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CDD1-B6F3-4426-A09A-BA54B3B985D7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7957-E9FB-46DC-9DCB-5A6E104B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32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CDD1-B6F3-4426-A09A-BA54B3B985D7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7957-E9FB-46DC-9DCB-5A6E104B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93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CDD1-B6F3-4426-A09A-BA54B3B985D7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7957-E9FB-46DC-9DCB-5A6E104B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7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CDD1-B6F3-4426-A09A-BA54B3B985D7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7957-E9FB-46DC-9DCB-5A6E104B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69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CDD1-B6F3-4426-A09A-BA54B3B985D7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7957-E9FB-46DC-9DCB-5A6E104B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33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CDD1-B6F3-4426-A09A-BA54B3B985D7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7957-E9FB-46DC-9DCB-5A6E104B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61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CDD1-B6F3-4426-A09A-BA54B3B985D7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7957-E9FB-46DC-9DCB-5A6E104B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1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CDD1-B6F3-4426-A09A-BA54B3B985D7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7957-E9FB-46DC-9DCB-5A6E104B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5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CDD1-B6F3-4426-A09A-BA54B3B985D7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7957-E9FB-46DC-9DCB-5A6E104B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99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CDD1-B6F3-4426-A09A-BA54B3B985D7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7957-E9FB-46DC-9DCB-5A6E104B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1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CDD1-B6F3-4426-A09A-BA54B3B985D7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7957-E9FB-46DC-9DCB-5A6E104B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92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CCDD1-B6F3-4426-A09A-BA54B3B985D7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7957-E9FB-46DC-9DCB-5A6E104B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40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Привет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33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Пока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0127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Привет</vt:lpstr>
      <vt:lpstr>Пока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Привет</dc:title>
  <dc:creator>Пользователь</dc:creator>
  <cp:lastModifiedBy>Пользователь</cp:lastModifiedBy>
  <cp:revision>1</cp:revision>
  <dcterms:created xsi:type="dcterms:W3CDTF">2020-12-14T20:22:32Z</dcterms:created>
  <dcterms:modified xsi:type="dcterms:W3CDTF">2020-12-14T20:23:33Z</dcterms:modified>
</cp:coreProperties>
</file>