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9" r:id="rId3"/>
    <p:sldId id="261" r:id="rId4"/>
    <p:sldId id="283" r:id="rId5"/>
    <p:sldId id="282" r:id="rId6"/>
    <p:sldId id="275" r:id="rId7"/>
    <p:sldId id="276" r:id="rId8"/>
    <p:sldId id="277" r:id="rId9"/>
    <p:sldId id="278" r:id="rId10"/>
    <p:sldId id="280" r:id="rId11"/>
  </p:sldIdLst>
  <p:sldSz cx="12192000" cy="6858000"/>
  <p:notesSz cx="6858000" cy="9144000"/>
  <p:embeddedFontLst>
    <p:embeddedFont>
      <p:font typeface="Abril Fatface" panose="020B0604020202020204" charset="0"/>
      <p:regular r:id="rId13"/>
    </p:embeddedFont>
    <p:embeddedFont>
      <p:font typeface="Antic Slab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stog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DBF"/>
    <a:srgbClr val="FF9B9D"/>
    <a:srgbClr val="1C4053"/>
    <a:srgbClr val="F1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9167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78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14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c3728c1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c3728c1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32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99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50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2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9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87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62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4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7;p17">
            <a:extLst>
              <a:ext uri="{FF2B5EF4-FFF2-40B4-BE49-F238E27FC236}">
                <a16:creationId xmlns:a16="http://schemas.microsoft.com/office/drawing/2014/main" id="{D4DA6CE1-7E97-4ADF-B709-CE6CE14E68A1}"/>
              </a:ext>
            </a:extLst>
          </p:cNvPr>
          <p:cNvSpPr/>
          <p:nvPr/>
        </p:nvSpPr>
        <p:spPr>
          <a:xfrm>
            <a:off x="9119803" y="2445795"/>
            <a:ext cx="1634749" cy="153020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0368053" y="5038709"/>
            <a:ext cx="1467600" cy="1467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5194169" y="4443486"/>
            <a:ext cx="5986147" cy="206282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Выполнил ученик: 9 класса «Б»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МБОУ «Гимназия № 17»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</a:t>
            </a:r>
            <a:r>
              <a:rPr lang="ru-RU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Амрулин</a:t>
            </a: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Эльдар</a:t>
            </a: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011011" y="934483"/>
            <a:ext cx="9560242" cy="249451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ТЕМА ПРОЕКТА: </a:t>
            </a:r>
            <a:b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                    </a:t>
            </a:r>
            <a:r>
              <a:rPr lang="ru-RU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Игра на </a:t>
            </a:r>
            <a:r>
              <a:rPr lang="en-US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pygame</a:t>
            </a:r>
            <a:r>
              <a:rPr lang="en-US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9828629-0E46-4AF7-A04F-21B6B710A6A1}"/>
              </a:ext>
            </a:extLst>
          </p:cNvPr>
          <p:cNvSpPr/>
          <p:nvPr/>
        </p:nvSpPr>
        <p:spPr>
          <a:xfrm>
            <a:off x="0" y="5191975"/>
            <a:ext cx="314100" cy="1666025"/>
          </a:xfrm>
          <a:prstGeom prst="rect">
            <a:avLst/>
          </a:prstGeom>
          <a:solidFill>
            <a:srgbClr val="F1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Google Shape;161;p21">
            <a:extLst>
              <a:ext uri="{FF2B5EF4-FFF2-40B4-BE49-F238E27FC236}">
                <a16:creationId xmlns:a16="http://schemas.microsoft.com/office/drawing/2014/main" id="{0CB06D0D-0D26-4F1B-9856-CB658DCDE24D}"/>
              </a:ext>
            </a:extLst>
          </p:cNvPr>
          <p:cNvSpPr/>
          <p:nvPr/>
        </p:nvSpPr>
        <p:spPr>
          <a:xfrm>
            <a:off x="909478" y="4443486"/>
            <a:ext cx="2010900" cy="2010600"/>
          </a:xfrm>
          <a:prstGeom prst="ellipse">
            <a:avLst/>
          </a:prstGeom>
          <a:gradFill flip="none" rotWithShape="1">
            <a:gsLst>
              <a:gs pos="21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/>
          <p:nvPr/>
        </p:nvSpPr>
        <p:spPr>
          <a:xfrm>
            <a:off x="744190" y="591451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E63DC5-ECA2-467B-8875-3C25A5E0A6AF}"/>
              </a:ext>
            </a:extLst>
          </p:cNvPr>
          <p:cNvSpPr/>
          <p:nvPr/>
        </p:nvSpPr>
        <p:spPr>
          <a:xfrm>
            <a:off x="0" y="5191975"/>
            <a:ext cx="314100" cy="1666025"/>
          </a:xfrm>
          <a:prstGeom prst="rect">
            <a:avLst/>
          </a:prstGeom>
          <a:solidFill>
            <a:srgbClr val="F1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482F33-8AA3-462C-B598-BFA9A707D18A}"/>
              </a:ext>
            </a:extLst>
          </p:cNvPr>
          <p:cNvSpPr/>
          <p:nvPr/>
        </p:nvSpPr>
        <p:spPr>
          <a:xfrm>
            <a:off x="1059150" y="817413"/>
            <a:ext cx="3188693" cy="1036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6000" b="1" i="1" spc="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lang="ru-RU" sz="6000" b="1" spc="75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92D16E-4332-4356-BA0D-4A3D9D7D3C7A}"/>
              </a:ext>
            </a:extLst>
          </p:cNvPr>
          <p:cNvSpPr/>
          <p:nvPr/>
        </p:nvSpPr>
        <p:spPr>
          <a:xfrm>
            <a:off x="1059150" y="2079813"/>
            <a:ext cx="10472450" cy="4321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Игру прошли несколько человек из моего окружения. Игра показалась им интересной.</a:t>
            </a:r>
          </a:p>
          <a:p>
            <a:pPr>
              <a:lnSpc>
                <a:spcPct val="110000"/>
              </a:lnSpc>
            </a:pPr>
            <a:endParaRPr lang="ru-RU" sz="28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над проектом  дала мне возможность использовать свои знания и навыки в программировании для создания игры. </a:t>
            </a:r>
          </a:p>
          <a:p>
            <a:pPr>
              <a:lnSpc>
                <a:spcPct val="110000"/>
              </a:lnSpc>
            </a:pP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желании игру можно усложнить, изменяя скорость падения кругов и увеличивая количество уровней.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1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846584" y="464458"/>
            <a:ext cx="1673095" cy="1852022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CD94FD-5009-4BB8-BF25-3376BED0CC37}"/>
              </a:ext>
            </a:extLst>
          </p:cNvPr>
          <p:cNvSpPr/>
          <p:nvPr/>
        </p:nvSpPr>
        <p:spPr>
          <a:xfrm>
            <a:off x="0" y="5191975"/>
            <a:ext cx="314100" cy="1666025"/>
          </a:xfrm>
          <a:prstGeom prst="rect">
            <a:avLst/>
          </a:prstGeom>
          <a:solidFill>
            <a:srgbClr val="F1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A1B72B-7212-41C6-A0D6-CEE88ADBC853}"/>
              </a:ext>
            </a:extLst>
          </p:cNvPr>
          <p:cNvSpPr/>
          <p:nvPr/>
        </p:nvSpPr>
        <p:spPr>
          <a:xfrm>
            <a:off x="1475193" y="464458"/>
            <a:ext cx="5375189" cy="1036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6000" b="1" i="1" spc="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Идея проекта:</a:t>
            </a:r>
            <a:endParaRPr lang="ru-RU" sz="6000" b="1" spc="75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A155CF0-AF33-42F8-AA13-ACA513FF8F4B}"/>
              </a:ext>
            </a:extLst>
          </p:cNvPr>
          <p:cNvSpPr/>
          <p:nvPr/>
        </p:nvSpPr>
        <p:spPr>
          <a:xfrm>
            <a:off x="1683131" y="1982522"/>
            <a:ext cx="9906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игры на скорость реакции.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Игра  поможет улучшить концентрацию.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Такие игры обычно тренируют мозг и могут быть веселым и полезным занятием.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DD6E2E-BE3C-4CCA-B238-AF6D2F38E6A0}"/>
              </a:ext>
            </a:extLst>
          </p:cNvPr>
          <p:cNvSpPr/>
          <p:nvPr/>
        </p:nvSpPr>
        <p:spPr>
          <a:xfrm>
            <a:off x="1509758" y="4916214"/>
            <a:ext cx="828944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Идею игры я взял со старых ритм игр. </a:t>
            </a:r>
          </a:p>
          <a:p>
            <a:pPr>
              <a:spcAft>
                <a:spcPts val="1200"/>
              </a:spcAft>
            </a:pP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Например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lr2 </a:t>
            </a: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flash </a:t>
            </a:r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flash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revolution.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1;p21">
            <a:extLst>
              <a:ext uri="{FF2B5EF4-FFF2-40B4-BE49-F238E27FC236}">
                <a16:creationId xmlns:a16="http://schemas.microsoft.com/office/drawing/2014/main" id="{C28C11F8-D618-42D8-AEED-55B7FB413A0F}"/>
              </a:ext>
            </a:extLst>
          </p:cNvPr>
          <p:cNvSpPr/>
          <p:nvPr/>
        </p:nvSpPr>
        <p:spPr>
          <a:xfrm rot="8063131">
            <a:off x="9764818" y="4295142"/>
            <a:ext cx="2010900" cy="2010600"/>
          </a:xfrm>
          <a:prstGeom prst="ellipse">
            <a:avLst/>
          </a:prstGeom>
          <a:gradFill flip="none" rotWithShape="1">
            <a:gsLst>
              <a:gs pos="21000">
                <a:schemeClr val="accent2">
                  <a:lumMod val="75000"/>
                  <a:alpha val="48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5" name="Google Shape;117;p17">
            <a:extLst>
              <a:ext uri="{FF2B5EF4-FFF2-40B4-BE49-F238E27FC236}">
                <a16:creationId xmlns:a16="http://schemas.microsoft.com/office/drawing/2014/main" id="{AF528E0E-43C6-420D-BE84-53A1AE26925B}"/>
              </a:ext>
            </a:extLst>
          </p:cNvPr>
          <p:cNvSpPr/>
          <p:nvPr/>
        </p:nvSpPr>
        <p:spPr>
          <a:xfrm>
            <a:off x="2157501" y="5191975"/>
            <a:ext cx="1634749" cy="1530202"/>
          </a:xfrm>
          <a:prstGeom prst="ellipse">
            <a:avLst/>
          </a:prstGeom>
          <a:solidFill>
            <a:srgbClr val="FF9B9D">
              <a:alpha val="35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" name="Google Shape;117;p17">
            <a:extLst>
              <a:ext uri="{FF2B5EF4-FFF2-40B4-BE49-F238E27FC236}">
                <a16:creationId xmlns:a16="http://schemas.microsoft.com/office/drawing/2014/main" id="{4A447ECA-AA76-440D-A509-93C109DD63E5}"/>
              </a:ext>
            </a:extLst>
          </p:cNvPr>
          <p:cNvSpPr/>
          <p:nvPr/>
        </p:nvSpPr>
        <p:spPr>
          <a:xfrm>
            <a:off x="966695" y="4711475"/>
            <a:ext cx="1634749" cy="153020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660588" y="445806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79C8F4-3B1E-417F-AAF3-0AD837DF136D}"/>
              </a:ext>
            </a:extLst>
          </p:cNvPr>
          <p:cNvSpPr/>
          <p:nvPr/>
        </p:nvSpPr>
        <p:spPr>
          <a:xfrm>
            <a:off x="0" y="5191975"/>
            <a:ext cx="314100" cy="1666025"/>
          </a:xfrm>
          <a:prstGeom prst="rect">
            <a:avLst/>
          </a:prstGeom>
          <a:solidFill>
            <a:srgbClr val="F1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489FEE8-52BD-4FEA-9276-AF0EAE21E4C9}"/>
              </a:ext>
            </a:extLst>
          </p:cNvPr>
          <p:cNvSpPr/>
          <p:nvPr/>
        </p:nvSpPr>
        <p:spPr>
          <a:xfrm>
            <a:off x="1291788" y="621189"/>
            <a:ext cx="53975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6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801E22-5684-466B-82EB-05DEE2A9E4AC}"/>
              </a:ext>
            </a:extLst>
          </p:cNvPr>
          <p:cNvSpPr/>
          <p:nvPr/>
        </p:nvSpPr>
        <p:spPr>
          <a:xfrm>
            <a:off x="1130799" y="1806890"/>
            <a:ext cx="10369902" cy="270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600" i="1" dirty="0">
                <a:latin typeface="Calibri" panose="020F0502020204030204" pitchFamily="34" charset="0"/>
                <a:cs typeface="Calibri" panose="020F0502020204030204" pitchFamily="34" charset="0"/>
              </a:rPr>
              <a:t>В своём проекте основную игру я сделал с помощью считывания символов из 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</a:rPr>
              <a:t>txt </a:t>
            </a:r>
            <a:r>
              <a:rPr lang="ru-RU" sz="3600" i="1" dirty="0">
                <a:latin typeface="Calibri" panose="020F0502020204030204" pitchFamily="34" charset="0"/>
                <a:cs typeface="Calibri" panose="020F0502020204030204" pitchFamily="34" charset="0"/>
              </a:rPr>
              <a:t>файлов. Благодаря этому строение уровней можно легко менять.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69;p22">
            <a:extLst>
              <a:ext uri="{FF2B5EF4-FFF2-40B4-BE49-F238E27FC236}">
                <a16:creationId xmlns:a16="http://schemas.microsoft.com/office/drawing/2014/main" id="{C71E6D6D-4EAA-4204-BC8E-4DF6A86B5CBE}"/>
              </a:ext>
            </a:extLst>
          </p:cNvPr>
          <p:cNvSpPr/>
          <p:nvPr/>
        </p:nvSpPr>
        <p:spPr>
          <a:xfrm>
            <a:off x="9008268" y="5191975"/>
            <a:ext cx="1262400" cy="1262400"/>
          </a:xfrm>
          <a:prstGeom prst="ellipse">
            <a:avLst/>
          </a:prstGeom>
          <a:gradFill>
            <a:gsLst>
              <a:gs pos="0">
                <a:schemeClr val="accent1">
                  <a:alpha val="83000"/>
                </a:schemeClr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7;p17">
            <a:extLst>
              <a:ext uri="{FF2B5EF4-FFF2-40B4-BE49-F238E27FC236}">
                <a16:creationId xmlns:a16="http://schemas.microsoft.com/office/drawing/2014/main" id="{AF528E0E-43C6-420D-BE84-53A1AE26925B}"/>
              </a:ext>
            </a:extLst>
          </p:cNvPr>
          <p:cNvSpPr/>
          <p:nvPr/>
        </p:nvSpPr>
        <p:spPr>
          <a:xfrm>
            <a:off x="10407930" y="4426874"/>
            <a:ext cx="1634749" cy="1530202"/>
          </a:xfrm>
          <a:prstGeom prst="ellipse">
            <a:avLst/>
          </a:prstGeom>
          <a:solidFill>
            <a:srgbClr val="FF9B9D">
              <a:alpha val="35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" name="Google Shape;117;p17">
            <a:extLst>
              <a:ext uri="{FF2B5EF4-FFF2-40B4-BE49-F238E27FC236}">
                <a16:creationId xmlns:a16="http://schemas.microsoft.com/office/drawing/2014/main" id="{4A447ECA-AA76-440D-A509-93C109DD63E5}"/>
              </a:ext>
            </a:extLst>
          </p:cNvPr>
          <p:cNvSpPr/>
          <p:nvPr/>
        </p:nvSpPr>
        <p:spPr>
          <a:xfrm>
            <a:off x="9567946" y="5077235"/>
            <a:ext cx="1634749" cy="153020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762000" y="203581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79C8F4-3B1E-417F-AAF3-0AD837DF136D}"/>
              </a:ext>
            </a:extLst>
          </p:cNvPr>
          <p:cNvSpPr/>
          <p:nvPr/>
        </p:nvSpPr>
        <p:spPr>
          <a:xfrm>
            <a:off x="0" y="5191975"/>
            <a:ext cx="314100" cy="1666025"/>
          </a:xfrm>
          <a:prstGeom prst="rect">
            <a:avLst/>
          </a:prstGeom>
          <a:solidFill>
            <a:srgbClr val="F1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489FEE8-52BD-4FEA-9276-AF0EAE21E4C9}"/>
              </a:ext>
            </a:extLst>
          </p:cNvPr>
          <p:cNvSpPr/>
          <p:nvPr/>
        </p:nvSpPr>
        <p:spPr>
          <a:xfrm>
            <a:off x="1181495" y="549021"/>
            <a:ext cx="53975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6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Технологии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801E22-5684-466B-82EB-05DEE2A9E4AC}"/>
              </a:ext>
            </a:extLst>
          </p:cNvPr>
          <p:cNvSpPr/>
          <p:nvPr/>
        </p:nvSpPr>
        <p:spPr>
          <a:xfrm>
            <a:off x="716675" y="1869605"/>
            <a:ext cx="11008021" cy="427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ct val="110000"/>
              </a:lnSpc>
              <a:spcAft>
                <a:spcPts val="1200"/>
              </a:spcAft>
            </a:pPr>
            <a:r>
              <a:rPr lang="ru-RU" sz="4000" i="1" dirty="0">
                <a:latin typeface="Calibri" panose="020F0502020204030204" pitchFamily="34" charset="0"/>
                <a:cs typeface="Calibri" panose="020F0502020204030204" pitchFamily="34" charset="0"/>
              </a:rPr>
              <a:t>В проекте есть </a:t>
            </a:r>
            <a:r>
              <a:rPr lang="ru-RU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стартовое окно, финальное окно, подсчёт результатов, спрайты, анимация, несколько уровней и 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 </a:t>
            </a:r>
            <a:r>
              <a:rPr lang="ru-RU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файл, хранящий данные</a:t>
            </a:r>
            <a:r>
              <a:rPr lang="ru-RU" sz="4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indent="360000" algn="just">
              <a:lnSpc>
                <a:spcPct val="110000"/>
              </a:lnSpc>
              <a:spcAft>
                <a:spcPts val="1200"/>
              </a:spcAft>
            </a:pPr>
            <a:r>
              <a:rPr lang="ru-RU" sz="4000" i="1" dirty="0">
                <a:latin typeface="Calibri" panose="020F0502020204030204" pitchFamily="34" charset="0"/>
                <a:cs typeface="Calibri" panose="020F0502020204030204" pitchFamily="34" charset="0"/>
              </a:rPr>
              <a:t>Для создания проекта я использовал такие библиотеки как </a:t>
            </a:r>
            <a:r>
              <a:rPr lang="en-US" sz="4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pygame</a:t>
            </a:r>
            <a:r>
              <a:rPr lang="ru-RU" sz="40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ru-RU" sz="4000" i="1" dirty="0">
                <a:latin typeface="Calibri" panose="020F0502020204030204" pitchFamily="34" charset="0"/>
                <a:cs typeface="Calibri" panose="020F0502020204030204" pitchFamily="34" charset="0"/>
              </a:rPr>
              <a:t> и модуль </a:t>
            </a:r>
            <a:r>
              <a:rPr lang="en-US" sz="4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ru-RU" sz="40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p17">
            <a:extLst>
              <a:ext uri="{FF2B5EF4-FFF2-40B4-BE49-F238E27FC236}">
                <a16:creationId xmlns:a16="http://schemas.microsoft.com/office/drawing/2014/main" id="{4A447ECA-AA76-440D-A509-93C109DD63E5}"/>
              </a:ext>
            </a:extLst>
          </p:cNvPr>
          <p:cNvSpPr/>
          <p:nvPr/>
        </p:nvSpPr>
        <p:spPr>
          <a:xfrm>
            <a:off x="3325686" y="4813360"/>
            <a:ext cx="1441252" cy="1394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5" name="Google Shape;117;p17">
            <a:extLst>
              <a:ext uri="{FF2B5EF4-FFF2-40B4-BE49-F238E27FC236}">
                <a16:creationId xmlns:a16="http://schemas.microsoft.com/office/drawing/2014/main" id="{AF528E0E-43C6-420D-BE84-53A1AE26925B}"/>
              </a:ext>
            </a:extLst>
          </p:cNvPr>
          <p:cNvSpPr/>
          <p:nvPr/>
        </p:nvSpPr>
        <p:spPr>
          <a:xfrm>
            <a:off x="3935770" y="3661773"/>
            <a:ext cx="1634749" cy="1530202"/>
          </a:xfrm>
          <a:prstGeom prst="ellipse">
            <a:avLst/>
          </a:prstGeom>
          <a:solidFill>
            <a:srgbClr val="FF9B9D">
              <a:alpha val="35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966695" y="787304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79C8F4-3B1E-417F-AAF3-0AD837DF136D}"/>
              </a:ext>
            </a:extLst>
          </p:cNvPr>
          <p:cNvSpPr/>
          <p:nvPr/>
        </p:nvSpPr>
        <p:spPr>
          <a:xfrm>
            <a:off x="0" y="5191975"/>
            <a:ext cx="314100" cy="1666025"/>
          </a:xfrm>
          <a:prstGeom prst="rect">
            <a:avLst/>
          </a:prstGeom>
          <a:solidFill>
            <a:srgbClr val="F1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801E22-5684-466B-82EB-05DEE2A9E4AC}"/>
              </a:ext>
            </a:extLst>
          </p:cNvPr>
          <p:cNvSpPr/>
          <p:nvPr/>
        </p:nvSpPr>
        <p:spPr>
          <a:xfrm>
            <a:off x="1332428" y="1451749"/>
            <a:ext cx="3413760" cy="315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  <a:t>Игра начинается с главного меню, где мы можем ознакомиться с правилами либо начать игру. 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465195-B404-4434-BB87-AC5EA14B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83" y="1418504"/>
            <a:ext cx="6434855" cy="50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6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7;p17">
            <a:extLst>
              <a:ext uri="{FF2B5EF4-FFF2-40B4-BE49-F238E27FC236}">
                <a16:creationId xmlns:a16="http://schemas.microsoft.com/office/drawing/2014/main" id="{F7EB92F5-EF3B-4D09-98F6-284D898972EE}"/>
              </a:ext>
            </a:extLst>
          </p:cNvPr>
          <p:cNvSpPr/>
          <p:nvPr/>
        </p:nvSpPr>
        <p:spPr>
          <a:xfrm>
            <a:off x="2919164" y="4982879"/>
            <a:ext cx="1634749" cy="153020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835630" y="53887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E63DC5-ECA2-467B-8875-3C25A5E0A6AF}"/>
              </a:ext>
            </a:extLst>
          </p:cNvPr>
          <p:cNvSpPr/>
          <p:nvPr/>
        </p:nvSpPr>
        <p:spPr>
          <a:xfrm>
            <a:off x="0" y="5191975"/>
            <a:ext cx="314100" cy="1666025"/>
          </a:xfrm>
          <a:prstGeom prst="rect">
            <a:avLst/>
          </a:prstGeom>
          <a:solidFill>
            <a:srgbClr val="F1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327525-3151-4BF9-B574-BAA9D2B5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45" y="415648"/>
            <a:ext cx="5855857" cy="6026703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FF8E994-DBE1-4F40-998C-16588B20EF25}"/>
              </a:ext>
            </a:extLst>
          </p:cNvPr>
          <p:cNvSpPr/>
          <p:nvPr/>
        </p:nvSpPr>
        <p:spPr>
          <a:xfrm>
            <a:off x="947390" y="813190"/>
            <a:ext cx="3943548" cy="644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20000"/>
              </a:lnSpc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правилах игры написано, сколько уровней в игре, сколько очков получает игрок при правильном нажатии в каждом уровне.</a:t>
            </a:r>
          </a:p>
          <a:p>
            <a:pPr indent="360000">
              <a:lnSpc>
                <a:spcPct val="120000"/>
              </a:lnSpc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Цель игры - набрать как можно больше очков. Максимальное количество очков – 1000.</a:t>
            </a:r>
          </a:p>
          <a:p>
            <a:pPr indent="360000">
              <a:lnSpc>
                <a:spcPct val="120000"/>
              </a:lnSpc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Указаны клавиши управления в игре.</a:t>
            </a:r>
          </a:p>
          <a:p>
            <a:pPr>
              <a:lnSpc>
                <a:spcPct val="120000"/>
              </a:lnSpc>
            </a:pP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93261786-25C4-4CA6-BF25-4069B4EEFA35}"/>
              </a:ext>
            </a:extLst>
          </p:cNvPr>
          <p:cNvSpPr/>
          <p:nvPr/>
        </p:nvSpPr>
        <p:spPr>
          <a:xfrm>
            <a:off x="2556308" y="4959014"/>
            <a:ext cx="1634749" cy="1530202"/>
          </a:xfrm>
          <a:prstGeom prst="ellipse">
            <a:avLst/>
          </a:prstGeom>
          <a:solidFill>
            <a:srgbClr val="FF9B9D">
              <a:alpha val="35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590577" y="590636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E63DC5-ECA2-467B-8875-3C25A5E0A6AF}"/>
              </a:ext>
            </a:extLst>
          </p:cNvPr>
          <p:cNvSpPr/>
          <p:nvPr/>
        </p:nvSpPr>
        <p:spPr>
          <a:xfrm>
            <a:off x="0" y="5191975"/>
            <a:ext cx="314100" cy="1666025"/>
          </a:xfrm>
          <a:prstGeom prst="rect">
            <a:avLst/>
          </a:prstGeom>
          <a:solidFill>
            <a:srgbClr val="F1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BA86F8-B618-4BA7-8026-B05F9BE9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53" y="590636"/>
            <a:ext cx="7151668" cy="567672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05B11B-ECBC-4E0E-A18E-8825F035FBB6}"/>
              </a:ext>
            </a:extLst>
          </p:cNvPr>
          <p:cNvSpPr/>
          <p:nvPr/>
        </p:nvSpPr>
        <p:spPr>
          <a:xfrm>
            <a:off x="777297" y="698252"/>
            <a:ext cx="3413760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>
                <a:latin typeface="Calibri" panose="020F0502020204030204" pitchFamily="34" charset="0"/>
              </a:rPr>
              <a:t>В меню выбора уровней можно выбрать один из 3 уровней.</a:t>
            </a:r>
          </a:p>
          <a:p>
            <a:pPr>
              <a:lnSpc>
                <a:spcPct val="110000"/>
              </a:lnSpc>
            </a:pPr>
            <a:r>
              <a:rPr lang="ru-RU" sz="2800" dirty="0">
                <a:latin typeface="Calibri" panose="020F0502020204030204" pitchFamily="34" charset="0"/>
              </a:rPr>
              <a:t>Уровень 1 самый простой и медленный. В нём всего 40 кругов каждый из которых даёт по 25 очков.</a:t>
            </a:r>
          </a:p>
          <a:p>
            <a:pPr>
              <a:lnSpc>
                <a:spcPct val="11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6549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/>
          <p:nvPr/>
        </p:nvSpPr>
        <p:spPr>
          <a:xfrm>
            <a:off x="825470" y="57951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E63DC5-ECA2-467B-8875-3C25A5E0A6AF}"/>
              </a:ext>
            </a:extLst>
          </p:cNvPr>
          <p:cNvSpPr/>
          <p:nvPr/>
        </p:nvSpPr>
        <p:spPr>
          <a:xfrm>
            <a:off x="0" y="5191975"/>
            <a:ext cx="314100" cy="1666025"/>
          </a:xfrm>
          <a:prstGeom prst="rect">
            <a:avLst/>
          </a:prstGeom>
          <a:solidFill>
            <a:srgbClr val="F1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B6422A-259D-4274-AB4B-77690CBC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77" y="504104"/>
            <a:ext cx="7439084" cy="584979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CE7AC17-25C1-433E-83CB-E33D4CDE7518}"/>
              </a:ext>
            </a:extLst>
          </p:cNvPr>
          <p:cNvSpPr/>
          <p:nvPr/>
        </p:nvSpPr>
        <p:spPr>
          <a:xfrm>
            <a:off x="797257" y="299071"/>
            <a:ext cx="3413760" cy="6259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>
                <a:latin typeface="Calibri" panose="020F0502020204030204" pitchFamily="34" charset="0"/>
              </a:rPr>
              <a:t>По четырем дорожкам с определенной скоростью спускаются белые круги. Нужно успеть нажать на нужную клавишу когда белый круг совместиться с рядом нижних кругов.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833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7;p17">
            <a:extLst>
              <a:ext uri="{FF2B5EF4-FFF2-40B4-BE49-F238E27FC236}">
                <a16:creationId xmlns:a16="http://schemas.microsoft.com/office/drawing/2014/main" id="{DDB8D1F1-3E5B-4810-A244-F67A289B0A54}"/>
              </a:ext>
            </a:extLst>
          </p:cNvPr>
          <p:cNvSpPr/>
          <p:nvPr/>
        </p:nvSpPr>
        <p:spPr>
          <a:xfrm>
            <a:off x="604068" y="5363983"/>
            <a:ext cx="1262400" cy="1262400"/>
          </a:xfrm>
          <a:prstGeom prst="ellipse">
            <a:avLst/>
          </a:prstGeom>
          <a:gradFill>
            <a:gsLst>
              <a:gs pos="0">
                <a:srgbClr val="FF9B9D">
                  <a:alpha val="7000"/>
                </a:srgbClr>
              </a:gs>
              <a:gs pos="100000">
                <a:srgbClr val="F9CDB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567984" y="517672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E63DC5-ECA2-467B-8875-3C25A5E0A6AF}"/>
              </a:ext>
            </a:extLst>
          </p:cNvPr>
          <p:cNvSpPr/>
          <p:nvPr/>
        </p:nvSpPr>
        <p:spPr>
          <a:xfrm>
            <a:off x="0" y="5191975"/>
            <a:ext cx="314100" cy="1666025"/>
          </a:xfrm>
          <a:prstGeom prst="rect">
            <a:avLst/>
          </a:prstGeom>
          <a:solidFill>
            <a:srgbClr val="F1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DA1A41-A5D6-4976-B8B8-01243BF5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21" y="517672"/>
            <a:ext cx="7467787" cy="598638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0A120F-B097-4634-B34A-484ABC11644C}"/>
              </a:ext>
            </a:extLst>
          </p:cNvPr>
          <p:cNvSpPr/>
          <p:nvPr/>
        </p:nvSpPr>
        <p:spPr>
          <a:xfrm>
            <a:off x="1235268" y="724171"/>
            <a:ext cx="2457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</a:rPr>
              <a:t>Очки набранные в текущей игре</a:t>
            </a:r>
            <a:endParaRPr lang="ru-RU" sz="2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7C0FE87-8FF5-4793-914D-4F70FE12D8B5}"/>
              </a:ext>
            </a:extLst>
          </p:cNvPr>
          <p:cNvSpPr/>
          <p:nvPr/>
        </p:nvSpPr>
        <p:spPr>
          <a:xfrm>
            <a:off x="1199184" y="5641240"/>
            <a:ext cx="2457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</a:rPr>
              <a:t>Очки набранные в предыдущих играх</a:t>
            </a:r>
            <a:endParaRPr lang="ru-RU" sz="2000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D5E9B2BA-CA83-4CE2-AA72-B084B38CB8CF}"/>
              </a:ext>
            </a:extLst>
          </p:cNvPr>
          <p:cNvSpPr/>
          <p:nvPr/>
        </p:nvSpPr>
        <p:spPr>
          <a:xfrm rot="1829618">
            <a:off x="3112903" y="1724289"/>
            <a:ext cx="2609173" cy="228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6CB62F67-FF86-42BD-809F-81EBB89EFAE2}"/>
              </a:ext>
            </a:extLst>
          </p:cNvPr>
          <p:cNvSpPr/>
          <p:nvPr/>
        </p:nvSpPr>
        <p:spPr>
          <a:xfrm rot="20608136">
            <a:off x="3130260" y="4637542"/>
            <a:ext cx="6554882" cy="210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4CB9A73-B702-412E-BA94-5B8920DE621A}"/>
              </a:ext>
            </a:extLst>
          </p:cNvPr>
          <p:cNvSpPr/>
          <p:nvPr/>
        </p:nvSpPr>
        <p:spPr>
          <a:xfrm>
            <a:off x="968823" y="1819022"/>
            <a:ext cx="3287064" cy="3383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>
                <a:latin typeface="Calibri" panose="020F0502020204030204" pitchFamily="34" charset="0"/>
              </a:rPr>
              <a:t>По результатам набранных очков игрок может видеть прогресс в своей игре ориентируясь на свои прошлые результаты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4947902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326</Words>
  <Application>Microsoft Office PowerPoint</Application>
  <PresentationFormat>Широкоэкранный</PresentationFormat>
  <Paragraphs>33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Abril Fatface</vt:lpstr>
      <vt:lpstr>Calibri</vt:lpstr>
      <vt:lpstr>Aldrich</vt:lpstr>
      <vt:lpstr>Antic Slab</vt:lpstr>
      <vt:lpstr>Arial</vt:lpstr>
      <vt:lpstr>Calistoga</vt:lpstr>
      <vt:lpstr>SlidesMania</vt:lpstr>
      <vt:lpstr>ТЕМА ПРОЕКТА:                               Игра на pygame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 «Тест на определение склада ума»</dc:title>
  <dc:creator>fadm</dc:creator>
  <cp:lastModifiedBy>fadm</cp:lastModifiedBy>
  <cp:revision>19</cp:revision>
  <dcterms:modified xsi:type="dcterms:W3CDTF">2024-01-22T09:31:17Z</dcterms:modified>
</cp:coreProperties>
</file>