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E9B12AE-7000-477D-A8EE-3AA1C4012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76EEC7B6-5BA6-45ED-9A50-28E5B9384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C4A2383-EF71-4F94-86FA-E68F38DB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0453FF7-0751-4A81-A591-3B885A1F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8228073-85D0-46B3-9B0C-5D24360A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4CCFB706-9B9F-4680-927D-49E592CAA7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6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40329E2-57E5-465F-81FE-113F9842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8B9802C6-E930-478A-9210-0EB3D339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8171282-0414-4403-9279-AADA9FA4A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FEC54AB0-73A5-4DC5-B4E4-04529498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0A8B4F7-2E8B-4462-88CB-DFBC45B1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55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694DC2DD-D173-473E-BBE6-14F8D7585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EF4055B1-90AD-4867-AF4C-DEC524347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8D7A050-A343-4B19-B5B6-32D0A481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300F0BE-A45E-4FB9-835D-39BA912B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72D1A11-1971-4C6C-96DB-F514565B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62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52F509A-58BA-4342-97E8-D1583460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454415E-949D-4ECD-B5DF-243A9AC9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B359E9A-50C4-4E72-A358-C41B4F7D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98A26A0-F4C6-4B6E-8BFF-3C1A6905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385B755-85AB-4AE8-851A-A4836ED1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06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3892B09-03CB-4D9F-915E-EC61CB6B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71BA5CE-13E4-436E-8C70-3A19084F5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190ED91-C401-4EAF-AB98-6BEC3A6D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16C754B-3C16-4F86-A66B-0AF9005C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3009A78D-9FEB-4300-9491-C3328524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81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61AA359-14E7-4512-A4CE-8D765B74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A6C8547-32FF-4AAF-A37A-B8E073AF6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FBA374D-4752-466A-8496-EAFBF6232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8E33B2C-87A6-44EF-853D-0770B44C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9BEAD77-1DDE-4EB9-A6DC-BCA84A1D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0219EDF0-9120-45EB-8ED6-9A75D36A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0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3DEE5F9-9555-4082-BFF4-41EBDEC4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8534190-5FF9-4C89-B885-406F7D7CC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74BA749D-A26D-4045-9387-9F9A3DE95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CF296C4F-0E0E-40CC-8F93-5BD02C724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DC701A39-B16E-46B5-A3B6-354F8CCFD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3F35F66-29B5-4851-8339-7B406052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841574F3-1437-4004-B96F-EFB0A1F7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ADBDC8EB-4D33-42AC-A3F0-3430591B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1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293CA7D-E3CA-49F5-A82D-5F0050B3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409C63AA-8077-4659-B376-FF6A906A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0AF879F3-4CE0-48FD-B714-99F14A5D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C0E4F737-5761-45C9-B449-E8F896E1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90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731E306E-F45A-48DB-AE0E-AE72C8EA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24C9CED0-D4DF-40C5-AD93-7E21E953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5850637-37DE-41BA-A49D-CA650E73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55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F72FC2D-C570-4897-80BD-86F90896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F2632AB-3144-418A-A40E-9D7F680DD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0FAF30D-0E26-4B42-8956-5B871D84C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68CFA3A0-BA0F-4734-93C1-ABF25A45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247900FA-CBDC-4553-A7DE-F136EE07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358BD46B-DA76-4099-90C3-47FAC281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9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C625BB7-BE9D-4786-A186-A0BC5AC1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862B69A8-9639-40BF-B55A-E153AED80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6A3349D-BEBD-4E70-B2F3-905437688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5FA31BF5-76B5-4864-B133-F18314AD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743DDBBF-738C-480E-BBC2-70C28569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1D84061-0517-4DE2-AD50-AF6F913E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30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9B5EDA-2202-461B-A37C-11ACA5FE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ECF8F33-5F7E-4387-8046-C106E0C1D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6446652-729C-4168-9AD3-D521DDEF2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AF056-0CF0-438A-9E74-F05293962A0C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90191AF-5222-43A8-B400-DBFF5B0EE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F36BC74-AC47-466C-B2D5-2E916212B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7AD2F-02F2-4DA5-8219-D4629DCEB148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5F28E6D4-D02D-402D-B9E3-14B09CB6DE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/>
          <a:stretch/>
        </p:blipFill>
        <p:spPr>
          <a:xfrm>
            <a:off x="2309" y="0"/>
            <a:ext cx="8072582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865C1043-AB47-4EEC-AB00-80F08B1FE4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3"/>
          <a:stretch/>
        </p:blipFill>
        <p:spPr>
          <a:xfrm flipH="1">
            <a:off x="8074891" y="0"/>
            <a:ext cx="1507837" cy="6858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E33734ED-16EE-4284-9EC8-7DD538B9A0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3"/>
          <a:stretch/>
        </p:blipFill>
        <p:spPr>
          <a:xfrm>
            <a:off x="9582728" y="0"/>
            <a:ext cx="1507837" cy="685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96EE03B1-C042-44B0-AF5E-B003C2DBFC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3"/>
          <a:stretch/>
        </p:blipFill>
        <p:spPr>
          <a:xfrm flipH="1">
            <a:off x="11090565" y="0"/>
            <a:ext cx="1099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6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9;p17">
            <a:extLst>
              <a:ext uri="{FF2B5EF4-FFF2-40B4-BE49-F238E27FC236}">
                <a16:creationId xmlns="" xmlns:a16="http://schemas.microsoft.com/office/drawing/2014/main" id="{A0233858-9D29-4428-832D-C9C4CD0F1B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86628" y="4248177"/>
            <a:ext cx="5986147" cy="206282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Выполнил ученик: 9 класса «Б»</a:t>
            </a:r>
          </a:p>
          <a:p>
            <a:pPr algn="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МБОУ «Гимназия № 17»</a:t>
            </a:r>
          </a:p>
          <a:p>
            <a:pPr algn="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</a:t>
            </a:r>
            <a:r>
              <a:rPr lang="ru-RU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Амрулин</a:t>
            </a:r>
            <a:r>
              <a:rPr lang="ru-RU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Эльдар</a:t>
            </a:r>
            <a:endParaRPr lang="ru-RU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120;p17">
            <a:extLst>
              <a:ext uri="{FF2B5EF4-FFF2-40B4-BE49-F238E27FC236}">
                <a16:creationId xmlns="" xmlns:a16="http://schemas.microsoft.com/office/drawing/2014/main" id="{74B596C8-7506-457F-B103-BD563833F020}"/>
              </a:ext>
            </a:extLst>
          </p:cNvPr>
          <p:cNvSpPr txBox="1">
            <a:spLocks/>
          </p:cNvSpPr>
          <p:nvPr/>
        </p:nvSpPr>
        <p:spPr>
          <a:xfrm>
            <a:off x="6096000" y="547000"/>
            <a:ext cx="5869047" cy="342255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base">
              <a:lnSpc>
                <a:spcPct val="110000"/>
              </a:lnSpc>
              <a:spcAft>
                <a:spcPct val="0"/>
              </a:spcAft>
            </a:pPr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Тема проекта:</a:t>
            </a:r>
          </a:p>
          <a:p>
            <a:pPr algn="l" fontAlgn="base">
              <a:lnSpc>
                <a:spcPct val="110000"/>
              </a:lnSpc>
              <a:spcAft>
                <a:spcPct val="0"/>
              </a:spcAft>
            </a:pP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lnSpc>
                <a:spcPct val="110000"/>
              </a:lnSpc>
              <a:spcAft>
                <a:spcPct val="0"/>
              </a:spcAft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Разработка сайта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lnSpc>
                <a:spcPct val="110000"/>
              </a:lnSpc>
              <a:spcAft>
                <a:spcPct val="0"/>
              </a:spcAft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для учета и планирования </a:t>
            </a:r>
          </a:p>
          <a:p>
            <a:pPr algn="l" fontAlgn="base">
              <a:lnSpc>
                <a:spcPct val="110000"/>
              </a:lnSpc>
              <a:spcAft>
                <a:spcPct val="0"/>
              </a:spcAft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чтения книг</a:t>
            </a:r>
            <a:endParaRPr lang="ru-RU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1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="" xmlns:a16="http://schemas.microsoft.com/office/drawing/2014/main" id="{87E22A8B-D8E1-46E4-821E-AD545E8B5FD6}"/>
              </a:ext>
            </a:extLst>
          </p:cNvPr>
          <p:cNvSpPr/>
          <p:nvPr/>
        </p:nvSpPr>
        <p:spPr>
          <a:xfrm>
            <a:off x="1922828" y="292814"/>
            <a:ext cx="5375189" cy="1036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6000" b="1" i="1" spc="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Идея проекта:</a:t>
            </a:r>
            <a:endParaRPr lang="ru-RU" sz="6000" b="1" spc="75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="" xmlns:a16="http://schemas.microsoft.com/office/drawing/2014/main" id="{3A19D7CF-0201-408C-A4E9-B716A51981B1}"/>
              </a:ext>
            </a:extLst>
          </p:cNvPr>
          <p:cNvSpPr/>
          <p:nvPr/>
        </p:nvSpPr>
        <p:spPr>
          <a:xfrm>
            <a:off x="1922828" y="1733094"/>
            <a:ext cx="9906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1200"/>
              </a:spcAft>
            </a:pPr>
            <a:r>
              <a:rPr lang="ru-RU" sz="3600" i="1" dirty="0"/>
              <a:t>Данный проект - это сайт, с помощью которого будет проще находить интересные для себя книги и делиться своим мнением по поводу прочитанных книг. </a:t>
            </a:r>
          </a:p>
          <a:p>
            <a:pPr indent="457200">
              <a:spcAft>
                <a:spcPts val="1200"/>
              </a:spcAft>
            </a:pPr>
            <a:r>
              <a:rPr lang="ru-RU" sz="3600" i="1" dirty="0"/>
              <a:t>Приложение упростит жизнь многим людям, ведь нередко мы сталкиваемся с затруднениями в нахождении интересных книг.</a:t>
            </a:r>
            <a:endParaRPr lang="ru-RU" sz="3600" dirty="0"/>
          </a:p>
          <a:p>
            <a:pPr>
              <a:spcAft>
                <a:spcPts val="1200"/>
              </a:spcAft>
            </a:pPr>
            <a:endParaRPr lang="ru-RU" sz="3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2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81037AD0-B216-44DA-A2ED-4773712205C6}"/>
              </a:ext>
            </a:extLst>
          </p:cNvPr>
          <p:cNvSpPr/>
          <p:nvPr/>
        </p:nvSpPr>
        <p:spPr>
          <a:xfrm>
            <a:off x="2081901" y="319346"/>
            <a:ext cx="53975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6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Реализация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8A475061-DF63-404D-AC6A-9FCF76AB32D0}"/>
              </a:ext>
            </a:extLst>
          </p:cNvPr>
          <p:cNvSpPr/>
          <p:nvPr/>
        </p:nvSpPr>
        <p:spPr>
          <a:xfrm>
            <a:off x="2081901" y="1402631"/>
            <a:ext cx="9663256" cy="4702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Aft>
                <a:spcPts val="1200"/>
              </a:spcAft>
            </a:pPr>
            <a:r>
              <a:rPr lang="ru-RU" sz="3600" i="1" spc="7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своем проекте я использовал несколько классов. Каждый из них отвечает за отдельный функционал сайта. </a:t>
            </a:r>
          </a:p>
          <a:p>
            <a:pPr indent="457200">
              <a:spcAft>
                <a:spcPts val="1200"/>
              </a:spcAft>
            </a:pPr>
            <a:r>
              <a:rPr lang="ru-RU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Например:</a:t>
            </a:r>
          </a:p>
          <a:p>
            <a:pPr indent="457200">
              <a:spcAft>
                <a:spcPts val="1200"/>
              </a:spcAft>
            </a:pPr>
            <a:r>
              <a:rPr lang="ru-RU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 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</a:t>
            </a:r>
            <a:r>
              <a:rPr lang="ru-RU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отвечает за регистрацию;</a:t>
            </a:r>
          </a:p>
          <a:p>
            <a:pPr indent="457200">
              <a:spcAft>
                <a:spcPts val="1200"/>
              </a:spcAft>
            </a:pP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</a:t>
            </a:r>
            <a:r>
              <a:rPr lang="ru-RU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за вход в аккаунт;</a:t>
            </a:r>
          </a:p>
          <a:p>
            <a:pPr indent="457200">
              <a:spcAft>
                <a:spcPts val="1200"/>
              </a:spcAft>
            </a:pPr>
            <a:r>
              <a:rPr lang="en-US" sz="36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AddBook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за добавление книги.</a:t>
            </a:r>
            <a:endParaRPr lang="ru-RU" sz="3600" dirty="0"/>
          </a:p>
        </p:txBody>
      </p:sp>
      <p:sp>
        <p:nvSpPr>
          <p:cNvPr id="8" name="Rectangle 24">
            <a:extLst>
              <a:ext uri="{FF2B5EF4-FFF2-40B4-BE49-F238E27FC236}">
                <a16:creationId xmlns="" xmlns:a16="http://schemas.microsoft.com/office/drawing/2014/main" id="{0D4838B4-ECD5-476F-9638-E80BB8B2813A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096544" y="4291676"/>
            <a:ext cx="275512" cy="191666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/>
          </a:p>
        </p:txBody>
      </p:sp>
      <p:sp>
        <p:nvSpPr>
          <p:cNvPr id="9" name="Rectangle 24">
            <a:extLst>
              <a:ext uri="{FF2B5EF4-FFF2-40B4-BE49-F238E27FC236}">
                <a16:creationId xmlns="" xmlns:a16="http://schemas.microsoft.com/office/drawing/2014/main" id="{7982A9A8-AB26-4CD1-AF30-C839E2570571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096546" y="5569214"/>
            <a:ext cx="275512" cy="191666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/>
          </a:p>
        </p:txBody>
      </p:sp>
      <p:sp>
        <p:nvSpPr>
          <p:cNvPr id="10" name="Rectangle 24">
            <a:extLst>
              <a:ext uri="{FF2B5EF4-FFF2-40B4-BE49-F238E27FC236}">
                <a16:creationId xmlns="" xmlns:a16="http://schemas.microsoft.com/office/drawing/2014/main" id="{4F6798F8-9D46-4D75-8860-BFD66F818CC8}"/>
              </a:ext>
            </a:extLst>
          </p:cNvPr>
          <p:cNvSpPr>
            <a:spLocks noChangeArrowheads="1"/>
          </p:cNvSpPr>
          <p:nvPr/>
        </p:nvSpPr>
        <p:spPr bwMode="gray">
          <a:xfrm rot="3419336">
            <a:off x="2096545" y="5002802"/>
            <a:ext cx="275512" cy="191666"/>
          </a:xfrm>
          <a:prstGeom prst="rect">
            <a:avLst/>
          </a:prstGeom>
          <a:gradFill rotWithShape="1">
            <a:gsLst>
              <a:gs pos="0">
                <a:srgbClr val="990099"/>
              </a:gs>
              <a:gs pos="100000">
                <a:srgbClr val="9900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7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79B8F2EC-9915-41FA-8016-5D97EC788C3A}"/>
              </a:ext>
            </a:extLst>
          </p:cNvPr>
          <p:cNvSpPr/>
          <p:nvPr/>
        </p:nvSpPr>
        <p:spPr>
          <a:xfrm>
            <a:off x="1893903" y="238303"/>
            <a:ext cx="53975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6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Технологии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3D3E99D2-4077-4E0A-9F07-8A4ADB029933}"/>
              </a:ext>
            </a:extLst>
          </p:cNvPr>
          <p:cNvSpPr/>
          <p:nvPr/>
        </p:nvSpPr>
        <p:spPr>
          <a:xfrm>
            <a:off x="1893902" y="1422641"/>
            <a:ext cx="9789111" cy="442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32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Работа </a:t>
            </a:r>
            <a:r>
              <a:rPr lang="ru-RU" sz="32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над проектом  дала мне возможность использовать свои знания и навыки в программировании для создания </a:t>
            </a:r>
            <a:r>
              <a:rPr lang="ru-RU" sz="3200" i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сайта. </a:t>
            </a:r>
            <a:endParaRPr lang="ru-RU" sz="3200" i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ru-RU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ru-RU" sz="3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 будущем я собираюсь улучшить сайт и добавить возможность изменять описание книг, удалять книги, а также возле каждой книги будет написано имя того, кто её добавил.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41740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C4EB0279-B56B-4A13-9F66-EB0B0A6DF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140" y="319455"/>
            <a:ext cx="6081593" cy="62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7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60995476-EFCB-44C7-A470-148F855E5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r="12491"/>
          <a:stretch/>
        </p:blipFill>
        <p:spPr>
          <a:xfrm>
            <a:off x="4953740" y="439992"/>
            <a:ext cx="7052900" cy="610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0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62195BAA-9635-430E-8757-0F51DFDC8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12" y="153139"/>
            <a:ext cx="5740778" cy="65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5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104F2264-F2FC-430D-86CB-D16C11B13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347" y="386040"/>
            <a:ext cx="10426233" cy="25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5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F33C4A9D-D9C6-44A5-B023-298F529DEBD6}"/>
              </a:ext>
            </a:extLst>
          </p:cNvPr>
          <p:cNvSpPr/>
          <p:nvPr/>
        </p:nvSpPr>
        <p:spPr>
          <a:xfrm>
            <a:off x="1795997" y="258120"/>
            <a:ext cx="3188693" cy="1036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RU" sz="6000" b="1" i="1" spc="75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  <a:endParaRPr lang="ru-RU" sz="6000" b="1" spc="75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0E92D16E-4332-4356-BA0D-4A3D9D7D3C7A}"/>
              </a:ext>
            </a:extLst>
          </p:cNvPr>
          <p:cNvSpPr/>
          <p:nvPr/>
        </p:nvSpPr>
        <p:spPr>
          <a:xfrm>
            <a:off x="1979338" y="1530016"/>
            <a:ext cx="10472450" cy="4321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Игру прошли несколько человек из моего окружения. Игра показалась им интересной.</a:t>
            </a:r>
          </a:p>
          <a:p>
            <a:pPr>
              <a:lnSpc>
                <a:spcPct val="110000"/>
              </a:lnSpc>
            </a:pPr>
            <a:endParaRPr lang="ru-RU" sz="28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Работа над проектом  дала мне возможность использовать свои знания и навыки в программировании для создания игры. </a:t>
            </a:r>
          </a:p>
          <a:p>
            <a:pPr>
              <a:lnSpc>
                <a:spcPct val="110000"/>
              </a:lnSpc>
            </a:pP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желании игру можно усложнить, изменяя скорость падения кругов и увеличивая количество уровней.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470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208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user1</cp:lastModifiedBy>
  <cp:revision>9</cp:revision>
  <dcterms:created xsi:type="dcterms:W3CDTF">2021-07-20T13:09:20Z</dcterms:created>
  <dcterms:modified xsi:type="dcterms:W3CDTF">2024-04-25T09:26:19Z</dcterms:modified>
</cp:coreProperties>
</file>