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9224963" cy="523081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48">
          <p15:clr>
            <a:srgbClr val="A4A3A4"/>
          </p15:clr>
        </p15:guide>
        <p15:guide id="2" pos="29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1"/>
    <p:restoredTop sz="94694"/>
  </p:normalViewPr>
  <p:slideViewPr>
    <p:cSldViewPr>
      <p:cViewPr varScale="1">
        <p:scale>
          <a:sx n="159" d="100"/>
          <a:sy n="159" d="100"/>
        </p:scale>
        <p:origin x="944" y="176"/>
      </p:cViewPr>
      <p:guideLst>
        <p:guide orient="horz" pos="1648"/>
        <p:guide pos="29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A1D8BAB-314A-411D-9589-6DD5887BC2FB}" type="datetimeFigureOut">
              <a:rPr lang="en-US"/>
              <a:pPr>
                <a:defRPr/>
              </a:pPr>
              <a:t>1/14/19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85800"/>
            <a:ext cx="6045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067D219-FB42-4A8E-8145-05D563270D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FDAD8D6-6048-48E4-9662-827C5C45B01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1872" y="1624943"/>
            <a:ext cx="7841219" cy="1121234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83745" y="2964128"/>
            <a:ext cx="6457474" cy="13367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2C8E60-5BC5-4A5A-A984-69430FDFFFC8}" type="datetimeFigureOut">
              <a:rPr lang="ru-RU"/>
              <a:pPr>
                <a:defRPr/>
              </a:pPr>
              <a:t>14.01.2019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7C7BC-BE6A-46CB-AB25-4434EAFC71C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A53AC-0001-430E-AA52-C45D2AA729BB}" type="datetimeFigureOut">
              <a:rPr lang="ru-RU"/>
              <a:pPr>
                <a:defRPr/>
              </a:pPr>
              <a:t>14.01.2019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11FF8-A2F7-43B8-965C-7A6DB489387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88098" y="209475"/>
            <a:ext cx="2075617" cy="446314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1248" y="209475"/>
            <a:ext cx="6073101" cy="446314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48D94-10D7-4F57-A685-C9EC3D8A90AC}" type="datetimeFigureOut">
              <a:rPr lang="ru-RU"/>
              <a:pPr>
                <a:defRPr/>
              </a:pPr>
              <a:t>14.01.2019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90B850-01A4-4030-AA42-D4B105541D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95C8E-3830-4B8B-8076-B413415685D8}" type="datetimeFigureOut">
              <a:rPr lang="ru-RU"/>
              <a:pPr>
                <a:defRPr/>
              </a:pPr>
              <a:t>14.01.2019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981B1-1D20-4ADA-B728-23015ADA89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8708" y="3361282"/>
            <a:ext cx="7841219" cy="103889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8708" y="2217042"/>
            <a:ext cx="7841219" cy="11442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EB237-4E9D-4189-AC05-9A7A1CE55F03}" type="datetimeFigureOut">
              <a:rPr lang="ru-RU"/>
              <a:pPr>
                <a:defRPr/>
              </a:pPr>
              <a:t>14.01.2019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D6FA8-C2C1-4067-93AD-E72450A9A09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1248" y="1220523"/>
            <a:ext cx="4074359" cy="3452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89356" y="1220523"/>
            <a:ext cx="4074359" cy="3452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B0746-C4BC-4068-88F1-226121776902}" type="datetimeFigureOut">
              <a:rPr lang="ru-RU"/>
              <a:pPr>
                <a:defRPr/>
              </a:pPr>
              <a:t>14.01.2019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C418A-2DC3-4636-B46E-DFD13E1E92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1248" y="1170879"/>
            <a:ext cx="4075961" cy="4879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1248" y="1658846"/>
            <a:ext cx="4075961" cy="30137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86153" y="1170879"/>
            <a:ext cx="4077562" cy="4879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86153" y="1658846"/>
            <a:ext cx="4077562" cy="30137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58B93-DDCD-45DB-85ED-5DCC52EF4D69}" type="datetimeFigureOut">
              <a:rPr lang="ru-RU"/>
              <a:pPr>
                <a:defRPr/>
              </a:pPr>
              <a:t>14.01.2019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4E655-D322-40E5-A613-D0AF7CD9D1A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774D8-8622-4477-9FE9-EDDCD78F971B}" type="datetimeFigureOut">
              <a:rPr lang="ru-RU"/>
              <a:pPr>
                <a:defRPr/>
              </a:pPr>
              <a:t>14.01.2019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D558E-9789-4041-8FA0-975D7F4DC9E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51898-0AFB-4423-B63E-0C7EFC19E1C8}" type="datetimeFigureOut">
              <a:rPr lang="ru-RU"/>
              <a:pPr>
                <a:defRPr/>
              </a:pPr>
              <a:t>14.01.2019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C07B3-7A86-4F1D-A0E3-57FB21F2032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249" y="208264"/>
            <a:ext cx="3034949" cy="886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606704" y="208264"/>
            <a:ext cx="5157011" cy="44643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1249" y="1094596"/>
            <a:ext cx="3034949" cy="35780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BB58F-D9FE-49EA-B303-61602A4BF075}" type="datetimeFigureOut">
              <a:rPr lang="ru-RU"/>
              <a:pPr>
                <a:defRPr/>
              </a:pPr>
              <a:t>14.01.2019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90BBE-B1C5-48F2-A141-9B559CF56EB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8157" y="3661569"/>
            <a:ext cx="5534978" cy="4322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08157" y="467383"/>
            <a:ext cx="5534978" cy="313848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08157" y="4093838"/>
            <a:ext cx="5534978" cy="6138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F4772-5E15-437E-BF9D-9C80E19ED355}" type="datetimeFigureOut">
              <a:rPr lang="ru-RU"/>
              <a:pPr>
                <a:defRPr/>
              </a:pPr>
              <a:t>14.01.2019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588B2-74CE-4B4A-8185-5A110DCC07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61963" y="209550"/>
            <a:ext cx="8301037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61963" y="1220788"/>
            <a:ext cx="8301037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61963" y="4848225"/>
            <a:ext cx="2151062" cy="277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2A14BAD-E433-4AF2-9B04-3CD44EC350A2}" type="datetimeFigureOut">
              <a:rPr lang="ru-RU"/>
              <a:pPr>
                <a:defRPr/>
              </a:pPr>
              <a:t>14.01.2019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51188" y="4848225"/>
            <a:ext cx="2922587" cy="277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611938" y="4848225"/>
            <a:ext cx="2151062" cy="277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E3A9606-1595-4E17-B95F-61C11FC33B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5"/>
          <p:cNvSpPr txBox="1">
            <a:spLocks noChangeArrowheads="1"/>
          </p:cNvSpPr>
          <p:nvPr/>
        </p:nvSpPr>
        <p:spPr bwMode="auto">
          <a:xfrm>
            <a:off x="6124649" y="2714704"/>
            <a:ext cx="3240088" cy="2906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>
                <a:solidFill>
                  <a:srgbClr val="FFC000"/>
                </a:solidFill>
                <a:latin typeface="Arial Black" pitchFamily="34" charset="0"/>
              </a:rPr>
              <a:t>ИНДИВИДУАЛЬНЫЙ ПРОЕКТ</a:t>
            </a:r>
          </a:p>
          <a:p>
            <a:pPr>
              <a:lnSpc>
                <a:spcPct val="150000"/>
              </a:lnSpc>
            </a:pPr>
            <a:endParaRPr lang="ru-RU" sz="1200" dirty="0">
              <a:solidFill>
                <a:srgbClr val="FFC000"/>
              </a:solidFill>
              <a:latin typeface="Arial Black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FFC000"/>
                </a:solidFill>
                <a:latin typeface="Arial Black" pitchFamily="34" charset="0"/>
              </a:rPr>
              <a:t>Приложение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FFC000"/>
                </a:solidFill>
                <a:latin typeface="Arial Black" pitchFamily="34" charset="0"/>
              </a:rPr>
              <a:t>Волгоградского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FFC000"/>
                </a:solidFill>
                <a:latin typeface="Arial Black" pitchFamily="34" charset="0"/>
              </a:rPr>
              <a:t>Государственного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FFC000"/>
                </a:solidFill>
                <a:latin typeface="Arial Black" pitchFamily="34" charset="0"/>
              </a:rPr>
              <a:t>Университета</a:t>
            </a:r>
          </a:p>
          <a:p>
            <a:pPr>
              <a:lnSpc>
                <a:spcPct val="150000"/>
              </a:lnSpc>
            </a:pPr>
            <a:endParaRPr lang="ru-RU" sz="2000" dirty="0">
              <a:solidFill>
                <a:srgbClr val="FFC000"/>
              </a:solidFill>
              <a:latin typeface="Arial Black" pitchFamily="34" charset="0"/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436017" y="3119462"/>
            <a:ext cx="1828800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Город: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Площадка: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Преподаватель: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Дата: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341017" y="3119462"/>
            <a:ext cx="3429000" cy="122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Волгоград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МОУ СШ №103</a:t>
            </a:r>
          </a:p>
          <a:p>
            <a:pPr lvl="0">
              <a:spcBef>
                <a:spcPct val="20000"/>
              </a:spcBef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Курбано</a:t>
            </a:r>
            <a:r>
              <a:rPr lang="ru-RU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 Э.Р.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27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декабря 2018г.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DB77D477-2AEF-1048-B703-E3824A04F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8505" y="167134"/>
            <a:ext cx="3695959" cy="506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FFC000"/>
                </a:solidFill>
                <a:latin typeface="Arial Black" pitchFamily="34" charset="0"/>
              </a:rPr>
              <a:t>Приложение ВолГУ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8B31EA92-193A-0C46-A16F-8C5835D34F32}"/>
              </a:ext>
            </a:extLst>
          </p:cNvPr>
          <p:cNvSpPr txBox="1">
            <a:spLocks/>
          </p:cNvSpPr>
          <p:nvPr/>
        </p:nvSpPr>
        <p:spPr>
          <a:xfrm>
            <a:off x="436017" y="1823318"/>
            <a:ext cx="8424936" cy="3096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Приложение предназначено для студентов, которые хотят быть в курсе своей успеваемости и новостей.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Основная идея приложения заключается в быстром и удобном просмотре своих баллов. Также возможно подключение каких-то дополнительных возможностей и сервисов для студентов.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Программа</a:t>
            </a:r>
            <a:r>
              <a:rPr lang="ru-RU" sz="1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решает следующую задачу: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Заменяет неудобный и нестабильный сайт ВолГУ;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Сохраняет данные об успеваемости на случай каких-либо проблем с обеих сторон.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72D7D130-F94D-C348-B5D1-6F3AADF0D60F}"/>
              </a:ext>
            </a:extLst>
          </p:cNvPr>
          <p:cNvSpPr txBox="1">
            <a:spLocks/>
          </p:cNvSpPr>
          <p:nvPr/>
        </p:nvSpPr>
        <p:spPr>
          <a:xfrm>
            <a:off x="436017" y="1164277"/>
            <a:ext cx="342900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Введение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DB77D477-2AEF-1048-B703-E3824A04F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8505" y="167134"/>
            <a:ext cx="3695959" cy="506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FFC000"/>
                </a:solidFill>
                <a:latin typeface="Arial Black" pitchFamily="34" charset="0"/>
              </a:rPr>
              <a:t>Приложение ВолГУ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72D7D130-F94D-C348-B5D1-6F3AADF0D60F}"/>
              </a:ext>
            </a:extLst>
          </p:cNvPr>
          <p:cNvSpPr txBox="1">
            <a:spLocks/>
          </p:cNvSpPr>
          <p:nvPr/>
        </p:nvSpPr>
        <p:spPr>
          <a:xfrm>
            <a:off x="436017" y="1164277"/>
            <a:ext cx="342900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Демонстрация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2D52C8-5F9F-4E40-BAA9-EF0129443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25" y="1711894"/>
            <a:ext cx="1893422" cy="3366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12700"/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7A9EE30-3DA1-7E40-BDA7-1D95D4008F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665" y="1053370"/>
            <a:ext cx="2255799" cy="40103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12700"/>
          </a:effec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0FA6A16-918F-354F-8BC4-DB3AFC8EBA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5017" y="1016770"/>
            <a:ext cx="2198677" cy="404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4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DB77D477-2AEF-1048-B703-E3824A04F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8505" y="167134"/>
            <a:ext cx="3695959" cy="506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FFC000"/>
                </a:solidFill>
                <a:latin typeface="Arial Black" pitchFamily="34" charset="0"/>
              </a:rPr>
              <a:t>Приложение ВолГУ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8B31EA92-193A-0C46-A16F-8C5835D34F32}"/>
              </a:ext>
            </a:extLst>
          </p:cNvPr>
          <p:cNvSpPr txBox="1">
            <a:spLocks/>
          </p:cNvSpPr>
          <p:nvPr/>
        </p:nvSpPr>
        <p:spPr>
          <a:xfrm>
            <a:off x="436017" y="1823318"/>
            <a:ext cx="6480720" cy="2012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App-</a:t>
            </a:r>
            <a:r>
              <a:rPr lang="ru-RU" sz="1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классы: структуры, константы, сетевые функции, адаптеры, наследованные </a:t>
            </a:r>
            <a:r>
              <a:rPr lang="en-US" sz="1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View, </a:t>
            </a:r>
            <a:r>
              <a:rPr lang="ru-RU" sz="1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менеджер базы данных и прочий функционал.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Activity’s</a:t>
            </a:r>
            <a:r>
              <a:rPr lang="ru-RU" sz="1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RegistrationActivity &amp; MainActivity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Fragment’s: NewsFragment, RatingFragment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Прочие ресурсы</a:t>
            </a:r>
            <a:r>
              <a:rPr lang="en-US" sz="1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ru-RU" sz="1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разметочные файлы, строки.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ru-RU" sz="16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72D7D130-F94D-C348-B5D1-6F3AADF0D60F}"/>
              </a:ext>
            </a:extLst>
          </p:cNvPr>
          <p:cNvSpPr txBox="1">
            <a:spLocks/>
          </p:cNvSpPr>
          <p:nvPr/>
        </p:nvSpPr>
        <p:spPr>
          <a:xfrm>
            <a:off x="436017" y="1164277"/>
            <a:ext cx="342900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Реализация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8AF1D2-47E0-8341-B468-41191BFEB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801" y="959221"/>
            <a:ext cx="1521081" cy="421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5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DB77D477-2AEF-1048-B703-E3824A04F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8505" y="167134"/>
            <a:ext cx="3695959" cy="506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FFC000"/>
                </a:solidFill>
                <a:latin typeface="Arial Black" pitchFamily="34" charset="0"/>
              </a:rPr>
              <a:t>Приложение ВолГУ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72D7D130-F94D-C348-B5D1-6F3AADF0D60F}"/>
              </a:ext>
            </a:extLst>
          </p:cNvPr>
          <p:cNvSpPr txBox="1">
            <a:spLocks/>
          </p:cNvSpPr>
          <p:nvPr/>
        </p:nvSpPr>
        <p:spPr>
          <a:xfrm>
            <a:off x="436017" y="1164277"/>
            <a:ext cx="342900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Структура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DB85C0-4675-5947-97C8-AD05FCA3D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587" y="1607294"/>
            <a:ext cx="6353787" cy="345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9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DB77D477-2AEF-1048-B703-E3824A04F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8505" y="167134"/>
            <a:ext cx="3695959" cy="506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FFC000"/>
                </a:solidFill>
                <a:latin typeface="Arial Black" pitchFamily="34" charset="0"/>
              </a:rPr>
              <a:t>Приложение ВолГУ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72D7D130-F94D-C348-B5D1-6F3AADF0D60F}"/>
              </a:ext>
            </a:extLst>
          </p:cNvPr>
          <p:cNvSpPr txBox="1">
            <a:spLocks/>
          </p:cNvSpPr>
          <p:nvPr/>
        </p:nvSpPr>
        <p:spPr>
          <a:xfrm>
            <a:off x="436017" y="1164277"/>
            <a:ext cx="727280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Основные реализации: активность регистрации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BAACF9-9C7F-0F4C-B91A-6695A48BC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60" y="1751310"/>
            <a:ext cx="4896544" cy="16424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5C48C7-DCEF-534B-9FC2-035CDB362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289" y="2399382"/>
            <a:ext cx="4609346" cy="240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0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DB77D477-2AEF-1048-B703-E3824A04F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8505" y="167134"/>
            <a:ext cx="3695959" cy="506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FFC000"/>
                </a:solidFill>
                <a:latin typeface="Arial Black" pitchFamily="34" charset="0"/>
              </a:rPr>
              <a:t>Приложение ВолГУ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72D7D130-F94D-C348-B5D1-6F3AADF0D60F}"/>
              </a:ext>
            </a:extLst>
          </p:cNvPr>
          <p:cNvSpPr txBox="1">
            <a:spLocks/>
          </p:cNvSpPr>
          <p:nvPr/>
        </p:nvSpPr>
        <p:spPr>
          <a:xfrm>
            <a:off x="436017" y="1164277"/>
            <a:ext cx="727280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Основные реализации: получение баллов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855A500-E21E-E648-96C4-0CBCD3B92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01" y="1713903"/>
            <a:ext cx="4612482" cy="237907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676F2E-1B26-9142-82CF-12C83BAF7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283" y="2831430"/>
            <a:ext cx="4608221" cy="213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60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DB77D477-2AEF-1048-B703-E3824A04F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8505" y="167134"/>
            <a:ext cx="3695959" cy="506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FFC000"/>
                </a:solidFill>
                <a:latin typeface="Arial Black" pitchFamily="34" charset="0"/>
              </a:rPr>
              <a:t>Приложение ВолГУ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72D7D130-F94D-C348-B5D1-6F3AADF0D60F}"/>
              </a:ext>
            </a:extLst>
          </p:cNvPr>
          <p:cNvSpPr txBox="1">
            <a:spLocks/>
          </p:cNvSpPr>
          <p:nvPr/>
        </p:nvSpPr>
        <p:spPr>
          <a:xfrm>
            <a:off x="436017" y="1164277"/>
            <a:ext cx="727280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Основные реализации: сетевые методы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9FA97A2-C220-2F4E-8AD1-037895172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92" y="1767548"/>
            <a:ext cx="4848345" cy="178396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C2C3015-7550-0547-8AD4-08AE3C80B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410" y="2471390"/>
            <a:ext cx="4198469" cy="260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40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DB77D477-2AEF-1048-B703-E3824A04F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8505" y="167134"/>
            <a:ext cx="3695959" cy="506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FFC000"/>
                </a:solidFill>
                <a:latin typeface="Arial Black" pitchFamily="34" charset="0"/>
              </a:rPr>
              <a:t>Приложение ВолГУ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8B31EA92-193A-0C46-A16F-8C5835D34F32}"/>
              </a:ext>
            </a:extLst>
          </p:cNvPr>
          <p:cNvSpPr txBox="1">
            <a:spLocks/>
          </p:cNvSpPr>
          <p:nvPr/>
        </p:nvSpPr>
        <p:spPr>
          <a:xfrm>
            <a:off x="436017" y="1823318"/>
            <a:ext cx="8424936" cy="24068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Приложение выполняет задачу, однако реализует слишком малый функционал. Необходима доработка. Из основных идей: анализ баллов (сравнение с однокурсниками и разными годами), получение расписания занятий и экзаменов.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ru-RU" sz="16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Помимо основного функционала в приложение для большого университета можно встроить множество дополнительных сервисов. Из основных идей: уведомления университета, кабинеты групп (объявления и хранилище), бюро находок, интерактивная карта аудиторий, контакты администрации и т.д.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72D7D130-F94D-C348-B5D1-6F3AADF0D60F}"/>
              </a:ext>
            </a:extLst>
          </p:cNvPr>
          <p:cNvSpPr txBox="1">
            <a:spLocks/>
          </p:cNvSpPr>
          <p:nvPr/>
        </p:nvSpPr>
        <p:spPr>
          <a:xfrm>
            <a:off x="436017" y="1164277"/>
            <a:ext cx="342900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Заключение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9805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242</Words>
  <Application>Microsoft Macintosh PowerPoint</Application>
  <PresentationFormat>Произвольный</PresentationFormat>
  <Paragraphs>45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pankina_y</dc:creator>
  <cp:lastModifiedBy>Eldar Kurbanov</cp:lastModifiedBy>
  <cp:revision>26</cp:revision>
  <dcterms:created xsi:type="dcterms:W3CDTF">2015-01-15T10:17:16Z</dcterms:created>
  <dcterms:modified xsi:type="dcterms:W3CDTF">2019-01-13T23:35:12Z</dcterms:modified>
</cp:coreProperties>
</file>