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/>
    <p:restoredTop sz="94694"/>
  </p:normalViewPr>
  <p:slideViewPr>
    <p:cSldViewPr snapToGrid="0" snapToObjects="1">
      <p:cViewPr>
        <p:scale>
          <a:sx n="24" d="100"/>
          <a:sy n="24" d="100"/>
        </p:scale>
        <p:origin x="17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1D4-927D-114A-A276-DF1029E7A7D2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3A6F-A9E1-AA44-BAF7-57325B61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21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1D4-927D-114A-A276-DF1029E7A7D2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3A6F-A9E1-AA44-BAF7-57325B61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0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1D4-927D-114A-A276-DF1029E7A7D2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3A6F-A9E1-AA44-BAF7-57325B61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1D4-927D-114A-A276-DF1029E7A7D2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3A6F-A9E1-AA44-BAF7-57325B61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3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1D4-927D-114A-A276-DF1029E7A7D2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3A6F-A9E1-AA44-BAF7-57325B61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1D4-927D-114A-A276-DF1029E7A7D2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3A6F-A9E1-AA44-BAF7-57325B61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7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1D4-927D-114A-A276-DF1029E7A7D2}" type="datetimeFigureOut">
              <a:rPr lang="en-US" smtClean="0"/>
              <a:t>4/16/23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3A6F-A9E1-AA44-BAF7-57325B61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1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1D4-927D-114A-A276-DF1029E7A7D2}" type="datetimeFigureOut">
              <a:rPr lang="en-US" smtClean="0"/>
              <a:t>4/16/23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3A6F-A9E1-AA44-BAF7-57325B61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0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1D4-927D-114A-A276-DF1029E7A7D2}" type="datetimeFigureOut">
              <a:rPr lang="en-US" smtClean="0"/>
              <a:t>4/16/23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3A6F-A9E1-AA44-BAF7-57325B61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4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1D4-927D-114A-A276-DF1029E7A7D2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3A6F-A9E1-AA44-BAF7-57325B61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4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1D4-927D-114A-A276-DF1029E7A7D2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3A6F-A9E1-AA44-BAF7-57325B61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E11D4-927D-114A-A276-DF1029E7A7D2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E3A6F-A9E1-AA44-BAF7-57325B61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8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AE0231D1-8FB5-F143-AAEF-9A48C11DC812}"/>
              </a:ext>
            </a:extLst>
          </p:cNvPr>
          <p:cNvSpPr txBox="1"/>
          <p:nvPr/>
        </p:nvSpPr>
        <p:spPr>
          <a:xfrm>
            <a:off x="2207163" y="247772"/>
            <a:ext cx="29900880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000" b="1" u="sng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ECE 6530 – Group 6 – Sections 4 and 5</a:t>
            </a:r>
            <a:endParaRPr lang="en-US" sz="8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0257A39-29C9-4635-698C-2BA9220FE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920" y="4079297"/>
            <a:ext cx="8666267" cy="218101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3D9DBD6-38E5-EAA2-42CC-38487D248A7D}"/>
              </a:ext>
            </a:extLst>
          </p:cNvPr>
          <p:cNvSpPr txBox="1"/>
          <p:nvPr/>
        </p:nvSpPr>
        <p:spPr>
          <a:xfrm>
            <a:off x="6518141" y="2920054"/>
            <a:ext cx="220766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ELDAR MUHIC, FERNANDO ARAUJO, NATHAN SARTNURAK, SPENCER ROBERTSON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DEA89C-3413-7C3B-731F-F400F71CB5C8}"/>
              </a:ext>
            </a:extLst>
          </p:cNvPr>
          <p:cNvCxnSpPr>
            <a:cxnSpLocks/>
          </p:cNvCxnSpPr>
          <p:nvPr/>
        </p:nvCxnSpPr>
        <p:spPr>
          <a:xfrm>
            <a:off x="0" y="7159695"/>
            <a:ext cx="32918400" cy="0"/>
          </a:xfrm>
          <a:prstGeom prst="line">
            <a:avLst/>
          </a:prstGeom>
          <a:ln w="177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FC5237C-602F-90BE-F999-02656D36D585}"/>
              </a:ext>
            </a:extLst>
          </p:cNvPr>
          <p:cNvCxnSpPr>
            <a:cxnSpLocks/>
          </p:cNvCxnSpPr>
          <p:nvPr/>
        </p:nvCxnSpPr>
        <p:spPr>
          <a:xfrm>
            <a:off x="16459200" y="7159695"/>
            <a:ext cx="0" cy="10668000"/>
          </a:xfrm>
          <a:prstGeom prst="line">
            <a:avLst/>
          </a:prstGeom>
          <a:ln w="177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4F016C0-E059-65E9-C6D8-23EF46733793}"/>
              </a:ext>
            </a:extLst>
          </p:cNvPr>
          <p:cNvCxnSpPr/>
          <p:nvPr/>
        </p:nvCxnSpPr>
        <p:spPr>
          <a:xfrm flipV="1">
            <a:off x="16492071" y="19574146"/>
            <a:ext cx="16472916" cy="1371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4A64273-8C0D-7472-E193-6F1E2100D7F0}"/>
              </a:ext>
            </a:extLst>
          </p:cNvPr>
          <p:cNvCxnSpPr/>
          <p:nvPr/>
        </p:nvCxnSpPr>
        <p:spPr>
          <a:xfrm flipV="1">
            <a:off x="16550043" y="8765588"/>
            <a:ext cx="16472916" cy="1371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F397893-E5AD-D31E-A75A-8A86D125D9BA}"/>
              </a:ext>
            </a:extLst>
          </p:cNvPr>
          <p:cNvCxnSpPr>
            <a:cxnSpLocks/>
          </p:cNvCxnSpPr>
          <p:nvPr/>
        </p:nvCxnSpPr>
        <p:spPr>
          <a:xfrm>
            <a:off x="0" y="17827695"/>
            <a:ext cx="32918400" cy="0"/>
          </a:xfrm>
          <a:prstGeom prst="line">
            <a:avLst/>
          </a:prstGeom>
          <a:ln w="177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D1864562-3C31-ADAA-A16C-26027CB98D7E}"/>
              </a:ext>
            </a:extLst>
          </p:cNvPr>
          <p:cNvCxnSpPr>
            <a:cxnSpLocks/>
          </p:cNvCxnSpPr>
          <p:nvPr/>
        </p:nvCxnSpPr>
        <p:spPr>
          <a:xfrm>
            <a:off x="16459200" y="17827695"/>
            <a:ext cx="0" cy="10668000"/>
          </a:xfrm>
          <a:prstGeom prst="line">
            <a:avLst/>
          </a:prstGeom>
          <a:ln w="177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2602CE8E-B6F1-0D0D-BC6B-02013AB5F77C}"/>
              </a:ext>
            </a:extLst>
          </p:cNvPr>
          <p:cNvCxnSpPr>
            <a:cxnSpLocks/>
          </p:cNvCxnSpPr>
          <p:nvPr/>
        </p:nvCxnSpPr>
        <p:spPr>
          <a:xfrm>
            <a:off x="0" y="28495695"/>
            <a:ext cx="32918400" cy="0"/>
          </a:xfrm>
          <a:prstGeom prst="line">
            <a:avLst/>
          </a:prstGeom>
          <a:ln w="177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382D5041-C1D0-3CE9-3D2D-E4958652AF50}"/>
              </a:ext>
            </a:extLst>
          </p:cNvPr>
          <p:cNvCxnSpPr/>
          <p:nvPr/>
        </p:nvCxnSpPr>
        <p:spPr>
          <a:xfrm flipV="1">
            <a:off x="-95855" y="8781622"/>
            <a:ext cx="16472916" cy="1371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F04B0A77-C6AE-382C-5438-7F483004011F}"/>
              </a:ext>
            </a:extLst>
          </p:cNvPr>
          <p:cNvCxnSpPr/>
          <p:nvPr/>
        </p:nvCxnSpPr>
        <p:spPr>
          <a:xfrm flipV="1">
            <a:off x="-97430" y="19595480"/>
            <a:ext cx="16472916" cy="1371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D04C09E4-B1A0-5357-EBC7-A919A89FDBF2}"/>
              </a:ext>
            </a:extLst>
          </p:cNvPr>
          <p:cNvSpPr/>
          <p:nvPr/>
        </p:nvSpPr>
        <p:spPr>
          <a:xfrm>
            <a:off x="-1" y="0"/>
            <a:ext cx="32918402" cy="43891201"/>
          </a:xfrm>
          <a:prstGeom prst="rect">
            <a:avLst/>
          </a:prstGeom>
          <a:noFill/>
          <a:ln w="177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Homepage - Electrical &amp; Computer Engineering | University of Utah">
            <a:extLst>
              <a:ext uri="{FF2B5EF4-FFF2-40B4-BE49-F238E27FC236}">
                <a16:creationId xmlns:a16="http://schemas.microsoft.com/office/drawing/2014/main" id="{8E0FDA44-D2E5-65E1-C36A-972843965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8379" y="3953556"/>
            <a:ext cx="6843018" cy="230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D085CE-88FA-0047-E541-6E024D416D2E}"/>
              </a:ext>
            </a:extLst>
          </p:cNvPr>
          <p:cNvSpPr txBox="1"/>
          <p:nvPr/>
        </p:nvSpPr>
        <p:spPr>
          <a:xfrm>
            <a:off x="2198199" y="1583509"/>
            <a:ext cx="29900880" cy="11079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BANDPASS FILTER DESIGN &amp; PIANO NOTE DECODING</a:t>
            </a:r>
          </a:p>
        </p:txBody>
      </p:sp>
    </p:spTree>
    <p:extLst>
      <p:ext uri="{BB962C8B-B14F-4D97-AF65-F5344CB8AC3E}">
        <p14:creationId xmlns:p14="http://schemas.microsoft.com/office/powerpoint/2010/main" val="2463150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28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Eldar Muhic</dc:creator>
  <cp:lastModifiedBy>Eldar Muhic</cp:lastModifiedBy>
  <cp:revision>3</cp:revision>
  <dcterms:created xsi:type="dcterms:W3CDTF">2022-04-25T04:58:24Z</dcterms:created>
  <dcterms:modified xsi:type="dcterms:W3CDTF">2023-04-16T07:10:20Z</dcterms:modified>
</cp:coreProperties>
</file>