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2"/>
  </p:notesMasterIdLst>
  <p:sldIdLst>
    <p:sldId id="256" r:id="rId5"/>
    <p:sldId id="260" r:id="rId6"/>
    <p:sldId id="261" r:id="rId7"/>
    <p:sldId id="264" r:id="rId8"/>
    <p:sldId id="265" r:id="rId9"/>
    <p:sldId id="269" r:id="rId10"/>
    <p:sldId id="270" r:id="rId11"/>
    <p:sldId id="266" r:id="rId13"/>
    <p:sldId id="271" r:id="rId14"/>
    <p:sldId id="267" r:id="rId15"/>
    <p:sldId id="272" r:id="rId16"/>
    <p:sldId id="262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32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@path_Ellipse 9 (Stroke)-2050&amp;12778"/>
          <p:cNvSpPr/>
          <p:nvPr>
            <p:custDataLst>
              <p:tags r:id="rId2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Ellipse 3 (Stroke)_#color-2050&amp;12715"/>
          <p:cNvSpPr/>
          <p:nvPr>
            <p:custDataLst>
              <p:tags r:id="rId3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8 (Stroke)_#color-2050&amp;12718"/>
          <p:cNvSpPr/>
          <p:nvPr>
            <p:custDataLst>
              <p:tags r:id="rId4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2" name="Ellipse 4 (Stroke)_#color_$accent2_$accent2-2050&amp;12721"/>
          <p:cNvSpPr/>
          <p:nvPr>
            <p:custDataLst>
              <p:tags r:id="rId5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Ellipse 10 (Stroke)_#color-2050&amp;12724"/>
          <p:cNvSpPr/>
          <p:nvPr>
            <p:custDataLst>
              <p:tags r:id="rId6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lt"/>
                <a:ea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g_#color-2050&amp;12433"/>
          <p:cNvSpPr/>
          <p:nvPr>
            <p:custDataLst>
              <p:tags r:id="rId2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5" name="Ellipse 3_#color_$lt1_$lt1-2050&amp;12754"/>
          <p:cNvSpPr/>
          <p:nvPr>
            <p:custDataLst>
              <p:tags r:id="rId3"/>
            </p:custDataLst>
          </p:nvPr>
        </p:nvSpPr>
        <p:spPr>
          <a:xfrm>
            <a:off x="8891016" y="0"/>
            <a:ext cx="3300984" cy="3877056"/>
          </a:xfrm>
          <a:custGeom>
            <a:avLst/>
            <a:gdLst/>
            <a:ahLst/>
            <a:cxnLst/>
            <a:rect l="l" t="t" r="r" b="b"/>
            <a:pathLst>
              <a:path w="3300984" h="3877056">
                <a:moveTo>
                  <a:pt x="512064" y="0"/>
                </a:moveTo>
                <a:lnTo>
                  <a:pt x="0" y="0"/>
                </a:lnTo>
                <a:cubicBezTo>
                  <a:pt x="-27432" y="1920240"/>
                  <a:pt x="1380744" y="3584448"/>
                  <a:pt x="3300984" y="3877056"/>
                </a:cubicBezTo>
                <a:lnTo>
                  <a:pt x="3300984" y="3355848"/>
                </a:lnTo>
                <a:cubicBezTo>
                  <a:pt x="1664208" y="3081528"/>
                  <a:pt x="484632" y="1645920"/>
                  <a:pt x="512064" y="0"/>
                </a:cubicBezTo>
              </a:path>
            </a:pathLst>
          </a:custGeom>
          <a:gradFill>
            <a:gsLst>
              <a:gs pos="69000">
                <a:srgbClr val="FFFFFF">
                  <a:alpha val="100000"/>
                </a:srgbClr>
              </a:gs>
              <a:gs pos="82000">
                <a:schemeClr val="lt1">
                  <a:alpha val="0"/>
                </a:schemeClr>
              </a:gs>
              <a:gs pos="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" name="Ellipse 4 (Stroke)_#color_$lt1_$accent1-2050&amp;12757"/>
          <p:cNvSpPr/>
          <p:nvPr>
            <p:custDataLst>
              <p:tags r:id="rId4"/>
            </p:custDataLst>
          </p:nvPr>
        </p:nvSpPr>
        <p:spPr>
          <a:xfrm>
            <a:off x="9262872" y="1389888"/>
            <a:ext cx="2926080" cy="2478024"/>
          </a:xfrm>
          <a:custGeom>
            <a:avLst/>
            <a:gdLst/>
            <a:ahLst/>
            <a:cxnLst/>
            <a:rect l="l" t="t" r="r" b="b"/>
            <a:pathLst>
              <a:path w="2926080" h="2478024">
                <a:moveTo>
                  <a:pt x="2926080" y="2478024"/>
                </a:moveTo>
                <a:lnTo>
                  <a:pt x="2926080" y="1965960"/>
                </a:lnTo>
                <a:cubicBezTo>
                  <a:pt x="1837944" y="1783080"/>
                  <a:pt x="941832" y="1078992"/>
                  <a:pt x="484632" y="137160"/>
                </a:cubicBezTo>
                <a:cubicBezTo>
                  <a:pt x="420624" y="18288"/>
                  <a:pt x="265176" y="-36576"/>
                  <a:pt x="137160" y="27432"/>
                </a:cubicBezTo>
                <a:cubicBezTo>
                  <a:pt x="18288" y="91440"/>
                  <a:pt x="-36576" y="237744"/>
                  <a:pt x="27432" y="365760"/>
                </a:cubicBezTo>
                <a:cubicBezTo>
                  <a:pt x="566928" y="1472184"/>
                  <a:pt x="1627632" y="2286000"/>
                  <a:pt x="2926080" y="2478024"/>
                </a:cubicBezTo>
              </a:path>
            </a:pathLst>
          </a:custGeom>
          <a:gradFill>
            <a:gsLst>
              <a:gs pos="0">
                <a:schemeClr val="lt1"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" name="Ellipse 8 (Stroke)_#color-2050&amp;12760"/>
          <p:cNvSpPr/>
          <p:nvPr>
            <p:custDataLst>
              <p:tags r:id="rId5"/>
            </p:custDataLst>
          </p:nvPr>
        </p:nvSpPr>
        <p:spPr>
          <a:xfrm>
            <a:off x="10716768" y="3822192"/>
            <a:ext cx="1472184" cy="841248"/>
          </a:xfrm>
          <a:custGeom>
            <a:avLst/>
            <a:gdLst/>
            <a:ahLst/>
            <a:cxnLst/>
            <a:rect l="l" t="t" r="r" b="b"/>
            <a:pathLst>
              <a:path w="1472184" h="841248">
                <a:moveTo>
                  <a:pt x="1472184" y="329184"/>
                </a:moveTo>
                <a:lnTo>
                  <a:pt x="1472184" y="841248"/>
                </a:lnTo>
                <a:cubicBezTo>
                  <a:pt x="1005840" y="795528"/>
                  <a:pt x="557784" y="676656"/>
                  <a:pt x="146304" y="484632"/>
                </a:cubicBezTo>
                <a:cubicBezTo>
                  <a:pt x="18288" y="429768"/>
                  <a:pt x="-36576" y="274320"/>
                  <a:pt x="27432" y="146304"/>
                </a:cubicBezTo>
                <a:cubicBezTo>
                  <a:pt x="82296" y="18288"/>
                  <a:pt x="237744" y="-36576"/>
                  <a:pt x="356616" y="27432"/>
                </a:cubicBezTo>
                <a:cubicBezTo>
                  <a:pt x="704088" y="182880"/>
                  <a:pt x="1078992" y="292608"/>
                  <a:pt x="1472184" y="329184"/>
                </a:cubicBezTo>
              </a:path>
            </a:pathLst>
          </a:custGeom>
          <a:solidFill>
            <a:schemeClr val="lt1">
              <a:alpha val="40000"/>
            </a:schemeClr>
          </a:solidFill>
        </p:spPr>
      </p:sp>
      <p:sp>
        <p:nvSpPr>
          <p:cNvPr id="19" name="Ellipse 9_#color-2050&amp;12763"/>
          <p:cNvSpPr/>
          <p:nvPr>
            <p:custDataLst>
              <p:tags r:id="rId6"/>
            </p:custDataLst>
          </p:nvPr>
        </p:nvSpPr>
        <p:spPr>
          <a:xfrm>
            <a:off x="0" y="3429000"/>
            <a:ext cx="3255264" cy="3429000"/>
          </a:xfrm>
          <a:custGeom>
            <a:avLst/>
            <a:gdLst/>
            <a:ahLst/>
            <a:cxnLst/>
            <a:rect l="l" t="t" r="r" b="b"/>
            <a:pathLst>
              <a:path w="3255264" h="3429000">
                <a:moveTo>
                  <a:pt x="3227832" y="3429000"/>
                </a:moveTo>
                <a:cubicBezTo>
                  <a:pt x="3246120" y="3300984"/>
                  <a:pt x="3255264" y="3172968"/>
                  <a:pt x="3255264" y="3044952"/>
                </a:cubicBezTo>
                <a:cubicBezTo>
                  <a:pt x="3255264" y="1362456"/>
                  <a:pt x="1883664" y="0"/>
                  <a:pt x="201168" y="0"/>
                </a:cubicBezTo>
                <a:cubicBezTo>
                  <a:pt x="137160" y="0"/>
                  <a:pt x="64008" y="0"/>
                  <a:pt x="0" y="9144"/>
                </a:cubicBezTo>
                <a:lnTo>
                  <a:pt x="0" y="512064"/>
                </a:lnTo>
                <a:cubicBezTo>
                  <a:pt x="64008" y="512064"/>
                  <a:pt x="137160" y="512064"/>
                  <a:pt x="201168" y="512064"/>
                </a:cubicBezTo>
                <a:cubicBezTo>
                  <a:pt x="1609344" y="512064"/>
                  <a:pt x="2743200" y="1645920"/>
                  <a:pt x="2743200" y="3044952"/>
                </a:cubicBezTo>
                <a:cubicBezTo>
                  <a:pt x="2743200" y="3172968"/>
                  <a:pt x="2734056" y="3300984"/>
                  <a:pt x="2715768" y="3429000"/>
                </a:cubicBezTo>
                <a:lnTo>
                  <a:pt x="3227832" y="3429000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838200" y="457200"/>
            <a:ext cx="10515000" cy="29988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3908350"/>
            <a:ext cx="10515000" cy="1240560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@path_Ellipse 9 (Stroke)-2050&amp;12778"/>
          <p:cNvSpPr/>
          <p:nvPr>
            <p:custDataLst>
              <p:tags r:id="rId2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Ellipse 3 (Stroke)_#color-2050&amp;12715"/>
          <p:cNvSpPr/>
          <p:nvPr>
            <p:custDataLst>
              <p:tags r:id="rId3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8 (Stroke)_#color-2050&amp;12718"/>
          <p:cNvSpPr/>
          <p:nvPr>
            <p:custDataLst>
              <p:tags r:id="rId4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2" name="Ellipse 4 (Stroke)_#color_$accent2_$accent2-2050&amp;12721"/>
          <p:cNvSpPr/>
          <p:nvPr>
            <p:custDataLst>
              <p:tags r:id="rId5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Ellipse 10 (Stroke)_#color-2050&amp;12724"/>
          <p:cNvSpPr/>
          <p:nvPr>
            <p:custDataLst>
              <p:tags r:id="rId6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75 (Stroke)_#color-2050&amp;12727"/>
          <p:cNvSpPr/>
          <p:nvPr>
            <p:custDataLst>
              <p:tags r:id="rId2"/>
            </p:custDataLst>
          </p:nvPr>
        </p:nvSpPr>
        <p:spPr>
          <a:xfrm>
            <a:off x="3282696" y="0"/>
            <a:ext cx="2304288" cy="6858000"/>
          </a:xfrm>
          <a:custGeom>
            <a:avLst/>
            <a:gdLst/>
            <a:ahLst/>
            <a:cxnLst/>
            <a:rect l="l" t="t" r="r" b="b"/>
            <a:pathLst>
              <a:path w="2304288" h="6858000">
                <a:moveTo>
                  <a:pt x="0" y="6858000"/>
                </a:moveTo>
                <a:lnTo>
                  <a:pt x="813816" y="6858000"/>
                </a:lnTo>
                <a:cubicBezTo>
                  <a:pt x="1728216" y="6007608"/>
                  <a:pt x="2304288" y="4782312"/>
                  <a:pt x="2304288" y="3429000"/>
                </a:cubicBezTo>
                <a:cubicBezTo>
                  <a:pt x="2304288" y="2075688"/>
                  <a:pt x="1728216" y="850392"/>
                  <a:pt x="813816" y="0"/>
                </a:cubicBezTo>
                <a:lnTo>
                  <a:pt x="0" y="0"/>
                </a:lnTo>
                <a:cubicBezTo>
                  <a:pt x="1088136" y="749808"/>
                  <a:pt x="1801368" y="2011680"/>
                  <a:pt x="1801368" y="3429000"/>
                </a:cubicBezTo>
                <a:cubicBezTo>
                  <a:pt x="1801368" y="4846320"/>
                  <a:pt x="1088136" y="6108192"/>
                  <a:pt x="0" y="6858000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5" name="Ellipse 3 (Stroke)_#color-2050&amp;12730"/>
          <p:cNvSpPr/>
          <p:nvPr>
            <p:custDataLst>
              <p:tags r:id="rId3"/>
            </p:custDataLst>
          </p:nvPr>
        </p:nvSpPr>
        <p:spPr>
          <a:xfrm>
            <a:off x="0" y="0"/>
            <a:ext cx="4672584" cy="6858000"/>
          </a:xfrm>
          <a:custGeom>
            <a:avLst/>
            <a:gdLst/>
            <a:ahLst/>
            <a:cxnLst/>
            <a:rect l="l" t="t" r="r" b="b"/>
            <a:pathLst>
              <a:path w="4672584" h="6858000">
                <a:moveTo>
                  <a:pt x="0" y="6848856"/>
                </a:moveTo>
                <a:lnTo>
                  <a:pt x="0" y="6858000"/>
                </a:lnTo>
                <a:lnTo>
                  <a:pt x="45720" y="6858000"/>
                </a:lnTo>
                <a:cubicBezTo>
                  <a:pt x="27432" y="6858000"/>
                  <a:pt x="18288" y="6848856"/>
                  <a:pt x="0" y="6848856"/>
                </a:cubicBezTo>
                <a:moveTo>
                  <a:pt x="1261872" y="6858000"/>
                </a:moveTo>
                <a:cubicBezTo>
                  <a:pt x="1463040" y="6821424"/>
                  <a:pt x="1664208" y="6766560"/>
                  <a:pt x="1856232" y="6693408"/>
                </a:cubicBezTo>
                <a:cubicBezTo>
                  <a:pt x="3666744" y="6035040"/>
                  <a:pt x="4590288" y="4032504"/>
                  <a:pt x="3931920" y="2221992"/>
                </a:cubicBezTo>
                <a:cubicBezTo>
                  <a:pt x="3493008" y="1033272"/>
                  <a:pt x="2478024" y="228600"/>
                  <a:pt x="1316736" y="0"/>
                </a:cubicBezTo>
                <a:lnTo>
                  <a:pt x="2752344" y="0"/>
                </a:lnTo>
                <a:cubicBezTo>
                  <a:pt x="3493008" y="457200"/>
                  <a:pt x="4096512" y="1152144"/>
                  <a:pt x="4425696" y="2039112"/>
                </a:cubicBezTo>
                <a:cubicBezTo>
                  <a:pt x="5093208" y="3877056"/>
                  <a:pt x="4343400" y="5888736"/>
                  <a:pt x="2734056" y="6858000"/>
                </a:cubicBezTo>
                <a:lnTo>
                  <a:pt x="1261872" y="685800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6" name="Ellipse 4 (Stroke)_#color_$accent2_$accent2-2050&amp;12733"/>
          <p:cNvSpPr/>
          <p:nvPr>
            <p:custDataLst>
              <p:tags r:id="rId4"/>
            </p:custDataLst>
          </p:nvPr>
        </p:nvSpPr>
        <p:spPr>
          <a:xfrm>
            <a:off x="0" y="3959352"/>
            <a:ext cx="4581144" cy="2898648"/>
          </a:xfrm>
          <a:custGeom>
            <a:avLst/>
            <a:gdLst/>
            <a:ahLst/>
            <a:cxnLst/>
            <a:rect l="l" t="t" r="r" b="b"/>
            <a:pathLst>
              <a:path w="4581144" h="2898648">
                <a:moveTo>
                  <a:pt x="4078224" y="201168"/>
                </a:moveTo>
                <a:cubicBezTo>
                  <a:pt x="3831336" y="1335024"/>
                  <a:pt x="3035808" y="2313432"/>
                  <a:pt x="1865376" y="2743200"/>
                </a:cubicBezTo>
                <a:cubicBezTo>
                  <a:pt x="1682496" y="2807208"/>
                  <a:pt x="1499616" y="2862072"/>
                  <a:pt x="1307592" y="2898648"/>
                </a:cubicBezTo>
                <a:lnTo>
                  <a:pt x="2715768" y="2898648"/>
                </a:lnTo>
                <a:cubicBezTo>
                  <a:pt x="3685032" y="2322576"/>
                  <a:pt x="4343400" y="1371600"/>
                  <a:pt x="4572000" y="310896"/>
                </a:cubicBezTo>
                <a:cubicBezTo>
                  <a:pt x="4599432" y="173736"/>
                  <a:pt x="4517136" y="36576"/>
                  <a:pt x="4379976" y="9144"/>
                </a:cubicBezTo>
                <a:cubicBezTo>
                  <a:pt x="4242816" y="-27432"/>
                  <a:pt x="4105656" y="64008"/>
                  <a:pt x="4078224" y="201168"/>
                </a:cubicBezTo>
                <a:moveTo>
                  <a:pt x="9144" y="2898648"/>
                </a:moveTo>
                <a:cubicBezTo>
                  <a:pt x="9144" y="2898648"/>
                  <a:pt x="0" y="2898648"/>
                  <a:pt x="0" y="2898648"/>
                </a:cubicBezTo>
                <a:lnTo>
                  <a:pt x="0" y="2898648"/>
                </a:lnTo>
                <a:lnTo>
                  <a:pt x="9144" y="2898648"/>
                </a:lnTo>
              </a:path>
            </a:pathLst>
          </a:custGeom>
          <a:gradFill>
            <a:gsLst>
              <a:gs pos="100000">
                <a:schemeClr val="accent1">
                  <a:lumMod val="75000"/>
                  <a:alpha val="70000"/>
                </a:schemeClr>
              </a:gs>
              <a:gs pos="73000">
                <a:schemeClr val="accent2"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47525" y="2772441"/>
            <a:ext cx="2658015" cy="1313212"/>
          </a:xfrm>
        </p:spPr>
        <p:txBody>
          <a:bodyPr wrap="square" anchor="ctr" anchorCtr="0">
            <a:normAutofit/>
          </a:bodyPr>
          <a:lstStyle>
            <a:lvl1pPr>
              <a:defRPr sz="4800"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_#color-2050&amp;12358"/>
          <p:cNvSpPr/>
          <p:nvPr>
            <p:custDataLst>
              <p:tags r:id="rId2"/>
            </p:custDataLst>
          </p:nvPr>
        </p:nvSpPr>
        <p:spPr>
          <a:xfrm>
            <a:off x="1524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9" name="Ellipse 5 (Stroke)_#color-2050&amp;12736"/>
          <p:cNvSpPr/>
          <p:nvPr>
            <p:custDataLst>
              <p:tags r:id="rId3"/>
            </p:custDataLst>
          </p:nvPr>
        </p:nvSpPr>
        <p:spPr>
          <a:xfrm>
            <a:off x="0" y="0"/>
            <a:ext cx="4142232" cy="4544568"/>
          </a:xfrm>
          <a:custGeom>
            <a:avLst/>
            <a:gdLst/>
            <a:ahLst/>
            <a:cxnLst/>
            <a:rect l="l" t="t" r="r" b="b"/>
            <a:pathLst>
              <a:path w="4142232" h="4544568">
                <a:moveTo>
                  <a:pt x="0" y="4032504"/>
                </a:moveTo>
                <a:cubicBezTo>
                  <a:pt x="91440" y="4032504"/>
                  <a:pt x="173736" y="4041648"/>
                  <a:pt x="265176" y="4041648"/>
                </a:cubicBezTo>
                <a:cubicBezTo>
                  <a:pt x="2121408" y="4041648"/>
                  <a:pt x="3630168" y="2532888"/>
                  <a:pt x="3630168" y="676656"/>
                </a:cubicBezTo>
                <a:cubicBezTo>
                  <a:pt x="3630168" y="438912"/>
                  <a:pt x="3611880" y="219456"/>
                  <a:pt x="3566160" y="0"/>
                </a:cubicBezTo>
                <a:lnTo>
                  <a:pt x="4078224" y="0"/>
                </a:lnTo>
                <a:cubicBezTo>
                  <a:pt x="4123944" y="219456"/>
                  <a:pt x="4142232" y="448056"/>
                  <a:pt x="4142232" y="676656"/>
                </a:cubicBezTo>
                <a:cubicBezTo>
                  <a:pt x="4142232" y="2816352"/>
                  <a:pt x="2404872" y="4544568"/>
                  <a:pt x="265176" y="4544568"/>
                </a:cubicBezTo>
                <a:cubicBezTo>
                  <a:pt x="173736" y="4544568"/>
                  <a:pt x="91440" y="4544568"/>
                  <a:pt x="0" y="4535424"/>
                </a:cubicBezTo>
                <a:lnTo>
                  <a:pt x="0" y="4032504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10" name="Ellipse 3 (Stroke)_#color_$lt1_$lt1-2050&amp;12739"/>
          <p:cNvSpPr/>
          <p:nvPr>
            <p:custDataLst>
              <p:tags r:id="rId4"/>
            </p:custDataLst>
          </p:nvPr>
        </p:nvSpPr>
        <p:spPr>
          <a:xfrm>
            <a:off x="0" y="1399032"/>
            <a:ext cx="6099048" cy="5458968"/>
          </a:xfrm>
          <a:custGeom>
            <a:avLst/>
            <a:gdLst/>
            <a:ahLst/>
            <a:cxnLst/>
            <a:rect l="l" t="t" r="r" b="b"/>
            <a:pathLst>
              <a:path w="6099048" h="5458968">
                <a:moveTo>
                  <a:pt x="5760720" y="5458968"/>
                </a:moveTo>
                <a:cubicBezTo>
                  <a:pt x="5971032" y="4974336"/>
                  <a:pt x="6099048" y="4434840"/>
                  <a:pt x="6099048" y="3877056"/>
                </a:cubicBezTo>
                <a:cubicBezTo>
                  <a:pt x="6099048" y="1737360"/>
                  <a:pt x="4361688" y="0"/>
                  <a:pt x="2221992" y="0"/>
                </a:cubicBezTo>
                <a:cubicBezTo>
                  <a:pt x="1399032" y="0"/>
                  <a:pt x="630936" y="256032"/>
                  <a:pt x="0" y="704088"/>
                </a:cubicBezTo>
                <a:lnTo>
                  <a:pt x="0" y="1344168"/>
                </a:lnTo>
                <a:cubicBezTo>
                  <a:pt x="594360" y="822960"/>
                  <a:pt x="1371600" y="512064"/>
                  <a:pt x="2221992" y="512064"/>
                </a:cubicBezTo>
                <a:cubicBezTo>
                  <a:pt x="4078224" y="512064"/>
                  <a:pt x="5586984" y="2011680"/>
                  <a:pt x="5586984" y="3877056"/>
                </a:cubicBezTo>
                <a:cubicBezTo>
                  <a:pt x="5586984" y="4443984"/>
                  <a:pt x="5440680" y="4992624"/>
                  <a:pt x="5193792" y="5458968"/>
                </a:cubicBezTo>
                <a:lnTo>
                  <a:pt x="5760720" y="5458968"/>
                </a:lnTo>
              </a:path>
            </a:pathLst>
          </a:custGeom>
          <a:gradFill>
            <a:gsLst>
              <a:gs pos="41000">
                <a:schemeClr val="lt1">
                  <a:alpha val="45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Ellipse 4 (Stroke)_#color_$lt1_$accent1-2050&amp;12742"/>
          <p:cNvSpPr/>
          <p:nvPr>
            <p:custDataLst>
              <p:tags r:id="rId5"/>
            </p:custDataLst>
          </p:nvPr>
        </p:nvSpPr>
        <p:spPr>
          <a:xfrm>
            <a:off x="0" y="1399032"/>
            <a:ext cx="5541264" cy="2194560"/>
          </a:xfrm>
          <a:custGeom>
            <a:avLst/>
            <a:gdLst/>
            <a:ahLst/>
            <a:cxnLst/>
            <a:rect l="l" t="t" r="r" b="b"/>
            <a:pathLst>
              <a:path w="5541264" h="2194560">
                <a:moveTo>
                  <a:pt x="0" y="1353312"/>
                </a:moveTo>
                <a:lnTo>
                  <a:pt x="0" y="704088"/>
                </a:lnTo>
                <a:cubicBezTo>
                  <a:pt x="630936" y="265176"/>
                  <a:pt x="1399032" y="0"/>
                  <a:pt x="2231136" y="0"/>
                </a:cubicBezTo>
                <a:cubicBezTo>
                  <a:pt x="3602736" y="0"/>
                  <a:pt x="4809744" y="722376"/>
                  <a:pt x="5495544" y="1801368"/>
                </a:cubicBezTo>
                <a:cubicBezTo>
                  <a:pt x="5568696" y="1920240"/>
                  <a:pt x="5541264" y="2075688"/>
                  <a:pt x="5422392" y="2148840"/>
                </a:cubicBezTo>
                <a:cubicBezTo>
                  <a:pt x="5303520" y="2221992"/>
                  <a:pt x="5148072" y="2194560"/>
                  <a:pt x="5065776" y="2075688"/>
                </a:cubicBezTo>
                <a:cubicBezTo>
                  <a:pt x="4471416" y="1133856"/>
                  <a:pt x="3419856" y="512064"/>
                  <a:pt x="2231136" y="512064"/>
                </a:cubicBezTo>
                <a:cubicBezTo>
                  <a:pt x="1371600" y="512064"/>
                  <a:pt x="594360" y="822960"/>
                  <a:pt x="0" y="1353312"/>
                </a:cubicBezTo>
              </a:path>
            </a:pathLst>
          </a:custGeom>
          <a:gradFill>
            <a:gsLst>
              <a:gs pos="81000">
                <a:schemeClr val="lt1">
                  <a:alpha val="100000"/>
                </a:schemeClr>
              </a:gs>
              <a:gs pos="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27495" y="3136900"/>
            <a:ext cx="4726940" cy="1983105"/>
          </a:xfrm>
        </p:spPr>
        <p:txBody>
          <a:bodyPr wrap="square" anchor="t">
            <a:normAutofit/>
          </a:bodyPr>
          <a:lstStyle>
            <a:lvl1pPr algn="l">
              <a:defRPr sz="45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86410" y="3269650"/>
            <a:ext cx="5126736" cy="2759544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119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</a:defRPr>
            </a:lvl1pPr>
            <a:lvl2pPr>
              <a:defRPr>
                <a:latin typeface="+mn-lt"/>
                <a:ea typeface="+mn-lt"/>
                <a:cs typeface="+mn-lt"/>
              </a:defRPr>
            </a:lvl2pPr>
            <a:lvl3pPr>
              <a:defRPr>
                <a:latin typeface="+mn-lt"/>
                <a:ea typeface="+mn-lt"/>
                <a:cs typeface="+mn-lt"/>
              </a:defRPr>
            </a:lvl3pPr>
            <a:lvl4pPr>
              <a:defRPr>
                <a:latin typeface="+mn-lt"/>
                <a:ea typeface="+mn-lt"/>
                <a:cs typeface="+mn-lt"/>
              </a:defRPr>
            </a:lvl4pPr>
            <a:lvl5pPr>
              <a:defRPr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lt"/>
                <a:ea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g_#color-2050&amp;12433"/>
          <p:cNvSpPr/>
          <p:nvPr>
            <p:custDataLst>
              <p:tags r:id="rId2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5" name="Ellipse 3_#color_$lt1_$lt1-2050&amp;12754"/>
          <p:cNvSpPr/>
          <p:nvPr>
            <p:custDataLst>
              <p:tags r:id="rId3"/>
            </p:custDataLst>
          </p:nvPr>
        </p:nvSpPr>
        <p:spPr>
          <a:xfrm>
            <a:off x="8891016" y="0"/>
            <a:ext cx="3300984" cy="3877056"/>
          </a:xfrm>
          <a:custGeom>
            <a:avLst/>
            <a:gdLst/>
            <a:ahLst/>
            <a:cxnLst/>
            <a:rect l="l" t="t" r="r" b="b"/>
            <a:pathLst>
              <a:path w="3300984" h="3877056">
                <a:moveTo>
                  <a:pt x="512064" y="0"/>
                </a:moveTo>
                <a:lnTo>
                  <a:pt x="0" y="0"/>
                </a:lnTo>
                <a:cubicBezTo>
                  <a:pt x="-27432" y="1920240"/>
                  <a:pt x="1380744" y="3584448"/>
                  <a:pt x="3300984" y="3877056"/>
                </a:cubicBezTo>
                <a:lnTo>
                  <a:pt x="3300984" y="3355848"/>
                </a:lnTo>
                <a:cubicBezTo>
                  <a:pt x="1664208" y="3081528"/>
                  <a:pt x="484632" y="1645920"/>
                  <a:pt x="512064" y="0"/>
                </a:cubicBezTo>
              </a:path>
            </a:pathLst>
          </a:custGeom>
          <a:gradFill>
            <a:gsLst>
              <a:gs pos="69000">
                <a:srgbClr val="FFFFFF">
                  <a:alpha val="100000"/>
                </a:srgbClr>
              </a:gs>
              <a:gs pos="82000">
                <a:schemeClr val="lt1">
                  <a:alpha val="0"/>
                </a:schemeClr>
              </a:gs>
              <a:gs pos="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" name="Ellipse 4 (Stroke)_#color_$lt1_$accent1-2050&amp;12757"/>
          <p:cNvSpPr/>
          <p:nvPr>
            <p:custDataLst>
              <p:tags r:id="rId4"/>
            </p:custDataLst>
          </p:nvPr>
        </p:nvSpPr>
        <p:spPr>
          <a:xfrm>
            <a:off x="9262872" y="1389888"/>
            <a:ext cx="2926080" cy="2478024"/>
          </a:xfrm>
          <a:custGeom>
            <a:avLst/>
            <a:gdLst/>
            <a:ahLst/>
            <a:cxnLst/>
            <a:rect l="l" t="t" r="r" b="b"/>
            <a:pathLst>
              <a:path w="2926080" h="2478024">
                <a:moveTo>
                  <a:pt x="2926080" y="2478024"/>
                </a:moveTo>
                <a:lnTo>
                  <a:pt x="2926080" y="1965960"/>
                </a:lnTo>
                <a:cubicBezTo>
                  <a:pt x="1837944" y="1783080"/>
                  <a:pt x="941832" y="1078992"/>
                  <a:pt x="484632" y="137160"/>
                </a:cubicBezTo>
                <a:cubicBezTo>
                  <a:pt x="420624" y="18288"/>
                  <a:pt x="265176" y="-36576"/>
                  <a:pt x="137160" y="27432"/>
                </a:cubicBezTo>
                <a:cubicBezTo>
                  <a:pt x="18288" y="91440"/>
                  <a:pt x="-36576" y="237744"/>
                  <a:pt x="27432" y="365760"/>
                </a:cubicBezTo>
                <a:cubicBezTo>
                  <a:pt x="566928" y="1472184"/>
                  <a:pt x="1627632" y="2286000"/>
                  <a:pt x="2926080" y="2478024"/>
                </a:cubicBezTo>
              </a:path>
            </a:pathLst>
          </a:custGeom>
          <a:gradFill>
            <a:gsLst>
              <a:gs pos="0">
                <a:schemeClr val="lt1"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" name="Ellipse 8 (Stroke)_#color-2050&amp;12760"/>
          <p:cNvSpPr/>
          <p:nvPr>
            <p:custDataLst>
              <p:tags r:id="rId5"/>
            </p:custDataLst>
          </p:nvPr>
        </p:nvSpPr>
        <p:spPr>
          <a:xfrm>
            <a:off x="10716768" y="3822192"/>
            <a:ext cx="1472184" cy="841248"/>
          </a:xfrm>
          <a:custGeom>
            <a:avLst/>
            <a:gdLst/>
            <a:ahLst/>
            <a:cxnLst/>
            <a:rect l="l" t="t" r="r" b="b"/>
            <a:pathLst>
              <a:path w="1472184" h="841248">
                <a:moveTo>
                  <a:pt x="1472184" y="329184"/>
                </a:moveTo>
                <a:lnTo>
                  <a:pt x="1472184" y="841248"/>
                </a:lnTo>
                <a:cubicBezTo>
                  <a:pt x="1005840" y="795528"/>
                  <a:pt x="557784" y="676656"/>
                  <a:pt x="146304" y="484632"/>
                </a:cubicBezTo>
                <a:cubicBezTo>
                  <a:pt x="18288" y="429768"/>
                  <a:pt x="-36576" y="274320"/>
                  <a:pt x="27432" y="146304"/>
                </a:cubicBezTo>
                <a:cubicBezTo>
                  <a:pt x="82296" y="18288"/>
                  <a:pt x="237744" y="-36576"/>
                  <a:pt x="356616" y="27432"/>
                </a:cubicBezTo>
                <a:cubicBezTo>
                  <a:pt x="704088" y="182880"/>
                  <a:pt x="1078992" y="292608"/>
                  <a:pt x="1472184" y="329184"/>
                </a:cubicBezTo>
              </a:path>
            </a:pathLst>
          </a:custGeom>
          <a:solidFill>
            <a:schemeClr val="lt1">
              <a:alpha val="40000"/>
            </a:schemeClr>
          </a:solidFill>
        </p:spPr>
      </p:sp>
      <p:sp>
        <p:nvSpPr>
          <p:cNvPr id="19" name="Ellipse 9_#color-2050&amp;12763"/>
          <p:cNvSpPr/>
          <p:nvPr>
            <p:custDataLst>
              <p:tags r:id="rId6"/>
            </p:custDataLst>
          </p:nvPr>
        </p:nvSpPr>
        <p:spPr>
          <a:xfrm>
            <a:off x="0" y="3429000"/>
            <a:ext cx="3255264" cy="3429000"/>
          </a:xfrm>
          <a:custGeom>
            <a:avLst/>
            <a:gdLst/>
            <a:ahLst/>
            <a:cxnLst/>
            <a:rect l="l" t="t" r="r" b="b"/>
            <a:pathLst>
              <a:path w="3255264" h="3429000">
                <a:moveTo>
                  <a:pt x="3227832" y="3429000"/>
                </a:moveTo>
                <a:cubicBezTo>
                  <a:pt x="3246120" y="3300984"/>
                  <a:pt x="3255264" y="3172968"/>
                  <a:pt x="3255264" y="3044952"/>
                </a:cubicBezTo>
                <a:cubicBezTo>
                  <a:pt x="3255264" y="1362456"/>
                  <a:pt x="1883664" y="0"/>
                  <a:pt x="201168" y="0"/>
                </a:cubicBezTo>
                <a:cubicBezTo>
                  <a:pt x="137160" y="0"/>
                  <a:pt x="64008" y="0"/>
                  <a:pt x="0" y="9144"/>
                </a:cubicBezTo>
                <a:lnTo>
                  <a:pt x="0" y="512064"/>
                </a:lnTo>
                <a:cubicBezTo>
                  <a:pt x="64008" y="512064"/>
                  <a:pt x="137160" y="512064"/>
                  <a:pt x="201168" y="512064"/>
                </a:cubicBezTo>
                <a:cubicBezTo>
                  <a:pt x="1609344" y="512064"/>
                  <a:pt x="2743200" y="1645920"/>
                  <a:pt x="2743200" y="3044952"/>
                </a:cubicBezTo>
                <a:cubicBezTo>
                  <a:pt x="2743200" y="3172968"/>
                  <a:pt x="2734056" y="3300984"/>
                  <a:pt x="2715768" y="3429000"/>
                </a:cubicBezTo>
                <a:lnTo>
                  <a:pt x="3227832" y="3429000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838200" y="457200"/>
            <a:ext cx="10515000" cy="29988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3908350"/>
            <a:ext cx="10515000" cy="1240560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@path_Ellipse 9 (Stroke)-2050&amp;12778"/>
          <p:cNvSpPr/>
          <p:nvPr userDrawn="1">
            <p:custDataLst>
              <p:tags r:id="rId2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Ellipse 3 (Stroke)_#color-2050&amp;12715"/>
          <p:cNvSpPr/>
          <p:nvPr userDrawn="1">
            <p:custDataLst>
              <p:tags r:id="rId3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8 (Stroke)_#color-2050&amp;12718"/>
          <p:cNvSpPr/>
          <p:nvPr userDrawn="1">
            <p:custDataLst>
              <p:tags r:id="rId4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2" name="Ellipse 4 (Stroke)_#color_$accent2_$accent2-2050&amp;12721"/>
          <p:cNvSpPr/>
          <p:nvPr userDrawn="1">
            <p:custDataLst>
              <p:tags r:id="rId5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Ellipse 10 (Stroke)_#color-2050&amp;1272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75 (Stroke)_#color-2050&amp;12727"/>
          <p:cNvSpPr/>
          <p:nvPr userDrawn="1">
            <p:custDataLst>
              <p:tags r:id="rId2"/>
            </p:custDataLst>
          </p:nvPr>
        </p:nvSpPr>
        <p:spPr>
          <a:xfrm>
            <a:off x="3282696" y="0"/>
            <a:ext cx="2304288" cy="6858000"/>
          </a:xfrm>
          <a:custGeom>
            <a:avLst/>
            <a:gdLst/>
            <a:ahLst/>
            <a:cxnLst/>
            <a:rect l="l" t="t" r="r" b="b"/>
            <a:pathLst>
              <a:path w="2304288" h="6858000">
                <a:moveTo>
                  <a:pt x="0" y="6858000"/>
                </a:moveTo>
                <a:lnTo>
                  <a:pt x="813816" y="6858000"/>
                </a:lnTo>
                <a:cubicBezTo>
                  <a:pt x="1728216" y="6007608"/>
                  <a:pt x="2304288" y="4782312"/>
                  <a:pt x="2304288" y="3429000"/>
                </a:cubicBezTo>
                <a:cubicBezTo>
                  <a:pt x="2304288" y="2075688"/>
                  <a:pt x="1728216" y="850392"/>
                  <a:pt x="813816" y="0"/>
                </a:cubicBezTo>
                <a:lnTo>
                  <a:pt x="0" y="0"/>
                </a:lnTo>
                <a:cubicBezTo>
                  <a:pt x="1088136" y="749808"/>
                  <a:pt x="1801368" y="2011680"/>
                  <a:pt x="1801368" y="3429000"/>
                </a:cubicBezTo>
                <a:cubicBezTo>
                  <a:pt x="1801368" y="4846320"/>
                  <a:pt x="1088136" y="6108192"/>
                  <a:pt x="0" y="6858000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5" name="Ellipse 3 (Stroke)_#color-2050&amp;12730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672584" cy="6858000"/>
          </a:xfrm>
          <a:custGeom>
            <a:avLst/>
            <a:gdLst/>
            <a:ahLst/>
            <a:cxnLst/>
            <a:rect l="l" t="t" r="r" b="b"/>
            <a:pathLst>
              <a:path w="4672584" h="6858000">
                <a:moveTo>
                  <a:pt x="0" y="6848856"/>
                </a:moveTo>
                <a:lnTo>
                  <a:pt x="0" y="6858000"/>
                </a:lnTo>
                <a:lnTo>
                  <a:pt x="45720" y="6858000"/>
                </a:lnTo>
                <a:cubicBezTo>
                  <a:pt x="27432" y="6858000"/>
                  <a:pt x="18288" y="6848856"/>
                  <a:pt x="0" y="6848856"/>
                </a:cubicBezTo>
                <a:moveTo>
                  <a:pt x="1261872" y="6858000"/>
                </a:moveTo>
                <a:cubicBezTo>
                  <a:pt x="1463040" y="6821424"/>
                  <a:pt x="1664208" y="6766560"/>
                  <a:pt x="1856232" y="6693408"/>
                </a:cubicBezTo>
                <a:cubicBezTo>
                  <a:pt x="3666744" y="6035040"/>
                  <a:pt x="4590288" y="4032504"/>
                  <a:pt x="3931920" y="2221992"/>
                </a:cubicBezTo>
                <a:cubicBezTo>
                  <a:pt x="3493008" y="1033272"/>
                  <a:pt x="2478024" y="228600"/>
                  <a:pt x="1316736" y="0"/>
                </a:cubicBezTo>
                <a:lnTo>
                  <a:pt x="2752344" y="0"/>
                </a:lnTo>
                <a:cubicBezTo>
                  <a:pt x="3493008" y="457200"/>
                  <a:pt x="4096512" y="1152144"/>
                  <a:pt x="4425696" y="2039112"/>
                </a:cubicBezTo>
                <a:cubicBezTo>
                  <a:pt x="5093208" y="3877056"/>
                  <a:pt x="4343400" y="5888736"/>
                  <a:pt x="2734056" y="6858000"/>
                </a:cubicBezTo>
                <a:lnTo>
                  <a:pt x="1261872" y="685800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6" name="Ellipse 4 (Stroke)_#color_$accent2_$accent2-2050&amp;12733"/>
          <p:cNvSpPr/>
          <p:nvPr userDrawn="1">
            <p:custDataLst>
              <p:tags r:id="rId4"/>
            </p:custDataLst>
          </p:nvPr>
        </p:nvSpPr>
        <p:spPr>
          <a:xfrm>
            <a:off x="0" y="3959352"/>
            <a:ext cx="4581144" cy="2898648"/>
          </a:xfrm>
          <a:custGeom>
            <a:avLst/>
            <a:gdLst/>
            <a:ahLst/>
            <a:cxnLst/>
            <a:rect l="l" t="t" r="r" b="b"/>
            <a:pathLst>
              <a:path w="4581144" h="2898648">
                <a:moveTo>
                  <a:pt x="4078224" y="201168"/>
                </a:moveTo>
                <a:cubicBezTo>
                  <a:pt x="3831336" y="1335024"/>
                  <a:pt x="3035808" y="2313432"/>
                  <a:pt x="1865376" y="2743200"/>
                </a:cubicBezTo>
                <a:cubicBezTo>
                  <a:pt x="1682496" y="2807208"/>
                  <a:pt x="1499616" y="2862072"/>
                  <a:pt x="1307592" y="2898648"/>
                </a:cubicBezTo>
                <a:lnTo>
                  <a:pt x="2715768" y="2898648"/>
                </a:lnTo>
                <a:cubicBezTo>
                  <a:pt x="3685032" y="2322576"/>
                  <a:pt x="4343400" y="1371600"/>
                  <a:pt x="4572000" y="310896"/>
                </a:cubicBezTo>
                <a:cubicBezTo>
                  <a:pt x="4599432" y="173736"/>
                  <a:pt x="4517136" y="36576"/>
                  <a:pt x="4379976" y="9144"/>
                </a:cubicBezTo>
                <a:cubicBezTo>
                  <a:pt x="4242816" y="-27432"/>
                  <a:pt x="4105656" y="64008"/>
                  <a:pt x="4078224" y="201168"/>
                </a:cubicBezTo>
                <a:moveTo>
                  <a:pt x="9144" y="2898648"/>
                </a:moveTo>
                <a:cubicBezTo>
                  <a:pt x="9144" y="2898648"/>
                  <a:pt x="0" y="2898648"/>
                  <a:pt x="0" y="2898648"/>
                </a:cubicBezTo>
                <a:lnTo>
                  <a:pt x="0" y="2898648"/>
                </a:lnTo>
                <a:lnTo>
                  <a:pt x="9144" y="2898648"/>
                </a:lnTo>
              </a:path>
            </a:pathLst>
          </a:custGeom>
          <a:gradFill>
            <a:gsLst>
              <a:gs pos="100000">
                <a:schemeClr val="accent1">
                  <a:lumMod val="75000"/>
                  <a:alpha val="70000"/>
                </a:schemeClr>
              </a:gs>
              <a:gs pos="73000">
                <a:schemeClr val="accent2"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47525" y="2772441"/>
            <a:ext cx="2658015" cy="1313212"/>
          </a:xfrm>
        </p:spPr>
        <p:txBody>
          <a:bodyPr wrap="square" anchor="ctr" anchorCtr="0">
            <a:normAutofit/>
          </a:bodyPr>
          <a:lstStyle>
            <a:lvl1pPr>
              <a:defRPr sz="4800"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_#color-2050&amp;12358"/>
          <p:cNvSpPr/>
          <p:nvPr userDrawn="1">
            <p:custDataLst>
              <p:tags r:id="rId2"/>
            </p:custDataLst>
          </p:nvPr>
        </p:nvSpPr>
        <p:spPr>
          <a:xfrm>
            <a:off x="1524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9" name="Ellipse 5 (Stroke)_#color-2050&amp;12736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142232" cy="4544568"/>
          </a:xfrm>
          <a:custGeom>
            <a:avLst/>
            <a:gdLst/>
            <a:ahLst/>
            <a:cxnLst/>
            <a:rect l="l" t="t" r="r" b="b"/>
            <a:pathLst>
              <a:path w="4142232" h="4544568">
                <a:moveTo>
                  <a:pt x="0" y="4032504"/>
                </a:moveTo>
                <a:cubicBezTo>
                  <a:pt x="91440" y="4032504"/>
                  <a:pt x="173736" y="4041648"/>
                  <a:pt x="265176" y="4041648"/>
                </a:cubicBezTo>
                <a:cubicBezTo>
                  <a:pt x="2121408" y="4041648"/>
                  <a:pt x="3630168" y="2532888"/>
                  <a:pt x="3630168" y="676656"/>
                </a:cubicBezTo>
                <a:cubicBezTo>
                  <a:pt x="3630168" y="438912"/>
                  <a:pt x="3611880" y="219456"/>
                  <a:pt x="3566160" y="0"/>
                </a:cubicBezTo>
                <a:lnTo>
                  <a:pt x="4078224" y="0"/>
                </a:lnTo>
                <a:cubicBezTo>
                  <a:pt x="4123944" y="219456"/>
                  <a:pt x="4142232" y="448056"/>
                  <a:pt x="4142232" y="676656"/>
                </a:cubicBezTo>
                <a:cubicBezTo>
                  <a:pt x="4142232" y="2816352"/>
                  <a:pt x="2404872" y="4544568"/>
                  <a:pt x="265176" y="4544568"/>
                </a:cubicBezTo>
                <a:cubicBezTo>
                  <a:pt x="173736" y="4544568"/>
                  <a:pt x="91440" y="4544568"/>
                  <a:pt x="0" y="4535424"/>
                </a:cubicBezTo>
                <a:lnTo>
                  <a:pt x="0" y="4032504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10" name="Ellipse 3 (Stroke)_#color_$lt1_$lt1-2050&amp;12739"/>
          <p:cNvSpPr/>
          <p:nvPr userDrawn="1">
            <p:custDataLst>
              <p:tags r:id="rId4"/>
            </p:custDataLst>
          </p:nvPr>
        </p:nvSpPr>
        <p:spPr>
          <a:xfrm>
            <a:off x="0" y="1399032"/>
            <a:ext cx="6099048" cy="5458968"/>
          </a:xfrm>
          <a:custGeom>
            <a:avLst/>
            <a:gdLst/>
            <a:ahLst/>
            <a:cxnLst/>
            <a:rect l="l" t="t" r="r" b="b"/>
            <a:pathLst>
              <a:path w="6099048" h="5458968">
                <a:moveTo>
                  <a:pt x="5760720" y="5458968"/>
                </a:moveTo>
                <a:cubicBezTo>
                  <a:pt x="5971032" y="4974336"/>
                  <a:pt x="6099048" y="4434840"/>
                  <a:pt x="6099048" y="3877056"/>
                </a:cubicBezTo>
                <a:cubicBezTo>
                  <a:pt x="6099048" y="1737360"/>
                  <a:pt x="4361688" y="0"/>
                  <a:pt x="2221992" y="0"/>
                </a:cubicBezTo>
                <a:cubicBezTo>
                  <a:pt x="1399032" y="0"/>
                  <a:pt x="630936" y="256032"/>
                  <a:pt x="0" y="704088"/>
                </a:cubicBezTo>
                <a:lnTo>
                  <a:pt x="0" y="1344168"/>
                </a:lnTo>
                <a:cubicBezTo>
                  <a:pt x="594360" y="822960"/>
                  <a:pt x="1371600" y="512064"/>
                  <a:pt x="2221992" y="512064"/>
                </a:cubicBezTo>
                <a:cubicBezTo>
                  <a:pt x="4078224" y="512064"/>
                  <a:pt x="5586984" y="2011680"/>
                  <a:pt x="5586984" y="3877056"/>
                </a:cubicBezTo>
                <a:cubicBezTo>
                  <a:pt x="5586984" y="4443984"/>
                  <a:pt x="5440680" y="4992624"/>
                  <a:pt x="5193792" y="5458968"/>
                </a:cubicBezTo>
                <a:lnTo>
                  <a:pt x="5760720" y="5458968"/>
                </a:lnTo>
              </a:path>
            </a:pathLst>
          </a:custGeom>
          <a:gradFill>
            <a:gsLst>
              <a:gs pos="41000">
                <a:schemeClr val="lt1">
                  <a:alpha val="45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Ellipse 4 (Stroke)_#color_$lt1_$accent1-2050&amp;12742"/>
          <p:cNvSpPr/>
          <p:nvPr userDrawn="1">
            <p:custDataLst>
              <p:tags r:id="rId5"/>
            </p:custDataLst>
          </p:nvPr>
        </p:nvSpPr>
        <p:spPr>
          <a:xfrm>
            <a:off x="0" y="1399032"/>
            <a:ext cx="5541264" cy="2194560"/>
          </a:xfrm>
          <a:custGeom>
            <a:avLst/>
            <a:gdLst/>
            <a:ahLst/>
            <a:cxnLst/>
            <a:rect l="l" t="t" r="r" b="b"/>
            <a:pathLst>
              <a:path w="5541264" h="2194560">
                <a:moveTo>
                  <a:pt x="0" y="1353312"/>
                </a:moveTo>
                <a:lnTo>
                  <a:pt x="0" y="704088"/>
                </a:lnTo>
                <a:cubicBezTo>
                  <a:pt x="630936" y="265176"/>
                  <a:pt x="1399032" y="0"/>
                  <a:pt x="2231136" y="0"/>
                </a:cubicBezTo>
                <a:cubicBezTo>
                  <a:pt x="3602736" y="0"/>
                  <a:pt x="4809744" y="722376"/>
                  <a:pt x="5495544" y="1801368"/>
                </a:cubicBezTo>
                <a:cubicBezTo>
                  <a:pt x="5568696" y="1920240"/>
                  <a:pt x="5541264" y="2075688"/>
                  <a:pt x="5422392" y="2148840"/>
                </a:cubicBezTo>
                <a:cubicBezTo>
                  <a:pt x="5303520" y="2221992"/>
                  <a:pt x="5148072" y="2194560"/>
                  <a:pt x="5065776" y="2075688"/>
                </a:cubicBezTo>
                <a:cubicBezTo>
                  <a:pt x="4471416" y="1133856"/>
                  <a:pt x="3419856" y="512064"/>
                  <a:pt x="2231136" y="512064"/>
                </a:cubicBezTo>
                <a:cubicBezTo>
                  <a:pt x="1371600" y="512064"/>
                  <a:pt x="594360" y="822960"/>
                  <a:pt x="0" y="1353312"/>
                </a:cubicBezTo>
              </a:path>
            </a:pathLst>
          </a:custGeom>
          <a:gradFill>
            <a:gsLst>
              <a:gs pos="81000">
                <a:schemeClr val="lt1">
                  <a:alpha val="100000"/>
                </a:schemeClr>
              </a:gs>
              <a:gs pos="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627495" y="3136900"/>
            <a:ext cx="4726940" cy="1983105"/>
          </a:xfrm>
        </p:spPr>
        <p:txBody>
          <a:bodyPr wrap="square" anchor="t">
            <a:normAutofit/>
          </a:bodyPr>
          <a:lstStyle>
            <a:lvl1pPr algn="l">
              <a:defRPr sz="45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7"/>
            </p:custDataLst>
          </p:nvPr>
        </p:nvSpPr>
        <p:spPr>
          <a:xfrm>
            <a:off x="486410" y="3269650"/>
            <a:ext cx="5126736" cy="2759544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119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75 (Stroke)_#color-2050&amp;12727"/>
          <p:cNvSpPr/>
          <p:nvPr>
            <p:custDataLst>
              <p:tags r:id="rId2"/>
            </p:custDataLst>
          </p:nvPr>
        </p:nvSpPr>
        <p:spPr>
          <a:xfrm>
            <a:off x="3282696" y="0"/>
            <a:ext cx="2304288" cy="6858000"/>
          </a:xfrm>
          <a:custGeom>
            <a:avLst/>
            <a:gdLst/>
            <a:ahLst/>
            <a:cxnLst/>
            <a:rect l="l" t="t" r="r" b="b"/>
            <a:pathLst>
              <a:path w="2304288" h="6858000">
                <a:moveTo>
                  <a:pt x="0" y="6858000"/>
                </a:moveTo>
                <a:lnTo>
                  <a:pt x="813816" y="6858000"/>
                </a:lnTo>
                <a:cubicBezTo>
                  <a:pt x="1728216" y="6007608"/>
                  <a:pt x="2304288" y="4782312"/>
                  <a:pt x="2304288" y="3429000"/>
                </a:cubicBezTo>
                <a:cubicBezTo>
                  <a:pt x="2304288" y="2075688"/>
                  <a:pt x="1728216" y="850392"/>
                  <a:pt x="813816" y="0"/>
                </a:cubicBezTo>
                <a:lnTo>
                  <a:pt x="0" y="0"/>
                </a:lnTo>
                <a:cubicBezTo>
                  <a:pt x="1088136" y="749808"/>
                  <a:pt x="1801368" y="2011680"/>
                  <a:pt x="1801368" y="3429000"/>
                </a:cubicBezTo>
                <a:cubicBezTo>
                  <a:pt x="1801368" y="4846320"/>
                  <a:pt x="1088136" y="6108192"/>
                  <a:pt x="0" y="6858000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5" name="Ellipse 3 (Stroke)_#color-2050&amp;12730"/>
          <p:cNvSpPr/>
          <p:nvPr>
            <p:custDataLst>
              <p:tags r:id="rId3"/>
            </p:custDataLst>
          </p:nvPr>
        </p:nvSpPr>
        <p:spPr>
          <a:xfrm>
            <a:off x="0" y="0"/>
            <a:ext cx="4672584" cy="6858000"/>
          </a:xfrm>
          <a:custGeom>
            <a:avLst/>
            <a:gdLst/>
            <a:ahLst/>
            <a:cxnLst/>
            <a:rect l="l" t="t" r="r" b="b"/>
            <a:pathLst>
              <a:path w="4672584" h="6858000">
                <a:moveTo>
                  <a:pt x="0" y="6848856"/>
                </a:moveTo>
                <a:lnTo>
                  <a:pt x="0" y="6858000"/>
                </a:lnTo>
                <a:lnTo>
                  <a:pt x="45720" y="6858000"/>
                </a:lnTo>
                <a:cubicBezTo>
                  <a:pt x="27432" y="6858000"/>
                  <a:pt x="18288" y="6848856"/>
                  <a:pt x="0" y="6848856"/>
                </a:cubicBezTo>
                <a:moveTo>
                  <a:pt x="1261872" y="6858000"/>
                </a:moveTo>
                <a:cubicBezTo>
                  <a:pt x="1463040" y="6821424"/>
                  <a:pt x="1664208" y="6766560"/>
                  <a:pt x="1856232" y="6693408"/>
                </a:cubicBezTo>
                <a:cubicBezTo>
                  <a:pt x="3666744" y="6035040"/>
                  <a:pt x="4590288" y="4032504"/>
                  <a:pt x="3931920" y="2221992"/>
                </a:cubicBezTo>
                <a:cubicBezTo>
                  <a:pt x="3493008" y="1033272"/>
                  <a:pt x="2478024" y="228600"/>
                  <a:pt x="1316736" y="0"/>
                </a:cubicBezTo>
                <a:lnTo>
                  <a:pt x="2752344" y="0"/>
                </a:lnTo>
                <a:cubicBezTo>
                  <a:pt x="3493008" y="457200"/>
                  <a:pt x="4096512" y="1152144"/>
                  <a:pt x="4425696" y="2039112"/>
                </a:cubicBezTo>
                <a:cubicBezTo>
                  <a:pt x="5093208" y="3877056"/>
                  <a:pt x="4343400" y="5888736"/>
                  <a:pt x="2734056" y="6858000"/>
                </a:cubicBezTo>
                <a:lnTo>
                  <a:pt x="1261872" y="685800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6" name="Ellipse 4 (Stroke)_#color_$accent2_$accent2-2050&amp;12733"/>
          <p:cNvSpPr/>
          <p:nvPr>
            <p:custDataLst>
              <p:tags r:id="rId4"/>
            </p:custDataLst>
          </p:nvPr>
        </p:nvSpPr>
        <p:spPr>
          <a:xfrm>
            <a:off x="0" y="3959352"/>
            <a:ext cx="4581144" cy="2898648"/>
          </a:xfrm>
          <a:custGeom>
            <a:avLst/>
            <a:gdLst/>
            <a:ahLst/>
            <a:cxnLst/>
            <a:rect l="l" t="t" r="r" b="b"/>
            <a:pathLst>
              <a:path w="4581144" h="2898648">
                <a:moveTo>
                  <a:pt x="4078224" y="201168"/>
                </a:moveTo>
                <a:cubicBezTo>
                  <a:pt x="3831336" y="1335024"/>
                  <a:pt x="3035808" y="2313432"/>
                  <a:pt x="1865376" y="2743200"/>
                </a:cubicBezTo>
                <a:cubicBezTo>
                  <a:pt x="1682496" y="2807208"/>
                  <a:pt x="1499616" y="2862072"/>
                  <a:pt x="1307592" y="2898648"/>
                </a:cubicBezTo>
                <a:lnTo>
                  <a:pt x="2715768" y="2898648"/>
                </a:lnTo>
                <a:cubicBezTo>
                  <a:pt x="3685032" y="2322576"/>
                  <a:pt x="4343400" y="1371600"/>
                  <a:pt x="4572000" y="310896"/>
                </a:cubicBezTo>
                <a:cubicBezTo>
                  <a:pt x="4599432" y="173736"/>
                  <a:pt x="4517136" y="36576"/>
                  <a:pt x="4379976" y="9144"/>
                </a:cubicBezTo>
                <a:cubicBezTo>
                  <a:pt x="4242816" y="-27432"/>
                  <a:pt x="4105656" y="64008"/>
                  <a:pt x="4078224" y="201168"/>
                </a:cubicBezTo>
                <a:moveTo>
                  <a:pt x="9144" y="2898648"/>
                </a:moveTo>
                <a:cubicBezTo>
                  <a:pt x="9144" y="2898648"/>
                  <a:pt x="0" y="2898648"/>
                  <a:pt x="0" y="2898648"/>
                </a:cubicBezTo>
                <a:lnTo>
                  <a:pt x="0" y="2898648"/>
                </a:lnTo>
                <a:lnTo>
                  <a:pt x="9144" y="2898648"/>
                </a:lnTo>
              </a:path>
            </a:pathLst>
          </a:custGeom>
          <a:gradFill>
            <a:gsLst>
              <a:gs pos="100000">
                <a:schemeClr val="accent1">
                  <a:lumMod val="75000"/>
                  <a:alpha val="70000"/>
                </a:schemeClr>
              </a:gs>
              <a:gs pos="73000">
                <a:schemeClr val="accent2"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47525" y="2772441"/>
            <a:ext cx="2658015" cy="1313212"/>
          </a:xfrm>
        </p:spPr>
        <p:txBody>
          <a:bodyPr wrap="square" anchor="ctr" anchorCtr="0">
            <a:normAutofit/>
          </a:bodyPr>
          <a:lstStyle>
            <a:lvl1pPr>
              <a:defRPr sz="4800"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</a:defRPr>
            </a:lvl1pPr>
            <a:lvl2pPr>
              <a:defRPr>
                <a:latin typeface="+mn-lt"/>
                <a:ea typeface="+mn-lt"/>
                <a:cs typeface="+mn-lt"/>
              </a:defRPr>
            </a:lvl2pPr>
            <a:lvl3pPr>
              <a:defRPr>
                <a:latin typeface="+mn-lt"/>
                <a:ea typeface="+mn-lt"/>
                <a:cs typeface="+mn-lt"/>
              </a:defRPr>
            </a:lvl3pPr>
            <a:lvl4pPr>
              <a:defRPr>
                <a:latin typeface="+mn-lt"/>
                <a:ea typeface="+mn-lt"/>
                <a:cs typeface="+mn-lt"/>
              </a:defRPr>
            </a:lvl4pPr>
            <a:lvl5pPr>
              <a:defRPr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lt"/>
                <a:ea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g_#color-2050&amp;1243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5" name="Ellipse 3_#color_$lt1_$lt1-2050&amp;12754"/>
          <p:cNvSpPr/>
          <p:nvPr userDrawn="1">
            <p:custDataLst>
              <p:tags r:id="rId3"/>
            </p:custDataLst>
          </p:nvPr>
        </p:nvSpPr>
        <p:spPr>
          <a:xfrm>
            <a:off x="8891016" y="0"/>
            <a:ext cx="3300984" cy="3877056"/>
          </a:xfrm>
          <a:custGeom>
            <a:avLst/>
            <a:gdLst/>
            <a:ahLst/>
            <a:cxnLst/>
            <a:rect l="l" t="t" r="r" b="b"/>
            <a:pathLst>
              <a:path w="3300984" h="3877056">
                <a:moveTo>
                  <a:pt x="512064" y="0"/>
                </a:moveTo>
                <a:lnTo>
                  <a:pt x="0" y="0"/>
                </a:lnTo>
                <a:cubicBezTo>
                  <a:pt x="-27432" y="1920240"/>
                  <a:pt x="1380744" y="3584448"/>
                  <a:pt x="3300984" y="3877056"/>
                </a:cubicBezTo>
                <a:lnTo>
                  <a:pt x="3300984" y="3355848"/>
                </a:lnTo>
                <a:cubicBezTo>
                  <a:pt x="1664208" y="3081528"/>
                  <a:pt x="484632" y="1645920"/>
                  <a:pt x="512064" y="0"/>
                </a:cubicBezTo>
              </a:path>
            </a:pathLst>
          </a:custGeom>
          <a:gradFill>
            <a:gsLst>
              <a:gs pos="69000">
                <a:srgbClr val="FFFFFF">
                  <a:alpha val="100000"/>
                </a:srgbClr>
              </a:gs>
              <a:gs pos="82000">
                <a:schemeClr val="lt1">
                  <a:alpha val="0"/>
                </a:schemeClr>
              </a:gs>
              <a:gs pos="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" name="Ellipse 4 (Stroke)_#color_$lt1_$accent1-2050&amp;12757"/>
          <p:cNvSpPr/>
          <p:nvPr userDrawn="1">
            <p:custDataLst>
              <p:tags r:id="rId4"/>
            </p:custDataLst>
          </p:nvPr>
        </p:nvSpPr>
        <p:spPr>
          <a:xfrm>
            <a:off x="9262872" y="1389888"/>
            <a:ext cx="2926080" cy="2478024"/>
          </a:xfrm>
          <a:custGeom>
            <a:avLst/>
            <a:gdLst/>
            <a:ahLst/>
            <a:cxnLst/>
            <a:rect l="l" t="t" r="r" b="b"/>
            <a:pathLst>
              <a:path w="2926080" h="2478024">
                <a:moveTo>
                  <a:pt x="2926080" y="2478024"/>
                </a:moveTo>
                <a:lnTo>
                  <a:pt x="2926080" y="1965960"/>
                </a:lnTo>
                <a:cubicBezTo>
                  <a:pt x="1837944" y="1783080"/>
                  <a:pt x="941832" y="1078992"/>
                  <a:pt x="484632" y="137160"/>
                </a:cubicBezTo>
                <a:cubicBezTo>
                  <a:pt x="420624" y="18288"/>
                  <a:pt x="265176" y="-36576"/>
                  <a:pt x="137160" y="27432"/>
                </a:cubicBezTo>
                <a:cubicBezTo>
                  <a:pt x="18288" y="91440"/>
                  <a:pt x="-36576" y="237744"/>
                  <a:pt x="27432" y="365760"/>
                </a:cubicBezTo>
                <a:cubicBezTo>
                  <a:pt x="566928" y="1472184"/>
                  <a:pt x="1627632" y="2286000"/>
                  <a:pt x="2926080" y="2478024"/>
                </a:cubicBezTo>
              </a:path>
            </a:pathLst>
          </a:custGeom>
          <a:gradFill>
            <a:gsLst>
              <a:gs pos="0">
                <a:schemeClr val="lt1"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" name="Ellipse 8 (Stroke)_#color-2050&amp;12760"/>
          <p:cNvSpPr/>
          <p:nvPr userDrawn="1">
            <p:custDataLst>
              <p:tags r:id="rId5"/>
            </p:custDataLst>
          </p:nvPr>
        </p:nvSpPr>
        <p:spPr>
          <a:xfrm>
            <a:off x="10716768" y="3822192"/>
            <a:ext cx="1472184" cy="841248"/>
          </a:xfrm>
          <a:custGeom>
            <a:avLst/>
            <a:gdLst/>
            <a:ahLst/>
            <a:cxnLst/>
            <a:rect l="l" t="t" r="r" b="b"/>
            <a:pathLst>
              <a:path w="1472184" h="841248">
                <a:moveTo>
                  <a:pt x="1472184" y="329184"/>
                </a:moveTo>
                <a:lnTo>
                  <a:pt x="1472184" y="841248"/>
                </a:lnTo>
                <a:cubicBezTo>
                  <a:pt x="1005840" y="795528"/>
                  <a:pt x="557784" y="676656"/>
                  <a:pt x="146304" y="484632"/>
                </a:cubicBezTo>
                <a:cubicBezTo>
                  <a:pt x="18288" y="429768"/>
                  <a:pt x="-36576" y="274320"/>
                  <a:pt x="27432" y="146304"/>
                </a:cubicBezTo>
                <a:cubicBezTo>
                  <a:pt x="82296" y="18288"/>
                  <a:pt x="237744" y="-36576"/>
                  <a:pt x="356616" y="27432"/>
                </a:cubicBezTo>
                <a:cubicBezTo>
                  <a:pt x="704088" y="182880"/>
                  <a:pt x="1078992" y="292608"/>
                  <a:pt x="1472184" y="329184"/>
                </a:cubicBezTo>
              </a:path>
            </a:pathLst>
          </a:custGeom>
          <a:solidFill>
            <a:schemeClr val="lt1">
              <a:alpha val="40000"/>
            </a:schemeClr>
          </a:solidFill>
        </p:spPr>
      </p:sp>
      <p:sp>
        <p:nvSpPr>
          <p:cNvPr id="19" name="Ellipse 9_#color-2050&amp;12763"/>
          <p:cNvSpPr/>
          <p:nvPr userDrawn="1">
            <p:custDataLst>
              <p:tags r:id="rId6"/>
            </p:custDataLst>
          </p:nvPr>
        </p:nvSpPr>
        <p:spPr>
          <a:xfrm>
            <a:off x="0" y="3429000"/>
            <a:ext cx="3255264" cy="3429000"/>
          </a:xfrm>
          <a:custGeom>
            <a:avLst/>
            <a:gdLst/>
            <a:ahLst/>
            <a:cxnLst/>
            <a:rect l="l" t="t" r="r" b="b"/>
            <a:pathLst>
              <a:path w="3255264" h="3429000">
                <a:moveTo>
                  <a:pt x="3227832" y="3429000"/>
                </a:moveTo>
                <a:cubicBezTo>
                  <a:pt x="3246120" y="3300984"/>
                  <a:pt x="3255264" y="3172968"/>
                  <a:pt x="3255264" y="3044952"/>
                </a:cubicBezTo>
                <a:cubicBezTo>
                  <a:pt x="3255264" y="1362456"/>
                  <a:pt x="1883664" y="0"/>
                  <a:pt x="201168" y="0"/>
                </a:cubicBezTo>
                <a:cubicBezTo>
                  <a:pt x="137160" y="0"/>
                  <a:pt x="64008" y="0"/>
                  <a:pt x="0" y="9144"/>
                </a:cubicBezTo>
                <a:lnTo>
                  <a:pt x="0" y="512064"/>
                </a:lnTo>
                <a:cubicBezTo>
                  <a:pt x="64008" y="512064"/>
                  <a:pt x="137160" y="512064"/>
                  <a:pt x="201168" y="512064"/>
                </a:cubicBezTo>
                <a:cubicBezTo>
                  <a:pt x="1609344" y="512064"/>
                  <a:pt x="2743200" y="1645920"/>
                  <a:pt x="2743200" y="3044952"/>
                </a:cubicBezTo>
                <a:cubicBezTo>
                  <a:pt x="2743200" y="3172968"/>
                  <a:pt x="2734056" y="3300984"/>
                  <a:pt x="2715768" y="3429000"/>
                </a:cubicBezTo>
                <a:lnTo>
                  <a:pt x="3227832" y="3429000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7"/>
            </p:custDataLst>
          </p:nvPr>
        </p:nvSpPr>
        <p:spPr>
          <a:xfrm>
            <a:off x="838200" y="457200"/>
            <a:ext cx="10515000" cy="29988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 userDrawn="1">
            <p:ph type="body" sz="quarter" idx="17" hasCustomPrompt="1"/>
            <p:custDataLst>
              <p:tags r:id="rId11"/>
            </p:custDataLst>
          </p:nvPr>
        </p:nvSpPr>
        <p:spPr>
          <a:xfrm>
            <a:off x="838200" y="3908350"/>
            <a:ext cx="10515000" cy="1240560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_#color-2050&amp;12358"/>
          <p:cNvSpPr/>
          <p:nvPr>
            <p:custDataLst>
              <p:tags r:id="rId2"/>
            </p:custDataLst>
          </p:nvPr>
        </p:nvSpPr>
        <p:spPr>
          <a:xfrm>
            <a:off x="1524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9" name="Ellipse 5 (Stroke)_#color-2050&amp;12736"/>
          <p:cNvSpPr/>
          <p:nvPr>
            <p:custDataLst>
              <p:tags r:id="rId3"/>
            </p:custDataLst>
          </p:nvPr>
        </p:nvSpPr>
        <p:spPr>
          <a:xfrm>
            <a:off x="0" y="0"/>
            <a:ext cx="4142232" cy="4544568"/>
          </a:xfrm>
          <a:custGeom>
            <a:avLst/>
            <a:gdLst/>
            <a:ahLst/>
            <a:cxnLst/>
            <a:rect l="l" t="t" r="r" b="b"/>
            <a:pathLst>
              <a:path w="4142232" h="4544568">
                <a:moveTo>
                  <a:pt x="0" y="4032504"/>
                </a:moveTo>
                <a:cubicBezTo>
                  <a:pt x="91440" y="4032504"/>
                  <a:pt x="173736" y="4041648"/>
                  <a:pt x="265176" y="4041648"/>
                </a:cubicBezTo>
                <a:cubicBezTo>
                  <a:pt x="2121408" y="4041648"/>
                  <a:pt x="3630168" y="2532888"/>
                  <a:pt x="3630168" y="676656"/>
                </a:cubicBezTo>
                <a:cubicBezTo>
                  <a:pt x="3630168" y="438912"/>
                  <a:pt x="3611880" y="219456"/>
                  <a:pt x="3566160" y="0"/>
                </a:cubicBezTo>
                <a:lnTo>
                  <a:pt x="4078224" y="0"/>
                </a:lnTo>
                <a:cubicBezTo>
                  <a:pt x="4123944" y="219456"/>
                  <a:pt x="4142232" y="448056"/>
                  <a:pt x="4142232" y="676656"/>
                </a:cubicBezTo>
                <a:cubicBezTo>
                  <a:pt x="4142232" y="2816352"/>
                  <a:pt x="2404872" y="4544568"/>
                  <a:pt x="265176" y="4544568"/>
                </a:cubicBezTo>
                <a:cubicBezTo>
                  <a:pt x="173736" y="4544568"/>
                  <a:pt x="91440" y="4544568"/>
                  <a:pt x="0" y="4535424"/>
                </a:cubicBezTo>
                <a:lnTo>
                  <a:pt x="0" y="4032504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10" name="Ellipse 3 (Stroke)_#color_$lt1_$lt1-2050&amp;12739"/>
          <p:cNvSpPr/>
          <p:nvPr>
            <p:custDataLst>
              <p:tags r:id="rId4"/>
            </p:custDataLst>
          </p:nvPr>
        </p:nvSpPr>
        <p:spPr>
          <a:xfrm>
            <a:off x="0" y="1399032"/>
            <a:ext cx="6099048" cy="5458968"/>
          </a:xfrm>
          <a:custGeom>
            <a:avLst/>
            <a:gdLst/>
            <a:ahLst/>
            <a:cxnLst/>
            <a:rect l="l" t="t" r="r" b="b"/>
            <a:pathLst>
              <a:path w="6099048" h="5458968">
                <a:moveTo>
                  <a:pt x="5760720" y="5458968"/>
                </a:moveTo>
                <a:cubicBezTo>
                  <a:pt x="5971032" y="4974336"/>
                  <a:pt x="6099048" y="4434840"/>
                  <a:pt x="6099048" y="3877056"/>
                </a:cubicBezTo>
                <a:cubicBezTo>
                  <a:pt x="6099048" y="1737360"/>
                  <a:pt x="4361688" y="0"/>
                  <a:pt x="2221992" y="0"/>
                </a:cubicBezTo>
                <a:cubicBezTo>
                  <a:pt x="1399032" y="0"/>
                  <a:pt x="630936" y="256032"/>
                  <a:pt x="0" y="704088"/>
                </a:cubicBezTo>
                <a:lnTo>
                  <a:pt x="0" y="1344168"/>
                </a:lnTo>
                <a:cubicBezTo>
                  <a:pt x="594360" y="822960"/>
                  <a:pt x="1371600" y="512064"/>
                  <a:pt x="2221992" y="512064"/>
                </a:cubicBezTo>
                <a:cubicBezTo>
                  <a:pt x="4078224" y="512064"/>
                  <a:pt x="5586984" y="2011680"/>
                  <a:pt x="5586984" y="3877056"/>
                </a:cubicBezTo>
                <a:cubicBezTo>
                  <a:pt x="5586984" y="4443984"/>
                  <a:pt x="5440680" y="4992624"/>
                  <a:pt x="5193792" y="5458968"/>
                </a:cubicBezTo>
                <a:lnTo>
                  <a:pt x="5760720" y="5458968"/>
                </a:lnTo>
              </a:path>
            </a:pathLst>
          </a:custGeom>
          <a:gradFill>
            <a:gsLst>
              <a:gs pos="41000">
                <a:schemeClr val="lt1">
                  <a:alpha val="45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Ellipse 4 (Stroke)_#color_$lt1_$accent1-2050&amp;12742"/>
          <p:cNvSpPr/>
          <p:nvPr>
            <p:custDataLst>
              <p:tags r:id="rId5"/>
            </p:custDataLst>
          </p:nvPr>
        </p:nvSpPr>
        <p:spPr>
          <a:xfrm>
            <a:off x="0" y="1399032"/>
            <a:ext cx="5541264" cy="2194560"/>
          </a:xfrm>
          <a:custGeom>
            <a:avLst/>
            <a:gdLst/>
            <a:ahLst/>
            <a:cxnLst/>
            <a:rect l="l" t="t" r="r" b="b"/>
            <a:pathLst>
              <a:path w="5541264" h="2194560">
                <a:moveTo>
                  <a:pt x="0" y="1353312"/>
                </a:moveTo>
                <a:lnTo>
                  <a:pt x="0" y="704088"/>
                </a:lnTo>
                <a:cubicBezTo>
                  <a:pt x="630936" y="265176"/>
                  <a:pt x="1399032" y="0"/>
                  <a:pt x="2231136" y="0"/>
                </a:cubicBezTo>
                <a:cubicBezTo>
                  <a:pt x="3602736" y="0"/>
                  <a:pt x="4809744" y="722376"/>
                  <a:pt x="5495544" y="1801368"/>
                </a:cubicBezTo>
                <a:cubicBezTo>
                  <a:pt x="5568696" y="1920240"/>
                  <a:pt x="5541264" y="2075688"/>
                  <a:pt x="5422392" y="2148840"/>
                </a:cubicBezTo>
                <a:cubicBezTo>
                  <a:pt x="5303520" y="2221992"/>
                  <a:pt x="5148072" y="2194560"/>
                  <a:pt x="5065776" y="2075688"/>
                </a:cubicBezTo>
                <a:cubicBezTo>
                  <a:pt x="4471416" y="1133856"/>
                  <a:pt x="3419856" y="512064"/>
                  <a:pt x="2231136" y="512064"/>
                </a:cubicBezTo>
                <a:cubicBezTo>
                  <a:pt x="1371600" y="512064"/>
                  <a:pt x="594360" y="822960"/>
                  <a:pt x="0" y="1353312"/>
                </a:cubicBezTo>
              </a:path>
            </a:pathLst>
          </a:custGeom>
          <a:gradFill>
            <a:gsLst>
              <a:gs pos="81000">
                <a:schemeClr val="lt1">
                  <a:alpha val="100000"/>
                </a:schemeClr>
              </a:gs>
              <a:gs pos="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27495" y="3136900"/>
            <a:ext cx="4726940" cy="1983105"/>
          </a:xfrm>
        </p:spPr>
        <p:txBody>
          <a:bodyPr wrap="square" anchor="t">
            <a:normAutofit/>
          </a:bodyPr>
          <a:lstStyle>
            <a:lvl1pPr algn="l">
              <a:defRPr sz="45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86410" y="3269650"/>
            <a:ext cx="5126736" cy="2759544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119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</a:defRPr>
            </a:lvl1pPr>
            <a:lvl2pPr>
              <a:defRPr>
                <a:latin typeface="+mn-lt"/>
                <a:ea typeface="+mn-lt"/>
                <a:cs typeface="+mn-lt"/>
              </a:defRPr>
            </a:lvl2pPr>
            <a:lvl3pPr>
              <a:defRPr>
                <a:latin typeface="+mn-lt"/>
                <a:ea typeface="+mn-lt"/>
                <a:cs typeface="+mn-lt"/>
              </a:defRPr>
            </a:lvl3pPr>
            <a:lvl4pPr>
              <a:defRPr>
                <a:latin typeface="+mn-lt"/>
                <a:ea typeface="+mn-lt"/>
                <a:cs typeface="+mn-lt"/>
              </a:defRPr>
            </a:lvl4pPr>
            <a:lvl5pPr>
              <a:defRPr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8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6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20" Type="http://schemas.openxmlformats.org/officeDocument/2006/relationships/tags" Target="../tags/tag240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239.xml"/><Relationship Id="rId18" Type="http://schemas.openxmlformats.org/officeDocument/2006/relationships/tags" Target="../tags/tag238.xml"/><Relationship Id="rId17" Type="http://schemas.openxmlformats.org/officeDocument/2006/relationships/tags" Target="../tags/tag237.xml"/><Relationship Id="rId16" Type="http://schemas.openxmlformats.org/officeDocument/2006/relationships/tags" Target="../tags/tag236.xml"/><Relationship Id="rId15" Type="http://schemas.openxmlformats.org/officeDocument/2006/relationships/tags" Target="../tags/tag235.xml"/><Relationship Id="rId14" Type="http://schemas.openxmlformats.org/officeDocument/2006/relationships/tags" Target="../tags/tag234.xml"/><Relationship Id="rId13" Type="http://schemas.openxmlformats.org/officeDocument/2006/relationships/tags" Target="../tags/tag233.xml"/><Relationship Id="rId12" Type="http://schemas.openxmlformats.org/officeDocument/2006/relationships/tags" Target="../tags/tag232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5 (Stroke)_#color-2050&amp;12748"/>
          <p:cNvSpPr/>
          <p:nvPr>
            <p:custDataLst>
              <p:tags r:id="rId12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 (Stroke)_#color-2050&amp;12745"/>
          <p:cNvSpPr/>
          <p:nvPr>
            <p:custDataLst>
              <p:tags r:id="rId13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" name="Ellipse 4 (Stroke)_#color_$accent2_$accent2-2050&amp;12751"/>
          <p:cNvSpPr/>
          <p:nvPr>
            <p:custDataLst>
              <p:tags r:id="rId14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5 (Stroke)_#color-2050&amp;12748"/>
          <p:cNvSpPr/>
          <p:nvPr>
            <p:custDataLst>
              <p:tags r:id="rId12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 (Stroke)_#color-2050&amp;12745"/>
          <p:cNvSpPr/>
          <p:nvPr>
            <p:custDataLst>
              <p:tags r:id="rId13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" name="Ellipse 4 (Stroke)_#color_$accent2_$accent2-2050&amp;12751"/>
          <p:cNvSpPr/>
          <p:nvPr>
            <p:custDataLst>
              <p:tags r:id="rId14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5 (Stroke)_#color-2050&amp;12748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 (Stroke)_#color-2050&amp;12745"/>
          <p:cNvSpPr/>
          <p:nvPr userDrawn="1">
            <p:custDataLst>
              <p:tags r:id="rId13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" name="Ellipse 4 (Stroke)_#color_$accent2_$accent2-2050&amp;12751"/>
          <p:cNvSpPr/>
          <p:nvPr userDrawn="1">
            <p:custDataLst>
              <p:tags r:id="rId14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image" Target="../media/image5.jpeg"/><Relationship Id="rId5" Type="http://schemas.openxmlformats.org/officeDocument/2006/relationships/tags" Target="../tags/tag322.xml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0" Type="http://schemas.openxmlformats.org/officeDocument/2006/relationships/slideLayout" Target="../slideLayouts/slideLayout29.xml"/><Relationship Id="rId1" Type="http://schemas.openxmlformats.org/officeDocument/2006/relationships/tags" Target="../tags/tag3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3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5" Type="http://schemas.openxmlformats.org/officeDocument/2006/relationships/slideLayout" Target="../slideLayouts/slideLayout3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tags" Target="../tags/tag24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image" Target="../media/image1.jpeg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6" Type="http://schemas.openxmlformats.org/officeDocument/2006/relationships/slideLayout" Target="../slideLayouts/slideLayout29.xml"/><Relationship Id="rId15" Type="http://schemas.openxmlformats.org/officeDocument/2006/relationships/tags" Target="../tags/tag272.xml"/><Relationship Id="rId14" Type="http://schemas.openxmlformats.org/officeDocument/2006/relationships/image" Target="../media/image3.svg"/><Relationship Id="rId13" Type="http://schemas.openxmlformats.org/officeDocument/2006/relationships/image" Target="../media/image2.png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tags" Target="../tags/tag26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8" Type="http://schemas.openxmlformats.org/officeDocument/2006/relationships/slideLayout" Target="../slideLayouts/slideLayout29.xml"/><Relationship Id="rId17" Type="http://schemas.openxmlformats.org/officeDocument/2006/relationships/tags" Target="../tags/tag292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image" Target="../media/image4.jpeg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4" Type="http://schemas.openxmlformats.org/officeDocument/2006/relationships/slideLayout" Target="../slideLayouts/slideLayout29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RustChatGPT答辩</a:t>
            </a:r>
            <a:endParaRPr lang="zh-CN" altLang="en-US"/>
          </a:p>
        </p:txBody>
      </p:sp>
      <p:sp>
        <p:nvSpPr>
          <p:cNvPr id="8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/>
              <a:t>小组成员：彭铭琨、詹晓芹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形状 22"/>
          <p:cNvSpPr/>
          <p:nvPr>
            <p:custDataLst>
              <p:tags r:id="rId1"/>
            </p:custDataLst>
          </p:nvPr>
        </p:nvSpPr>
        <p:spPr>
          <a:xfrm>
            <a:off x="2103391" y="0"/>
            <a:ext cx="4357872" cy="2947816"/>
          </a:xfrm>
          <a:custGeom>
            <a:avLst/>
            <a:gdLst>
              <a:gd name="connsiteX0" fmla="*/ 0 w 4357872"/>
              <a:gd name="connsiteY0" fmla="*/ 0 h 2947816"/>
              <a:gd name="connsiteX1" fmla="*/ 4357872 w 4357872"/>
              <a:gd name="connsiteY1" fmla="*/ 0 h 2947816"/>
              <a:gd name="connsiteX2" fmla="*/ 4357872 w 4357872"/>
              <a:gd name="connsiteY2" fmla="*/ 1542906 h 2947816"/>
              <a:gd name="connsiteX3" fmla="*/ 2964607 w 4357872"/>
              <a:gd name="connsiteY3" fmla="*/ 2947816 h 2947816"/>
              <a:gd name="connsiteX4" fmla="*/ 0 w 4357872"/>
              <a:gd name="connsiteY4" fmla="*/ 0 h 294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872" h="2947816">
                <a:moveTo>
                  <a:pt x="0" y="0"/>
                </a:moveTo>
                <a:lnTo>
                  <a:pt x="4357872" y="0"/>
                </a:lnTo>
                <a:lnTo>
                  <a:pt x="4357872" y="1542906"/>
                </a:lnTo>
                <a:lnTo>
                  <a:pt x="2964607" y="2947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8" name="任意形状 7"/>
          <p:cNvSpPr/>
          <p:nvPr>
            <p:custDataLst>
              <p:tags r:id="rId2"/>
            </p:custDataLst>
          </p:nvPr>
        </p:nvSpPr>
        <p:spPr>
          <a:xfrm>
            <a:off x="10039163" y="2556200"/>
            <a:ext cx="2157527" cy="4310508"/>
          </a:xfrm>
          <a:custGeom>
            <a:avLst/>
            <a:gdLst>
              <a:gd name="connsiteX0" fmla="*/ 2152961 w 2157527"/>
              <a:gd name="connsiteY0" fmla="*/ 0 h 4310508"/>
              <a:gd name="connsiteX1" fmla="*/ 2157527 w 2157527"/>
              <a:gd name="connsiteY1" fmla="*/ 2158235 h 4310508"/>
              <a:gd name="connsiteX2" fmla="*/ 2157527 w 2157527"/>
              <a:gd name="connsiteY2" fmla="*/ 4310508 h 4310508"/>
              <a:gd name="connsiteX3" fmla="*/ 0 w 2157527"/>
              <a:gd name="connsiteY3" fmla="*/ 2162090 h 4310508"/>
              <a:gd name="connsiteX4" fmla="*/ 2152961 w 2157527"/>
              <a:gd name="connsiteY4" fmla="*/ 0 h 431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527" h="4310508">
                <a:moveTo>
                  <a:pt x="2152961" y="0"/>
                </a:moveTo>
                <a:lnTo>
                  <a:pt x="2157527" y="2158235"/>
                </a:lnTo>
                <a:lnTo>
                  <a:pt x="2157527" y="4310508"/>
                </a:lnTo>
                <a:lnTo>
                  <a:pt x="0" y="2162090"/>
                </a:lnTo>
                <a:lnTo>
                  <a:pt x="215296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任意形状 15"/>
          <p:cNvSpPr/>
          <p:nvPr>
            <p:custDataLst>
              <p:tags r:id="rId3"/>
            </p:custDataLst>
          </p:nvPr>
        </p:nvSpPr>
        <p:spPr>
          <a:xfrm>
            <a:off x="2856357" y="0"/>
            <a:ext cx="4992276" cy="3268038"/>
          </a:xfrm>
          <a:custGeom>
            <a:avLst/>
            <a:gdLst>
              <a:gd name="connsiteX0" fmla="*/ 0 w 4992276"/>
              <a:gd name="connsiteY0" fmla="*/ 0 h 3268038"/>
              <a:gd name="connsiteX1" fmla="*/ 4992276 w 4992276"/>
              <a:gd name="connsiteY1" fmla="*/ 0 h 3268038"/>
              <a:gd name="connsiteX2" fmla="*/ 4992276 w 4992276"/>
              <a:gd name="connsiteY2" fmla="*/ 1709781 h 3268038"/>
              <a:gd name="connsiteX3" fmla="*/ 3395675 w 4992276"/>
              <a:gd name="connsiteY3" fmla="*/ 3268038 h 3268038"/>
              <a:gd name="connsiteX4" fmla="*/ 0 w 4992276"/>
              <a:gd name="connsiteY4" fmla="*/ 0 h 3268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276" h="3268038">
                <a:moveTo>
                  <a:pt x="0" y="0"/>
                </a:moveTo>
                <a:lnTo>
                  <a:pt x="4992276" y="0"/>
                </a:lnTo>
                <a:lnTo>
                  <a:pt x="4992276" y="1709781"/>
                </a:lnTo>
                <a:lnTo>
                  <a:pt x="3395675" y="32680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>
            <p:custDataLst>
              <p:tags r:id="rId4"/>
            </p:custDataLst>
          </p:nvPr>
        </p:nvSpPr>
        <p:spPr>
          <a:xfrm>
            <a:off x="10478130" y="2490690"/>
            <a:ext cx="1718559" cy="3433494"/>
          </a:xfrm>
          <a:custGeom>
            <a:avLst/>
            <a:gdLst>
              <a:gd name="connsiteX0" fmla="*/ 1714920 w 1718559"/>
              <a:gd name="connsiteY0" fmla="*/ 0 h 3433494"/>
              <a:gd name="connsiteX1" fmla="*/ 1718559 w 1718559"/>
              <a:gd name="connsiteY1" fmla="*/ 1719974 h 3433494"/>
              <a:gd name="connsiteX2" fmla="*/ 1718559 w 1718559"/>
              <a:gd name="connsiteY2" fmla="*/ 3433494 h 3433494"/>
              <a:gd name="connsiteX3" fmla="*/ 0 w 1718559"/>
              <a:gd name="connsiteY3" fmla="*/ 1722191 h 3433494"/>
              <a:gd name="connsiteX4" fmla="*/ 1714920 w 1718559"/>
              <a:gd name="connsiteY4" fmla="*/ 0 h 343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559" h="3433494">
                <a:moveTo>
                  <a:pt x="1714920" y="0"/>
                </a:moveTo>
                <a:lnTo>
                  <a:pt x="1718559" y="1719974"/>
                </a:lnTo>
                <a:lnTo>
                  <a:pt x="1718559" y="3433494"/>
                </a:lnTo>
                <a:lnTo>
                  <a:pt x="0" y="1722191"/>
                </a:lnTo>
                <a:lnTo>
                  <a:pt x="171492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692"/>
          <a:stretch>
            <a:fillRect/>
          </a:stretch>
        </p:blipFill>
        <p:spPr>
          <a:xfrm>
            <a:off x="3753291" y="0"/>
            <a:ext cx="8438706" cy="5718874"/>
          </a:xfrm>
          <a:custGeom>
            <a:avLst/>
            <a:gdLst>
              <a:gd name="connsiteX0" fmla="*/ 443602 w 6539085"/>
              <a:gd name="connsiteY0" fmla="*/ 0 h 4431509"/>
              <a:gd name="connsiteX1" fmla="*/ 6539085 w 6539085"/>
              <a:gd name="connsiteY1" fmla="*/ 0 h 4431509"/>
              <a:gd name="connsiteX2" fmla="*/ 6539085 w 6539085"/>
              <a:gd name="connsiteY2" fmla="*/ 2330786 h 4431509"/>
              <a:gd name="connsiteX3" fmla="*/ 4455775 w 6539085"/>
              <a:gd name="connsiteY3" fmla="*/ 4431509 h 4431509"/>
              <a:gd name="connsiteX4" fmla="*/ 0 w 6539085"/>
              <a:gd name="connsiteY4" fmla="*/ 971 h 44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9085" h="4431509">
                <a:moveTo>
                  <a:pt x="443602" y="0"/>
                </a:moveTo>
                <a:lnTo>
                  <a:pt x="6539085" y="0"/>
                </a:lnTo>
                <a:lnTo>
                  <a:pt x="6539085" y="2330786"/>
                </a:lnTo>
                <a:lnTo>
                  <a:pt x="4455775" y="4431509"/>
                </a:lnTo>
                <a:cubicBezTo>
                  <a:pt x="2970516" y="2954663"/>
                  <a:pt x="1485258" y="1477817"/>
                  <a:pt x="0" y="971"/>
                </a:cubicBezTo>
                <a:close/>
              </a:path>
            </a:pathLst>
          </a:custGeom>
        </p:spPr>
      </p:pic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880110" y="3829685"/>
            <a:ext cx="5840095" cy="27425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ustChatGPT结合了Rust和Python的优势，前端采用Vue.js框架，确保了系统的高性能和可维护性。前端和后端通过明确的API接口进行通信，提高了开发效率和系统的可扩展性。Rust的引入和FastAPI的异步处理能力，使得系统能够应对高并发的请求。</a:t>
            </a:r>
            <a:endParaRPr lang="en-US" altLang="zh-CN" sz="16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RustChatGPT项目历经多个阶段，从项目规划、系统设计、前后端开发、系统测试到最终的部署和上线，整个过程充满了挑战和收获。</a:t>
            </a:r>
            <a:endParaRPr lang="en-US" altLang="zh-CN" sz="16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标题 3"/>
          <p:cNvSpPr txBox="1"/>
          <p:nvPr>
            <p:custDataLst>
              <p:tags r:id="rId8"/>
            </p:custDataLst>
          </p:nvPr>
        </p:nvSpPr>
        <p:spPr>
          <a:xfrm>
            <a:off x="797408" y="2026953"/>
            <a:ext cx="2868641" cy="187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2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dirty="0"/>
              <a:t>项目总结</a:t>
            </a:r>
            <a:endParaRPr lang="zh-CN" altLang="en-US" dirty="0"/>
          </a:p>
        </p:txBody>
      </p:sp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小组成员：彭铭琨、詹晓芹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7" name="项标题"/>
          <p:cNvSpPr txBox="1"/>
          <p:nvPr>
            <p:custDataLst>
              <p:tags r:id="rId2"/>
            </p:custDataLst>
          </p:nvPr>
        </p:nvSpPr>
        <p:spPr>
          <a:xfrm>
            <a:off x="7174103" y="1070197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项目概述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9" name="@mix!m0_序号_03-2050-12356"/>
          <p:cNvSpPr/>
          <p:nvPr>
            <p:custDataLst>
              <p:tags r:id="rId3"/>
            </p:custDataLst>
          </p:nvPr>
        </p:nvSpPr>
        <p:spPr>
          <a:xfrm>
            <a:off x="6885559" y="3813937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03</a:t>
            </a:r>
            <a:endParaRPr lang="en-US" b="1" dirty="0">
              <a:solidFill>
                <a:srgbClr val="FFFFFF"/>
              </a:solidFill>
              <a:latin typeface="+mn-ea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10" name="Ellipse 70_#color-2050&amp;12709"/>
          <p:cNvSpPr/>
          <p:nvPr>
            <p:custDataLst>
              <p:tags r:id="rId4"/>
            </p:custDataLst>
          </p:nvPr>
        </p:nvSpPr>
        <p:spPr>
          <a:xfrm>
            <a:off x="6812407" y="3740785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Ellipse 66_#color-2050&amp;12710"/>
          <p:cNvSpPr/>
          <p:nvPr>
            <p:custDataLst>
              <p:tags r:id="rId5"/>
            </p:custDataLst>
          </p:nvPr>
        </p:nvSpPr>
        <p:spPr>
          <a:xfrm>
            <a:off x="6291199" y="942721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Ellipse 68_#color-2050&amp;12711"/>
          <p:cNvSpPr/>
          <p:nvPr>
            <p:custDataLst>
              <p:tags r:id="rId6"/>
            </p:custDataLst>
          </p:nvPr>
        </p:nvSpPr>
        <p:spPr>
          <a:xfrm>
            <a:off x="6812407" y="2341753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Ellipse 72_#color-2050&amp;12712"/>
          <p:cNvSpPr/>
          <p:nvPr>
            <p:custDataLst>
              <p:tags r:id="rId7"/>
            </p:custDataLst>
          </p:nvPr>
        </p:nvSpPr>
        <p:spPr>
          <a:xfrm>
            <a:off x="6291199" y="5139817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@mix!m0_序号_01-2050-12354"/>
          <p:cNvSpPr/>
          <p:nvPr>
            <p:custDataLst>
              <p:tags r:id="rId8"/>
            </p:custDataLst>
          </p:nvPr>
        </p:nvSpPr>
        <p:spPr>
          <a:xfrm>
            <a:off x="6364351" y="1025017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</a:rPr>
              <a:t>01</a:t>
            </a:r>
            <a:endParaRPr lang="zh-CN" altLang="en-US" b="1" dirty="0">
              <a:solidFill>
                <a:srgbClr val="FFFFFF"/>
              </a:solidFill>
              <a:latin typeface="+mn-ea"/>
              <a:cs typeface="微软雅黑" panose="020B0503020204020204" pitchFamily="34" charset="-120"/>
            </a:endParaRPr>
          </a:p>
        </p:txBody>
      </p:sp>
      <p:sp>
        <p:nvSpPr>
          <p:cNvPr id="15" name="@mix!m0_序号_02-2050-12355"/>
          <p:cNvSpPr/>
          <p:nvPr>
            <p:custDataLst>
              <p:tags r:id="rId9"/>
            </p:custDataLst>
          </p:nvPr>
        </p:nvSpPr>
        <p:spPr>
          <a:xfrm>
            <a:off x="6885559" y="2414905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02</a:t>
            </a:r>
            <a:endParaRPr lang="en-US" b="1" dirty="0">
              <a:solidFill>
                <a:srgbClr val="FFFFFF"/>
              </a:solidFill>
              <a:latin typeface="+mn-ea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16" name="@mix!m0_序号_04-2050-12357"/>
          <p:cNvSpPr/>
          <p:nvPr>
            <p:custDataLst>
              <p:tags r:id="rId10"/>
            </p:custDataLst>
          </p:nvPr>
        </p:nvSpPr>
        <p:spPr>
          <a:xfrm>
            <a:off x="6364351" y="5212969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04</a:t>
            </a:r>
            <a:endParaRPr lang="en-US" b="1" dirty="0">
              <a:solidFill>
                <a:srgbClr val="FFFFFF"/>
              </a:solidFill>
              <a:latin typeface="+mn-ea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2" name="项标题"/>
          <p:cNvSpPr txBox="1"/>
          <p:nvPr>
            <p:custDataLst>
              <p:tags r:id="rId11"/>
            </p:custDataLst>
          </p:nvPr>
        </p:nvSpPr>
        <p:spPr>
          <a:xfrm>
            <a:off x="7695311" y="2469229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项目功能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3" name="项标题"/>
          <p:cNvSpPr txBox="1"/>
          <p:nvPr>
            <p:custDataLst>
              <p:tags r:id="rId12"/>
            </p:custDataLst>
          </p:nvPr>
        </p:nvSpPr>
        <p:spPr>
          <a:xfrm>
            <a:off x="7695311" y="3863689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项目实现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8" name="项标题"/>
          <p:cNvSpPr txBox="1"/>
          <p:nvPr>
            <p:custDataLst>
              <p:tags r:id="rId13"/>
            </p:custDataLst>
          </p:nvPr>
        </p:nvSpPr>
        <p:spPr>
          <a:xfrm>
            <a:off x="7174103" y="5262721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总结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项目概述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16582" y="1034832"/>
            <a:ext cx="5931617" cy="792163"/>
          </a:xfrm>
        </p:spPr>
        <p:txBody>
          <a:bodyPr/>
          <a:lstStyle/>
          <a:p>
            <a:pPr algn="l"/>
            <a:r>
              <a:rPr lang="zh-CN" altLang="en-US" dirty="0"/>
              <a:t>项目概述</a:t>
            </a:r>
            <a:endParaRPr lang="zh-CN" altLang="en-US" dirty="0"/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6395509" y="1497281"/>
            <a:ext cx="582202" cy="5822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 rot="7697511">
            <a:off x="7375226" y="3076646"/>
            <a:ext cx="4547187" cy="2296043"/>
          </a:xfrm>
          <a:custGeom>
            <a:avLst/>
            <a:gdLst>
              <a:gd name="connsiteX0" fmla="*/ 58 w 2249936"/>
              <a:gd name="connsiteY0" fmla="*/ 1136076 h 1136076"/>
              <a:gd name="connsiteX1" fmla="*/ 1113913 w 2249936"/>
              <a:gd name="connsiteY1" fmla="*/ 53 h 1136076"/>
              <a:gd name="connsiteX2" fmla="*/ 2249937 w 2249936"/>
              <a:gd name="connsiteY2" fmla="*/ 1113909 h 113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936" h="1136076">
                <a:moveTo>
                  <a:pt x="58" y="1136076"/>
                </a:moveTo>
                <a:cubicBezTo>
                  <a:pt x="-6169" y="514639"/>
                  <a:pt x="492725" y="6031"/>
                  <a:pt x="1113913" y="53"/>
                </a:cubicBezTo>
                <a:cubicBezTo>
                  <a:pt x="1735102" y="-5925"/>
                  <a:pt x="2243959" y="492720"/>
                  <a:pt x="2249937" y="1113909"/>
                </a:cubicBezTo>
              </a:path>
            </a:pathLst>
          </a:custGeom>
          <a:noFill/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 rot="20405484">
            <a:off x="7218440" y="5194202"/>
            <a:ext cx="240930" cy="2409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 rot="20405484">
            <a:off x="10087318" y="1655872"/>
            <a:ext cx="167489" cy="167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t="5" r="31882" b="-5"/>
          <a:stretch>
            <a:fillRect/>
          </a:stretch>
        </p:blipFill>
        <p:spPr>
          <a:xfrm>
            <a:off x="6986664" y="1728813"/>
            <a:ext cx="3624483" cy="362448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63" h="5263">
                <a:moveTo>
                  <a:pt x="2631" y="0"/>
                </a:moveTo>
                <a:cubicBezTo>
                  <a:pt x="4085" y="0"/>
                  <a:pt x="5263" y="1178"/>
                  <a:pt x="5263" y="2631"/>
                </a:cubicBezTo>
                <a:cubicBezTo>
                  <a:pt x="5263" y="4085"/>
                  <a:pt x="4085" y="5263"/>
                  <a:pt x="2631" y="5263"/>
                </a:cubicBezTo>
                <a:cubicBezTo>
                  <a:pt x="1178" y="5263"/>
                  <a:pt x="0" y="4085"/>
                  <a:pt x="0" y="2631"/>
                </a:cubicBezTo>
                <a:cubicBezTo>
                  <a:pt x="0" y="1178"/>
                  <a:pt x="1178" y="0"/>
                  <a:pt x="2631" y="0"/>
                </a:cubicBezTo>
                <a:close/>
              </a:path>
            </a:pathLst>
          </a:custGeom>
          <a:ln w="6350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6029698" y="771847"/>
            <a:ext cx="5538415" cy="5538415"/>
          </a:xfrm>
          <a:prstGeom prst="ellips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10629054" y="5468954"/>
            <a:ext cx="167489" cy="167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2"/>
          <p:cNvSpPr/>
          <p:nvPr>
            <p:custDataLst>
              <p:tags r:id="rId10"/>
            </p:custDataLst>
          </p:nvPr>
        </p:nvSpPr>
        <p:spPr>
          <a:xfrm>
            <a:off x="927760" y="2146156"/>
            <a:ext cx="489339" cy="489339"/>
          </a:xfrm>
          <a:prstGeom prst="roundRect">
            <a:avLst>
              <a:gd name="adj" fmla="val 24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927577" y="2819727"/>
            <a:ext cx="4467661" cy="32717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RustChatGPT项目旨在开发一个基于</a:t>
            </a:r>
            <a:r>
              <a:rPr lang="en-US" altLang="zh-CN" sz="14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Rust</a:t>
            </a:r>
            <a:r>
              <a:rPr lang="zh-CN" altLang="en-US" sz="14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的桌面应用，</a:t>
            </a:r>
            <a:r>
              <a:rPr lang="zh-CN" altLang="en-US" sz="14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提供与ChatGPT进行自然语言交互的功能。项目分为两个阶段：第一阶段调试ChatGPT桌面版源代码，确保其稳定运行；第二阶段开发仿照ChatGPT页面设计的Web应用，并集成OPENAI API，实现与ChatGPT的对话功能。项目还将提供一个提示词接口，支持从其他Python代码中调用，方便集成。目标用户包括开发者、普通用户及企业，市场需求广泛。预期成本主要为开发和API使用费用，收益包括用户订阅费及企业定制服务。项目将提升用户体验和公司技术影响力，具备良好的市场竞争力。</a:t>
            </a:r>
            <a:endParaRPr lang="zh-CN" altLang="en-US" sz="140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6" name="图形 31" descr="333639373138363b343435303830323bb9a4d7f7d7f7b7e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8859" y="2237255"/>
            <a:ext cx="307140" cy="30714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项目功能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397"/>
          <p:cNvSpPr/>
          <p:nvPr>
            <p:custDataLst>
              <p:tags r:id="rId1"/>
            </p:custDataLst>
          </p:nvPr>
        </p:nvSpPr>
        <p:spPr bwMode="auto">
          <a:xfrm>
            <a:off x="3274454" y="3178450"/>
            <a:ext cx="36000" cy="2378075"/>
          </a:xfrm>
          <a:custGeom>
            <a:avLst/>
            <a:gdLst>
              <a:gd name="T0" fmla="*/ 391912 w 1717675"/>
              <a:gd name="T1" fmla="*/ 391912 w 1717675"/>
              <a:gd name="T2" fmla="*/ 391912 w 1717675"/>
              <a:gd name="T3" fmla="*/ 391912 w 1717675"/>
              <a:gd name="T4" fmla="*/ 391912 w 1717675"/>
              <a:gd name="T5" fmla="*/ 391912 w 1717675"/>
              <a:gd name="T6" fmla="*/ 391912 w 1717675"/>
              <a:gd name="T7" fmla="*/ 391912 w 1717675"/>
              <a:gd name="T8" fmla="*/ 391912 w 1717675"/>
              <a:gd name="T9" fmla="*/ 391912 w 1717675"/>
              <a:gd name="T10" fmla="*/ 391912 w 1717675"/>
              <a:gd name="T11" fmla="*/ 391912 w 1717675"/>
              <a:gd name="T12" fmla="*/ 391912 w 1717675"/>
              <a:gd name="T13" fmla="*/ 391912 w 1717675"/>
              <a:gd name="T14" fmla="*/ 391912 w 1717675"/>
              <a:gd name="T15" fmla="*/ 391912 w 1717675"/>
              <a:gd name="T16" fmla="*/ 391912 w 1717675"/>
              <a:gd name="T17" fmla="*/ 391912 w 1717675"/>
              <a:gd name="T18" fmla="*/ 391912 w 1717675"/>
              <a:gd name="T19" fmla="*/ 391912 w 1717675"/>
              <a:gd name="T20" fmla="*/ 391912 w 1717675"/>
              <a:gd name="T21" fmla="*/ 391912 w 1717675"/>
              <a:gd name="T22" fmla="*/ 391912 w 1717675"/>
              <a:gd name="T23" fmla="*/ 391912 w 1717675"/>
              <a:gd name="T24" fmla="*/ 391912 w 1717675"/>
              <a:gd name="T25" fmla="*/ 391912 w 1717675"/>
              <a:gd name="T26" fmla="*/ 391912 w 1717675"/>
              <a:gd name="T27" fmla="*/ 391912 w 1717675"/>
              <a:gd name="T28" fmla="*/ 391912 w 1717675"/>
              <a:gd name="T29" fmla="*/ 391912 w 1717675"/>
              <a:gd name="T30" fmla="*/ 391912 w 1717675"/>
              <a:gd name="T31" fmla="*/ 391912 w 1717675"/>
              <a:gd name="T32" fmla="*/ 391912 w 1717675"/>
              <a:gd name="T33" fmla="*/ 391912 w 1717675"/>
              <a:gd name="T34" fmla="*/ 391912 w 1717675"/>
              <a:gd name="T35" fmla="*/ 391912 w 1717675"/>
              <a:gd name="T36" fmla="*/ 391912 w 1717675"/>
              <a:gd name="T37" fmla="*/ 391912 w 1717675"/>
              <a:gd name="T38" fmla="*/ 391912 w 1717675"/>
              <a:gd name="T39" fmla="*/ 391912 w 1717675"/>
              <a:gd name="T40" fmla="*/ 391912 w 1717675"/>
              <a:gd name="T41" fmla="*/ 391912 w 1717675"/>
              <a:gd name="T42" fmla="*/ 391912 w 1717675"/>
              <a:gd name="T43" fmla="*/ 391912 w 1717675"/>
              <a:gd name="T44" fmla="*/ 391912 w 1717675"/>
              <a:gd name="T45" fmla="*/ 391912 w 1717675"/>
              <a:gd name="T46" fmla="*/ 391912 w 1717675"/>
              <a:gd name="T47" fmla="*/ 391912 w 1717675"/>
              <a:gd name="T48" fmla="*/ 391912 w 1717675"/>
              <a:gd name="T49" fmla="*/ 391912 w 1717675"/>
              <a:gd name="T50" fmla="*/ 391912 w 1717675"/>
              <a:gd name="T51" fmla="*/ 391912 w 1717675"/>
              <a:gd name="T52" fmla="*/ 391912 w 1717675"/>
              <a:gd name="T53" fmla="*/ 391912 w 1717675"/>
              <a:gd name="T54" fmla="*/ 391912 w 1717675"/>
              <a:gd name="T55" fmla="*/ 391912 w 1717675"/>
              <a:gd name="T56" fmla="*/ 391912 w 1717675"/>
              <a:gd name="T57" fmla="*/ 391912 w 1717675"/>
              <a:gd name="T58" fmla="*/ 391912 w 1717675"/>
              <a:gd name="T59" fmla="*/ 391912 w 1717675"/>
              <a:gd name="T60" fmla="*/ 391912 w 1717675"/>
              <a:gd name="T61" fmla="*/ 391912 w 1717675"/>
              <a:gd name="T62" fmla="*/ 391912 w 1717675"/>
              <a:gd name="T63" fmla="*/ 391912 w 1717675"/>
              <a:gd name="T64" fmla="*/ 391912 w 1717675"/>
              <a:gd name="T65" fmla="*/ 391912 w 1717675"/>
              <a:gd name="T66" fmla="*/ 391912 w 1717675"/>
              <a:gd name="T67" fmla="*/ 391912 w 1717675"/>
              <a:gd name="T68" fmla="*/ 391912 w 1717675"/>
              <a:gd name="T69" fmla="*/ 391912 w 1717675"/>
              <a:gd name="T70" fmla="*/ 391912 w 1717675"/>
              <a:gd name="T71" fmla="*/ 391912 w 1717675"/>
              <a:gd name="T72" fmla="*/ 391912 w 1717675"/>
              <a:gd name="T73" fmla="*/ 391912 w 1717675"/>
              <a:gd name="T74" fmla="*/ 391912 w 1717675"/>
              <a:gd name="T75" fmla="*/ 391912 w 1717675"/>
              <a:gd name="T76" fmla="*/ 391912 w 1717675"/>
              <a:gd name="T77" fmla="*/ 391912 w 1717675"/>
              <a:gd name="T78" fmla="*/ 391912 w 1717675"/>
              <a:gd name="T79" fmla="*/ 391912 w 1717675"/>
              <a:gd name="T80" fmla="*/ 391912 w 1717675"/>
              <a:gd name="T81" fmla="*/ 391912 w 1717675"/>
              <a:gd name="T82" fmla="*/ 391912 w 1717675"/>
              <a:gd name="T83" fmla="*/ 391912 w 1717675"/>
              <a:gd name="T84" fmla="*/ 391912 w 1717675"/>
              <a:gd name="T85" fmla="*/ 391912 w 1717675"/>
              <a:gd name="T86" fmla="*/ 391912 w 1717675"/>
              <a:gd name="T87" fmla="*/ 391912 w 1717675"/>
              <a:gd name="T88" fmla="*/ 391912 w 1717675"/>
              <a:gd name="T89" fmla="*/ 391912 w 1717675"/>
              <a:gd name="T90" fmla="*/ 391912 w 1717675"/>
              <a:gd name="T91" fmla="*/ 391912 w 1717675"/>
              <a:gd name="T92" fmla="*/ 391912 w 1717675"/>
              <a:gd name="T93" fmla="*/ 391912 w 1717675"/>
              <a:gd name="T94" fmla="*/ 391912 w 1717675"/>
              <a:gd name="T95" fmla="*/ 391912 w 1717675"/>
              <a:gd name="T96" fmla="*/ 391912 w 1717675"/>
              <a:gd name="T97" fmla="*/ 391912 w 1717675"/>
              <a:gd name="T98" fmla="*/ 391912 w 1717675"/>
              <a:gd name="T99" fmla="*/ 391912 w 1717675"/>
              <a:gd name="T100" fmla="*/ 391912 w 1717675"/>
              <a:gd name="T101" fmla="*/ 391912 w 1717675"/>
              <a:gd name="T102" fmla="*/ 391912 w 1717675"/>
              <a:gd name="T103" fmla="*/ 391912 w 1717675"/>
              <a:gd name="T104" fmla="*/ 391912 w 1717675"/>
              <a:gd name="T105" fmla="*/ 391912 w 1717675"/>
              <a:gd name="T106" fmla="*/ 391912 w 1717675"/>
              <a:gd name="T107" fmla="*/ 391912 w 1717675"/>
              <a:gd name="T108" fmla="*/ 391912 w 1717675"/>
              <a:gd name="T109" fmla="*/ 391912 w 1717675"/>
              <a:gd name="T110" fmla="*/ 391912 w 1717675"/>
              <a:gd name="T111" fmla="*/ 391912 w 1717675"/>
              <a:gd name="T112" fmla="*/ 391912 w 1717675"/>
              <a:gd name="T113" fmla="*/ 391912 w 1717675"/>
              <a:gd name="T114" fmla="*/ 391912 w 1717675"/>
              <a:gd name="T115" fmla="*/ 391912 w 1717675"/>
              <a:gd name="T116" fmla="*/ 391912 w 1717675"/>
              <a:gd name="T117" fmla="*/ 391912 w 1717675"/>
              <a:gd name="T118" fmla="*/ 391912 w 1717675"/>
              <a:gd name="T119" fmla="*/ 391912 w 1717675"/>
              <a:gd name="T120" fmla="*/ 391912 w 1717675"/>
              <a:gd name="T121" fmla="*/ 391912 w 1717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" h="473">
                <a:moveTo>
                  <a:pt x="29" y="6"/>
                </a:moveTo>
                <a:cubicBezTo>
                  <a:pt x="29" y="7"/>
                  <a:pt x="29" y="7"/>
                  <a:pt x="29" y="7"/>
                </a:cubicBezTo>
                <a:cubicBezTo>
                  <a:pt x="29" y="7"/>
                  <a:pt x="28" y="7"/>
                  <a:pt x="28" y="6"/>
                </a:cubicBezTo>
                <a:cubicBezTo>
                  <a:pt x="28" y="6"/>
                  <a:pt x="28" y="4"/>
                  <a:pt x="28" y="3"/>
                </a:cubicBezTo>
                <a:cubicBezTo>
                  <a:pt x="25" y="2"/>
                  <a:pt x="23" y="2"/>
                  <a:pt x="22" y="4"/>
                </a:cubicBezTo>
                <a:cubicBezTo>
                  <a:pt x="21" y="2"/>
                  <a:pt x="21" y="5"/>
                  <a:pt x="20" y="3"/>
                </a:cubicBezTo>
                <a:cubicBezTo>
                  <a:pt x="21" y="5"/>
                  <a:pt x="21" y="6"/>
                  <a:pt x="22" y="8"/>
                </a:cubicBezTo>
                <a:cubicBezTo>
                  <a:pt x="21" y="7"/>
                  <a:pt x="19" y="8"/>
                  <a:pt x="19" y="6"/>
                </a:cubicBezTo>
                <a:cubicBezTo>
                  <a:pt x="18" y="5"/>
                  <a:pt x="18" y="6"/>
                  <a:pt x="18" y="7"/>
                </a:cubicBezTo>
                <a:cubicBezTo>
                  <a:pt x="17" y="5"/>
                  <a:pt x="15" y="7"/>
                  <a:pt x="13" y="6"/>
                </a:cubicBezTo>
                <a:cubicBezTo>
                  <a:pt x="13" y="7"/>
                  <a:pt x="13" y="7"/>
                  <a:pt x="13" y="8"/>
                </a:cubicBezTo>
                <a:cubicBezTo>
                  <a:pt x="12" y="7"/>
                  <a:pt x="12" y="8"/>
                  <a:pt x="11" y="7"/>
                </a:cubicBezTo>
                <a:cubicBezTo>
                  <a:pt x="11" y="8"/>
                  <a:pt x="11" y="9"/>
                  <a:pt x="11" y="9"/>
                </a:cubicBezTo>
                <a:cubicBezTo>
                  <a:pt x="11" y="9"/>
                  <a:pt x="11" y="10"/>
                  <a:pt x="10" y="9"/>
                </a:cubicBezTo>
                <a:cubicBezTo>
                  <a:pt x="10" y="10"/>
                  <a:pt x="9" y="10"/>
                  <a:pt x="8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10" y="12"/>
                  <a:pt x="9" y="11"/>
                  <a:pt x="9" y="11"/>
                </a:cubicBezTo>
                <a:cubicBezTo>
                  <a:pt x="10" y="11"/>
                  <a:pt x="10" y="12"/>
                  <a:pt x="10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12"/>
                  <a:pt x="11" y="11"/>
                  <a:pt x="12" y="11"/>
                </a:cubicBezTo>
                <a:cubicBezTo>
                  <a:pt x="13" y="13"/>
                  <a:pt x="12" y="14"/>
                  <a:pt x="12" y="16"/>
                </a:cubicBezTo>
                <a:cubicBezTo>
                  <a:pt x="11" y="15"/>
                  <a:pt x="11" y="15"/>
                  <a:pt x="11" y="16"/>
                </a:cubicBezTo>
                <a:cubicBezTo>
                  <a:pt x="10" y="14"/>
                  <a:pt x="8" y="18"/>
                  <a:pt x="7" y="16"/>
                </a:cubicBezTo>
                <a:cubicBezTo>
                  <a:pt x="7" y="17"/>
                  <a:pt x="7" y="18"/>
                  <a:pt x="6" y="18"/>
                </a:cubicBezTo>
                <a:cubicBezTo>
                  <a:pt x="5" y="17"/>
                  <a:pt x="2" y="19"/>
                  <a:pt x="2" y="21"/>
                </a:cubicBezTo>
                <a:cubicBezTo>
                  <a:pt x="3" y="22"/>
                  <a:pt x="4" y="22"/>
                  <a:pt x="5" y="20"/>
                </a:cubicBezTo>
                <a:cubicBezTo>
                  <a:pt x="6" y="22"/>
                  <a:pt x="6" y="19"/>
                  <a:pt x="8" y="20"/>
                </a:cubicBezTo>
                <a:cubicBezTo>
                  <a:pt x="8" y="21"/>
                  <a:pt x="8" y="22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3"/>
                  <a:pt x="7" y="23"/>
                  <a:pt x="7" y="24"/>
                </a:cubicBezTo>
                <a:cubicBezTo>
                  <a:pt x="5" y="24"/>
                  <a:pt x="5" y="26"/>
                  <a:pt x="3" y="26"/>
                </a:cubicBezTo>
                <a:cubicBezTo>
                  <a:pt x="3" y="28"/>
                  <a:pt x="1" y="26"/>
                  <a:pt x="1" y="29"/>
                </a:cubicBezTo>
                <a:cubicBezTo>
                  <a:pt x="2" y="28"/>
                  <a:pt x="5" y="28"/>
                  <a:pt x="6" y="27"/>
                </a:cubicBezTo>
                <a:cubicBezTo>
                  <a:pt x="6" y="27"/>
                  <a:pt x="7" y="27"/>
                  <a:pt x="7" y="28"/>
                </a:cubicBezTo>
                <a:cubicBezTo>
                  <a:pt x="7" y="33"/>
                  <a:pt x="2" y="31"/>
                  <a:pt x="0" y="36"/>
                </a:cubicBezTo>
                <a:cubicBezTo>
                  <a:pt x="1" y="37"/>
                  <a:pt x="2" y="35"/>
                  <a:pt x="2" y="34"/>
                </a:cubicBezTo>
                <a:cubicBezTo>
                  <a:pt x="3" y="35"/>
                  <a:pt x="4" y="36"/>
                  <a:pt x="5" y="35"/>
                </a:cubicBezTo>
                <a:cubicBezTo>
                  <a:pt x="7" y="38"/>
                  <a:pt x="2" y="39"/>
                  <a:pt x="1" y="41"/>
                </a:cubicBezTo>
                <a:cubicBezTo>
                  <a:pt x="2" y="41"/>
                  <a:pt x="2" y="42"/>
                  <a:pt x="2" y="43"/>
                </a:cubicBezTo>
                <a:cubicBezTo>
                  <a:pt x="2" y="42"/>
                  <a:pt x="3" y="42"/>
                  <a:pt x="3" y="43"/>
                </a:cubicBezTo>
                <a:cubicBezTo>
                  <a:pt x="3" y="41"/>
                  <a:pt x="4" y="44"/>
                  <a:pt x="5" y="42"/>
                </a:cubicBezTo>
                <a:cubicBezTo>
                  <a:pt x="5" y="41"/>
                  <a:pt x="5" y="40"/>
                  <a:pt x="5" y="40"/>
                </a:cubicBezTo>
                <a:cubicBezTo>
                  <a:pt x="6" y="40"/>
                  <a:pt x="6" y="41"/>
                  <a:pt x="6" y="42"/>
                </a:cubicBezTo>
                <a:cubicBezTo>
                  <a:pt x="6" y="43"/>
                  <a:pt x="7" y="43"/>
                  <a:pt x="7" y="43"/>
                </a:cubicBezTo>
                <a:cubicBezTo>
                  <a:pt x="6" y="45"/>
                  <a:pt x="6" y="45"/>
                  <a:pt x="5" y="46"/>
                </a:cubicBezTo>
                <a:cubicBezTo>
                  <a:pt x="5" y="46"/>
                  <a:pt x="5" y="46"/>
                  <a:pt x="5" y="45"/>
                </a:cubicBezTo>
                <a:cubicBezTo>
                  <a:pt x="4" y="47"/>
                  <a:pt x="4" y="47"/>
                  <a:pt x="3" y="47"/>
                </a:cubicBezTo>
                <a:cubicBezTo>
                  <a:pt x="3" y="48"/>
                  <a:pt x="2" y="49"/>
                  <a:pt x="3" y="49"/>
                </a:cubicBezTo>
                <a:cubicBezTo>
                  <a:pt x="3" y="47"/>
                  <a:pt x="4" y="50"/>
                  <a:pt x="5" y="49"/>
                </a:cubicBezTo>
                <a:cubicBezTo>
                  <a:pt x="6" y="48"/>
                  <a:pt x="5" y="47"/>
                  <a:pt x="5" y="47"/>
                </a:cubicBezTo>
                <a:cubicBezTo>
                  <a:pt x="6" y="48"/>
                  <a:pt x="6" y="50"/>
                  <a:pt x="6" y="51"/>
                </a:cubicBezTo>
                <a:cubicBezTo>
                  <a:pt x="5" y="51"/>
                  <a:pt x="5" y="51"/>
                  <a:pt x="4" y="53"/>
                </a:cubicBezTo>
                <a:cubicBezTo>
                  <a:pt x="3" y="52"/>
                  <a:pt x="3" y="54"/>
                  <a:pt x="1" y="55"/>
                </a:cubicBezTo>
                <a:cubicBezTo>
                  <a:pt x="1" y="55"/>
                  <a:pt x="1" y="57"/>
                  <a:pt x="1" y="58"/>
                </a:cubicBezTo>
                <a:cubicBezTo>
                  <a:pt x="2" y="59"/>
                  <a:pt x="2" y="57"/>
                  <a:pt x="3" y="56"/>
                </a:cubicBezTo>
                <a:cubicBezTo>
                  <a:pt x="3" y="57"/>
                  <a:pt x="4" y="56"/>
                  <a:pt x="4" y="55"/>
                </a:cubicBezTo>
                <a:cubicBezTo>
                  <a:pt x="4" y="57"/>
                  <a:pt x="4" y="58"/>
                  <a:pt x="5" y="58"/>
                </a:cubicBezTo>
                <a:cubicBezTo>
                  <a:pt x="5" y="57"/>
                  <a:pt x="4" y="57"/>
                  <a:pt x="5" y="55"/>
                </a:cubicBezTo>
                <a:cubicBezTo>
                  <a:pt x="5" y="56"/>
                  <a:pt x="5" y="55"/>
                  <a:pt x="5" y="55"/>
                </a:cubicBezTo>
                <a:cubicBezTo>
                  <a:pt x="5" y="58"/>
                  <a:pt x="6" y="54"/>
                  <a:pt x="6" y="55"/>
                </a:cubicBezTo>
                <a:cubicBezTo>
                  <a:pt x="5" y="59"/>
                  <a:pt x="3" y="61"/>
                  <a:pt x="1" y="64"/>
                </a:cubicBezTo>
                <a:cubicBezTo>
                  <a:pt x="3" y="64"/>
                  <a:pt x="3" y="63"/>
                  <a:pt x="4" y="64"/>
                </a:cubicBezTo>
                <a:cubicBezTo>
                  <a:pt x="4" y="63"/>
                  <a:pt x="4" y="61"/>
                  <a:pt x="5" y="62"/>
                </a:cubicBezTo>
                <a:cubicBezTo>
                  <a:pt x="5" y="62"/>
                  <a:pt x="5" y="62"/>
                  <a:pt x="5" y="63"/>
                </a:cubicBezTo>
                <a:cubicBezTo>
                  <a:pt x="4" y="63"/>
                  <a:pt x="5" y="65"/>
                  <a:pt x="5" y="65"/>
                </a:cubicBezTo>
                <a:cubicBezTo>
                  <a:pt x="4" y="66"/>
                  <a:pt x="5" y="67"/>
                  <a:pt x="5" y="68"/>
                </a:cubicBezTo>
                <a:cubicBezTo>
                  <a:pt x="5" y="69"/>
                  <a:pt x="4" y="69"/>
                  <a:pt x="4" y="71"/>
                </a:cubicBezTo>
                <a:cubicBezTo>
                  <a:pt x="5" y="71"/>
                  <a:pt x="5" y="70"/>
                  <a:pt x="5" y="71"/>
                </a:cubicBezTo>
                <a:cubicBezTo>
                  <a:pt x="4" y="72"/>
                  <a:pt x="5" y="72"/>
                  <a:pt x="5" y="75"/>
                </a:cubicBezTo>
                <a:cubicBezTo>
                  <a:pt x="5" y="75"/>
                  <a:pt x="4" y="76"/>
                  <a:pt x="5" y="76"/>
                </a:cubicBezTo>
                <a:cubicBezTo>
                  <a:pt x="5" y="75"/>
                  <a:pt x="5" y="75"/>
                  <a:pt x="6" y="74"/>
                </a:cubicBezTo>
                <a:cubicBezTo>
                  <a:pt x="5" y="76"/>
                  <a:pt x="6" y="82"/>
                  <a:pt x="5" y="80"/>
                </a:cubicBezTo>
                <a:cubicBezTo>
                  <a:pt x="4" y="81"/>
                  <a:pt x="5" y="82"/>
                  <a:pt x="4" y="83"/>
                </a:cubicBezTo>
                <a:cubicBezTo>
                  <a:pt x="5" y="83"/>
                  <a:pt x="5" y="81"/>
                  <a:pt x="6" y="82"/>
                </a:cubicBezTo>
                <a:cubicBezTo>
                  <a:pt x="6" y="83"/>
                  <a:pt x="5" y="82"/>
                  <a:pt x="5" y="83"/>
                </a:cubicBezTo>
                <a:cubicBezTo>
                  <a:pt x="6" y="84"/>
                  <a:pt x="5" y="85"/>
                  <a:pt x="5" y="86"/>
                </a:cubicBezTo>
                <a:cubicBezTo>
                  <a:pt x="5" y="86"/>
                  <a:pt x="5" y="87"/>
                  <a:pt x="4" y="87"/>
                </a:cubicBezTo>
                <a:cubicBezTo>
                  <a:pt x="5" y="90"/>
                  <a:pt x="3" y="93"/>
                  <a:pt x="4" y="96"/>
                </a:cubicBezTo>
                <a:cubicBezTo>
                  <a:pt x="5" y="96"/>
                  <a:pt x="5" y="95"/>
                  <a:pt x="5" y="96"/>
                </a:cubicBezTo>
                <a:cubicBezTo>
                  <a:pt x="5" y="97"/>
                  <a:pt x="4" y="97"/>
                  <a:pt x="5" y="99"/>
                </a:cubicBezTo>
                <a:cubicBezTo>
                  <a:pt x="4" y="98"/>
                  <a:pt x="4" y="98"/>
                  <a:pt x="4" y="98"/>
                </a:cubicBezTo>
                <a:cubicBezTo>
                  <a:pt x="4" y="101"/>
                  <a:pt x="5" y="107"/>
                  <a:pt x="4" y="109"/>
                </a:cubicBezTo>
                <a:cubicBezTo>
                  <a:pt x="5" y="110"/>
                  <a:pt x="4" y="112"/>
                  <a:pt x="4" y="114"/>
                </a:cubicBezTo>
                <a:cubicBezTo>
                  <a:pt x="5" y="115"/>
                  <a:pt x="4" y="118"/>
                  <a:pt x="4" y="120"/>
                </a:cubicBezTo>
                <a:cubicBezTo>
                  <a:pt x="4" y="119"/>
                  <a:pt x="4" y="119"/>
                  <a:pt x="5" y="118"/>
                </a:cubicBezTo>
                <a:cubicBezTo>
                  <a:pt x="5" y="119"/>
                  <a:pt x="5" y="119"/>
                  <a:pt x="5" y="119"/>
                </a:cubicBezTo>
                <a:cubicBezTo>
                  <a:pt x="4" y="120"/>
                  <a:pt x="5" y="120"/>
                  <a:pt x="5" y="121"/>
                </a:cubicBezTo>
                <a:cubicBezTo>
                  <a:pt x="5" y="124"/>
                  <a:pt x="4" y="130"/>
                  <a:pt x="5" y="132"/>
                </a:cubicBezTo>
                <a:cubicBezTo>
                  <a:pt x="5" y="132"/>
                  <a:pt x="5" y="132"/>
                  <a:pt x="5" y="132"/>
                </a:cubicBezTo>
                <a:cubicBezTo>
                  <a:pt x="5" y="134"/>
                  <a:pt x="5" y="136"/>
                  <a:pt x="4" y="139"/>
                </a:cubicBezTo>
                <a:cubicBezTo>
                  <a:pt x="5" y="139"/>
                  <a:pt x="5" y="141"/>
                  <a:pt x="5" y="141"/>
                </a:cubicBezTo>
                <a:cubicBezTo>
                  <a:pt x="5" y="142"/>
                  <a:pt x="5" y="142"/>
                  <a:pt x="4" y="143"/>
                </a:cubicBezTo>
                <a:cubicBezTo>
                  <a:pt x="5" y="144"/>
                  <a:pt x="5" y="142"/>
                  <a:pt x="5" y="143"/>
                </a:cubicBezTo>
                <a:cubicBezTo>
                  <a:pt x="4" y="144"/>
                  <a:pt x="6" y="146"/>
                  <a:pt x="5" y="148"/>
                </a:cubicBezTo>
                <a:cubicBezTo>
                  <a:pt x="4" y="147"/>
                  <a:pt x="5" y="146"/>
                  <a:pt x="5" y="146"/>
                </a:cubicBezTo>
                <a:cubicBezTo>
                  <a:pt x="4" y="146"/>
                  <a:pt x="4" y="150"/>
                  <a:pt x="5" y="149"/>
                </a:cubicBezTo>
                <a:cubicBezTo>
                  <a:pt x="5" y="149"/>
                  <a:pt x="6" y="149"/>
                  <a:pt x="6" y="148"/>
                </a:cubicBezTo>
                <a:cubicBezTo>
                  <a:pt x="6" y="149"/>
                  <a:pt x="5" y="149"/>
                  <a:pt x="5" y="151"/>
                </a:cubicBezTo>
                <a:cubicBezTo>
                  <a:pt x="5" y="152"/>
                  <a:pt x="6" y="152"/>
                  <a:pt x="6" y="153"/>
                </a:cubicBezTo>
                <a:cubicBezTo>
                  <a:pt x="5" y="152"/>
                  <a:pt x="5" y="155"/>
                  <a:pt x="6" y="155"/>
                </a:cubicBezTo>
                <a:cubicBezTo>
                  <a:pt x="6" y="155"/>
                  <a:pt x="5" y="153"/>
                  <a:pt x="6" y="153"/>
                </a:cubicBezTo>
                <a:cubicBezTo>
                  <a:pt x="7" y="153"/>
                  <a:pt x="7" y="153"/>
                  <a:pt x="7" y="155"/>
                </a:cubicBezTo>
                <a:cubicBezTo>
                  <a:pt x="7" y="155"/>
                  <a:pt x="7" y="154"/>
                  <a:pt x="6" y="154"/>
                </a:cubicBezTo>
                <a:cubicBezTo>
                  <a:pt x="6" y="155"/>
                  <a:pt x="6" y="155"/>
                  <a:pt x="6" y="156"/>
                </a:cubicBezTo>
                <a:cubicBezTo>
                  <a:pt x="6" y="155"/>
                  <a:pt x="5" y="157"/>
                  <a:pt x="5" y="158"/>
                </a:cubicBezTo>
                <a:cubicBezTo>
                  <a:pt x="6" y="158"/>
                  <a:pt x="6" y="157"/>
                  <a:pt x="6" y="158"/>
                </a:cubicBezTo>
                <a:cubicBezTo>
                  <a:pt x="5" y="158"/>
                  <a:pt x="6" y="162"/>
                  <a:pt x="6" y="164"/>
                </a:cubicBezTo>
                <a:cubicBezTo>
                  <a:pt x="7" y="165"/>
                  <a:pt x="6" y="165"/>
                  <a:pt x="8" y="167"/>
                </a:cubicBezTo>
                <a:cubicBezTo>
                  <a:pt x="7" y="168"/>
                  <a:pt x="7" y="165"/>
                  <a:pt x="6" y="167"/>
                </a:cubicBezTo>
                <a:cubicBezTo>
                  <a:pt x="6" y="167"/>
                  <a:pt x="7" y="168"/>
                  <a:pt x="6" y="168"/>
                </a:cubicBezTo>
                <a:cubicBezTo>
                  <a:pt x="6" y="169"/>
                  <a:pt x="6" y="167"/>
                  <a:pt x="6" y="167"/>
                </a:cubicBezTo>
                <a:cubicBezTo>
                  <a:pt x="6" y="168"/>
                  <a:pt x="5" y="167"/>
                  <a:pt x="5" y="167"/>
                </a:cubicBezTo>
                <a:cubicBezTo>
                  <a:pt x="5" y="170"/>
                  <a:pt x="5" y="171"/>
                  <a:pt x="6" y="173"/>
                </a:cubicBezTo>
                <a:cubicBezTo>
                  <a:pt x="6" y="172"/>
                  <a:pt x="6" y="171"/>
                  <a:pt x="6" y="170"/>
                </a:cubicBezTo>
                <a:cubicBezTo>
                  <a:pt x="6" y="172"/>
                  <a:pt x="7" y="175"/>
                  <a:pt x="6" y="175"/>
                </a:cubicBezTo>
                <a:cubicBezTo>
                  <a:pt x="6" y="174"/>
                  <a:pt x="6" y="173"/>
                  <a:pt x="6" y="173"/>
                </a:cubicBezTo>
                <a:cubicBezTo>
                  <a:pt x="6" y="174"/>
                  <a:pt x="5" y="173"/>
                  <a:pt x="5" y="174"/>
                </a:cubicBezTo>
                <a:cubicBezTo>
                  <a:pt x="6" y="174"/>
                  <a:pt x="6" y="179"/>
                  <a:pt x="6" y="177"/>
                </a:cubicBezTo>
                <a:cubicBezTo>
                  <a:pt x="6" y="179"/>
                  <a:pt x="6" y="183"/>
                  <a:pt x="6" y="184"/>
                </a:cubicBezTo>
                <a:cubicBezTo>
                  <a:pt x="7" y="184"/>
                  <a:pt x="6" y="183"/>
                  <a:pt x="7" y="183"/>
                </a:cubicBezTo>
                <a:cubicBezTo>
                  <a:pt x="7" y="183"/>
                  <a:pt x="7" y="184"/>
                  <a:pt x="7" y="186"/>
                </a:cubicBezTo>
                <a:cubicBezTo>
                  <a:pt x="6" y="185"/>
                  <a:pt x="6" y="187"/>
                  <a:pt x="6" y="188"/>
                </a:cubicBezTo>
                <a:cubicBezTo>
                  <a:pt x="6" y="187"/>
                  <a:pt x="7" y="186"/>
                  <a:pt x="8" y="186"/>
                </a:cubicBezTo>
                <a:cubicBezTo>
                  <a:pt x="7" y="188"/>
                  <a:pt x="7" y="190"/>
                  <a:pt x="7" y="192"/>
                </a:cubicBezTo>
                <a:cubicBezTo>
                  <a:pt x="7" y="192"/>
                  <a:pt x="6" y="192"/>
                  <a:pt x="6" y="193"/>
                </a:cubicBezTo>
                <a:cubicBezTo>
                  <a:pt x="7" y="193"/>
                  <a:pt x="6" y="194"/>
                  <a:pt x="7" y="195"/>
                </a:cubicBezTo>
                <a:cubicBezTo>
                  <a:pt x="6" y="195"/>
                  <a:pt x="6" y="195"/>
                  <a:pt x="6" y="194"/>
                </a:cubicBezTo>
                <a:cubicBezTo>
                  <a:pt x="6" y="196"/>
                  <a:pt x="6" y="197"/>
                  <a:pt x="6" y="198"/>
                </a:cubicBezTo>
                <a:cubicBezTo>
                  <a:pt x="6" y="199"/>
                  <a:pt x="6" y="198"/>
                  <a:pt x="6" y="198"/>
                </a:cubicBezTo>
                <a:cubicBezTo>
                  <a:pt x="7" y="199"/>
                  <a:pt x="7" y="199"/>
                  <a:pt x="7" y="201"/>
                </a:cubicBezTo>
                <a:cubicBezTo>
                  <a:pt x="7" y="201"/>
                  <a:pt x="6" y="200"/>
                  <a:pt x="6" y="201"/>
                </a:cubicBezTo>
                <a:cubicBezTo>
                  <a:pt x="7" y="201"/>
                  <a:pt x="7" y="203"/>
                  <a:pt x="8" y="203"/>
                </a:cubicBezTo>
                <a:cubicBezTo>
                  <a:pt x="8" y="201"/>
                  <a:pt x="8" y="202"/>
                  <a:pt x="8" y="201"/>
                </a:cubicBezTo>
                <a:cubicBezTo>
                  <a:pt x="8" y="201"/>
                  <a:pt x="7" y="201"/>
                  <a:pt x="7" y="200"/>
                </a:cubicBezTo>
                <a:cubicBezTo>
                  <a:pt x="8" y="200"/>
                  <a:pt x="7" y="197"/>
                  <a:pt x="8" y="197"/>
                </a:cubicBezTo>
                <a:cubicBezTo>
                  <a:pt x="8" y="199"/>
                  <a:pt x="9" y="198"/>
                  <a:pt x="10" y="198"/>
                </a:cubicBezTo>
                <a:cubicBezTo>
                  <a:pt x="9" y="199"/>
                  <a:pt x="10" y="199"/>
                  <a:pt x="10" y="200"/>
                </a:cubicBezTo>
                <a:cubicBezTo>
                  <a:pt x="9" y="199"/>
                  <a:pt x="9" y="200"/>
                  <a:pt x="9" y="201"/>
                </a:cubicBezTo>
                <a:cubicBezTo>
                  <a:pt x="9" y="200"/>
                  <a:pt x="10" y="200"/>
                  <a:pt x="10" y="200"/>
                </a:cubicBezTo>
                <a:cubicBezTo>
                  <a:pt x="10" y="201"/>
                  <a:pt x="10" y="202"/>
                  <a:pt x="11" y="203"/>
                </a:cubicBezTo>
                <a:cubicBezTo>
                  <a:pt x="10" y="203"/>
                  <a:pt x="10" y="203"/>
                  <a:pt x="10" y="204"/>
                </a:cubicBezTo>
                <a:cubicBezTo>
                  <a:pt x="10" y="204"/>
                  <a:pt x="10" y="205"/>
                  <a:pt x="11" y="205"/>
                </a:cubicBezTo>
                <a:cubicBezTo>
                  <a:pt x="10" y="205"/>
                  <a:pt x="10" y="206"/>
                  <a:pt x="10" y="206"/>
                </a:cubicBezTo>
                <a:cubicBezTo>
                  <a:pt x="10" y="205"/>
                  <a:pt x="10" y="203"/>
                  <a:pt x="9" y="203"/>
                </a:cubicBezTo>
                <a:cubicBezTo>
                  <a:pt x="8" y="205"/>
                  <a:pt x="9" y="206"/>
                  <a:pt x="10" y="207"/>
                </a:cubicBezTo>
                <a:cubicBezTo>
                  <a:pt x="10" y="208"/>
                  <a:pt x="10" y="208"/>
                  <a:pt x="10" y="209"/>
                </a:cubicBezTo>
                <a:cubicBezTo>
                  <a:pt x="10" y="209"/>
                  <a:pt x="10" y="210"/>
                  <a:pt x="10" y="210"/>
                </a:cubicBezTo>
                <a:cubicBezTo>
                  <a:pt x="9" y="208"/>
                  <a:pt x="10" y="208"/>
                  <a:pt x="10" y="208"/>
                </a:cubicBezTo>
                <a:cubicBezTo>
                  <a:pt x="9" y="207"/>
                  <a:pt x="9" y="209"/>
                  <a:pt x="9" y="209"/>
                </a:cubicBezTo>
                <a:cubicBezTo>
                  <a:pt x="9" y="208"/>
                  <a:pt x="8" y="208"/>
                  <a:pt x="8" y="209"/>
                </a:cubicBezTo>
                <a:cubicBezTo>
                  <a:pt x="9" y="209"/>
                  <a:pt x="9" y="211"/>
                  <a:pt x="9" y="212"/>
                </a:cubicBezTo>
                <a:cubicBezTo>
                  <a:pt x="10" y="212"/>
                  <a:pt x="10" y="211"/>
                  <a:pt x="10" y="211"/>
                </a:cubicBezTo>
                <a:cubicBezTo>
                  <a:pt x="10" y="212"/>
                  <a:pt x="9" y="213"/>
                  <a:pt x="10" y="214"/>
                </a:cubicBezTo>
                <a:cubicBezTo>
                  <a:pt x="10" y="212"/>
                  <a:pt x="10" y="214"/>
                  <a:pt x="10" y="215"/>
                </a:cubicBezTo>
                <a:cubicBezTo>
                  <a:pt x="10" y="213"/>
                  <a:pt x="12" y="214"/>
                  <a:pt x="12" y="214"/>
                </a:cubicBezTo>
                <a:cubicBezTo>
                  <a:pt x="12" y="215"/>
                  <a:pt x="12" y="217"/>
                  <a:pt x="12" y="217"/>
                </a:cubicBezTo>
                <a:cubicBezTo>
                  <a:pt x="11" y="217"/>
                  <a:pt x="11" y="217"/>
                  <a:pt x="11" y="217"/>
                </a:cubicBezTo>
                <a:cubicBezTo>
                  <a:pt x="11" y="216"/>
                  <a:pt x="12" y="215"/>
                  <a:pt x="11" y="214"/>
                </a:cubicBezTo>
                <a:cubicBezTo>
                  <a:pt x="11" y="215"/>
                  <a:pt x="11" y="215"/>
                  <a:pt x="11" y="215"/>
                </a:cubicBezTo>
                <a:cubicBezTo>
                  <a:pt x="11" y="215"/>
                  <a:pt x="11" y="214"/>
                  <a:pt x="11" y="214"/>
                </a:cubicBezTo>
                <a:cubicBezTo>
                  <a:pt x="10" y="218"/>
                  <a:pt x="11" y="220"/>
                  <a:pt x="10" y="222"/>
                </a:cubicBezTo>
                <a:cubicBezTo>
                  <a:pt x="11" y="222"/>
                  <a:pt x="10" y="224"/>
                  <a:pt x="11" y="225"/>
                </a:cubicBezTo>
                <a:cubicBezTo>
                  <a:pt x="11" y="225"/>
                  <a:pt x="11" y="224"/>
                  <a:pt x="11" y="224"/>
                </a:cubicBezTo>
                <a:cubicBezTo>
                  <a:pt x="12" y="224"/>
                  <a:pt x="11" y="226"/>
                  <a:pt x="11" y="226"/>
                </a:cubicBezTo>
                <a:cubicBezTo>
                  <a:pt x="11" y="226"/>
                  <a:pt x="10" y="227"/>
                  <a:pt x="10" y="226"/>
                </a:cubicBezTo>
                <a:cubicBezTo>
                  <a:pt x="10" y="227"/>
                  <a:pt x="10" y="227"/>
                  <a:pt x="10" y="228"/>
                </a:cubicBezTo>
                <a:cubicBezTo>
                  <a:pt x="11" y="227"/>
                  <a:pt x="12" y="227"/>
                  <a:pt x="12" y="226"/>
                </a:cubicBezTo>
                <a:cubicBezTo>
                  <a:pt x="13" y="227"/>
                  <a:pt x="12" y="227"/>
                  <a:pt x="12" y="228"/>
                </a:cubicBezTo>
                <a:cubicBezTo>
                  <a:pt x="11" y="227"/>
                  <a:pt x="12" y="231"/>
                  <a:pt x="11" y="229"/>
                </a:cubicBezTo>
                <a:cubicBezTo>
                  <a:pt x="11" y="230"/>
                  <a:pt x="10" y="231"/>
                  <a:pt x="10" y="232"/>
                </a:cubicBezTo>
                <a:cubicBezTo>
                  <a:pt x="10" y="231"/>
                  <a:pt x="11" y="231"/>
                  <a:pt x="11" y="232"/>
                </a:cubicBezTo>
                <a:cubicBezTo>
                  <a:pt x="11" y="232"/>
                  <a:pt x="11" y="233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0"/>
                  <a:pt x="10" y="230"/>
                </a:cubicBezTo>
                <a:cubicBezTo>
                  <a:pt x="10" y="232"/>
                  <a:pt x="9" y="232"/>
                  <a:pt x="9" y="231"/>
                </a:cubicBezTo>
                <a:cubicBezTo>
                  <a:pt x="9" y="233"/>
                  <a:pt x="10" y="232"/>
                  <a:pt x="10" y="234"/>
                </a:cubicBezTo>
                <a:cubicBezTo>
                  <a:pt x="10" y="234"/>
                  <a:pt x="10" y="235"/>
                  <a:pt x="9" y="234"/>
                </a:cubicBezTo>
                <a:cubicBezTo>
                  <a:pt x="9" y="236"/>
                  <a:pt x="10" y="236"/>
                  <a:pt x="10" y="238"/>
                </a:cubicBezTo>
                <a:cubicBezTo>
                  <a:pt x="10" y="238"/>
                  <a:pt x="9" y="240"/>
                  <a:pt x="10" y="240"/>
                </a:cubicBezTo>
                <a:cubicBezTo>
                  <a:pt x="11" y="240"/>
                  <a:pt x="10" y="236"/>
                  <a:pt x="11" y="235"/>
                </a:cubicBezTo>
                <a:cubicBezTo>
                  <a:pt x="11" y="237"/>
                  <a:pt x="12" y="234"/>
                  <a:pt x="13" y="236"/>
                </a:cubicBezTo>
                <a:cubicBezTo>
                  <a:pt x="13" y="239"/>
                  <a:pt x="11" y="237"/>
                  <a:pt x="12" y="239"/>
                </a:cubicBezTo>
                <a:cubicBezTo>
                  <a:pt x="12" y="238"/>
                  <a:pt x="13" y="239"/>
                  <a:pt x="12" y="239"/>
                </a:cubicBezTo>
                <a:cubicBezTo>
                  <a:pt x="13" y="239"/>
                  <a:pt x="15" y="236"/>
                  <a:pt x="15" y="239"/>
                </a:cubicBezTo>
                <a:cubicBezTo>
                  <a:pt x="15" y="239"/>
                  <a:pt x="13" y="239"/>
                  <a:pt x="14" y="241"/>
                </a:cubicBezTo>
                <a:cubicBezTo>
                  <a:pt x="14" y="240"/>
                  <a:pt x="14" y="241"/>
                  <a:pt x="14" y="242"/>
                </a:cubicBezTo>
                <a:cubicBezTo>
                  <a:pt x="14" y="242"/>
                  <a:pt x="15" y="242"/>
                  <a:pt x="15" y="242"/>
                </a:cubicBezTo>
                <a:cubicBezTo>
                  <a:pt x="15" y="243"/>
                  <a:pt x="14" y="244"/>
                  <a:pt x="14" y="244"/>
                </a:cubicBezTo>
                <a:cubicBezTo>
                  <a:pt x="15" y="245"/>
                  <a:pt x="13" y="246"/>
                  <a:pt x="13" y="246"/>
                </a:cubicBezTo>
                <a:cubicBezTo>
                  <a:pt x="14" y="245"/>
                  <a:pt x="14" y="246"/>
                  <a:pt x="15" y="244"/>
                </a:cubicBezTo>
                <a:cubicBezTo>
                  <a:pt x="15" y="245"/>
                  <a:pt x="15" y="244"/>
                  <a:pt x="15" y="244"/>
                </a:cubicBezTo>
                <a:cubicBezTo>
                  <a:pt x="15" y="246"/>
                  <a:pt x="15" y="247"/>
                  <a:pt x="15" y="249"/>
                </a:cubicBezTo>
                <a:cubicBezTo>
                  <a:pt x="17" y="249"/>
                  <a:pt x="14" y="253"/>
                  <a:pt x="15" y="254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5" y="254"/>
                  <a:pt x="16" y="252"/>
                  <a:pt x="16" y="254"/>
                </a:cubicBezTo>
                <a:cubicBezTo>
                  <a:pt x="16" y="254"/>
                  <a:pt x="16" y="255"/>
                  <a:pt x="15" y="255"/>
                </a:cubicBezTo>
                <a:cubicBezTo>
                  <a:pt x="15" y="255"/>
                  <a:pt x="14" y="256"/>
                  <a:pt x="14" y="256"/>
                </a:cubicBezTo>
                <a:cubicBezTo>
                  <a:pt x="14" y="256"/>
                  <a:pt x="14" y="257"/>
                  <a:pt x="14" y="257"/>
                </a:cubicBezTo>
                <a:cubicBezTo>
                  <a:pt x="15" y="258"/>
                  <a:pt x="15" y="255"/>
                  <a:pt x="15" y="257"/>
                </a:cubicBezTo>
                <a:cubicBezTo>
                  <a:pt x="15" y="258"/>
                  <a:pt x="14" y="258"/>
                  <a:pt x="15" y="259"/>
                </a:cubicBezTo>
                <a:cubicBezTo>
                  <a:pt x="15" y="257"/>
                  <a:pt x="14" y="261"/>
                  <a:pt x="15" y="260"/>
                </a:cubicBezTo>
                <a:cubicBezTo>
                  <a:pt x="15" y="259"/>
                  <a:pt x="15" y="259"/>
                  <a:pt x="15" y="258"/>
                </a:cubicBezTo>
                <a:cubicBezTo>
                  <a:pt x="15" y="259"/>
                  <a:pt x="16" y="258"/>
                  <a:pt x="16" y="259"/>
                </a:cubicBezTo>
                <a:cubicBezTo>
                  <a:pt x="15" y="260"/>
                  <a:pt x="16" y="260"/>
                  <a:pt x="16" y="262"/>
                </a:cubicBezTo>
                <a:cubicBezTo>
                  <a:pt x="15" y="264"/>
                  <a:pt x="13" y="264"/>
                  <a:pt x="14" y="266"/>
                </a:cubicBezTo>
                <a:cubicBezTo>
                  <a:pt x="14" y="265"/>
                  <a:pt x="14" y="265"/>
                  <a:pt x="15" y="265"/>
                </a:cubicBezTo>
                <a:cubicBezTo>
                  <a:pt x="15" y="267"/>
                  <a:pt x="15" y="267"/>
                  <a:pt x="15" y="267"/>
                </a:cubicBezTo>
                <a:cubicBezTo>
                  <a:pt x="16" y="268"/>
                  <a:pt x="15" y="266"/>
                  <a:pt x="16" y="266"/>
                </a:cubicBezTo>
                <a:cubicBezTo>
                  <a:pt x="16" y="267"/>
                  <a:pt x="16" y="266"/>
                  <a:pt x="16" y="267"/>
                </a:cubicBezTo>
                <a:cubicBezTo>
                  <a:pt x="16" y="267"/>
                  <a:pt x="15" y="267"/>
                  <a:pt x="15" y="268"/>
                </a:cubicBezTo>
                <a:cubicBezTo>
                  <a:pt x="16" y="270"/>
                  <a:pt x="16" y="267"/>
                  <a:pt x="17" y="268"/>
                </a:cubicBezTo>
                <a:cubicBezTo>
                  <a:pt x="16" y="268"/>
                  <a:pt x="17" y="270"/>
                  <a:pt x="16" y="270"/>
                </a:cubicBezTo>
                <a:cubicBezTo>
                  <a:pt x="16" y="270"/>
                  <a:pt x="16" y="270"/>
                  <a:pt x="16" y="270"/>
                </a:cubicBezTo>
                <a:cubicBezTo>
                  <a:pt x="16" y="269"/>
                  <a:pt x="16" y="270"/>
                  <a:pt x="16" y="269"/>
                </a:cubicBezTo>
                <a:cubicBezTo>
                  <a:pt x="15" y="269"/>
                  <a:pt x="15" y="270"/>
                  <a:pt x="15" y="271"/>
                </a:cubicBezTo>
                <a:cubicBezTo>
                  <a:pt x="15" y="272"/>
                  <a:pt x="16" y="272"/>
                  <a:pt x="16" y="273"/>
                </a:cubicBezTo>
                <a:cubicBezTo>
                  <a:pt x="16" y="273"/>
                  <a:pt x="15" y="273"/>
                  <a:pt x="15" y="275"/>
                </a:cubicBezTo>
                <a:cubicBezTo>
                  <a:pt x="16" y="275"/>
                  <a:pt x="16" y="276"/>
                  <a:pt x="17" y="277"/>
                </a:cubicBezTo>
                <a:cubicBezTo>
                  <a:pt x="17" y="280"/>
                  <a:pt x="17" y="280"/>
                  <a:pt x="17" y="283"/>
                </a:cubicBezTo>
                <a:cubicBezTo>
                  <a:pt x="16" y="283"/>
                  <a:pt x="17" y="284"/>
                  <a:pt x="17" y="285"/>
                </a:cubicBezTo>
                <a:cubicBezTo>
                  <a:pt x="16" y="284"/>
                  <a:pt x="16" y="285"/>
                  <a:pt x="16" y="285"/>
                </a:cubicBezTo>
                <a:cubicBezTo>
                  <a:pt x="16" y="287"/>
                  <a:pt x="16" y="288"/>
                  <a:pt x="16" y="289"/>
                </a:cubicBezTo>
                <a:cubicBezTo>
                  <a:pt x="17" y="289"/>
                  <a:pt x="16" y="287"/>
                  <a:pt x="17" y="287"/>
                </a:cubicBezTo>
                <a:cubicBezTo>
                  <a:pt x="17" y="289"/>
                  <a:pt x="17" y="289"/>
                  <a:pt x="17" y="289"/>
                </a:cubicBezTo>
                <a:cubicBezTo>
                  <a:pt x="17" y="289"/>
                  <a:pt x="17" y="289"/>
                  <a:pt x="18" y="290"/>
                </a:cubicBezTo>
                <a:cubicBezTo>
                  <a:pt x="18" y="289"/>
                  <a:pt x="17" y="288"/>
                  <a:pt x="18" y="288"/>
                </a:cubicBezTo>
                <a:cubicBezTo>
                  <a:pt x="18" y="288"/>
                  <a:pt x="18" y="288"/>
                  <a:pt x="18" y="288"/>
                </a:cubicBezTo>
                <a:cubicBezTo>
                  <a:pt x="18" y="291"/>
                  <a:pt x="19" y="294"/>
                  <a:pt x="18" y="295"/>
                </a:cubicBezTo>
                <a:cubicBezTo>
                  <a:pt x="18" y="296"/>
                  <a:pt x="18" y="297"/>
                  <a:pt x="18" y="298"/>
                </a:cubicBezTo>
                <a:cubicBezTo>
                  <a:pt x="18" y="298"/>
                  <a:pt x="18" y="298"/>
                  <a:pt x="18" y="298"/>
                </a:cubicBezTo>
                <a:cubicBezTo>
                  <a:pt x="18" y="301"/>
                  <a:pt x="17" y="301"/>
                  <a:pt x="17" y="304"/>
                </a:cubicBezTo>
                <a:cubicBezTo>
                  <a:pt x="18" y="305"/>
                  <a:pt x="18" y="306"/>
                  <a:pt x="18" y="309"/>
                </a:cubicBezTo>
                <a:cubicBezTo>
                  <a:pt x="17" y="309"/>
                  <a:pt x="17" y="309"/>
                  <a:pt x="17" y="309"/>
                </a:cubicBezTo>
                <a:cubicBezTo>
                  <a:pt x="17" y="310"/>
                  <a:pt x="18" y="310"/>
                  <a:pt x="18" y="310"/>
                </a:cubicBezTo>
                <a:cubicBezTo>
                  <a:pt x="17" y="311"/>
                  <a:pt x="17" y="312"/>
                  <a:pt x="17" y="313"/>
                </a:cubicBezTo>
                <a:cubicBezTo>
                  <a:pt x="17" y="313"/>
                  <a:pt x="17" y="312"/>
                  <a:pt x="18" y="312"/>
                </a:cubicBezTo>
                <a:cubicBezTo>
                  <a:pt x="18" y="314"/>
                  <a:pt x="18" y="312"/>
                  <a:pt x="18" y="311"/>
                </a:cubicBezTo>
                <a:cubicBezTo>
                  <a:pt x="19" y="314"/>
                  <a:pt x="18" y="315"/>
                  <a:pt x="19" y="316"/>
                </a:cubicBezTo>
                <a:cubicBezTo>
                  <a:pt x="18" y="316"/>
                  <a:pt x="18" y="317"/>
                  <a:pt x="18" y="318"/>
                </a:cubicBezTo>
                <a:cubicBezTo>
                  <a:pt x="17" y="317"/>
                  <a:pt x="18" y="315"/>
                  <a:pt x="17" y="316"/>
                </a:cubicBezTo>
                <a:cubicBezTo>
                  <a:pt x="17" y="319"/>
                  <a:pt x="17" y="325"/>
                  <a:pt x="18" y="329"/>
                </a:cubicBezTo>
                <a:cubicBezTo>
                  <a:pt x="18" y="329"/>
                  <a:pt x="17" y="329"/>
                  <a:pt x="17" y="329"/>
                </a:cubicBezTo>
                <a:cubicBezTo>
                  <a:pt x="17" y="331"/>
                  <a:pt x="17" y="334"/>
                  <a:pt x="18" y="334"/>
                </a:cubicBezTo>
                <a:cubicBezTo>
                  <a:pt x="18" y="331"/>
                  <a:pt x="18" y="333"/>
                  <a:pt x="18" y="332"/>
                </a:cubicBezTo>
                <a:cubicBezTo>
                  <a:pt x="18" y="332"/>
                  <a:pt x="18" y="331"/>
                  <a:pt x="18" y="331"/>
                </a:cubicBezTo>
                <a:cubicBezTo>
                  <a:pt x="19" y="331"/>
                  <a:pt x="19" y="330"/>
                  <a:pt x="20" y="331"/>
                </a:cubicBezTo>
                <a:cubicBezTo>
                  <a:pt x="20" y="330"/>
                  <a:pt x="20" y="328"/>
                  <a:pt x="20" y="329"/>
                </a:cubicBezTo>
                <a:cubicBezTo>
                  <a:pt x="21" y="333"/>
                  <a:pt x="18" y="332"/>
                  <a:pt x="19" y="335"/>
                </a:cubicBezTo>
                <a:cubicBezTo>
                  <a:pt x="20" y="334"/>
                  <a:pt x="19" y="333"/>
                  <a:pt x="20" y="332"/>
                </a:cubicBezTo>
                <a:cubicBezTo>
                  <a:pt x="20" y="338"/>
                  <a:pt x="20" y="338"/>
                  <a:pt x="20" y="338"/>
                </a:cubicBezTo>
                <a:cubicBezTo>
                  <a:pt x="20" y="338"/>
                  <a:pt x="19" y="339"/>
                  <a:pt x="19" y="339"/>
                </a:cubicBezTo>
                <a:cubicBezTo>
                  <a:pt x="20" y="339"/>
                  <a:pt x="20" y="339"/>
                  <a:pt x="20" y="340"/>
                </a:cubicBezTo>
                <a:cubicBezTo>
                  <a:pt x="20" y="341"/>
                  <a:pt x="20" y="341"/>
                  <a:pt x="19" y="341"/>
                </a:cubicBezTo>
                <a:cubicBezTo>
                  <a:pt x="19" y="342"/>
                  <a:pt x="19" y="342"/>
                  <a:pt x="20" y="343"/>
                </a:cubicBezTo>
                <a:cubicBezTo>
                  <a:pt x="20" y="342"/>
                  <a:pt x="20" y="342"/>
                  <a:pt x="20" y="342"/>
                </a:cubicBezTo>
                <a:cubicBezTo>
                  <a:pt x="20" y="349"/>
                  <a:pt x="21" y="354"/>
                  <a:pt x="21" y="362"/>
                </a:cubicBezTo>
                <a:cubicBezTo>
                  <a:pt x="21" y="362"/>
                  <a:pt x="22" y="360"/>
                  <a:pt x="22" y="361"/>
                </a:cubicBezTo>
                <a:cubicBezTo>
                  <a:pt x="22" y="362"/>
                  <a:pt x="21" y="362"/>
                  <a:pt x="21" y="362"/>
                </a:cubicBezTo>
                <a:cubicBezTo>
                  <a:pt x="21" y="371"/>
                  <a:pt x="22" y="375"/>
                  <a:pt x="22" y="384"/>
                </a:cubicBezTo>
                <a:cubicBezTo>
                  <a:pt x="22" y="384"/>
                  <a:pt x="22" y="384"/>
                  <a:pt x="21" y="385"/>
                </a:cubicBezTo>
                <a:cubicBezTo>
                  <a:pt x="23" y="386"/>
                  <a:pt x="22" y="387"/>
                  <a:pt x="22" y="389"/>
                </a:cubicBezTo>
                <a:cubicBezTo>
                  <a:pt x="23" y="390"/>
                  <a:pt x="23" y="389"/>
                  <a:pt x="24" y="388"/>
                </a:cubicBezTo>
                <a:cubicBezTo>
                  <a:pt x="24" y="389"/>
                  <a:pt x="24" y="389"/>
                  <a:pt x="24" y="390"/>
                </a:cubicBezTo>
                <a:cubicBezTo>
                  <a:pt x="23" y="390"/>
                  <a:pt x="22" y="390"/>
                  <a:pt x="22" y="391"/>
                </a:cubicBezTo>
                <a:cubicBezTo>
                  <a:pt x="23" y="392"/>
                  <a:pt x="22" y="394"/>
                  <a:pt x="23" y="395"/>
                </a:cubicBezTo>
                <a:cubicBezTo>
                  <a:pt x="23" y="396"/>
                  <a:pt x="24" y="395"/>
                  <a:pt x="23" y="396"/>
                </a:cubicBezTo>
                <a:cubicBezTo>
                  <a:pt x="24" y="397"/>
                  <a:pt x="25" y="396"/>
                  <a:pt x="25" y="397"/>
                </a:cubicBezTo>
                <a:cubicBezTo>
                  <a:pt x="25" y="395"/>
                  <a:pt x="26" y="396"/>
                  <a:pt x="26" y="395"/>
                </a:cubicBezTo>
                <a:cubicBezTo>
                  <a:pt x="26" y="395"/>
                  <a:pt x="25" y="394"/>
                  <a:pt x="25" y="394"/>
                </a:cubicBezTo>
                <a:cubicBezTo>
                  <a:pt x="26" y="394"/>
                  <a:pt x="26" y="393"/>
                  <a:pt x="26" y="393"/>
                </a:cubicBezTo>
                <a:cubicBezTo>
                  <a:pt x="27" y="394"/>
                  <a:pt x="27" y="394"/>
                  <a:pt x="28" y="393"/>
                </a:cubicBezTo>
                <a:cubicBezTo>
                  <a:pt x="27" y="394"/>
                  <a:pt x="28" y="394"/>
                  <a:pt x="28" y="394"/>
                </a:cubicBezTo>
                <a:cubicBezTo>
                  <a:pt x="28" y="394"/>
                  <a:pt x="28" y="393"/>
                  <a:pt x="28" y="393"/>
                </a:cubicBezTo>
                <a:cubicBezTo>
                  <a:pt x="29" y="393"/>
                  <a:pt x="29" y="395"/>
                  <a:pt x="29" y="395"/>
                </a:cubicBezTo>
                <a:cubicBezTo>
                  <a:pt x="29" y="395"/>
                  <a:pt x="29" y="395"/>
                  <a:pt x="29" y="396"/>
                </a:cubicBezTo>
                <a:cubicBezTo>
                  <a:pt x="29" y="396"/>
                  <a:pt x="30" y="396"/>
                  <a:pt x="29" y="398"/>
                </a:cubicBezTo>
                <a:cubicBezTo>
                  <a:pt x="29" y="398"/>
                  <a:pt x="29" y="397"/>
                  <a:pt x="29" y="397"/>
                </a:cubicBezTo>
                <a:cubicBezTo>
                  <a:pt x="29" y="399"/>
                  <a:pt x="30" y="399"/>
                  <a:pt x="30" y="400"/>
                </a:cubicBezTo>
                <a:cubicBezTo>
                  <a:pt x="31" y="401"/>
                  <a:pt x="30" y="400"/>
                  <a:pt x="30" y="401"/>
                </a:cubicBezTo>
                <a:cubicBezTo>
                  <a:pt x="30" y="402"/>
                  <a:pt x="30" y="402"/>
                  <a:pt x="31" y="403"/>
                </a:cubicBezTo>
                <a:cubicBezTo>
                  <a:pt x="30" y="404"/>
                  <a:pt x="30" y="404"/>
                  <a:pt x="30" y="405"/>
                </a:cubicBezTo>
                <a:cubicBezTo>
                  <a:pt x="30" y="404"/>
                  <a:pt x="31" y="403"/>
                  <a:pt x="32" y="405"/>
                </a:cubicBezTo>
                <a:cubicBezTo>
                  <a:pt x="31" y="402"/>
                  <a:pt x="30" y="400"/>
                  <a:pt x="32" y="401"/>
                </a:cubicBezTo>
                <a:cubicBezTo>
                  <a:pt x="33" y="401"/>
                  <a:pt x="32" y="400"/>
                  <a:pt x="33" y="399"/>
                </a:cubicBezTo>
                <a:cubicBezTo>
                  <a:pt x="33" y="401"/>
                  <a:pt x="33" y="402"/>
                  <a:pt x="33" y="404"/>
                </a:cubicBezTo>
                <a:cubicBezTo>
                  <a:pt x="34" y="405"/>
                  <a:pt x="33" y="407"/>
                  <a:pt x="34" y="407"/>
                </a:cubicBezTo>
                <a:cubicBezTo>
                  <a:pt x="34" y="406"/>
                  <a:pt x="33" y="403"/>
                  <a:pt x="34" y="404"/>
                </a:cubicBezTo>
                <a:cubicBezTo>
                  <a:pt x="34" y="403"/>
                  <a:pt x="34" y="402"/>
                  <a:pt x="34" y="400"/>
                </a:cubicBezTo>
                <a:cubicBezTo>
                  <a:pt x="34" y="400"/>
                  <a:pt x="35" y="399"/>
                  <a:pt x="35" y="399"/>
                </a:cubicBezTo>
                <a:cubicBezTo>
                  <a:pt x="34" y="399"/>
                  <a:pt x="34" y="400"/>
                  <a:pt x="34" y="400"/>
                </a:cubicBezTo>
                <a:cubicBezTo>
                  <a:pt x="34" y="399"/>
                  <a:pt x="34" y="399"/>
                  <a:pt x="34" y="399"/>
                </a:cubicBezTo>
                <a:cubicBezTo>
                  <a:pt x="34" y="399"/>
                  <a:pt x="34" y="399"/>
                  <a:pt x="35" y="399"/>
                </a:cubicBezTo>
                <a:cubicBezTo>
                  <a:pt x="35" y="396"/>
                  <a:pt x="35" y="392"/>
                  <a:pt x="35" y="390"/>
                </a:cubicBezTo>
                <a:cubicBezTo>
                  <a:pt x="35" y="391"/>
                  <a:pt x="35" y="391"/>
                  <a:pt x="35" y="391"/>
                </a:cubicBezTo>
                <a:cubicBezTo>
                  <a:pt x="34" y="390"/>
                  <a:pt x="34" y="391"/>
                  <a:pt x="33" y="390"/>
                </a:cubicBezTo>
                <a:cubicBezTo>
                  <a:pt x="33" y="389"/>
                  <a:pt x="33" y="389"/>
                  <a:pt x="33" y="389"/>
                </a:cubicBezTo>
                <a:cubicBezTo>
                  <a:pt x="35" y="390"/>
                  <a:pt x="35" y="387"/>
                  <a:pt x="36" y="390"/>
                </a:cubicBezTo>
                <a:cubicBezTo>
                  <a:pt x="36" y="388"/>
                  <a:pt x="36" y="389"/>
                  <a:pt x="36" y="388"/>
                </a:cubicBezTo>
                <a:cubicBezTo>
                  <a:pt x="36" y="388"/>
                  <a:pt x="37" y="388"/>
                  <a:pt x="37" y="388"/>
                </a:cubicBezTo>
                <a:cubicBezTo>
                  <a:pt x="36" y="390"/>
                  <a:pt x="36" y="394"/>
                  <a:pt x="37" y="397"/>
                </a:cubicBezTo>
                <a:cubicBezTo>
                  <a:pt x="37" y="395"/>
                  <a:pt x="37" y="395"/>
                  <a:pt x="37" y="394"/>
                </a:cubicBezTo>
                <a:cubicBezTo>
                  <a:pt x="37" y="395"/>
                  <a:pt x="38" y="394"/>
                  <a:pt x="38" y="394"/>
                </a:cubicBezTo>
                <a:cubicBezTo>
                  <a:pt x="38" y="390"/>
                  <a:pt x="37" y="389"/>
                  <a:pt x="38" y="386"/>
                </a:cubicBezTo>
                <a:cubicBezTo>
                  <a:pt x="38" y="386"/>
                  <a:pt x="38" y="386"/>
                  <a:pt x="38" y="385"/>
                </a:cubicBezTo>
                <a:cubicBezTo>
                  <a:pt x="38" y="385"/>
                  <a:pt x="38" y="383"/>
                  <a:pt x="38" y="383"/>
                </a:cubicBezTo>
                <a:cubicBezTo>
                  <a:pt x="38" y="385"/>
                  <a:pt x="40" y="382"/>
                  <a:pt x="40" y="385"/>
                </a:cubicBezTo>
                <a:cubicBezTo>
                  <a:pt x="39" y="386"/>
                  <a:pt x="39" y="386"/>
                  <a:pt x="39" y="385"/>
                </a:cubicBezTo>
                <a:cubicBezTo>
                  <a:pt x="39" y="387"/>
                  <a:pt x="39" y="388"/>
                  <a:pt x="39" y="388"/>
                </a:cubicBezTo>
                <a:cubicBezTo>
                  <a:pt x="39" y="388"/>
                  <a:pt x="39" y="388"/>
                  <a:pt x="39" y="389"/>
                </a:cubicBezTo>
                <a:cubicBezTo>
                  <a:pt x="39" y="389"/>
                  <a:pt x="38" y="390"/>
                  <a:pt x="39" y="391"/>
                </a:cubicBezTo>
                <a:cubicBezTo>
                  <a:pt x="39" y="390"/>
                  <a:pt x="38" y="393"/>
                  <a:pt x="40" y="392"/>
                </a:cubicBezTo>
                <a:cubicBezTo>
                  <a:pt x="40" y="394"/>
                  <a:pt x="39" y="394"/>
                  <a:pt x="40" y="394"/>
                </a:cubicBezTo>
                <a:cubicBezTo>
                  <a:pt x="39" y="394"/>
                  <a:pt x="39" y="394"/>
                  <a:pt x="39" y="394"/>
                </a:cubicBezTo>
                <a:cubicBezTo>
                  <a:pt x="39" y="395"/>
                  <a:pt x="40" y="400"/>
                  <a:pt x="39" y="397"/>
                </a:cubicBezTo>
                <a:cubicBezTo>
                  <a:pt x="39" y="401"/>
                  <a:pt x="38" y="405"/>
                  <a:pt x="40" y="407"/>
                </a:cubicBezTo>
                <a:cubicBezTo>
                  <a:pt x="40" y="409"/>
                  <a:pt x="40" y="407"/>
                  <a:pt x="39" y="409"/>
                </a:cubicBezTo>
                <a:cubicBezTo>
                  <a:pt x="40" y="409"/>
                  <a:pt x="39" y="413"/>
                  <a:pt x="40" y="413"/>
                </a:cubicBezTo>
                <a:cubicBezTo>
                  <a:pt x="40" y="414"/>
                  <a:pt x="40" y="415"/>
                  <a:pt x="39" y="416"/>
                </a:cubicBezTo>
                <a:cubicBezTo>
                  <a:pt x="39" y="415"/>
                  <a:pt x="39" y="414"/>
                  <a:pt x="39" y="413"/>
                </a:cubicBezTo>
                <a:cubicBezTo>
                  <a:pt x="38" y="414"/>
                  <a:pt x="39" y="415"/>
                  <a:pt x="38" y="415"/>
                </a:cubicBezTo>
                <a:cubicBezTo>
                  <a:pt x="38" y="415"/>
                  <a:pt x="38" y="414"/>
                  <a:pt x="38" y="414"/>
                </a:cubicBezTo>
                <a:cubicBezTo>
                  <a:pt x="37" y="414"/>
                  <a:pt x="38" y="419"/>
                  <a:pt x="39" y="418"/>
                </a:cubicBezTo>
                <a:cubicBezTo>
                  <a:pt x="39" y="417"/>
                  <a:pt x="39" y="416"/>
                  <a:pt x="39" y="416"/>
                </a:cubicBezTo>
                <a:cubicBezTo>
                  <a:pt x="39" y="417"/>
                  <a:pt x="39" y="417"/>
                  <a:pt x="40" y="418"/>
                </a:cubicBezTo>
                <a:cubicBezTo>
                  <a:pt x="40" y="417"/>
                  <a:pt x="39" y="416"/>
                  <a:pt x="40" y="416"/>
                </a:cubicBezTo>
                <a:cubicBezTo>
                  <a:pt x="40" y="416"/>
                  <a:pt x="40" y="418"/>
                  <a:pt x="41" y="419"/>
                </a:cubicBezTo>
                <a:cubicBezTo>
                  <a:pt x="40" y="419"/>
                  <a:pt x="40" y="419"/>
                  <a:pt x="40" y="419"/>
                </a:cubicBezTo>
                <a:cubicBezTo>
                  <a:pt x="40" y="428"/>
                  <a:pt x="41" y="438"/>
                  <a:pt x="41" y="445"/>
                </a:cubicBezTo>
                <a:cubicBezTo>
                  <a:pt x="41" y="445"/>
                  <a:pt x="42" y="444"/>
                  <a:pt x="42" y="446"/>
                </a:cubicBezTo>
                <a:cubicBezTo>
                  <a:pt x="41" y="446"/>
                  <a:pt x="41" y="445"/>
                  <a:pt x="41" y="445"/>
                </a:cubicBezTo>
                <a:cubicBezTo>
                  <a:pt x="41" y="447"/>
                  <a:pt x="42" y="447"/>
                  <a:pt x="41" y="448"/>
                </a:cubicBezTo>
                <a:cubicBezTo>
                  <a:pt x="42" y="448"/>
                  <a:pt x="42" y="448"/>
                  <a:pt x="42" y="449"/>
                </a:cubicBezTo>
                <a:cubicBezTo>
                  <a:pt x="41" y="449"/>
                  <a:pt x="42" y="449"/>
                  <a:pt x="41" y="449"/>
                </a:cubicBezTo>
                <a:cubicBezTo>
                  <a:pt x="41" y="451"/>
                  <a:pt x="41" y="457"/>
                  <a:pt x="42" y="460"/>
                </a:cubicBezTo>
                <a:cubicBezTo>
                  <a:pt x="42" y="460"/>
                  <a:pt x="43" y="460"/>
                  <a:pt x="43" y="461"/>
                </a:cubicBezTo>
                <a:cubicBezTo>
                  <a:pt x="42" y="461"/>
                  <a:pt x="43" y="462"/>
                  <a:pt x="42" y="463"/>
                </a:cubicBezTo>
                <a:cubicBezTo>
                  <a:pt x="42" y="462"/>
                  <a:pt x="42" y="461"/>
                  <a:pt x="42" y="461"/>
                </a:cubicBezTo>
                <a:cubicBezTo>
                  <a:pt x="42" y="462"/>
                  <a:pt x="41" y="467"/>
                  <a:pt x="42" y="466"/>
                </a:cubicBezTo>
                <a:cubicBezTo>
                  <a:pt x="42" y="466"/>
                  <a:pt x="42" y="465"/>
                  <a:pt x="42" y="464"/>
                </a:cubicBezTo>
                <a:cubicBezTo>
                  <a:pt x="42" y="464"/>
                  <a:pt x="43" y="463"/>
                  <a:pt x="43" y="464"/>
                </a:cubicBezTo>
                <a:cubicBezTo>
                  <a:pt x="43" y="465"/>
                  <a:pt x="42" y="465"/>
                  <a:pt x="42" y="466"/>
                </a:cubicBezTo>
                <a:cubicBezTo>
                  <a:pt x="43" y="466"/>
                  <a:pt x="43" y="466"/>
                  <a:pt x="43" y="465"/>
                </a:cubicBezTo>
                <a:cubicBezTo>
                  <a:pt x="43" y="467"/>
                  <a:pt x="43" y="468"/>
                  <a:pt x="43" y="469"/>
                </a:cubicBezTo>
                <a:cubicBezTo>
                  <a:pt x="42" y="469"/>
                  <a:pt x="43" y="467"/>
                  <a:pt x="42" y="467"/>
                </a:cubicBezTo>
                <a:cubicBezTo>
                  <a:pt x="42" y="468"/>
                  <a:pt x="42" y="470"/>
                  <a:pt x="42" y="471"/>
                </a:cubicBezTo>
                <a:cubicBezTo>
                  <a:pt x="42" y="470"/>
                  <a:pt x="43" y="470"/>
                  <a:pt x="43" y="470"/>
                </a:cubicBezTo>
                <a:cubicBezTo>
                  <a:pt x="44" y="471"/>
                  <a:pt x="43" y="473"/>
                  <a:pt x="43" y="473"/>
                </a:cubicBezTo>
                <a:cubicBezTo>
                  <a:pt x="44" y="473"/>
                  <a:pt x="43" y="472"/>
                  <a:pt x="43" y="471"/>
                </a:cubicBezTo>
                <a:cubicBezTo>
                  <a:pt x="44" y="471"/>
                  <a:pt x="44" y="472"/>
                  <a:pt x="44" y="471"/>
                </a:cubicBezTo>
                <a:cubicBezTo>
                  <a:pt x="44" y="469"/>
                  <a:pt x="44" y="471"/>
                  <a:pt x="43" y="470"/>
                </a:cubicBezTo>
                <a:cubicBezTo>
                  <a:pt x="44" y="470"/>
                  <a:pt x="43" y="469"/>
                  <a:pt x="43" y="468"/>
                </a:cubicBezTo>
                <a:cubicBezTo>
                  <a:pt x="44" y="463"/>
                  <a:pt x="43" y="458"/>
                  <a:pt x="43" y="454"/>
                </a:cubicBezTo>
                <a:cubicBezTo>
                  <a:pt x="43" y="454"/>
                  <a:pt x="43" y="454"/>
                  <a:pt x="43" y="454"/>
                </a:cubicBezTo>
                <a:cubicBezTo>
                  <a:pt x="43" y="454"/>
                  <a:pt x="43" y="453"/>
                  <a:pt x="43" y="453"/>
                </a:cubicBezTo>
                <a:cubicBezTo>
                  <a:pt x="43" y="453"/>
                  <a:pt x="43" y="454"/>
                  <a:pt x="44" y="453"/>
                </a:cubicBezTo>
                <a:cubicBezTo>
                  <a:pt x="44" y="451"/>
                  <a:pt x="43" y="448"/>
                  <a:pt x="43" y="447"/>
                </a:cubicBezTo>
                <a:cubicBezTo>
                  <a:pt x="43" y="447"/>
                  <a:pt x="43" y="447"/>
                  <a:pt x="43" y="447"/>
                </a:cubicBezTo>
                <a:cubicBezTo>
                  <a:pt x="43" y="444"/>
                  <a:pt x="43" y="444"/>
                  <a:pt x="44" y="443"/>
                </a:cubicBezTo>
                <a:cubicBezTo>
                  <a:pt x="44" y="441"/>
                  <a:pt x="44" y="444"/>
                  <a:pt x="43" y="443"/>
                </a:cubicBezTo>
                <a:cubicBezTo>
                  <a:pt x="44" y="442"/>
                  <a:pt x="44" y="440"/>
                  <a:pt x="44" y="440"/>
                </a:cubicBezTo>
                <a:cubicBezTo>
                  <a:pt x="43" y="439"/>
                  <a:pt x="44" y="438"/>
                  <a:pt x="45" y="437"/>
                </a:cubicBezTo>
                <a:cubicBezTo>
                  <a:pt x="44" y="437"/>
                  <a:pt x="44" y="438"/>
                  <a:pt x="44" y="437"/>
                </a:cubicBezTo>
                <a:cubicBezTo>
                  <a:pt x="44" y="436"/>
                  <a:pt x="44" y="436"/>
                  <a:pt x="45" y="436"/>
                </a:cubicBezTo>
                <a:cubicBezTo>
                  <a:pt x="45" y="435"/>
                  <a:pt x="44" y="434"/>
                  <a:pt x="44" y="433"/>
                </a:cubicBezTo>
                <a:cubicBezTo>
                  <a:pt x="44" y="434"/>
                  <a:pt x="44" y="435"/>
                  <a:pt x="43" y="436"/>
                </a:cubicBezTo>
                <a:cubicBezTo>
                  <a:pt x="43" y="433"/>
                  <a:pt x="44" y="431"/>
                  <a:pt x="45" y="430"/>
                </a:cubicBezTo>
                <a:cubicBezTo>
                  <a:pt x="45" y="429"/>
                  <a:pt x="45" y="429"/>
                  <a:pt x="44" y="429"/>
                </a:cubicBezTo>
                <a:cubicBezTo>
                  <a:pt x="45" y="427"/>
                  <a:pt x="45" y="428"/>
                  <a:pt x="45" y="426"/>
                </a:cubicBezTo>
                <a:cubicBezTo>
                  <a:pt x="44" y="426"/>
                  <a:pt x="44" y="428"/>
                  <a:pt x="43" y="428"/>
                </a:cubicBezTo>
                <a:cubicBezTo>
                  <a:pt x="44" y="425"/>
                  <a:pt x="43" y="425"/>
                  <a:pt x="43" y="425"/>
                </a:cubicBezTo>
                <a:cubicBezTo>
                  <a:pt x="43" y="422"/>
                  <a:pt x="43" y="418"/>
                  <a:pt x="44" y="416"/>
                </a:cubicBezTo>
                <a:cubicBezTo>
                  <a:pt x="44" y="418"/>
                  <a:pt x="44" y="418"/>
                  <a:pt x="44" y="419"/>
                </a:cubicBezTo>
                <a:cubicBezTo>
                  <a:pt x="43" y="420"/>
                  <a:pt x="44" y="421"/>
                  <a:pt x="44" y="423"/>
                </a:cubicBezTo>
                <a:cubicBezTo>
                  <a:pt x="44" y="423"/>
                  <a:pt x="44" y="421"/>
                  <a:pt x="45" y="421"/>
                </a:cubicBezTo>
                <a:cubicBezTo>
                  <a:pt x="44" y="421"/>
                  <a:pt x="44" y="421"/>
                  <a:pt x="44" y="420"/>
                </a:cubicBezTo>
                <a:cubicBezTo>
                  <a:pt x="44" y="418"/>
                  <a:pt x="46" y="418"/>
                  <a:pt x="47" y="419"/>
                </a:cubicBezTo>
                <a:cubicBezTo>
                  <a:pt x="46" y="417"/>
                  <a:pt x="47" y="417"/>
                  <a:pt x="46" y="416"/>
                </a:cubicBezTo>
                <a:cubicBezTo>
                  <a:pt x="46" y="417"/>
                  <a:pt x="46" y="418"/>
                  <a:pt x="46" y="418"/>
                </a:cubicBezTo>
                <a:cubicBezTo>
                  <a:pt x="46" y="415"/>
                  <a:pt x="45" y="413"/>
                  <a:pt x="46" y="410"/>
                </a:cubicBezTo>
                <a:cubicBezTo>
                  <a:pt x="45" y="405"/>
                  <a:pt x="47" y="400"/>
                  <a:pt x="45" y="396"/>
                </a:cubicBezTo>
                <a:cubicBezTo>
                  <a:pt x="45" y="392"/>
                  <a:pt x="47" y="391"/>
                  <a:pt x="49" y="393"/>
                </a:cubicBezTo>
                <a:cubicBezTo>
                  <a:pt x="48" y="395"/>
                  <a:pt x="49" y="395"/>
                  <a:pt x="49" y="397"/>
                </a:cubicBezTo>
                <a:cubicBezTo>
                  <a:pt x="48" y="396"/>
                  <a:pt x="48" y="398"/>
                  <a:pt x="48" y="398"/>
                </a:cubicBezTo>
                <a:cubicBezTo>
                  <a:pt x="48" y="397"/>
                  <a:pt x="47" y="396"/>
                  <a:pt x="47" y="397"/>
                </a:cubicBezTo>
                <a:cubicBezTo>
                  <a:pt x="47" y="398"/>
                  <a:pt x="47" y="399"/>
                  <a:pt x="47" y="399"/>
                </a:cubicBezTo>
                <a:cubicBezTo>
                  <a:pt x="48" y="398"/>
                  <a:pt x="48" y="400"/>
                  <a:pt x="49" y="398"/>
                </a:cubicBezTo>
                <a:cubicBezTo>
                  <a:pt x="49" y="399"/>
                  <a:pt x="49" y="402"/>
                  <a:pt x="50" y="402"/>
                </a:cubicBezTo>
                <a:cubicBezTo>
                  <a:pt x="50" y="398"/>
                  <a:pt x="49" y="396"/>
                  <a:pt x="50" y="391"/>
                </a:cubicBezTo>
                <a:cubicBezTo>
                  <a:pt x="50" y="392"/>
                  <a:pt x="50" y="393"/>
                  <a:pt x="50" y="394"/>
                </a:cubicBezTo>
                <a:cubicBezTo>
                  <a:pt x="50" y="394"/>
                  <a:pt x="50" y="394"/>
                  <a:pt x="50" y="394"/>
                </a:cubicBezTo>
                <a:cubicBezTo>
                  <a:pt x="51" y="395"/>
                  <a:pt x="50" y="392"/>
                  <a:pt x="51" y="392"/>
                </a:cubicBezTo>
                <a:cubicBezTo>
                  <a:pt x="51" y="392"/>
                  <a:pt x="51" y="392"/>
                  <a:pt x="51" y="393"/>
                </a:cubicBezTo>
                <a:cubicBezTo>
                  <a:pt x="51" y="395"/>
                  <a:pt x="51" y="398"/>
                  <a:pt x="52" y="401"/>
                </a:cubicBezTo>
                <a:cubicBezTo>
                  <a:pt x="50" y="403"/>
                  <a:pt x="53" y="407"/>
                  <a:pt x="52" y="409"/>
                </a:cubicBezTo>
                <a:cubicBezTo>
                  <a:pt x="52" y="410"/>
                  <a:pt x="52" y="410"/>
                  <a:pt x="53" y="410"/>
                </a:cubicBezTo>
                <a:cubicBezTo>
                  <a:pt x="53" y="409"/>
                  <a:pt x="53" y="408"/>
                  <a:pt x="54" y="407"/>
                </a:cubicBezTo>
                <a:cubicBezTo>
                  <a:pt x="54" y="406"/>
                  <a:pt x="53" y="406"/>
                  <a:pt x="54" y="405"/>
                </a:cubicBezTo>
                <a:cubicBezTo>
                  <a:pt x="54" y="405"/>
                  <a:pt x="54" y="405"/>
                  <a:pt x="54" y="404"/>
                </a:cubicBezTo>
                <a:cubicBezTo>
                  <a:pt x="54" y="402"/>
                  <a:pt x="54" y="399"/>
                  <a:pt x="54" y="397"/>
                </a:cubicBezTo>
                <a:cubicBezTo>
                  <a:pt x="54" y="397"/>
                  <a:pt x="54" y="396"/>
                  <a:pt x="53" y="396"/>
                </a:cubicBezTo>
                <a:cubicBezTo>
                  <a:pt x="54" y="396"/>
                  <a:pt x="54" y="395"/>
                  <a:pt x="54" y="396"/>
                </a:cubicBezTo>
                <a:cubicBezTo>
                  <a:pt x="54" y="393"/>
                  <a:pt x="53" y="394"/>
                  <a:pt x="53" y="394"/>
                </a:cubicBezTo>
                <a:cubicBezTo>
                  <a:pt x="53" y="393"/>
                  <a:pt x="54" y="393"/>
                  <a:pt x="54" y="392"/>
                </a:cubicBezTo>
                <a:cubicBezTo>
                  <a:pt x="53" y="392"/>
                  <a:pt x="52" y="391"/>
                  <a:pt x="52" y="389"/>
                </a:cubicBezTo>
                <a:cubicBezTo>
                  <a:pt x="52" y="389"/>
                  <a:pt x="52" y="388"/>
                  <a:pt x="53" y="388"/>
                </a:cubicBezTo>
                <a:cubicBezTo>
                  <a:pt x="52" y="390"/>
                  <a:pt x="53" y="390"/>
                  <a:pt x="54" y="390"/>
                </a:cubicBezTo>
                <a:cubicBezTo>
                  <a:pt x="54" y="389"/>
                  <a:pt x="54" y="389"/>
                  <a:pt x="54" y="388"/>
                </a:cubicBezTo>
                <a:cubicBezTo>
                  <a:pt x="54" y="388"/>
                  <a:pt x="53" y="389"/>
                  <a:pt x="53" y="388"/>
                </a:cubicBezTo>
                <a:cubicBezTo>
                  <a:pt x="53" y="387"/>
                  <a:pt x="55" y="387"/>
                  <a:pt x="54" y="385"/>
                </a:cubicBezTo>
                <a:cubicBezTo>
                  <a:pt x="54" y="386"/>
                  <a:pt x="53" y="386"/>
                  <a:pt x="53" y="386"/>
                </a:cubicBezTo>
                <a:cubicBezTo>
                  <a:pt x="54" y="385"/>
                  <a:pt x="54" y="384"/>
                  <a:pt x="54" y="382"/>
                </a:cubicBezTo>
                <a:cubicBezTo>
                  <a:pt x="53" y="382"/>
                  <a:pt x="53" y="379"/>
                  <a:pt x="54" y="378"/>
                </a:cubicBezTo>
                <a:cubicBezTo>
                  <a:pt x="53" y="378"/>
                  <a:pt x="52" y="376"/>
                  <a:pt x="52" y="377"/>
                </a:cubicBezTo>
                <a:cubicBezTo>
                  <a:pt x="52" y="375"/>
                  <a:pt x="52" y="373"/>
                  <a:pt x="51" y="374"/>
                </a:cubicBezTo>
                <a:cubicBezTo>
                  <a:pt x="51" y="375"/>
                  <a:pt x="51" y="379"/>
                  <a:pt x="52" y="378"/>
                </a:cubicBezTo>
                <a:cubicBezTo>
                  <a:pt x="52" y="379"/>
                  <a:pt x="52" y="380"/>
                  <a:pt x="52" y="381"/>
                </a:cubicBezTo>
                <a:cubicBezTo>
                  <a:pt x="52" y="380"/>
                  <a:pt x="51" y="379"/>
                  <a:pt x="51" y="380"/>
                </a:cubicBezTo>
                <a:cubicBezTo>
                  <a:pt x="51" y="381"/>
                  <a:pt x="52" y="381"/>
                  <a:pt x="52" y="382"/>
                </a:cubicBezTo>
                <a:cubicBezTo>
                  <a:pt x="52" y="383"/>
                  <a:pt x="51" y="382"/>
                  <a:pt x="51" y="383"/>
                </a:cubicBezTo>
                <a:cubicBezTo>
                  <a:pt x="52" y="386"/>
                  <a:pt x="51" y="389"/>
                  <a:pt x="51" y="391"/>
                </a:cubicBezTo>
                <a:cubicBezTo>
                  <a:pt x="51" y="390"/>
                  <a:pt x="50" y="389"/>
                  <a:pt x="49" y="388"/>
                </a:cubicBezTo>
                <a:cubicBezTo>
                  <a:pt x="50" y="388"/>
                  <a:pt x="50" y="387"/>
                  <a:pt x="50" y="387"/>
                </a:cubicBezTo>
                <a:cubicBezTo>
                  <a:pt x="49" y="388"/>
                  <a:pt x="50" y="386"/>
                  <a:pt x="50" y="385"/>
                </a:cubicBezTo>
                <a:cubicBezTo>
                  <a:pt x="49" y="385"/>
                  <a:pt x="49" y="387"/>
                  <a:pt x="49" y="386"/>
                </a:cubicBezTo>
                <a:cubicBezTo>
                  <a:pt x="49" y="384"/>
                  <a:pt x="50" y="384"/>
                  <a:pt x="50" y="384"/>
                </a:cubicBezTo>
                <a:cubicBezTo>
                  <a:pt x="50" y="384"/>
                  <a:pt x="49" y="383"/>
                  <a:pt x="50" y="382"/>
                </a:cubicBezTo>
                <a:cubicBezTo>
                  <a:pt x="50" y="381"/>
                  <a:pt x="49" y="381"/>
                  <a:pt x="49" y="379"/>
                </a:cubicBezTo>
                <a:cubicBezTo>
                  <a:pt x="49" y="379"/>
                  <a:pt x="49" y="379"/>
                  <a:pt x="48" y="379"/>
                </a:cubicBezTo>
                <a:cubicBezTo>
                  <a:pt x="48" y="377"/>
                  <a:pt x="47" y="379"/>
                  <a:pt x="47" y="377"/>
                </a:cubicBezTo>
                <a:cubicBezTo>
                  <a:pt x="48" y="377"/>
                  <a:pt x="49" y="379"/>
                  <a:pt x="50" y="378"/>
                </a:cubicBezTo>
                <a:cubicBezTo>
                  <a:pt x="50" y="377"/>
                  <a:pt x="49" y="377"/>
                  <a:pt x="49" y="376"/>
                </a:cubicBezTo>
                <a:cubicBezTo>
                  <a:pt x="50" y="376"/>
                  <a:pt x="49" y="373"/>
                  <a:pt x="49" y="372"/>
                </a:cubicBezTo>
                <a:cubicBezTo>
                  <a:pt x="49" y="373"/>
                  <a:pt x="49" y="372"/>
                  <a:pt x="48" y="373"/>
                </a:cubicBezTo>
                <a:cubicBezTo>
                  <a:pt x="48" y="369"/>
                  <a:pt x="47" y="370"/>
                  <a:pt x="47" y="367"/>
                </a:cubicBezTo>
                <a:cubicBezTo>
                  <a:pt x="48" y="367"/>
                  <a:pt x="48" y="367"/>
                  <a:pt x="48" y="367"/>
                </a:cubicBezTo>
                <a:cubicBezTo>
                  <a:pt x="47" y="364"/>
                  <a:pt x="47" y="359"/>
                  <a:pt x="46" y="359"/>
                </a:cubicBezTo>
                <a:cubicBezTo>
                  <a:pt x="47" y="359"/>
                  <a:pt x="47" y="358"/>
                  <a:pt x="47" y="358"/>
                </a:cubicBezTo>
                <a:cubicBezTo>
                  <a:pt x="47" y="358"/>
                  <a:pt x="47" y="358"/>
                  <a:pt x="47" y="358"/>
                </a:cubicBezTo>
                <a:cubicBezTo>
                  <a:pt x="47" y="355"/>
                  <a:pt x="46" y="354"/>
                  <a:pt x="47" y="352"/>
                </a:cubicBezTo>
                <a:cubicBezTo>
                  <a:pt x="47" y="352"/>
                  <a:pt x="47" y="352"/>
                  <a:pt x="47" y="352"/>
                </a:cubicBezTo>
                <a:cubicBezTo>
                  <a:pt x="47" y="351"/>
                  <a:pt x="47" y="349"/>
                  <a:pt x="47" y="348"/>
                </a:cubicBezTo>
                <a:cubicBezTo>
                  <a:pt x="46" y="347"/>
                  <a:pt x="47" y="345"/>
                  <a:pt x="47" y="343"/>
                </a:cubicBezTo>
                <a:cubicBezTo>
                  <a:pt x="46" y="342"/>
                  <a:pt x="46" y="344"/>
                  <a:pt x="46" y="343"/>
                </a:cubicBezTo>
                <a:cubicBezTo>
                  <a:pt x="46" y="341"/>
                  <a:pt x="46" y="340"/>
                  <a:pt x="46" y="339"/>
                </a:cubicBezTo>
                <a:cubicBezTo>
                  <a:pt x="46" y="339"/>
                  <a:pt x="46" y="337"/>
                  <a:pt x="45" y="338"/>
                </a:cubicBezTo>
                <a:cubicBezTo>
                  <a:pt x="46" y="339"/>
                  <a:pt x="45" y="339"/>
                  <a:pt x="45" y="338"/>
                </a:cubicBezTo>
                <a:cubicBezTo>
                  <a:pt x="46" y="343"/>
                  <a:pt x="45" y="345"/>
                  <a:pt x="46" y="349"/>
                </a:cubicBezTo>
                <a:cubicBezTo>
                  <a:pt x="46" y="349"/>
                  <a:pt x="45" y="348"/>
                  <a:pt x="45" y="348"/>
                </a:cubicBezTo>
                <a:cubicBezTo>
                  <a:pt x="45" y="350"/>
                  <a:pt x="46" y="353"/>
                  <a:pt x="45" y="354"/>
                </a:cubicBezTo>
                <a:cubicBezTo>
                  <a:pt x="45" y="354"/>
                  <a:pt x="45" y="357"/>
                  <a:pt x="46" y="358"/>
                </a:cubicBezTo>
                <a:cubicBezTo>
                  <a:pt x="44" y="359"/>
                  <a:pt x="46" y="362"/>
                  <a:pt x="46" y="363"/>
                </a:cubicBezTo>
                <a:cubicBezTo>
                  <a:pt x="46" y="363"/>
                  <a:pt x="45" y="363"/>
                  <a:pt x="45" y="363"/>
                </a:cubicBezTo>
                <a:cubicBezTo>
                  <a:pt x="45" y="365"/>
                  <a:pt x="44" y="366"/>
                  <a:pt x="45" y="367"/>
                </a:cubicBezTo>
                <a:cubicBezTo>
                  <a:pt x="45" y="367"/>
                  <a:pt x="45" y="369"/>
                  <a:pt x="44" y="368"/>
                </a:cubicBezTo>
                <a:cubicBezTo>
                  <a:pt x="44" y="368"/>
                  <a:pt x="44" y="368"/>
                  <a:pt x="44" y="368"/>
                </a:cubicBezTo>
                <a:cubicBezTo>
                  <a:pt x="44" y="369"/>
                  <a:pt x="45" y="372"/>
                  <a:pt x="44" y="372"/>
                </a:cubicBezTo>
                <a:cubicBezTo>
                  <a:pt x="44" y="370"/>
                  <a:pt x="44" y="368"/>
                  <a:pt x="43" y="366"/>
                </a:cubicBezTo>
                <a:cubicBezTo>
                  <a:pt x="45" y="366"/>
                  <a:pt x="45" y="366"/>
                  <a:pt x="45" y="366"/>
                </a:cubicBezTo>
                <a:cubicBezTo>
                  <a:pt x="44" y="364"/>
                  <a:pt x="44" y="364"/>
                  <a:pt x="45" y="362"/>
                </a:cubicBezTo>
                <a:cubicBezTo>
                  <a:pt x="44" y="362"/>
                  <a:pt x="44" y="362"/>
                  <a:pt x="43" y="361"/>
                </a:cubicBezTo>
                <a:cubicBezTo>
                  <a:pt x="43" y="363"/>
                  <a:pt x="43" y="365"/>
                  <a:pt x="43" y="366"/>
                </a:cubicBezTo>
                <a:cubicBezTo>
                  <a:pt x="43" y="366"/>
                  <a:pt x="42" y="366"/>
                  <a:pt x="42" y="366"/>
                </a:cubicBezTo>
                <a:cubicBezTo>
                  <a:pt x="43" y="364"/>
                  <a:pt x="42" y="363"/>
                  <a:pt x="43" y="360"/>
                </a:cubicBezTo>
                <a:cubicBezTo>
                  <a:pt x="42" y="361"/>
                  <a:pt x="43" y="357"/>
                  <a:pt x="42" y="357"/>
                </a:cubicBezTo>
                <a:cubicBezTo>
                  <a:pt x="42" y="359"/>
                  <a:pt x="41" y="356"/>
                  <a:pt x="41" y="357"/>
                </a:cubicBezTo>
                <a:cubicBezTo>
                  <a:pt x="39" y="359"/>
                  <a:pt x="42" y="367"/>
                  <a:pt x="40" y="368"/>
                </a:cubicBezTo>
                <a:cubicBezTo>
                  <a:pt x="40" y="364"/>
                  <a:pt x="41" y="362"/>
                  <a:pt x="39" y="359"/>
                </a:cubicBezTo>
                <a:cubicBezTo>
                  <a:pt x="39" y="360"/>
                  <a:pt x="39" y="360"/>
                  <a:pt x="38" y="361"/>
                </a:cubicBezTo>
                <a:cubicBezTo>
                  <a:pt x="39" y="362"/>
                  <a:pt x="39" y="360"/>
                  <a:pt x="39" y="362"/>
                </a:cubicBezTo>
                <a:cubicBezTo>
                  <a:pt x="39" y="365"/>
                  <a:pt x="38" y="366"/>
                  <a:pt x="39" y="369"/>
                </a:cubicBezTo>
                <a:cubicBezTo>
                  <a:pt x="38" y="369"/>
                  <a:pt x="40" y="371"/>
                  <a:pt x="38" y="374"/>
                </a:cubicBezTo>
                <a:cubicBezTo>
                  <a:pt x="40" y="376"/>
                  <a:pt x="38" y="378"/>
                  <a:pt x="39" y="379"/>
                </a:cubicBezTo>
                <a:cubicBezTo>
                  <a:pt x="39" y="380"/>
                  <a:pt x="39" y="380"/>
                  <a:pt x="39" y="381"/>
                </a:cubicBezTo>
                <a:cubicBezTo>
                  <a:pt x="39" y="382"/>
                  <a:pt x="39" y="381"/>
                  <a:pt x="39" y="382"/>
                </a:cubicBezTo>
                <a:cubicBezTo>
                  <a:pt x="39" y="382"/>
                  <a:pt x="39" y="383"/>
                  <a:pt x="39" y="383"/>
                </a:cubicBezTo>
                <a:cubicBezTo>
                  <a:pt x="38" y="383"/>
                  <a:pt x="38" y="383"/>
                  <a:pt x="37" y="383"/>
                </a:cubicBezTo>
                <a:cubicBezTo>
                  <a:pt x="37" y="384"/>
                  <a:pt x="38" y="385"/>
                  <a:pt x="37" y="386"/>
                </a:cubicBezTo>
                <a:cubicBezTo>
                  <a:pt x="37" y="385"/>
                  <a:pt x="36" y="385"/>
                  <a:pt x="36" y="383"/>
                </a:cubicBezTo>
                <a:cubicBezTo>
                  <a:pt x="38" y="383"/>
                  <a:pt x="36" y="380"/>
                  <a:pt x="37" y="380"/>
                </a:cubicBezTo>
                <a:cubicBezTo>
                  <a:pt x="37" y="380"/>
                  <a:pt x="36" y="379"/>
                  <a:pt x="36" y="380"/>
                </a:cubicBezTo>
                <a:cubicBezTo>
                  <a:pt x="36" y="380"/>
                  <a:pt x="36" y="380"/>
                  <a:pt x="36" y="380"/>
                </a:cubicBezTo>
                <a:cubicBezTo>
                  <a:pt x="36" y="382"/>
                  <a:pt x="36" y="383"/>
                  <a:pt x="36" y="384"/>
                </a:cubicBezTo>
                <a:cubicBezTo>
                  <a:pt x="35" y="384"/>
                  <a:pt x="35" y="382"/>
                  <a:pt x="34" y="382"/>
                </a:cubicBezTo>
                <a:cubicBezTo>
                  <a:pt x="36" y="381"/>
                  <a:pt x="34" y="378"/>
                  <a:pt x="35" y="377"/>
                </a:cubicBezTo>
                <a:cubicBezTo>
                  <a:pt x="36" y="377"/>
                  <a:pt x="37" y="378"/>
                  <a:pt x="37" y="376"/>
                </a:cubicBezTo>
                <a:cubicBezTo>
                  <a:pt x="37" y="376"/>
                  <a:pt x="37" y="376"/>
                  <a:pt x="37" y="375"/>
                </a:cubicBezTo>
                <a:cubicBezTo>
                  <a:pt x="36" y="378"/>
                  <a:pt x="35" y="376"/>
                  <a:pt x="34" y="375"/>
                </a:cubicBezTo>
                <a:cubicBezTo>
                  <a:pt x="34" y="372"/>
                  <a:pt x="35" y="375"/>
                  <a:pt x="35" y="374"/>
                </a:cubicBezTo>
                <a:cubicBezTo>
                  <a:pt x="35" y="374"/>
                  <a:pt x="35" y="374"/>
                  <a:pt x="35" y="373"/>
                </a:cubicBezTo>
                <a:cubicBezTo>
                  <a:pt x="35" y="373"/>
                  <a:pt x="35" y="373"/>
                  <a:pt x="35" y="373"/>
                </a:cubicBezTo>
                <a:cubicBezTo>
                  <a:pt x="35" y="373"/>
                  <a:pt x="34" y="374"/>
                  <a:pt x="34" y="372"/>
                </a:cubicBezTo>
                <a:cubicBezTo>
                  <a:pt x="33" y="372"/>
                  <a:pt x="34" y="374"/>
                  <a:pt x="33" y="375"/>
                </a:cubicBezTo>
                <a:cubicBezTo>
                  <a:pt x="33" y="374"/>
                  <a:pt x="33" y="373"/>
                  <a:pt x="33" y="372"/>
                </a:cubicBezTo>
                <a:cubicBezTo>
                  <a:pt x="33" y="371"/>
                  <a:pt x="34" y="372"/>
                  <a:pt x="34" y="370"/>
                </a:cubicBezTo>
                <a:cubicBezTo>
                  <a:pt x="33" y="370"/>
                  <a:pt x="33" y="371"/>
                  <a:pt x="32" y="371"/>
                </a:cubicBezTo>
                <a:cubicBezTo>
                  <a:pt x="32" y="372"/>
                  <a:pt x="32" y="373"/>
                  <a:pt x="32" y="373"/>
                </a:cubicBezTo>
                <a:cubicBezTo>
                  <a:pt x="32" y="372"/>
                  <a:pt x="32" y="373"/>
                  <a:pt x="31" y="373"/>
                </a:cubicBezTo>
                <a:cubicBezTo>
                  <a:pt x="31" y="373"/>
                  <a:pt x="30" y="373"/>
                  <a:pt x="30" y="372"/>
                </a:cubicBezTo>
                <a:cubicBezTo>
                  <a:pt x="30" y="372"/>
                  <a:pt x="31" y="372"/>
                  <a:pt x="31" y="372"/>
                </a:cubicBezTo>
                <a:cubicBezTo>
                  <a:pt x="31" y="372"/>
                  <a:pt x="31" y="372"/>
                  <a:pt x="31" y="372"/>
                </a:cubicBezTo>
                <a:cubicBezTo>
                  <a:pt x="31" y="372"/>
                  <a:pt x="32" y="372"/>
                  <a:pt x="32" y="371"/>
                </a:cubicBezTo>
                <a:cubicBezTo>
                  <a:pt x="31" y="371"/>
                  <a:pt x="31" y="369"/>
                  <a:pt x="31" y="371"/>
                </a:cubicBezTo>
                <a:cubicBezTo>
                  <a:pt x="30" y="370"/>
                  <a:pt x="31" y="369"/>
                  <a:pt x="31" y="369"/>
                </a:cubicBezTo>
                <a:cubicBezTo>
                  <a:pt x="31" y="367"/>
                  <a:pt x="30" y="369"/>
                  <a:pt x="30" y="368"/>
                </a:cubicBezTo>
                <a:cubicBezTo>
                  <a:pt x="32" y="366"/>
                  <a:pt x="32" y="366"/>
                  <a:pt x="30" y="366"/>
                </a:cubicBezTo>
                <a:cubicBezTo>
                  <a:pt x="30" y="366"/>
                  <a:pt x="31" y="365"/>
                  <a:pt x="31" y="365"/>
                </a:cubicBezTo>
                <a:cubicBezTo>
                  <a:pt x="31" y="365"/>
                  <a:pt x="31" y="366"/>
                  <a:pt x="31" y="366"/>
                </a:cubicBezTo>
                <a:cubicBezTo>
                  <a:pt x="31" y="366"/>
                  <a:pt x="31" y="365"/>
                  <a:pt x="32" y="366"/>
                </a:cubicBezTo>
                <a:cubicBezTo>
                  <a:pt x="31" y="364"/>
                  <a:pt x="31" y="362"/>
                  <a:pt x="32" y="362"/>
                </a:cubicBezTo>
                <a:cubicBezTo>
                  <a:pt x="32" y="363"/>
                  <a:pt x="33" y="362"/>
                  <a:pt x="33" y="364"/>
                </a:cubicBezTo>
                <a:cubicBezTo>
                  <a:pt x="34" y="364"/>
                  <a:pt x="35" y="361"/>
                  <a:pt x="34" y="360"/>
                </a:cubicBezTo>
                <a:cubicBezTo>
                  <a:pt x="34" y="363"/>
                  <a:pt x="34" y="360"/>
                  <a:pt x="33" y="360"/>
                </a:cubicBezTo>
                <a:cubicBezTo>
                  <a:pt x="33" y="360"/>
                  <a:pt x="33" y="361"/>
                  <a:pt x="33" y="361"/>
                </a:cubicBezTo>
                <a:cubicBezTo>
                  <a:pt x="33" y="360"/>
                  <a:pt x="31" y="362"/>
                  <a:pt x="32" y="360"/>
                </a:cubicBezTo>
                <a:cubicBezTo>
                  <a:pt x="32" y="359"/>
                  <a:pt x="32" y="360"/>
                  <a:pt x="33" y="360"/>
                </a:cubicBezTo>
                <a:cubicBezTo>
                  <a:pt x="33" y="359"/>
                  <a:pt x="33" y="358"/>
                  <a:pt x="33" y="357"/>
                </a:cubicBezTo>
                <a:cubicBezTo>
                  <a:pt x="34" y="357"/>
                  <a:pt x="33" y="356"/>
                  <a:pt x="33" y="355"/>
                </a:cubicBezTo>
                <a:cubicBezTo>
                  <a:pt x="33" y="354"/>
                  <a:pt x="32" y="354"/>
                  <a:pt x="31" y="354"/>
                </a:cubicBezTo>
                <a:cubicBezTo>
                  <a:pt x="31" y="355"/>
                  <a:pt x="32" y="354"/>
                  <a:pt x="32" y="355"/>
                </a:cubicBezTo>
                <a:cubicBezTo>
                  <a:pt x="31" y="355"/>
                  <a:pt x="31" y="355"/>
                  <a:pt x="31" y="356"/>
                </a:cubicBezTo>
                <a:cubicBezTo>
                  <a:pt x="31" y="353"/>
                  <a:pt x="30" y="350"/>
                  <a:pt x="31" y="348"/>
                </a:cubicBezTo>
                <a:cubicBezTo>
                  <a:pt x="30" y="348"/>
                  <a:pt x="30" y="348"/>
                  <a:pt x="30" y="347"/>
                </a:cubicBezTo>
                <a:cubicBezTo>
                  <a:pt x="30" y="346"/>
                  <a:pt x="30" y="347"/>
                  <a:pt x="30" y="345"/>
                </a:cubicBezTo>
                <a:cubicBezTo>
                  <a:pt x="31" y="345"/>
                  <a:pt x="32" y="345"/>
                  <a:pt x="32" y="347"/>
                </a:cubicBezTo>
                <a:cubicBezTo>
                  <a:pt x="33" y="346"/>
                  <a:pt x="32" y="342"/>
                  <a:pt x="32" y="342"/>
                </a:cubicBezTo>
                <a:cubicBezTo>
                  <a:pt x="32" y="343"/>
                  <a:pt x="32" y="344"/>
                  <a:pt x="32" y="344"/>
                </a:cubicBezTo>
                <a:cubicBezTo>
                  <a:pt x="32" y="342"/>
                  <a:pt x="31" y="344"/>
                  <a:pt x="31" y="344"/>
                </a:cubicBezTo>
                <a:cubicBezTo>
                  <a:pt x="30" y="343"/>
                  <a:pt x="30" y="343"/>
                  <a:pt x="30" y="341"/>
                </a:cubicBezTo>
                <a:cubicBezTo>
                  <a:pt x="30" y="340"/>
                  <a:pt x="30" y="341"/>
                  <a:pt x="31" y="341"/>
                </a:cubicBezTo>
                <a:cubicBezTo>
                  <a:pt x="31" y="339"/>
                  <a:pt x="30" y="340"/>
                  <a:pt x="30" y="340"/>
                </a:cubicBezTo>
                <a:cubicBezTo>
                  <a:pt x="30" y="339"/>
                  <a:pt x="29" y="338"/>
                  <a:pt x="30" y="338"/>
                </a:cubicBezTo>
                <a:cubicBezTo>
                  <a:pt x="31" y="338"/>
                  <a:pt x="31" y="338"/>
                  <a:pt x="31" y="338"/>
                </a:cubicBezTo>
                <a:cubicBezTo>
                  <a:pt x="30" y="335"/>
                  <a:pt x="30" y="336"/>
                  <a:pt x="29" y="333"/>
                </a:cubicBezTo>
                <a:cubicBezTo>
                  <a:pt x="30" y="333"/>
                  <a:pt x="30" y="333"/>
                  <a:pt x="30" y="334"/>
                </a:cubicBezTo>
                <a:cubicBezTo>
                  <a:pt x="30" y="331"/>
                  <a:pt x="29" y="334"/>
                  <a:pt x="29" y="331"/>
                </a:cubicBezTo>
                <a:cubicBezTo>
                  <a:pt x="30" y="331"/>
                  <a:pt x="30" y="332"/>
                  <a:pt x="30" y="332"/>
                </a:cubicBezTo>
                <a:cubicBezTo>
                  <a:pt x="30" y="331"/>
                  <a:pt x="30" y="331"/>
                  <a:pt x="30" y="330"/>
                </a:cubicBezTo>
                <a:cubicBezTo>
                  <a:pt x="31" y="329"/>
                  <a:pt x="32" y="327"/>
                  <a:pt x="33" y="329"/>
                </a:cubicBezTo>
                <a:cubicBezTo>
                  <a:pt x="33" y="329"/>
                  <a:pt x="34" y="328"/>
                  <a:pt x="34" y="328"/>
                </a:cubicBezTo>
                <a:cubicBezTo>
                  <a:pt x="33" y="328"/>
                  <a:pt x="33" y="323"/>
                  <a:pt x="32" y="322"/>
                </a:cubicBezTo>
                <a:cubicBezTo>
                  <a:pt x="32" y="323"/>
                  <a:pt x="32" y="323"/>
                  <a:pt x="32" y="324"/>
                </a:cubicBezTo>
                <a:cubicBezTo>
                  <a:pt x="32" y="324"/>
                  <a:pt x="32" y="324"/>
                  <a:pt x="32" y="325"/>
                </a:cubicBezTo>
                <a:cubicBezTo>
                  <a:pt x="32" y="324"/>
                  <a:pt x="32" y="325"/>
                  <a:pt x="31" y="324"/>
                </a:cubicBezTo>
                <a:cubicBezTo>
                  <a:pt x="32" y="323"/>
                  <a:pt x="31" y="322"/>
                  <a:pt x="32" y="322"/>
                </a:cubicBezTo>
                <a:cubicBezTo>
                  <a:pt x="32" y="321"/>
                  <a:pt x="32" y="322"/>
                  <a:pt x="33" y="322"/>
                </a:cubicBezTo>
                <a:cubicBezTo>
                  <a:pt x="33" y="321"/>
                  <a:pt x="33" y="321"/>
                  <a:pt x="33" y="320"/>
                </a:cubicBezTo>
                <a:cubicBezTo>
                  <a:pt x="33" y="320"/>
                  <a:pt x="32" y="321"/>
                  <a:pt x="31" y="320"/>
                </a:cubicBezTo>
                <a:cubicBezTo>
                  <a:pt x="32" y="320"/>
                  <a:pt x="33" y="319"/>
                  <a:pt x="33" y="318"/>
                </a:cubicBezTo>
                <a:cubicBezTo>
                  <a:pt x="33" y="314"/>
                  <a:pt x="33" y="310"/>
                  <a:pt x="34" y="307"/>
                </a:cubicBezTo>
                <a:cubicBezTo>
                  <a:pt x="33" y="309"/>
                  <a:pt x="35" y="310"/>
                  <a:pt x="34" y="313"/>
                </a:cubicBezTo>
                <a:cubicBezTo>
                  <a:pt x="34" y="312"/>
                  <a:pt x="34" y="311"/>
                  <a:pt x="34" y="312"/>
                </a:cubicBezTo>
                <a:cubicBezTo>
                  <a:pt x="34" y="312"/>
                  <a:pt x="34" y="313"/>
                  <a:pt x="34" y="314"/>
                </a:cubicBezTo>
                <a:cubicBezTo>
                  <a:pt x="34" y="315"/>
                  <a:pt x="35" y="315"/>
                  <a:pt x="35" y="315"/>
                </a:cubicBezTo>
                <a:cubicBezTo>
                  <a:pt x="35" y="313"/>
                  <a:pt x="36" y="309"/>
                  <a:pt x="35" y="308"/>
                </a:cubicBezTo>
                <a:cubicBezTo>
                  <a:pt x="35" y="309"/>
                  <a:pt x="35" y="309"/>
                  <a:pt x="35" y="310"/>
                </a:cubicBezTo>
                <a:cubicBezTo>
                  <a:pt x="34" y="309"/>
                  <a:pt x="35" y="308"/>
                  <a:pt x="34" y="307"/>
                </a:cubicBezTo>
                <a:cubicBezTo>
                  <a:pt x="35" y="307"/>
                  <a:pt x="36" y="305"/>
                  <a:pt x="36" y="307"/>
                </a:cubicBezTo>
                <a:cubicBezTo>
                  <a:pt x="35" y="309"/>
                  <a:pt x="36" y="313"/>
                  <a:pt x="37" y="313"/>
                </a:cubicBezTo>
                <a:cubicBezTo>
                  <a:pt x="37" y="314"/>
                  <a:pt x="36" y="314"/>
                  <a:pt x="36" y="315"/>
                </a:cubicBezTo>
                <a:cubicBezTo>
                  <a:pt x="36" y="315"/>
                  <a:pt x="36" y="318"/>
                  <a:pt x="36" y="319"/>
                </a:cubicBezTo>
                <a:cubicBezTo>
                  <a:pt x="37" y="319"/>
                  <a:pt x="37" y="317"/>
                  <a:pt x="37" y="318"/>
                </a:cubicBezTo>
                <a:cubicBezTo>
                  <a:pt x="37" y="318"/>
                  <a:pt x="37" y="318"/>
                  <a:pt x="37" y="319"/>
                </a:cubicBezTo>
                <a:cubicBezTo>
                  <a:pt x="37" y="320"/>
                  <a:pt x="37" y="319"/>
                  <a:pt x="37" y="320"/>
                </a:cubicBezTo>
                <a:cubicBezTo>
                  <a:pt x="37" y="320"/>
                  <a:pt x="37" y="320"/>
                  <a:pt x="37" y="320"/>
                </a:cubicBezTo>
                <a:cubicBezTo>
                  <a:pt x="37" y="319"/>
                  <a:pt x="36" y="320"/>
                  <a:pt x="36" y="320"/>
                </a:cubicBezTo>
                <a:cubicBezTo>
                  <a:pt x="35" y="319"/>
                  <a:pt x="36" y="318"/>
                  <a:pt x="35" y="317"/>
                </a:cubicBezTo>
                <a:cubicBezTo>
                  <a:pt x="35" y="317"/>
                  <a:pt x="34" y="317"/>
                  <a:pt x="34" y="318"/>
                </a:cubicBezTo>
                <a:cubicBezTo>
                  <a:pt x="34" y="319"/>
                  <a:pt x="35" y="318"/>
                  <a:pt x="35" y="319"/>
                </a:cubicBezTo>
                <a:cubicBezTo>
                  <a:pt x="35" y="320"/>
                  <a:pt x="35" y="322"/>
                  <a:pt x="34" y="321"/>
                </a:cubicBezTo>
                <a:cubicBezTo>
                  <a:pt x="34" y="323"/>
                  <a:pt x="35" y="322"/>
                  <a:pt x="35" y="324"/>
                </a:cubicBezTo>
                <a:cubicBezTo>
                  <a:pt x="34" y="324"/>
                  <a:pt x="34" y="325"/>
                  <a:pt x="34" y="325"/>
                </a:cubicBezTo>
                <a:cubicBezTo>
                  <a:pt x="34" y="324"/>
                  <a:pt x="33" y="324"/>
                  <a:pt x="33" y="325"/>
                </a:cubicBezTo>
                <a:cubicBezTo>
                  <a:pt x="34" y="326"/>
                  <a:pt x="34" y="326"/>
                  <a:pt x="35" y="327"/>
                </a:cubicBezTo>
                <a:cubicBezTo>
                  <a:pt x="36" y="325"/>
                  <a:pt x="34" y="327"/>
                  <a:pt x="35" y="325"/>
                </a:cubicBezTo>
                <a:cubicBezTo>
                  <a:pt x="35" y="326"/>
                  <a:pt x="35" y="325"/>
                  <a:pt x="36" y="325"/>
                </a:cubicBezTo>
                <a:cubicBezTo>
                  <a:pt x="37" y="327"/>
                  <a:pt x="34" y="330"/>
                  <a:pt x="35" y="333"/>
                </a:cubicBezTo>
                <a:cubicBezTo>
                  <a:pt x="36" y="332"/>
                  <a:pt x="35" y="331"/>
                  <a:pt x="35" y="331"/>
                </a:cubicBezTo>
                <a:cubicBezTo>
                  <a:pt x="35" y="331"/>
                  <a:pt x="36" y="331"/>
                  <a:pt x="36" y="331"/>
                </a:cubicBezTo>
                <a:cubicBezTo>
                  <a:pt x="35" y="333"/>
                  <a:pt x="37" y="331"/>
                  <a:pt x="37" y="333"/>
                </a:cubicBezTo>
                <a:cubicBezTo>
                  <a:pt x="37" y="333"/>
                  <a:pt x="38" y="332"/>
                  <a:pt x="38" y="333"/>
                </a:cubicBezTo>
                <a:cubicBezTo>
                  <a:pt x="37" y="332"/>
                  <a:pt x="38" y="334"/>
                  <a:pt x="37" y="334"/>
                </a:cubicBezTo>
                <a:cubicBezTo>
                  <a:pt x="37" y="333"/>
                  <a:pt x="37" y="335"/>
                  <a:pt x="36" y="334"/>
                </a:cubicBezTo>
                <a:cubicBezTo>
                  <a:pt x="37" y="333"/>
                  <a:pt x="37" y="332"/>
                  <a:pt x="36" y="332"/>
                </a:cubicBezTo>
                <a:cubicBezTo>
                  <a:pt x="36" y="334"/>
                  <a:pt x="35" y="334"/>
                  <a:pt x="35" y="337"/>
                </a:cubicBezTo>
                <a:cubicBezTo>
                  <a:pt x="37" y="337"/>
                  <a:pt x="37" y="337"/>
                  <a:pt x="37" y="337"/>
                </a:cubicBezTo>
                <a:cubicBezTo>
                  <a:pt x="37" y="336"/>
                  <a:pt x="37" y="336"/>
                  <a:pt x="37" y="335"/>
                </a:cubicBezTo>
                <a:cubicBezTo>
                  <a:pt x="38" y="335"/>
                  <a:pt x="39" y="335"/>
                  <a:pt x="40" y="336"/>
                </a:cubicBezTo>
                <a:cubicBezTo>
                  <a:pt x="39" y="337"/>
                  <a:pt x="40" y="337"/>
                  <a:pt x="40" y="338"/>
                </a:cubicBezTo>
                <a:cubicBezTo>
                  <a:pt x="40" y="340"/>
                  <a:pt x="39" y="339"/>
                  <a:pt x="38" y="340"/>
                </a:cubicBezTo>
                <a:cubicBezTo>
                  <a:pt x="39" y="340"/>
                  <a:pt x="38" y="340"/>
                  <a:pt x="38" y="341"/>
                </a:cubicBezTo>
                <a:cubicBezTo>
                  <a:pt x="38" y="342"/>
                  <a:pt x="39" y="341"/>
                  <a:pt x="39" y="342"/>
                </a:cubicBezTo>
                <a:cubicBezTo>
                  <a:pt x="39" y="342"/>
                  <a:pt x="39" y="342"/>
                  <a:pt x="38" y="342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39" y="344"/>
                  <a:pt x="39" y="343"/>
                  <a:pt x="40" y="342"/>
                </a:cubicBezTo>
                <a:cubicBezTo>
                  <a:pt x="39" y="343"/>
                  <a:pt x="39" y="340"/>
                  <a:pt x="40" y="341"/>
                </a:cubicBezTo>
                <a:cubicBezTo>
                  <a:pt x="40" y="341"/>
                  <a:pt x="40" y="341"/>
                  <a:pt x="40" y="341"/>
                </a:cubicBezTo>
                <a:cubicBezTo>
                  <a:pt x="40" y="342"/>
                  <a:pt x="40" y="343"/>
                  <a:pt x="40" y="344"/>
                </a:cubicBezTo>
                <a:cubicBezTo>
                  <a:pt x="39" y="343"/>
                  <a:pt x="38" y="346"/>
                  <a:pt x="38" y="345"/>
                </a:cubicBezTo>
                <a:cubicBezTo>
                  <a:pt x="38" y="347"/>
                  <a:pt x="38" y="346"/>
                  <a:pt x="39" y="347"/>
                </a:cubicBezTo>
                <a:cubicBezTo>
                  <a:pt x="38" y="349"/>
                  <a:pt x="38" y="349"/>
                  <a:pt x="39" y="350"/>
                </a:cubicBezTo>
                <a:cubicBezTo>
                  <a:pt x="40" y="352"/>
                  <a:pt x="39" y="353"/>
                  <a:pt x="38" y="351"/>
                </a:cubicBezTo>
                <a:cubicBezTo>
                  <a:pt x="38" y="354"/>
                  <a:pt x="39" y="355"/>
                  <a:pt x="38" y="357"/>
                </a:cubicBezTo>
                <a:cubicBezTo>
                  <a:pt x="39" y="358"/>
                  <a:pt x="39" y="355"/>
                  <a:pt x="40" y="357"/>
                </a:cubicBezTo>
                <a:cubicBezTo>
                  <a:pt x="39" y="358"/>
                  <a:pt x="39" y="358"/>
                  <a:pt x="40" y="359"/>
                </a:cubicBezTo>
                <a:cubicBezTo>
                  <a:pt x="40" y="358"/>
                  <a:pt x="40" y="357"/>
                  <a:pt x="40" y="355"/>
                </a:cubicBezTo>
                <a:cubicBezTo>
                  <a:pt x="41" y="355"/>
                  <a:pt x="40" y="353"/>
                  <a:pt x="41" y="354"/>
                </a:cubicBezTo>
                <a:cubicBezTo>
                  <a:pt x="41" y="352"/>
                  <a:pt x="40" y="354"/>
                  <a:pt x="41" y="352"/>
                </a:cubicBezTo>
                <a:cubicBezTo>
                  <a:pt x="41" y="352"/>
                  <a:pt x="42" y="352"/>
                  <a:pt x="42" y="351"/>
                </a:cubicBezTo>
                <a:cubicBezTo>
                  <a:pt x="42" y="350"/>
                  <a:pt x="42" y="349"/>
                  <a:pt x="42" y="348"/>
                </a:cubicBezTo>
                <a:cubicBezTo>
                  <a:pt x="42" y="349"/>
                  <a:pt x="43" y="350"/>
                  <a:pt x="43" y="350"/>
                </a:cubicBezTo>
                <a:cubicBezTo>
                  <a:pt x="43" y="348"/>
                  <a:pt x="44" y="348"/>
                  <a:pt x="44" y="348"/>
                </a:cubicBezTo>
                <a:cubicBezTo>
                  <a:pt x="43" y="348"/>
                  <a:pt x="44" y="345"/>
                  <a:pt x="43" y="344"/>
                </a:cubicBezTo>
                <a:cubicBezTo>
                  <a:pt x="43" y="345"/>
                  <a:pt x="43" y="346"/>
                  <a:pt x="43" y="346"/>
                </a:cubicBezTo>
                <a:cubicBezTo>
                  <a:pt x="43" y="344"/>
                  <a:pt x="43" y="346"/>
                  <a:pt x="42" y="346"/>
                </a:cubicBezTo>
                <a:cubicBezTo>
                  <a:pt x="42" y="345"/>
                  <a:pt x="42" y="344"/>
                  <a:pt x="42" y="344"/>
                </a:cubicBezTo>
                <a:cubicBezTo>
                  <a:pt x="41" y="345"/>
                  <a:pt x="42" y="346"/>
                  <a:pt x="42" y="347"/>
                </a:cubicBezTo>
                <a:cubicBezTo>
                  <a:pt x="42" y="347"/>
                  <a:pt x="41" y="347"/>
                  <a:pt x="41" y="347"/>
                </a:cubicBezTo>
                <a:cubicBezTo>
                  <a:pt x="42" y="346"/>
                  <a:pt x="41" y="345"/>
                  <a:pt x="41" y="344"/>
                </a:cubicBezTo>
                <a:cubicBezTo>
                  <a:pt x="41" y="343"/>
                  <a:pt x="42" y="345"/>
                  <a:pt x="42" y="343"/>
                </a:cubicBezTo>
                <a:cubicBezTo>
                  <a:pt x="41" y="343"/>
                  <a:pt x="41" y="342"/>
                  <a:pt x="41" y="344"/>
                </a:cubicBezTo>
                <a:cubicBezTo>
                  <a:pt x="40" y="340"/>
                  <a:pt x="41" y="343"/>
                  <a:pt x="41" y="341"/>
                </a:cubicBezTo>
                <a:cubicBezTo>
                  <a:pt x="40" y="340"/>
                  <a:pt x="40" y="336"/>
                  <a:pt x="40" y="335"/>
                </a:cubicBezTo>
                <a:cubicBezTo>
                  <a:pt x="41" y="337"/>
                  <a:pt x="41" y="334"/>
                  <a:pt x="43" y="334"/>
                </a:cubicBezTo>
                <a:cubicBezTo>
                  <a:pt x="42" y="337"/>
                  <a:pt x="44" y="334"/>
                  <a:pt x="43" y="336"/>
                </a:cubicBezTo>
                <a:cubicBezTo>
                  <a:pt x="45" y="335"/>
                  <a:pt x="44" y="331"/>
                  <a:pt x="44" y="329"/>
                </a:cubicBezTo>
                <a:cubicBezTo>
                  <a:pt x="43" y="328"/>
                  <a:pt x="43" y="329"/>
                  <a:pt x="43" y="329"/>
                </a:cubicBezTo>
                <a:cubicBezTo>
                  <a:pt x="43" y="328"/>
                  <a:pt x="42" y="330"/>
                  <a:pt x="42" y="329"/>
                </a:cubicBezTo>
                <a:cubicBezTo>
                  <a:pt x="43" y="329"/>
                  <a:pt x="43" y="328"/>
                  <a:pt x="43" y="328"/>
                </a:cubicBezTo>
                <a:cubicBezTo>
                  <a:pt x="46" y="326"/>
                  <a:pt x="44" y="331"/>
                  <a:pt x="45" y="333"/>
                </a:cubicBezTo>
                <a:cubicBezTo>
                  <a:pt x="45" y="331"/>
                  <a:pt x="46" y="331"/>
                  <a:pt x="46" y="329"/>
                </a:cubicBezTo>
                <a:cubicBezTo>
                  <a:pt x="46" y="330"/>
                  <a:pt x="46" y="332"/>
                  <a:pt x="47" y="332"/>
                </a:cubicBezTo>
                <a:cubicBezTo>
                  <a:pt x="46" y="330"/>
                  <a:pt x="47" y="331"/>
                  <a:pt x="48" y="330"/>
                </a:cubicBezTo>
                <a:cubicBezTo>
                  <a:pt x="48" y="328"/>
                  <a:pt x="47" y="329"/>
                  <a:pt x="47" y="328"/>
                </a:cubicBezTo>
                <a:cubicBezTo>
                  <a:pt x="48" y="328"/>
                  <a:pt x="48" y="328"/>
                  <a:pt x="49" y="329"/>
                </a:cubicBezTo>
                <a:cubicBezTo>
                  <a:pt x="49" y="329"/>
                  <a:pt x="48" y="328"/>
                  <a:pt x="49" y="327"/>
                </a:cubicBezTo>
                <a:cubicBezTo>
                  <a:pt x="48" y="327"/>
                  <a:pt x="48" y="327"/>
                  <a:pt x="48" y="327"/>
                </a:cubicBezTo>
                <a:cubicBezTo>
                  <a:pt x="49" y="324"/>
                  <a:pt x="48" y="321"/>
                  <a:pt x="49" y="317"/>
                </a:cubicBezTo>
                <a:cubicBezTo>
                  <a:pt x="49" y="319"/>
                  <a:pt x="50" y="318"/>
                  <a:pt x="50" y="319"/>
                </a:cubicBezTo>
                <a:cubicBezTo>
                  <a:pt x="50" y="319"/>
                  <a:pt x="48" y="323"/>
                  <a:pt x="50" y="324"/>
                </a:cubicBezTo>
                <a:cubicBezTo>
                  <a:pt x="49" y="323"/>
                  <a:pt x="49" y="322"/>
                  <a:pt x="50" y="322"/>
                </a:cubicBezTo>
                <a:cubicBezTo>
                  <a:pt x="49" y="323"/>
                  <a:pt x="51" y="322"/>
                  <a:pt x="51" y="323"/>
                </a:cubicBezTo>
                <a:cubicBezTo>
                  <a:pt x="51" y="323"/>
                  <a:pt x="50" y="323"/>
                  <a:pt x="50" y="324"/>
                </a:cubicBezTo>
                <a:cubicBezTo>
                  <a:pt x="51" y="324"/>
                  <a:pt x="52" y="324"/>
                  <a:pt x="52" y="324"/>
                </a:cubicBezTo>
                <a:cubicBezTo>
                  <a:pt x="51" y="323"/>
                  <a:pt x="54" y="324"/>
                  <a:pt x="54" y="323"/>
                </a:cubicBezTo>
                <a:cubicBezTo>
                  <a:pt x="53" y="324"/>
                  <a:pt x="54" y="326"/>
                  <a:pt x="54" y="327"/>
                </a:cubicBezTo>
                <a:cubicBezTo>
                  <a:pt x="55" y="323"/>
                  <a:pt x="54" y="322"/>
                  <a:pt x="54" y="319"/>
                </a:cubicBezTo>
                <a:cubicBezTo>
                  <a:pt x="54" y="319"/>
                  <a:pt x="54" y="319"/>
                  <a:pt x="54" y="319"/>
                </a:cubicBezTo>
                <a:cubicBezTo>
                  <a:pt x="54" y="318"/>
                  <a:pt x="54" y="317"/>
                  <a:pt x="54" y="316"/>
                </a:cubicBezTo>
                <a:cubicBezTo>
                  <a:pt x="54" y="315"/>
                  <a:pt x="54" y="315"/>
                  <a:pt x="54" y="315"/>
                </a:cubicBezTo>
                <a:cubicBezTo>
                  <a:pt x="55" y="313"/>
                  <a:pt x="53" y="306"/>
                  <a:pt x="55" y="307"/>
                </a:cubicBezTo>
                <a:cubicBezTo>
                  <a:pt x="55" y="306"/>
                  <a:pt x="55" y="306"/>
                  <a:pt x="55" y="306"/>
                </a:cubicBezTo>
                <a:cubicBezTo>
                  <a:pt x="54" y="305"/>
                  <a:pt x="54" y="307"/>
                  <a:pt x="54" y="306"/>
                </a:cubicBezTo>
                <a:cubicBezTo>
                  <a:pt x="54" y="304"/>
                  <a:pt x="55" y="304"/>
                  <a:pt x="54" y="302"/>
                </a:cubicBezTo>
                <a:cubicBezTo>
                  <a:pt x="53" y="302"/>
                  <a:pt x="54" y="299"/>
                  <a:pt x="54" y="299"/>
                </a:cubicBezTo>
                <a:cubicBezTo>
                  <a:pt x="54" y="298"/>
                  <a:pt x="54" y="298"/>
                  <a:pt x="53" y="297"/>
                </a:cubicBezTo>
                <a:cubicBezTo>
                  <a:pt x="54" y="296"/>
                  <a:pt x="54" y="295"/>
                  <a:pt x="54" y="292"/>
                </a:cubicBezTo>
                <a:cubicBezTo>
                  <a:pt x="53" y="292"/>
                  <a:pt x="54" y="294"/>
                  <a:pt x="53" y="294"/>
                </a:cubicBezTo>
                <a:cubicBezTo>
                  <a:pt x="53" y="293"/>
                  <a:pt x="53" y="291"/>
                  <a:pt x="53" y="291"/>
                </a:cubicBezTo>
                <a:cubicBezTo>
                  <a:pt x="54" y="291"/>
                  <a:pt x="53" y="292"/>
                  <a:pt x="54" y="292"/>
                </a:cubicBezTo>
                <a:cubicBezTo>
                  <a:pt x="54" y="291"/>
                  <a:pt x="54" y="293"/>
                  <a:pt x="54" y="291"/>
                </a:cubicBezTo>
                <a:cubicBezTo>
                  <a:pt x="54" y="292"/>
                  <a:pt x="53" y="290"/>
                  <a:pt x="54" y="289"/>
                </a:cubicBezTo>
                <a:cubicBezTo>
                  <a:pt x="54" y="289"/>
                  <a:pt x="54" y="290"/>
                  <a:pt x="54" y="290"/>
                </a:cubicBezTo>
                <a:cubicBezTo>
                  <a:pt x="54" y="288"/>
                  <a:pt x="53" y="288"/>
                  <a:pt x="54" y="286"/>
                </a:cubicBezTo>
                <a:cubicBezTo>
                  <a:pt x="54" y="285"/>
                  <a:pt x="53" y="287"/>
                  <a:pt x="53" y="285"/>
                </a:cubicBezTo>
                <a:cubicBezTo>
                  <a:pt x="53" y="285"/>
                  <a:pt x="53" y="282"/>
                  <a:pt x="53" y="282"/>
                </a:cubicBezTo>
                <a:cubicBezTo>
                  <a:pt x="53" y="283"/>
                  <a:pt x="53" y="283"/>
                  <a:pt x="53" y="285"/>
                </a:cubicBezTo>
                <a:cubicBezTo>
                  <a:pt x="54" y="285"/>
                  <a:pt x="54" y="285"/>
                  <a:pt x="54" y="286"/>
                </a:cubicBezTo>
                <a:cubicBezTo>
                  <a:pt x="54" y="285"/>
                  <a:pt x="55" y="285"/>
                  <a:pt x="55" y="284"/>
                </a:cubicBezTo>
                <a:cubicBezTo>
                  <a:pt x="53" y="284"/>
                  <a:pt x="54" y="281"/>
                  <a:pt x="54" y="280"/>
                </a:cubicBezTo>
                <a:cubicBezTo>
                  <a:pt x="54" y="281"/>
                  <a:pt x="54" y="281"/>
                  <a:pt x="54" y="281"/>
                </a:cubicBezTo>
                <a:cubicBezTo>
                  <a:pt x="53" y="281"/>
                  <a:pt x="53" y="279"/>
                  <a:pt x="53" y="279"/>
                </a:cubicBezTo>
                <a:cubicBezTo>
                  <a:pt x="54" y="279"/>
                  <a:pt x="54" y="280"/>
                  <a:pt x="54" y="279"/>
                </a:cubicBezTo>
                <a:cubicBezTo>
                  <a:pt x="53" y="278"/>
                  <a:pt x="54" y="276"/>
                  <a:pt x="54" y="276"/>
                </a:cubicBezTo>
                <a:cubicBezTo>
                  <a:pt x="54" y="276"/>
                  <a:pt x="54" y="276"/>
                  <a:pt x="54" y="274"/>
                </a:cubicBezTo>
                <a:cubicBezTo>
                  <a:pt x="55" y="274"/>
                  <a:pt x="54" y="273"/>
                  <a:pt x="54" y="273"/>
                </a:cubicBezTo>
                <a:cubicBezTo>
                  <a:pt x="55" y="273"/>
                  <a:pt x="55" y="273"/>
                  <a:pt x="55" y="274"/>
                </a:cubicBezTo>
                <a:cubicBezTo>
                  <a:pt x="54" y="274"/>
                  <a:pt x="54" y="274"/>
                  <a:pt x="54" y="275"/>
                </a:cubicBezTo>
                <a:cubicBezTo>
                  <a:pt x="55" y="274"/>
                  <a:pt x="56" y="273"/>
                  <a:pt x="55" y="270"/>
                </a:cubicBezTo>
                <a:cubicBezTo>
                  <a:pt x="55" y="269"/>
                  <a:pt x="55" y="271"/>
                  <a:pt x="55" y="270"/>
                </a:cubicBezTo>
                <a:cubicBezTo>
                  <a:pt x="55" y="269"/>
                  <a:pt x="55" y="266"/>
                  <a:pt x="55" y="267"/>
                </a:cubicBezTo>
                <a:cubicBezTo>
                  <a:pt x="55" y="265"/>
                  <a:pt x="55" y="266"/>
                  <a:pt x="55" y="264"/>
                </a:cubicBezTo>
                <a:cubicBezTo>
                  <a:pt x="55" y="264"/>
                  <a:pt x="55" y="265"/>
                  <a:pt x="54" y="265"/>
                </a:cubicBezTo>
                <a:cubicBezTo>
                  <a:pt x="55" y="263"/>
                  <a:pt x="55" y="261"/>
                  <a:pt x="54" y="261"/>
                </a:cubicBezTo>
                <a:cubicBezTo>
                  <a:pt x="54" y="260"/>
                  <a:pt x="54" y="259"/>
                  <a:pt x="55" y="259"/>
                </a:cubicBezTo>
                <a:cubicBezTo>
                  <a:pt x="55" y="259"/>
                  <a:pt x="54" y="260"/>
                  <a:pt x="55" y="260"/>
                </a:cubicBezTo>
                <a:cubicBezTo>
                  <a:pt x="55" y="259"/>
                  <a:pt x="55" y="258"/>
                  <a:pt x="55" y="256"/>
                </a:cubicBezTo>
                <a:cubicBezTo>
                  <a:pt x="55" y="257"/>
                  <a:pt x="55" y="255"/>
                  <a:pt x="55" y="254"/>
                </a:cubicBezTo>
                <a:cubicBezTo>
                  <a:pt x="56" y="255"/>
                  <a:pt x="56" y="254"/>
                  <a:pt x="57" y="254"/>
                </a:cubicBezTo>
                <a:cubicBezTo>
                  <a:pt x="57" y="254"/>
                  <a:pt x="56" y="253"/>
                  <a:pt x="56" y="253"/>
                </a:cubicBezTo>
                <a:cubicBezTo>
                  <a:pt x="56" y="255"/>
                  <a:pt x="55" y="253"/>
                  <a:pt x="55" y="252"/>
                </a:cubicBezTo>
                <a:cubicBezTo>
                  <a:pt x="56" y="251"/>
                  <a:pt x="55" y="252"/>
                  <a:pt x="56" y="251"/>
                </a:cubicBezTo>
                <a:cubicBezTo>
                  <a:pt x="56" y="250"/>
                  <a:pt x="56" y="251"/>
                  <a:pt x="55" y="250"/>
                </a:cubicBezTo>
                <a:cubicBezTo>
                  <a:pt x="56" y="250"/>
                  <a:pt x="56" y="248"/>
                  <a:pt x="55" y="248"/>
                </a:cubicBezTo>
                <a:cubicBezTo>
                  <a:pt x="56" y="248"/>
                  <a:pt x="56" y="249"/>
                  <a:pt x="56" y="249"/>
                </a:cubicBezTo>
                <a:cubicBezTo>
                  <a:pt x="56" y="247"/>
                  <a:pt x="56" y="247"/>
                  <a:pt x="56" y="246"/>
                </a:cubicBezTo>
                <a:cubicBezTo>
                  <a:pt x="56" y="246"/>
                  <a:pt x="56" y="246"/>
                  <a:pt x="56" y="246"/>
                </a:cubicBezTo>
                <a:cubicBezTo>
                  <a:pt x="56" y="245"/>
                  <a:pt x="56" y="244"/>
                  <a:pt x="56" y="243"/>
                </a:cubicBezTo>
                <a:cubicBezTo>
                  <a:pt x="56" y="242"/>
                  <a:pt x="55" y="245"/>
                  <a:pt x="54" y="244"/>
                </a:cubicBezTo>
                <a:cubicBezTo>
                  <a:pt x="54" y="243"/>
                  <a:pt x="56" y="242"/>
                  <a:pt x="55" y="241"/>
                </a:cubicBezTo>
                <a:cubicBezTo>
                  <a:pt x="56" y="241"/>
                  <a:pt x="56" y="241"/>
                  <a:pt x="56" y="241"/>
                </a:cubicBezTo>
                <a:cubicBezTo>
                  <a:pt x="56" y="239"/>
                  <a:pt x="56" y="237"/>
                  <a:pt x="57" y="238"/>
                </a:cubicBezTo>
                <a:cubicBezTo>
                  <a:pt x="56" y="234"/>
                  <a:pt x="56" y="231"/>
                  <a:pt x="57" y="227"/>
                </a:cubicBezTo>
                <a:cubicBezTo>
                  <a:pt x="56" y="227"/>
                  <a:pt x="56" y="227"/>
                  <a:pt x="56" y="227"/>
                </a:cubicBezTo>
                <a:cubicBezTo>
                  <a:pt x="56" y="226"/>
                  <a:pt x="56" y="226"/>
                  <a:pt x="56" y="226"/>
                </a:cubicBezTo>
                <a:cubicBezTo>
                  <a:pt x="56" y="227"/>
                  <a:pt x="57" y="227"/>
                  <a:pt x="57" y="225"/>
                </a:cubicBezTo>
                <a:cubicBezTo>
                  <a:pt x="57" y="224"/>
                  <a:pt x="57" y="226"/>
                  <a:pt x="56" y="224"/>
                </a:cubicBezTo>
                <a:cubicBezTo>
                  <a:pt x="57" y="221"/>
                  <a:pt x="56" y="217"/>
                  <a:pt x="57" y="213"/>
                </a:cubicBezTo>
                <a:cubicBezTo>
                  <a:pt x="57" y="212"/>
                  <a:pt x="56" y="214"/>
                  <a:pt x="56" y="213"/>
                </a:cubicBezTo>
                <a:cubicBezTo>
                  <a:pt x="56" y="212"/>
                  <a:pt x="57" y="211"/>
                  <a:pt x="57" y="209"/>
                </a:cubicBezTo>
                <a:cubicBezTo>
                  <a:pt x="56" y="209"/>
                  <a:pt x="56" y="209"/>
                  <a:pt x="56" y="208"/>
                </a:cubicBezTo>
                <a:cubicBezTo>
                  <a:pt x="56" y="207"/>
                  <a:pt x="56" y="207"/>
                  <a:pt x="57" y="207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7"/>
                  <a:pt x="57" y="205"/>
                  <a:pt x="58" y="205"/>
                </a:cubicBezTo>
                <a:cubicBezTo>
                  <a:pt x="58" y="203"/>
                  <a:pt x="58" y="204"/>
                  <a:pt x="57" y="203"/>
                </a:cubicBezTo>
                <a:cubicBezTo>
                  <a:pt x="58" y="202"/>
                  <a:pt x="58" y="200"/>
                  <a:pt x="58" y="197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57" y="196"/>
                  <a:pt x="56" y="196"/>
                  <a:pt x="57" y="195"/>
                </a:cubicBezTo>
                <a:cubicBezTo>
                  <a:pt x="58" y="194"/>
                  <a:pt x="58" y="195"/>
                  <a:pt x="57" y="197"/>
                </a:cubicBezTo>
                <a:cubicBezTo>
                  <a:pt x="58" y="196"/>
                  <a:pt x="58" y="194"/>
                  <a:pt x="57" y="192"/>
                </a:cubicBezTo>
                <a:cubicBezTo>
                  <a:pt x="57" y="190"/>
                  <a:pt x="59" y="187"/>
                  <a:pt x="58" y="184"/>
                </a:cubicBezTo>
                <a:cubicBezTo>
                  <a:pt x="58" y="185"/>
                  <a:pt x="57" y="186"/>
                  <a:pt x="57" y="185"/>
                </a:cubicBezTo>
                <a:cubicBezTo>
                  <a:pt x="58" y="183"/>
                  <a:pt x="58" y="180"/>
                  <a:pt x="58" y="178"/>
                </a:cubicBezTo>
                <a:cubicBezTo>
                  <a:pt x="58" y="176"/>
                  <a:pt x="58" y="174"/>
                  <a:pt x="58" y="171"/>
                </a:cubicBezTo>
                <a:cubicBezTo>
                  <a:pt x="58" y="171"/>
                  <a:pt x="58" y="171"/>
                  <a:pt x="58" y="171"/>
                </a:cubicBezTo>
                <a:cubicBezTo>
                  <a:pt x="58" y="170"/>
                  <a:pt x="58" y="169"/>
                  <a:pt x="58" y="167"/>
                </a:cubicBezTo>
                <a:cubicBezTo>
                  <a:pt x="58" y="166"/>
                  <a:pt x="58" y="165"/>
                  <a:pt x="58" y="163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59" y="159"/>
                  <a:pt x="58" y="155"/>
                  <a:pt x="58" y="151"/>
                </a:cubicBezTo>
                <a:cubicBezTo>
                  <a:pt x="58" y="148"/>
                  <a:pt x="59" y="147"/>
                  <a:pt x="59" y="145"/>
                </a:cubicBezTo>
                <a:cubicBezTo>
                  <a:pt x="59" y="145"/>
                  <a:pt x="58" y="143"/>
                  <a:pt x="59" y="142"/>
                </a:cubicBezTo>
                <a:cubicBezTo>
                  <a:pt x="59" y="142"/>
                  <a:pt x="59" y="144"/>
                  <a:pt x="58" y="142"/>
                </a:cubicBezTo>
                <a:cubicBezTo>
                  <a:pt x="59" y="138"/>
                  <a:pt x="59" y="136"/>
                  <a:pt x="59" y="131"/>
                </a:cubicBezTo>
                <a:cubicBezTo>
                  <a:pt x="59" y="131"/>
                  <a:pt x="58" y="131"/>
                  <a:pt x="58" y="131"/>
                </a:cubicBezTo>
                <a:cubicBezTo>
                  <a:pt x="59" y="131"/>
                  <a:pt x="59" y="130"/>
                  <a:pt x="59" y="130"/>
                </a:cubicBezTo>
                <a:cubicBezTo>
                  <a:pt x="59" y="126"/>
                  <a:pt x="58" y="124"/>
                  <a:pt x="59" y="121"/>
                </a:cubicBezTo>
                <a:cubicBezTo>
                  <a:pt x="59" y="120"/>
                  <a:pt x="58" y="122"/>
                  <a:pt x="58" y="121"/>
                </a:cubicBezTo>
                <a:cubicBezTo>
                  <a:pt x="58" y="120"/>
                  <a:pt x="59" y="121"/>
                  <a:pt x="59" y="121"/>
                </a:cubicBezTo>
                <a:cubicBezTo>
                  <a:pt x="60" y="119"/>
                  <a:pt x="59" y="120"/>
                  <a:pt x="58" y="119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60" y="118"/>
                  <a:pt x="59" y="113"/>
                  <a:pt x="59" y="115"/>
                </a:cubicBezTo>
                <a:cubicBezTo>
                  <a:pt x="59" y="115"/>
                  <a:pt x="59" y="117"/>
                  <a:pt x="58" y="117"/>
                </a:cubicBezTo>
                <a:cubicBezTo>
                  <a:pt x="58" y="116"/>
                  <a:pt x="58" y="112"/>
                  <a:pt x="59" y="114"/>
                </a:cubicBezTo>
                <a:cubicBezTo>
                  <a:pt x="58" y="112"/>
                  <a:pt x="58" y="111"/>
                  <a:pt x="59" y="109"/>
                </a:cubicBezTo>
                <a:cubicBezTo>
                  <a:pt x="59" y="108"/>
                  <a:pt x="58" y="110"/>
                  <a:pt x="58" y="108"/>
                </a:cubicBezTo>
                <a:cubicBezTo>
                  <a:pt x="59" y="108"/>
                  <a:pt x="59" y="107"/>
                  <a:pt x="59" y="107"/>
                </a:cubicBezTo>
                <a:cubicBezTo>
                  <a:pt x="59" y="105"/>
                  <a:pt x="59" y="105"/>
                  <a:pt x="59" y="102"/>
                </a:cubicBezTo>
                <a:cubicBezTo>
                  <a:pt x="59" y="102"/>
                  <a:pt x="59" y="101"/>
                  <a:pt x="58" y="102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59" y="100"/>
                  <a:pt x="59" y="97"/>
                  <a:pt x="59" y="94"/>
                </a:cubicBezTo>
                <a:cubicBezTo>
                  <a:pt x="59" y="94"/>
                  <a:pt x="59" y="94"/>
                  <a:pt x="58" y="93"/>
                </a:cubicBezTo>
                <a:cubicBezTo>
                  <a:pt x="58" y="93"/>
                  <a:pt x="60" y="89"/>
                  <a:pt x="59" y="91"/>
                </a:cubicBezTo>
                <a:cubicBezTo>
                  <a:pt x="60" y="88"/>
                  <a:pt x="59" y="82"/>
                  <a:pt x="59" y="81"/>
                </a:cubicBezTo>
                <a:cubicBezTo>
                  <a:pt x="60" y="81"/>
                  <a:pt x="59" y="78"/>
                  <a:pt x="59" y="76"/>
                </a:cubicBezTo>
                <a:cubicBezTo>
                  <a:pt x="59" y="76"/>
                  <a:pt x="59" y="75"/>
                  <a:pt x="59" y="75"/>
                </a:cubicBezTo>
                <a:cubicBezTo>
                  <a:pt x="59" y="75"/>
                  <a:pt x="59" y="75"/>
                  <a:pt x="59" y="74"/>
                </a:cubicBezTo>
                <a:cubicBezTo>
                  <a:pt x="58" y="74"/>
                  <a:pt x="59" y="73"/>
                  <a:pt x="59" y="72"/>
                </a:cubicBezTo>
                <a:cubicBezTo>
                  <a:pt x="59" y="71"/>
                  <a:pt x="58" y="72"/>
                  <a:pt x="58" y="71"/>
                </a:cubicBezTo>
                <a:cubicBezTo>
                  <a:pt x="58" y="70"/>
                  <a:pt x="59" y="71"/>
                  <a:pt x="59" y="69"/>
                </a:cubicBezTo>
                <a:cubicBezTo>
                  <a:pt x="59" y="69"/>
                  <a:pt x="58" y="71"/>
                  <a:pt x="58" y="69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59" y="68"/>
                  <a:pt x="59" y="69"/>
                </a:cubicBezTo>
                <a:cubicBezTo>
                  <a:pt x="59" y="65"/>
                  <a:pt x="59" y="63"/>
                  <a:pt x="59" y="61"/>
                </a:cubicBezTo>
                <a:cubicBezTo>
                  <a:pt x="58" y="60"/>
                  <a:pt x="59" y="62"/>
                  <a:pt x="58" y="62"/>
                </a:cubicBezTo>
                <a:cubicBezTo>
                  <a:pt x="59" y="55"/>
                  <a:pt x="58" y="49"/>
                  <a:pt x="57" y="45"/>
                </a:cubicBezTo>
                <a:cubicBezTo>
                  <a:pt x="58" y="40"/>
                  <a:pt x="58" y="40"/>
                  <a:pt x="58" y="40"/>
                </a:cubicBezTo>
                <a:cubicBezTo>
                  <a:pt x="56" y="39"/>
                  <a:pt x="57" y="32"/>
                  <a:pt x="56" y="30"/>
                </a:cubicBezTo>
                <a:cubicBezTo>
                  <a:pt x="56" y="32"/>
                  <a:pt x="56" y="33"/>
                  <a:pt x="56" y="35"/>
                </a:cubicBezTo>
                <a:cubicBezTo>
                  <a:pt x="55" y="33"/>
                  <a:pt x="55" y="33"/>
                  <a:pt x="54" y="33"/>
                </a:cubicBezTo>
                <a:cubicBezTo>
                  <a:pt x="55" y="32"/>
                  <a:pt x="53" y="32"/>
                  <a:pt x="54" y="29"/>
                </a:cubicBezTo>
                <a:cubicBezTo>
                  <a:pt x="54" y="29"/>
                  <a:pt x="53" y="30"/>
                  <a:pt x="53" y="29"/>
                </a:cubicBezTo>
                <a:cubicBezTo>
                  <a:pt x="53" y="28"/>
                  <a:pt x="53" y="27"/>
                  <a:pt x="54" y="27"/>
                </a:cubicBezTo>
                <a:cubicBezTo>
                  <a:pt x="54" y="29"/>
                  <a:pt x="54" y="27"/>
                  <a:pt x="54" y="27"/>
                </a:cubicBezTo>
                <a:cubicBezTo>
                  <a:pt x="55" y="28"/>
                  <a:pt x="55" y="28"/>
                  <a:pt x="55" y="29"/>
                </a:cubicBezTo>
                <a:cubicBezTo>
                  <a:pt x="55" y="30"/>
                  <a:pt x="56" y="30"/>
                  <a:pt x="56" y="29"/>
                </a:cubicBezTo>
                <a:cubicBezTo>
                  <a:pt x="56" y="27"/>
                  <a:pt x="56" y="25"/>
                  <a:pt x="55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21"/>
                  <a:pt x="53" y="22"/>
                  <a:pt x="53" y="19"/>
                </a:cubicBezTo>
                <a:cubicBezTo>
                  <a:pt x="52" y="20"/>
                  <a:pt x="52" y="19"/>
                  <a:pt x="51" y="17"/>
                </a:cubicBezTo>
                <a:cubicBezTo>
                  <a:pt x="50" y="16"/>
                  <a:pt x="50" y="18"/>
                  <a:pt x="49" y="16"/>
                </a:cubicBezTo>
                <a:cubicBezTo>
                  <a:pt x="49" y="17"/>
                  <a:pt x="48" y="16"/>
                  <a:pt x="48" y="17"/>
                </a:cubicBezTo>
                <a:cubicBezTo>
                  <a:pt x="49" y="17"/>
                  <a:pt x="48" y="19"/>
                  <a:pt x="49" y="19"/>
                </a:cubicBezTo>
                <a:cubicBezTo>
                  <a:pt x="49" y="18"/>
                  <a:pt x="49" y="17"/>
                  <a:pt x="49" y="18"/>
                </a:cubicBezTo>
                <a:cubicBezTo>
                  <a:pt x="49" y="19"/>
                  <a:pt x="49" y="21"/>
                  <a:pt x="49" y="21"/>
                </a:cubicBezTo>
                <a:cubicBezTo>
                  <a:pt x="48" y="17"/>
                  <a:pt x="46" y="19"/>
                  <a:pt x="45" y="15"/>
                </a:cubicBezTo>
                <a:cubicBezTo>
                  <a:pt x="45" y="14"/>
                  <a:pt x="45" y="13"/>
                  <a:pt x="45" y="13"/>
                </a:cubicBezTo>
                <a:cubicBezTo>
                  <a:pt x="46" y="12"/>
                  <a:pt x="47" y="13"/>
                  <a:pt x="47" y="12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5" y="8"/>
                  <a:pt x="46" y="8"/>
                </a:cubicBezTo>
                <a:cubicBezTo>
                  <a:pt x="45" y="8"/>
                  <a:pt x="45" y="6"/>
                  <a:pt x="44" y="5"/>
                </a:cubicBezTo>
                <a:cubicBezTo>
                  <a:pt x="44" y="7"/>
                  <a:pt x="43" y="3"/>
                  <a:pt x="42" y="3"/>
                </a:cubicBezTo>
                <a:cubicBezTo>
                  <a:pt x="43" y="5"/>
                  <a:pt x="43" y="6"/>
                  <a:pt x="42" y="7"/>
                </a:cubicBezTo>
                <a:cubicBezTo>
                  <a:pt x="43" y="7"/>
                  <a:pt x="44" y="8"/>
                  <a:pt x="44" y="9"/>
                </a:cubicBezTo>
                <a:cubicBezTo>
                  <a:pt x="45" y="10"/>
                  <a:pt x="44" y="10"/>
                  <a:pt x="44" y="10"/>
                </a:cubicBezTo>
                <a:cubicBezTo>
                  <a:pt x="45" y="11"/>
                  <a:pt x="45" y="10"/>
                  <a:pt x="45" y="10"/>
                </a:cubicBezTo>
                <a:cubicBezTo>
                  <a:pt x="44" y="11"/>
                  <a:pt x="45" y="12"/>
                  <a:pt x="45" y="11"/>
                </a:cubicBezTo>
                <a:cubicBezTo>
                  <a:pt x="45" y="15"/>
                  <a:pt x="44" y="14"/>
                  <a:pt x="43" y="16"/>
                </a:cubicBezTo>
                <a:cubicBezTo>
                  <a:pt x="43" y="14"/>
                  <a:pt x="43" y="11"/>
                  <a:pt x="42" y="12"/>
                </a:cubicBezTo>
                <a:cubicBezTo>
                  <a:pt x="42" y="11"/>
                  <a:pt x="41" y="8"/>
                  <a:pt x="41" y="7"/>
                </a:cubicBezTo>
                <a:cubicBezTo>
                  <a:pt x="41" y="6"/>
                  <a:pt x="41" y="6"/>
                  <a:pt x="41" y="5"/>
                </a:cubicBezTo>
                <a:cubicBezTo>
                  <a:pt x="40" y="2"/>
                  <a:pt x="39" y="1"/>
                  <a:pt x="38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7" y="2"/>
                  <a:pt x="36" y="2"/>
                  <a:pt x="36" y="4"/>
                </a:cubicBezTo>
                <a:cubicBezTo>
                  <a:pt x="36" y="4"/>
                  <a:pt x="37" y="7"/>
                  <a:pt x="37" y="8"/>
                </a:cubicBezTo>
                <a:cubicBezTo>
                  <a:pt x="35" y="7"/>
                  <a:pt x="33" y="4"/>
                  <a:pt x="31" y="4"/>
                </a:cubicBezTo>
                <a:cubicBezTo>
                  <a:pt x="31" y="6"/>
                  <a:pt x="31" y="6"/>
                  <a:pt x="32" y="8"/>
                </a:cubicBezTo>
                <a:cubicBezTo>
                  <a:pt x="31" y="9"/>
                  <a:pt x="30" y="9"/>
                  <a:pt x="29" y="8"/>
                </a:cubicBezTo>
                <a:cubicBezTo>
                  <a:pt x="29" y="8"/>
                  <a:pt x="29" y="7"/>
                  <a:pt x="29" y="6"/>
                </a:cubicBezTo>
                <a:close/>
                <a:moveTo>
                  <a:pt x="55" y="273"/>
                </a:moveTo>
                <a:cubicBezTo>
                  <a:pt x="55" y="273"/>
                  <a:pt x="55" y="272"/>
                  <a:pt x="55" y="271"/>
                </a:cubicBezTo>
                <a:cubicBezTo>
                  <a:pt x="55" y="271"/>
                  <a:pt x="55" y="272"/>
                  <a:pt x="55" y="273"/>
                </a:cubicBezTo>
                <a:close/>
                <a:moveTo>
                  <a:pt x="47" y="329"/>
                </a:moveTo>
                <a:cubicBezTo>
                  <a:pt x="47" y="330"/>
                  <a:pt x="47" y="327"/>
                  <a:pt x="46" y="329"/>
                </a:cubicBezTo>
                <a:cubicBezTo>
                  <a:pt x="46" y="328"/>
                  <a:pt x="46" y="328"/>
                  <a:pt x="46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47" y="327"/>
                  <a:pt x="47" y="328"/>
                  <a:pt x="47" y="329"/>
                </a:cubicBezTo>
                <a:close/>
                <a:moveTo>
                  <a:pt x="44" y="326"/>
                </a:moveTo>
                <a:cubicBezTo>
                  <a:pt x="45" y="326"/>
                  <a:pt x="46" y="328"/>
                  <a:pt x="46" y="328"/>
                </a:cubicBezTo>
                <a:cubicBezTo>
                  <a:pt x="46" y="328"/>
                  <a:pt x="45" y="329"/>
                  <a:pt x="45" y="329"/>
                </a:cubicBezTo>
                <a:cubicBezTo>
                  <a:pt x="45" y="328"/>
                  <a:pt x="44" y="328"/>
                  <a:pt x="44" y="326"/>
                </a:cubicBezTo>
                <a:close/>
                <a:moveTo>
                  <a:pt x="42" y="370"/>
                </a:moveTo>
                <a:cubicBezTo>
                  <a:pt x="42" y="371"/>
                  <a:pt x="42" y="366"/>
                  <a:pt x="42" y="369"/>
                </a:cubicBezTo>
                <a:cubicBezTo>
                  <a:pt x="41" y="369"/>
                  <a:pt x="41" y="368"/>
                  <a:pt x="41" y="368"/>
                </a:cubicBezTo>
                <a:cubicBezTo>
                  <a:pt x="42" y="368"/>
                  <a:pt x="43" y="367"/>
                  <a:pt x="43" y="369"/>
                </a:cubicBezTo>
                <a:cubicBezTo>
                  <a:pt x="43" y="369"/>
                  <a:pt x="43" y="368"/>
                  <a:pt x="43" y="367"/>
                </a:cubicBezTo>
                <a:cubicBezTo>
                  <a:pt x="44" y="368"/>
                  <a:pt x="43" y="370"/>
                  <a:pt x="44" y="369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43" y="371"/>
                  <a:pt x="42" y="367"/>
                  <a:pt x="42" y="370"/>
                </a:cubicBezTo>
                <a:close/>
                <a:moveTo>
                  <a:pt x="22" y="380"/>
                </a:moveTo>
                <a:cubicBezTo>
                  <a:pt x="23" y="380"/>
                  <a:pt x="23" y="380"/>
                  <a:pt x="23" y="381"/>
                </a:cubicBezTo>
                <a:cubicBezTo>
                  <a:pt x="22" y="381"/>
                  <a:pt x="22" y="381"/>
                  <a:pt x="22" y="380"/>
                </a:cubicBezTo>
                <a:close/>
                <a:moveTo>
                  <a:pt x="22" y="5"/>
                </a:moveTo>
                <a:cubicBezTo>
                  <a:pt x="22" y="6"/>
                  <a:pt x="23" y="8"/>
                  <a:pt x="23" y="9"/>
                </a:cubicBezTo>
                <a:cubicBezTo>
                  <a:pt x="22" y="8"/>
                  <a:pt x="22" y="7"/>
                  <a:pt x="22" y="5"/>
                </a:cubicBezTo>
                <a:close/>
                <a:moveTo>
                  <a:pt x="13" y="12"/>
                </a:moveTo>
                <a:cubicBezTo>
                  <a:pt x="13" y="12"/>
                  <a:pt x="14" y="15"/>
                  <a:pt x="14" y="16"/>
                </a:cubicBezTo>
                <a:cubicBezTo>
                  <a:pt x="14" y="14"/>
                  <a:pt x="12" y="10"/>
                  <a:pt x="14" y="10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2"/>
                  <a:pt x="13" y="12"/>
                </a:cubicBezTo>
                <a:close/>
                <a:moveTo>
                  <a:pt x="20" y="9"/>
                </a:moveTo>
                <a:cubicBezTo>
                  <a:pt x="21" y="9"/>
                  <a:pt x="20" y="11"/>
                  <a:pt x="21" y="12"/>
                </a:cubicBezTo>
                <a:cubicBezTo>
                  <a:pt x="20" y="12"/>
                  <a:pt x="20" y="13"/>
                  <a:pt x="20" y="13"/>
                </a:cubicBezTo>
                <a:cubicBezTo>
                  <a:pt x="20" y="12"/>
                  <a:pt x="20" y="10"/>
                  <a:pt x="20" y="9"/>
                </a:cubicBezTo>
                <a:close/>
                <a:moveTo>
                  <a:pt x="33" y="7"/>
                </a:moveTo>
                <a:cubicBezTo>
                  <a:pt x="33" y="7"/>
                  <a:pt x="32" y="7"/>
                  <a:pt x="32" y="7"/>
                </a:cubicBezTo>
                <a:cubicBezTo>
                  <a:pt x="32" y="9"/>
                  <a:pt x="33" y="9"/>
                  <a:pt x="33" y="9"/>
                </a:cubicBezTo>
                <a:cubicBezTo>
                  <a:pt x="33" y="11"/>
                  <a:pt x="32" y="8"/>
                  <a:pt x="32" y="8"/>
                </a:cubicBezTo>
                <a:cubicBezTo>
                  <a:pt x="32" y="7"/>
                  <a:pt x="32" y="7"/>
                  <a:pt x="33" y="7"/>
                </a:cubicBezTo>
                <a:close/>
                <a:moveTo>
                  <a:pt x="22" y="11"/>
                </a:moveTo>
                <a:cubicBezTo>
                  <a:pt x="22" y="11"/>
                  <a:pt x="22" y="12"/>
                  <a:pt x="23" y="12"/>
                </a:cubicBezTo>
                <a:cubicBezTo>
                  <a:pt x="23" y="13"/>
                  <a:pt x="22" y="12"/>
                  <a:pt x="22" y="14"/>
                </a:cubicBezTo>
                <a:cubicBezTo>
                  <a:pt x="22" y="15"/>
                  <a:pt x="22" y="11"/>
                  <a:pt x="21" y="13"/>
                </a:cubicBezTo>
                <a:cubicBezTo>
                  <a:pt x="21" y="13"/>
                  <a:pt x="22" y="12"/>
                  <a:pt x="22" y="11"/>
                </a:cubicBezTo>
                <a:close/>
                <a:moveTo>
                  <a:pt x="11" y="16"/>
                </a:moveTo>
                <a:cubicBezTo>
                  <a:pt x="12" y="17"/>
                  <a:pt x="12" y="18"/>
                  <a:pt x="12" y="19"/>
                </a:cubicBezTo>
                <a:cubicBezTo>
                  <a:pt x="13" y="19"/>
                  <a:pt x="13" y="18"/>
                  <a:pt x="13" y="18"/>
                </a:cubicBezTo>
                <a:cubicBezTo>
                  <a:pt x="13" y="16"/>
                  <a:pt x="13" y="18"/>
                  <a:pt x="12" y="18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5"/>
                  <a:pt x="13" y="17"/>
                  <a:pt x="13" y="16"/>
                </a:cubicBezTo>
                <a:cubicBezTo>
                  <a:pt x="13" y="17"/>
                  <a:pt x="13" y="18"/>
                  <a:pt x="13" y="18"/>
                </a:cubicBezTo>
                <a:cubicBezTo>
                  <a:pt x="13" y="20"/>
                  <a:pt x="13" y="19"/>
                  <a:pt x="13" y="21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0"/>
                  <a:pt x="11" y="19"/>
                </a:cubicBezTo>
                <a:cubicBezTo>
                  <a:pt x="10" y="19"/>
                  <a:pt x="10" y="19"/>
                  <a:pt x="10" y="20"/>
                </a:cubicBezTo>
                <a:cubicBezTo>
                  <a:pt x="10" y="20"/>
                  <a:pt x="10" y="21"/>
                  <a:pt x="10" y="21"/>
                </a:cubicBezTo>
                <a:cubicBezTo>
                  <a:pt x="10" y="21"/>
                  <a:pt x="10" y="22"/>
                  <a:pt x="9" y="22"/>
                </a:cubicBezTo>
                <a:cubicBezTo>
                  <a:pt x="9" y="21"/>
                  <a:pt x="10" y="21"/>
                  <a:pt x="9" y="19"/>
                </a:cubicBezTo>
                <a:cubicBezTo>
                  <a:pt x="10" y="19"/>
                  <a:pt x="11" y="19"/>
                  <a:pt x="10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8"/>
                  <a:pt x="12" y="17"/>
                  <a:pt x="11" y="16"/>
                </a:cubicBezTo>
                <a:close/>
                <a:moveTo>
                  <a:pt x="14" y="20"/>
                </a:moveTo>
                <a:cubicBezTo>
                  <a:pt x="13" y="19"/>
                  <a:pt x="14" y="17"/>
                  <a:pt x="14" y="17"/>
                </a:cubicBezTo>
                <a:cubicBezTo>
                  <a:pt x="15" y="18"/>
                  <a:pt x="14" y="18"/>
                  <a:pt x="14" y="20"/>
                </a:cubicBezTo>
                <a:close/>
                <a:moveTo>
                  <a:pt x="42" y="18"/>
                </a:moveTo>
                <a:cubicBezTo>
                  <a:pt x="42" y="16"/>
                  <a:pt x="43" y="18"/>
                  <a:pt x="44" y="18"/>
                </a:cubicBezTo>
                <a:cubicBezTo>
                  <a:pt x="44" y="18"/>
                  <a:pt x="43" y="19"/>
                  <a:pt x="44" y="20"/>
                </a:cubicBezTo>
                <a:cubicBezTo>
                  <a:pt x="44" y="21"/>
                  <a:pt x="44" y="23"/>
                  <a:pt x="43" y="22"/>
                </a:cubicBezTo>
                <a:cubicBezTo>
                  <a:pt x="43" y="19"/>
                  <a:pt x="43" y="19"/>
                  <a:pt x="42" y="18"/>
                </a:cubicBezTo>
                <a:close/>
                <a:moveTo>
                  <a:pt x="14" y="20"/>
                </a:moveTo>
                <a:cubicBezTo>
                  <a:pt x="14" y="20"/>
                  <a:pt x="15" y="21"/>
                  <a:pt x="15" y="22"/>
                </a:cubicBezTo>
                <a:cubicBezTo>
                  <a:pt x="15" y="23"/>
                  <a:pt x="14" y="23"/>
                  <a:pt x="14" y="24"/>
                </a:cubicBezTo>
                <a:cubicBezTo>
                  <a:pt x="13" y="23"/>
                  <a:pt x="14" y="21"/>
                  <a:pt x="14" y="20"/>
                </a:cubicBezTo>
                <a:close/>
                <a:moveTo>
                  <a:pt x="8" y="21"/>
                </a:moveTo>
                <a:cubicBezTo>
                  <a:pt x="9" y="21"/>
                  <a:pt x="8" y="22"/>
                  <a:pt x="9" y="22"/>
                </a:cubicBezTo>
                <a:cubicBezTo>
                  <a:pt x="9" y="23"/>
                  <a:pt x="8" y="23"/>
                  <a:pt x="8" y="23"/>
                </a:cubicBezTo>
                <a:cubicBezTo>
                  <a:pt x="8" y="23"/>
                  <a:pt x="8" y="22"/>
                  <a:pt x="8" y="21"/>
                </a:cubicBezTo>
                <a:close/>
                <a:moveTo>
                  <a:pt x="17" y="22"/>
                </a:moveTo>
                <a:cubicBezTo>
                  <a:pt x="17" y="22"/>
                  <a:pt x="17" y="22"/>
                  <a:pt x="17" y="23"/>
                </a:cubicBezTo>
                <a:cubicBezTo>
                  <a:pt x="16" y="23"/>
                  <a:pt x="17" y="21"/>
                  <a:pt x="16" y="22"/>
                </a:cubicBezTo>
                <a:cubicBezTo>
                  <a:pt x="16" y="20"/>
                  <a:pt x="17" y="21"/>
                  <a:pt x="17" y="22"/>
                </a:cubicBezTo>
                <a:close/>
                <a:moveTo>
                  <a:pt x="38" y="21"/>
                </a:moveTo>
                <a:cubicBezTo>
                  <a:pt x="39" y="22"/>
                  <a:pt x="41" y="23"/>
                  <a:pt x="42" y="24"/>
                </a:cubicBezTo>
                <a:cubicBezTo>
                  <a:pt x="40" y="25"/>
                  <a:pt x="39" y="21"/>
                  <a:pt x="38" y="23"/>
                </a:cubicBezTo>
                <a:cubicBezTo>
                  <a:pt x="38" y="23"/>
                  <a:pt x="39" y="22"/>
                  <a:pt x="38" y="21"/>
                </a:cubicBezTo>
                <a:close/>
                <a:moveTo>
                  <a:pt x="42" y="22"/>
                </a:moveTo>
                <a:cubicBezTo>
                  <a:pt x="43" y="23"/>
                  <a:pt x="42" y="25"/>
                  <a:pt x="43" y="25"/>
                </a:cubicBezTo>
                <a:cubicBezTo>
                  <a:pt x="42" y="27"/>
                  <a:pt x="42" y="23"/>
                  <a:pt x="42" y="22"/>
                </a:cubicBezTo>
                <a:close/>
                <a:moveTo>
                  <a:pt x="51" y="23"/>
                </a:moveTo>
                <a:cubicBezTo>
                  <a:pt x="51" y="22"/>
                  <a:pt x="51" y="23"/>
                  <a:pt x="52" y="23"/>
                </a:cubicBezTo>
                <a:cubicBezTo>
                  <a:pt x="52" y="24"/>
                  <a:pt x="52" y="25"/>
                  <a:pt x="51" y="25"/>
                </a:cubicBezTo>
                <a:cubicBezTo>
                  <a:pt x="51" y="24"/>
                  <a:pt x="52" y="23"/>
                  <a:pt x="51" y="23"/>
                </a:cubicBezTo>
                <a:close/>
                <a:moveTo>
                  <a:pt x="6" y="48"/>
                </a:moveTo>
                <a:cubicBezTo>
                  <a:pt x="6" y="48"/>
                  <a:pt x="7" y="49"/>
                  <a:pt x="7" y="49"/>
                </a:cubicBezTo>
                <a:cubicBezTo>
                  <a:pt x="7" y="50"/>
                  <a:pt x="7" y="50"/>
                  <a:pt x="6" y="50"/>
                </a:cubicBezTo>
                <a:cubicBezTo>
                  <a:pt x="6" y="49"/>
                  <a:pt x="6" y="49"/>
                  <a:pt x="6" y="48"/>
                </a:cubicBezTo>
                <a:close/>
                <a:moveTo>
                  <a:pt x="7" y="52"/>
                </a:moveTo>
                <a:cubicBezTo>
                  <a:pt x="8" y="52"/>
                  <a:pt x="7" y="54"/>
                  <a:pt x="8" y="54"/>
                </a:cubicBezTo>
                <a:cubicBezTo>
                  <a:pt x="7" y="54"/>
                  <a:pt x="6" y="55"/>
                  <a:pt x="6" y="54"/>
                </a:cubicBezTo>
                <a:cubicBezTo>
                  <a:pt x="6" y="53"/>
                  <a:pt x="7" y="54"/>
                  <a:pt x="7" y="52"/>
                </a:cubicBezTo>
                <a:close/>
                <a:moveTo>
                  <a:pt x="17" y="61"/>
                </a:moveTo>
                <a:cubicBezTo>
                  <a:pt x="17" y="62"/>
                  <a:pt x="17" y="63"/>
                  <a:pt x="16" y="63"/>
                </a:cubicBezTo>
                <a:cubicBezTo>
                  <a:pt x="17" y="62"/>
                  <a:pt x="17" y="61"/>
                  <a:pt x="17" y="61"/>
                </a:cubicBezTo>
                <a:close/>
                <a:moveTo>
                  <a:pt x="17" y="65"/>
                </a:moveTo>
                <a:cubicBezTo>
                  <a:pt x="17" y="64"/>
                  <a:pt x="16" y="66"/>
                  <a:pt x="17" y="66"/>
                </a:cubicBezTo>
                <a:cubicBezTo>
                  <a:pt x="17" y="67"/>
                  <a:pt x="17" y="67"/>
                  <a:pt x="16" y="67"/>
                </a:cubicBezTo>
                <a:cubicBezTo>
                  <a:pt x="17" y="67"/>
                  <a:pt x="17" y="66"/>
                  <a:pt x="16" y="66"/>
                </a:cubicBezTo>
                <a:cubicBezTo>
                  <a:pt x="16" y="65"/>
                  <a:pt x="17" y="66"/>
                  <a:pt x="17" y="65"/>
                </a:cubicBezTo>
                <a:close/>
                <a:moveTo>
                  <a:pt x="11" y="65"/>
                </a:moveTo>
                <a:cubicBezTo>
                  <a:pt x="11" y="66"/>
                  <a:pt x="10" y="66"/>
                  <a:pt x="10" y="67"/>
                </a:cubicBezTo>
                <a:cubicBezTo>
                  <a:pt x="9" y="66"/>
                  <a:pt x="10" y="64"/>
                  <a:pt x="11" y="65"/>
                </a:cubicBezTo>
                <a:close/>
                <a:moveTo>
                  <a:pt x="23" y="66"/>
                </a:moveTo>
                <a:cubicBezTo>
                  <a:pt x="23" y="67"/>
                  <a:pt x="23" y="68"/>
                  <a:pt x="23" y="69"/>
                </a:cubicBezTo>
                <a:cubicBezTo>
                  <a:pt x="22" y="68"/>
                  <a:pt x="23" y="66"/>
                  <a:pt x="22" y="67"/>
                </a:cubicBezTo>
                <a:cubicBezTo>
                  <a:pt x="22" y="66"/>
                  <a:pt x="22" y="66"/>
                  <a:pt x="23" y="66"/>
                </a:cubicBezTo>
                <a:close/>
                <a:moveTo>
                  <a:pt x="6" y="67"/>
                </a:moveTo>
                <a:cubicBezTo>
                  <a:pt x="6" y="68"/>
                  <a:pt x="6" y="69"/>
                  <a:pt x="6" y="70"/>
                </a:cubicBezTo>
                <a:cubicBezTo>
                  <a:pt x="5" y="69"/>
                  <a:pt x="5" y="68"/>
                  <a:pt x="6" y="67"/>
                </a:cubicBezTo>
                <a:close/>
                <a:moveTo>
                  <a:pt x="6" y="69"/>
                </a:moveTo>
                <a:cubicBezTo>
                  <a:pt x="7" y="69"/>
                  <a:pt x="7" y="70"/>
                  <a:pt x="7" y="71"/>
                </a:cubicBezTo>
                <a:cubicBezTo>
                  <a:pt x="8" y="71"/>
                  <a:pt x="7" y="70"/>
                  <a:pt x="8" y="69"/>
                </a:cubicBezTo>
                <a:cubicBezTo>
                  <a:pt x="9" y="70"/>
                  <a:pt x="8" y="71"/>
                  <a:pt x="8" y="72"/>
                </a:cubicBezTo>
                <a:cubicBezTo>
                  <a:pt x="7" y="72"/>
                  <a:pt x="7" y="72"/>
                  <a:pt x="6" y="71"/>
                </a:cubicBezTo>
                <a:cubicBezTo>
                  <a:pt x="6" y="71"/>
                  <a:pt x="6" y="70"/>
                  <a:pt x="7" y="70"/>
                </a:cubicBezTo>
                <a:cubicBezTo>
                  <a:pt x="7" y="70"/>
                  <a:pt x="6" y="70"/>
                  <a:pt x="6" y="69"/>
                </a:cubicBezTo>
                <a:close/>
                <a:moveTo>
                  <a:pt x="10" y="70"/>
                </a:moveTo>
                <a:cubicBezTo>
                  <a:pt x="9" y="71"/>
                  <a:pt x="10" y="72"/>
                  <a:pt x="9" y="72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0"/>
                  <a:pt x="9" y="70"/>
                  <a:pt x="10" y="70"/>
                </a:cubicBezTo>
                <a:close/>
                <a:moveTo>
                  <a:pt x="6" y="73"/>
                </a:moveTo>
                <a:cubicBezTo>
                  <a:pt x="6" y="73"/>
                  <a:pt x="5" y="73"/>
                  <a:pt x="5" y="72"/>
                </a:cubicBezTo>
                <a:cubicBezTo>
                  <a:pt x="5" y="70"/>
                  <a:pt x="6" y="70"/>
                  <a:pt x="6" y="73"/>
                </a:cubicBezTo>
                <a:close/>
                <a:moveTo>
                  <a:pt x="9" y="75"/>
                </a:moveTo>
                <a:cubicBezTo>
                  <a:pt x="9" y="74"/>
                  <a:pt x="10" y="74"/>
                  <a:pt x="10" y="74"/>
                </a:cubicBezTo>
                <a:cubicBezTo>
                  <a:pt x="10" y="75"/>
                  <a:pt x="10" y="75"/>
                  <a:pt x="9" y="75"/>
                </a:cubicBezTo>
                <a:close/>
                <a:moveTo>
                  <a:pt x="6" y="85"/>
                </a:moveTo>
                <a:cubicBezTo>
                  <a:pt x="7" y="86"/>
                  <a:pt x="6" y="88"/>
                  <a:pt x="5" y="90"/>
                </a:cubicBezTo>
                <a:cubicBezTo>
                  <a:pt x="5" y="89"/>
                  <a:pt x="6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87"/>
                  <a:pt x="6" y="86"/>
                  <a:pt x="6" y="85"/>
                </a:cubicBezTo>
                <a:close/>
                <a:moveTo>
                  <a:pt x="58" y="85"/>
                </a:moveTo>
                <a:cubicBezTo>
                  <a:pt x="59" y="85"/>
                  <a:pt x="59" y="87"/>
                  <a:pt x="59" y="88"/>
                </a:cubicBezTo>
                <a:cubicBezTo>
                  <a:pt x="58" y="88"/>
                  <a:pt x="59" y="86"/>
                  <a:pt x="58" y="85"/>
                </a:cubicBezTo>
                <a:close/>
                <a:moveTo>
                  <a:pt x="5" y="92"/>
                </a:moveTo>
                <a:cubicBezTo>
                  <a:pt x="5" y="92"/>
                  <a:pt x="5" y="93"/>
                  <a:pt x="5" y="93"/>
                </a:cubicBezTo>
                <a:cubicBezTo>
                  <a:pt x="5" y="94"/>
                  <a:pt x="5" y="94"/>
                  <a:pt x="5" y="95"/>
                </a:cubicBezTo>
                <a:cubicBezTo>
                  <a:pt x="4" y="94"/>
                  <a:pt x="5" y="93"/>
                  <a:pt x="5" y="92"/>
                </a:cubicBezTo>
                <a:close/>
                <a:moveTo>
                  <a:pt x="5" y="141"/>
                </a:moveTo>
                <a:cubicBezTo>
                  <a:pt x="6" y="141"/>
                  <a:pt x="7" y="142"/>
                  <a:pt x="6" y="142"/>
                </a:cubicBezTo>
                <a:cubicBezTo>
                  <a:pt x="6" y="141"/>
                  <a:pt x="5" y="142"/>
                  <a:pt x="5" y="141"/>
                </a:cubicBezTo>
                <a:close/>
                <a:moveTo>
                  <a:pt x="8" y="152"/>
                </a:moveTo>
                <a:cubicBezTo>
                  <a:pt x="9" y="150"/>
                  <a:pt x="9" y="152"/>
                  <a:pt x="9" y="152"/>
                </a:cubicBezTo>
                <a:cubicBezTo>
                  <a:pt x="9" y="154"/>
                  <a:pt x="9" y="152"/>
                  <a:pt x="8" y="152"/>
                </a:cubicBezTo>
                <a:close/>
                <a:moveTo>
                  <a:pt x="8" y="159"/>
                </a:moveTo>
                <a:cubicBezTo>
                  <a:pt x="7" y="159"/>
                  <a:pt x="7" y="156"/>
                  <a:pt x="8" y="157"/>
                </a:cubicBezTo>
                <a:cubicBezTo>
                  <a:pt x="8" y="157"/>
                  <a:pt x="8" y="158"/>
                  <a:pt x="8" y="158"/>
                </a:cubicBezTo>
                <a:cubicBezTo>
                  <a:pt x="8" y="160"/>
                  <a:pt x="8" y="157"/>
                  <a:pt x="8" y="159"/>
                </a:cubicBezTo>
                <a:close/>
                <a:moveTo>
                  <a:pt x="7" y="159"/>
                </a:moveTo>
                <a:cubicBezTo>
                  <a:pt x="6" y="160"/>
                  <a:pt x="6" y="160"/>
                  <a:pt x="6" y="160"/>
                </a:cubicBezTo>
                <a:cubicBezTo>
                  <a:pt x="6" y="161"/>
                  <a:pt x="7" y="161"/>
                  <a:pt x="7" y="161"/>
                </a:cubicBezTo>
                <a:cubicBezTo>
                  <a:pt x="6" y="164"/>
                  <a:pt x="6" y="158"/>
                  <a:pt x="7" y="159"/>
                </a:cubicBezTo>
                <a:close/>
                <a:moveTo>
                  <a:pt x="8" y="175"/>
                </a:moveTo>
                <a:cubicBezTo>
                  <a:pt x="7" y="176"/>
                  <a:pt x="7" y="178"/>
                  <a:pt x="7" y="179"/>
                </a:cubicBezTo>
                <a:cubicBezTo>
                  <a:pt x="7" y="180"/>
                  <a:pt x="8" y="181"/>
                  <a:pt x="9" y="180"/>
                </a:cubicBezTo>
                <a:cubicBezTo>
                  <a:pt x="9" y="182"/>
                  <a:pt x="8" y="181"/>
                  <a:pt x="8" y="183"/>
                </a:cubicBezTo>
                <a:cubicBezTo>
                  <a:pt x="8" y="183"/>
                  <a:pt x="8" y="180"/>
                  <a:pt x="7" y="181"/>
                </a:cubicBezTo>
                <a:cubicBezTo>
                  <a:pt x="6" y="179"/>
                  <a:pt x="7" y="177"/>
                  <a:pt x="6" y="176"/>
                </a:cubicBezTo>
                <a:cubicBezTo>
                  <a:pt x="6" y="175"/>
                  <a:pt x="7" y="176"/>
                  <a:pt x="8" y="175"/>
                </a:cubicBezTo>
                <a:close/>
                <a:moveTo>
                  <a:pt x="12" y="182"/>
                </a:moveTo>
                <a:cubicBezTo>
                  <a:pt x="12" y="182"/>
                  <a:pt x="12" y="184"/>
                  <a:pt x="12" y="186"/>
                </a:cubicBezTo>
                <a:cubicBezTo>
                  <a:pt x="11" y="185"/>
                  <a:pt x="12" y="184"/>
                  <a:pt x="12" y="182"/>
                </a:cubicBezTo>
                <a:close/>
                <a:moveTo>
                  <a:pt x="8" y="191"/>
                </a:moveTo>
                <a:cubicBezTo>
                  <a:pt x="8" y="190"/>
                  <a:pt x="8" y="192"/>
                  <a:pt x="9" y="191"/>
                </a:cubicBezTo>
                <a:cubicBezTo>
                  <a:pt x="9" y="193"/>
                  <a:pt x="8" y="191"/>
                  <a:pt x="8" y="193"/>
                </a:cubicBezTo>
                <a:cubicBezTo>
                  <a:pt x="7" y="193"/>
                  <a:pt x="8" y="191"/>
                  <a:pt x="8" y="191"/>
                </a:cubicBezTo>
                <a:close/>
                <a:moveTo>
                  <a:pt x="10" y="192"/>
                </a:moveTo>
                <a:cubicBezTo>
                  <a:pt x="10" y="192"/>
                  <a:pt x="10" y="193"/>
                  <a:pt x="10" y="193"/>
                </a:cubicBezTo>
                <a:cubicBezTo>
                  <a:pt x="10" y="193"/>
                  <a:pt x="9" y="191"/>
                  <a:pt x="9" y="194"/>
                </a:cubicBezTo>
                <a:cubicBezTo>
                  <a:pt x="8" y="193"/>
                  <a:pt x="9" y="192"/>
                  <a:pt x="10" y="192"/>
                </a:cubicBezTo>
                <a:close/>
                <a:moveTo>
                  <a:pt x="9" y="194"/>
                </a:moveTo>
                <a:cubicBezTo>
                  <a:pt x="10" y="194"/>
                  <a:pt x="10" y="195"/>
                  <a:pt x="11" y="195"/>
                </a:cubicBezTo>
                <a:cubicBezTo>
                  <a:pt x="10" y="195"/>
                  <a:pt x="9" y="196"/>
                  <a:pt x="9" y="194"/>
                </a:cubicBezTo>
                <a:close/>
                <a:moveTo>
                  <a:pt x="12" y="219"/>
                </a:moveTo>
                <a:cubicBezTo>
                  <a:pt x="12" y="218"/>
                  <a:pt x="12" y="219"/>
                  <a:pt x="12" y="218"/>
                </a:cubicBezTo>
                <a:cubicBezTo>
                  <a:pt x="12" y="219"/>
                  <a:pt x="12" y="220"/>
                  <a:pt x="13" y="220"/>
                </a:cubicBezTo>
                <a:cubicBezTo>
                  <a:pt x="12" y="221"/>
                  <a:pt x="12" y="219"/>
                  <a:pt x="12" y="219"/>
                </a:cubicBezTo>
                <a:close/>
                <a:moveTo>
                  <a:pt x="13" y="222"/>
                </a:moveTo>
                <a:cubicBezTo>
                  <a:pt x="14" y="223"/>
                  <a:pt x="13" y="223"/>
                  <a:pt x="13" y="224"/>
                </a:cubicBezTo>
                <a:cubicBezTo>
                  <a:pt x="13" y="224"/>
                  <a:pt x="12" y="225"/>
                  <a:pt x="12" y="225"/>
                </a:cubicBezTo>
                <a:cubicBezTo>
                  <a:pt x="11" y="224"/>
                  <a:pt x="12" y="224"/>
                  <a:pt x="12" y="223"/>
                </a:cubicBezTo>
                <a:cubicBezTo>
                  <a:pt x="13" y="224"/>
                  <a:pt x="13" y="224"/>
                  <a:pt x="13" y="222"/>
                </a:cubicBezTo>
                <a:close/>
                <a:moveTo>
                  <a:pt x="14" y="229"/>
                </a:moveTo>
                <a:cubicBezTo>
                  <a:pt x="13" y="227"/>
                  <a:pt x="15" y="230"/>
                  <a:pt x="15" y="228"/>
                </a:cubicBezTo>
                <a:cubicBezTo>
                  <a:pt x="16" y="230"/>
                  <a:pt x="14" y="229"/>
                  <a:pt x="14" y="229"/>
                </a:cubicBezTo>
                <a:close/>
                <a:moveTo>
                  <a:pt x="12" y="230"/>
                </a:moveTo>
                <a:cubicBezTo>
                  <a:pt x="12" y="232"/>
                  <a:pt x="12" y="232"/>
                  <a:pt x="12" y="233"/>
                </a:cubicBezTo>
                <a:cubicBezTo>
                  <a:pt x="11" y="233"/>
                  <a:pt x="11" y="233"/>
                  <a:pt x="11" y="232"/>
                </a:cubicBezTo>
                <a:cubicBezTo>
                  <a:pt x="11" y="232"/>
                  <a:pt x="11" y="230"/>
                  <a:pt x="12" y="230"/>
                </a:cubicBezTo>
                <a:close/>
                <a:moveTo>
                  <a:pt x="14" y="230"/>
                </a:moveTo>
                <a:cubicBezTo>
                  <a:pt x="13" y="231"/>
                  <a:pt x="14" y="233"/>
                  <a:pt x="14" y="231"/>
                </a:cubicBezTo>
                <a:cubicBezTo>
                  <a:pt x="14" y="231"/>
                  <a:pt x="14" y="232"/>
                  <a:pt x="14" y="232"/>
                </a:cubicBezTo>
                <a:cubicBezTo>
                  <a:pt x="14" y="232"/>
                  <a:pt x="14" y="234"/>
                  <a:pt x="13" y="234"/>
                </a:cubicBezTo>
                <a:cubicBezTo>
                  <a:pt x="13" y="233"/>
                  <a:pt x="13" y="232"/>
                  <a:pt x="13" y="232"/>
                </a:cubicBezTo>
                <a:cubicBezTo>
                  <a:pt x="13" y="231"/>
                  <a:pt x="13" y="230"/>
                  <a:pt x="14" y="230"/>
                </a:cubicBezTo>
                <a:close/>
                <a:moveTo>
                  <a:pt x="12" y="233"/>
                </a:moveTo>
                <a:cubicBezTo>
                  <a:pt x="13" y="233"/>
                  <a:pt x="12" y="235"/>
                  <a:pt x="13" y="235"/>
                </a:cubicBezTo>
                <a:cubicBezTo>
                  <a:pt x="12" y="235"/>
                  <a:pt x="11" y="235"/>
                  <a:pt x="11" y="234"/>
                </a:cubicBezTo>
                <a:cubicBezTo>
                  <a:pt x="12" y="234"/>
                  <a:pt x="12" y="235"/>
                  <a:pt x="12" y="233"/>
                </a:cubicBezTo>
                <a:close/>
                <a:moveTo>
                  <a:pt x="16" y="234"/>
                </a:moveTo>
                <a:cubicBezTo>
                  <a:pt x="15" y="235"/>
                  <a:pt x="15" y="235"/>
                  <a:pt x="15" y="236"/>
                </a:cubicBezTo>
                <a:cubicBezTo>
                  <a:pt x="14" y="236"/>
                  <a:pt x="14" y="238"/>
                  <a:pt x="13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4" y="238"/>
                  <a:pt x="15" y="234"/>
                  <a:pt x="16" y="234"/>
                </a:cubicBezTo>
                <a:close/>
                <a:moveTo>
                  <a:pt x="15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5" y="242"/>
                  <a:pt x="15" y="243"/>
                  <a:pt x="15" y="244"/>
                </a:cubicBezTo>
                <a:cubicBezTo>
                  <a:pt x="15" y="243"/>
                  <a:pt x="15" y="242"/>
                  <a:pt x="15" y="241"/>
                </a:cubicBezTo>
                <a:close/>
                <a:moveTo>
                  <a:pt x="55" y="250"/>
                </a:moveTo>
                <a:cubicBezTo>
                  <a:pt x="56" y="251"/>
                  <a:pt x="55" y="252"/>
                  <a:pt x="54" y="252"/>
                </a:cubicBezTo>
                <a:cubicBezTo>
                  <a:pt x="54" y="251"/>
                  <a:pt x="55" y="251"/>
                  <a:pt x="55" y="250"/>
                </a:cubicBezTo>
                <a:close/>
                <a:moveTo>
                  <a:pt x="53" y="261"/>
                </a:moveTo>
                <a:cubicBezTo>
                  <a:pt x="54" y="261"/>
                  <a:pt x="54" y="264"/>
                  <a:pt x="53" y="263"/>
                </a:cubicBezTo>
                <a:cubicBezTo>
                  <a:pt x="53" y="262"/>
                  <a:pt x="53" y="262"/>
                  <a:pt x="53" y="261"/>
                </a:cubicBezTo>
                <a:close/>
                <a:moveTo>
                  <a:pt x="18" y="276"/>
                </a:moveTo>
                <a:cubicBezTo>
                  <a:pt x="18" y="277"/>
                  <a:pt x="17" y="277"/>
                  <a:pt x="17" y="276"/>
                </a:cubicBezTo>
                <a:cubicBezTo>
                  <a:pt x="17" y="275"/>
                  <a:pt x="18" y="275"/>
                  <a:pt x="18" y="276"/>
                </a:cubicBezTo>
                <a:close/>
                <a:moveTo>
                  <a:pt x="49" y="276"/>
                </a:moveTo>
                <a:cubicBezTo>
                  <a:pt x="49" y="277"/>
                  <a:pt x="49" y="279"/>
                  <a:pt x="49" y="279"/>
                </a:cubicBezTo>
                <a:cubicBezTo>
                  <a:pt x="49" y="278"/>
                  <a:pt x="49" y="277"/>
                  <a:pt x="49" y="276"/>
                </a:cubicBezTo>
                <a:close/>
                <a:moveTo>
                  <a:pt x="51" y="277"/>
                </a:moveTo>
                <a:cubicBezTo>
                  <a:pt x="52" y="277"/>
                  <a:pt x="52" y="277"/>
                  <a:pt x="52" y="278"/>
                </a:cubicBezTo>
                <a:cubicBezTo>
                  <a:pt x="52" y="279"/>
                  <a:pt x="52" y="280"/>
                  <a:pt x="52" y="281"/>
                </a:cubicBezTo>
                <a:cubicBezTo>
                  <a:pt x="52" y="280"/>
                  <a:pt x="51" y="279"/>
                  <a:pt x="51" y="281"/>
                </a:cubicBezTo>
                <a:cubicBezTo>
                  <a:pt x="50" y="281"/>
                  <a:pt x="52" y="279"/>
                  <a:pt x="51" y="277"/>
                </a:cubicBezTo>
                <a:close/>
                <a:moveTo>
                  <a:pt x="18" y="279"/>
                </a:moveTo>
                <a:cubicBezTo>
                  <a:pt x="18" y="279"/>
                  <a:pt x="17" y="279"/>
                  <a:pt x="17" y="278"/>
                </a:cubicBezTo>
                <a:cubicBezTo>
                  <a:pt x="18" y="278"/>
                  <a:pt x="18" y="278"/>
                  <a:pt x="18" y="278"/>
                </a:cubicBezTo>
                <a:cubicBezTo>
                  <a:pt x="19" y="280"/>
                  <a:pt x="18" y="279"/>
                  <a:pt x="18" y="280"/>
                </a:cubicBezTo>
                <a:cubicBezTo>
                  <a:pt x="18" y="280"/>
                  <a:pt x="18" y="279"/>
                  <a:pt x="18" y="279"/>
                </a:cubicBezTo>
                <a:close/>
                <a:moveTo>
                  <a:pt x="33" y="282"/>
                </a:moveTo>
                <a:cubicBezTo>
                  <a:pt x="34" y="282"/>
                  <a:pt x="33" y="284"/>
                  <a:pt x="34" y="284"/>
                </a:cubicBezTo>
                <a:cubicBezTo>
                  <a:pt x="33" y="286"/>
                  <a:pt x="33" y="283"/>
                  <a:pt x="33" y="282"/>
                </a:cubicBezTo>
                <a:close/>
                <a:moveTo>
                  <a:pt x="49" y="282"/>
                </a:moveTo>
                <a:cubicBezTo>
                  <a:pt x="50" y="282"/>
                  <a:pt x="50" y="285"/>
                  <a:pt x="49" y="284"/>
                </a:cubicBezTo>
                <a:lnTo>
                  <a:pt x="49" y="282"/>
                </a:lnTo>
                <a:close/>
                <a:moveTo>
                  <a:pt x="45" y="283"/>
                </a:moveTo>
                <a:cubicBezTo>
                  <a:pt x="45" y="283"/>
                  <a:pt x="45" y="283"/>
                  <a:pt x="46" y="283"/>
                </a:cubicBezTo>
                <a:cubicBezTo>
                  <a:pt x="45" y="284"/>
                  <a:pt x="46" y="287"/>
                  <a:pt x="45" y="287"/>
                </a:cubicBezTo>
                <a:cubicBezTo>
                  <a:pt x="45" y="286"/>
                  <a:pt x="45" y="285"/>
                  <a:pt x="45" y="283"/>
                </a:cubicBezTo>
                <a:close/>
                <a:moveTo>
                  <a:pt x="17" y="284"/>
                </a:moveTo>
                <a:cubicBezTo>
                  <a:pt x="17" y="284"/>
                  <a:pt x="17" y="285"/>
                  <a:pt x="17" y="285"/>
                </a:cubicBezTo>
                <a:cubicBezTo>
                  <a:pt x="18" y="286"/>
                  <a:pt x="18" y="285"/>
                  <a:pt x="18" y="287"/>
                </a:cubicBezTo>
                <a:cubicBezTo>
                  <a:pt x="18" y="287"/>
                  <a:pt x="17" y="286"/>
                  <a:pt x="17" y="284"/>
                </a:cubicBezTo>
                <a:close/>
                <a:moveTo>
                  <a:pt x="52" y="284"/>
                </a:moveTo>
                <a:cubicBezTo>
                  <a:pt x="52" y="285"/>
                  <a:pt x="52" y="285"/>
                  <a:pt x="52" y="286"/>
                </a:cubicBezTo>
                <a:cubicBezTo>
                  <a:pt x="51" y="286"/>
                  <a:pt x="51" y="285"/>
                  <a:pt x="51" y="285"/>
                </a:cubicBezTo>
                <a:cubicBezTo>
                  <a:pt x="51" y="284"/>
                  <a:pt x="52" y="284"/>
                  <a:pt x="52" y="284"/>
                </a:cubicBezTo>
                <a:close/>
                <a:moveTo>
                  <a:pt x="40" y="286"/>
                </a:moveTo>
                <a:cubicBezTo>
                  <a:pt x="40" y="285"/>
                  <a:pt x="40" y="286"/>
                  <a:pt x="41" y="285"/>
                </a:cubicBezTo>
                <a:cubicBezTo>
                  <a:pt x="41" y="286"/>
                  <a:pt x="41" y="288"/>
                  <a:pt x="41" y="288"/>
                </a:cubicBezTo>
                <a:cubicBezTo>
                  <a:pt x="40" y="288"/>
                  <a:pt x="41" y="287"/>
                  <a:pt x="40" y="286"/>
                </a:cubicBezTo>
                <a:close/>
                <a:moveTo>
                  <a:pt x="46" y="286"/>
                </a:moveTo>
                <a:cubicBezTo>
                  <a:pt x="47" y="286"/>
                  <a:pt x="47" y="286"/>
                  <a:pt x="47" y="286"/>
                </a:cubicBezTo>
                <a:cubicBezTo>
                  <a:pt x="47" y="286"/>
                  <a:pt x="47" y="286"/>
                  <a:pt x="47" y="286"/>
                </a:cubicBezTo>
                <a:cubicBezTo>
                  <a:pt x="47" y="287"/>
                  <a:pt x="47" y="287"/>
                  <a:pt x="47" y="288"/>
                </a:cubicBezTo>
                <a:cubicBezTo>
                  <a:pt x="46" y="288"/>
                  <a:pt x="47" y="288"/>
                  <a:pt x="46" y="286"/>
                </a:cubicBezTo>
                <a:close/>
                <a:moveTo>
                  <a:pt x="48" y="286"/>
                </a:moveTo>
                <a:cubicBezTo>
                  <a:pt x="49" y="286"/>
                  <a:pt x="49" y="286"/>
                  <a:pt x="49" y="286"/>
                </a:cubicBezTo>
                <a:cubicBezTo>
                  <a:pt x="49" y="287"/>
                  <a:pt x="48" y="287"/>
                  <a:pt x="48" y="287"/>
                </a:cubicBezTo>
                <a:cubicBezTo>
                  <a:pt x="48" y="288"/>
                  <a:pt x="48" y="288"/>
                  <a:pt x="49" y="288"/>
                </a:cubicBezTo>
                <a:cubicBezTo>
                  <a:pt x="48" y="289"/>
                  <a:pt x="48" y="288"/>
                  <a:pt x="48" y="286"/>
                </a:cubicBezTo>
                <a:close/>
                <a:moveTo>
                  <a:pt x="51" y="286"/>
                </a:moveTo>
                <a:cubicBezTo>
                  <a:pt x="51" y="287"/>
                  <a:pt x="52" y="287"/>
                  <a:pt x="52" y="289"/>
                </a:cubicBezTo>
                <a:cubicBezTo>
                  <a:pt x="51" y="289"/>
                  <a:pt x="51" y="287"/>
                  <a:pt x="51" y="288"/>
                </a:cubicBezTo>
                <a:cubicBezTo>
                  <a:pt x="51" y="288"/>
                  <a:pt x="51" y="287"/>
                  <a:pt x="51" y="286"/>
                </a:cubicBezTo>
                <a:close/>
                <a:moveTo>
                  <a:pt x="53" y="287"/>
                </a:moveTo>
                <a:cubicBezTo>
                  <a:pt x="54" y="288"/>
                  <a:pt x="53" y="288"/>
                  <a:pt x="53" y="290"/>
                </a:cubicBezTo>
                <a:cubicBezTo>
                  <a:pt x="53" y="289"/>
                  <a:pt x="52" y="289"/>
                  <a:pt x="52" y="288"/>
                </a:cubicBezTo>
                <a:cubicBezTo>
                  <a:pt x="53" y="288"/>
                  <a:pt x="53" y="288"/>
                  <a:pt x="53" y="287"/>
                </a:cubicBezTo>
                <a:close/>
                <a:moveTo>
                  <a:pt x="36" y="290"/>
                </a:moveTo>
                <a:cubicBezTo>
                  <a:pt x="36" y="290"/>
                  <a:pt x="35" y="290"/>
                  <a:pt x="35" y="289"/>
                </a:cubicBezTo>
                <a:cubicBezTo>
                  <a:pt x="36" y="288"/>
                  <a:pt x="36" y="288"/>
                  <a:pt x="36" y="290"/>
                </a:cubicBezTo>
                <a:close/>
                <a:moveTo>
                  <a:pt x="42" y="290"/>
                </a:moveTo>
                <a:cubicBezTo>
                  <a:pt x="43" y="289"/>
                  <a:pt x="43" y="291"/>
                  <a:pt x="43" y="292"/>
                </a:cubicBezTo>
                <a:cubicBezTo>
                  <a:pt x="43" y="293"/>
                  <a:pt x="43" y="291"/>
                  <a:pt x="42" y="291"/>
                </a:cubicBezTo>
                <a:cubicBezTo>
                  <a:pt x="42" y="291"/>
                  <a:pt x="43" y="291"/>
                  <a:pt x="43" y="291"/>
                </a:cubicBezTo>
                <a:cubicBezTo>
                  <a:pt x="43" y="290"/>
                  <a:pt x="42" y="290"/>
                  <a:pt x="42" y="290"/>
                </a:cubicBezTo>
                <a:close/>
                <a:moveTo>
                  <a:pt x="46" y="290"/>
                </a:moveTo>
                <a:cubicBezTo>
                  <a:pt x="47" y="290"/>
                  <a:pt x="47" y="292"/>
                  <a:pt x="47" y="292"/>
                </a:cubicBezTo>
                <a:cubicBezTo>
                  <a:pt x="47" y="293"/>
                  <a:pt x="46" y="291"/>
                  <a:pt x="46" y="290"/>
                </a:cubicBezTo>
                <a:close/>
                <a:moveTo>
                  <a:pt x="35" y="291"/>
                </a:moveTo>
                <a:cubicBezTo>
                  <a:pt x="35" y="292"/>
                  <a:pt x="36" y="292"/>
                  <a:pt x="36" y="292"/>
                </a:cubicBezTo>
                <a:cubicBezTo>
                  <a:pt x="36" y="294"/>
                  <a:pt x="35" y="293"/>
                  <a:pt x="35" y="291"/>
                </a:cubicBezTo>
                <a:close/>
                <a:moveTo>
                  <a:pt x="44" y="293"/>
                </a:moveTo>
                <a:cubicBezTo>
                  <a:pt x="45" y="294"/>
                  <a:pt x="45" y="292"/>
                  <a:pt x="46" y="293"/>
                </a:cubicBezTo>
                <a:cubicBezTo>
                  <a:pt x="45" y="294"/>
                  <a:pt x="44" y="295"/>
                  <a:pt x="44" y="294"/>
                </a:cubicBezTo>
                <a:cubicBezTo>
                  <a:pt x="44" y="294"/>
                  <a:pt x="44" y="293"/>
                  <a:pt x="44" y="293"/>
                </a:cubicBezTo>
                <a:close/>
                <a:moveTo>
                  <a:pt x="50" y="293"/>
                </a:moveTo>
                <a:cubicBezTo>
                  <a:pt x="50" y="292"/>
                  <a:pt x="49" y="295"/>
                  <a:pt x="50" y="295"/>
                </a:cubicBezTo>
                <a:cubicBezTo>
                  <a:pt x="50" y="295"/>
                  <a:pt x="51" y="294"/>
                  <a:pt x="51" y="294"/>
                </a:cubicBezTo>
                <a:cubicBezTo>
                  <a:pt x="51" y="296"/>
                  <a:pt x="52" y="296"/>
                  <a:pt x="52" y="295"/>
                </a:cubicBezTo>
                <a:cubicBezTo>
                  <a:pt x="52" y="296"/>
                  <a:pt x="52" y="296"/>
                  <a:pt x="52" y="297"/>
                </a:cubicBezTo>
                <a:cubicBezTo>
                  <a:pt x="52" y="296"/>
                  <a:pt x="51" y="296"/>
                  <a:pt x="51" y="296"/>
                </a:cubicBezTo>
                <a:cubicBezTo>
                  <a:pt x="51" y="295"/>
                  <a:pt x="51" y="295"/>
                  <a:pt x="51" y="295"/>
                </a:cubicBezTo>
                <a:cubicBezTo>
                  <a:pt x="51" y="295"/>
                  <a:pt x="50" y="296"/>
                  <a:pt x="49" y="295"/>
                </a:cubicBezTo>
                <a:cubicBezTo>
                  <a:pt x="49" y="295"/>
                  <a:pt x="50" y="294"/>
                  <a:pt x="49" y="294"/>
                </a:cubicBezTo>
                <a:cubicBezTo>
                  <a:pt x="49" y="294"/>
                  <a:pt x="50" y="294"/>
                  <a:pt x="50" y="293"/>
                </a:cubicBezTo>
                <a:close/>
                <a:moveTo>
                  <a:pt x="43" y="295"/>
                </a:moveTo>
                <a:cubicBezTo>
                  <a:pt x="44" y="295"/>
                  <a:pt x="44" y="299"/>
                  <a:pt x="44" y="301"/>
                </a:cubicBezTo>
                <a:cubicBezTo>
                  <a:pt x="43" y="301"/>
                  <a:pt x="44" y="299"/>
                  <a:pt x="43" y="298"/>
                </a:cubicBezTo>
                <a:cubicBezTo>
                  <a:pt x="43" y="297"/>
                  <a:pt x="43" y="297"/>
                  <a:pt x="43" y="295"/>
                </a:cubicBezTo>
                <a:close/>
                <a:moveTo>
                  <a:pt x="48" y="295"/>
                </a:moveTo>
                <a:cubicBezTo>
                  <a:pt x="49" y="296"/>
                  <a:pt x="50" y="297"/>
                  <a:pt x="50" y="299"/>
                </a:cubicBezTo>
                <a:cubicBezTo>
                  <a:pt x="49" y="297"/>
                  <a:pt x="49" y="298"/>
                  <a:pt x="48" y="295"/>
                </a:cubicBezTo>
                <a:close/>
                <a:moveTo>
                  <a:pt x="41" y="296"/>
                </a:moveTo>
                <a:cubicBezTo>
                  <a:pt x="42" y="296"/>
                  <a:pt x="42" y="297"/>
                  <a:pt x="43" y="298"/>
                </a:cubicBezTo>
                <a:cubicBezTo>
                  <a:pt x="42" y="299"/>
                  <a:pt x="42" y="297"/>
                  <a:pt x="41" y="296"/>
                </a:cubicBezTo>
                <a:close/>
                <a:moveTo>
                  <a:pt x="53" y="296"/>
                </a:moveTo>
                <a:cubicBezTo>
                  <a:pt x="53" y="296"/>
                  <a:pt x="53" y="298"/>
                  <a:pt x="53" y="299"/>
                </a:cubicBezTo>
                <a:cubicBezTo>
                  <a:pt x="52" y="298"/>
                  <a:pt x="53" y="296"/>
                  <a:pt x="53" y="296"/>
                </a:cubicBezTo>
                <a:close/>
                <a:moveTo>
                  <a:pt x="20" y="296"/>
                </a:moveTo>
                <a:cubicBezTo>
                  <a:pt x="20" y="297"/>
                  <a:pt x="20" y="297"/>
                  <a:pt x="20" y="298"/>
                </a:cubicBezTo>
                <a:cubicBezTo>
                  <a:pt x="19" y="299"/>
                  <a:pt x="20" y="298"/>
                  <a:pt x="19" y="298"/>
                </a:cubicBezTo>
                <a:cubicBezTo>
                  <a:pt x="19" y="300"/>
                  <a:pt x="19" y="299"/>
                  <a:pt x="20" y="301"/>
                </a:cubicBezTo>
                <a:cubicBezTo>
                  <a:pt x="19" y="301"/>
                  <a:pt x="19" y="300"/>
                  <a:pt x="19" y="300"/>
                </a:cubicBezTo>
                <a:cubicBezTo>
                  <a:pt x="19" y="297"/>
                  <a:pt x="19" y="297"/>
                  <a:pt x="19" y="297"/>
                </a:cubicBezTo>
                <a:cubicBezTo>
                  <a:pt x="19" y="298"/>
                  <a:pt x="19" y="296"/>
                  <a:pt x="20" y="296"/>
                </a:cubicBezTo>
                <a:close/>
                <a:moveTo>
                  <a:pt x="44" y="296"/>
                </a:moveTo>
                <a:cubicBezTo>
                  <a:pt x="45" y="297"/>
                  <a:pt x="45" y="296"/>
                  <a:pt x="46" y="296"/>
                </a:cubicBezTo>
                <a:cubicBezTo>
                  <a:pt x="45" y="297"/>
                  <a:pt x="44" y="299"/>
                  <a:pt x="44" y="296"/>
                </a:cubicBezTo>
                <a:close/>
                <a:moveTo>
                  <a:pt x="37" y="298"/>
                </a:moveTo>
                <a:cubicBezTo>
                  <a:pt x="37" y="298"/>
                  <a:pt x="37" y="299"/>
                  <a:pt x="37" y="301"/>
                </a:cubicBezTo>
                <a:cubicBezTo>
                  <a:pt x="37" y="300"/>
                  <a:pt x="37" y="300"/>
                  <a:pt x="37" y="300"/>
                </a:cubicBezTo>
                <a:cubicBezTo>
                  <a:pt x="36" y="299"/>
                  <a:pt x="37" y="299"/>
                  <a:pt x="37" y="298"/>
                </a:cubicBezTo>
                <a:close/>
                <a:moveTo>
                  <a:pt x="34" y="298"/>
                </a:moveTo>
                <a:cubicBezTo>
                  <a:pt x="34" y="297"/>
                  <a:pt x="35" y="299"/>
                  <a:pt x="35" y="300"/>
                </a:cubicBezTo>
                <a:cubicBezTo>
                  <a:pt x="34" y="300"/>
                  <a:pt x="35" y="302"/>
                  <a:pt x="35" y="303"/>
                </a:cubicBezTo>
                <a:cubicBezTo>
                  <a:pt x="34" y="302"/>
                  <a:pt x="35" y="299"/>
                  <a:pt x="34" y="298"/>
                </a:cubicBezTo>
                <a:close/>
                <a:moveTo>
                  <a:pt x="48" y="301"/>
                </a:moveTo>
                <a:cubicBezTo>
                  <a:pt x="48" y="301"/>
                  <a:pt x="48" y="302"/>
                  <a:pt x="47" y="302"/>
                </a:cubicBezTo>
                <a:cubicBezTo>
                  <a:pt x="47" y="300"/>
                  <a:pt x="47" y="301"/>
                  <a:pt x="46" y="301"/>
                </a:cubicBezTo>
                <a:cubicBezTo>
                  <a:pt x="47" y="300"/>
                  <a:pt x="46" y="300"/>
                  <a:pt x="46" y="300"/>
                </a:cubicBezTo>
                <a:cubicBezTo>
                  <a:pt x="46" y="299"/>
                  <a:pt x="46" y="298"/>
                  <a:pt x="46" y="298"/>
                </a:cubicBezTo>
                <a:cubicBezTo>
                  <a:pt x="46" y="300"/>
                  <a:pt x="48" y="300"/>
                  <a:pt x="48" y="301"/>
                </a:cubicBezTo>
                <a:cubicBezTo>
                  <a:pt x="48" y="301"/>
                  <a:pt x="48" y="301"/>
                  <a:pt x="48" y="301"/>
                </a:cubicBezTo>
                <a:close/>
                <a:moveTo>
                  <a:pt x="33" y="299"/>
                </a:moveTo>
                <a:cubicBezTo>
                  <a:pt x="33" y="299"/>
                  <a:pt x="33" y="300"/>
                  <a:pt x="34" y="300"/>
                </a:cubicBezTo>
                <a:cubicBezTo>
                  <a:pt x="34" y="301"/>
                  <a:pt x="33" y="300"/>
                  <a:pt x="33" y="301"/>
                </a:cubicBezTo>
                <a:cubicBezTo>
                  <a:pt x="33" y="300"/>
                  <a:pt x="33" y="299"/>
                  <a:pt x="33" y="299"/>
                </a:cubicBezTo>
                <a:close/>
                <a:moveTo>
                  <a:pt x="37" y="302"/>
                </a:moveTo>
                <a:cubicBezTo>
                  <a:pt x="37" y="302"/>
                  <a:pt x="38" y="302"/>
                  <a:pt x="38" y="302"/>
                </a:cubicBezTo>
                <a:cubicBezTo>
                  <a:pt x="38" y="303"/>
                  <a:pt x="36" y="302"/>
                  <a:pt x="37" y="304"/>
                </a:cubicBezTo>
                <a:cubicBezTo>
                  <a:pt x="36" y="304"/>
                  <a:pt x="37" y="303"/>
                  <a:pt x="37" y="302"/>
                </a:cubicBezTo>
                <a:close/>
                <a:moveTo>
                  <a:pt x="49" y="305"/>
                </a:moveTo>
                <a:cubicBezTo>
                  <a:pt x="49" y="304"/>
                  <a:pt x="50" y="303"/>
                  <a:pt x="49" y="304"/>
                </a:cubicBezTo>
                <a:cubicBezTo>
                  <a:pt x="49" y="303"/>
                  <a:pt x="49" y="303"/>
                  <a:pt x="50" y="303"/>
                </a:cubicBezTo>
                <a:cubicBezTo>
                  <a:pt x="50" y="303"/>
                  <a:pt x="50" y="302"/>
                  <a:pt x="50" y="302"/>
                </a:cubicBezTo>
                <a:cubicBezTo>
                  <a:pt x="51" y="302"/>
                  <a:pt x="49" y="306"/>
                  <a:pt x="50" y="306"/>
                </a:cubicBezTo>
                <a:cubicBezTo>
                  <a:pt x="50" y="306"/>
                  <a:pt x="50" y="307"/>
                  <a:pt x="50" y="307"/>
                </a:cubicBezTo>
                <a:cubicBezTo>
                  <a:pt x="50" y="307"/>
                  <a:pt x="50" y="307"/>
                  <a:pt x="50" y="306"/>
                </a:cubicBezTo>
                <a:cubicBezTo>
                  <a:pt x="50" y="305"/>
                  <a:pt x="49" y="305"/>
                  <a:pt x="49" y="305"/>
                </a:cubicBezTo>
                <a:close/>
                <a:moveTo>
                  <a:pt x="34" y="305"/>
                </a:moveTo>
                <a:cubicBezTo>
                  <a:pt x="34" y="304"/>
                  <a:pt x="35" y="304"/>
                  <a:pt x="36" y="303"/>
                </a:cubicBezTo>
                <a:cubicBezTo>
                  <a:pt x="36" y="304"/>
                  <a:pt x="36" y="306"/>
                  <a:pt x="35" y="306"/>
                </a:cubicBezTo>
                <a:cubicBezTo>
                  <a:pt x="35" y="304"/>
                  <a:pt x="35" y="305"/>
                  <a:pt x="34" y="305"/>
                </a:cubicBezTo>
                <a:close/>
                <a:moveTo>
                  <a:pt x="48" y="305"/>
                </a:moveTo>
                <a:cubicBezTo>
                  <a:pt x="48" y="304"/>
                  <a:pt x="48" y="305"/>
                  <a:pt x="48" y="305"/>
                </a:cubicBezTo>
                <a:cubicBezTo>
                  <a:pt x="48" y="309"/>
                  <a:pt x="48" y="308"/>
                  <a:pt x="48" y="305"/>
                </a:cubicBezTo>
                <a:close/>
                <a:moveTo>
                  <a:pt x="20" y="306"/>
                </a:moveTo>
                <a:cubicBezTo>
                  <a:pt x="20" y="306"/>
                  <a:pt x="20" y="307"/>
                  <a:pt x="20" y="308"/>
                </a:cubicBezTo>
                <a:cubicBezTo>
                  <a:pt x="19" y="308"/>
                  <a:pt x="19" y="307"/>
                  <a:pt x="19" y="306"/>
                </a:cubicBezTo>
                <a:cubicBezTo>
                  <a:pt x="19" y="306"/>
                  <a:pt x="19" y="306"/>
                  <a:pt x="20" y="306"/>
                </a:cubicBezTo>
                <a:close/>
                <a:moveTo>
                  <a:pt x="20" y="318"/>
                </a:moveTo>
                <a:cubicBezTo>
                  <a:pt x="20" y="318"/>
                  <a:pt x="20" y="317"/>
                  <a:pt x="21" y="318"/>
                </a:cubicBezTo>
                <a:cubicBezTo>
                  <a:pt x="21" y="318"/>
                  <a:pt x="20" y="319"/>
                  <a:pt x="21" y="320"/>
                </a:cubicBezTo>
                <a:cubicBezTo>
                  <a:pt x="20" y="321"/>
                  <a:pt x="20" y="321"/>
                  <a:pt x="19" y="321"/>
                </a:cubicBezTo>
                <a:cubicBezTo>
                  <a:pt x="19" y="319"/>
                  <a:pt x="20" y="321"/>
                  <a:pt x="20" y="319"/>
                </a:cubicBezTo>
                <a:cubicBezTo>
                  <a:pt x="20" y="318"/>
                  <a:pt x="20" y="320"/>
                  <a:pt x="19" y="319"/>
                </a:cubicBezTo>
                <a:cubicBezTo>
                  <a:pt x="19" y="317"/>
                  <a:pt x="19" y="316"/>
                  <a:pt x="19" y="313"/>
                </a:cubicBezTo>
                <a:cubicBezTo>
                  <a:pt x="20" y="313"/>
                  <a:pt x="19" y="313"/>
                  <a:pt x="20" y="313"/>
                </a:cubicBezTo>
                <a:cubicBezTo>
                  <a:pt x="20" y="312"/>
                  <a:pt x="19" y="313"/>
                  <a:pt x="19" y="311"/>
                </a:cubicBezTo>
                <a:cubicBezTo>
                  <a:pt x="20" y="312"/>
                  <a:pt x="20" y="309"/>
                  <a:pt x="19" y="310"/>
                </a:cubicBezTo>
                <a:cubicBezTo>
                  <a:pt x="19" y="309"/>
                  <a:pt x="19" y="309"/>
                  <a:pt x="19" y="308"/>
                </a:cubicBezTo>
                <a:cubicBezTo>
                  <a:pt x="20" y="308"/>
                  <a:pt x="20" y="308"/>
                  <a:pt x="20" y="309"/>
                </a:cubicBezTo>
                <a:cubicBezTo>
                  <a:pt x="21" y="310"/>
                  <a:pt x="20" y="310"/>
                  <a:pt x="20" y="311"/>
                </a:cubicBezTo>
                <a:cubicBezTo>
                  <a:pt x="20" y="312"/>
                  <a:pt x="21" y="312"/>
                  <a:pt x="21" y="312"/>
                </a:cubicBezTo>
                <a:cubicBezTo>
                  <a:pt x="21" y="313"/>
                  <a:pt x="20" y="313"/>
                  <a:pt x="20" y="313"/>
                </a:cubicBezTo>
                <a:cubicBezTo>
                  <a:pt x="20" y="313"/>
                  <a:pt x="21" y="313"/>
                  <a:pt x="21" y="315"/>
                </a:cubicBezTo>
                <a:cubicBezTo>
                  <a:pt x="20" y="315"/>
                  <a:pt x="20" y="313"/>
                  <a:pt x="20" y="314"/>
                </a:cubicBezTo>
                <a:cubicBezTo>
                  <a:pt x="20" y="316"/>
                  <a:pt x="21" y="316"/>
                  <a:pt x="20" y="318"/>
                </a:cubicBezTo>
                <a:close/>
                <a:moveTo>
                  <a:pt x="37" y="309"/>
                </a:moveTo>
                <a:cubicBezTo>
                  <a:pt x="38" y="310"/>
                  <a:pt x="37" y="312"/>
                  <a:pt x="38" y="313"/>
                </a:cubicBezTo>
                <a:cubicBezTo>
                  <a:pt x="37" y="314"/>
                  <a:pt x="37" y="313"/>
                  <a:pt x="38" y="315"/>
                </a:cubicBezTo>
                <a:cubicBezTo>
                  <a:pt x="37" y="315"/>
                  <a:pt x="37" y="315"/>
                  <a:pt x="37" y="315"/>
                </a:cubicBezTo>
                <a:cubicBezTo>
                  <a:pt x="37" y="314"/>
                  <a:pt x="37" y="311"/>
                  <a:pt x="37" y="309"/>
                </a:cubicBezTo>
                <a:close/>
                <a:moveTo>
                  <a:pt x="49" y="309"/>
                </a:moveTo>
                <a:cubicBezTo>
                  <a:pt x="49" y="310"/>
                  <a:pt x="50" y="310"/>
                  <a:pt x="50" y="310"/>
                </a:cubicBezTo>
                <a:cubicBezTo>
                  <a:pt x="50" y="311"/>
                  <a:pt x="49" y="311"/>
                  <a:pt x="50" y="312"/>
                </a:cubicBezTo>
                <a:cubicBezTo>
                  <a:pt x="50" y="312"/>
                  <a:pt x="49" y="312"/>
                  <a:pt x="49" y="312"/>
                </a:cubicBezTo>
                <a:cubicBezTo>
                  <a:pt x="49" y="312"/>
                  <a:pt x="49" y="310"/>
                  <a:pt x="49" y="311"/>
                </a:cubicBezTo>
                <a:cubicBezTo>
                  <a:pt x="48" y="311"/>
                  <a:pt x="49" y="310"/>
                  <a:pt x="49" y="309"/>
                </a:cubicBezTo>
                <a:close/>
                <a:moveTo>
                  <a:pt x="47" y="311"/>
                </a:moveTo>
                <a:cubicBezTo>
                  <a:pt x="48" y="310"/>
                  <a:pt x="48" y="312"/>
                  <a:pt x="48" y="313"/>
                </a:cubicBezTo>
                <a:cubicBezTo>
                  <a:pt x="47" y="313"/>
                  <a:pt x="47" y="313"/>
                  <a:pt x="47" y="313"/>
                </a:cubicBezTo>
                <a:cubicBezTo>
                  <a:pt x="47" y="312"/>
                  <a:pt x="48" y="311"/>
                  <a:pt x="47" y="311"/>
                </a:cubicBezTo>
                <a:close/>
                <a:moveTo>
                  <a:pt x="48" y="313"/>
                </a:moveTo>
                <a:cubicBezTo>
                  <a:pt x="49" y="313"/>
                  <a:pt x="49" y="315"/>
                  <a:pt x="49" y="314"/>
                </a:cubicBezTo>
                <a:cubicBezTo>
                  <a:pt x="49" y="315"/>
                  <a:pt x="49" y="317"/>
                  <a:pt x="48" y="317"/>
                </a:cubicBezTo>
                <a:cubicBezTo>
                  <a:pt x="48" y="316"/>
                  <a:pt x="48" y="315"/>
                  <a:pt x="48" y="313"/>
                </a:cubicBezTo>
                <a:close/>
                <a:moveTo>
                  <a:pt x="45" y="314"/>
                </a:moveTo>
                <a:cubicBezTo>
                  <a:pt x="45" y="314"/>
                  <a:pt x="46" y="314"/>
                  <a:pt x="46" y="315"/>
                </a:cubicBezTo>
                <a:cubicBezTo>
                  <a:pt x="46" y="316"/>
                  <a:pt x="45" y="314"/>
                  <a:pt x="45" y="315"/>
                </a:cubicBezTo>
                <a:lnTo>
                  <a:pt x="45" y="314"/>
                </a:lnTo>
                <a:close/>
                <a:moveTo>
                  <a:pt x="53" y="316"/>
                </a:moveTo>
                <a:cubicBezTo>
                  <a:pt x="54" y="318"/>
                  <a:pt x="53" y="321"/>
                  <a:pt x="54" y="322"/>
                </a:cubicBezTo>
                <a:cubicBezTo>
                  <a:pt x="54" y="323"/>
                  <a:pt x="53" y="323"/>
                  <a:pt x="53" y="322"/>
                </a:cubicBezTo>
                <a:cubicBezTo>
                  <a:pt x="53" y="322"/>
                  <a:pt x="53" y="323"/>
                  <a:pt x="53" y="323"/>
                </a:cubicBezTo>
                <a:cubicBezTo>
                  <a:pt x="52" y="324"/>
                  <a:pt x="52" y="320"/>
                  <a:pt x="51" y="322"/>
                </a:cubicBezTo>
                <a:cubicBezTo>
                  <a:pt x="51" y="320"/>
                  <a:pt x="52" y="322"/>
                  <a:pt x="53" y="321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2" y="319"/>
                  <a:pt x="53" y="317"/>
                  <a:pt x="53" y="316"/>
                </a:cubicBezTo>
                <a:close/>
                <a:moveTo>
                  <a:pt x="40" y="317"/>
                </a:moveTo>
                <a:cubicBezTo>
                  <a:pt x="40" y="317"/>
                  <a:pt x="40" y="317"/>
                  <a:pt x="40" y="319"/>
                </a:cubicBezTo>
                <a:cubicBezTo>
                  <a:pt x="40" y="319"/>
                  <a:pt x="39" y="318"/>
                  <a:pt x="40" y="317"/>
                </a:cubicBezTo>
                <a:close/>
                <a:moveTo>
                  <a:pt x="45" y="320"/>
                </a:moveTo>
                <a:cubicBezTo>
                  <a:pt x="45" y="321"/>
                  <a:pt x="44" y="322"/>
                  <a:pt x="44" y="320"/>
                </a:cubicBezTo>
                <a:cubicBezTo>
                  <a:pt x="45" y="321"/>
                  <a:pt x="45" y="320"/>
                  <a:pt x="45" y="320"/>
                </a:cubicBezTo>
                <a:close/>
                <a:moveTo>
                  <a:pt x="40" y="320"/>
                </a:moveTo>
                <a:cubicBezTo>
                  <a:pt x="40" y="320"/>
                  <a:pt x="41" y="321"/>
                  <a:pt x="41" y="321"/>
                </a:cubicBezTo>
                <a:cubicBezTo>
                  <a:pt x="41" y="322"/>
                  <a:pt x="40" y="322"/>
                  <a:pt x="40" y="320"/>
                </a:cubicBezTo>
                <a:close/>
                <a:moveTo>
                  <a:pt x="47" y="325"/>
                </a:moveTo>
                <a:cubicBezTo>
                  <a:pt x="47" y="324"/>
                  <a:pt x="47" y="322"/>
                  <a:pt x="47" y="320"/>
                </a:cubicBezTo>
                <a:cubicBezTo>
                  <a:pt x="48" y="321"/>
                  <a:pt x="47" y="323"/>
                  <a:pt x="47" y="326"/>
                </a:cubicBezTo>
                <a:cubicBezTo>
                  <a:pt x="47" y="326"/>
                  <a:pt x="46" y="323"/>
                  <a:pt x="46" y="326"/>
                </a:cubicBezTo>
                <a:cubicBezTo>
                  <a:pt x="46" y="325"/>
                  <a:pt x="46" y="325"/>
                  <a:pt x="46" y="325"/>
                </a:cubicBezTo>
                <a:cubicBezTo>
                  <a:pt x="46" y="325"/>
                  <a:pt x="46" y="324"/>
                  <a:pt x="46" y="324"/>
                </a:cubicBezTo>
                <a:cubicBezTo>
                  <a:pt x="46" y="324"/>
                  <a:pt x="46" y="324"/>
                  <a:pt x="46" y="324"/>
                </a:cubicBezTo>
                <a:cubicBezTo>
                  <a:pt x="46" y="325"/>
                  <a:pt x="47" y="325"/>
                  <a:pt x="47" y="325"/>
                </a:cubicBezTo>
                <a:close/>
                <a:moveTo>
                  <a:pt x="46" y="327"/>
                </a:moveTo>
                <a:cubicBezTo>
                  <a:pt x="46" y="326"/>
                  <a:pt x="45" y="326"/>
                  <a:pt x="45" y="325"/>
                </a:cubicBezTo>
                <a:cubicBezTo>
                  <a:pt x="46" y="325"/>
                  <a:pt x="46" y="325"/>
                  <a:pt x="46" y="327"/>
                </a:cubicBezTo>
                <a:close/>
                <a:moveTo>
                  <a:pt x="19" y="323"/>
                </a:moveTo>
                <a:cubicBezTo>
                  <a:pt x="20" y="323"/>
                  <a:pt x="20" y="323"/>
                  <a:pt x="20" y="323"/>
                </a:cubicBezTo>
                <a:cubicBezTo>
                  <a:pt x="20" y="323"/>
                  <a:pt x="20" y="323"/>
                  <a:pt x="20" y="323"/>
                </a:cubicBezTo>
                <a:cubicBezTo>
                  <a:pt x="20" y="324"/>
                  <a:pt x="20" y="324"/>
                  <a:pt x="21" y="324"/>
                </a:cubicBezTo>
                <a:cubicBezTo>
                  <a:pt x="20" y="325"/>
                  <a:pt x="20" y="328"/>
                  <a:pt x="19" y="328"/>
                </a:cubicBezTo>
                <a:cubicBezTo>
                  <a:pt x="19" y="327"/>
                  <a:pt x="20" y="327"/>
                  <a:pt x="20" y="326"/>
                </a:cubicBezTo>
                <a:cubicBezTo>
                  <a:pt x="19" y="327"/>
                  <a:pt x="18" y="326"/>
                  <a:pt x="18" y="329"/>
                </a:cubicBezTo>
                <a:cubicBezTo>
                  <a:pt x="17" y="328"/>
                  <a:pt x="18" y="326"/>
                  <a:pt x="18" y="325"/>
                </a:cubicBezTo>
                <a:cubicBezTo>
                  <a:pt x="18" y="326"/>
                  <a:pt x="18" y="326"/>
                  <a:pt x="19" y="326"/>
                </a:cubicBezTo>
                <a:cubicBezTo>
                  <a:pt x="19" y="325"/>
                  <a:pt x="20" y="324"/>
                  <a:pt x="19" y="323"/>
                </a:cubicBezTo>
                <a:close/>
                <a:moveTo>
                  <a:pt x="31" y="323"/>
                </a:moveTo>
                <a:cubicBezTo>
                  <a:pt x="31" y="323"/>
                  <a:pt x="30" y="324"/>
                  <a:pt x="31" y="325"/>
                </a:cubicBezTo>
                <a:cubicBezTo>
                  <a:pt x="30" y="325"/>
                  <a:pt x="30" y="325"/>
                  <a:pt x="30" y="325"/>
                </a:cubicBezTo>
                <a:cubicBezTo>
                  <a:pt x="30" y="326"/>
                  <a:pt x="31" y="325"/>
                  <a:pt x="31" y="326"/>
                </a:cubicBezTo>
                <a:cubicBezTo>
                  <a:pt x="31" y="326"/>
                  <a:pt x="30" y="327"/>
                  <a:pt x="30" y="326"/>
                </a:cubicBezTo>
                <a:cubicBezTo>
                  <a:pt x="30" y="326"/>
                  <a:pt x="30" y="325"/>
                  <a:pt x="30" y="323"/>
                </a:cubicBezTo>
                <a:cubicBezTo>
                  <a:pt x="30" y="323"/>
                  <a:pt x="31" y="323"/>
                  <a:pt x="31" y="323"/>
                </a:cubicBezTo>
                <a:close/>
                <a:moveTo>
                  <a:pt x="37" y="323"/>
                </a:moveTo>
                <a:cubicBezTo>
                  <a:pt x="37" y="324"/>
                  <a:pt x="38" y="324"/>
                  <a:pt x="38" y="325"/>
                </a:cubicBezTo>
                <a:cubicBezTo>
                  <a:pt x="37" y="325"/>
                  <a:pt x="37" y="324"/>
                  <a:pt x="37" y="325"/>
                </a:cubicBezTo>
                <a:cubicBezTo>
                  <a:pt x="36" y="325"/>
                  <a:pt x="37" y="324"/>
                  <a:pt x="37" y="323"/>
                </a:cubicBezTo>
                <a:close/>
                <a:moveTo>
                  <a:pt x="32" y="326"/>
                </a:moveTo>
                <a:cubicBezTo>
                  <a:pt x="32" y="325"/>
                  <a:pt x="32" y="327"/>
                  <a:pt x="33" y="326"/>
                </a:cubicBezTo>
                <a:cubicBezTo>
                  <a:pt x="32" y="328"/>
                  <a:pt x="32" y="327"/>
                  <a:pt x="31" y="327"/>
                </a:cubicBezTo>
                <a:cubicBezTo>
                  <a:pt x="31" y="326"/>
                  <a:pt x="32" y="326"/>
                  <a:pt x="32" y="326"/>
                </a:cubicBezTo>
                <a:close/>
                <a:moveTo>
                  <a:pt x="31" y="326"/>
                </a:moveTo>
                <a:cubicBezTo>
                  <a:pt x="31" y="327"/>
                  <a:pt x="31" y="327"/>
                  <a:pt x="31" y="328"/>
                </a:cubicBezTo>
                <a:cubicBezTo>
                  <a:pt x="30" y="328"/>
                  <a:pt x="30" y="328"/>
                  <a:pt x="30" y="328"/>
                </a:cubicBezTo>
                <a:cubicBezTo>
                  <a:pt x="30" y="327"/>
                  <a:pt x="31" y="327"/>
                  <a:pt x="31" y="326"/>
                </a:cubicBezTo>
                <a:close/>
                <a:moveTo>
                  <a:pt x="38" y="328"/>
                </a:moveTo>
                <a:cubicBezTo>
                  <a:pt x="37" y="328"/>
                  <a:pt x="37" y="328"/>
                  <a:pt x="37" y="328"/>
                </a:cubicBezTo>
                <a:cubicBezTo>
                  <a:pt x="37" y="329"/>
                  <a:pt x="37" y="330"/>
                  <a:pt x="37" y="330"/>
                </a:cubicBezTo>
                <a:cubicBezTo>
                  <a:pt x="36" y="330"/>
                  <a:pt x="37" y="328"/>
                  <a:pt x="37" y="327"/>
                </a:cubicBezTo>
                <a:cubicBezTo>
                  <a:pt x="37" y="327"/>
                  <a:pt x="37" y="328"/>
                  <a:pt x="38" y="327"/>
                </a:cubicBezTo>
                <a:cubicBezTo>
                  <a:pt x="38" y="329"/>
                  <a:pt x="39" y="329"/>
                  <a:pt x="39" y="331"/>
                </a:cubicBezTo>
                <a:cubicBezTo>
                  <a:pt x="38" y="331"/>
                  <a:pt x="38" y="329"/>
                  <a:pt x="38" y="328"/>
                </a:cubicBezTo>
                <a:close/>
                <a:moveTo>
                  <a:pt x="42" y="329"/>
                </a:moveTo>
                <a:cubicBezTo>
                  <a:pt x="42" y="329"/>
                  <a:pt x="42" y="330"/>
                  <a:pt x="42" y="331"/>
                </a:cubicBezTo>
                <a:cubicBezTo>
                  <a:pt x="41" y="331"/>
                  <a:pt x="41" y="331"/>
                  <a:pt x="41" y="331"/>
                </a:cubicBezTo>
                <a:cubicBezTo>
                  <a:pt x="41" y="330"/>
                  <a:pt x="41" y="330"/>
                  <a:pt x="42" y="330"/>
                </a:cubicBezTo>
                <a:lnTo>
                  <a:pt x="42" y="329"/>
                </a:lnTo>
                <a:close/>
                <a:moveTo>
                  <a:pt x="42" y="334"/>
                </a:moveTo>
                <a:cubicBezTo>
                  <a:pt x="42" y="333"/>
                  <a:pt x="42" y="333"/>
                  <a:pt x="42" y="332"/>
                </a:cubicBezTo>
                <a:cubicBezTo>
                  <a:pt x="43" y="331"/>
                  <a:pt x="43" y="331"/>
                  <a:pt x="44" y="331"/>
                </a:cubicBezTo>
                <a:cubicBezTo>
                  <a:pt x="44" y="333"/>
                  <a:pt x="44" y="334"/>
                  <a:pt x="44" y="335"/>
                </a:cubicBezTo>
                <a:cubicBezTo>
                  <a:pt x="43" y="334"/>
                  <a:pt x="43" y="333"/>
                  <a:pt x="43" y="332"/>
                </a:cubicBezTo>
                <a:cubicBezTo>
                  <a:pt x="43" y="333"/>
                  <a:pt x="43" y="334"/>
                  <a:pt x="42" y="334"/>
                </a:cubicBezTo>
                <a:cubicBezTo>
                  <a:pt x="42" y="334"/>
                  <a:pt x="42" y="334"/>
                  <a:pt x="42" y="334"/>
                </a:cubicBezTo>
                <a:close/>
                <a:moveTo>
                  <a:pt x="41" y="332"/>
                </a:moveTo>
                <a:cubicBezTo>
                  <a:pt x="41" y="334"/>
                  <a:pt x="41" y="334"/>
                  <a:pt x="41" y="335"/>
                </a:cubicBezTo>
                <a:cubicBezTo>
                  <a:pt x="40" y="332"/>
                  <a:pt x="40" y="332"/>
                  <a:pt x="40" y="332"/>
                </a:cubicBezTo>
                <a:cubicBezTo>
                  <a:pt x="41" y="331"/>
                  <a:pt x="41" y="333"/>
                  <a:pt x="41" y="332"/>
                </a:cubicBezTo>
                <a:close/>
                <a:moveTo>
                  <a:pt x="24" y="335"/>
                </a:moveTo>
                <a:cubicBezTo>
                  <a:pt x="24" y="336"/>
                  <a:pt x="24" y="335"/>
                  <a:pt x="24" y="336"/>
                </a:cubicBezTo>
                <a:cubicBezTo>
                  <a:pt x="24" y="337"/>
                  <a:pt x="25" y="335"/>
                  <a:pt x="25" y="338"/>
                </a:cubicBezTo>
                <a:cubicBezTo>
                  <a:pt x="24" y="337"/>
                  <a:pt x="24" y="338"/>
                  <a:pt x="23" y="338"/>
                </a:cubicBezTo>
                <a:cubicBezTo>
                  <a:pt x="23" y="336"/>
                  <a:pt x="23" y="335"/>
                  <a:pt x="24" y="335"/>
                </a:cubicBezTo>
                <a:close/>
                <a:moveTo>
                  <a:pt x="26" y="342"/>
                </a:moveTo>
                <a:cubicBezTo>
                  <a:pt x="26" y="341"/>
                  <a:pt x="27" y="343"/>
                  <a:pt x="27" y="342"/>
                </a:cubicBezTo>
                <a:cubicBezTo>
                  <a:pt x="27" y="342"/>
                  <a:pt x="27" y="343"/>
                  <a:pt x="27" y="343"/>
                </a:cubicBezTo>
                <a:cubicBezTo>
                  <a:pt x="27" y="343"/>
                  <a:pt x="27" y="343"/>
                  <a:pt x="27" y="344"/>
                </a:cubicBezTo>
                <a:cubicBezTo>
                  <a:pt x="27" y="342"/>
                  <a:pt x="26" y="343"/>
                  <a:pt x="26" y="342"/>
                </a:cubicBezTo>
                <a:close/>
                <a:moveTo>
                  <a:pt x="25" y="343"/>
                </a:moveTo>
                <a:cubicBezTo>
                  <a:pt x="24" y="342"/>
                  <a:pt x="24" y="343"/>
                  <a:pt x="24" y="344"/>
                </a:cubicBezTo>
                <a:cubicBezTo>
                  <a:pt x="23" y="342"/>
                  <a:pt x="25" y="342"/>
                  <a:pt x="25" y="343"/>
                </a:cubicBezTo>
                <a:close/>
                <a:moveTo>
                  <a:pt x="24" y="346"/>
                </a:moveTo>
                <a:cubicBezTo>
                  <a:pt x="25" y="345"/>
                  <a:pt x="25" y="346"/>
                  <a:pt x="25" y="347"/>
                </a:cubicBezTo>
                <a:cubicBezTo>
                  <a:pt x="25" y="348"/>
                  <a:pt x="25" y="346"/>
                  <a:pt x="24" y="346"/>
                </a:cubicBezTo>
                <a:close/>
                <a:moveTo>
                  <a:pt x="26" y="349"/>
                </a:moveTo>
                <a:cubicBezTo>
                  <a:pt x="26" y="349"/>
                  <a:pt x="25" y="350"/>
                  <a:pt x="25" y="349"/>
                </a:cubicBezTo>
                <a:cubicBezTo>
                  <a:pt x="25" y="349"/>
                  <a:pt x="25" y="350"/>
                  <a:pt x="25" y="350"/>
                </a:cubicBezTo>
                <a:cubicBezTo>
                  <a:pt x="25" y="351"/>
                  <a:pt x="25" y="350"/>
                  <a:pt x="25" y="349"/>
                </a:cubicBezTo>
                <a:cubicBezTo>
                  <a:pt x="25" y="348"/>
                  <a:pt x="25" y="348"/>
                  <a:pt x="26" y="349"/>
                </a:cubicBezTo>
                <a:close/>
                <a:moveTo>
                  <a:pt x="24" y="348"/>
                </a:moveTo>
                <a:cubicBezTo>
                  <a:pt x="24" y="348"/>
                  <a:pt x="24" y="351"/>
                  <a:pt x="23" y="350"/>
                </a:cubicBezTo>
                <a:cubicBezTo>
                  <a:pt x="23" y="350"/>
                  <a:pt x="23" y="350"/>
                  <a:pt x="23" y="349"/>
                </a:cubicBezTo>
                <a:cubicBezTo>
                  <a:pt x="23" y="349"/>
                  <a:pt x="24" y="349"/>
                  <a:pt x="24" y="348"/>
                </a:cubicBezTo>
                <a:close/>
                <a:moveTo>
                  <a:pt x="40" y="350"/>
                </a:moveTo>
                <a:cubicBezTo>
                  <a:pt x="40" y="350"/>
                  <a:pt x="40" y="350"/>
                  <a:pt x="41" y="349"/>
                </a:cubicBezTo>
                <a:cubicBezTo>
                  <a:pt x="41" y="349"/>
                  <a:pt x="41" y="351"/>
                  <a:pt x="41" y="350"/>
                </a:cubicBezTo>
                <a:cubicBezTo>
                  <a:pt x="41" y="352"/>
                  <a:pt x="41" y="351"/>
                  <a:pt x="40" y="351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39" y="354"/>
                  <a:pt x="40" y="352"/>
                  <a:pt x="40" y="350"/>
                </a:cubicBezTo>
                <a:close/>
                <a:moveTo>
                  <a:pt x="25" y="351"/>
                </a:moveTo>
                <a:cubicBezTo>
                  <a:pt x="25" y="351"/>
                  <a:pt x="25" y="352"/>
                  <a:pt x="25" y="353"/>
                </a:cubicBezTo>
                <a:cubicBezTo>
                  <a:pt x="25" y="354"/>
                  <a:pt x="24" y="355"/>
                  <a:pt x="24" y="354"/>
                </a:cubicBezTo>
                <a:cubicBezTo>
                  <a:pt x="23" y="351"/>
                  <a:pt x="24" y="353"/>
                  <a:pt x="25" y="351"/>
                </a:cubicBezTo>
                <a:close/>
                <a:moveTo>
                  <a:pt x="26" y="352"/>
                </a:moveTo>
                <a:cubicBezTo>
                  <a:pt x="27" y="352"/>
                  <a:pt x="26" y="353"/>
                  <a:pt x="26" y="354"/>
                </a:cubicBezTo>
                <a:cubicBezTo>
                  <a:pt x="25" y="354"/>
                  <a:pt x="26" y="352"/>
                  <a:pt x="25" y="352"/>
                </a:cubicBezTo>
                <a:cubicBezTo>
                  <a:pt x="26" y="350"/>
                  <a:pt x="26" y="353"/>
                  <a:pt x="26" y="352"/>
                </a:cubicBezTo>
                <a:close/>
                <a:moveTo>
                  <a:pt x="27" y="352"/>
                </a:moveTo>
                <a:cubicBezTo>
                  <a:pt x="28" y="354"/>
                  <a:pt x="28" y="351"/>
                  <a:pt x="29" y="354"/>
                </a:cubicBezTo>
                <a:cubicBezTo>
                  <a:pt x="28" y="352"/>
                  <a:pt x="28" y="354"/>
                  <a:pt x="28" y="354"/>
                </a:cubicBezTo>
                <a:cubicBezTo>
                  <a:pt x="28" y="355"/>
                  <a:pt x="27" y="354"/>
                  <a:pt x="27" y="353"/>
                </a:cubicBezTo>
                <a:cubicBezTo>
                  <a:pt x="27" y="353"/>
                  <a:pt x="27" y="353"/>
                  <a:pt x="27" y="352"/>
                </a:cubicBezTo>
                <a:close/>
                <a:moveTo>
                  <a:pt x="25" y="361"/>
                </a:moveTo>
                <a:cubicBezTo>
                  <a:pt x="25" y="363"/>
                  <a:pt x="25" y="366"/>
                  <a:pt x="24" y="366"/>
                </a:cubicBezTo>
                <a:cubicBezTo>
                  <a:pt x="25" y="365"/>
                  <a:pt x="24" y="363"/>
                  <a:pt x="25" y="363"/>
                </a:cubicBezTo>
                <a:cubicBezTo>
                  <a:pt x="24" y="363"/>
                  <a:pt x="24" y="363"/>
                  <a:pt x="24" y="362"/>
                </a:cubicBezTo>
                <a:cubicBezTo>
                  <a:pt x="25" y="361"/>
                  <a:pt x="25" y="362"/>
                  <a:pt x="25" y="361"/>
                </a:cubicBezTo>
                <a:close/>
                <a:moveTo>
                  <a:pt x="24" y="359"/>
                </a:moveTo>
                <a:cubicBezTo>
                  <a:pt x="24" y="360"/>
                  <a:pt x="25" y="360"/>
                  <a:pt x="25" y="359"/>
                </a:cubicBezTo>
                <a:cubicBezTo>
                  <a:pt x="24" y="358"/>
                  <a:pt x="25" y="356"/>
                  <a:pt x="24" y="356"/>
                </a:cubicBezTo>
                <a:cubicBezTo>
                  <a:pt x="24" y="355"/>
                  <a:pt x="25" y="355"/>
                  <a:pt x="25" y="354"/>
                </a:cubicBezTo>
                <a:cubicBezTo>
                  <a:pt x="26" y="355"/>
                  <a:pt x="26" y="359"/>
                  <a:pt x="27" y="359"/>
                </a:cubicBezTo>
                <a:cubicBezTo>
                  <a:pt x="26" y="360"/>
                  <a:pt x="26" y="360"/>
                  <a:pt x="26" y="361"/>
                </a:cubicBezTo>
                <a:cubicBezTo>
                  <a:pt x="25" y="361"/>
                  <a:pt x="24" y="361"/>
                  <a:pt x="24" y="359"/>
                </a:cubicBezTo>
                <a:close/>
                <a:moveTo>
                  <a:pt x="31" y="357"/>
                </a:moveTo>
                <a:cubicBezTo>
                  <a:pt x="31" y="358"/>
                  <a:pt x="31" y="357"/>
                  <a:pt x="32" y="358"/>
                </a:cubicBezTo>
                <a:cubicBezTo>
                  <a:pt x="32" y="359"/>
                  <a:pt x="31" y="358"/>
                  <a:pt x="30" y="359"/>
                </a:cubicBezTo>
                <a:cubicBezTo>
                  <a:pt x="30" y="359"/>
                  <a:pt x="31" y="358"/>
                  <a:pt x="31" y="357"/>
                </a:cubicBezTo>
                <a:close/>
                <a:moveTo>
                  <a:pt x="41" y="358"/>
                </a:moveTo>
                <a:cubicBezTo>
                  <a:pt x="41" y="358"/>
                  <a:pt x="42" y="362"/>
                  <a:pt x="41" y="362"/>
                </a:cubicBezTo>
                <a:cubicBezTo>
                  <a:pt x="41" y="360"/>
                  <a:pt x="41" y="360"/>
                  <a:pt x="41" y="358"/>
                </a:cubicBezTo>
                <a:close/>
                <a:moveTo>
                  <a:pt x="31" y="361"/>
                </a:moveTo>
                <a:cubicBezTo>
                  <a:pt x="31" y="361"/>
                  <a:pt x="31" y="363"/>
                  <a:pt x="31" y="364"/>
                </a:cubicBezTo>
                <a:cubicBezTo>
                  <a:pt x="30" y="363"/>
                  <a:pt x="31" y="363"/>
                  <a:pt x="31" y="361"/>
                </a:cubicBezTo>
                <a:close/>
                <a:moveTo>
                  <a:pt x="27" y="367"/>
                </a:moveTo>
                <a:cubicBezTo>
                  <a:pt x="27" y="365"/>
                  <a:pt x="27" y="365"/>
                  <a:pt x="27" y="365"/>
                </a:cubicBezTo>
                <a:cubicBezTo>
                  <a:pt x="28" y="365"/>
                  <a:pt x="28" y="364"/>
                  <a:pt x="28" y="365"/>
                </a:cubicBezTo>
                <a:cubicBezTo>
                  <a:pt x="28" y="365"/>
                  <a:pt x="28" y="365"/>
                  <a:pt x="28" y="365"/>
                </a:cubicBezTo>
                <a:cubicBezTo>
                  <a:pt x="28" y="366"/>
                  <a:pt x="28" y="366"/>
                  <a:pt x="28" y="367"/>
                </a:cubicBezTo>
                <a:cubicBezTo>
                  <a:pt x="28" y="367"/>
                  <a:pt x="28" y="367"/>
                  <a:pt x="28" y="366"/>
                </a:cubicBezTo>
                <a:cubicBezTo>
                  <a:pt x="29" y="368"/>
                  <a:pt x="28" y="367"/>
                  <a:pt x="27" y="367"/>
                </a:cubicBezTo>
                <a:close/>
                <a:moveTo>
                  <a:pt x="24" y="368"/>
                </a:moveTo>
                <a:cubicBezTo>
                  <a:pt x="25" y="368"/>
                  <a:pt x="25" y="368"/>
                  <a:pt x="26" y="367"/>
                </a:cubicBezTo>
                <a:cubicBezTo>
                  <a:pt x="25" y="369"/>
                  <a:pt x="25" y="369"/>
                  <a:pt x="26" y="371"/>
                </a:cubicBezTo>
                <a:cubicBezTo>
                  <a:pt x="25" y="371"/>
                  <a:pt x="25" y="370"/>
                  <a:pt x="25" y="369"/>
                </a:cubicBezTo>
                <a:cubicBezTo>
                  <a:pt x="25" y="370"/>
                  <a:pt x="24" y="369"/>
                  <a:pt x="24" y="369"/>
                </a:cubicBezTo>
                <a:cubicBezTo>
                  <a:pt x="24" y="368"/>
                  <a:pt x="25" y="369"/>
                  <a:pt x="24" y="368"/>
                </a:cubicBezTo>
                <a:close/>
                <a:moveTo>
                  <a:pt x="45" y="370"/>
                </a:moveTo>
                <a:cubicBezTo>
                  <a:pt x="46" y="369"/>
                  <a:pt x="46" y="371"/>
                  <a:pt x="46" y="372"/>
                </a:cubicBezTo>
                <a:cubicBezTo>
                  <a:pt x="46" y="373"/>
                  <a:pt x="46" y="372"/>
                  <a:pt x="45" y="372"/>
                </a:cubicBezTo>
                <a:cubicBezTo>
                  <a:pt x="45" y="371"/>
                  <a:pt x="45" y="370"/>
                  <a:pt x="45" y="370"/>
                </a:cubicBezTo>
                <a:close/>
                <a:moveTo>
                  <a:pt x="28" y="370"/>
                </a:moveTo>
                <a:cubicBezTo>
                  <a:pt x="28" y="371"/>
                  <a:pt x="28" y="370"/>
                  <a:pt x="29" y="370"/>
                </a:cubicBezTo>
                <a:cubicBezTo>
                  <a:pt x="29" y="372"/>
                  <a:pt x="29" y="372"/>
                  <a:pt x="29" y="372"/>
                </a:cubicBezTo>
                <a:cubicBezTo>
                  <a:pt x="28" y="369"/>
                  <a:pt x="28" y="373"/>
                  <a:pt x="28" y="372"/>
                </a:cubicBezTo>
                <a:cubicBezTo>
                  <a:pt x="28" y="372"/>
                  <a:pt x="28" y="371"/>
                  <a:pt x="28" y="370"/>
                </a:cubicBezTo>
                <a:close/>
                <a:moveTo>
                  <a:pt x="25" y="373"/>
                </a:moveTo>
                <a:cubicBezTo>
                  <a:pt x="25" y="372"/>
                  <a:pt x="24" y="374"/>
                  <a:pt x="24" y="372"/>
                </a:cubicBezTo>
                <a:cubicBezTo>
                  <a:pt x="25" y="371"/>
                  <a:pt x="25" y="372"/>
                  <a:pt x="26" y="372"/>
                </a:cubicBezTo>
                <a:cubicBezTo>
                  <a:pt x="26" y="374"/>
                  <a:pt x="27" y="373"/>
                  <a:pt x="26" y="375"/>
                </a:cubicBezTo>
                <a:cubicBezTo>
                  <a:pt x="26" y="373"/>
                  <a:pt x="25" y="376"/>
                  <a:pt x="25" y="373"/>
                </a:cubicBezTo>
                <a:cubicBezTo>
                  <a:pt x="25" y="373"/>
                  <a:pt x="25" y="373"/>
                  <a:pt x="25" y="373"/>
                </a:cubicBezTo>
                <a:close/>
                <a:moveTo>
                  <a:pt x="41" y="374"/>
                </a:moveTo>
                <a:cubicBezTo>
                  <a:pt x="40" y="375"/>
                  <a:pt x="41" y="375"/>
                  <a:pt x="41" y="376"/>
                </a:cubicBezTo>
                <a:cubicBezTo>
                  <a:pt x="40" y="376"/>
                  <a:pt x="41" y="378"/>
                  <a:pt x="40" y="378"/>
                </a:cubicBezTo>
                <a:cubicBezTo>
                  <a:pt x="41" y="376"/>
                  <a:pt x="40" y="374"/>
                  <a:pt x="40" y="375"/>
                </a:cubicBezTo>
                <a:cubicBezTo>
                  <a:pt x="40" y="374"/>
                  <a:pt x="40" y="373"/>
                  <a:pt x="41" y="372"/>
                </a:cubicBezTo>
                <a:cubicBezTo>
                  <a:pt x="40" y="374"/>
                  <a:pt x="41" y="374"/>
                  <a:pt x="41" y="375"/>
                </a:cubicBezTo>
                <a:cubicBezTo>
                  <a:pt x="41" y="375"/>
                  <a:pt x="41" y="375"/>
                  <a:pt x="41" y="374"/>
                </a:cubicBezTo>
                <a:close/>
                <a:moveTo>
                  <a:pt x="28" y="378"/>
                </a:moveTo>
                <a:cubicBezTo>
                  <a:pt x="28" y="377"/>
                  <a:pt x="28" y="378"/>
                  <a:pt x="27" y="377"/>
                </a:cubicBezTo>
                <a:cubicBezTo>
                  <a:pt x="28" y="376"/>
                  <a:pt x="27" y="375"/>
                  <a:pt x="27" y="374"/>
                </a:cubicBezTo>
                <a:cubicBezTo>
                  <a:pt x="27" y="374"/>
                  <a:pt x="27" y="374"/>
                  <a:pt x="28" y="373"/>
                </a:cubicBezTo>
                <a:cubicBezTo>
                  <a:pt x="28" y="374"/>
                  <a:pt x="28" y="377"/>
                  <a:pt x="29" y="377"/>
                </a:cubicBezTo>
                <a:cubicBezTo>
                  <a:pt x="29" y="379"/>
                  <a:pt x="29" y="380"/>
                  <a:pt x="29" y="381"/>
                </a:cubicBezTo>
                <a:cubicBezTo>
                  <a:pt x="28" y="382"/>
                  <a:pt x="28" y="379"/>
                  <a:pt x="28" y="381"/>
                </a:cubicBezTo>
                <a:cubicBezTo>
                  <a:pt x="27" y="380"/>
                  <a:pt x="27" y="378"/>
                  <a:pt x="28" y="378"/>
                </a:cubicBezTo>
                <a:close/>
                <a:moveTo>
                  <a:pt x="43" y="374"/>
                </a:moveTo>
                <a:cubicBezTo>
                  <a:pt x="44" y="374"/>
                  <a:pt x="44" y="376"/>
                  <a:pt x="43" y="376"/>
                </a:cubicBezTo>
                <a:cubicBezTo>
                  <a:pt x="43" y="376"/>
                  <a:pt x="43" y="375"/>
                  <a:pt x="43" y="374"/>
                </a:cubicBezTo>
                <a:close/>
                <a:moveTo>
                  <a:pt x="22" y="375"/>
                </a:moveTo>
                <a:cubicBezTo>
                  <a:pt x="23" y="376"/>
                  <a:pt x="23" y="377"/>
                  <a:pt x="23" y="378"/>
                </a:cubicBezTo>
                <a:cubicBezTo>
                  <a:pt x="22" y="378"/>
                  <a:pt x="22" y="377"/>
                  <a:pt x="22" y="375"/>
                </a:cubicBezTo>
                <a:close/>
                <a:moveTo>
                  <a:pt x="25" y="375"/>
                </a:moveTo>
                <a:cubicBezTo>
                  <a:pt x="26" y="375"/>
                  <a:pt x="26" y="376"/>
                  <a:pt x="26" y="376"/>
                </a:cubicBezTo>
                <a:cubicBezTo>
                  <a:pt x="26" y="376"/>
                  <a:pt x="26" y="377"/>
                  <a:pt x="26" y="377"/>
                </a:cubicBezTo>
                <a:cubicBezTo>
                  <a:pt x="26" y="377"/>
                  <a:pt x="26" y="376"/>
                  <a:pt x="27" y="377"/>
                </a:cubicBezTo>
                <a:cubicBezTo>
                  <a:pt x="26" y="379"/>
                  <a:pt x="27" y="379"/>
                  <a:pt x="27" y="380"/>
                </a:cubicBezTo>
                <a:cubicBezTo>
                  <a:pt x="26" y="379"/>
                  <a:pt x="26" y="379"/>
                  <a:pt x="26" y="380"/>
                </a:cubicBezTo>
                <a:cubicBezTo>
                  <a:pt x="25" y="378"/>
                  <a:pt x="26" y="377"/>
                  <a:pt x="25" y="375"/>
                </a:cubicBezTo>
                <a:close/>
                <a:moveTo>
                  <a:pt x="32" y="381"/>
                </a:moveTo>
                <a:cubicBezTo>
                  <a:pt x="31" y="383"/>
                  <a:pt x="32" y="382"/>
                  <a:pt x="32" y="383"/>
                </a:cubicBezTo>
                <a:cubicBezTo>
                  <a:pt x="32" y="383"/>
                  <a:pt x="32" y="382"/>
                  <a:pt x="32" y="381"/>
                </a:cubicBezTo>
                <a:cubicBezTo>
                  <a:pt x="33" y="381"/>
                  <a:pt x="33" y="383"/>
                  <a:pt x="32" y="384"/>
                </a:cubicBezTo>
                <a:cubicBezTo>
                  <a:pt x="32" y="383"/>
                  <a:pt x="31" y="384"/>
                  <a:pt x="32" y="385"/>
                </a:cubicBezTo>
                <a:cubicBezTo>
                  <a:pt x="31" y="385"/>
                  <a:pt x="31" y="384"/>
                  <a:pt x="30" y="385"/>
                </a:cubicBezTo>
                <a:cubicBezTo>
                  <a:pt x="31" y="384"/>
                  <a:pt x="31" y="382"/>
                  <a:pt x="30" y="382"/>
                </a:cubicBezTo>
                <a:cubicBezTo>
                  <a:pt x="32" y="380"/>
                  <a:pt x="29" y="381"/>
                  <a:pt x="31" y="379"/>
                </a:cubicBezTo>
                <a:cubicBezTo>
                  <a:pt x="31" y="379"/>
                  <a:pt x="31" y="378"/>
                  <a:pt x="30" y="378"/>
                </a:cubicBezTo>
                <a:cubicBezTo>
                  <a:pt x="30" y="378"/>
                  <a:pt x="31" y="377"/>
                  <a:pt x="31" y="377"/>
                </a:cubicBezTo>
                <a:cubicBezTo>
                  <a:pt x="31" y="378"/>
                  <a:pt x="31" y="380"/>
                  <a:pt x="32" y="378"/>
                </a:cubicBezTo>
                <a:cubicBezTo>
                  <a:pt x="32" y="379"/>
                  <a:pt x="32" y="381"/>
                  <a:pt x="32" y="381"/>
                </a:cubicBezTo>
                <a:close/>
                <a:moveTo>
                  <a:pt x="34" y="378"/>
                </a:moveTo>
                <a:cubicBezTo>
                  <a:pt x="34" y="378"/>
                  <a:pt x="34" y="379"/>
                  <a:pt x="33" y="378"/>
                </a:cubicBezTo>
                <a:cubicBezTo>
                  <a:pt x="33" y="379"/>
                  <a:pt x="34" y="379"/>
                  <a:pt x="34" y="380"/>
                </a:cubicBezTo>
                <a:cubicBezTo>
                  <a:pt x="33" y="380"/>
                  <a:pt x="33" y="380"/>
                  <a:pt x="33" y="380"/>
                </a:cubicBezTo>
                <a:cubicBezTo>
                  <a:pt x="33" y="378"/>
                  <a:pt x="33" y="378"/>
                  <a:pt x="33" y="378"/>
                </a:cubicBezTo>
                <a:cubicBezTo>
                  <a:pt x="33" y="378"/>
                  <a:pt x="34" y="378"/>
                  <a:pt x="34" y="378"/>
                </a:cubicBezTo>
                <a:close/>
                <a:moveTo>
                  <a:pt x="43" y="379"/>
                </a:moveTo>
                <a:cubicBezTo>
                  <a:pt x="43" y="380"/>
                  <a:pt x="43" y="380"/>
                  <a:pt x="44" y="380"/>
                </a:cubicBezTo>
                <a:cubicBezTo>
                  <a:pt x="44" y="381"/>
                  <a:pt x="44" y="381"/>
                  <a:pt x="44" y="381"/>
                </a:cubicBezTo>
                <a:cubicBezTo>
                  <a:pt x="43" y="381"/>
                  <a:pt x="43" y="380"/>
                  <a:pt x="43" y="381"/>
                </a:cubicBezTo>
                <a:cubicBezTo>
                  <a:pt x="43" y="380"/>
                  <a:pt x="43" y="380"/>
                  <a:pt x="43" y="379"/>
                </a:cubicBezTo>
                <a:close/>
                <a:moveTo>
                  <a:pt x="27" y="380"/>
                </a:moveTo>
                <a:cubicBezTo>
                  <a:pt x="27" y="380"/>
                  <a:pt x="27" y="381"/>
                  <a:pt x="27" y="381"/>
                </a:cubicBezTo>
                <a:cubicBezTo>
                  <a:pt x="27" y="381"/>
                  <a:pt x="27" y="382"/>
                  <a:pt x="26" y="382"/>
                </a:cubicBezTo>
                <a:cubicBezTo>
                  <a:pt x="26" y="381"/>
                  <a:pt x="27" y="381"/>
                  <a:pt x="27" y="380"/>
                </a:cubicBezTo>
                <a:close/>
                <a:moveTo>
                  <a:pt x="42" y="380"/>
                </a:moveTo>
                <a:cubicBezTo>
                  <a:pt x="43" y="381"/>
                  <a:pt x="42" y="385"/>
                  <a:pt x="41" y="385"/>
                </a:cubicBezTo>
                <a:cubicBezTo>
                  <a:pt x="41" y="383"/>
                  <a:pt x="42" y="382"/>
                  <a:pt x="42" y="381"/>
                </a:cubicBezTo>
                <a:cubicBezTo>
                  <a:pt x="42" y="381"/>
                  <a:pt x="42" y="381"/>
                  <a:pt x="42" y="380"/>
                </a:cubicBezTo>
                <a:close/>
                <a:moveTo>
                  <a:pt x="25" y="381"/>
                </a:moveTo>
                <a:cubicBezTo>
                  <a:pt x="26" y="380"/>
                  <a:pt x="26" y="381"/>
                  <a:pt x="26" y="381"/>
                </a:cubicBezTo>
                <a:cubicBezTo>
                  <a:pt x="26" y="382"/>
                  <a:pt x="26" y="383"/>
                  <a:pt x="26" y="383"/>
                </a:cubicBezTo>
                <a:cubicBezTo>
                  <a:pt x="26" y="383"/>
                  <a:pt x="26" y="382"/>
                  <a:pt x="26" y="382"/>
                </a:cubicBezTo>
                <a:cubicBezTo>
                  <a:pt x="26" y="382"/>
                  <a:pt x="26" y="381"/>
                  <a:pt x="25" y="381"/>
                </a:cubicBezTo>
                <a:close/>
                <a:moveTo>
                  <a:pt x="34" y="381"/>
                </a:moveTo>
                <a:cubicBezTo>
                  <a:pt x="34" y="382"/>
                  <a:pt x="33" y="382"/>
                  <a:pt x="33" y="381"/>
                </a:cubicBezTo>
                <a:cubicBezTo>
                  <a:pt x="33" y="380"/>
                  <a:pt x="34" y="380"/>
                  <a:pt x="34" y="381"/>
                </a:cubicBezTo>
                <a:close/>
                <a:moveTo>
                  <a:pt x="46" y="381"/>
                </a:moveTo>
                <a:cubicBezTo>
                  <a:pt x="46" y="384"/>
                  <a:pt x="47" y="381"/>
                  <a:pt x="48" y="381"/>
                </a:cubicBezTo>
                <a:cubicBezTo>
                  <a:pt x="48" y="383"/>
                  <a:pt x="48" y="384"/>
                  <a:pt x="47" y="386"/>
                </a:cubicBezTo>
                <a:cubicBezTo>
                  <a:pt x="48" y="386"/>
                  <a:pt x="48" y="386"/>
                  <a:pt x="48" y="386"/>
                </a:cubicBezTo>
                <a:cubicBezTo>
                  <a:pt x="48" y="386"/>
                  <a:pt x="48" y="387"/>
                  <a:pt x="49" y="387"/>
                </a:cubicBezTo>
                <a:cubicBezTo>
                  <a:pt x="48" y="387"/>
                  <a:pt x="47" y="389"/>
                  <a:pt x="48" y="389"/>
                </a:cubicBezTo>
                <a:cubicBezTo>
                  <a:pt x="48" y="391"/>
                  <a:pt x="48" y="389"/>
                  <a:pt x="47" y="389"/>
                </a:cubicBezTo>
                <a:cubicBezTo>
                  <a:pt x="47" y="389"/>
                  <a:pt x="48" y="390"/>
                  <a:pt x="47" y="391"/>
                </a:cubicBezTo>
                <a:cubicBezTo>
                  <a:pt x="47" y="391"/>
                  <a:pt x="47" y="390"/>
                  <a:pt x="47" y="390"/>
                </a:cubicBezTo>
                <a:cubicBezTo>
                  <a:pt x="48" y="390"/>
                  <a:pt x="48" y="391"/>
                  <a:pt x="48" y="392"/>
                </a:cubicBezTo>
                <a:cubicBezTo>
                  <a:pt x="47" y="392"/>
                  <a:pt x="47" y="389"/>
                  <a:pt x="46" y="387"/>
                </a:cubicBezTo>
                <a:cubicBezTo>
                  <a:pt x="46" y="387"/>
                  <a:pt x="46" y="388"/>
                  <a:pt x="46" y="388"/>
                </a:cubicBezTo>
                <a:cubicBezTo>
                  <a:pt x="45" y="388"/>
                  <a:pt x="45" y="389"/>
                  <a:pt x="45" y="390"/>
                </a:cubicBezTo>
                <a:cubicBezTo>
                  <a:pt x="44" y="388"/>
                  <a:pt x="45" y="386"/>
                  <a:pt x="46" y="387"/>
                </a:cubicBezTo>
                <a:cubicBezTo>
                  <a:pt x="47" y="387"/>
                  <a:pt x="47" y="388"/>
                  <a:pt x="47" y="388"/>
                </a:cubicBezTo>
                <a:cubicBezTo>
                  <a:pt x="47" y="388"/>
                  <a:pt x="47" y="388"/>
                  <a:pt x="47" y="388"/>
                </a:cubicBezTo>
                <a:cubicBezTo>
                  <a:pt x="46" y="387"/>
                  <a:pt x="47" y="385"/>
                  <a:pt x="46" y="383"/>
                </a:cubicBezTo>
                <a:cubicBezTo>
                  <a:pt x="46" y="384"/>
                  <a:pt x="46" y="384"/>
                  <a:pt x="46" y="384"/>
                </a:cubicBezTo>
                <a:cubicBezTo>
                  <a:pt x="46" y="385"/>
                  <a:pt x="46" y="384"/>
                  <a:pt x="46" y="385"/>
                </a:cubicBezTo>
                <a:cubicBezTo>
                  <a:pt x="47" y="385"/>
                  <a:pt x="46" y="386"/>
                  <a:pt x="46" y="386"/>
                </a:cubicBezTo>
                <a:cubicBezTo>
                  <a:pt x="47" y="385"/>
                  <a:pt x="45" y="385"/>
                  <a:pt x="46" y="386"/>
                </a:cubicBezTo>
                <a:cubicBezTo>
                  <a:pt x="45" y="384"/>
                  <a:pt x="45" y="383"/>
                  <a:pt x="46" y="381"/>
                </a:cubicBezTo>
                <a:close/>
                <a:moveTo>
                  <a:pt x="43" y="381"/>
                </a:moveTo>
                <a:cubicBezTo>
                  <a:pt x="43" y="382"/>
                  <a:pt x="43" y="382"/>
                  <a:pt x="44" y="382"/>
                </a:cubicBezTo>
                <a:cubicBezTo>
                  <a:pt x="44" y="383"/>
                  <a:pt x="43" y="383"/>
                  <a:pt x="43" y="383"/>
                </a:cubicBezTo>
                <a:cubicBezTo>
                  <a:pt x="43" y="382"/>
                  <a:pt x="43" y="382"/>
                  <a:pt x="43" y="381"/>
                </a:cubicBezTo>
                <a:close/>
                <a:moveTo>
                  <a:pt x="52" y="382"/>
                </a:moveTo>
                <a:cubicBezTo>
                  <a:pt x="52" y="382"/>
                  <a:pt x="53" y="384"/>
                  <a:pt x="52" y="383"/>
                </a:cubicBezTo>
                <a:cubicBezTo>
                  <a:pt x="52" y="384"/>
                  <a:pt x="52" y="384"/>
                  <a:pt x="52" y="384"/>
                </a:cubicBezTo>
                <a:cubicBezTo>
                  <a:pt x="53" y="384"/>
                  <a:pt x="53" y="383"/>
                  <a:pt x="53" y="382"/>
                </a:cubicBezTo>
                <a:cubicBezTo>
                  <a:pt x="54" y="383"/>
                  <a:pt x="53" y="384"/>
                  <a:pt x="53" y="385"/>
                </a:cubicBezTo>
                <a:cubicBezTo>
                  <a:pt x="52" y="385"/>
                  <a:pt x="53" y="387"/>
                  <a:pt x="52" y="387"/>
                </a:cubicBezTo>
                <a:cubicBezTo>
                  <a:pt x="51" y="387"/>
                  <a:pt x="52" y="383"/>
                  <a:pt x="52" y="382"/>
                </a:cubicBezTo>
                <a:close/>
                <a:moveTo>
                  <a:pt x="27" y="384"/>
                </a:moveTo>
                <a:cubicBezTo>
                  <a:pt x="28" y="384"/>
                  <a:pt x="28" y="386"/>
                  <a:pt x="29" y="386"/>
                </a:cubicBezTo>
                <a:cubicBezTo>
                  <a:pt x="28" y="388"/>
                  <a:pt x="28" y="387"/>
                  <a:pt x="28" y="389"/>
                </a:cubicBezTo>
                <a:cubicBezTo>
                  <a:pt x="28" y="388"/>
                  <a:pt x="28" y="388"/>
                  <a:pt x="28" y="386"/>
                </a:cubicBezTo>
                <a:cubicBezTo>
                  <a:pt x="28" y="386"/>
                  <a:pt x="28" y="387"/>
                  <a:pt x="28" y="388"/>
                </a:cubicBezTo>
                <a:cubicBezTo>
                  <a:pt x="27" y="386"/>
                  <a:pt x="28" y="385"/>
                  <a:pt x="27" y="384"/>
                </a:cubicBezTo>
                <a:close/>
                <a:moveTo>
                  <a:pt x="26" y="383"/>
                </a:moveTo>
                <a:cubicBezTo>
                  <a:pt x="27" y="381"/>
                  <a:pt x="28" y="383"/>
                  <a:pt x="29" y="382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8" y="382"/>
                  <a:pt x="27" y="384"/>
                  <a:pt x="26" y="383"/>
                </a:cubicBezTo>
                <a:close/>
                <a:moveTo>
                  <a:pt x="41" y="382"/>
                </a:moveTo>
                <a:cubicBezTo>
                  <a:pt x="41" y="383"/>
                  <a:pt x="41" y="385"/>
                  <a:pt x="40" y="384"/>
                </a:cubicBezTo>
                <a:cubicBezTo>
                  <a:pt x="40" y="383"/>
                  <a:pt x="40" y="383"/>
                  <a:pt x="41" y="382"/>
                </a:cubicBezTo>
                <a:close/>
                <a:moveTo>
                  <a:pt x="34" y="384"/>
                </a:moveTo>
                <a:cubicBezTo>
                  <a:pt x="35" y="384"/>
                  <a:pt x="35" y="385"/>
                  <a:pt x="35" y="386"/>
                </a:cubicBezTo>
                <a:cubicBezTo>
                  <a:pt x="35" y="386"/>
                  <a:pt x="34" y="385"/>
                  <a:pt x="34" y="384"/>
                </a:cubicBezTo>
                <a:close/>
                <a:moveTo>
                  <a:pt x="27" y="386"/>
                </a:moveTo>
                <a:cubicBezTo>
                  <a:pt x="26" y="388"/>
                  <a:pt x="28" y="388"/>
                  <a:pt x="28" y="390"/>
                </a:cubicBezTo>
                <a:cubicBezTo>
                  <a:pt x="27" y="390"/>
                  <a:pt x="27" y="390"/>
                  <a:pt x="27" y="391"/>
                </a:cubicBezTo>
                <a:cubicBezTo>
                  <a:pt x="27" y="390"/>
                  <a:pt x="26" y="390"/>
                  <a:pt x="26" y="391"/>
                </a:cubicBezTo>
                <a:cubicBezTo>
                  <a:pt x="26" y="389"/>
                  <a:pt x="25" y="388"/>
                  <a:pt x="26" y="388"/>
                </a:cubicBezTo>
                <a:cubicBezTo>
                  <a:pt x="26" y="387"/>
                  <a:pt x="25" y="387"/>
                  <a:pt x="25" y="388"/>
                </a:cubicBezTo>
                <a:cubicBezTo>
                  <a:pt x="24" y="386"/>
                  <a:pt x="26" y="385"/>
                  <a:pt x="26" y="385"/>
                </a:cubicBezTo>
                <a:cubicBezTo>
                  <a:pt x="26" y="387"/>
                  <a:pt x="26" y="386"/>
                  <a:pt x="27" y="386"/>
                </a:cubicBezTo>
                <a:close/>
                <a:moveTo>
                  <a:pt x="33" y="385"/>
                </a:moveTo>
                <a:cubicBezTo>
                  <a:pt x="34" y="385"/>
                  <a:pt x="34" y="387"/>
                  <a:pt x="34" y="388"/>
                </a:cubicBezTo>
                <a:cubicBezTo>
                  <a:pt x="34" y="387"/>
                  <a:pt x="33" y="386"/>
                  <a:pt x="33" y="385"/>
                </a:cubicBezTo>
                <a:close/>
                <a:moveTo>
                  <a:pt x="42" y="385"/>
                </a:moveTo>
                <a:cubicBezTo>
                  <a:pt x="43" y="387"/>
                  <a:pt x="42" y="387"/>
                  <a:pt x="41" y="388"/>
                </a:cubicBezTo>
                <a:cubicBezTo>
                  <a:pt x="41" y="387"/>
                  <a:pt x="42" y="387"/>
                  <a:pt x="42" y="385"/>
                </a:cubicBezTo>
                <a:close/>
                <a:moveTo>
                  <a:pt x="31" y="387"/>
                </a:moveTo>
                <a:cubicBezTo>
                  <a:pt x="32" y="386"/>
                  <a:pt x="32" y="389"/>
                  <a:pt x="32" y="390"/>
                </a:cubicBezTo>
                <a:cubicBezTo>
                  <a:pt x="31" y="389"/>
                  <a:pt x="32" y="389"/>
                  <a:pt x="31" y="390"/>
                </a:cubicBezTo>
                <a:cubicBezTo>
                  <a:pt x="31" y="389"/>
                  <a:pt x="32" y="388"/>
                  <a:pt x="31" y="387"/>
                </a:cubicBezTo>
                <a:close/>
                <a:moveTo>
                  <a:pt x="25" y="389"/>
                </a:moveTo>
                <a:cubicBezTo>
                  <a:pt x="24" y="389"/>
                  <a:pt x="25" y="391"/>
                  <a:pt x="24" y="391"/>
                </a:cubicBezTo>
                <a:cubicBezTo>
                  <a:pt x="24" y="391"/>
                  <a:pt x="24" y="390"/>
                  <a:pt x="24" y="388"/>
                </a:cubicBezTo>
                <a:cubicBezTo>
                  <a:pt x="24" y="389"/>
                  <a:pt x="25" y="389"/>
                  <a:pt x="25" y="390"/>
                </a:cubicBezTo>
                <a:cubicBezTo>
                  <a:pt x="25" y="391"/>
                  <a:pt x="25" y="390"/>
                  <a:pt x="25" y="389"/>
                </a:cubicBezTo>
                <a:close/>
                <a:moveTo>
                  <a:pt x="30" y="389"/>
                </a:moveTo>
                <a:cubicBezTo>
                  <a:pt x="29" y="390"/>
                  <a:pt x="29" y="391"/>
                  <a:pt x="29" y="391"/>
                </a:cubicBezTo>
                <a:cubicBezTo>
                  <a:pt x="28" y="390"/>
                  <a:pt x="29" y="389"/>
                  <a:pt x="30" y="389"/>
                </a:cubicBezTo>
                <a:close/>
                <a:moveTo>
                  <a:pt x="33" y="391"/>
                </a:moveTo>
                <a:cubicBezTo>
                  <a:pt x="34" y="391"/>
                  <a:pt x="34" y="391"/>
                  <a:pt x="34" y="391"/>
                </a:cubicBezTo>
                <a:cubicBezTo>
                  <a:pt x="34" y="392"/>
                  <a:pt x="35" y="394"/>
                  <a:pt x="34" y="394"/>
                </a:cubicBezTo>
                <a:cubicBezTo>
                  <a:pt x="34" y="394"/>
                  <a:pt x="33" y="393"/>
                  <a:pt x="33" y="391"/>
                </a:cubicBezTo>
                <a:close/>
                <a:moveTo>
                  <a:pt x="25" y="391"/>
                </a:moveTo>
                <a:cubicBezTo>
                  <a:pt x="25" y="392"/>
                  <a:pt x="26" y="391"/>
                  <a:pt x="26" y="393"/>
                </a:cubicBezTo>
                <a:cubicBezTo>
                  <a:pt x="26" y="393"/>
                  <a:pt x="25" y="393"/>
                  <a:pt x="25" y="391"/>
                </a:cubicBezTo>
                <a:close/>
                <a:moveTo>
                  <a:pt x="25" y="394"/>
                </a:moveTo>
                <a:cubicBezTo>
                  <a:pt x="25" y="394"/>
                  <a:pt x="25" y="395"/>
                  <a:pt x="24" y="395"/>
                </a:cubicBezTo>
                <a:cubicBezTo>
                  <a:pt x="24" y="393"/>
                  <a:pt x="25" y="392"/>
                  <a:pt x="25" y="394"/>
                </a:cubicBezTo>
                <a:close/>
                <a:moveTo>
                  <a:pt x="32" y="394"/>
                </a:moveTo>
                <a:cubicBezTo>
                  <a:pt x="32" y="396"/>
                  <a:pt x="33" y="395"/>
                  <a:pt x="33" y="397"/>
                </a:cubicBezTo>
                <a:cubicBezTo>
                  <a:pt x="33" y="398"/>
                  <a:pt x="32" y="396"/>
                  <a:pt x="31" y="395"/>
                </a:cubicBezTo>
                <a:cubicBezTo>
                  <a:pt x="31" y="394"/>
                  <a:pt x="32" y="394"/>
                  <a:pt x="32" y="394"/>
                </a:cubicBezTo>
                <a:close/>
                <a:moveTo>
                  <a:pt x="42" y="400"/>
                </a:moveTo>
                <a:cubicBezTo>
                  <a:pt x="43" y="400"/>
                  <a:pt x="43" y="401"/>
                  <a:pt x="43" y="401"/>
                </a:cubicBezTo>
                <a:cubicBezTo>
                  <a:pt x="43" y="401"/>
                  <a:pt x="43" y="400"/>
                  <a:pt x="43" y="399"/>
                </a:cubicBezTo>
                <a:cubicBezTo>
                  <a:pt x="43" y="399"/>
                  <a:pt x="43" y="400"/>
                  <a:pt x="43" y="401"/>
                </a:cubicBezTo>
                <a:cubicBezTo>
                  <a:pt x="44" y="401"/>
                  <a:pt x="44" y="399"/>
                  <a:pt x="44" y="399"/>
                </a:cubicBezTo>
                <a:cubicBezTo>
                  <a:pt x="44" y="399"/>
                  <a:pt x="43" y="397"/>
                  <a:pt x="43" y="398"/>
                </a:cubicBezTo>
                <a:cubicBezTo>
                  <a:pt x="42" y="396"/>
                  <a:pt x="45" y="397"/>
                  <a:pt x="44" y="394"/>
                </a:cubicBezTo>
                <a:cubicBezTo>
                  <a:pt x="45" y="394"/>
                  <a:pt x="45" y="395"/>
                  <a:pt x="45" y="395"/>
                </a:cubicBezTo>
                <a:cubicBezTo>
                  <a:pt x="45" y="396"/>
                  <a:pt x="44" y="397"/>
                  <a:pt x="45" y="397"/>
                </a:cubicBezTo>
                <a:cubicBezTo>
                  <a:pt x="45" y="399"/>
                  <a:pt x="45" y="400"/>
                  <a:pt x="45" y="401"/>
                </a:cubicBezTo>
                <a:cubicBezTo>
                  <a:pt x="45" y="401"/>
                  <a:pt x="45" y="401"/>
                  <a:pt x="45" y="401"/>
                </a:cubicBezTo>
                <a:cubicBezTo>
                  <a:pt x="44" y="403"/>
                  <a:pt x="46" y="408"/>
                  <a:pt x="45" y="409"/>
                </a:cubicBezTo>
                <a:cubicBezTo>
                  <a:pt x="45" y="409"/>
                  <a:pt x="45" y="411"/>
                  <a:pt x="45" y="411"/>
                </a:cubicBezTo>
                <a:cubicBezTo>
                  <a:pt x="45" y="413"/>
                  <a:pt x="46" y="415"/>
                  <a:pt x="45" y="418"/>
                </a:cubicBezTo>
                <a:cubicBezTo>
                  <a:pt x="45" y="418"/>
                  <a:pt x="45" y="418"/>
                  <a:pt x="45" y="418"/>
                </a:cubicBezTo>
                <a:cubicBezTo>
                  <a:pt x="45" y="417"/>
                  <a:pt x="45" y="417"/>
                  <a:pt x="45" y="417"/>
                </a:cubicBezTo>
                <a:cubicBezTo>
                  <a:pt x="46" y="416"/>
                  <a:pt x="44" y="415"/>
                  <a:pt x="44" y="413"/>
                </a:cubicBezTo>
                <a:cubicBezTo>
                  <a:pt x="45" y="413"/>
                  <a:pt x="45" y="409"/>
                  <a:pt x="44" y="407"/>
                </a:cubicBezTo>
                <a:cubicBezTo>
                  <a:pt x="44" y="408"/>
                  <a:pt x="44" y="411"/>
                  <a:pt x="43" y="411"/>
                </a:cubicBezTo>
                <a:cubicBezTo>
                  <a:pt x="43" y="410"/>
                  <a:pt x="43" y="410"/>
                  <a:pt x="43" y="409"/>
                </a:cubicBezTo>
                <a:cubicBezTo>
                  <a:pt x="43" y="410"/>
                  <a:pt x="43" y="411"/>
                  <a:pt x="42" y="410"/>
                </a:cubicBezTo>
                <a:cubicBezTo>
                  <a:pt x="42" y="408"/>
                  <a:pt x="43" y="409"/>
                  <a:pt x="43" y="407"/>
                </a:cubicBezTo>
                <a:cubicBezTo>
                  <a:pt x="43" y="407"/>
                  <a:pt x="43" y="406"/>
                  <a:pt x="42" y="406"/>
                </a:cubicBezTo>
                <a:cubicBezTo>
                  <a:pt x="42" y="405"/>
                  <a:pt x="43" y="404"/>
                  <a:pt x="43" y="406"/>
                </a:cubicBezTo>
                <a:cubicBezTo>
                  <a:pt x="43" y="406"/>
                  <a:pt x="43" y="403"/>
                  <a:pt x="42" y="404"/>
                </a:cubicBezTo>
                <a:cubicBezTo>
                  <a:pt x="43" y="403"/>
                  <a:pt x="43" y="403"/>
                  <a:pt x="43" y="402"/>
                </a:cubicBezTo>
                <a:cubicBezTo>
                  <a:pt x="43" y="402"/>
                  <a:pt x="42" y="401"/>
                  <a:pt x="42" y="400"/>
                </a:cubicBezTo>
                <a:close/>
                <a:moveTo>
                  <a:pt x="42" y="398"/>
                </a:moveTo>
                <a:cubicBezTo>
                  <a:pt x="42" y="398"/>
                  <a:pt x="42" y="399"/>
                  <a:pt x="41" y="399"/>
                </a:cubicBezTo>
                <a:cubicBezTo>
                  <a:pt x="41" y="398"/>
                  <a:pt x="42" y="398"/>
                  <a:pt x="42" y="397"/>
                </a:cubicBezTo>
                <a:cubicBezTo>
                  <a:pt x="42" y="397"/>
                  <a:pt x="42" y="398"/>
                  <a:pt x="42" y="398"/>
                </a:cubicBezTo>
                <a:cubicBezTo>
                  <a:pt x="42" y="399"/>
                  <a:pt x="42" y="398"/>
                  <a:pt x="42" y="398"/>
                </a:cubicBezTo>
                <a:close/>
                <a:moveTo>
                  <a:pt x="53" y="397"/>
                </a:moveTo>
                <a:cubicBezTo>
                  <a:pt x="54" y="398"/>
                  <a:pt x="52" y="399"/>
                  <a:pt x="52" y="400"/>
                </a:cubicBezTo>
                <a:cubicBezTo>
                  <a:pt x="52" y="397"/>
                  <a:pt x="53" y="399"/>
                  <a:pt x="53" y="397"/>
                </a:cubicBezTo>
                <a:close/>
                <a:moveTo>
                  <a:pt x="32" y="397"/>
                </a:moveTo>
                <a:cubicBezTo>
                  <a:pt x="32" y="398"/>
                  <a:pt x="32" y="398"/>
                  <a:pt x="32" y="398"/>
                </a:cubicBezTo>
                <a:cubicBezTo>
                  <a:pt x="31" y="398"/>
                  <a:pt x="32" y="400"/>
                  <a:pt x="31" y="400"/>
                </a:cubicBezTo>
                <a:cubicBezTo>
                  <a:pt x="31" y="400"/>
                  <a:pt x="31" y="399"/>
                  <a:pt x="31" y="398"/>
                </a:cubicBezTo>
                <a:cubicBezTo>
                  <a:pt x="31" y="398"/>
                  <a:pt x="31" y="397"/>
                  <a:pt x="32" y="397"/>
                </a:cubicBezTo>
                <a:close/>
                <a:moveTo>
                  <a:pt x="52" y="404"/>
                </a:moveTo>
                <a:cubicBezTo>
                  <a:pt x="53" y="404"/>
                  <a:pt x="54" y="407"/>
                  <a:pt x="52" y="407"/>
                </a:cubicBezTo>
                <a:cubicBezTo>
                  <a:pt x="53" y="405"/>
                  <a:pt x="52" y="406"/>
                  <a:pt x="52" y="404"/>
                </a:cubicBezTo>
                <a:close/>
                <a:moveTo>
                  <a:pt x="42" y="441"/>
                </a:moveTo>
                <a:cubicBezTo>
                  <a:pt x="43" y="442"/>
                  <a:pt x="42" y="443"/>
                  <a:pt x="42" y="444"/>
                </a:cubicBezTo>
                <a:cubicBezTo>
                  <a:pt x="42" y="444"/>
                  <a:pt x="42" y="442"/>
                  <a:pt x="42" y="44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1428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7" name="任意多边形: 形状 3085"/>
          <p:cNvSpPr/>
          <p:nvPr>
            <p:custDataLst>
              <p:tags r:id="rId2"/>
            </p:custDataLst>
          </p:nvPr>
        </p:nvSpPr>
        <p:spPr>
          <a:xfrm>
            <a:off x="9749744" y="1763792"/>
            <a:ext cx="1051560" cy="1043305"/>
          </a:xfrm>
          <a:custGeom>
            <a:avLst/>
            <a:gdLst>
              <a:gd name="connsiteX0" fmla="*/ 1291344 w 2928285"/>
              <a:gd name="connsiteY0" fmla="*/ 2897349 h 2903740"/>
              <a:gd name="connsiteX1" fmla="*/ 1333254 w 2928285"/>
              <a:gd name="connsiteY1" fmla="*/ 2899063 h 2903740"/>
              <a:gd name="connsiteX2" fmla="*/ 1383070 w 2928285"/>
              <a:gd name="connsiteY2" fmla="*/ 2901921 h 2903740"/>
              <a:gd name="connsiteX3" fmla="*/ 1486797 w 2928285"/>
              <a:gd name="connsiteY3" fmla="*/ 2901349 h 2903740"/>
              <a:gd name="connsiteX4" fmla="*/ 1517182 w 2928285"/>
              <a:gd name="connsiteY4" fmla="*/ 2894110 h 2903740"/>
              <a:gd name="connsiteX5" fmla="*/ 1460032 w 2928285"/>
              <a:gd name="connsiteY5" fmla="*/ 2894586 h 2903740"/>
              <a:gd name="connsiteX6" fmla="*/ 1402882 w 2928285"/>
              <a:gd name="connsiteY6" fmla="*/ 2892300 h 2903740"/>
              <a:gd name="connsiteX7" fmla="*/ 1345732 w 2928285"/>
              <a:gd name="connsiteY7" fmla="*/ 2888014 h 2903740"/>
              <a:gd name="connsiteX8" fmla="*/ 1289153 w 2928285"/>
              <a:gd name="connsiteY8" fmla="*/ 2881728 h 2903740"/>
              <a:gd name="connsiteX9" fmla="*/ 1244671 w 2928285"/>
              <a:gd name="connsiteY9" fmla="*/ 2875441 h 2903740"/>
              <a:gd name="connsiteX10" fmla="*/ 1200571 w 2928285"/>
              <a:gd name="connsiteY10" fmla="*/ 2867345 h 2903740"/>
              <a:gd name="connsiteX11" fmla="*/ 1200571 w 2928285"/>
              <a:gd name="connsiteY11" fmla="*/ 2864392 h 2903740"/>
              <a:gd name="connsiteX12" fmla="*/ 1200571 w 2928285"/>
              <a:gd name="connsiteY12" fmla="*/ 2864392 h 2903740"/>
              <a:gd name="connsiteX13" fmla="*/ 1200571 w 2928285"/>
              <a:gd name="connsiteY13" fmla="*/ 2867345 h 2903740"/>
              <a:gd name="connsiteX14" fmla="*/ 1184664 w 2928285"/>
              <a:gd name="connsiteY14" fmla="*/ 2865344 h 2903740"/>
              <a:gd name="connsiteX15" fmla="*/ 1179997 w 2928285"/>
              <a:gd name="connsiteY15" fmla="*/ 2864583 h 2903740"/>
              <a:gd name="connsiteX16" fmla="*/ 1150279 w 2928285"/>
              <a:gd name="connsiteY16" fmla="*/ 2856582 h 2903740"/>
              <a:gd name="connsiteX17" fmla="*/ 1116370 w 2928285"/>
              <a:gd name="connsiteY17" fmla="*/ 2849152 h 2903740"/>
              <a:gd name="connsiteX18" fmla="*/ 1095034 w 2928285"/>
              <a:gd name="connsiteY18" fmla="*/ 2844199 h 2903740"/>
              <a:gd name="connsiteX19" fmla="*/ 1073888 w 2928285"/>
              <a:gd name="connsiteY19" fmla="*/ 2838389 h 2903740"/>
              <a:gd name="connsiteX20" fmla="*/ 1031693 w 2928285"/>
              <a:gd name="connsiteY20" fmla="*/ 2826388 h 2903740"/>
              <a:gd name="connsiteX21" fmla="*/ 998164 w 2928285"/>
              <a:gd name="connsiteY21" fmla="*/ 2815529 h 2903740"/>
              <a:gd name="connsiteX22" fmla="*/ 962065 w 2928285"/>
              <a:gd name="connsiteY22" fmla="*/ 2802480 h 2903740"/>
              <a:gd name="connsiteX23" fmla="*/ 948634 w 2928285"/>
              <a:gd name="connsiteY23" fmla="*/ 2797241 h 2903740"/>
              <a:gd name="connsiteX24" fmla="*/ 897104 w 2928285"/>
              <a:gd name="connsiteY24" fmla="*/ 2775810 h 2903740"/>
              <a:gd name="connsiteX25" fmla="*/ 885388 w 2928285"/>
              <a:gd name="connsiteY25" fmla="*/ 2770285 h 2903740"/>
              <a:gd name="connsiteX26" fmla="*/ 688983 w 2928285"/>
              <a:gd name="connsiteY26" fmla="*/ 2663796 h 2903740"/>
              <a:gd name="connsiteX27" fmla="*/ 704318 w 2928285"/>
              <a:gd name="connsiteY27" fmla="*/ 2670749 h 2903740"/>
              <a:gd name="connsiteX28" fmla="*/ 1015405 w 2928285"/>
              <a:gd name="connsiteY28" fmla="*/ 2815720 h 2903740"/>
              <a:gd name="connsiteX29" fmla="*/ 1052838 w 2928285"/>
              <a:gd name="connsiteY29" fmla="*/ 2827435 h 2903740"/>
              <a:gd name="connsiteX30" fmla="*/ 1079222 w 2928285"/>
              <a:gd name="connsiteY30" fmla="*/ 2834579 h 2903740"/>
              <a:gd name="connsiteX31" fmla="*/ 1092271 w 2928285"/>
              <a:gd name="connsiteY31" fmla="*/ 2838198 h 2903740"/>
              <a:gd name="connsiteX32" fmla="*/ 1105226 w 2928285"/>
              <a:gd name="connsiteY32" fmla="*/ 2841342 h 2903740"/>
              <a:gd name="connsiteX33" fmla="*/ 1155613 w 2928285"/>
              <a:gd name="connsiteY33" fmla="*/ 2854010 h 2903740"/>
              <a:gd name="connsiteX34" fmla="*/ 1161804 w 2928285"/>
              <a:gd name="connsiteY34" fmla="*/ 2855248 h 2903740"/>
              <a:gd name="connsiteX35" fmla="*/ 1167900 w 2928285"/>
              <a:gd name="connsiteY35" fmla="*/ 2856677 h 2903740"/>
              <a:gd name="connsiteX36" fmla="*/ 1172567 w 2928285"/>
              <a:gd name="connsiteY36" fmla="*/ 2853153 h 2903740"/>
              <a:gd name="connsiteX37" fmla="*/ 1107035 w 2928285"/>
              <a:gd name="connsiteY37" fmla="*/ 2836103 h 2903740"/>
              <a:gd name="connsiteX38" fmla="*/ 1073317 w 2928285"/>
              <a:gd name="connsiteY38" fmla="*/ 2826578 h 2903740"/>
              <a:gd name="connsiteX39" fmla="*/ 1047218 w 2928285"/>
              <a:gd name="connsiteY39" fmla="*/ 2817053 h 2903740"/>
              <a:gd name="connsiteX40" fmla="*/ 1091033 w 2928285"/>
              <a:gd name="connsiteY40" fmla="*/ 2825721 h 2903740"/>
              <a:gd name="connsiteX41" fmla="*/ 1159423 w 2928285"/>
              <a:gd name="connsiteY41" fmla="*/ 2840960 h 2903740"/>
              <a:gd name="connsiteX42" fmla="*/ 1217335 w 2928285"/>
              <a:gd name="connsiteY42" fmla="*/ 2851152 h 2903740"/>
              <a:gd name="connsiteX43" fmla="*/ 1239719 w 2928285"/>
              <a:gd name="connsiteY43" fmla="*/ 2854105 h 2903740"/>
              <a:gd name="connsiteX44" fmla="*/ 1257816 w 2928285"/>
              <a:gd name="connsiteY44" fmla="*/ 2854772 h 2903740"/>
              <a:gd name="connsiteX45" fmla="*/ 1326301 w 2928285"/>
              <a:gd name="connsiteY45" fmla="*/ 2864297 h 2903740"/>
              <a:gd name="connsiteX46" fmla="*/ 1362115 w 2928285"/>
              <a:gd name="connsiteY46" fmla="*/ 2867154 h 2903740"/>
              <a:gd name="connsiteX47" fmla="*/ 1397929 w 2928285"/>
              <a:gd name="connsiteY47" fmla="*/ 2869535 h 2903740"/>
              <a:gd name="connsiteX48" fmla="*/ 1464604 w 2928285"/>
              <a:gd name="connsiteY48" fmla="*/ 2870869 h 2903740"/>
              <a:gd name="connsiteX49" fmla="*/ 1499465 w 2928285"/>
              <a:gd name="connsiteY49" fmla="*/ 2870869 h 2903740"/>
              <a:gd name="connsiteX50" fmla="*/ 1533184 w 2928285"/>
              <a:gd name="connsiteY50" fmla="*/ 2870869 h 2903740"/>
              <a:gd name="connsiteX51" fmla="*/ 1567093 w 2928285"/>
              <a:gd name="connsiteY51" fmla="*/ 2869250 h 2903740"/>
              <a:gd name="connsiteX52" fmla="*/ 1637863 w 2928285"/>
              <a:gd name="connsiteY52" fmla="*/ 2863345 h 2903740"/>
              <a:gd name="connsiteX53" fmla="*/ 1671868 w 2928285"/>
              <a:gd name="connsiteY53" fmla="*/ 2859439 h 2903740"/>
              <a:gd name="connsiteX54" fmla="*/ 1688822 w 2928285"/>
              <a:gd name="connsiteY54" fmla="*/ 2857344 h 2903740"/>
              <a:gd name="connsiteX55" fmla="*/ 1705682 w 2928285"/>
              <a:gd name="connsiteY55" fmla="*/ 2854486 h 2903740"/>
              <a:gd name="connsiteX56" fmla="*/ 1686632 w 2928285"/>
              <a:gd name="connsiteY56" fmla="*/ 2855153 h 2903740"/>
              <a:gd name="connsiteX57" fmla="*/ 1721493 w 2928285"/>
              <a:gd name="connsiteY57" fmla="*/ 2846580 h 2903740"/>
              <a:gd name="connsiteX58" fmla="*/ 1686632 w 2928285"/>
              <a:gd name="connsiteY58" fmla="*/ 2855153 h 2903740"/>
              <a:gd name="connsiteX59" fmla="*/ 1640054 w 2928285"/>
              <a:gd name="connsiteY59" fmla="*/ 2859534 h 2903740"/>
              <a:gd name="connsiteX60" fmla="*/ 1635482 w 2928285"/>
              <a:gd name="connsiteY60" fmla="*/ 2859534 h 2903740"/>
              <a:gd name="connsiteX61" fmla="*/ 1624719 w 2928285"/>
              <a:gd name="connsiteY61" fmla="*/ 2856201 h 2903740"/>
              <a:gd name="connsiteX62" fmla="*/ 1666915 w 2928285"/>
              <a:gd name="connsiteY62" fmla="*/ 2848866 h 2903740"/>
              <a:gd name="connsiteX63" fmla="*/ 1685965 w 2928285"/>
              <a:gd name="connsiteY63" fmla="*/ 2846961 h 2903740"/>
              <a:gd name="connsiteX64" fmla="*/ 1705015 w 2928285"/>
              <a:gd name="connsiteY64" fmla="*/ 2843913 h 2903740"/>
              <a:gd name="connsiteX65" fmla="*/ 1744067 w 2928285"/>
              <a:gd name="connsiteY65" fmla="*/ 2837246 h 2903740"/>
              <a:gd name="connsiteX66" fmla="*/ 1783215 w 2928285"/>
              <a:gd name="connsiteY66" fmla="*/ 2829054 h 2903740"/>
              <a:gd name="connsiteX67" fmla="*/ 1821315 w 2928285"/>
              <a:gd name="connsiteY67" fmla="*/ 2820482 h 2903740"/>
              <a:gd name="connsiteX68" fmla="*/ 1885037 w 2928285"/>
              <a:gd name="connsiteY68" fmla="*/ 2802194 h 2903740"/>
              <a:gd name="connsiteX69" fmla="*/ 1913612 w 2928285"/>
              <a:gd name="connsiteY69" fmla="*/ 2792669 h 2903740"/>
              <a:gd name="connsiteX70" fmla="*/ 1938092 w 2928285"/>
              <a:gd name="connsiteY70" fmla="*/ 2783144 h 2903740"/>
              <a:gd name="connsiteX71" fmla="*/ 2147642 w 2928285"/>
              <a:gd name="connsiteY71" fmla="*/ 2699324 h 2903740"/>
              <a:gd name="connsiteX72" fmla="*/ 2161929 w 2928285"/>
              <a:gd name="connsiteY72" fmla="*/ 2691990 h 2903740"/>
              <a:gd name="connsiteX73" fmla="*/ 2174407 w 2928285"/>
              <a:gd name="connsiteY73" fmla="*/ 2684941 h 2903740"/>
              <a:gd name="connsiteX74" fmla="*/ 2195647 w 2928285"/>
              <a:gd name="connsiteY74" fmla="*/ 2673416 h 2903740"/>
              <a:gd name="connsiteX75" fmla="*/ 2227937 w 2928285"/>
              <a:gd name="connsiteY75" fmla="*/ 2657033 h 2903740"/>
              <a:gd name="connsiteX76" fmla="*/ 2284420 w 2928285"/>
              <a:gd name="connsiteY76" fmla="*/ 2626743 h 2903740"/>
              <a:gd name="connsiteX77" fmla="*/ 2318615 w 2928285"/>
              <a:gd name="connsiteY77" fmla="*/ 2608932 h 2903740"/>
              <a:gd name="connsiteX78" fmla="*/ 2348619 w 2928285"/>
              <a:gd name="connsiteY78" fmla="*/ 2593025 h 2903740"/>
              <a:gd name="connsiteX79" fmla="*/ 2348619 w 2928285"/>
              <a:gd name="connsiteY79" fmla="*/ 2593025 h 2903740"/>
              <a:gd name="connsiteX80" fmla="*/ 2348619 w 2928285"/>
              <a:gd name="connsiteY80" fmla="*/ 2593025 h 2903740"/>
              <a:gd name="connsiteX81" fmla="*/ 2377194 w 2928285"/>
              <a:gd name="connsiteY81" fmla="*/ 2572261 h 2903740"/>
              <a:gd name="connsiteX82" fmla="*/ 2411675 w 2928285"/>
              <a:gd name="connsiteY82" fmla="*/ 2545971 h 2903740"/>
              <a:gd name="connsiteX83" fmla="*/ 2434154 w 2928285"/>
              <a:gd name="connsiteY83" fmla="*/ 2528636 h 2903740"/>
              <a:gd name="connsiteX84" fmla="*/ 2450155 w 2928285"/>
              <a:gd name="connsiteY84" fmla="*/ 2521397 h 2903740"/>
              <a:gd name="connsiteX85" fmla="*/ 2487398 w 2928285"/>
              <a:gd name="connsiteY85" fmla="*/ 2488917 h 2903740"/>
              <a:gd name="connsiteX86" fmla="*/ 2498638 w 2928285"/>
              <a:gd name="connsiteY86" fmla="*/ 2481202 h 2903740"/>
              <a:gd name="connsiteX87" fmla="*/ 2667421 w 2928285"/>
              <a:gd name="connsiteY87" fmla="*/ 611253 h 2903740"/>
              <a:gd name="connsiteX88" fmla="*/ 2662087 w 2928285"/>
              <a:gd name="connsiteY88" fmla="*/ 605443 h 2903740"/>
              <a:gd name="connsiteX89" fmla="*/ 2643037 w 2928285"/>
              <a:gd name="connsiteY89" fmla="*/ 578582 h 2903740"/>
              <a:gd name="connsiteX90" fmla="*/ 2643608 w 2928285"/>
              <a:gd name="connsiteY90" fmla="*/ 578582 h 2903740"/>
              <a:gd name="connsiteX91" fmla="*/ 2376908 w 2928285"/>
              <a:gd name="connsiteY91" fmla="*/ 301024 h 2903740"/>
              <a:gd name="connsiteX92" fmla="*/ 2409103 w 2928285"/>
              <a:gd name="connsiteY92" fmla="*/ 334838 h 2903740"/>
              <a:gd name="connsiteX93" fmla="*/ 2424819 w 2928285"/>
              <a:gd name="connsiteY93" fmla="*/ 349506 h 2903740"/>
              <a:gd name="connsiteX94" fmla="*/ 2434916 w 2928285"/>
              <a:gd name="connsiteY94" fmla="*/ 360365 h 2903740"/>
              <a:gd name="connsiteX95" fmla="*/ 2443679 w 2928285"/>
              <a:gd name="connsiteY95" fmla="*/ 371699 h 2903740"/>
              <a:gd name="connsiteX96" fmla="*/ 2439202 w 2928285"/>
              <a:gd name="connsiteY96" fmla="*/ 374367 h 2903740"/>
              <a:gd name="connsiteX97" fmla="*/ 2437106 w 2928285"/>
              <a:gd name="connsiteY97" fmla="*/ 375414 h 2903740"/>
              <a:gd name="connsiteX98" fmla="*/ 2428820 w 2928285"/>
              <a:gd name="connsiteY98" fmla="*/ 394464 h 2903740"/>
              <a:gd name="connsiteX99" fmla="*/ 2452918 w 2928285"/>
              <a:gd name="connsiteY99" fmla="*/ 417705 h 2903740"/>
              <a:gd name="connsiteX100" fmla="*/ 2476921 w 2928285"/>
              <a:gd name="connsiteY100" fmla="*/ 442756 h 2903740"/>
              <a:gd name="connsiteX101" fmla="*/ 2499019 w 2928285"/>
              <a:gd name="connsiteY101" fmla="*/ 466569 h 2903740"/>
              <a:gd name="connsiteX102" fmla="*/ 2515116 w 2928285"/>
              <a:gd name="connsiteY102" fmla="*/ 487809 h 2903740"/>
              <a:gd name="connsiteX103" fmla="*/ 2536928 w 2928285"/>
              <a:gd name="connsiteY103" fmla="*/ 513051 h 2903740"/>
              <a:gd name="connsiteX104" fmla="*/ 2557788 w 2928285"/>
              <a:gd name="connsiteY104" fmla="*/ 538959 h 2903740"/>
              <a:gd name="connsiteX105" fmla="*/ 2549311 w 2928285"/>
              <a:gd name="connsiteY105" fmla="*/ 543531 h 2903740"/>
              <a:gd name="connsiteX106" fmla="*/ 2579600 w 2928285"/>
              <a:gd name="connsiteY106" fmla="*/ 582488 h 2903740"/>
              <a:gd name="connsiteX107" fmla="*/ 2607604 w 2928285"/>
              <a:gd name="connsiteY107" fmla="*/ 620588 h 2903740"/>
              <a:gd name="connsiteX108" fmla="*/ 2607604 w 2928285"/>
              <a:gd name="connsiteY108" fmla="*/ 620588 h 2903740"/>
              <a:gd name="connsiteX109" fmla="*/ 2610557 w 2928285"/>
              <a:gd name="connsiteY109" fmla="*/ 621255 h 2903740"/>
              <a:gd name="connsiteX110" fmla="*/ 2607889 w 2928285"/>
              <a:gd name="connsiteY110" fmla="*/ 600585 h 2903740"/>
              <a:gd name="connsiteX111" fmla="*/ 2625796 w 2928285"/>
              <a:gd name="connsiteY111" fmla="*/ 622302 h 2903740"/>
              <a:gd name="connsiteX112" fmla="*/ 2642370 w 2928285"/>
              <a:gd name="connsiteY112" fmla="*/ 644019 h 2903740"/>
              <a:gd name="connsiteX113" fmla="*/ 2670945 w 2928285"/>
              <a:gd name="connsiteY113" fmla="*/ 684596 h 2903740"/>
              <a:gd name="connsiteX114" fmla="*/ 2697901 w 2928285"/>
              <a:gd name="connsiteY114" fmla="*/ 726220 h 2903740"/>
              <a:gd name="connsiteX115" fmla="*/ 2712284 w 2928285"/>
              <a:gd name="connsiteY115" fmla="*/ 752223 h 2903740"/>
              <a:gd name="connsiteX116" fmla="*/ 2721046 w 2928285"/>
              <a:gd name="connsiteY116" fmla="*/ 766701 h 2903740"/>
              <a:gd name="connsiteX117" fmla="*/ 2738954 w 2928285"/>
              <a:gd name="connsiteY117" fmla="*/ 800801 h 2903740"/>
              <a:gd name="connsiteX118" fmla="*/ 2767529 w 2928285"/>
              <a:gd name="connsiteY118" fmla="*/ 857951 h 2903740"/>
              <a:gd name="connsiteX119" fmla="*/ 2781435 w 2928285"/>
              <a:gd name="connsiteY119" fmla="*/ 891860 h 2903740"/>
              <a:gd name="connsiteX120" fmla="*/ 2792579 w 2928285"/>
              <a:gd name="connsiteY120" fmla="*/ 937865 h 2903740"/>
              <a:gd name="connsiteX121" fmla="*/ 2785626 w 2928285"/>
              <a:gd name="connsiteY121" fmla="*/ 937865 h 2903740"/>
              <a:gd name="connsiteX122" fmla="*/ 2801819 w 2928285"/>
              <a:gd name="connsiteY122" fmla="*/ 995492 h 2903740"/>
              <a:gd name="connsiteX123" fmla="*/ 2821535 w 2928285"/>
              <a:gd name="connsiteY123" fmla="*/ 1067596 h 2903740"/>
              <a:gd name="connsiteX124" fmla="*/ 2828965 w 2928285"/>
              <a:gd name="connsiteY124" fmla="*/ 1099886 h 2903740"/>
              <a:gd name="connsiteX125" fmla="*/ 2830679 w 2928285"/>
              <a:gd name="connsiteY125" fmla="*/ 1113602 h 2903740"/>
              <a:gd name="connsiteX126" fmla="*/ 2834585 w 2928285"/>
              <a:gd name="connsiteY126" fmla="*/ 1131509 h 2903740"/>
              <a:gd name="connsiteX127" fmla="*/ 2836489 w 2928285"/>
              <a:gd name="connsiteY127" fmla="*/ 1148749 h 2903740"/>
              <a:gd name="connsiteX128" fmla="*/ 2830584 w 2928285"/>
              <a:gd name="connsiteY128" fmla="*/ 1166085 h 2903740"/>
              <a:gd name="connsiteX129" fmla="*/ 2830584 w 2928285"/>
              <a:gd name="connsiteY129" fmla="*/ 1165228 h 2903740"/>
              <a:gd name="connsiteX130" fmla="*/ 2821630 w 2928285"/>
              <a:gd name="connsiteY130" fmla="*/ 1133223 h 2903740"/>
              <a:gd name="connsiteX131" fmla="*/ 2809153 w 2928285"/>
              <a:gd name="connsiteY131" fmla="*/ 1087503 h 2903740"/>
              <a:gd name="connsiteX132" fmla="*/ 2807248 w 2928285"/>
              <a:gd name="connsiteY132" fmla="*/ 1083408 h 2903740"/>
              <a:gd name="connsiteX133" fmla="*/ 2800390 w 2928285"/>
              <a:gd name="connsiteY133" fmla="*/ 1067787 h 2903740"/>
              <a:gd name="connsiteX134" fmla="*/ 2779625 w 2928285"/>
              <a:gd name="connsiteY134" fmla="*/ 1013304 h 2903740"/>
              <a:gd name="connsiteX135" fmla="*/ 2779625 w 2928285"/>
              <a:gd name="connsiteY135" fmla="*/ 1013304 h 2903740"/>
              <a:gd name="connsiteX136" fmla="*/ 2773815 w 2928285"/>
              <a:gd name="connsiteY136" fmla="*/ 1004540 h 2903740"/>
              <a:gd name="connsiteX137" fmla="*/ 2758861 w 2928285"/>
              <a:gd name="connsiteY137" fmla="*/ 1003112 h 2903740"/>
              <a:gd name="connsiteX138" fmla="*/ 2760861 w 2928285"/>
              <a:gd name="connsiteY138" fmla="*/ 1017304 h 2903740"/>
              <a:gd name="connsiteX139" fmla="*/ 2803914 w 2928285"/>
              <a:gd name="connsiteY139" fmla="*/ 1267049 h 2903740"/>
              <a:gd name="connsiteX140" fmla="*/ 2794389 w 2928285"/>
              <a:gd name="connsiteY140" fmla="*/ 1217139 h 2903740"/>
              <a:gd name="connsiteX141" fmla="*/ 2794389 w 2928285"/>
              <a:gd name="connsiteY141" fmla="*/ 1262001 h 2903740"/>
              <a:gd name="connsiteX142" fmla="*/ 2789531 w 2928285"/>
              <a:gd name="connsiteY142" fmla="*/ 1283242 h 2903740"/>
              <a:gd name="connsiteX143" fmla="*/ 2794294 w 2928285"/>
              <a:gd name="connsiteY143" fmla="*/ 1317246 h 2903740"/>
              <a:gd name="connsiteX144" fmla="*/ 2796485 w 2928285"/>
              <a:gd name="connsiteY144" fmla="*/ 1337439 h 2903740"/>
              <a:gd name="connsiteX145" fmla="*/ 2797342 w 2928285"/>
              <a:gd name="connsiteY145" fmla="*/ 1361728 h 2903740"/>
              <a:gd name="connsiteX146" fmla="*/ 2785150 w 2928285"/>
              <a:gd name="connsiteY146" fmla="*/ 1345440 h 2903740"/>
              <a:gd name="connsiteX147" fmla="*/ 2781721 w 2928285"/>
              <a:gd name="connsiteY147" fmla="*/ 1293243 h 2903740"/>
              <a:gd name="connsiteX148" fmla="*/ 2779435 w 2928285"/>
              <a:gd name="connsiteY148" fmla="*/ 1269336 h 2903740"/>
              <a:gd name="connsiteX149" fmla="*/ 2775434 w 2928285"/>
              <a:gd name="connsiteY149" fmla="*/ 1252762 h 2903740"/>
              <a:gd name="connsiteX150" fmla="*/ 2771338 w 2928285"/>
              <a:gd name="connsiteY150" fmla="*/ 1208852 h 2903740"/>
              <a:gd name="connsiteX151" fmla="*/ 2765052 w 2928285"/>
              <a:gd name="connsiteY151" fmla="*/ 1164275 h 2903740"/>
              <a:gd name="connsiteX152" fmla="*/ 2761909 w 2928285"/>
              <a:gd name="connsiteY152" fmla="*/ 1142463 h 2903740"/>
              <a:gd name="connsiteX153" fmla="*/ 2758099 w 2928285"/>
              <a:gd name="connsiteY153" fmla="*/ 1121317 h 2903740"/>
              <a:gd name="connsiteX154" fmla="*/ 2751145 w 2928285"/>
              <a:gd name="connsiteY154" fmla="*/ 1082074 h 2903740"/>
              <a:gd name="connsiteX155" fmla="*/ 2742859 w 2928285"/>
              <a:gd name="connsiteY155" fmla="*/ 1050737 h 2903740"/>
              <a:gd name="connsiteX156" fmla="*/ 2734572 w 2928285"/>
              <a:gd name="connsiteY156" fmla="*/ 1022162 h 2903740"/>
              <a:gd name="connsiteX157" fmla="*/ 2721904 w 2928285"/>
              <a:gd name="connsiteY157" fmla="*/ 987110 h 2903740"/>
              <a:gd name="connsiteX158" fmla="*/ 2715046 w 2928285"/>
              <a:gd name="connsiteY158" fmla="*/ 960059 h 2903740"/>
              <a:gd name="connsiteX159" fmla="*/ 2715522 w 2928285"/>
              <a:gd name="connsiteY159" fmla="*/ 958154 h 2903740"/>
              <a:gd name="connsiteX160" fmla="*/ 2721999 w 2928285"/>
              <a:gd name="connsiteY160" fmla="*/ 959964 h 2903740"/>
              <a:gd name="connsiteX161" fmla="*/ 2715522 w 2928285"/>
              <a:gd name="connsiteY161" fmla="*/ 958154 h 2903740"/>
              <a:gd name="connsiteX162" fmla="*/ 2706569 w 2928285"/>
              <a:gd name="connsiteY162" fmla="*/ 934151 h 2903740"/>
              <a:gd name="connsiteX163" fmla="*/ 2697520 w 2928285"/>
              <a:gd name="connsiteY163" fmla="*/ 910815 h 2903740"/>
              <a:gd name="connsiteX164" fmla="*/ 2688852 w 2928285"/>
              <a:gd name="connsiteY164" fmla="*/ 888050 h 2903740"/>
              <a:gd name="connsiteX165" fmla="*/ 2678279 w 2928285"/>
              <a:gd name="connsiteY165" fmla="*/ 865952 h 2903740"/>
              <a:gd name="connsiteX166" fmla="*/ 2659896 w 2928285"/>
              <a:gd name="connsiteY166" fmla="*/ 823470 h 2903740"/>
              <a:gd name="connsiteX167" fmla="*/ 2640846 w 2928285"/>
              <a:gd name="connsiteY167" fmla="*/ 782894 h 2903740"/>
              <a:gd name="connsiteX168" fmla="*/ 2620748 w 2928285"/>
              <a:gd name="connsiteY168" fmla="*/ 743746 h 2903740"/>
              <a:gd name="connsiteX169" fmla="*/ 2600079 w 2928285"/>
              <a:gd name="connsiteY169" fmla="*/ 705646 h 2903740"/>
              <a:gd name="connsiteX170" fmla="*/ 2553787 w 2928285"/>
              <a:gd name="connsiteY170" fmla="*/ 630970 h 2903740"/>
              <a:gd name="connsiteX171" fmla="*/ 2542167 w 2928285"/>
              <a:gd name="connsiteY171" fmla="*/ 613349 h 2903740"/>
              <a:gd name="connsiteX172" fmla="*/ 2530070 w 2928285"/>
              <a:gd name="connsiteY172" fmla="*/ 596013 h 2903740"/>
              <a:gd name="connsiteX173" fmla="*/ 2502257 w 2928285"/>
              <a:gd name="connsiteY173" fmla="*/ 559723 h 2903740"/>
              <a:gd name="connsiteX174" fmla="*/ 2368907 w 2928285"/>
              <a:gd name="connsiteY174" fmla="*/ 420848 h 2903740"/>
              <a:gd name="connsiteX175" fmla="*/ 2338713 w 2928285"/>
              <a:gd name="connsiteY175" fmla="*/ 386178 h 2903740"/>
              <a:gd name="connsiteX176" fmla="*/ 2337570 w 2928285"/>
              <a:gd name="connsiteY176" fmla="*/ 383892 h 2903740"/>
              <a:gd name="connsiteX177" fmla="*/ 2316425 w 2928285"/>
              <a:gd name="connsiteY177" fmla="*/ 364175 h 2903740"/>
              <a:gd name="connsiteX178" fmla="*/ 2291374 w 2928285"/>
              <a:gd name="connsiteY178" fmla="*/ 344553 h 2903740"/>
              <a:gd name="connsiteX179" fmla="*/ 2276896 w 2928285"/>
              <a:gd name="connsiteY179" fmla="*/ 335886 h 2903740"/>
              <a:gd name="connsiteX180" fmla="*/ 2274419 w 2928285"/>
              <a:gd name="connsiteY180" fmla="*/ 336648 h 2903740"/>
              <a:gd name="connsiteX181" fmla="*/ 2280229 w 2928285"/>
              <a:gd name="connsiteY181" fmla="*/ 343220 h 2903740"/>
              <a:gd name="connsiteX182" fmla="*/ 2264132 w 2928285"/>
              <a:gd name="connsiteY182" fmla="*/ 331218 h 2903740"/>
              <a:gd name="connsiteX183" fmla="*/ 2250130 w 2928285"/>
              <a:gd name="connsiteY183" fmla="*/ 320074 h 2903740"/>
              <a:gd name="connsiteX184" fmla="*/ 2198410 w 2928285"/>
              <a:gd name="connsiteY184" fmla="*/ 281974 h 2903740"/>
              <a:gd name="connsiteX185" fmla="*/ 2174407 w 2928285"/>
              <a:gd name="connsiteY185" fmla="*/ 261305 h 2903740"/>
              <a:gd name="connsiteX186" fmla="*/ 2150404 w 2928285"/>
              <a:gd name="connsiteY186" fmla="*/ 244064 h 2903740"/>
              <a:gd name="connsiteX187" fmla="*/ 2152404 w 2928285"/>
              <a:gd name="connsiteY187" fmla="*/ 241779 h 2903740"/>
              <a:gd name="connsiteX188" fmla="*/ 2189552 w 2928285"/>
              <a:gd name="connsiteY188" fmla="*/ 264353 h 2903740"/>
              <a:gd name="connsiteX189" fmla="*/ 2206316 w 2928285"/>
              <a:gd name="connsiteY189" fmla="*/ 271878 h 2903740"/>
              <a:gd name="connsiteX190" fmla="*/ 2236510 w 2928285"/>
              <a:gd name="connsiteY190" fmla="*/ 286737 h 2903740"/>
              <a:gd name="connsiteX191" fmla="*/ 2229937 w 2928285"/>
              <a:gd name="connsiteY191" fmla="*/ 274735 h 2903740"/>
              <a:gd name="connsiteX192" fmla="*/ 2227556 w 2928285"/>
              <a:gd name="connsiteY192" fmla="*/ 265781 h 2903740"/>
              <a:gd name="connsiteX193" fmla="*/ 2229080 w 2928285"/>
              <a:gd name="connsiteY193" fmla="*/ 265781 h 2903740"/>
              <a:gd name="connsiteX194" fmla="*/ 2214031 w 2928285"/>
              <a:gd name="connsiteY194" fmla="*/ 257304 h 2903740"/>
              <a:gd name="connsiteX195" fmla="*/ 2203744 w 2928285"/>
              <a:gd name="connsiteY195" fmla="*/ 250446 h 2903740"/>
              <a:gd name="connsiteX196" fmla="*/ 2189170 w 2928285"/>
              <a:gd name="connsiteY196" fmla="*/ 238731 h 2903740"/>
              <a:gd name="connsiteX197" fmla="*/ 2189742 w 2928285"/>
              <a:gd name="connsiteY197" fmla="*/ 237873 h 2903740"/>
              <a:gd name="connsiteX198" fmla="*/ 2175264 w 2928285"/>
              <a:gd name="connsiteY198" fmla="*/ 228348 h 2903740"/>
              <a:gd name="connsiteX199" fmla="*/ 2161834 w 2928285"/>
              <a:gd name="connsiteY199" fmla="*/ 220633 h 2903740"/>
              <a:gd name="connsiteX200" fmla="*/ 2134307 w 2928285"/>
              <a:gd name="connsiteY200" fmla="*/ 204822 h 2903740"/>
              <a:gd name="connsiteX201" fmla="*/ 2116971 w 2928285"/>
              <a:gd name="connsiteY201" fmla="*/ 195297 h 2903740"/>
              <a:gd name="connsiteX202" fmla="*/ 2099159 w 2928285"/>
              <a:gd name="connsiteY202" fmla="*/ 186438 h 2903740"/>
              <a:gd name="connsiteX203" fmla="*/ 2116971 w 2928285"/>
              <a:gd name="connsiteY203" fmla="*/ 195297 h 2903740"/>
              <a:gd name="connsiteX204" fmla="*/ 2134307 w 2928285"/>
              <a:gd name="connsiteY204" fmla="*/ 204822 h 2903740"/>
              <a:gd name="connsiteX205" fmla="*/ 2118876 w 2928285"/>
              <a:gd name="connsiteY205" fmla="*/ 198440 h 2903740"/>
              <a:gd name="connsiteX206" fmla="*/ 2102969 w 2928285"/>
              <a:gd name="connsiteY206" fmla="*/ 192630 h 2903740"/>
              <a:gd name="connsiteX207" fmla="*/ 2073918 w 2928285"/>
              <a:gd name="connsiteY207" fmla="*/ 179009 h 2903740"/>
              <a:gd name="connsiteX208" fmla="*/ 2027055 w 2928285"/>
              <a:gd name="connsiteY208" fmla="*/ 163864 h 2903740"/>
              <a:gd name="connsiteX209" fmla="*/ 1994956 w 2928285"/>
              <a:gd name="connsiteY209" fmla="*/ 148814 h 2903740"/>
              <a:gd name="connsiteX210" fmla="*/ 1982859 w 2928285"/>
              <a:gd name="connsiteY210" fmla="*/ 143099 h 2903740"/>
              <a:gd name="connsiteX211" fmla="*/ 2015625 w 2928285"/>
              <a:gd name="connsiteY211" fmla="*/ 151577 h 2903740"/>
              <a:gd name="connsiteX212" fmla="*/ 2002861 w 2928285"/>
              <a:gd name="connsiteY212" fmla="*/ 141004 h 2903740"/>
              <a:gd name="connsiteX213" fmla="*/ 1957903 w 2928285"/>
              <a:gd name="connsiteY213" fmla="*/ 125955 h 2903740"/>
              <a:gd name="connsiteX214" fmla="*/ 1912184 w 2928285"/>
              <a:gd name="connsiteY214" fmla="*/ 111953 h 2903740"/>
              <a:gd name="connsiteX215" fmla="*/ 1871988 w 2928285"/>
              <a:gd name="connsiteY215" fmla="*/ 99665 h 2903740"/>
              <a:gd name="connsiteX216" fmla="*/ 1832174 w 2928285"/>
              <a:gd name="connsiteY216" fmla="*/ 86997 h 2903740"/>
              <a:gd name="connsiteX217" fmla="*/ 1832935 w 2928285"/>
              <a:gd name="connsiteY217" fmla="*/ 83854 h 2903740"/>
              <a:gd name="connsiteX218" fmla="*/ 1835221 w 2928285"/>
              <a:gd name="connsiteY218" fmla="*/ 75472 h 2903740"/>
              <a:gd name="connsiteX219" fmla="*/ 1868178 w 2928285"/>
              <a:gd name="connsiteY219" fmla="*/ 87569 h 2903740"/>
              <a:gd name="connsiteX220" fmla="*/ 1896753 w 2928285"/>
              <a:gd name="connsiteY220" fmla="*/ 100047 h 2903740"/>
              <a:gd name="connsiteX221" fmla="*/ 1893514 w 2928285"/>
              <a:gd name="connsiteY221" fmla="*/ 100047 h 2903740"/>
              <a:gd name="connsiteX222" fmla="*/ 1896753 w 2928285"/>
              <a:gd name="connsiteY222" fmla="*/ 100047 h 2903740"/>
              <a:gd name="connsiteX223" fmla="*/ 1920946 w 2928285"/>
              <a:gd name="connsiteY223" fmla="*/ 106905 h 2903740"/>
              <a:gd name="connsiteX224" fmla="*/ 1945711 w 2928285"/>
              <a:gd name="connsiteY224" fmla="*/ 114524 h 2903740"/>
              <a:gd name="connsiteX225" fmla="*/ 2004195 w 2928285"/>
              <a:gd name="connsiteY225" fmla="*/ 137099 h 2903740"/>
              <a:gd name="connsiteX226" fmla="*/ 2004195 w 2928285"/>
              <a:gd name="connsiteY226" fmla="*/ 137099 h 2903740"/>
              <a:gd name="connsiteX227" fmla="*/ 2048677 w 2928285"/>
              <a:gd name="connsiteY227" fmla="*/ 156149 h 2903740"/>
              <a:gd name="connsiteX228" fmla="*/ 2048677 w 2928285"/>
              <a:gd name="connsiteY228" fmla="*/ 156149 h 2903740"/>
              <a:gd name="connsiteX229" fmla="*/ 2059630 w 2928285"/>
              <a:gd name="connsiteY229" fmla="*/ 160149 h 2903740"/>
              <a:gd name="connsiteX230" fmla="*/ 2075061 w 2928285"/>
              <a:gd name="connsiteY230" fmla="*/ 167579 h 2903740"/>
              <a:gd name="connsiteX231" fmla="*/ 2115828 w 2928285"/>
              <a:gd name="connsiteY231" fmla="*/ 182343 h 2903740"/>
              <a:gd name="connsiteX232" fmla="*/ 2164215 w 2928285"/>
              <a:gd name="connsiteY232" fmla="*/ 201393 h 2903740"/>
              <a:gd name="connsiteX233" fmla="*/ 2188218 w 2928285"/>
              <a:gd name="connsiteY233" fmla="*/ 210918 h 2903740"/>
              <a:gd name="connsiteX234" fmla="*/ 2211078 w 2928285"/>
              <a:gd name="connsiteY234" fmla="*/ 221109 h 2903740"/>
              <a:gd name="connsiteX235" fmla="*/ 2213936 w 2928285"/>
              <a:gd name="connsiteY235" fmla="*/ 219585 h 2903740"/>
              <a:gd name="connsiteX236" fmla="*/ 2200410 w 2928285"/>
              <a:gd name="connsiteY236" fmla="*/ 210060 h 2903740"/>
              <a:gd name="connsiteX237" fmla="*/ 2189933 w 2928285"/>
              <a:gd name="connsiteY237" fmla="*/ 203488 h 2903740"/>
              <a:gd name="connsiteX238" fmla="*/ 2176693 w 2928285"/>
              <a:gd name="connsiteY238" fmla="*/ 196059 h 2903740"/>
              <a:gd name="connsiteX239" fmla="*/ 2146689 w 2928285"/>
              <a:gd name="connsiteY239" fmla="*/ 181199 h 2903740"/>
              <a:gd name="connsiteX240" fmla="*/ 2132116 w 2928285"/>
              <a:gd name="connsiteY240" fmla="*/ 172627 h 2903740"/>
              <a:gd name="connsiteX241" fmla="*/ 2117828 w 2928285"/>
              <a:gd name="connsiteY241" fmla="*/ 163102 h 2903740"/>
              <a:gd name="connsiteX242" fmla="*/ 2074870 w 2928285"/>
              <a:gd name="connsiteY242" fmla="*/ 138528 h 2903740"/>
              <a:gd name="connsiteX243" fmla="*/ 2036199 w 2928285"/>
              <a:gd name="connsiteY243" fmla="*/ 123954 h 2903740"/>
              <a:gd name="connsiteX244" fmla="*/ 1985526 w 2928285"/>
              <a:gd name="connsiteY244" fmla="*/ 104333 h 2903740"/>
              <a:gd name="connsiteX245" fmla="*/ 1947426 w 2928285"/>
              <a:gd name="connsiteY245" fmla="*/ 93474 h 2903740"/>
              <a:gd name="connsiteX246" fmla="*/ 1885799 w 2928285"/>
              <a:gd name="connsiteY246" fmla="*/ 73853 h 2903740"/>
              <a:gd name="connsiteX247" fmla="*/ 1885799 w 2928285"/>
              <a:gd name="connsiteY247" fmla="*/ 73853 h 2903740"/>
              <a:gd name="connsiteX248" fmla="*/ 1830459 w 2928285"/>
              <a:gd name="connsiteY248" fmla="*/ 58137 h 2903740"/>
              <a:gd name="connsiteX249" fmla="*/ 1775024 w 2928285"/>
              <a:gd name="connsiteY249" fmla="*/ 43754 h 2903740"/>
              <a:gd name="connsiteX250" fmla="*/ 1742829 w 2928285"/>
              <a:gd name="connsiteY250" fmla="*/ 37563 h 2903740"/>
              <a:gd name="connsiteX251" fmla="*/ 1710253 w 2928285"/>
              <a:gd name="connsiteY251" fmla="*/ 32895 h 2903740"/>
              <a:gd name="connsiteX252" fmla="*/ 1711492 w 2928285"/>
              <a:gd name="connsiteY252" fmla="*/ 29752 h 2903740"/>
              <a:gd name="connsiteX253" fmla="*/ 1745496 w 2928285"/>
              <a:gd name="connsiteY253" fmla="*/ 33467 h 2903740"/>
              <a:gd name="connsiteX254" fmla="*/ 1767785 w 2928285"/>
              <a:gd name="connsiteY254" fmla="*/ 35657 h 2903740"/>
              <a:gd name="connsiteX255" fmla="*/ 1794264 w 2928285"/>
              <a:gd name="connsiteY255" fmla="*/ 38229 h 2903740"/>
              <a:gd name="connsiteX256" fmla="*/ 1817981 w 2928285"/>
              <a:gd name="connsiteY256" fmla="*/ 43849 h 2903740"/>
              <a:gd name="connsiteX257" fmla="*/ 1794359 w 2928285"/>
              <a:gd name="connsiteY257" fmla="*/ 38229 h 2903740"/>
              <a:gd name="connsiteX258" fmla="*/ 1744734 w 2928285"/>
              <a:gd name="connsiteY258" fmla="*/ 25752 h 2903740"/>
              <a:gd name="connsiteX259" fmla="*/ 1728542 w 2928285"/>
              <a:gd name="connsiteY259" fmla="*/ 22989 h 2903740"/>
              <a:gd name="connsiteX260" fmla="*/ 1645674 w 2928285"/>
              <a:gd name="connsiteY260" fmla="*/ 11750 h 2903740"/>
              <a:gd name="connsiteX261" fmla="*/ 1603193 w 2928285"/>
              <a:gd name="connsiteY261" fmla="*/ 10131 h 2903740"/>
              <a:gd name="connsiteX262" fmla="*/ 1536518 w 2928285"/>
              <a:gd name="connsiteY262" fmla="*/ 5654 h 2903740"/>
              <a:gd name="connsiteX263" fmla="*/ 1446506 w 2928285"/>
              <a:gd name="connsiteY263" fmla="*/ -252 h 2903740"/>
              <a:gd name="connsiteX264" fmla="*/ 1290201 w 2928285"/>
              <a:gd name="connsiteY264" fmla="*/ 12321 h 2903740"/>
              <a:gd name="connsiteX265" fmla="*/ 1075412 w 2928285"/>
              <a:gd name="connsiteY265" fmla="*/ 61375 h 2903740"/>
              <a:gd name="connsiteX266" fmla="*/ 995402 w 2928285"/>
              <a:gd name="connsiteY266" fmla="*/ 94808 h 2903740"/>
              <a:gd name="connsiteX267" fmla="*/ 973018 w 2928285"/>
              <a:gd name="connsiteY267" fmla="*/ 104333 h 2903740"/>
              <a:gd name="connsiteX268" fmla="*/ 964636 w 2928285"/>
              <a:gd name="connsiteY268" fmla="*/ 110048 h 2903740"/>
              <a:gd name="connsiteX269" fmla="*/ 922250 w 2928285"/>
              <a:gd name="connsiteY269" fmla="*/ 129860 h 2903740"/>
              <a:gd name="connsiteX270" fmla="*/ 934537 w 2928285"/>
              <a:gd name="connsiteY270" fmla="*/ 119192 h 2903740"/>
              <a:gd name="connsiteX271" fmla="*/ 922250 w 2928285"/>
              <a:gd name="connsiteY271" fmla="*/ 129860 h 2903740"/>
              <a:gd name="connsiteX272" fmla="*/ 922917 w 2928285"/>
              <a:gd name="connsiteY272" fmla="*/ 133098 h 2903740"/>
              <a:gd name="connsiteX273" fmla="*/ 958826 w 2928285"/>
              <a:gd name="connsiteY273" fmla="*/ 122335 h 2903740"/>
              <a:gd name="connsiteX274" fmla="*/ 1014547 w 2928285"/>
              <a:gd name="connsiteY274" fmla="*/ 103285 h 2903740"/>
              <a:gd name="connsiteX275" fmla="*/ 1057219 w 2928285"/>
              <a:gd name="connsiteY275" fmla="*/ 92617 h 2903740"/>
              <a:gd name="connsiteX276" fmla="*/ 1080842 w 2928285"/>
              <a:gd name="connsiteY276" fmla="*/ 90236 h 2903740"/>
              <a:gd name="connsiteX277" fmla="*/ 1096558 w 2928285"/>
              <a:gd name="connsiteY277" fmla="*/ 89093 h 2903740"/>
              <a:gd name="connsiteX278" fmla="*/ 1057982 w 2928285"/>
              <a:gd name="connsiteY278" fmla="*/ 100999 h 2903740"/>
              <a:gd name="connsiteX279" fmla="*/ 1019215 w 2928285"/>
              <a:gd name="connsiteY279" fmla="*/ 113001 h 2903740"/>
              <a:gd name="connsiteX280" fmla="*/ 1064839 w 2928285"/>
              <a:gd name="connsiteY280" fmla="*/ 103476 h 2903740"/>
              <a:gd name="connsiteX281" fmla="*/ 1127990 w 2928285"/>
              <a:gd name="connsiteY281" fmla="*/ 82997 h 2903740"/>
              <a:gd name="connsiteX282" fmla="*/ 1183616 w 2928285"/>
              <a:gd name="connsiteY282" fmla="*/ 70424 h 2903740"/>
              <a:gd name="connsiteX283" fmla="*/ 1238576 w 2928285"/>
              <a:gd name="connsiteY283" fmla="*/ 60899 h 2903740"/>
              <a:gd name="connsiteX284" fmla="*/ 1255911 w 2928285"/>
              <a:gd name="connsiteY284" fmla="*/ 64995 h 2903740"/>
              <a:gd name="connsiteX285" fmla="*/ 1311346 w 2928285"/>
              <a:gd name="connsiteY285" fmla="*/ 58232 h 2903740"/>
              <a:gd name="connsiteX286" fmla="*/ 1339160 w 2928285"/>
              <a:gd name="connsiteY286" fmla="*/ 55660 h 2903740"/>
              <a:gd name="connsiteX287" fmla="*/ 1367068 w 2928285"/>
              <a:gd name="connsiteY287" fmla="*/ 53660 h 2903740"/>
              <a:gd name="connsiteX288" fmla="*/ 1399929 w 2928285"/>
              <a:gd name="connsiteY288" fmla="*/ 49373 h 2903740"/>
              <a:gd name="connsiteX289" fmla="*/ 1448030 w 2928285"/>
              <a:gd name="connsiteY289" fmla="*/ 47659 h 2903740"/>
              <a:gd name="connsiteX290" fmla="*/ 1430695 w 2928285"/>
              <a:gd name="connsiteY290" fmla="*/ 50802 h 2903740"/>
              <a:gd name="connsiteX291" fmla="*/ 1398977 w 2928285"/>
              <a:gd name="connsiteY291" fmla="*/ 55946 h 2903740"/>
              <a:gd name="connsiteX292" fmla="*/ 1398977 w 2928285"/>
              <a:gd name="connsiteY292" fmla="*/ 55946 h 2903740"/>
              <a:gd name="connsiteX293" fmla="*/ 1462508 w 2928285"/>
              <a:gd name="connsiteY293" fmla="*/ 55089 h 2903740"/>
              <a:gd name="connsiteX294" fmla="*/ 1514134 w 2928285"/>
              <a:gd name="connsiteY294" fmla="*/ 53850 h 2903740"/>
              <a:gd name="connsiteX295" fmla="*/ 1533755 w 2928285"/>
              <a:gd name="connsiteY295" fmla="*/ 53088 h 2903740"/>
              <a:gd name="connsiteX296" fmla="*/ 1557949 w 2928285"/>
              <a:gd name="connsiteY296" fmla="*/ 54231 h 2903740"/>
              <a:gd name="connsiteX297" fmla="*/ 1606812 w 2928285"/>
              <a:gd name="connsiteY297" fmla="*/ 56898 h 2903740"/>
              <a:gd name="connsiteX298" fmla="*/ 1652437 w 2928285"/>
              <a:gd name="connsiteY298" fmla="*/ 68043 h 2903740"/>
              <a:gd name="connsiteX299" fmla="*/ 1639197 w 2928285"/>
              <a:gd name="connsiteY299" fmla="*/ 72805 h 2903740"/>
              <a:gd name="connsiteX300" fmla="*/ 1652722 w 2928285"/>
              <a:gd name="connsiteY300" fmla="*/ 74615 h 2903740"/>
              <a:gd name="connsiteX301" fmla="*/ 1685965 w 2928285"/>
              <a:gd name="connsiteY301" fmla="*/ 81473 h 2903740"/>
              <a:gd name="connsiteX302" fmla="*/ 1685965 w 2928285"/>
              <a:gd name="connsiteY302" fmla="*/ 81473 h 2903740"/>
              <a:gd name="connsiteX303" fmla="*/ 1729685 w 2928285"/>
              <a:gd name="connsiteY303" fmla="*/ 90045 h 2903740"/>
              <a:gd name="connsiteX304" fmla="*/ 1758926 w 2928285"/>
              <a:gd name="connsiteY304" fmla="*/ 99570 h 2903740"/>
              <a:gd name="connsiteX305" fmla="*/ 1788263 w 2928285"/>
              <a:gd name="connsiteY305" fmla="*/ 107667 h 2903740"/>
              <a:gd name="connsiteX306" fmla="*/ 1823315 w 2928285"/>
              <a:gd name="connsiteY306" fmla="*/ 118715 h 2903740"/>
              <a:gd name="connsiteX307" fmla="*/ 1860082 w 2928285"/>
              <a:gd name="connsiteY307" fmla="*/ 130431 h 2903740"/>
              <a:gd name="connsiteX308" fmla="*/ 1898182 w 2928285"/>
              <a:gd name="connsiteY308" fmla="*/ 144052 h 2903740"/>
              <a:gd name="connsiteX309" fmla="*/ 1917803 w 2928285"/>
              <a:gd name="connsiteY309" fmla="*/ 151005 h 2903740"/>
              <a:gd name="connsiteX310" fmla="*/ 1937615 w 2928285"/>
              <a:gd name="connsiteY310" fmla="*/ 159006 h 2903740"/>
              <a:gd name="connsiteX311" fmla="*/ 1972286 w 2928285"/>
              <a:gd name="connsiteY311" fmla="*/ 173294 h 2903740"/>
              <a:gd name="connsiteX312" fmla="*/ 2002004 w 2928285"/>
              <a:gd name="connsiteY312" fmla="*/ 187391 h 2903740"/>
              <a:gd name="connsiteX313" fmla="*/ 2028103 w 2928285"/>
              <a:gd name="connsiteY313" fmla="*/ 204440 h 2903740"/>
              <a:gd name="connsiteX314" fmla="*/ 2049820 w 2928285"/>
              <a:gd name="connsiteY314" fmla="*/ 215680 h 2903740"/>
              <a:gd name="connsiteX315" fmla="*/ 2062869 w 2928285"/>
              <a:gd name="connsiteY315" fmla="*/ 223586 h 2903740"/>
              <a:gd name="connsiteX316" fmla="*/ 2081157 w 2928285"/>
              <a:gd name="connsiteY316" fmla="*/ 236064 h 2903740"/>
              <a:gd name="connsiteX317" fmla="*/ 2106208 w 2928285"/>
              <a:gd name="connsiteY317" fmla="*/ 251304 h 2903740"/>
              <a:gd name="connsiteX318" fmla="*/ 2111161 w 2928285"/>
              <a:gd name="connsiteY318" fmla="*/ 256828 h 2903740"/>
              <a:gd name="connsiteX319" fmla="*/ 2087920 w 2928285"/>
              <a:gd name="connsiteY319" fmla="*/ 243493 h 2903740"/>
              <a:gd name="connsiteX320" fmla="*/ 2111161 w 2928285"/>
              <a:gd name="connsiteY320" fmla="*/ 256923 h 2903740"/>
              <a:gd name="connsiteX321" fmla="*/ 2173264 w 2928285"/>
              <a:gd name="connsiteY321" fmla="*/ 300834 h 2903740"/>
              <a:gd name="connsiteX322" fmla="*/ 2196505 w 2928285"/>
              <a:gd name="connsiteY322" fmla="*/ 316073 h 2903740"/>
              <a:gd name="connsiteX323" fmla="*/ 2219270 w 2928285"/>
              <a:gd name="connsiteY323" fmla="*/ 332552 h 2903740"/>
              <a:gd name="connsiteX324" fmla="*/ 2259560 w 2928285"/>
              <a:gd name="connsiteY324" fmla="*/ 363508 h 2903740"/>
              <a:gd name="connsiteX325" fmla="*/ 2311186 w 2928285"/>
              <a:gd name="connsiteY325" fmla="*/ 406085 h 2903740"/>
              <a:gd name="connsiteX326" fmla="*/ 2315282 w 2928285"/>
              <a:gd name="connsiteY326" fmla="*/ 419991 h 2903740"/>
              <a:gd name="connsiteX327" fmla="*/ 2364335 w 2928285"/>
              <a:gd name="connsiteY327" fmla="*/ 468378 h 2903740"/>
              <a:gd name="connsiteX328" fmla="*/ 2341856 w 2928285"/>
              <a:gd name="connsiteY328" fmla="*/ 450186 h 2903740"/>
              <a:gd name="connsiteX329" fmla="*/ 2323663 w 2928285"/>
              <a:gd name="connsiteY329" fmla="*/ 434088 h 2903740"/>
              <a:gd name="connsiteX330" fmla="*/ 2307471 w 2928285"/>
              <a:gd name="connsiteY330" fmla="*/ 420944 h 2903740"/>
              <a:gd name="connsiteX331" fmla="*/ 2316996 w 2928285"/>
              <a:gd name="connsiteY331" fmla="*/ 432183 h 2903740"/>
              <a:gd name="connsiteX332" fmla="*/ 2357001 w 2928285"/>
              <a:gd name="connsiteY332" fmla="*/ 470283 h 2903740"/>
              <a:gd name="connsiteX333" fmla="*/ 2348143 w 2928285"/>
              <a:gd name="connsiteY333" fmla="*/ 463235 h 2903740"/>
              <a:gd name="connsiteX334" fmla="*/ 2327854 w 2928285"/>
              <a:gd name="connsiteY334" fmla="*/ 444185 h 2903740"/>
              <a:gd name="connsiteX335" fmla="*/ 2348143 w 2928285"/>
              <a:gd name="connsiteY335" fmla="*/ 463235 h 2903740"/>
              <a:gd name="connsiteX336" fmla="*/ 2332427 w 2928285"/>
              <a:gd name="connsiteY336" fmla="*/ 452757 h 2903740"/>
              <a:gd name="connsiteX337" fmla="*/ 2347952 w 2928285"/>
              <a:gd name="connsiteY337" fmla="*/ 468950 h 2903740"/>
              <a:gd name="connsiteX338" fmla="*/ 2387481 w 2928285"/>
              <a:gd name="connsiteY338" fmla="*/ 520480 h 2903740"/>
              <a:gd name="connsiteX339" fmla="*/ 2361859 w 2928285"/>
              <a:gd name="connsiteY339" fmla="*/ 497239 h 2903740"/>
              <a:gd name="connsiteX340" fmla="*/ 2326521 w 2928285"/>
              <a:gd name="connsiteY340" fmla="*/ 470950 h 2903740"/>
              <a:gd name="connsiteX341" fmla="*/ 2296898 w 2928285"/>
              <a:gd name="connsiteY341" fmla="*/ 450281 h 2903740"/>
              <a:gd name="connsiteX342" fmla="*/ 2278420 w 2928285"/>
              <a:gd name="connsiteY342" fmla="*/ 436851 h 2903740"/>
              <a:gd name="connsiteX343" fmla="*/ 2266704 w 2928285"/>
              <a:gd name="connsiteY343" fmla="*/ 427326 h 2903740"/>
              <a:gd name="connsiteX344" fmla="*/ 2251940 w 2928285"/>
              <a:gd name="connsiteY344" fmla="*/ 416467 h 2903740"/>
              <a:gd name="connsiteX345" fmla="*/ 2251940 w 2928285"/>
              <a:gd name="connsiteY345" fmla="*/ 417324 h 2903740"/>
              <a:gd name="connsiteX346" fmla="*/ 2240415 w 2928285"/>
              <a:gd name="connsiteY346" fmla="*/ 409133 h 2903740"/>
              <a:gd name="connsiteX347" fmla="*/ 2226509 w 2928285"/>
              <a:gd name="connsiteY347" fmla="*/ 399608 h 2903740"/>
              <a:gd name="connsiteX348" fmla="*/ 2216984 w 2928285"/>
              <a:gd name="connsiteY348" fmla="*/ 392655 h 2903740"/>
              <a:gd name="connsiteX349" fmla="*/ 2207459 w 2928285"/>
              <a:gd name="connsiteY349" fmla="*/ 386273 h 2903740"/>
              <a:gd name="connsiteX350" fmla="*/ 2188409 w 2928285"/>
              <a:gd name="connsiteY350" fmla="*/ 373414 h 2903740"/>
              <a:gd name="connsiteX351" fmla="*/ 2212793 w 2928285"/>
              <a:gd name="connsiteY351" fmla="*/ 394750 h 2903740"/>
              <a:gd name="connsiteX352" fmla="*/ 2212793 w 2928285"/>
              <a:gd name="connsiteY352" fmla="*/ 396274 h 2903740"/>
              <a:gd name="connsiteX353" fmla="*/ 2212793 w 2928285"/>
              <a:gd name="connsiteY353" fmla="*/ 394750 h 2903740"/>
              <a:gd name="connsiteX354" fmla="*/ 2224413 w 2928285"/>
              <a:gd name="connsiteY354" fmla="*/ 403608 h 2903740"/>
              <a:gd name="connsiteX355" fmla="*/ 2278229 w 2928285"/>
              <a:gd name="connsiteY355" fmla="*/ 445042 h 2903740"/>
              <a:gd name="connsiteX356" fmla="*/ 2313377 w 2928285"/>
              <a:gd name="connsiteY356" fmla="*/ 477332 h 2903740"/>
              <a:gd name="connsiteX357" fmla="*/ 2306900 w 2928285"/>
              <a:gd name="connsiteY357" fmla="*/ 473427 h 2903740"/>
              <a:gd name="connsiteX358" fmla="*/ 2288802 w 2928285"/>
              <a:gd name="connsiteY358" fmla="*/ 458758 h 2903740"/>
              <a:gd name="connsiteX359" fmla="*/ 2256322 w 2928285"/>
              <a:gd name="connsiteY359" fmla="*/ 431707 h 2903740"/>
              <a:gd name="connsiteX360" fmla="*/ 2222508 w 2928285"/>
              <a:gd name="connsiteY360" fmla="*/ 405704 h 2903740"/>
              <a:gd name="connsiteX361" fmla="*/ 2219365 w 2928285"/>
              <a:gd name="connsiteY361" fmla="*/ 403227 h 2903740"/>
              <a:gd name="connsiteX362" fmla="*/ 2219365 w 2928285"/>
              <a:gd name="connsiteY362" fmla="*/ 403227 h 2903740"/>
              <a:gd name="connsiteX363" fmla="*/ 2195076 w 2928285"/>
              <a:gd name="connsiteY363" fmla="*/ 387511 h 2903740"/>
              <a:gd name="connsiteX364" fmla="*/ 2159834 w 2928285"/>
              <a:gd name="connsiteY364" fmla="*/ 365127 h 2903740"/>
              <a:gd name="connsiteX365" fmla="*/ 2118114 w 2928285"/>
              <a:gd name="connsiteY365" fmla="*/ 346077 h 2903740"/>
              <a:gd name="connsiteX366" fmla="*/ 2120781 w 2928285"/>
              <a:gd name="connsiteY366" fmla="*/ 348840 h 2903740"/>
              <a:gd name="connsiteX367" fmla="*/ 2130306 w 2928285"/>
              <a:gd name="connsiteY367" fmla="*/ 355031 h 2903740"/>
              <a:gd name="connsiteX368" fmla="*/ 2155071 w 2928285"/>
              <a:gd name="connsiteY368" fmla="*/ 369890 h 2903740"/>
              <a:gd name="connsiteX369" fmla="*/ 2180122 w 2928285"/>
              <a:gd name="connsiteY369" fmla="*/ 387606 h 2903740"/>
              <a:gd name="connsiteX370" fmla="*/ 2179074 w 2928285"/>
              <a:gd name="connsiteY370" fmla="*/ 389511 h 2903740"/>
              <a:gd name="connsiteX371" fmla="*/ 2163739 w 2928285"/>
              <a:gd name="connsiteY371" fmla="*/ 380558 h 2903740"/>
              <a:gd name="connsiteX372" fmla="*/ 2140879 w 2928285"/>
              <a:gd name="connsiteY372" fmla="*/ 365889 h 2903740"/>
              <a:gd name="connsiteX373" fmla="*/ 2118495 w 2928285"/>
              <a:gd name="connsiteY373" fmla="*/ 351792 h 2903740"/>
              <a:gd name="connsiteX374" fmla="*/ 2116685 w 2928285"/>
              <a:gd name="connsiteY374" fmla="*/ 351792 h 2903740"/>
              <a:gd name="connsiteX375" fmla="*/ 2112780 w 2928285"/>
              <a:gd name="connsiteY375" fmla="*/ 356364 h 2903740"/>
              <a:gd name="connsiteX376" fmla="*/ 2096587 w 2928285"/>
              <a:gd name="connsiteY376" fmla="*/ 351126 h 2903740"/>
              <a:gd name="connsiteX377" fmla="*/ 2047058 w 2928285"/>
              <a:gd name="connsiteY377" fmla="*/ 324265 h 2903740"/>
              <a:gd name="connsiteX378" fmla="*/ 2022197 w 2928285"/>
              <a:gd name="connsiteY378" fmla="*/ 307215 h 2903740"/>
              <a:gd name="connsiteX379" fmla="*/ 1993622 w 2928285"/>
              <a:gd name="connsiteY379" fmla="*/ 289975 h 2903740"/>
              <a:gd name="connsiteX380" fmla="*/ 1839127 w 2928285"/>
              <a:gd name="connsiteY380" fmla="*/ 227777 h 2903740"/>
              <a:gd name="connsiteX381" fmla="*/ 1839127 w 2928285"/>
              <a:gd name="connsiteY381" fmla="*/ 227777 h 2903740"/>
              <a:gd name="connsiteX382" fmla="*/ 1829602 w 2928285"/>
              <a:gd name="connsiteY382" fmla="*/ 225872 h 2903740"/>
              <a:gd name="connsiteX383" fmla="*/ 1818934 w 2928285"/>
              <a:gd name="connsiteY383" fmla="*/ 229491 h 2903740"/>
              <a:gd name="connsiteX384" fmla="*/ 1789787 w 2928285"/>
              <a:gd name="connsiteY384" fmla="*/ 222443 h 2903740"/>
              <a:gd name="connsiteX385" fmla="*/ 1765308 w 2928285"/>
              <a:gd name="connsiteY385" fmla="*/ 216156 h 2903740"/>
              <a:gd name="connsiteX386" fmla="*/ 1732161 w 2928285"/>
              <a:gd name="connsiteY386" fmla="*/ 209013 h 2903740"/>
              <a:gd name="connsiteX387" fmla="*/ 1698347 w 2928285"/>
              <a:gd name="connsiteY387" fmla="*/ 202440 h 2903740"/>
              <a:gd name="connsiteX388" fmla="*/ 1697776 w 2928285"/>
              <a:gd name="connsiteY388" fmla="*/ 200535 h 2903740"/>
              <a:gd name="connsiteX389" fmla="*/ 1710444 w 2928285"/>
              <a:gd name="connsiteY389" fmla="*/ 200535 h 2903740"/>
              <a:gd name="connsiteX390" fmla="*/ 1732637 w 2928285"/>
              <a:gd name="connsiteY390" fmla="*/ 203869 h 2903740"/>
              <a:gd name="connsiteX391" fmla="*/ 1777976 w 2928285"/>
              <a:gd name="connsiteY391" fmla="*/ 211108 h 2903740"/>
              <a:gd name="connsiteX392" fmla="*/ 1775785 w 2928285"/>
              <a:gd name="connsiteY392" fmla="*/ 208060 h 2903740"/>
              <a:gd name="connsiteX393" fmla="*/ 1763689 w 2928285"/>
              <a:gd name="connsiteY393" fmla="*/ 199964 h 2903740"/>
              <a:gd name="connsiteX394" fmla="*/ 1729494 w 2928285"/>
              <a:gd name="connsiteY394" fmla="*/ 189581 h 2903740"/>
              <a:gd name="connsiteX395" fmla="*/ 1737876 w 2928285"/>
              <a:gd name="connsiteY395" fmla="*/ 187010 h 2903740"/>
              <a:gd name="connsiteX396" fmla="*/ 1728922 w 2928285"/>
              <a:gd name="connsiteY396" fmla="*/ 181771 h 2903740"/>
              <a:gd name="connsiteX397" fmla="*/ 1728922 w 2928285"/>
              <a:gd name="connsiteY397" fmla="*/ 181771 h 2903740"/>
              <a:gd name="connsiteX398" fmla="*/ 1713016 w 2928285"/>
              <a:gd name="connsiteY398" fmla="*/ 178056 h 2903740"/>
              <a:gd name="connsiteX399" fmla="*/ 1695299 w 2928285"/>
              <a:gd name="connsiteY399" fmla="*/ 175008 h 2903740"/>
              <a:gd name="connsiteX400" fmla="*/ 1678916 w 2928285"/>
              <a:gd name="connsiteY400" fmla="*/ 169960 h 2903740"/>
              <a:gd name="connsiteX401" fmla="*/ 1659866 w 2928285"/>
              <a:gd name="connsiteY401" fmla="*/ 162054 h 2903740"/>
              <a:gd name="connsiteX402" fmla="*/ 1599287 w 2928285"/>
              <a:gd name="connsiteY402" fmla="*/ 155292 h 2903740"/>
              <a:gd name="connsiteX403" fmla="*/ 1646912 w 2928285"/>
              <a:gd name="connsiteY403" fmla="*/ 149862 h 2903740"/>
              <a:gd name="connsiteX404" fmla="*/ 1674535 w 2928285"/>
              <a:gd name="connsiteY404" fmla="*/ 151767 h 2903740"/>
              <a:gd name="connsiteX405" fmla="*/ 1705682 w 2928285"/>
              <a:gd name="connsiteY405" fmla="*/ 155006 h 2903740"/>
              <a:gd name="connsiteX406" fmla="*/ 1675583 w 2928285"/>
              <a:gd name="connsiteY406" fmla="*/ 146338 h 2903740"/>
              <a:gd name="connsiteX407" fmla="*/ 1658819 w 2928285"/>
              <a:gd name="connsiteY407" fmla="*/ 143671 h 2903740"/>
              <a:gd name="connsiteX408" fmla="*/ 1643197 w 2928285"/>
              <a:gd name="connsiteY408" fmla="*/ 142052 h 2903740"/>
              <a:gd name="connsiteX409" fmla="*/ 1615099 w 2928285"/>
              <a:gd name="connsiteY409" fmla="*/ 139671 h 2903740"/>
              <a:gd name="connsiteX410" fmla="*/ 1591286 w 2928285"/>
              <a:gd name="connsiteY410" fmla="*/ 138337 h 2903740"/>
              <a:gd name="connsiteX411" fmla="*/ 1571379 w 2928285"/>
              <a:gd name="connsiteY411" fmla="*/ 138813 h 2903740"/>
              <a:gd name="connsiteX412" fmla="*/ 1571379 w 2928285"/>
              <a:gd name="connsiteY412" fmla="*/ 138813 h 2903740"/>
              <a:gd name="connsiteX413" fmla="*/ 1520706 w 2928285"/>
              <a:gd name="connsiteY413" fmla="*/ 137575 h 2903740"/>
              <a:gd name="connsiteX414" fmla="*/ 1469938 w 2928285"/>
              <a:gd name="connsiteY414" fmla="*/ 140147 h 2903740"/>
              <a:gd name="connsiteX415" fmla="*/ 1439362 w 2928285"/>
              <a:gd name="connsiteY415" fmla="*/ 147481 h 2903740"/>
              <a:gd name="connsiteX416" fmla="*/ 1408120 w 2928285"/>
              <a:gd name="connsiteY416" fmla="*/ 151005 h 2903740"/>
              <a:gd name="connsiteX417" fmla="*/ 1386403 w 2928285"/>
              <a:gd name="connsiteY417" fmla="*/ 153196 h 2903740"/>
              <a:gd name="connsiteX418" fmla="*/ 1359734 w 2928285"/>
              <a:gd name="connsiteY418" fmla="*/ 155958 h 2903740"/>
              <a:gd name="connsiteX419" fmla="*/ 1338683 w 2928285"/>
              <a:gd name="connsiteY419" fmla="*/ 157578 h 2903740"/>
              <a:gd name="connsiteX420" fmla="*/ 1317728 w 2928285"/>
              <a:gd name="connsiteY420" fmla="*/ 160054 h 2903740"/>
              <a:gd name="connsiteX421" fmla="*/ 1302774 w 2928285"/>
              <a:gd name="connsiteY421" fmla="*/ 162912 h 2903740"/>
              <a:gd name="connsiteX422" fmla="*/ 1258292 w 2928285"/>
              <a:gd name="connsiteY422" fmla="*/ 169579 h 2903740"/>
              <a:gd name="connsiteX423" fmla="*/ 1256006 w 2928285"/>
              <a:gd name="connsiteY423" fmla="*/ 167388 h 2903740"/>
              <a:gd name="connsiteX424" fmla="*/ 1218859 w 2928285"/>
              <a:gd name="connsiteY424" fmla="*/ 170531 h 2903740"/>
              <a:gd name="connsiteX425" fmla="*/ 1191617 w 2928285"/>
              <a:gd name="connsiteY425" fmla="*/ 176056 h 2903740"/>
              <a:gd name="connsiteX426" fmla="*/ 1159804 w 2928285"/>
              <a:gd name="connsiteY426" fmla="*/ 183962 h 2903740"/>
              <a:gd name="connsiteX427" fmla="*/ 1169329 w 2928285"/>
              <a:gd name="connsiteY427" fmla="*/ 188439 h 2903740"/>
              <a:gd name="connsiteX428" fmla="*/ 1147707 w 2928285"/>
              <a:gd name="connsiteY428" fmla="*/ 199106 h 2903740"/>
              <a:gd name="connsiteX429" fmla="*/ 1136468 w 2928285"/>
              <a:gd name="connsiteY429" fmla="*/ 208155 h 2903740"/>
              <a:gd name="connsiteX430" fmla="*/ 1131610 w 2928285"/>
              <a:gd name="connsiteY430" fmla="*/ 213680 h 2903740"/>
              <a:gd name="connsiteX431" fmla="*/ 1155899 w 2928285"/>
              <a:gd name="connsiteY431" fmla="*/ 211298 h 2903740"/>
              <a:gd name="connsiteX432" fmla="*/ 1166757 w 2928285"/>
              <a:gd name="connsiteY432" fmla="*/ 213394 h 2903740"/>
              <a:gd name="connsiteX433" fmla="*/ 1176282 w 2928285"/>
              <a:gd name="connsiteY433" fmla="*/ 220633 h 2903740"/>
              <a:gd name="connsiteX434" fmla="*/ 1211715 w 2928285"/>
              <a:gd name="connsiteY434" fmla="*/ 221586 h 2903740"/>
              <a:gd name="connsiteX435" fmla="*/ 1209143 w 2928285"/>
              <a:gd name="connsiteY435" fmla="*/ 224538 h 2903740"/>
              <a:gd name="connsiteX436" fmla="*/ 1223526 w 2928285"/>
              <a:gd name="connsiteY436" fmla="*/ 223205 h 2903740"/>
              <a:gd name="connsiteX437" fmla="*/ 1219240 w 2928285"/>
              <a:gd name="connsiteY437" fmla="*/ 226157 h 2903740"/>
              <a:gd name="connsiteX438" fmla="*/ 1236385 w 2928285"/>
              <a:gd name="connsiteY438" fmla="*/ 226157 h 2903740"/>
              <a:gd name="connsiteX439" fmla="*/ 1236861 w 2928285"/>
              <a:gd name="connsiteY439" fmla="*/ 228158 h 2903740"/>
              <a:gd name="connsiteX440" fmla="*/ 1211525 w 2928285"/>
              <a:gd name="connsiteY440" fmla="*/ 235492 h 2903740"/>
              <a:gd name="connsiteX441" fmla="*/ 1184093 w 2928285"/>
              <a:gd name="connsiteY441" fmla="*/ 241779 h 2903740"/>
              <a:gd name="connsiteX442" fmla="*/ 1161233 w 2928285"/>
              <a:gd name="connsiteY442" fmla="*/ 246065 h 2903740"/>
              <a:gd name="connsiteX443" fmla="*/ 1138563 w 2928285"/>
              <a:gd name="connsiteY443" fmla="*/ 251494 h 2903740"/>
              <a:gd name="connsiteX444" fmla="*/ 1093224 w 2928285"/>
              <a:gd name="connsiteY444" fmla="*/ 262829 h 2903740"/>
              <a:gd name="connsiteX445" fmla="*/ 1048266 w 2928285"/>
              <a:gd name="connsiteY445" fmla="*/ 275783 h 2903740"/>
              <a:gd name="connsiteX446" fmla="*/ 1003975 w 2928285"/>
              <a:gd name="connsiteY446" fmla="*/ 291023 h 2903740"/>
              <a:gd name="connsiteX447" fmla="*/ 979781 w 2928285"/>
              <a:gd name="connsiteY447" fmla="*/ 301215 h 2903740"/>
              <a:gd name="connsiteX448" fmla="*/ 964922 w 2928285"/>
              <a:gd name="connsiteY448" fmla="*/ 305501 h 2903740"/>
              <a:gd name="connsiteX449" fmla="*/ 963684 w 2928285"/>
              <a:gd name="connsiteY449" fmla="*/ 303786 h 2903740"/>
              <a:gd name="connsiteX450" fmla="*/ 937967 w 2928285"/>
              <a:gd name="connsiteY450" fmla="*/ 312835 h 2903740"/>
              <a:gd name="connsiteX451" fmla="*/ 890341 w 2928285"/>
              <a:gd name="connsiteY451" fmla="*/ 337981 h 2903740"/>
              <a:gd name="connsiteX452" fmla="*/ 860338 w 2928285"/>
              <a:gd name="connsiteY452" fmla="*/ 351126 h 2903740"/>
              <a:gd name="connsiteX453" fmla="*/ 831286 w 2928285"/>
              <a:gd name="connsiteY453" fmla="*/ 366556 h 2903740"/>
              <a:gd name="connsiteX454" fmla="*/ 800902 w 2928285"/>
              <a:gd name="connsiteY454" fmla="*/ 386273 h 2903740"/>
              <a:gd name="connsiteX455" fmla="*/ 778232 w 2928285"/>
              <a:gd name="connsiteY455" fmla="*/ 404656 h 2903740"/>
              <a:gd name="connsiteX456" fmla="*/ 756801 w 2928285"/>
              <a:gd name="connsiteY456" fmla="*/ 425802 h 2903740"/>
              <a:gd name="connsiteX457" fmla="*/ 675172 w 2928285"/>
              <a:gd name="connsiteY457" fmla="*/ 475427 h 2903740"/>
              <a:gd name="connsiteX458" fmla="*/ 647644 w 2928285"/>
              <a:gd name="connsiteY458" fmla="*/ 498858 h 2903740"/>
              <a:gd name="connsiteX459" fmla="*/ 616212 w 2928285"/>
              <a:gd name="connsiteY459" fmla="*/ 528386 h 2903740"/>
              <a:gd name="connsiteX460" fmla="*/ 600115 w 2928285"/>
              <a:gd name="connsiteY460" fmla="*/ 542102 h 2903740"/>
              <a:gd name="connsiteX461" fmla="*/ 585256 w 2928285"/>
              <a:gd name="connsiteY461" fmla="*/ 557723 h 2903740"/>
              <a:gd name="connsiteX462" fmla="*/ 598114 w 2928285"/>
              <a:gd name="connsiteY462" fmla="*/ 550770 h 2903740"/>
              <a:gd name="connsiteX463" fmla="*/ 629261 w 2928285"/>
              <a:gd name="connsiteY463" fmla="*/ 525528 h 2903740"/>
              <a:gd name="connsiteX464" fmla="*/ 646692 w 2928285"/>
              <a:gd name="connsiteY464" fmla="*/ 511050 h 2903740"/>
              <a:gd name="connsiteX465" fmla="*/ 653645 w 2928285"/>
              <a:gd name="connsiteY465" fmla="*/ 507717 h 2903740"/>
              <a:gd name="connsiteX466" fmla="*/ 614593 w 2928285"/>
              <a:gd name="connsiteY466" fmla="*/ 547817 h 2903740"/>
              <a:gd name="connsiteX467" fmla="*/ 612402 w 2928285"/>
              <a:gd name="connsiteY467" fmla="*/ 553151 h 2903740"/>
              <a:gd name="connsiteX468" fmla="*/ 618688 w 2928285"/>
              <a:gd name="connsiteY468" fmla="*/ 550007 h 2903740"/>
              <a:gd name="connsiteX469" fmla="*/ 662408 w 2928285"/>
              <a:gd name="connsiteY469" fmla="*/ 513241 h 2903740"/>
              <a:gd name="connsiteX470" fmla="*/ 684125 w 2928285"/>
              <a:gd name="connsiteY470" fmla="*/ 496001 h 2903740"/>
              <a:gd name="connsiteX471" fmla="*/ 684125 w 2928285"/>
              <a:gd name="connsiteY471" fmla="*/ 496001 h 2903740"/>
              <a:gd name="connsiteX472" fmla="*/ 727083 w 2928285"/>
              <a:gd name="connsiteY472" fmla="*/ 462378 h 2903740"/>
              <a:gd name="connsiteX473" fmla="*/ 742799 w 2928285"/>
              <a:gd name="connsiteY473" fmla="*/ 455234 h 2903740"/>
              <a:gd name="connsiteX474" fmla="*/ 720797 w 2928285"/>
              <a:gd name="connsiteY474" fmla="*/ 472665 h 2903740"/>
              <a:gd name="connsiteX475" fmla="*/ 703556 w 2928285"/>
              <a:gd name="connsiteY475" fmla="*/ 485809 h 2903740"/>
              <a:gd name="connsiteX476" fmla="*/ 690697 w 2928285"/>
              <a:gd name="connsiteY476" fmla="*/ 497430 h 2903740"/>
              <a:gd name="connsiteX477" fmla="*/ 671647 w 2928285"/>
              <a:gd name="connsiteY477" fmla="*/ 515813 h 2903740"/>
              <a:gd name="connsiteX478" fmla="*/ 637643 w 2928285"/>
              <a:gd name="connsiteY478" fmla="*/ 552484 h 2903740"/>
              <a:gd name="connsiteX479" fmla="*/ 632500 w 2928285"/>
              <a:gd name="connsiteY479" fmla="*/ 560485 h 2903740"/>
              <a:gd name="connsiteX480" fmla="*/ 620022 w 2928285"/>
              <a:gd name="connsiteY480" fmla="*/ 574773 h 2903740"/>
              <a:gd name="connsiteX481" fmla="*/ 584780 w 2928285"/>
              <a:gd name="connsiteY481" fmla="*/ 613444 h 2903740"/>
              <a:gd name="connsiteX482" fmla="*/ 558109 w 2928285"/>
              <a:gd name="connsiteY482" fmla="*/ 647258 h 2903740"/>
              <a:gd name="connsiteX483" fmla="*/ 543631 w 2928285"/>
              <a:gd name="connsiteY483" fmla="*/ 665736 h 2903740"/>
              <a:gd name="connsiteX484" fmla="*/ 530201 w 2928285"/>
              <a:gd name="connsiteY484" fmla="*/ 683834 h 2903740"/>
              <a:gd name="connsiteX485" fmla="*/ 517723 w 2928285"/>
              <a:gd name="connsiteY485" fmla="*/ 701074 h 2903740"/>
              <a:gd name="connsiteX486" fmla="*/ 507246 w 2928285"/>
              <a:gd name="connsiteY486" fmla="*/ 717933 h 2903740"/>
              <a:gd name="connsiteX487" fmla="*/ 513818 w 2928285"/>
              <a:gd name="connsiteY487" fmla="*/ 714028 h 2903740"/>
              <a:gd name="connsiteX488" fmla="*/ 521724 w 2928285"/>
              <a:gd name="connsiteY488" fmla="*/ 704503 h 2903740"/>
              <a:gd name="connsiteX489" fmla="*/ 537916 w 2928285"/>
              <a:gd name="connsiteY489" fmla="*/ 684215 h 2903740"/>
              <a:gd name="connsiteX490" fmla="*/ 557633 w 2928285"/>
              <a:gd name="connsiteY490" fmla="*/ 660498 h 2903740"/>
              <a:gd name="connsiteX491" fmla="*/ 578493 w 2928285"/>
              <a:gd name="connsiteY491" fmla="*/ 637733 h 2903740"/>
              <a:gd name="connsiteX492" fmla="*/ 599353 w 2928285"/>
              <a:gd name="connsiteY492" fmla="*/ 615159 h 2903740"/>
              <a:gd name="connsiteX493" fmla="*/ 621260 w 2928285"/>
              <a:gd name="connsiteY493" fmla="*/ 593537 h 2903740"/>
              <a:gd name="connsiteX494" fmla="*/ 633643 w 2928285"/>
              <a:gd name="connsiteY494" fmla="*/ 583345 h 2903740"/>
              <a:gd name="connsiteX495" fmla="*/ 672790 w 2928285"/>
              <a:gd name="connsiteY495" fmla="*/ 545245 h 2903740"/>
              <a:gd name="connsiteX496" fmla="*/ 744133 w 2928285"/>
              <a:gd name="connsiteY496" fmla="*/ 490476 h 2903740"/>
              <a:gd name="connsiteX497" fmla="*/ 755848 w 2928285"/>
              <a:gd name="connsiteY497" fmla="*/ 484190 h 2903740"/>
              <a:gd name="connsiteX498" fmla="*/ 728321 w 2928285"/>
              <a:gd name="connsiteY498" fmla="*/ 506193 h 2903740"/>
              <a:gd name="connsiteX499" fmla="*/ 678124 w 2928285"/>
              <a:gd name="connsiteY499" fmla="*/ 546293 h 2903740"/>
              <a:gd name="connsiteX500" fmla="*/ 633928 w 2928285"/>
              <a:gd name="connsiteY500" fmla="*/ 584393 h 2903740"/>
              <a:gd name="connsiteX501" fmla="*/ 595828 w 2928285"/>
              <a:gd name="connsiteY501" fmla="*/ 624588 h 2903740"/>
              <a:gd name="connsiteX502" fmla="*/ 559729 w 2928285"/>
              <a:gd name="connsiteY502" fmla="*/ 666594 h 2903740"/>
              <a:gd name="connsiteX503" fmla="*/ 552204 w 2928285"/>
              <a:gd name="connsiteY503" fmla="*/ 676119 h 2903740"/>
              <a:gd name="connsiteX504" fmla="*/ 549347 w 2928285"/>
              <a:gd name="connsiteY504" fmla="*/ 680405 h 2903740"/>
              <a:gd name="connsiteX505" fmla="*/ 527439 w 2928285"/>
              <a:gd name="connsiteY505" fmla="*/ 715552 h 2903740"/>
              <a:gd name="connsiteX506" fmla="*/ 525248 w 2928285"/>
              <a:gd name="connsiteY506" fmla="*/ 707170 h 2903740"/>
              <a:gd name="connsiteX507" fmla="*/ 506198 w 2928285"/>
              <a:gd name="connsiteY507" fmla="*/ 730030 h 2903740"/>
              <a:gd name="connsiteX508" fmla="*/ 394184 w 2928285"/>
              <a:gd name="connsiteY508" fmla="*/ 905099 h 2903740"/>
              <a:gd name="connsiteX509" fmla="*/ 366847 w 2928285"/>
              <a:gd name="connsiteY509" fmla="*/ 968060 h 2903740"/>
              <a:gd name="connsiteX510" fmla="*/ 359323 w 2928285"/>
              <a:gd name="connsiteY510" fmla="*/ 987777 h 2903740"/>
              <a:gd name="connsiteX511" fmla="*/ 352274 w 2928285"/>
              <a:gd name="connsiteY511" fmla="*/ 1007684 h 2903740"/>
              <a:gd name="connsiteX512" fmla="*/ 339987 w 2928285"/>
              <a:gd name="connsiteY512" fmla="*/ 1039402 h 2903740"/>
              <a:gd name="connsiteX513" fmla="*/ 334462 w 2928285"/>
              <a:gd name="connsiteY513" fmla="*/ 1052737 h 2903740"/>
              <a:gd name="connsiteX514" fmla="*/ 330176 w 2928285"/>
              <a:gd name="connsiteY514" fmla="*/ 1064167 h 2903740"/>
              <a:gd name="connsiteX515" fmla="*/ 318460 w 2928285"/>
              <a:gd name="connsiteY515" fmla="*/ 1085027 h 2903740"/>
              <a:gd name="connsiteX516" fmla="*/ 335986 w 2928285"/>
              <a:gd name="connsiteY516" fmla="*/ 1018352 h 2903740"/>
              <a:gd name="connsiteX517" fmla="*/ 320365 w 2928285"/>
              <a:gd name="connsiteY517" fmla="*/ 1052832 h 2903740"/>
              <a:gd name="connsiteX518" fmla="*/ 302839 w 2928285"/>
              <a:gd name="connsiteY518" fmla="*/ 1106172 h 2903740"/>
              <a:gd name="connsiteX519" fmla="*/ 294838 w 2928285"/>
              <a:gd name="connsiteY519" fmla="*/ 1120650 h 2903740"/>
              <a:gd name="connsiteX520" fmla="*/ 290933 w 2928285"/>
              <a:gd name="connsiteY520" fmla="*/ 1123603 h 2903740"/>
              <a:gd name="connsiteX521" fmla="*/ 290933 w 2928285"/>
              <a:gd name="connsiteY521" fmla="*/ 1123603 h 2903740"/>
              <a:gd name="connsiteX522" fmla="*/ 281408 w 2928285"/>
              <a:gd name="connsiteY522" fmla="*/ 1163799 h 2903740"/>
              <a:gd name="connsiteX523" fmla="*/ 271883 w 2928285"/>
              <a:gd name="connsiteY523" fmla="*/ 1220949 h 2903740"/>
              <a:gd name="connsiteX524" fmla="*/ 264644 w 2928285"/>
              <a:gd name="connsiteY524" fmla="*/ 1279242 h 2903740"/>
              <a:gd name="connsiteX525" fmla="*/ 259215 w 2928285"/>
              <a:gd name="connsiteY525" fmla="*/ 1273431 h 2903740"/>
              <a:gd name="connsiteX526" fmla="*/ 264644 w 2928285"/>
              <a:gd name="connsiteY526" fmla="*/ 1279242 h 2903740"/>
              <a:gd name="connsiteX527" fmla="*/ 265692 w 2928285"/>
              <a:gd name="connsiteY527" fmla="*/ 1321628 h 2903740"/>
              <a:gd name="connsiteX528" fmla="*/ 261406 w 2928285"/>
              <a:gd name="connsiteY528" fmla="*/ 1364776 h 2903740"/>
              <a:gd name="connsiteX529" fmla="*/ 260453 w 2928285"/>
              <a:gd name="connsiteY529" fmla="*/ 1404781 h 2903740"/>
              <a:gd name="connsiteX530" fmla="*/ 256072 w 2928285"/>
              <a:gd name="connsiteY530" fmla="*/ 1409163 h 2903740"/>
              <a:gd name="connsiteX531" fmla="*/ 256072 w 2928285"/>
              <a:gd name="connsiteY531" fmla="*/ 1409163 h 2903740"/>
              <a:gd name="connsiteX532" fmla="*/ 260453 w 2928285"/>
              <a:gd name="connsiteY532" fmla="*/ 1404781 h 2903740"/>
              <a:gd name="connsiteX533" fmla="*/ 265311 w 2928285"/>
              <a:gd name="connsiteY533" fmla="*/ 1432499 h 2903740"/>
              <a:gd name="connsiteX534" fmla="*/ 269216 w 2928285"/>
              <a:gd name="connsiteY534" fmla="*/ 1490220 h 2903740"/>
              <a:gd name="connsiteX535" fmla="*/ 270264 w 2928285"/>
              <a:gd name="connsiteY535" fmla="*/ 1503079 h 2903740"/>
              <a:gd name="connsiteX536" fmla="*/ 270931 w 2928285"/>
              <a:gd name="connsiteY536" fmla="*/ 1528320 h 2903740"/>
              <a:gd name="connsiteX537" fmla="*/ 270264 w 2928285"/>
              <a:gd name="connsiteY537" fmla="*/ 1503079 h 2903740"/>
              <a:gd name="connsiteX538" fmla="*/ 272264 w 2928285"/>
              <a:gd name="connsiteY538" fmla="*/ 1503079 h 2903740"/>
              <a:gd name="connsiteX539" fmla="*/ 271597 w 2928285"/>
              <a:gd name="connsiteY539" fmla="*/ 1471647 h 2903740"/>
              <a:gd name="connsiteX540" fmla="*/ 270835 w 2928285"/>
              <a:gd name="connsiteY540" fmla="*/ 1433547 h 2903740"/>
              <a:gd name="connsiteX541" fmla="*/ 268740 w 2928285"/>
              <a:gd name="connsiteY541" fmla="*/ 1402495 h 2903740"/>
              <a:gd name="connsiteX542" fmla="*/ 271693 w 2928285"/>
              <a:gd name="connsiteY542" fmla="*/ 1389446 h 2903740"/>
              <a:gd name="connsiteX543" fmla="*/ 271693 w 2928285"/>
              <a:gd name="connsiteY543" fmla="*/ 1346679 h 2903740"/>
              <a:gd name="connsiteX544" fmla="*/ 272740 w 2928285"/>
              <a:gd name="connsiteY544" fmla="*/ 1306674 h 2903740"/>
              <a:gd name="connsiteX545" fmla="*/ 278170 w 2928285"/>
              <a:gd name="connsiteY545" fmla="*/ 1306674 h 2903740"/>
              <a:gd name="connsiteX546" fmla="*/ 281408 w 2928285"/>
              <a:gd name="connsiteY546" fmla="*/ 1333344 h 2903740"/>
              <a:gd name="connsiteX547" fmla="*/ 285790 w 2928285"/>
              <a:gd name="connsiteY547" fmla="*/ 1340583 h 2903740"/>
              <a:gd name="connsiteX548" fmla="*/ 284647 w 2928285"/>
              <a:gd name="connsiteY548" fmla="*/ 1402686 h 2903740"/>
              <a:gd name="connsiteX549" fmla="*/ 285218 w 2928285"/>
              <a:gd name="connsiteY549" fmla="*/ 1430308 h 2903740"/>
              <a:gd name="connsiteX550" fmla="*/ 285218 w 2928285"/>
              <a:gd name="connsiteY550" fmla="*/ 1430308 h 2903740"/>
              <a:gd name="connsiteX551" fmla="*/ 286742 w 2928285"/>
              <a:gd name="connsiteY551" fmla="*/ 1419831 h 2903740"/>
              <a:gd name="connsiteX552" fmla="*/ 286742 w 2928285"/>
              <a:gd name="connsiteY552" fmla="*/ 1393923 h 2903740"/>
              <a:gd name="connsiteX553" fmla="*/ 289600 w 2928285"/>
              <a:gd name="connsiteY553" fmla="*/ 1364586 h 2903740"/>
              <a:gd name="connsiteX554" fmla="*/ 289600 w 2928285"/>
              <a:gd name="connsiteY554" fmla="*/ 1364586 h 2903740"/>
              <a:gd name="connsiteX555" fmla="*/ 295029 w 2928285"/>
              <a:gd name="connsiteY555" fmla="*/ 1345536 h 2903740"/>
              <a:gd name="connsiteX556" fmla="*/ 302077 w 2928285"/>
              <a:gd name="connsiteY556" fmla="*/ 1287814 h 2903740"/>
              <a:gd name="connsiteX557" fmla="*/ 302077 w 2928285"/>
              <a:gd name="connsiteY557" fmla="*/ 1296387 h 2903740"/>
              <a:gd name="connsiteX558" fmla="*/ 302077 w 2928285"/>
              <a:gd name="connsiteY558" fmla="*/ 1287909 h 2903740"/>
              <a:gd name="connsiteX559" fmla="*/ 304649 w 2928285"/>
              <a:gd name="connsiteY559" fmla="*/ 1297434 h 2903740"/>
              <a:gd name="connsiteX560" fmla="*/ 302363 w 2928285"/>
              <a:gd name="connsiteY560" fmla="*/ 1339059 h 2903740"/>
              <a:gd name="connsiteX561" fmla="*/ 304649 w 2928285"/>
              <a:gd name="connsiteY561" fmla="*/ 1297434 h 2903740"/>
              <a:gd name="connsiteX562" fmla="*/ 307030 w 2928285"/>
              <a:gd name="connsiteY562" fmla="*/ 1282290 h 2903740"/>
              <a:gd name="connsiteX563" fmla="*/ 309697 w 2928285"/>
              <a:gd name="connsiteY563" fmla="*/ 1278003 h 2903740"/>
              <a:gd name="connsiteX564" fmla="*/ 312079 w 2928285"/>
              <a:gd name="connsiteY564" fmla="*/ 1269240 h 2903740"/>
              <a:gd name="connsiteX565" fmla="*/ 314651 w 2928285"/>
              <a:gd name="connsiteY565" fmla="*/ 1265430 h 2903740"/>
              <a:gd name="connsiteX566" fmla="*/ 311984 w 2928285"/>
              <a:gd name="connsiteY566" fmla="*/ 1287909 h 2903740"/>
              <a:gd name="connsiteX567" fmla="*/ 310459 w 2928285"/>
              <a:gd name="connsiteY567" fmla="*/ 1310484 h 2903740"/>
              <a:gd name="connsiteX568" fmla="*/ 309126 w 2928285"/>
              <a:gd name="connsiteY568" fmla="*/ 1313055 h 2903740"/>
              <a:gd name="connsiteX569" fmla="*/ 304649 w 2928285"/>
              <a:gd name="connsiteY569" fmla="*/ 1351155 h 2903740"/>
              <a:gd name="connsiteX570" fmla="*/ 301315 w 2928285"/>
              <a:gd name="connsiteY570" fmla="*/ 1380302 h 2903740"/>
              <a:gd name="connsiteX571" fmla="*/ 299696 w 2928285"/>
              <a:gd name="connsiteY571" fmla="*/ 1404591 h 2903740"/>
              <a:gd name="connsiteX572" fmla="*/ 299030 w 2928285"/>
              <a:gd name="connsiteY572" fmla="*/ 1426403 h 2903740"/>
              <a:gd name="connsiteX573" fmla="*/ 296934 w 2928285"/>
              <a:gd name="connsiteY573" fmla="*/ 1464503 h 2903740"/>
              <a:gd name="connsiteX574" fmla="*/ 295981 w 2928285"/>
              <a:gd name="connsiteY574" fmla="*/ 1429451 h 2903740"/>
              <a:gd name="connsiteX575" fmla="*/ 296934 w 2928285"/>
              <a:gd name="connsiteY575" fmla="*/ 1464503 h 2903740"/>
              <a:gd name="connsiteX576" fmla="*/ 296934 w 2928285"/>
              <a:gd name="connsiteY576" fmla="*/ 1492602 h 2903740"/>
              <a:gd name="connsiteX577" fmla="*/ 293981 w 2928285"/>
              <a:gd name="connsiteY577" fmla="*/ 1508699 h 2903740"/>
              <a:gd name="connsiteX578" fmla="*/ 287980 w 2928285"/>
              <a:gd name="connsiteY578" fmla="*/ 1489649 h 2903740"/>
              <a:gd name="connsiteX579" fmla="*/ 293981 w 2928285"/>
              <a:gd name="connsiteY579" fmla="*/ 1508699 h 2903740"/>
              <a:gd name="connsiteX580" fmla="*/ 293981 w 2928285"/>
              <a:gd name="connsiteY580" fmla="*/ 1528606 h 2903740"/>
              <a:gd name="connsiteX581" fmla="*/ 293981 w 2928285"/>
              <a:gd name="connsiteY581" fmla="*/ 1545465 h 2903740"/>
              <a:gd name="connsiteX582" fmla="*/ 293314 w 2928285"/>
              <a:gd name="connsiteY582" fmla="*/ 1572897 h 2903740"/>
              <a:gd name="connsiteX583" fmla="*/ 297505 w 2928285"/>
              <a:gd name="connsiteY583" fmla="*/ 1605282 h 2903740"/>
              <a:gd name="connsiteX584" fmla="*/ 303601 w 2928285"/>
              <a:gd name="connsiteY584" fmla="*/ 1635858 h 2903740"/>
              <a:gd name="connsiteX585" fmla="*/ 309412 w 2928285"/>
              <a:gd name="connsiteY585" fmla="*/ 1649859 h 2903740"/>
              <a:gd name="connsiteX586" fmla="*/ 310840 w 2928285"/>
              <a:gd name="connsiteY586" fmla="*/ 1641763 h 2903740"/>
              <a:gd name="connsiteX587" fmla="*/ 316079 w 2928285"/>
              <a:gd name="connsiteY587" fmla="*/ 1624332 h 2903740"/>
              <a:gd name="connsiteX588" fmla="*/ 336844 w 2928285"/>
              <a:gd name="connsiteY588" fmla="*/ 1735775 h 2903740"/>
              <a:gd name="connsiteX589" fmla="*/ 338749 w 2928285"/>
              <a:gd name="connsiteY589" fmla="*/ 1745300 h 2903740"/>
              <a:gd name="connsiteX590" fmla="*/ 337606 w 2928285"/>
              <a:gd name="connsiteY590" fmla="*/ 1749110 h 2903740"/>
              <a:gd name="connsiteX591" fmla="*/ 330843 w 2928285"/>
              <a:gd name="connsiteY591" fmla="*/ 1753111 h 2903740"/>
              <a:gd name="connsiteX592" fmla="*/ 328271 w 2928285"/>
              <a:gd name="connsiteY592" fmla="*/ 1754349 h 2903740"/>
              <a:gd name="connsiteX593" fmla="*/ 323413 w 2928285"/>
              <a:gd name="connsiteY593" fmla="*/ 1747395 h 2903740"/>
              <a:gd name="connsiteX594" fmla="*/ 328271 w 2928285"/>
              <a:gd name="connsiteY594" fmla="*/ 1754444 h 2903740"/>
              <a:gd name="connsiteX595" fmla="*/ 343606 w 2928285"/>
              <a:gd name="connsiteY595" fmla="*/ 1804450 h 2903740"/>
              <a:gd name="connsiteX596" fmla="*/ 346273 w 2928285"/>
              <a:gd name="connsiteY596" fmla="*/ 1813975 h 2903740"/>
              <a:gd name="connsiteX597" fmla="*/ 349036 w 2928285"/>
              <a:gd name="connsiteY597" fmla="*/ 1821976 h 2903740"/>
              <a:gd name="connsiteX598" fmla="*/ 353417 w 2928285"/>
              <a:gd name="connsiteY598" fmla="*/ 1835978 h 2903740"/>
              <a:gd name="connsiteX599" fmla="*/ 361228 w 2928285"/>
              <a:gd name="connsiteY599" fmla="*/ 1862076 h 2903740"/>
              <a:gd name="connsiteX600" fmla="*/ 377515 w 2928285"/>
              <a:gd name="connsiteY600" fmla="*/ 1910273 h 2903740"/>
              <a:gd name="connsiteX601" fmla="*/ 381611 w 2928285"/>
              <a:gd name="connsiteY601" fmla="*/ 1924561 h 2903740"/>
              <a:gd name="connsiteX602" fmla="*/ 397232 w 2928285"/>
              <a:gd name="connsiteY602" fmla="*/ 1962661 h 2903740"/>
              <a:gd name="connsiteX603" fmla="*/ 375991 w 2928285"/>
              <a:gd name="connsiteY603" fmla="*/ 1927418 h 2903740"/>
              <a:gd name="connsiteX604" fmla="*/ 368181 w 2928285"/>
              <a:gd name="connsiteY604" fmla="*/ 1915036 h 2903740"/>
              <a:gd name="connsiteX605" fmla="*/ 364085 w 2928285"/>
              <a:gd name="connsiteY605" fmla="*/ 1917036 h 2903740"/>
              <a:gd name="connsiteX606" fmla="*/ 364085 w 2928285"/>
              <a:gd name="connsiteY606" fmla="*/ 1917036 h 2903740"/>
              <a:gd name="connsiteX607" fmla="*/ 384850 w 2928285"/>
              <a:gd name="connsiteY607" fmla="*/ 1958374 h 2903740"/>
              <a:gd name="connsiteX608" fmla="*/ 405614 w 2928285"/>
              <a:gd name="connsiteY608" fmla="*/ 1993998 h 2903740"/>
              <a:gd name="connsiteX609" fmla="*/ 440761 w 2928285"/>
              <a:gd name="connsiteY609" fmla="*/ 2049243 h 2903740"/>
              <a:gd name="connsiteX610" fmla="*/ 459240 w 2928285"/>
              <a:gd name="connsiteY610" fmla="*/ 2078294 h 2903740"/>
              <a:gd name="connsiteX611" fmla="*/ 478957 w 2928285"/>
              <a:gd name="connsiteY611" fmla="*/ 2106869 h 2903740"/>
              <a:gd name="connsiteX612" fmla="*/ 493339 w 2928285"/>
              <a:gd name="connsiteY612" fmla="*/ 2128586 h 2903740"/>
              <a:gd name="connsiteX613" fmla="*/ 495244 w 2928285"/>
              <a:gd name="connsiteY613" fmla="*/ 2134206 h 2903740"/>
              <a:gd name="connsiteX614" fmla="*/ 470480 w 2928285"/>
              <a:gd name="connsiteY614" fmla="*/ 2101059 h 2903740"/>
              <a:gd name="connsiteX615" fmla="*/ 454573 w 2928285"/>
              <a:gd name="connsiteY615" fmla="*/ 2077627 h 2903740"/>
              <a:gd name="connsiteX616" fmla="*/ 439904 w 2928285"/>
              <a:gd name="connsiteY616" fmla="*/ 2053815 h 2903740"/>
              <a:gd name="connsiteX617" fmla="*/ 425902 w 2928285"/>
              <a:gd name="connsiteY617" fmla="*/ 2032860 h 2903740"/>
              <a:gd name="connsiteX618" fmla="*/ 415044 w 2928285"/>
              <a:gd name="connsiteY618" fmla="*/ 2017429 h 2903740"/>
              <a:gd name="connsiteX619" fmla="*/ 407329 w 2928285"/>
              <a:gd name="connsiteY619" fmla="*/ 2014857 h 2903740"/>
              <a:gd name="connsiteX620" fmla="*/ 412758 w 2928285"/>
              <a:gd name="connsiteY620" fmla="*/ 2029145 h 2903740"/>
              <a:gd name="connsiteX621" fmla="*/ 417806 w 2928285"/>
              <a:gd name="connsiteY621" fmla="*/ 2040194 h 2903740"/>
              <a:gd name="connsiteX622" fmla="*/ 425140 w 2928285"/>
              <a:gd name="connsiteY622" fmla="*/ 2053434 h 2903740"/>
              <a:gd name="connsiteX623" fmla="*/ 480195 w 2928285"/>
              <a:gd name="connsiteY623" fmla="*/ 2137730 h 2903740"/>
              <a:gd name="connsiteX624" fmla="*/ 514676 w 2928285"/>
              <a:gd name="connsiteY624" fmla="*/ 2179735 h 2903740"/>
              <a:gd name="connsiteX625" fmla="*/ 545155 w 2928285"/>
              <a:gd name="connsiteY625" fmla="*/ 2211263 h 2903740"/>
              <a:gd name="connsiteX626" fmla="*/ 587161 w 2928285"/>
              <a:gd name="connsiteY626" fmla="*/ 2254030 h 2903740"/>
              <a:gd name="connsiteX627" fmla="*/ 628213 w 2928285"/>
              <a:gd name="connsiteY627" fmla="*/ 2296702 h 2903740"/>
              <a:gd name="connsiteX628" fmla="*/ 611735 w 2928285"/>
              <a:gd name="connsiteY628" fmla="*/ 2284034 h 2903740"/>
              <a:gd name="connsiteX629" fmla="*/ 628213 w 2928285"/>
              <a:gd name="connsiteY629" fmla="*/ 2296702 h 2903740"/>
              <a:gd name="connsiteX630" fmla="*/ 680506 w 2928285"/>
              <a:gd name="connsiteY630" fmla="*/ 2341565 h 2903740"/>
              <a:gd name="connsiteX631" fmla="*/ 692222 w 2928285"/>
              <a:gd name="connsiteY631" fmla="*/ 2349661 h 2903740"/>
              <a:gd name="connsiteX632" fmla="*/ 756039 w 2928285"/>
              <a:gd name="connsiteY632" fmla="*/ 2396143 h 2903740"/>
              <a:gd name="connsiteX633" fmla="*/ 779947 w 2928285"/>
              <a:gd name="connsiteY633" fmla="*/ 2412621 h 2903740"/>
              <a:gd name="connsiteX634" fmla="*/ 803855 w 2928285"/>
              <a:gd name="connsiteY634" fmla="*/ 2428147 h 2903740"/>
              <a:gd name="connsiteX635" fmla="*/ 846812 w 2928285"/>
              <a:gd name="connsiteY635" fmla="*/ 2456722 h 2903740"/>
              <a:gd name="connsiteX636" fmla="*/ 869958 w 2928285"/>
              <a:gd name="connsiteY636" fmla="*/ 2477582 h 2903740"/>
              <a:gd name="connsiteX637" fmla="*/ 853861 w 2928285"/>
              <a:gd name="connsiteY637" fmla="*/ 2477582 h 2903740"/>
              <a:gd name="connsiteX638" fmla="*/ 818904 w 2928285"/>
              <a:gd name="connsiteY638" fmla="*/ 2460246 h 2903740"/>
              <a:gd name="connsiteX639" fmla="*/ 775280 w 2928285"/>
              <a:gd name="connsiteY639" fmla="*/ 2433005 h 2903740"/>
              <a:gd name="connsiteX640" fmla="*/ 734417 w 2928285"/>
              <a:gd name="connsiteY640" fmla="*/ 2406240 h 2903740"/>
              <a:gd name="connsiteX641" fmla="*/ 655645 w 2928285"/>
              <a:gd name="connsiteY641" fmla="*/ 2356233 h 2903740"/>
              <a:gd name="connsiteX642" fmla="*/ 611640 w 2928285"/>
              <a:gd name="connsiteY642" fmla="*/ 2328230 h 2903740"/>
              <a:gd name="connsiteX643" fmla="*/ 611640 w 2928285"/>
              <a:gd name="connsiteY643" fmla="*/ 2328230 h 2903740"/>
              <a:gd name="connsiteX644" fmla="*/ 611640 w 2928285"/>
              <a:gd name="connsiteY644" fmla="*/ 2328230 h 2903740"/>
              <a:gd name="connsiteX645" fmla="*/ 611640 w 2928285"/>
              <a:gd name="connsiteY645" fmla="*/ 2328230 h 2903740"/>
              <a:gd name="connsiteX646" fmla="*/ 602115 w 2928285"/>
              <a:gd name="connsiteY646" fmla="*/ 2318705 h 2903740"/>
              <a:gd name="connsiteX647" fmla="*/ 602115 w 2928285"/>
              <a:gd name="connsiteY647" fmla="*/ 2318705 h 2903740"/>
              <a:gd name="connsiteX648" fmla="*/ 585351 w 2928285"/>
              <a:gd name="connsiteY648" fmla="*/ 2306322 h 2903740"/>
              <a:gd name="connsiteX649" fmla="*/ 578112 w 2928285"/>
              <a:gd name="connsiteY649" fmla="*/ 2302417 h 2903740"/>
              <a:gd name="connsiteX650" fmla="*/ 564015 w 2928285"/>
              <a:gd name="connsiteY650" fmla="*/ 2289273 h 2903740"/>
              <a:gd name="connsiteX651" fmla="*/ 564777 w 2928285"/>
              <a:gd name="connsiteY651" fmla="*/ 2293464 h 2903740"/>
              <a:gd name="connsiteX652" fmla="*/ 575445 w 2928285"/>
              <a:gd name="connsiteY652" fmla="*/ 2309847 h 2903740"/>
              <a:gd name="connsiteX653" fmla="*/ 575445 w 2928285"/>
              <a:gd name="connsiteY653" fmla="*/ 2309371 h 2903740"/>
              <a:gd name="connsiteX654" fmla="*/ 575445 w 2928285"/>
              <a:gd name="connsiteY654" fmla="*/ 2309847 h 2903740"/>
              <a:gd name="connsiteX655" fmla="*/ 607639 w 2928285"/>
              <a:gd name="connsiteY655" fmla="*/ 2340898 h 2903740"/>
              <a:gd name="connsiteX656" fmla="*/ 638881 w 2928285"/>
              <a:gd name="connsiteY656" fmla="*/ 2366235 h 2903740"/>
              <a:gd name="connsiteX657" fmla="*/ 639548 w 2928285"/>
              <a:gd name="connsiteY657" fmla="*/ 2365663 h 2903740"/>
              <a:gd name="connsiteX658" fmla="*/ 639548 w 2928285"/>
              <a:gd name="connsiteY658" fmla="*/ 2365663 h 2903740"/>
              <a:gd name="connsiteX659" fmla="*/ 656788 w 2928285"/>
              <a:gd name="connsiteY659" fmla="*/ 2380141 h 2903740"/>
              <a:gd name="connsiteX660" fmla="*/ 674791 w 2928285"/>
              <a:gd name="connsiteY660" fmla="*/ 2393762 h 2903740"/>
              <a:gd name="connsiteX661" fmla="*/ 704128 w 2928285"/>
              <a:gd name="connsiteY661" fmla="*/ 2414145 h 2903740"/>
              <a:gd name="connsiteX662" fmla="*/ 724035 w 2928285"/>
              <a:gd name="connsiteY662" fmla="*/ 2428243 h 2903740"/>
              <a:gd name="connsiteX663" fmla="*/ 756325 w 2928285"/>
              <a:gd name="connsiteY663" fmla="*/ 2451198 h 2903740"/>
              <a:gd name="connsiteX664" fmla="*/ 789662 w 2928285"/>
              <a:gd name="connsiteY664" fmla="*/ 2472534 h 2903740"/>
              <a:gd name="connsiteX665" fmla="*/ 836335 w 2928285"/>
              <a:gd name="connsiteY665" fmla="*/ 2501109 h 2903740"/>
              <a:gd name="connsiteX666" fmla="*/ 859004 w 2928285"/>
              <a:gd name="connsiteY666" fmla="*/ 2518253 h 2903740"/>
              <a:gd name="connsiteX667" fmla="*/ 806331 w 2928285"/>
              <a:gd name="connsiteY667" fmla="*/ 2488631 h 2903740"/>
              <a:gd name="connsiteX668" fmla="*/ 757277 w 2928285"/>
              <a:gd name="connsiteY668" fmla="*/ 2459008 h 2903740"/>
              <a:gd name="connsiteX669" fmla="*/ 708795 w 2928285"/>
              <a:gd name="connsiteY669" fmla="*/ 2426528 h 2903740"/>
              <a:gd name="connsiteX670" fmla="*/ 684316 w 2928285"/>
              <a:gd name="connsiteY670" fmla="*/ 2410240 h 2903740"/>
              <a:gd name="connsiteX671" fmla="*/ 682220 w 2928285"/>
              <a:gd name="connsiteY671" fmla="*/ 2416717 h 2903740"/>
              <a:gd name="connsiteX672" fmla="*/ 690316 w 2928285"/>
              <a:gd name="connsiteY672" fmla="*/ 2427004 h 2903740"/>
              <a:gd name="connsiteX673" fmla="*/ 712605 w 2928285"/>
              <a:gd name="connsiteY673" fmla="*/ 2446054 h 2903740"/>
              <a:gd name="connsiteX674" fmla="*/ 742609 w 2928285"/>
              <a:gd name="connsiteY674" fmla="*/ 2468057 h 2903740"/>
              <a:gd name="connsiteX675" fmla="*/ 765183 w 2928285"/>
              <a:gd name="connsiteY675" fmla="*/ 2484726 h 2903740"/>
              <a:gd name="connsiteX676" fmla="*/ 762135 w 2928285"/>
              <a:gd name="connsiteY676" fmla="*/ 2487488 h 2903740"/>
              <a:gd name="connsiteX677" fmla="*/ 795377 w 2928285"/>
              <a:gd name="connsiteY677" fmla="*/ 2512919 h 2903740"/>
              <a:gd name="connsiteX678" fmla="*/ 837668 w 2928285"/>
              <a:gd name="connsiteY678" fmla="*/ 2536160 h 2903740"/>
              <a:gd name="connsiteX679" fmla="*/ 861957 w 2928285"/>
              <a:gd name="connsiteY679" fmla="*/ 2550067 h 2903740"/>
              <a:gd name="connsiteX680" fmla="*/ 885007 w 2928285"/>
              <a:gd name="connsiteY680" fmla="*/ 2562259 h 2903740"/>
              <a:gd name="connsiteX681" fmla="*/ 927680 w 2928285"/>
              <a:gd name="connsiteY681" fmla="*/ 2582071 h 2903740"/>
              <a:gd name="connsiteX682" fmla="*/ 965779 w 2928285"/>
              <a:gd name="connsiteY682" fmla="*/ 2597216 h 2903740"/>
              <a:gd name="connsiteX683" fmla="*/ 1001212 w 2928285"/>
              <a:gd name="connsiteY683" fmla="*/ 2608169 h 2903740"/>
              <a:gd name="connsiteX684" fmla="*/ 969780 w 2928285"/>
              <a:gd name="connsiteY684" fmla="*/ 2588453 h 2903740"/>
              <a:gd name="connsiteX685" fmla="*/ 944348 w 2928285"/>
              <a:gd name="connsiteY685" fmla="*/ 2573022 h 2903740"/>
              <a:gd name="connsiteX686" fmla="*/ 1005403 w 2928285"/>
              <a:gd name="connsiteY686" fmla="*/ 2599502 h 2903740"/>
              <a:gd name="connsiteX687" fmla="*/ 1033121 w 2928285"/>
              <a:gd name="connsiteY687" fmla="*/ 2611218 h 2903740"/>
              <a:gd name="connsiteX688" fmla="*/ 1061696 w 2928285"/>
              <a:gd name="connsiteY688" fmla="*/ 2625220 h 2903740"/>
              <a:gd name="connsiteX689" fmla="*/ 1111036 w 2928285"/>
              <a:gd name="connsiteY689" fmla="*/ 2640745 h 2903740"/>
              <a:gd name="connsiteX690" fmla="*/ 1159327 w 2928285"/>
              <a:gd name="connsiteY690" fmla="*/ 2654557 h 2903740"/>
              <a:gd name="connsiteX691" fmla="*/ 1197427 w 2928285"/>
              <a:gd name="connsiteY691" fmla="*/ 2663129 h 2903740"/>
              <a:gd name="connsiteX692" fmla="*/ 1235527 w 2928285"/>
              <a:gd name="connsiteY692" fmla="*/ 2670177 h 2903740"/>
              <a:gd name="connsiteX693" fmla="*/ 1273627 w 2928285"/>
              <a:gd name="connsiteY693" fmla="*/ 2676369 h 2903740"/>
              <a:gd name="connsiteX694" fmla="*/ 1311727 w 2928285"/>
              <a:gd name="connsiteY694" fmla="*/ 2680464 h 2903740"/>
              <a:gd name="connsiteX695" fmla="*/ 1311727 w 2928285"/>
              <a:gd name="connsiteY695" fmla="*/ 2680464 h 2903740"/>
              <a:gd name="connsiteX696" fmla="*/ 1343160 w 2928285"/>
              <a:gd name="connsiteY696" fmla="*/ 2683703 h 2903740"/>
              <a:gd name="connsiteX697" fmla="*/ 1373354 w 2928285"/>
              <a:gd name="connsiteY697" fmla="*/ 2691418 h 2903740"/>
              <a:gd name="connsiteX698" fmla="*/ 1372116 w 2928285"/>
              <a:gd name="connsiteY698" fmla="*/ 2692466 h 2903740"/>
              <a:gd name="connsiteX699" fmla="*/ 1388309 w 2928285"/>
              <a:gd name="connsiteY699" fmla="*/ 2694847 h 2903740"/>
              <a:gd name="connsiteX700" fmla="*/ 1372402 w 2928285"/>
              <a:gd name="connsiteY700" fmla="*/ 2695800 h 2903740"/>
              <a:gd name="connsiteX701" fmla="*/ 1388309 w 2928285"/>
              <a:gd name="connsiteY701" fmla="*/ 2694847 h 2903740"/>
              <a:gd name="connsiteX702" fmla="*/ 1404310 w 2928285"/>
              <a:gd name="connsiteY702" fmla="*/ 2694847 h 2903740"/>
              <a:gd name="connsiteX703" fmla="*/ 1460794 w 2928285"/>
              <a:gd name="connsiteY703" fmla="*/ 2696276 h 2903740"/>
              <a:gd name="connsiteX704" fmla="*/ 1517182 w 2928285"/>
              <a:gd name="connsiteY704" fmla="*/ 2695038 h 2903740"/>
              <a:gd name="connsiteX705" fmla="*/ 1546709 w 2928285"/>
              <a:gd name="connsiteY705" fmla="*/ 2693800 h 2903740"/>
              <a:gd name="connsiteX706" fmla="*/ 1565188 w 2928285"/>
              <a:gd name="connsiteY706" fmla="*/ 2693800 h 2903740"/>
              <a:gd name="connsiteX707" fmla="*/ 1536613 w 2928285"/>
              <a:gd name="connsiteY707" fmla="*/ 2698562 h 2903740"/>
              <a:gd name="connsiteX708" fmla="*/ 1492321 w 2928285"/>
              <a:gd name="connsiteY708" fmla="*/ 2706468 h 2903740"/>
              <a:gd name="connsiteX709" fmla="*/ 1511943 w 2928285"/>
              <a:gd name="connsiteY709" fmla="*/ 2711325 h 2903740"/>
              <a:gd name="connsiteX710" fmla="*/ 1532898 w 2928285"/>
              <a:gd name="connsiteY710" fmla="*/ 2711325 h 2903740"/>
              <a:gd name="connsiteX711" fmla="*/ 1532898 w 2928285"/>
              <a:gd name="connsiteY711" fmla="*/ 2712278 h 2903740"/>
              <a:gd name="connsiteX712" fmla="*/ 1512800 w 2928285"/>
              <a:gd name="connsiteY712" fmla="*/ 2718850 h 2903740"/>
              <a:gd name="connsiteX713" fmla="*/ 1528802 w 2928285"/>
              <a:gd name="connsiteY713" fmla="*/ 2720470 h 2903740"/>
              <a:gd name="connsiteX714" fmla="*/ 1526611 w 2928285"/>
              <a:gd name="connsiteY714" fmla="*/ 2722946 h 2903740"/>
              <a:gd name="connsiteX715" fmla="*/ 1528897 w 2928285"/>
              <a:gd name="connsiteY715" fmla="*/ 2720470 h 2903740"/>
              <a:gd name="connsiteX716" fmla="*/ 1573379 w 2928285"/>
              <a:gd name="connsiteY716" fmla="*/ 2714088 h 2903740"/>
              <a:gd name="connsiteX717" fmla="*/ 1574141 w 2928285"/>
              <a:gd name="connsiteY717" fmla="*/ 2708753 h 2903740"/>
              <a:gd name="connsiteX718" fmla="*/ 1600526 w 2928285"/>
              <a:gd name="connsiteY718" fmla="*/ 2706754 h 2903740"/>
              <a:gd name="connsiteX719" fmla="*/ 1626719 w 2928285"/>
              <a:gd name="connsiteY719" fmla="*/ 2703515 h 2903740"/>
              <a:gd name="connsiteX720" fmla="*/ 1678250 w 2928285"/>
              <a:gd name="connsiteY720" fmla="*/ 2696752 h 2903740"/>
              <a:gd name="connsiteX721" fmla="*/ 1727303 w 2928285"/>
              <a:gd name="connsiteY721" fmla="*/ 2689132 h 2903740"/>
              <a:gd name="connsiteX722" fmla="*/ 1772166 w 2928285"/>
              <a:gd name="connsiteY722" fmla="*/ 2680845 h 2903740"/>
              <a:gd name="connsiteX723" fmla="*/ 1791216 w 2928285"/>
              <a:gd name="connsiteY723" fmla="*/ 2677226 h 2903740"/>
              <a:gd name="connsiteX724" fmla="*/ 1809694 w 2928285"/>
              <a:gd name="connsiteY724" fmla="*/ 2672654 h 2903740"/>
              <a:gd name="connsiteX725" fmla="*/ 1846842 w 2928285"/>
              <a:gd name="connsiteY725" fmla="*/ 2663129 h 2903740"/>
              <a:gd name="connsiteX726" fmla="*/ 1862272 w 2928285"/>
              <a:gd name="connsiteY726" fmla="*/ 2652175 h 2903740"/>
              <a:gd name="connsiteX727" fmla="*/ 1856272 w 2928285"/>
              <a:gd name="connsiteY727" fmla="*/ 2653413 h 2903740"/>
              <a:gd name="connsiteX728" fmla="*/ 1833031 w 2928285"/>
              <a:gd name="connsiteY728" fmla="*/ 2658271 h 2903740"/>
              <a:gd name="connsiteX729" fmla="*/ 1782358 w 2928285"/>
              <a:gd name="connsiteY729" fmla="*/ 2657319 h 2903740"/>
              <a:gd name="connsiteX730" fmla="*/ 1807504 w 2928285"/>
              <a:gd name="connsiteY730" fmla="*/ 2646746 h 2903740"/>
              <a:gd name="connsiteX731" fmla="*/ 1787025 w 2928285"/>
              <a:gd name="connsiteY731" fmla="*/ 2649604 h 2903740"/>
              <a:gd name="connsiteX732" fmla="*/ 1743877 w 2928285"/>
              <a:gd name="connsiteY732" fmla="*/ 2657986 h 2903740"/>
              <a:gd name="connsiteX733" fmla="*/ 1724827 w 2928285"/>
              <a:gd name="connsiteY733" fmla="*/ 2656843 h 2903740"/>
              <a:gd name="connsiteX734" fmla="*/ 1684727 w 2928285"/>
              <a:gd name="connsiteY734" fmla="*/ 2659224 h 2903740"/>
              <a:gd name="connsiteX735" fmla="*/ 1706634 w 2928285"/>
              <a:gd name="connsiteY735" fmla="*/ 2653032 h 2903740"/>
              <a:gd name="connsiteX736" fmla="*/ 1730161 w 2928285"/>
              <a:gd name="connsiteY736" fmla="*/ 2647222 h 2903740"/>
              <a:gd name="connsiteX737" fmla="*/ 1730161 w 2928285"/>
              <a:gd name="connsiteY737" fmla="*/ 2644936 h 2903740"/>
              <a:gd name="connsiteX738" fmla="*/ 1717874 w 2928285"/>
              <a:gd name="connsiteY738" fmla="*/ 2647603 h 2903740"/>
              <a:gd name="connsiteX739" fmla="*/ 1705396 w 2928285"/>
              <a:gd name="connsiteY739" fmla="*/ 2649604 h 2903740"/>
              <a:gd name="connsiteX740" fmla="*/ 1680535 w 2928285"/>
              <a:gd name="connsiteY740" fmla="*/ 2653699 h 2903740"/>
              <a:gd name="connsiteX741" fmla="*/ 1655675 w 2928285"/>
              <a:gd name="connsiteY741" fmla="*/ 2657795 h 2903740"/>
              <a:gd name="connsiteX742" fmla="*/ 1630625 w 2928285"/>
              <a:gd name="connsiteY742" fmla="*/ 2660652 h 2903740"/>
              <a:gd name="connsiteX743" fmla="*/ 1413454 w 2928285"/>
              <a:gd name="connsiteY743" fmla="*/ 2668654 h 2903740"/>
              <a:gd name="connsiteX744" fmla="*/ 1398024 w 2928285"/>
              <a:gd name="connsiteY744" fmla="*/ 2668082 h 2903740"/>
              <a:gd name="connsiteX745" fmla="*/ 1383260 w 2928285"/>
              <a:gd name="connsiteY745" fmla="*/ 2666844 h 2903740"/>
              <a:gd name="connsiteX746" fmla="*/ 1355638 w 2928285"/>
              <a:gd name="connsiteY746" fmla="*/ 2664843 h 2903740"/>
              <a:gd name="connsiteX747" fmla="*/ 1329539 w 2928285"/>
              <a:gd name="connsiteY747" fmla="*/ 2663224 h 2903740"/>
              <a:gd name="connsiteX748" fmla="*/ 1303917 w 2928285"/>
              <a:gd name="connsiteY748" fmla="*/ 2661128 h 2903740"/>
              <a:gd name="connsiteX749" fmla="*/ 1250958 w 2928285"/>
              <a:gd name="connsiteY749" fmla="*/ 2655033 h 2903740"/>
              <a:gd name="connsiteX750" fmla="*/ 1222954 w 2928285"/>
              <a:gd name="connsiteY750" fmla="*/ 2649889 h 2903740"/>
              <a:gd name="connsiteX751" fmla="*/ 1194379 w 2928285"/>
              <a:gd name="connsiteY751" fmla="*/ 2643507 h 2903740"/>
              <a:gd name="connsiteX752" fmla="*/ 1164280 w 2928285"/>
              <a:gd name="connsiteY752" fmla="*/ 2636459 h 2903740"/>
              <a:gd name="connsiteX753" fmla="*/ 1136563 w 2928285"/>
              <a:gd name="connsiteY753" fmla="*/ 2628839 h 2903740"/>
              <a:gd name="connsiteX754" fmla="*/ 1139706 w 2928285"/>
              <a:gd name="connsiteY754" fmla="*/ 2625220 h 2903740"/>
              <a:gd name="connsiteX755" fmla="*/ 1095796 w 2928285"/>
              <a:gd name="connsiteY755" fmla="*/ 2610646 h 2903740"/>
              <a:gd name="connsiteX756" fmla="*/ 1072269 w 2928285"/>
              <a:gd name="connsiteY756" fmla="*/ 2602169 h 2903740"/>
              <a:gd name="connsiteX757" fmla="*/ 1034931 w 2928285"/>
              <a:gd name="connsiteY757" fmla="*/ 2588929 h 2903740"/>
              <a:gd name="connsiteX758" fmla="*/ 1017500 w 2928285"/>
              <a:gd name="connsiteY758" fmla="*/ 2580833 h 2903740"/>
              <a:gd name="connsiteX759" fmla="*/ 1029216 w 2928285"/>
              <a:gd name="connsiteY759" fmla="*/ 2580833 h 2903740"/>
              <a:gd name="connsiteX760" fmla="*/ 1049885 w 2928285"/>
              <a:gd name="connsiteY760" fmla="*/ 2585691 h 2903740"/>
              <a:gd name="connsiteX761" fmla="*/ 1075127 w 2928285"/>
              <a:gd name="connsiteY761" fmla="*/ 2590548 h 2903740"/>
              <a:gd name="connsiteX762" fmla="*/ 1070745 w 2928285"/>
              <a:gd name="connsiteY762" fmla="*/ 2588072 h 2903740"/>
              <a:gd name="connsiteX763" fmla="*/ 1071697 w 2928285"/>
              <a:gd name="connsiteY763" fmla="*/ 2582738 h 2903740"/>
              <a:gd name="connsiteX764" fmla="*/ 1032931 w 2928285"/>
              <a:gd name="connsiteY764" fmla="*/ 2569879 h 2903740"/>
              <a:gd name="connsiteX765" fmla="*/ 1016548 w 2928285"/>
              <a:gd name="connsiteY765" fmla="*/ 2563021 h 2903740"/>
              <a:gd name="connsiteX766" fmla="*/ 1034931 w 2928285"/>
              <a:gd name="connsiteY766" fmla="*/ 2567593 h 2903740"/>
              <a:gd name="connsiteX767" fmla="*/ 1060268 w 2928285"/>
              <a:gd name="connsiteY767" fmla="*/ 2574070 h 2903740"/>
              <a:gd name="connsiteX768" fmla="*/ 1105987 w 2928285"/>
              <a:gd name="connsiteY768" fmla="*/ 2586834 h 2903740"/>
              <a:gd name="connsiteX769" fmla="*/ 1099415 w 2928285"/>
              <a:gd name="connsiteY769" fmla="*/ 2582929 h 2903740"/>
              <a:gd name="connsiteX770" fmla="*/ 1085985 w 2928285"/>
              <a:gd name="connsiteY770" fmla="*/ 2577213 h 2903740"/>
              <a:gd name="connsiteX771" fmla="*/ 1102749 w 2928285"/>
              <a:gd name="connsiteY771" fmla="*/ 2578451 h 2903740"/>
              <a:gd name="connsiteX772" fmla="*/ 1073602 w 2928285"/>
              <a:gd name="connsiteY772" fmla="*/ 2567688 h 2903740"/>
              <a:gd name="connsiteX773" fmla="*/ 972923 w 2928285"/>
              <a:gd name="connsiteY773" fmla="*/ 2520063 h 2903740"/>
              <a:gd name="connsiteX774" fmla="*/ 987116 w 2928285"/>
              <a:gd name="connsiteY774" fmla="*/ 2525493 h 2903740"/>
              <a:gd name="connsiteX775" fmla="*/ 1001689 w 2928285"/>
              <a:gd name="connsiteY775" fmla="*/ 2530160 h 2903740"/>
              <a:gd name="connsiteX776" fmla="*/ 1027978 w 2928285"/>
              <a:gd name="connsiteY776" fmla="*/ 2537970 h 2903740"/>
              <a:gd name="connsiteX777" fmla="*/ 1039979 w 2928285"/>
              <a:gd name="connsiteY777" fmla="*/ 2542638 h 2903740"/>
              <a:gd name="connsiteX778" fmla="*/ 1097129 w 2928285"/>
              <a:gd name="connsiteY778" fmla="*/ 2570165 h 2903740"/>
              <a:gd name="connsiteX779" fmla="*/ 1039979 w 2928285"/>
              <a:gd name="connsiteY779" fmla="*/ 2542638 h 2903740"/>
              <a:gd name="connsiteX780" fmla="*/ 1053219 w 2928285"/>
              <a:gd name="connsiteY780" fmla="*/ 2543686 h 2903740"/>
              <a:gd name="connsiteX781" fmla="*/ 1095891 w 2928285"/>
              <a:gd name="connsiteY781" fmla="*/ 2558354 h 2903740"/>
              <a:gd name="connsiteX782" fmla="*/ 1127419 w 2928285"/>
              <a:gd name="connsiteY782" fmla="*/ 2567879 h 2903740"/>
              <a:gd name="connsiteX783" fmla="*/ 1095891 w 2928285"/>
              <a:gd name="connsiteY783" fmla="*/ 2558354 h 2903740"/>
              <a:gd name="connsiteX784" fmla="*/ 1053219 w 2928285"/>
              <a:gd name="connsiteY784" fmla="*/ 2543686 h 2903740"/>
              <a:gd name="connsiteX785" fmla="*/ 1085699 w 2928285"/>
              <a:gd name="connsiteY785" fmla="*/ 2547019 h 2903740"/>
              <a:gd name="connsiteX786" fmla="*/ 1105987 w 2928285"/>
              <a:gd name="connsiteY786" fmla="*/ 2553020 h 2903740"/>
              <a:gd name="connsiteX787" fmla="*/ 1126561 w 2928285"/>
              <a:gd name="connsiteY787" fmla="*/ 2557973 h 2903740"/>
              <a:gd name="connsiteX788" fmla="*/ 1167995 w 2928285"/>
              <a:gd name="connsiteY788" fmla="*/ 2569784 h 2903740"/>
              <a:gd name="connsiteX789" fmla="*/ 1195332 w 2928285"/>
              <a:gd name="connsiteY789" fmla="*/ 2575880 h 2903740"/>
              <a:gd name="connsiteX790" fmla="*/ 1234670 w 2928285"/>
              <a:gd name="connsiteY790" fmla="*/ 2584643 h 2903740"/>
              <a:gd name="connsiteX791" fmla="*/ 1234670 w 2928285"/>
              <a:gd name="connsiteY791" fmla="*/ 2588739 h 2903740"/>
              <a:gd name="connsiteX792" fmla="*/ 1223812 w 2928285"/>
              <a:gd name="connsiteY792" fmla="*/ 2593310 h 2903740"/>
              <a:gd name="connsiteX793" fmla="*/ 1274961 w 2928285"/>
              <a:gd name="connsiteY793" fmla="*/ 2602835 h 2903740"/>
              <a:gd name="connsiteX794" fmla="*/ 1318871 w 2928285"/>
              <a:gd name="connsiteY794" fmla="*/ 2610646 h 2903740"/>
              <a:gd name="connsiteX795" fmla="*/ 1376688 w 2928285"/>
              <a:gd name="connsiteY795" fmla="*/ 2615790 h 2903740"/>
              <a:gd name="connsiteX796" fmla="*/ 1405263 w 2928285"/>
              <a:gd name="connsiteY796" fmla="*/ 2617885 h 2903740"/>
              <a:gd name="connsiteX797" fmla="*/ 1433838 w 2928285"/>
              <a:gd name="connsiteY797" fmla="*/ 2619123 h 2903740"/>
              <a:gd name="connsiteX798" fmla="*/ 1466223 w 2928285"/>
              <a:gd name="connsiteY798" fmla="*/ 2620076 h 2903740"/>
              <a:gd name="connsiteX799" fmla="*/ 1487083 w 2928285"/>
              <a:gd name="connsiteY799" fmla="*/ 2621029 h 2903740"/>
              <a:gd name="connsiteX800" fmla="*/ 1525183 w 2928285"/>
              <a:gd name="connsiteY800" fmla="*/ 2623410 h 2903740"/>
              <a:gd name="connsiteX801" fmla="*/ 1568141 w 2928285"/>
              <a:gd name="connsiteY801" fmla="*/ 2621791 h 2903740"/>
              <a:gd name="connsiteX802" fmla="*/ 1587191 w 2928285"/>
              <a:gd name="connsiteY802" fmla="*/ 2621791 h 2903740"/>
              <a:gd name="connsiteX803" fmla="*/ 1606241 w 2928285"/>
              <a:gd name="connsiteY803" fmla="*/ 2620457 h 2903740"/>
              <a:gd name="connsiteX804" fmla="*/ 1646245 w 2928285"/>
              <a:gd name="connsiteY804" fmla="*/ 2617504 h 2903740"/>
              <a:gd name="connsiteX805" fmla="*/ 1693870 w 2928285"/>
              <a:gd name="connsiteY805" fmla="*/ 2610265 h 2903740"/>
              <a:gd name="connsiteX806" fmla="*/ 1708539 w 2928285"/>
              <a:gd name="connsiteY806" fmla="*/ 2606550 h 2903740"/>
              <a:gd name="connsiteX807" fmla="*/ 1725398 w 2928285"/>
              <a:gd name="connsiteY807" fmla="*/ 2601883 h 2903740"/>
              <a:gd name="connsiteX808" fmla="*/ 1764260 w 2928285"/>
              <a:gd name="connsiteY808" fmla="*/ 2592358 h 2903740"/>
              <a:gd name="connsiteX809" fmla="*/ 1755497 w 2928285"/>
              <a:gd name="connsiteY809" fmla="*/ 2590358 h 2903740"/>
              <a:gd name="connsiteX810" fmla="*/ 1752163 w 2928285"/>
              <a:gd name="connsiteY810" fmla="*/ 2589119 h 2903740"/>
              <a:gd name="connsiteX811" fmla="*/ 1759688 w 2928285"/>
              <a:gd name="connsiteY811" fmla="*/ 2586548 h 2903740"/>
              <a:gd name="connsiteX812" fmla="*/ 1776643 w 2928285"/>
              <a:gd name="connsiteY812" fmla="*/ 2581309 h 2903740"/>
              <a:gd name="connsiteX813" fmla="*/ 1767118 w 2928285"/>
              <a:gd name="connsiteY813" fmla="*/ 2578261 h 2903740"/>
              <a:gd name="connsiteX814" fmla="*/ 1734923 w 2928285"/>
              <a:gd name="connsiteY814" fmla="*/ 2580357 h 2903740"/>
              <a:gd name="connsiteX815" fmla="*/ 1739400 w 2928285"/>
              <a:gd name="connsiteY815" fmla="*/ 2570832 h 2903740"/>
              <a:gd name="connsiteX816" fmla="*/ 1763689 w 2928285"/>
              <a:gd name="connsiteY816" fmla="*/ 2563783 h 2903740"/>
              <a:gd name="connsiteX817" fmla="*/ 1786549 w 2928285"/>
              <a:gd name="connsiteY817" fmla="*/ 2558354 h 2903740"/>
              <a:gd name="connsiteX818" fmla="*/ 1827887 w 2928285"/>
              <a:gd name="connsiteY818" fmla="*/ 2552829 h 2903740"/>
              <a:gd name="connsiteX819" fmla="*/ 1856462 w 2928285"/>
              <a:gd name="connsiteY819" fmla="*/ 2550067 h 2903740"/>
              <a:gd name="connsiteX820" fmla="*/ 1884275 w 2928285"/>
              <a:gd name="connsiteY820" fmla="*/ 2540542 h 2903740"/>
              <a:gd name="connsiteX821" fmla="*/ 1883704 w 2928285"/>
              <a:gd name="connsiteY821" fmla="*/ 2533208 h 2903740"/>
              <a:gd name="connsiteX822" fmla="*/ 1873131 w 2928285"/>
              <a:gd name="connsiteY822" fmla="*/ 2532636 h 2903740"/>
              <a:gd name="connsiteX823" fmla="*/ 1837317 w 2928285"/>
              <a:gd name="connsiteY823" fmla="*/ 2540828 h 2903740"/>
              <a:gd name="connsiteX824" fmla="*/ 1817791 w 2928285"/>
              <a:gd name="connsiteY824" fmla="*/ 2545400 h 2903740"/>
              <a:gd name="connsiteX825" fmla="*/ 1803027 w 2928285"/>
              <a:gd name="connsiteY825" fmla="*/ 2546924 h 2903740"/>
              <a:gd name="connsiteX826" fmla="*/ 1798550 w 2928285"/>
              <a:gd name="connsiteY826" fmla="*/ 2545209 h 2903740"/>
              <a:gd name="connsiteX827" fmla="*/ 1825506 w 2928285"/>
              <a:gd name="connsiteY827" fmla="*/ 2535113 h 2903740"/>
              <a:gd name="connsiteX828" fmla="*/ 1876274 w 2928285"/>
              <a:gd name="connsiteY828" fmla="*/ 2520540 h 2903740"/>
              <a:gd name="connsiteX829" fmla="*/ 1908850 w 2928285"/>
              <a:gd name="connsiteY829" fmla="*/ 2513110 h 2903740"/>
              <a:gd name="connsiteX830" fmla="*/ 1933043 w 2928285"/>
              <a:gd name="connsiteY830" fmla="*/ 2502823 h 2903740"/>
              <a:gd name="connsiteX831" fmla="*/ 1967619 w 2928285"/>
              <a:gd name="connsiteY831" fmla="*/ 2485011 h 2903740"/>
              <a:gd name="connsiteX832" fmla="*/ 2009624 w 2928285"/>
              <a:gd name="connsiteY832" fmla="*/ 2463009 h 2903740"/>
              <a:gd name="connsiteX833" fmla="*/ 1994860 w 2928285"/>
              <a:gd name="connsiteY833" fmla="*/ 2474343 h 2903740"/>
              <a:gd name="connsiteX834" fmla="*/ 1995718 w 2928285"/>
              <a:gd name="connsiteY834" fmla="*/ 2478534 h 2903740"/>
              <a:gd name="connsiteX835" fmla="*/ 2034294 w 2928285"/>
              <a:gd name="connsiteY835" fmla="*/ 2456532 h 2903740"/>
              <a:gd name="connsiteX836" fmla="*/ 2074775 w 2928285"/>
              <a:gd name="connsiteY836" fmla="*/ 2432338 h 2903740"/>
              <a:gd name="connsiteX837" fmla="*/ 2099350 w 2928285"/>
              <a:gd name="connsiteY837" fmla="*/ 2419765 h 2903740"/>
              <a:gd name="connsiteX838" fmla="*/ 2120495 w 2928285"/>
              <a:gd name="connsiteY838" fmla="*/ 2409002 h 2903740"/>
              <a:gd name="connsiteX839" fmla="*/ 2126591 w 2928285"/>
              <a:gd name="connsiteY839" fmla="*/ 2412241 h 2903740"/>
              <a:gd name="connsiteX840" fmla="*/ 2123829 w 2928285"/>
              <a:gd name="connsiteY840" fmla="*/ 2418432 h 2903740"/>
              <a:gd name="connsiteX841" fmla="*/ 2138688 w 2928285"/>
              <a:gd name="connsiteY841" fmla="*/ 2411193 h 2903740"/>
              <a:gd name="connsiteX842" fmla="*/ 2153166 w 2928285"/>
              <a:gd name="connsiteY842" fmla="*/ 2403287 h 2903740"/>
              <a:gd name="connsiteX843" fmla="*/ 2194600 w 2928285"/>
              <a:gd name="connsiteY843" fmla="*/ 2375474 h 2903740"/>
              <a:gd name="connsiteX844" fmla="*/ 2236795 w 2928285"/>
              <a:gd name="connsiteY844" fmla="*/ 2341565 h 2903740"/>
              <a:gd name="connsiteX845" fmla="*/ 2232033 w 2928285"/>
              <a:gd name="connsiteY845" fmla="*/ 2341565 h 2903740"/>
              <a:gd name="connsiteX846" fmla="*/ 2227270 w 2928285"/>
              <a:gd name="connsiteY846" fmla="*/ 2338422 h 2903740"/>
              <a:gd name="connsiteX847" fmla="*/ 2246892 w 2928285"/>
              <a:gd name="connsiteY847" fmla="*/ 2317371 h 2903740"/>
              <a:gd name="connsiteX848" fmla="*/ 2261084 w 2928285"/>
              <a:gd name="connsiteY848" fmla="*/ 2303846 h 2903740"/>
              <a:gd name="connsiteX849" fmla="*/ 2277753 w 2928285"/>
              <a:gd name="connsiteY849" fmla="*/ 2288415 h 2903740"/>
              <a:gd name="connsiteX850" fmla="*/ 2297755 w 2928285"/>
              <a:gd name="connsiteY850" fmla="*/ 2247172 h 2903740"/>
              <a:gd name="connsiteX851" fmla="*/ 2353191 w 2928285"/>
              <a:gd name="connsiteY851" fmla="*/ 2188879 h 2903740"/>
              <a:gd name="connsiteX852" fmla="*/ 2441297 w 2928285"/>
              <a:gd name="connsiteY852" fmla="*/ 2090676 h 2903740"/>
              <a:gd name="connsiteX853" fmla="*/ 2451299 w 2928285"/>
              <a:gd name="connsiteY853" fmla="*/ 2081151 h 2903740"/>
              <a:gd name="connsiteX854" fmla="*/ 2451299 w 2928285"/>
              <a:gd name="connsiteY854" fmla="*/ 2081628 h 2903740"/>
              <a:gd name="connsiteX855" fmla="*/ 2413199 w 2928285"/>
              <a:gd name="connsiteY855" fmla="*/ 2142016 h 2903740"/>
              <a:gd name="connsiteX856" fmla="*/ 2415675 w 2928285"/>
              <a:gd name="connsiteY856" fmla="*/ 2144016 h 2903740"/>
              <a:gd name="connsiteX857" fmla="*/ 2430058 w 2928285"/>
              <a:gd name="connsiteY857" fmla="*/ 2128681 h 2903740"/>
              <a:gd name="connsiteX858" fmla="*/ 2440440 w 2928285"/>
              <a:gd name="connsiteY858" fmla="*/ 2117156 h 2903740"/>
              <a:gd name="connsiteX859" fmla="*/ 2451584 w 2928285"/>
              <a:gd name="connsiteY859" fmla="*/ 2107059 h 2903740"/>
              <a:gd name="connsiteX860" fmla="*/ 2434344 w 2928285"/>
              <a:gd name="connsiteY860" fmla="*/ 2139730 h 2903740"/>
              <a:gd name="connsiteX861" fmla="*/ 2462919 w 2928285"/>
              <a:gd name="connsiteY861" fmla="*/ 2102297 h 2903740"/>
              <a:gd name="connsiteX862" fmla="*/ 2475683 w 2928285"/>
              <a:gd name="connsiteY862" fmla="*/ 2084485 h 2903740"/>
              <a:gd name="connsiteX863" fmla="*/ 2486732 w 2928285"/>
              <a:gd name="connsiteY863" fmla="*/ 2066959 h 2903740"/>
              <a:gd name="connsiteX864" fmla="*/ 2505782 w 2928285"/>
              <a:gd name="connsiteY864" fmla="*/ 2034574 h 2903740"/>
              <a:gd name="connsiteX865" fmla="*/ 2518926 w 2928285"/>
              <a:gd name="connsiteY865" fmla="*/ 2005523 h 2903740"/>
              <a:gd name="connsiteX866" fmla="*/ 2549596 w 2928285"/>
              <a:gd name="connsiteY866" fmla="*/ 1965137 h 2903740"/>
              <a:gd name="connsiteX867" fmla="*/ 2560455 w 2928285"/>
              <a:gd name="connsiteY867" fmla="*/ 1947039 h 2903740"/>
              <a:gd name="connsiteX868" fmla="*/ 2571790 w 2928285"/>
              <a:gd name="connsiteY868" fmla="*/ 1926465 h 2903740"/>
              <a:gd name="connsiteX869" fmla="*/ 2595031 w 2928285"/>
              <a:gd name="connsiteY869" fmla="*/ 1879793 h 2903740"/>
              <a:gd name="connsiteX870" fmla="*/ 2609699 w 2928285"/>
              <a:gd name="connsiteY870" fmla="*/ 1841217 h 2903740"/>
              <a:gd name="connsiteX871" fmla="*/ 2612080 w 2928285"/>
              <a:gd name="connsiteY871" fmla="*/ 1832835 h 2903740"/>
              <a:gd name="connsiteX872" fmla="*/ 2616653 w 2928285"/>
              <a:gd name="connsiteY872" fmla="*/ 1817214 h 2903740"/>
              <a:gd name="connsiteX873" fmla="*/ 2629226 w 2928285"/>
              <a:gd name="connsiteY873" fmla="*/ 1773113 h 2903740"/>
              <a:gd name="connsiteX874" fmla="*/ 2641132 w 2928285"/>
              <a:gd name="connsiteY874" fmla="*/ 1726155 h 2903740"/>
              <a:gd name="connsiteX875" fmla="*/ 2645989 w 2928285"/>
              <a:gd name="connsiteY875" fmla="*/ 1707105 h 2903740"/>
              <a:gd name="connsiteX876" fmla="*/ 2649037 w 2928285"/>
              <a:gd name="connsiteY876" fmla="*/ 1694055 h 2903740"/>
              <a:gd name="connsiteX877" fmla="*/ 2654467 w 2928285"/>
              <a:gd name="connsiteY877" fmla="*/ 1676624 h 2903740"/>
              <a:gd name="connsiteX878" fmla="*/ 2664944 w 2928285"/>
              <a:gd name="connsiteY878" fmla="*/ 1680530 h 2903740"/>
              <a:gd name="connsiteX879" fmla="*/ 2661992 w 2928285"/>
              <a:gd name="connsiteY879" fmla="*/ 1699008 h 2903740"/>
              <a:gd name="connsiteX880" fmla="*/ 2658562 w 2928285"/>
              <a:gd name="connsiteY880" fmla="*/ 1714058 h 2903740"/>
              <a:gd name="connsiteX881" fmla="*/ 2654371 w 2928285"/>
              <a:gd name="connsiteY881" fmla="*/ 1728631 h 2903740"/>
              <a:gd name="connsiteX882" fmla="*/ 2650943 w 2928285"/>
              <a:gd name="connsiteY882" fmla="*/ 1745014 h 2903740"/>
              <a:gd name="connsiteX883" fmla="*/ 2647609 w 2928285"/>
              <a:gd name="connsiteY883" fmla="*/ 1764064 h 2903740"/>
              <a:gd name="connsiteX884" fmla="*/ 2621987 w 2928285"/>
              <a:gd name="connsiteY884" fmla="*/ 1836835 h 2903740"/>
              <a:gd name="connsiteX885" fmla="*/ 2647609 w 2928285"/>
              <a:gd name="connsiteY885" fmla="*/ 1764159 h 2903740"/>
              <a:gd name="connsiteX886" fmla="*/ 2651990 w 2928285"/>
              <a:gd name="connsiteY886" fmla="*/ 1768065 h 2903740"/>
              <a:gd name="connsiteX887" fmla="*/ 2668754 w 2928285"/>
              <a:gd name="connsiteY887" fmla="*/ 1721773 h 2903740"/>
              <a:gd name="connsiteX888" fmla="*/ 2670183 w 2928285"/>
              <a:gd name="connsiteY888" fmla="*/ 1735394 h 2903740"/>
              <a:gd name="connsiteX889" fmla="*/ 2665516 w 2928285"/>
              <a:gd name="connsiteY889" fmla="*/ 1752158 h 2903740"/>
              <a:gd name="connsiteX890" fmla="*/ 2670183 w 2928285"/>
              <a:gd name="connsiteY890" fmla="*/ 1735394 h 2903740"/>
              <a:gd name="connsiteX891" fmla="*/ 2675517 w 2928285"/>
              <a:gd name="connsiteY891" fmla="*/ 1720154 h 2903740"/>
              <a:gd name="connsiteX892" fmla="*/ 2685042 w 2928285"/>
              <a:gd name="connsiteY892" fmla="*/ 1680530 h 2903740"/>
              <a:gd name="connsiteX893" fmla="*/ 2691900 w 2928285"/>
              <a:gd name="connsiteY893" fmla="*/ 1649383 h 2903740"/>
              <a:gd name="connsiteX894" fmla="*/ 2697901 w 2928285"/>
              <a:gd name="connsiteY894" fmla="*/ 1621665 h 2903740"/>
              <a:gd name="connsiteX895" fmla="*/ 2697901 w 2928285"/>
              <a:gd name="connsiteY895" fmla="*/ 1629666 h 2903740"/>
              <a:gd name="connsiteX896" fmla="*/ 2697901 w 2928285"/>
              <a:gd name="connsiteY896" fmla="*/ 1621665 h 2903740"/>
              <a:gd name="connsiteX897" fmla="*/ 2704473 w 2928285"/>
              <a:gd name="connsiteY897" fmla="*/ 1589471 h 2903740"/>
              <a:gd name="connsiteX898" fmla="*/ 2708569 w 2928285"/>
              <a:gd name="connsiteY898" fmla="*/ 1566516 h 2903740"/>
              <a:gd name="connsiteX899" fmla="*/ 2713331 w 2928285"/>
              <a:gd name="connsiteY899" fmla="*/ 1549561 h 2903740"/>
              <a:gd name="connsiteX900" fmla="*/ 2714093 w 2928285"/>
              <a:gd name="connsiteY900" fmla="*/ 1571564 h 2903740"/>
              <a:gd name="connsiteX901" fmla="*/ 2713045 w 2928285"/>
              <a:gd name="connsiteY901" fmla="*/ 1597377 h 2903740"/>
              <a:gd name="connsiteX902" fmla="*/ 2709236 w 2928285"/>
              <a:gd name="connsiteY902" fmla="*/ 1632905 h 2903740"/>
              <a:gd name="connsiteX903" fmla="*/ 2711045 w 2928285"/>
              <a:gd name="connsiteY903" fmla="*/ 1633667 h 2903740"/>
              <a:gd name="connsiteX904" fmla="*/ 2714570 w 2928285"/>
              <a:gd name="connsiteY904" fmla="*/ 1621189 h 2903740"/>
              <a:gd name="connsiteX905" fmla="*/ 2723618 w 2928285"/>
              <a:gd name="connsiteY905" fmla="*/ 1615188 h 2903740"/>
              <a:gd name="connsiteX906" fmla="*/ 2714570 w 2928285"/>
              <a:gd name="connsiteY906" fmla="*/ 1621094 h 2903740"/>
              <a:gd name="connsiteX907" fmla="*/ 2712855 w 2928285"/>
              <a:gd name="connsiteY907" fmla="*/ 1504698 h 2903740"/>
              <a:gd name="connsiteX908" fmla="*/ 2719427 w 2928285"/>
              <a:gd name="connsiteY908" fmla="*/ 1461931 h 2903740"/>
              <a:gd name="connsiteX909" fmla="*/ 2724285 w 2928285"/>
              <a:gd name="connsiteY909" fmla="*/ 1420783 h 2903740"/>
              <a:gd name="connsiteX910" fmla="*/ 2728000 w 2928285"/>
              <a:gd name="connsiteY910" fmla="*/ 1428689 h 2903740"/>
              <a:gd name="connsiteX911" fmla="*/ 2732953 w 2928285"/>
              <a:gd name="connsiteY911" fmla="*/ 1416878 h 2903740"/>
              <a:gd name="connsiteX912" fmla="*/ 2737144 w 2928285"/>
              <a:gd name="connsiteY912" fmla="*/ 1426403 h 2903740"/>
              <a:gd name="connsiteX913" fmla="*/ 2738763 w 2928285"/>
              <a:gd name="connsiteY913" fmla="*/ 1464503 h 2903740"/>
              <a:gd name="connsiteX914" fmla="*/ 2738763 w 2928285"/>
              <a:gd name="connsiteY914" fmla="*/ 1503365 h 2903740"/>
              <a:gd name="connsiteX915" fmla="*/ 2737811 w 2928285"/>
              <a:gd name="connsiteY915" fmla="*/ 1542894 h 2903740"/>
              <a:gd name="connsiteX916" fmla="*/ 2735144 w 2928285"/>
              <a:gd name="connsiteY916" fmla="*/ 1582327 h 2903740"/>
              <a:gd name="connsiteX917" fmla="*/ 2740096 w 2928285"/>
              <a:gd name="connsiteY917" fmla="*/ 1570326 h 2903740"/>
              <a:gd name="connsiteX918" fmla="*/ 2745240 w 2928285"/>
              <a:gd name="connsiteY918" fmla="*/ 1554895 h 2903740"/>
              <a:gd name="connsiteX919" fmla="*/ 2745240 w 2928285"/>
              <a:gd name="connsiteY919" fmla="*/ 1568897 h 2903740"/>
              <a:gd name="connsiteX920" fmla="*/ 2739525 w 2928285"/>
              <a:gd name="connsiteY920" fmla="*/ 1606140 h 2903740"/>
              <a:gd name="connsiteX921" fmla="*/ 2745240 w 2928285"/>
              <a:gd name="connsiteY921" fmla="*/ 1568897 h 2903740"/>
              <a:gd name="connsiteX922" fmla="*/ 2748574 w 2928285"/>
              <a:gd name="connsiteY922" fmla="*/ 1595281 h 2903740"/>
              <a:gd name="connsiteX923" fmla="*/ 2743240 w 2928285"/>
              <a:gd name="connsiteY923" fmla="*/ 1634238 h 2903740"/>
              <a:gd name="connsiteX924" fmla="*/ 2732858 w 2928285"/>
              <a:gd name="connsiteY924" fmla="*/ 1687674 h 2903740"/>
              <a:gd name="connsiteX925" fmla="*/ 2723333 w 2928285"/>
              <a:gd name="connsiteY925" fmla="*/ 1733108 h 2903740"/>
              <a:gd name="connsiteX926" fmla="*/ 2735715 w 2928285"/>
              <a:gd name="connsiteY926" fmla="*/ 1691388 h 2903740"/>
              <a:gd name="connsiteX927" fmla="*/ 2736287 w 2928285"/>
              <a:gd name="connsiteY927" fmla="*/ 1688626 h 2903740"/>
              <a:gd name="connsiteX928" fmla="*/ 2734382 w 2928285"/>
              <a:gd name="connsiteY928" fmla="*/ 1711391 h 2903740"/>
              <a:gd name="connsiteX929" fmla="*/ 2730000 w 2928285"/>
              <a:gd name="connsiteY929" fmla="*/ 1733394 h 2903740"/>
              <a:gd name="connsiteX930" fmla="*/ 2725047 w 2928285"/>
              <a:gd name="connsiteY930" fmla="*/ 1754539 h 2903740"/>
              <a:gd name="connsiteX931" fmla="*/ 2716379 w 2928285"/>
              <a:gd name="connsiteY931" fmla="*/ 1792639 h 2903740"/>
              <a:gd name="connsiteX932" fmla="*/ 2704568 w 2928285"/>
              <a:gd name="connsiteY932" fmla="*/ 1828167 h 2903740"/>
              <a:gd name="connsiteX933" fmla="*/ 2689614 w 2928285"/>
              <a:gd name="connsiteY933" fmla="*/ 1871316 h 2903740"/>
              <a:gd name="connsiteX934" fmla="*/ 2675231 w 2928285"/>
              <a:gd name="connsiteY934" fmla="*/ 1907987 h 2903740"/>
              <a:gd name="connsiteX935" fmla="*/ 2660087 w 2928285"/>
              <a:gd name="connsiteY935" fmla="*/ 1943706 h 2903740"/>
              <a:gd name="connsiteX936" fmla="*/ 2644275 w 2928285"/>
              <a:gd name="connsiteY936" fmla="*/ 1979234 h 2903740"/>
              <a:gd name="connsiteX937" fmla="*/ 2626082 w 2928285"/>
              <a:gd name="connsiteY937" fmla="*/ 2014476 h 2903740"/>
              <a:gd name="connsiteX938" fmla="*/ 2614462 w 2928285"/>
              <a:gd name="connsiteY938" fmla="*/ 2039146 h 2903740"/>
              <a:gd name="connsiteX939" fmla="*/ 2604937 w 2928285"/>
              <a:gd name="connsiteY939" fmla="*/ 2058958 h 2903740"/>
              <a:gd name="connsiteX940" fmla="*/ 2607128 w 2928285"/>
              <a:gd name="connsiteY940" fmla="*/ 2057529 h 2903740"/>
              <a:gd name="connsiteX941" fmla="*/ 2589316 w 2928285"/>
              <a:gd name="connsiteY941" fmla="*/ 2090295 h 2903740"/>
              <a:gd name="connsiteX942" fmla="*/ 2569028 w 2928285"/>
              <a:gd name="connsiteY942" fmla="*/ 2123252 h 2903740"/>
              <a:gd name="connsiteX943" fmla="*/ 2524736 w 2928285"/>
              <a:gd name="connsiteY943" fmla="*/ 2188117 h 2903740"/>
              <a:gd name="connsiteX944" fmla="*/ 2518640 w 2928285"/>
              <a:gd name="connsiteY944" fmla="*/ 2188117 h 2903740"/>
              <a:gd name="connsiteX945" fmla="*/ 2524736 w 2928285"/>
              <a:gd name="connsiteY945" fmla="*/ 2188117 h 2903740"/>
              <a:gd name="connsiteX946" fmla="*/ 2498638 w 2928285"/>
              <a:gd name="connsiteY946" fmla="*/ 2224312 h 2903740"/>
              <a:gd name="connsiteX947" fmla="*/ 2483684 w 2928285"/>
              <a:gd name="connsiteY947" fmla="*/ 2243362 h 2903740"/>
              <a:gd name="connsiteX948" fmla="*/ 2467586 w 2928285"/>
              <a:gd name="connsiteY948" fmla="*/ 2262412 h 2903740"/>
              <a:gd name="connsiteX949" fmla="*/ 2442726 w 2928285"/>
              <a:gd name="connsiteY949" fmla="*/ 2292035 h 2903740"/>
              <a:gd name="connsiteX950" fmla="*/ 2416532 w 2928285"/>
              <a:gd name="connsiteY950" fmla="*/ 2320610 h 2903740"/>
              <a:gd name="connsiteX951" fmla="*/ 2417961 w 2928285"/>
              <a:gd name="connsiteY951" fmla="*/ 2323467 h 2903740"/>
              <a:gd name="connsiteX952" fmla="*/ 2413579 w 2928285"/>
              <a:gd name="connsiteY952" fmla="*/ 2342517 h 2903740"/>
              <a:gd name="connsiteX953" fmla="*/ 2425581 w 2928285"/>
              <a:gd name="connsiteY953" fmla="*/ 2331373 h 2903740"/>
              <a:gd name="connsiteX954" fmla="*/ 2436154 w 2928285"/>
              <a:gd name="connsiteY954" fmla="*/ 2320420 h 2903740"/>
              <a:gd name="connsiteX955" fmla="*/ 2445012 w 2928285"/>
              <a:gd name="connsiteY955" fmla="*/ 2315371 h 2903740"/>
              <a:gd name="connsiteX956" fmla="*/ 2454537 w 2928285"/>
              <a:gd name="connsiteY956" fmla="*/ 2307275 h 2903740"/>
              <a:gd name="connsiteX957" fmla="*/ 2465014 w 2928285"/>
              <a:gd name="connsiteY957" fmla="*/ 2296607 h 2903740"/>
              <a:gd name="connsiteX958" fmla="*/ 2503114 w 2928285"/>
              <a:gd name="connsiteY958" fmla="*/ 2258507 h 2903740"/>
              <a:gd name="connsiteX959" fmla="*/ 2538738 w 2928285"/>
              <a:gd name="connsiteY959" fmla="*/ 2220407 h 2903740"/>
              <a:gd name="connsiteX960" fmla="*/ 2560645 w 2928285"/>
              <a:gd name="connsiteY960" fmla="*/ 2191832 h 2903740"/>
              <a:gd name="connsiteX961" fmla="*/ 2585696 w 2928285"/>
              <a:gd name="connsiteY961" fmla="*/ 2156018 h 2903740"/>
              <a:gd name="connsiteX962" fmla="*/ 2583887 w 2928285"/>
              <a:gd name="connsiteY962" fmla="*/ 2155065 h 2903740"/>
              <a:gd name="connsiteX963" fmla="*/ 2559026 w 2928285"/>
              <a:gd name="connsiteY963" fmla="*/ 2175068 h 2903740"/>
              <a:gd name="connsiteX964" fmla="*/ 2574362 w 2928285"/>
              <a:gd name="connsiteY964" fmla="*/ 2155351 h 2903740"/>
              <a:gd name="connsiteX965" fmla="*/ 2588839 w 2928285"/>
              <a:gd name="connsiteY965" fmla="*/ 2134968 h 2903740"/>
              <a:gd name="connsiteX966" fmla="*/ 2596555 w 2928285"/>
              <a:gd name="connsiteY966" fmla="*/ 2123157 h 2903740"/>
              <a:gd name="connsiteX967" fmla="*/ 2617224 w 2928285"/>
              <a:gd name="connsiteY967" fmla="*/ 2100678 h 2903740"/>
              <a:gd name="connsiteX968" fmla="*/ 2638560 w 2928285"/>
              <a:gd name="connsiteY968" fmla="*/ 2067149 h 2903740"/>
              <a:gd name="connsiteX969" fmla="*/ 2648657 w 2928285"/>
              <a:gd name="connsiteY969" fmla="*/ 2049719 h 2903740"/>
              <a:gd name="connsiteX970" fmla="*/ 2656658 w 2928285"/>
              <a:gd name="connsiteY970" fmla="*/ 2030669 h 2903740"/>
              <a:gd name="connsiteX971" fmla="*/ 2674755 w 2928285"/>
              <a:gd name="connsiteY971" fmla="*/ 1994855 h 2903740"/>
              <a:gd name="connsiteX972" fmla="*/ 2691424 w 2928285"/>
              <a:gd name="connsiteY972" fmla="*/ 1958279 h 2903740"/>
              <a:gd name="connsiteX973" fmla="*/ 2691424 w 2928285"/>
              <a:gd name="connsiteY973" fmla="*/ 1959422 h 2903740"/>
              <a:gd name="connsiteX974" fmla="*/ 2709997 w 2928285"/>
              <a:gd name="connsiteY974" fmla="*/ 1915321 h 2903740"/>
              <a:gd name="connsiteX975" fmla="*/ 2727428 w 2928285"/>
              <a:gd name="connsiteY975" fmla="*/ 1865886 h 2903740"/>
              <a:gd name="connsiteX976" fmla="*/ 2729333 w 2928285"/>
              <a:gd name="connsiteY976" fmla="*/ 1860362 h 2903740"/>
              <a:gd name="connsiteX977" fmla="*/ 2730953 w 2928285"/>
              <a:gd name="connsiteY977" fmla="*/ 1855123 h 2903740"/>
              <a:gd name="connsiteX978" fmla="*/ 2746954 w 2928285"/>
              <a:gd name="connsiteY978" fmla="*/ 1809594 h 2903740"/>
              <a:gd name="connsiteX979" fmla="*/ 2753622 w 2928285"/>
              <a:gd name="connsiteY979" fmla="*/ 1789591 h 2903740"/>
              <a:gd name="connsiteX980" fmla="*/ 2754098 w 2928285"/>
              <a:gd name="connsiteY980" fmla="*/ 1793020 h 2903740"/>
              <a:gd name="connsiteX981" fmla="*/ 2749336 w 2928285"/>
              <a:gd name="connsiteY981" fmla="*/ 1816833 h 2903740"/>
              <a:gd name="connsiteX982" fmla="*/ 2733810 w 2928285"/>
              <a:gd name="connsiteY982" fmla="*/ 1866172 h 2903740"/>
              <a:gd name="connsiteX983" fmla="*/ 2714760 w 2928285"/>
              <a:gd name="connsiteY983" fmla="*/ 1916274 h 2903740"/>
              <a:gd name="connsiteX984" fmla="*/ 2708950 w 2928285"/>
              <a:gd name="connsiteY984" fmla="*/ 1933323 h 2903740"/>
              <a:gd name="connsiteX985" fmla="*/ 2701520 w 2928285"/>
              <a:gd name="connsiteY985" fmla="*/ 1951326 h 2903740"/>
              <a:gd name="connsiteX986" fmla="*/ 2684756 w 2928285"/>
              <a:gd name="connsiteY986" fmla="*/ 1990283 h 2903740"/>
              <a:gd name="connsiteX987" fmla="*/ 2544834 w 2928285"/>
              <a:gd name="connsiteY987" fmla="*/ 2223169 h 2903740"/>
              <a:gd name="connsiteX988" fmla="*/ 2508544 w 2928285"/>
              <a:gd name="connsiteY988" fmla="*/ 2271556 h 2903740"/>
              <a:gd name="connsiteX989" fmla="*/ 2495590 w 2928285"/>
              <a:gd name="connsiteY989" fmla="*/ 2292606 h 2903740"/>
              <a:gd name="connsiteX990" fmla="*/ 2495590 w 2928285"/>
              <a:gd name="connsiteY990" fmla="*/ 2292606 h 2903740"/>
              <a:gd name="connsiteX991" fmla="*/ 2513211 w 2928285"/>
              <a:gd name="connsiteY991" fmla="*/ 2275938 h 2903740"/>
              <a:gd name="connsiteX992" fmla="*/ 2537976 w 2928285"/>
              <a:gd name="connsiteY992" fmla="*/ 2246505 h 2903740"/>
              <a:gd name="connsiteX993" fmla="*/ 2538929 w 2928285"/>
              <a:gd name="connsiteY993" fmla="*/ 2248220 h 2903740"/>
              <a:gd name="connsiteX994" fmla="*/ 2565313 w 2928285"/>
              <a:gd name="connsiteY994" fmla="*/ 2216597 h 2903740"/>
              <a:gd name="connsiteX995" fmla="*/ 2584363 w 2928285"/>
              <a:gd name="connsiteY995" fmla="*/ 2194594 h 2903740"/>
              <a:gd name="connsiteX996" fmla="*/ 2598650 w 2928285"/>
              <a:gd name="connsiteY996" fmla="*/ 2175544 h 2903740"/>
              <a:gd name="connsiteX997" fmla="*/ 2611890 w 2928285"/>
              <a:gd name="connsiteY997" fmla="*/ 2156494 h 2903740"/>
              <a:gd name="connsiteX998" fmla="*/ 2637036 w 2928285"/>
              <a:gd name="connsiteY998" fmla="*/ 2120871 h 2903740"/>
              <a:gd name="connsiteX999" fmla="*/ 2678755 w 2928285"/>
              <a:gd name="connsiteY999" fmla="*/ 2057815 h 2903740"/>
              <a:gd name="connsiteX1000" fmla="*/ 2704949 w 2928285"/>
              <a:gd name="connsiteY1000" fmla="*/ 2018667 h 2903740"/>
              <a:gd name="connsiteX1001" fmla="*/ 2698853 w 2928285"/>
              <a:gd name="connsiteY1001" fmla="*/ 2033145 h 2903740"/>
              <a:gd name="connsiteX1002" fmla="*/ 2683423 w 2928285"/>
              <a:gd name="connsiteY1002" fmla="*/ 2065816 h 2903740"/>
              <a:gd name="connsiteX1003" fmla="*/ 2666849 w 2928285"/>
              <a:gd name="connsiteY1003" fmla="*/ 2097439 h 2903740"/>
              <a:gd name="connsiteX1004" fmla="*/ 2648276 w 2928285"/>
              <a:gd name="connsiteY1004" fmla="*/ 2130586 h 2903740"/>
              <a:gd name="connsiteX1005" fmla="*/ 2624844 w 2928285"/>
              <a:gd name="connsiteY1005" fmla="*/ 2166305 h 2903740"/>
              <a:gd name="connsiteX1006" fmla="*/ 2599317 w 2928285"/>
              <a:gd name="connsiteY1006" fmla="*/ 2205167 h 2903740"/>
              <a:gd name="connsiteX1007" fmla="*/ 2572837 w 2928285"/>
              <a:gd name="connsiteY1007" fmla="*/ 2243267 h 2903740"/>
              <a:gd name="connsiteX1008" fmla="*/ 2542834 w 2928285"/>
              <a:gd name="connsiteY1008" fmla="*/ 2281938 h 2903740"/>
              <a:gd name="connsiteX1009" fmla="*/ 2527594 w 2928285"/>
              <a:gd name="connsiteY1009" fmla="*/ 2300988 h 2903740"/>
              <a:gd name="connsiteX1010" fmla="*/ 2511878 w 2928285"/>
              <a:gd name="connsiteY1010" fmla="*/ 2319562 h 2903740"/>
              <a:gd name="connsiteX1011" fmla="*/ 2496066 w 2928285"/>
              <a:gd name="connsiteY1011" fmla="*/ 2338612 h 2903740"/>
              <a:gd name="connsiteX1012" fmla="*/ 2479302 w 2928285"/>
              <a:gd name="connsiteY1012" fmla="*/ 2356519 h 2903740"/>
              <a:gd name="connsiteX1013" fmla="*/ 2444536 w 2928285"/>
              <a:gd name="connsiteY1013" fmla="*/ 2392238 h 2903740"/>
              <a:gd name="connsiteX1014" fmla="*/ 2443012 w 2928285"/>
              <a:gd name="connsiteY1014" fmla="*/ 2395095 h 2903740"/>
              <a:gd name="connsiteX1015" fmla="*/ 2462062 w 2928285"/>
              <a:gd name="connsiteY1015" fmla="*/ 2382237 h 2903740"/>
              <a:gd name="connsiteX1016" fmla="*/ 2499590 w 2928285"/>
              <a:gd name="connsiteY1016" fmla="*/ 2345280 h 2903740"/>
              <a:gd name="connsiteX1017" fmla="*/ 2537690 w 2928285"/>
              <a:gd name="connsiteY1017" fmla="*/ 2300607 h 2903740"/>
              <a:gd name="connsiteX1018" fmla="*/ 2538929 w 2928285"/>
              <a:gd name="connsiteY1018" fmla="*/ 2298131 h 2903740"/>
              <a:gd name="connsiteX1019" fmla="*/ 2558645 w 2928285"/>
              <a:gd name="connsiteY1019" fmla="*/ 2273747 h 2903740"/>
              <a:gd name="connsiteX1020" fmla="*/ 2576838 w 2928285"/>
              <a:gd name="connsiteY1020" fmla="*/ 2250411 h 2903740"/>
              <a:gd name="connsiteX1021" fmla="*/ 2592078 w 2928285"/>
              <a:gd name="connsiteY1021" fmla="*/ 2229361 h 2903740"/>
              <a:gd name="connsiteX1022" fmla="*/ 2606937 w 2928285"/>
              <a:gd name="connsiteY1022" fmla="*/ 2207929 h 2903740"/>
              <a:gd name="connsiteX1023" fmla="*/ 2605413 w 2928285"/>
              <a:gd name="connsiteY1023" fmla="*/ 2209453 h 2903740"/>
              <a:gd name="connsiteX1024" fmla="*/ 2629321 w 2928285"/>
              <a:gd name="connsiteY1024" fmla="*/ 2183259 h 2903740"/>
              <a:gd name="connsiteX1025" fmla="*/ 2619796 w 2928285"/>
              <a:gd name="connsiteY1025" fmla="*/ 2200786 h 2903740"/>
              <a:gd name="connsiteX1026" fmla="*/ 2593030 w 2928285"/>
              <a:gd name="connsiteY1026" fmla="*/ 2239457 h 2903740"/>
              <a:gd name="connsiteX1027" fmla="*/ 2585029 w 2928285"/>
              <a:gd name="connsiteY1027" fmla="*/ 2254888 h 2903740"/>
              <a:gd name="connsiteX1028" fmla="*/ 2624272 w 2928285"/>
              <a:gd name="connsiteY1028" fmla="*/ 2200595 h 2903740"/>
              <a:gd name="connsiteX1029" fmla="*/ 2632464 w 2928285"/>
              <a:gd name="connsiteY1029" fmla="*/ 2188879 h 2903740"/>
              <a:gd name="connsiteX1030" fmla="*/ 2641989 w 2928285"/>
              <a:gd name="connsiteY1030" fmla="*/ 2174496 h 2903740"/>
              <a:gd name="connsiteX1031" fmla="*/ 2659039 w 2928285"/>
              <a:gd name="connsiteY1031" fmla="*/ 2146969 h 2903740"/>
              <a:gd name="connsiteX1032" fmla="*/ 2666659 w 2928285"/>
              <a:gd name="connsiteY1032" fmla="*/ 2133920 h 2903740"/>
              <a:gd name="connsiteX1033" fmla="*/ 2673517 w 2928285"/>
              <a:gd name="connsiteY1033" fmla="*/ 2121061 h 2903740"/>
              <a:gd name="connsiteX1034" fmla="*/ 2686947 w 2928285"/>
              <a:gd name="connsiteY1034" fmla="*/ 2096677 h 2903740"/>
              <a:gd name="connsiteX1035" fmla="*/ 2699996 w 2928285"/>
              <a:gd name="connsiteY1035" fmla="*/ 2073912 h 2903740"/>
              <a:gd name="connsiteX1036" fmla="*/ 2711807 w 2928285"/>
              <a:gd name="connsiteY1036" fmla="*/ 2051910 h 2903740"/>
              <a:gd name="connsiteX1037" fmla="*/ 2734762 w 2928285"/>
              <a:gd name="connsiteY1037" fmla="*/ 2010190 h 2903740"/>
              <a:gd name="connsiteX1038" fmla="*/ 2755813 w 2928285"/>
              <a:gd name="connsiteY1038" fmla="*/ 1968471 h 2903740"/>
              <a:gd name="connsiteX1039" fmla="*/ 2755813 w 2928285"/>
              <a:gd name="connsiteY1039" fmla="*/ 1968471 h 2903740"/>
              <a:gd name="connsiteX1040" fmla="*/ 2776006 w 2928285"/>
              <a:gd name="connsiteY1040" fmla="*/ 1927989 h 2903740"/>
              <a:gd name="connsiteX1041" fmla="*/ 2788484 w 2928285"/>
              <a:gd name="connsiteY1041" fmla="*/ 1907320 h 2903740"/>
              <a:gd name="connsiteX1042" fmla="*/ 2788484 w 2928285"/>
              <a:gd name="connsiteY1042" fmla="*/ 1907320 h 2903740"/>
              <a:gd name="connsiteX1043" fmla="*/ 2794579 w 2928285"/>
              <a:gd name="connsiteY1043" fmla="*/ 1891795 h 2903740"/>
              <a:gd name="connsiteX1044" fmla="*/ 2799437 w 2928285"/>
              <a:gd name="connsiteY1044" fmla="*/ 1878174 h 2903740"/>
              <a:gd name="connsiteX1045" fmla="*/ 2807248 w 2928285"/>
              <a:gd name="connsiteY1045" fmla="*/ 1857790 h 2903740"/>
              <a:gd name="connsiteX1046" fmla="*/ 2814392 w 2928285"/>
              <a:gd name="connsiteY1046" fmla="*/ 1847598 h 2903740"/>
              <a:gd name="connsiteX1047" fmla="*/ 2805819 w 2928285"/>
              <a:gd name="connsiteY1047" fmla="*/ 1879603 h 2903740"/>
              <a:gd name="connsiteX1048" fmla="*/ 2796294 w 2928285"/>
              <a:gd name="connsiteY1048" fmla="*/ 1911892 h 2903740"/>
              <a:gd name="connsiteX1049" fmla="*/ 2796294 w 2928285"/>
              <a:gd name="connsiteY1049" fmla="*/ 1911892 h 2903740"/>
              <a:gd name="connsiteX1050" fmla="*/ 2786769 w 2928285"/>
              <a:gd name="connsiteY1050" fmla="*/ 1942848 h 2903740"/>
              <a:gd name="connsiteX1051" fmla="*/ 2778768 w 2928285"/>
              <a:gd name="connsiteY1051" fmla="*/ 1965708 h 2903740"/>
              <a:gd name="connsiteX1052" fmla="*/ 2769243 w 2928285"/>
              <a:gd name="connsiteY1052" fmla="*/ 1988283 h 2903740"/>
              <a:gd name="connsiteX1053" fmla="*/ 2761909 w 2928285"/>
              <a:gd name="connsiteY1053" fmla="*/ 2009238 h 2903740"/>
              <a:gd name="connsiteX1054" fmla="*/ 2764480 w 2928285"/>
              <a:gd name="connsiteY1054" fmla="*/ 2011619 h 2903740"/>
              <a:gd name="connsiteX1055" fmla="*/ 2781911 w 2928285"/>
              <a:gd name="connsiteY1055" fmla="*/ 1981901 h 2903740"/>
              <a:gd name="connsiteX1056" fmla="*/ 2797913 w 2928285"/>
              <a:gd name="connsiteY1056" fmla="*/ 1947706 h 2903740"/>
              <a:gd name="connsiteX1057" fmla="*/ 2797913 w 2928285"/>
              <a:gd name="connsiteY1057" fmla="*/ 1946849 h 2903740"/>
              <a:gd name="connsiteX1058" fmla="*/ 2835251 w 2928285"/>
              <a:gd name="connsiteY1058" fmla="*/ 1861695 h 2903740"/>
              <a:gd name="connsiteX1059" fmla="*/ 2834013 w 2928285"/>
              <a:gd name="connsiteY1059" fmla="*/ 1889223 h 2903740"/>
              <a:gd name="connsiteX1060" fmla="*/ 2824488 w 2928285"/>
              <a:gd name="connsiteY1060" fmla="*/ 1938753 h 2903740"/>
              <a:gd name="connsiteX1061" fmla="*/ 2834013 w 2928285"/>
              <a:gd name="connsiteY1061" fmla="*/ 1939324 h 2903740"/>
              <a:gd name="connsiteX1062" fmla="*/ 2828203 w 2928285"/>
              <a:gd name="connsiteY1062" fmla="*/ 1971233 h 2903740"/>
              <a:gd name="connsiteX1063" fmla="*/ 2795627 w 2928285"/>
              <a:gd name="connsiteY1063" fmla="*/ 2044004 h 2903740"/>
              <a:gd name="connsiteX1064" fmla="*/ 2761433 w 2928285"/>
              <a:gd name="connsiteY1064" fmla="*/ 2106202 h 2903740"/>
              <a:gd name="connsiteX1065" fmla="*/ 2697996 w 2928285"/>
              <a:gd name="connsiteY1065" fmla="*/ 2204976 h 2903740"/>
              <a:gd name="connsiteX1066" fmla="*/ 2681327 w 2928285"/>
              <a:gd name="connsiteY1066" fmla="*/ 2228884 h 2903740"/>
              <a:gd name="connsiteX1067" fmla="*/ 2664087 w 2928285"/>
              <a:gd name="connsiteY1067" fmla="*/ 2251268 h 2903740"/>
              <a:gd name="connsiteX1068" fmla="*/ 2647513 w 2928285"/>
              <a:gd name="connsiteY1068" fmla="*/ 2272413 h 2903740"/>
              <a:gd name="connsiteX1069" fmla="*/ 2631512 w 2928285"/>
              <a:gd name="connsiteY1069" fmla="*/ 2291463 h 2903740"/>
              <a:gd name="connsiteX1070" fmla="*/ 2606270 w 2928285"/>
              <a:gd name="connsiteY1070" fmla="*/ 2322420 h 2903740"/>
              <a:gd name="connsiteX1071" fmla="*/ 2595126 w 2928285"/>
              <a:gd name="connsiteY1071" fmla="*/ 2335374 h 2903740"/>
              <a:gd name="connsiteX1072" fmla="*/ 2582553 w 2928285"/>
              <a:gd name="connsiteY1072" fmla="*/ 2349090 h 2903740"/>
              <a:gd name="connsiteX1073" fmla="*/ 2548358 w 2928285"/>
              <a:gd name="connsiteY1073" fmla="*/ 2370807 h 2903740"/>
              <a:gd name="connsiteX1074" fmla="*/ 2533785 w 2928285"/>
              <a:gd name="connsiteY1074" fmla="*/ 2384237 h 2903740"/>
              <a:gd name="connsiteX1075" fmla="*/ 2529880 w 2928285"/>
              <a:gd name="connsiteY1075" fmla="*/ 2384999 h 2903740"/>
              <a:gd name="connsiteX1076" fmla="*/ 2538452 w 2928285"/>
              <a:gd name="connsiteY1076" fmla="*/ 2375474 h 2903740"/>
              <a:gd name="connsiteX1077" fmla="*/ 2529880 w 2928285"/>
              <a:gd name="connsiteY1077" fmla="*/ 2384999 h 2903740"/>
              <a:gd name="connsiteX1078" fmla="*/ 2529880 w 2928285"/>
              <a:gd name="connsiteY1078" fmla="*/ 2384999 h 2903740"/>
              <a:gd name="connsiteX1079" fmla="*/ 2482255 w 2928285"/>
              <a:gd name="connsiteY1079" fmla="*/ 2430529 h 2903740"/>
              <a:gd name="connsiteX1080" fmla="*/ 2466538 w 2928285"/>
              <a:gd name="connsiteY1080" fmla="*/ 2444340 h 2903740"/>
              <a:gd name="connsiteX1081" fmla="*/ 2466538 w 2928285"/>
              <a:gd name="connsiteY1081" fmla="*/ 2444340 h 2903740"/>
              <a:gd name="connsiteX1082" fmla="*/ 2430248 w 2928285"/>
              <a:gd name="connsiteY1082" fmla="*/ 2476725 h 2903740"/>
              <a:gd name="connsiteX1083" fmla="*/ 2378337 w 2928285"/>
              <a:gd name="connsiteY1083" fmla="*/ 2518825 h 2903740"/>
              <a:gd name="connsiteX1084" fmla="*/ 2336046 w 2928285"/>
              <a:gd name="connsiteY1084" fmla="*/ 2547400 h 2903740"/>
              <a:gd name="connsiteX1085" fmla="*/ 2321949 w 2928285"/>
              <a:gd name="connsiteY1085" fmla="*/ 2558545 h 2903740"/>
              <a:gd name="connsiteX1086" fmla="*/ 2279753 w 2928285"/>
              <a:gd name="connsiteY1086" fmla="*/ 2587786 h 2903740"/>
              <a:gd name="connsiteX1087" fmla="*/ 2266133 w 2928285"/>
              <a:gd name="connsiteY1087" fmla="*/ 2597311 h 2903740"/>
              <a:gd name="connsiteX1088" fmla="*/ 2252036 w 2928285"/>
              <a:gd name="connsiteY1088" fmla="*/ 2606265 h 2903740"/>
              <a:gd name="connsiteX1089" fmla="*/ 2208030 w 2928285"/>
              <a:gd name="connsiteY1089" fmla="*/ 2633316 h 2903740"/>
              <a:gd name="connsiteX1090" fmla="*/ 2160405 w 2928285"/>
              <a:gd name="connsiteY1090" fmla="*/ 2660176 h 2903740"/>
              <a:gd name="connsiteX1091" fmla="*/ 2131830 w 2928285"/>
              <a:gd name="connsiteY1091" fmla="*/ 2674750 h 2903740"/>
              <a:gd name="connsiteX1092" fmla="*/ 2129163 w 2928285"/>
              <a:gd name="connsiteY1092" fmla="*/ 2673511 h 2903740"/>
              <a:gd name="connsiteX1093" fmla="*/ 2119638 w 2928285"/>
              <a:gd name="connsiteY1093" fmla="*/ 2675797 h 2903740"/>
              <a:gd name="connsiteX1094" fmla="*/ 2116304 w 2928285"/>
              <a:gd name="connsiteY1094" fmla="*/ 2675702 h 2903740"/>
              <a:gd name="connsiteX1095" fmla="*/ 2056773 w 2928285"/>
              <a:gd name="connsiteY1095" fmla="*/ 2708563 h 2903740"/>
              <a:gd name="connsiteX1096" fmla="*/ 2026007 w 2928285"/>
              <a:gd name="connsiteY1096" fmla="*/ 2723327 h 2903740"/>
              <a:gd name="connsiteX1097" fmla="*/ 1985335 w 2928285"/>
              <a:gd name="connsiteY1097" fmla="*/ 2741805 h 2903740"/>
              <a:gd name="connsiteX1098" fmla="*/ 1960094 w 2928285"/>
              <a:gd name="connsiteY1098" fmla="*/ 2751902 h 2903740"/>
              <a:gd name="connsiteX1099" fmla="*/ 1935615 w 2928285"/>
              <a:gd name="connsiteY1099" fmla="*/ 2760569 h 2903740"/>
              <a:gd name="connsiteX1100" fmla="*/ 1893038 w 2928285"/>
              <a:gd name="connsiteY1100" fmla="*/ 2770094 h 2903740"/>
              <a:gd name="connsiteX1101" fmla="*/ 1856272 w 2928285"/>
              <a:gd name="connsiteY1101" fmla="*/ 2777810 h 2903740"/>
              <a:gd name="connsiteX1102" fmla="*/ 1820267 w 2928285"/>
              <a:gd name="connsiteY1102" fmla="*/ 2786382 h 2903740"/>
              <a:gd name="connsiteX1103" fmla="*/ 1728446 w 2928285"/>
              <a:gd name="connsiteY1103" fmla="*/ 2809814 h 2903740"/>
              <a:gd name="connsiteX1104" fmla="*/ 1737971 w 2928285"/>
              <a:gd name="connsiteY1104" fmla="*/ 2809814 h 2903740"/>
              <a:gd name="connsiteX1105" fmla="*/ 1751211 w 2928285"/>
              <a:gd name="connsiteY1105" fmla="*/ 2807528 h 2903740"/>
              <a:gd name="connsiteX1106" fmla="*/ 1764736 w 2928285"/>
              <a:gd name="connsiteY1106" fmla="*/ 2804480 h 2903740"/>
              <a:gd name="connsiteX1107" fmla="*/ 1790740 w 2928285"/>
              <a:gd name="connsiteY1107" fmla="*/ 2798860 h 2903740"/>
              <a:gd name="connsiteX1108" fmla="*/ 1824649 w 2928285"/>
              <a:gd name="connsiteY1108" fmla="*/ 2793145 h 2903740"/>
              <a:gd name="connsiteX1109" fmla="*/ 1771976 w 2928285"/>
              <a:gd name="connsiteY1109" fmla="*/ 2808671 h 2903740"/>
              <a:gd name="connsiteX1110" fmla="*/ 1707682 w 2928285"/>
              <a:gd name="connsiteY1110" fmla="*/ 2823339 h 2903740"/>
              <a:gd name="connsiteX1111" fmla="*/ 1634339 w 2928285"/>
              <a:gd name="connsiteY1111" fmla="*/ 2833627 h 2903740"/>
              <a:gd name="connsiteX1112" fmla="*/ 1634339 w 2928285"/>
              <a:gd name="connsiteY1112" fmla="*/ 2833627 h 2903740"/>
              <a:gd name="connsiteX1113" fmla="*/ 1615766 w 2928285"/>
              <a:gd name="connsiteY1113" fmla="*/ 2837055 h 2903740"/>
              <a:gd name="connsiteX1114" fmla="*/ 1543280 w 2928285"/>
              <a:gd name="connsiteY1114" fmla="*/ 2843342 h 2903740"/>
              <a:gd name="connsiteX1115" fmla="*/ 1471176 w 2928285"/>
              <a:gd name="connsiteY1115" fmla="*/ 2844771 h 2903740"/>
              <a:gd name="connsiteX1116" fmla="*/ 1456793 w 2928285"/>
              <a:gd name="connsiteY1116" fmla="*/ 2841246 h 2903740"/>
              <a:gd name="connsiteX1117" fmla="*/ 1397262 w 2928285"/>
              <a:gd name="connsiteY1117" fmla="*/ 2838389 h 2903740"/>
              <a:gd name="connsiteX1118" fmla="*/ 1346113 w 2928285"/>
              <a:gd name="connsiteY1118" fmla="*/ 2835626 h 2903740"/>
              <a:gd name="connsiteX1119" fmla="*/ 1320871 w 2928285"/>
              <a:gd name="connsiteY1119" fmla="*/ 2833817 h 2903740"/>
              <a:gd name="connsiteX1120" fmla="*/ 1295916 w 2928285"/>
              <a:gd name="connsiteY1120" fmla="*/ 2830959 h 2903740"/>
              <a:gd name="connsiteX1121" fmla="*/ 1246767 w 2928285"/>
              <a:gd name="connsiteY1121" fmla="*/ 2824102 h 2903740"/>
              <a:gd name="connsiteX1122" fmla="*/ 1199142 w 2928285"/>
              <a:gd name="connsiteY1122" fmla="*/ 2814577 h 2903740"/>
              <a:gd name="connsiteX1123" fmla="*/ 1177139 w 2928285"/>
              <a:gd name="connsiteY1123" fmla="*/ 2809909 h 2903740"/>
              <a:gd name="connsiteX1124" fmla="*/ 1154089 w 2928285"/>
              <a:gd name="connsiteY1124" fmla="*/ 2804385 h 2903740"/>
              <a:gd name="connsiteX1125" fmla="*/ 1106464 w 2928285"/>
              <a:gd name="connsiteY1125" fmla="*/ 2792859 h 2903740"/>
              <a:gd name="connsiteX1126" fmla="*/ 1058839 w 2928285"/>
              <a:gd name="connsiteY1126" fmla="*/ 2779048 h 2903740"/>
              <a:gd name="connsiteX1127" fmla="*/ 1036360 w 2928285"/>
              <a:gd name="connsiteY1127" fmla="*/ 2772095 h 2903740"/>
              <a:gd name="connsiteX1128" fmla="*/ 1015500 w 2928285"/>
              <a:gd name="connsiteY1128" fmla="*/ 2764284 h 2903740"/>
              <a:gd name="connsiteX1129" fmla="*/ 978352 w 2928285"/>
              <a:gd name="connsiteY1129" fmla="*/ 2751711 h 2903740"/>
              <a:gd name="connsiteX1130" fmla="*/ 943110 w 2928285"/>
              <a:gd name="connsiteY1130" fmla="*/ 2738091 h 2903740"/>
              <a:gd name="connsiteX1131" fmla="*/ 912439 w 2928285"/>
              <a:gd name="connsiteY1131" fmla="*/ 2725041 h 2903740"/>
              <a:gd name="connsiteX1132" fmla="*/ 889389 w 2928285"/>
              <a:gd name="connsiteY1132" fmla="*/ 2712373 h 2903740"/>
              <a:gd name="connsiteX1133" fmla="*/ 836239 w 2928285"/>
              <a:gd name="connsiteY1133" fmla="*/ 2687513 h 2903740"/>
              <a:gd name="connsiteX1134" fmla="*/ 787281 w 2928285"/>
              <a:gd name="connsiteY1134" fmla="*/ 2664082 h 2903740"/>
              <a:gd name="connsiteX1135" fmla="*/ 739656 w 2928285"/>
              <a:gd name="connsiteY1135" fmla="*/ 2638459 h 2903740"/>
              <a:gd name="connsiteX1136" fmla="*/ 692031 w 2928285"/>
              <a:gd name="connsiteY1136" fmla="*/ 2611504 h 2903740"/>
              <a:gd name="connsiteX1137" fmla="*/ 666694 w 2928285"/>
              <a:gd name="connsiteY1137" fmla="*/ 2595978 h 2903740"/>
              <a:gd name="connsiteX1138" fmla="*/ 640691 w 2928285"/>
              <a:gd name="connsiteY1138" fmla="*/ 2578357 h 2903740"/>
              <a:gd name="connsiteX1139" fmla="*/ 552776 w 2928285"/>
              <a:gd name="connsiteY1139" fmla="*/ 2511682 h 2903740"/>
              <a:gd name="connsiteX1140" fmla="*/ 517342 w 2928285"/>
              <a:gd name="connsiteY1140" fmla="*/ 2478820 h 2903740"/>
              <a:gd name="connsiteX1141" fmla="*/ 500102 w 2928285"/>
              <a:gd name="connsiteY1141" fmla="*/ 2462532 h 2903740"/>
              <a:gd name="connsiteX1142" fmla="*/ 483338 w 2928285"/>
              <a:gd name="connsiteY1142" fmla="*/ 2445388 h 2903740"/>
              <a:gd name="connsiteX1143" fmla="*/ 404090 w 2928285"/>
              <a:gd name="connsiteY1143" fmla="*/ 2356805 h 2903740"/>
              <a:gd name="connsiteX1144" fmla="*/ 391231 w 2928285"/>
              <a:gd name="connsiteY1144" fmla="*/ 2337279 h 2903740"/>
              <a:gd name="connsiteX1145" fmla="*/ 366752 w 2928285"/>
              <a:gd name="connsiteY1145" fmla="*/ 2301846 h 2903740"/>
              <a:gd name="connsiteX1146" fmla="*/ 351322 w 2928285"/>
              <a:gd name="connsiteY1146" fmla="*/ 2275557 h 2903740"/>
              <a:gd name="connsiteX1147" fmla="*/ 376753 w 2928285"/>
              <a:gd name="connsiteY1147" fmla="*/ 2302131 h 2903740"/>
              <a:gd name="connsiteX1148" fmla="*/ 384564 w 2928285"/>
              <a:gd name="connsiteY1148" fmla="*/ 2304989 h 2903740"/>
              <a:gd name="connsiteX1149" fmla="*/ 378277 w 2928285"/>
              <a:gd name="connsiteY1149" fmla="*/ 2289939 h 2903740"/>
              <a:gd name="connsiteX1150" fmla="*/ 378277 w 2928285"/>
              <a:gd name="connsiteY1150" fmla="*/ 2289939 h 2903740"/>
              <a:gd name="connsiteX1151" fmla="*/ 384564 w 2928285"/>
              <a:gd name="connsiteY1151" fmla="*/ 2304989 h 2903740"/>
              <a:gd name="connsiteX1152" fmla="*/ 315127 w 2928285"/>
              <a:gd name="connsiteY1152" fmla="*/ 2215645 h 2903740"/>
              <a:gd name="connsiteX1153" fmla="*/ 257977 w 2928285"/>
              <a:gd name="connsiteY1153" fmla="*/ 2135254 h 2903740"/>
              <a:gd name="connsiteX1154" fmla="*/ 224449 w 2928285"/>
              <a:gd name="connsiteY1154" fmla="*/ 2084390 h 2903740"/>
              <a:gd name="connsiteX1155" fmla="*/ 214162 w 2928285"/>
              <a:gd name="connsiteY1155" fmla="*/ 2056291 h 2903740"/>
              <a:gd name="connsiteX1156" fmla="*/ 211209 w 2928285"/>
              <a:gd name="connsiteY1156" fmla="*/ 2042766 h 2903740"/>
              <a:gd name="connsiteX1157" fmla="*/ 212447 w 2928285"/>
              <a:gd name="connsiteY1157" fmla="*/ 2044290 h 2903740"/>
              <a:gd name="connsiteX1158" fmla="*/ 202160 w 2928285"/>
              <a:gd name="connsiteY1158" fmla="*/ 2023335 h 2903740"/>
              <a:gd name="connsiteX1159" fmla="*/ 175204 w 2928285"/>
              <a:gd name="connsiteY1159" fmla="*/ 1969233 h 2903740"/>
              <a:gd name="connsiteX1160" fmla="*/ 154535 w 2928285"/>
              <a:gd name="connsiteY1160" fmla="*/ 1920941 h 2903740"/>
              <a:gd name="connsiteX1161" fmla="*/ 137104 w 2928285"/>
              <a:gd name="connsiteY1161" fmla="*/ 1881222 h 2903740"/>
              <a:gd name="connsiteX1162" fmla="*/ 125579 w 2928285"/>
              <a:gd name="connsiteY1162" fmla="*/ 1866648 h 2903740"/>
              <a:gd name="connsiteX1163" fmla="*/ 133866 w 2928285"/>
              <a:gd name="connsiteY1163" fmla="*/ 1895223 h 2903740"/>
              <a:gd name="connsiteX1164" fmla="*/ 156345 w 2928285"/>
              <a:gd name="connsiteY1164" fmla="*/ 1956469 h 2903740"/>
              <a:gd name="connsiteX1165" fmla="*/ 114054 w 2928285"/>
              <a:gd name="connsiteY1165" fmla="*/ 1850646 h 2903740"/>
              <a:gd name="connsiteX1166" fmla="*/ 98052 w 2928285"/>
              <a:gd name="connsiteY1166" fmla="*/ 1794068 h 2903740"/>
              <a:gd name="connsiteX1167" fmla="*/ 86812 w 2928285"/>
              <a:gd name="connsiteY1167" fmla="*/ 1751777 h 2903740"/>
              <a:gd name="connsiteX1168" fmla="*/ 73954 w 2928285"/>
              <a:gd name="connsiteY1168" fmla="*/ 1702818 h 2903740"/>
              <a:gd name="connsiteX1169" fmla="*/ 61952 w 2928285"/>
              <a:gd name="connsiteY1169" fmla="*/ 1692436 h 2903740"/>
              <a:gd name="connsiteX1170" fmla="*/ 60142 w 2928285"/>
              <a:gd name="connsiteY1170" fmla="*/ 1703771 h 2903740"/>
              <a:gd name="connsiteX1171" fmla="*/ 55094 w 2928285"/>
              <a:gd name="connsiteY1171" fmla="*/ 1689579 h 2903740"/>
              <a:gd name="connsiteX1172" fmla="*/ 52522 w 2928285"/>
              <a:gd name="connsiteY1172" fmla="*/ 1688531 h 2903740"/>
              <a:gd name="connsiteX1173" fmla="*/ 31186 w 2928285"/>
              <a:gd name="connsiteY1173" fmla="*/ 1606425 h 2903740"/>
              <a:gd name="connsiteX1174" fmla="*/ 24709 w 2928285"/>
              <a:gd name="connsiteY1174" fmla="*/ 1577279 h 2903740"/>
              <a:gd name="connsiteX1175" fmla="*/ 21185 w 2928285"/>
              <a:gd name="connsiteY1175" fmla="*/ 1554324 h 2903740"/>
              <a:gd name="connsiteX1176" fmla="*/ 18899 w 2928285"/>
              <a:gd name="connsiteY1176" fmla="*/ 1526320 h 2903740"/>
              <a:gd name="connsiteX1177" fmla="*/ 10993 w 2928285"/>
              <a:gd name="connsiteY1177" fmla="*/ 1475457 h 2903740"/>
              <a:gd name="connsiteX1178" fmla="*/ 3850 w 2928285"/>
              <a:gd name="connsiteY1178" fmla="*/ 1406210 h 2903740"/>
              <a:gd name="connsiteX1179" fmla="*/ 6898 w 2928285"/>
              <a:gd name="connsiteY1179" fmla="*/ 1344774 h 2903740"/>
              <a:gd name="connsiteX1180" fmla="*/ 3850 w 2928285"/>
              <a:gd name="connsiteY1180" fmla="*/ 1406210 h 2903740"/>
              <a:gd name="connsiteX1181" fmla="*/ 2707 w 2928285"/>
              <a:gd name="connsiteY1181" fmla="*/ 1372491 h 2903740"/>
              <a:gd name="connsiteX1182" fmla="*/ 4897 w 2928285"/>
              <a:gd name="connsiteY1182" fmla="*/ 1332105 h 2903740"/>
              <a:gd name="connsiteX1183" fmla="*/ 7755 w 2928285"/>
              <a:gd name="connsiteY1183" fmla="*/ 1296387 h 2903740"/>
              <a:gd name="connsiteX1184" fmla="*/ 9374 w 2928285"/>
              <a:gd name="connsiteY1184" fmla="*/ 1272955 h 2903740"/>
              <a:gd name="connsiteX1185" fmla="*/ -151 w 2928285"/>
              <a:gd name="connsiteY1185" fmla="*/ 1443548 h 2903740"/>
              <a:gd name="connsiteX1186" fmla="*/ 1659 w 2928285"/>
              <a:gd name="connsiteY1186" fmla="*/ 1518414 h 2903740"/>
              <a:gd name="connsiteX1187" fmla="*/ 4231 w 2928285"/>
              <a:gd name="connsiteY1187" fmla="*/ 1526987 h 2903740"/>
              <a:gd name="connsiteX1188" fmla="*/ 7279 w 2928285"/>
              <a:gd name="connsiteY1188" fmla="*/ 1556895 h 2903740"/>
              <a:gd name="connsiteX1189" fmla="*/ 11565 w 2928285"/>
              <a:gd name="connsiteY1189" fmla="*/ 1586613 h 2903740"/>
              <a:gd name="connsiteX1190" fmla="*/ 21090 w 2928285"/>
              <a:gd name="connsiteY1190" fmla="*/ 1645764 h 2903740"/>
              <a:gd name="connsiteX1191" fmla="*/ 34901 w 2928285"/>
              <a:gd name="connsiteY1191" fmla="*/ 1702342 h 2903740"/>
              <a:gd name="connsiteX1192" fmla="*/ 52046 w 2928285"/>
              <a:gd name="connsiteY1192" fmla="*/ 1764826 h 2903740"/>
              <a:gd name="connsiteX1193" fmla="*/ 73287 w 2928285"/>
              <a:gd name="connsiteY1193" fmla="*/ 1833787 h 2903740"/>
              <a:gd name="connsiteX1194" fmla="*/ 99671 w 2928285"/>
              <a:gd name="connsiteY1194" fmla="*/ 1909987 h 2903740"/>
              <a:gd name="connsiteX1195" fmla="*/ 86431 w 2928285"/>
              <a:gd name="connsiteY1195" fmla="*/ 1879412 h 2903740"/>
              <a:gd name="connsiteX1196" fmla="*/ 99671 w 2928285"/>
              <a:gd name="connsiteY1196" fmla="*/ 1909987 h 2903740"/>
              <a:gd name="connsiteX1197" fmla="*/ 107101 w 2928285"/>
              <a:gd name="connsiteY1197" fmla="*/ 1925799 h 2903740"/>
              <a:gd name="connsiteX1198" fmla="*/ 119769 w 2928285"/>
              <a:gd name="connsiteY1198" fmla="*/ 1957422 h 2903740"/>
              <a:gd name="connsiteX1199" fmla="*/ 127294 w 2928285"/>
              <a:gd name="connsiteY1199" fmla="*/ 1975233 h 2903740"/>
              <a:gd name="connsiteX1200" fmla="*/ 130913 w 2928285"/>
              <a:gd name="connsiteY1200" fmla="*/ 1982853 h 2903740"/>
              <a:gd name="connsiteX1201" fmla="*/ 130913 w 2928285"/>
              <a:gd name="connsiteY1201" fmla="*/ 1982853 h 2903740"/>
              <a:gd name="connsiteX1202" fmla="*/ 146725 w 2928285"/>
              <a:gd name="connsiteY1202" fmla="*/ 2014476 h 2903740"/>
              <a:gd name="connsiteX1203" fmla="*/ 163012 w 2928285"/>
              <a:gd name="connsiteY1203" fmla="*/ 2045528 h 2903740"/>
              <a:gd name="connsiteX1204" fmla="*/ 188063 w 2928285"/>
              <a:gd name="connsiteY1204" fmla="*/ 2088867 h 2903740"/>
              <a:gd name="connsiteX1205" fmla="*/ 217591 w 2928285"/>
              <a:gd name="connsiteY1205" fmla="*/ 2140588 h 2903740"/>
              <a:gd name="connsiteX1206" fmla="*/ 232735 w 2928285"/>
              <a:gd name="connsiteY1206" fmla="*/ 2171544 h 2903740"/>
              <a:gd name="connsiteX1207" fmla="*/ 230735 w 2928285"/>
              <a:gd name="connsiteY1207" fmla="*/ 2175830 h 2903740"/>
              <a:gd name="connsiteX1208" fmla="*/ 252928 w 2928285"/>
              <a:gd name="connsiteY1208" fmla="*/ 2219073 h 2903740"/>
              <a:gd name="connsiteX1209" fmla="*/ 324080 w 2928285"/>
              <a:gd name="connsiteY1209" fmla="*/ 2307465 h 2903740"/>
              <a:gd name="connsiteX1210" fmla="*/ 381992 w 2928285"/>
              <a:gd name="connsiteY1210" fmla="*/ 2370997 h 2903740"/>
              <a:gd name="connsiteX1211" fmla="*/ 412853 w 2928285"/>
              <a:gd name="connsiteY1211" fmla="*/ 2404811 h 2903740"/>
              <a:gd name="connsiteX1212" fmla="*/ 428569 w 2928285"/>
              <a:gd name="connsiteY1212" fmla="*/ 2422623 h 2903740"/>
              <a:gd name="connsiteX1213" fmla="*/ 444857 w 2928285"/>
              <a:gd name="connsiteY1213" fmla="*/ 2440816 h 2903740"/>
              <a:gd name="connsiteX1214" fmla="*/ 484957 w 2928285"/>
              <a:gd name="connsiteY1214" fmla="*/ 2483107 h 2903740"/>
              <a:gd name="connsiteX1215" fmla="*/ 490672 w 2928285"/>
              <a:gd name="connsiteY1215" fmla="*/ 2494155 h 2903740"/>
              <a:gd name="connsiteX1216" fmla="*/ 510294 w 2928285"/>
              <a:gd name="connsiteY1216" fmla="*/ 2513205 h 2903740"/>
              <a:gd name="connsiteX1217" fmla="*/ 453144 w 2928285"/>
              <a:gd name="connsiteY1217" fmla="*/ 2464914 h 2903740"/>
              <a:gd name="connsiteX1218" fmla="*/ 432284 w 2928285"/>
              <a:gd name="connsiteY1218" fmla="*/ 2444435 h 2903740"/>
              <a:gd name="connsiteX1219" fmla="*/ 415806 w 2928285"/>
              <a:gd name="connsiteY1219" fmla="*/ 2427861 h 2903740"/>
              <a:gd name="connsiteX1220" fmla="*/ 394660 w 2928285"/>
              <a:gd name="connsiteY1220" fmla="*/ 2409478 h 2903740"/>
              <a:gd name="connsiteX1221" fmla="*/ 369991 w 2928285"/>
              <a:gd name="connsiteY1221" fmla="*/ 2389285 h 2903740"/>
              <a:gd name="connsiteX1222" fmla="*/ 336082 w 2928285"/>
              <a:gd name="connsiteY1222" fmla="*/ 2351185 h 2903740"/>
              <a:gd name="connsiteX1223" fmla="*/ 315031 w 2928285"/>
              <a:gd name="connsiteY1223" fmla="*/ 2325277 h 2903740"/>
              <a:gd name="connsiteX1224" fmla="*/ 294362 w 2928285"/>
              <a:gd name="connsiteY1224" fmla="*/ 2299083 h 2903740"/>
              <a:gd name="connsiteX1225" fmla="*/ 266740 w 2928285"/>
              <a:gd name="connsiteY1225" fmla="*/ 2271366 h 2903740"/>
              <a:gd name="connsiteX1226" fmla="*/ 249690 w 2928285"/>
              <a:gd name="connsiteY1226" fmla="*/ 2257459 h 2903740"/>
              <a:gd name="connsiteX1227" fmla="*/ 228449 w 2928285"/>
              <a:gd name="connsiteY1227" fmla="*/ 2230313 h 2903740"/>
              <a:gd name="connsiteX1228" fmla="*/ 227306 w 2928285"/>
              <a:gd name="connsiteY1228" fmla="*/ 2228789 h 2903740"/>
              <a:gd name="connsiteX1229" fmla="*/ 1292296 w 2928285"/>
              <a:gd name="connsiteY1229" fmla="*/ 2898777 h 2903740"/>
              <a:gd name="connsiteX1230" fmla="*/ 1291344 w 2928285"/>
              <a:gd name="connsiteY1230" fmla="*/ 2897349 h 2903740"/>
              <a:gd name="connsiteX1231" fmla="*/ 1805218 w 2928285"/>
              <a:gd name="connsiteY1231" fmla="*/ 63852 h 2903740"/>
              <a:gd name="connsiteX1232" fmla="*/ 1707110 w 2928285"/>
              <a:gd name="connsiteY1232" fmla="*/ 42992 h 2903740"/>
              <a:gd name="connsiteX1233" fmla="*/ 1649960 w 2928285"/>
              <a:gd name="connsiteY1233" fmla="*/ 32419 h 2903740"/>
              <a:gd name="connsiteX1234" fmla="*/ 1707110 w 2928285"/>
              <a:gd name="connsiteY1234" fmla="*/ 42992 h 2903740"/>
              <a:gd name="connsiteX1235" fmla="*/ 1707110 w 2928285"/>
              <a:gd name="connsiteY1235" fmla="*/ 44992 h 2903740"/>
              <a:gd name="connsiteX1236" fmla="*/ 1675297 w 2928285"/>
              <a:gd name="connsiteY1236" fmla="*/ 41658 h 2903740"/>
              <a:gd name="connsiteX1237" fmla="*/ 1677869 w 2928285"/>
              <a:gd name="connsiteY1237" fmla="*/ 41658 h 2903740"/>
              <a:gd name="connsiteX1238" fmla="*/ 1675297 w 2928285"/>
              <a:gd name="connsiteY1238" fmla="*/ 41658 h 2903740"/>
              <a:gd name="connsiteX1239" fmla="*/ 1643293 w 2928285"/>
              <a:gd name="connsiteY1239" fmla="*/ 39753 h 2903740"/>
              <a:gd name="connsiteX1240" fmla="*/ 1612241 w 2928285"/>
              <a:gd name="connsiteY1240" fmla="*/ 35943 h 2903740"/>
              <a:gd name="connsiteX1241" fmla="*/ 1563569 w 2928285"/>
              <a:gd name="connsiteY1241" fmla="*/ 31752 h 2903740"/>
              <a:gd name="connsiteX1242" fmla="*/ 1548900 w 2928285"/>
              <a:gd name="connsiteY1242" fmla="*/ 33086 h 2903740"/>
              <a:gd name="connsiteX1243" fmla="*/ 1535279 w 2928285"/>
              <a:gd name="connsiteY1243" fmla="*/ 33086 h 2903740"/>
              <a:gd name="connsiteX1244" fmla="*/ 1519944 w 2928285"/>
              <a:gd name="connsiteY1244" fmla="*/ 33086 h 2903740"/>
              <a:gd name="connsiteX1245" fmla="*/ 1513848 w 2928285"/>
              <a:gd name="connsiteY1245" fmla="*/ 39372 h 2903740"/>
              <a:gd name="connsiteX1246" fmla="*/ 1537565 w 2928285"/>
              <a:gd name="connsiteY1246" fmla="*/ 40706 h 2903740"/>
              <a:gd name="connsiteX1247" fmla="*/ 1562044 w 2928285"/>
              <a:gd name="connsiteY1247" fmla="*/ 42992 h 2903740"/>
              <a:gd name="connsiteX1248" fmla="*/ 1596049 w 2928285"/>
              <a:gd name="connsiteY1248" fmla="*/ 48040 h 2903740"/>
              <a:gd name="connsiteX1249" fmla="*/ 1512229 w 2928285"/>
              <a:gd name="connsiteY1249" fmla="*/ 45849 h 2903740"/>
              <a:gd name="connsiteX1250" fmla="*/ 1464604 w 2928285"/>
              <a:gd name="connsiteY1250" fmla="*/ 43563 h 2903740"/>
              <a:gd name="connsiteX1251" fmla="*/ 1395071 w 2928285"/>
              <a:gd name="connsiteY1251" fmla="*/ 45945 h 2903740"/>
              <a:gd name="connsiteX1252" fmla="*/ 1359638 w 2928285"/>
              <a:gd name="connsiteY1252" fmla="*/ 45945 h 2903740"/>
              <a:gd name="connsiteX1253" fmla="*/ 1480034 w 2928285"/>
              <a:gd name="connsiteY1253" fmla="*/ 24323 h 2903740"/>
              <a:gd name="connsiteX1254" fmla="*/ 1480034 w 2928285"/>
              <a:gd name="connsiteY1254" fmla="*/ 24323 h 2903740"/>
              <a:gd name="connsiteX1255" fmla="*/ 1530326 w 2928285"/>
              <a:gd name="connsiteY1255" fmla="*/ 22418 h 2903740"/>
              <a:gd name="connsiteX1256" fmla="*/ 1527374 w 2928285"/>
              <a:gd name="connsiteY1256" fmla="*/ 14607 h 2903740"/>
              <a:gd name="connsiteX1257" fmla="*/ 1569664 w 2928285"/>
              <a:gd name="connsiteY1257" fmla="*/ 17084 h 2903740"/>
              <a:gd name="connsiteX1258" fmla="*/ 1611670 w 2928285"/>
              <a:gd name="connsiteY1258" fmla="*/ 21084 h 2903740"/>
              <a:gd name="connsiteX1259" fmla="*/ 1614337 w 2928285"/>
              <a:gd name="connsiteY1259" fmla="*/ 20608 h 2903740"/>
              <a:gd name="connsiteX1260" fmla="*/ 1645388 w 2928285"/>
              <a:gd name="connsiteY1260" fmla="*/ 26514 h 2903740"/>
              <a:gd name="connsiteX1261" fmla="*/ 1647960 w 2928285"/>
              <a:gd name="connsiteY1261" fmla="*/ 29943 h 2903740"/>
              <a:gd name="connsiteX1262" fmla="*/ 1719207 w 2928285"/>
              <a:gd name="connsiteY1262" fmla="*/ 41087 h 2903740"/>
              <a:gd name="connsiteX1263" fmla="*/ 1789311 w 2928285"/>
              <a:gd name="connsiteY1263" fmla="*/ 55374 h 2903740"/>
              <a:gd name="connsiteX1264" fmla="*/ 1805313 w 2928285"/>
              <a:gd name="connsiteY1264" fmla="*/ 61375 h 2903740"/>
              <a:gd name="connsiteX1265" fmla="*/ 322937 w 2928285"/>
              <a:gd name="connsiteY1265" fmla="*/ 1187802 h 2903740"/>
              <a:gd name="connsiteX1266" fmla="*/ 312555 w 2928285"/>
              <a:gd name="connsiteY1266" fmla="*/ 1225902 h 2903740"/>
              <a:gd name="connsiteX1267" fmla="*/ 318365 w 2928285"/>
              <a:gd name="connsiteY1267" fmla="*/ 1169514 h 2903740"/>
              <a:gd name="connsiteX1268" fmla="*/ 327223 w 2928285"/>
              <a:gd name="connsiteY1268" fmla="*/ 1159989 h 2903740"/>
              <a:gd name="connsiteX1269" fmla="*/ 322937 w 2928285"/>
              <a:gd name="connsiteY1269" fmla="*/ 1187802 h 2903740"/>
              <a:gd name="connsiteX1270" fmla="*/ 345702 w 2928285"/>
              <a:gd name="connsiteY1270" fmla="*/ 1690055 h 2903740"/>
              <a:gd name="connsiteX1271" fmla="*/ 338082 w 2928285"/>
              <a:gd name="connsiteY1271" fmla="*/ 1649574 h 2903740"/>
              <a:gd name="connsiteX1272" fmla="*/ 341987 w 2928285"/>
              <a:gd name="connsiteY1272" fmla="*/ 1633095 h 2903740"/>
              <a:gd name="connsiteX1273" fmla="*/ 350464 w 2928285"/>
              <a:gd name="connsiteY1273" fmla="*/ 1667195 h 2903740"/>
              <a:gd name="connsiteX1274" fmla="*/ 356275 w 2928285"/>
              <a:gd name="connsiteY1274" fmla="*/ 1699008 h 2903740"/>
              <a:gd name="connsiteX1275" fmla="*/ 358370 w 2928285"/>
              <a:gd name="connsiteY1275" fmla="*/ 1710153 h 2903740"/>
              <a:gd name="connsiteX1276" fmla="*/ 358370 w 2928285"/>
              <a:gd name="connsiteY1276" fmla="*/ 1711962 h 2903740"/>
              <a:gd name="connsiteX1277" fmla="*/ 345702 w 2928285"/>
              <a:gd name="connsiteY1277" fmla="*/ 1690055 h 2903740"/>
              <a:gd name="connsiteX1278" fmla="*/ 364752 w 2928285"/>
              <a:gd name="connsiteY1278" fmla="*/ 1101696 h 2903740"/>
              <a:gd name="connsiteX1279" fmla="*/ 359418 w 2928285"/>
              <a:gd name="connsiteY1279" fmla="*/ 1122841 h 2903740"/>
              <a:gd name="connsiteX1280" fmla="*/ 346655 w 2928285"/>
              <a:gd name="connsiteY1280" fmla="*/ 1151988 h 2903740"/>
              <a:gd name="connsiteX1281" fmla="*/ 353036 w 2928285"/>
              <a:gd name="connsiteY1281" fmla="*/ 1124651 h 2903740"/>
              <a:gd name="connsiteX1282" fmla="*/ 364847 w 2928285"/>
              <a:gd name="connsiteY1282" fmla="*/ 1101696 h 2903740"/>
              <a:gd name="connsiteX1283" fmla="*/ 1555377 w 2928285"/>
              <a:gd name="connsiteY1283" fmla="*/ 158721 h 2903740"/>
              <a:gd name="connsiteX1284" fmla="*/ 1582904 w 2928285"/>
              <a:gd name="connsiteY1284" fmla="*/ 161102 h 2903740"/>
              <a:gd name="connsiteX1285" fmla="*/ 1538613 w 2928285"/>
              <a:gd name="connsiteY1285" fmla="*/ 159864 h 2903740"/>
              <a:gd name="connsiteX1286" fmla="*/ 1500513 w 2928285"/>
              <a:gd name="connsiteY1286" fmla="*/ 158339 h 2903740"/>
              <a:gd name="connsiteX1287" fmla="*/ 1463175 w 2928285"/>
              <a:gd name="connsiteY1287" fmla="*/ 157292 h 2903740"/>
              <a:gd name="connsiteX1288" fmla="*/ 1400501 w 2928285"/>
              <a:gd name="connsiteY1288" fmla="*/ 155768 h 2903740"/>
              <a:gd name="connsiteX1289" fmla="*/ 1554996 w 2928285"/>
              <a:gd name="connsiteY1289" fmla="*/ 158339 h 2903740"/>
              <a:gd name="connsiteX1290" fmla="*/ 1353066 w 2928285"/>
              <a:gd name="connsiteY1290" fmla="*/ 223300 h 2903740"/>
              <a:gd name="connsiteX1291" fmla="*/ 1324491 w 2928285"/>
              <a:gd name="connsiteY1291" fmla="*/ 227205 h 2903740"/>
              <a:gd name="connsiteX1292" fmla="*/ 1283914 w 2928285"/>
              <a:gd name="connsiteY1292" fmla="*/ 232349 h 2903740"/>
              <a:gd name="connsiteX1293" fmla="*/ 1289439 w 2928285"/>
              <a:gd name="connsiteY1293" fmla="*/ 225491 h 2903740"/>
              <a:gd name="connsiteX1294" fmla="*/ 1341445 w 2928285"/>
              <a:gd name="connsiteY1294" fmla="*/ 218919 h 2903740"/>
              <a:gd name="connsiteX1295" fmla="*/ 1381927 w 2928285"/>
              <a:gd name="connsiteY1295" fmla="*/ 218919 h 2903740"/>
              <a:gd name="connsiteX1296" fmla="*/ 1352685 w 2928285"/>
              <a:gd name="connsiteY1296" fmla="*/ 222919 h 2903740"/>
              <a:gd name="connsiteX1297" fmla="*/ 1768356 w 2928285"/>
              <a:gd name="connsiteY1297" fmla="*/ 276449 h 2903740"/>
              <a:gd name="connsiteX1298" fmla="*/ 1746258 w 2928285"/>
              <a:gd name="connsiteY1298" fmla="*/ 271878 h 2903740"/>
              <a:gd name="connsiteX1299" fmla="*/ 1710063 w 2928285"/>
              <a:gd name="connsiteY1299" fmla="*/ 266734 h 2903740"/>
              <a:gd name="connsiteX1300" fmla="*/ 1698824 w 2928285"/>
              <a:gd name="connsiteY1300" fmla="*/ 264353 h 2903740"/>
              <a:gd name="connsiteX1301" fmla="*/ 1689299 w 2928285"/>
              <a:gd name="connsiteY1301" fmla="*/ 262924 h 2903740"/>
              <a:gd name="connsiteX1302" fmla="*/ 1676916 w 2928285"/>
              <a:gd name="connsiteY1302" fmla="*/ 260638 h 2903740"/>
              <a:gd name="connsiteX1303" fmla="*/ 1669391 w 2928285"/>
              <a:gd name="connsiteY1303" fmla="*/ 258066 h 2903740"/>
              <a:gd name="connsiteX1304" fmla="*/ 1669391 w 2928285"/>
              <a:gd name="connsiteY1304" fmla="*/ 254732 h 2903740"/>
              <a:gd name="connsiteX1305" fmla="*/ 1671677 w 2928285"/>
              <a:gd name="connsiteY1305" fmla="*/ 251875 h 2903740"/>
              <a:gd name="connsiteX1306" fmla="*/ 1660057 w 2928285"/>
              <a:gd name="connsiteY1306" fmla="*/ 246255 h 2903740"/>
              <a:gd name="connsiteX1307" fmla="*/ 1659390 w 2928285"/>
              <a:gd name="connsiteY1307" fmla="*/ 245303 h 2903740"/>
              <a:gd name="connsiteX1308" fmla="*/ 1645007 w 2928285"/>
              <a:gd name="connsiteY1308" fmla="*/ 241588 h 2903740"/>
              <a:gd name="connsiteX1309" fmla="*/ 1617385 w 2928285"/>
              <a:gd name="connsiteY1309" fmla="*/ 238159 h 2903740"/>
              <a:gd name="connsiteX1310" fmla="*/ 1603002 w 2928285"/>
              <a:gd name="connsiteY1310" fmla="*/ 236159 h 2903740"/>
              <a:gd name="connsiteX1311" fmla="*/ 1578142 w 2928285"/>
              <a:gd name="connsiteY1311" fmla="*/ 233492 h 2903740"/>
              <a:gd name="connsiteX1312" fmla="*/ 1547757 w 2928285"/>
              <a:gd name="connsiteY1312" fmla="*/ 236540 h 2903740"/>
              <a:gd name="connsiteX1313" fmla="*/ 1519182 w 2928285"/>
              <a:gd name="connsiteY1313" fmla="*/ 229777 h 2903740"/>
              <a:gd name="connsiteX1314" fmla="*/ 1521944 w 2928285"/>
              <a:gd name="connsiteY1314" fmla="*/ 224634 h 2903740"/>
              <a:gd name="connsiteX1315" fmla="*/ 1518325 w 2928285"/>
              <a:gd name="connsiteY1315" fmla="*/ 224634 h 2903740"/>
              <a:gd name="connsiteX1316" fmla="*/ 1522325 w 2928285"/>
              <a:gd name="connsiteY1316" fmla="*/ 219299 h 2903740"/>
              <a:gd name="connsiteX1317" fmla="*/ 1491941 w 2928285"/>
              <a:gd name="connsiteY1317" fmla="*/ 211870 h 2903740"/>
              <a:gd name="connsiteX1318" fmla="*/ 1459460 w 2928285"/>
              <a:gd name="connsiteY1318" fmla="*/ 210346 h 2903740"/>
              <a:gd name="connsiteX1319" fmla="*/ 1430028 w 2928285"/>
              <a:gd name="connsiteY1319" fmla="*/ 210346 h 2903740"/>
              <a:gd name="connsiteX1320" fmla="*/ 1403072 w 2928285"/>
              <a:gd name="connsiteY1320" fmla="*/ 209584 h 2903740"/>
              <a:gd name="connsiteX1321" fmla="*/ 1378402 w 2928285"/>
              <a:gd name="connsiteY1321" fmla="*/ 209584 h 2903740"/>
              <a:gd name="connsiteX1322" fmla="*/ 1346018 w 2928285"/>
              <a:gd name="connsiteY1322" fmla="*/ 208727 h 2903740"/>
              <a:gd name="connsiteX1323" fmla="*/ 1333349 w 2928285"/>
              <a:gd name="connsiteY1323" fmla="*/ 206727 h 2903740"/>
              <a:gd name="connsiteX1324" fmla="*/ 1333349 w 2928285"/>
              <a:gd name="connsiteY1324" fmla="*/ 204250 h 2903740"/>
              <a:gd name="connsiteX1325" fmla="*/ 1368973 w 2928285"/>
              <a:gd name="connsiteY1325" fmla="*/ 200154 h 2903740"/>
              <a:gd name="connsiteX1326" fmla="*/ 1404692 w 2928285"/>
              <a:gd name="connsiteY1326" fmla="*/ 196535 h 2903740"/>
              <a:gd name="connsiteX1327" fmla="*/ 1464794 w 2928285"/>
              <a:gd name="connsiteY1327" fmla="*/ 193106 h 2903740"/>
              <a:gd name="connsiteX1328" fmla="*/ 1427361 w 2928285"/>
              <a:gd name="connsiteY1328" fmla="*/ 189867 h 2903740"/>
              <a:gd name="connsiteX1329" fmla="*/ 1385260 w 2928285"/>
              <a:gd name="connsiteY1329" fmla="*/ 190439 h 2903740"/>
              <a:gd name="connsiteX1330" fmla="*/ 1350113 w 2928285"/>
              <a:gd name="connsiteY1330" fmla="*/ 191010 h 2903740"/>
              <a:gd name="connsiteX1331" fmla="*/ 1421646 w 2928285"/>
              <a:gd name="connsiteY1331" fmla="*/ 187200 h 2903740"/>
              <a:gd name="connsiteX1332" fmla="*/ 1457365 w 2928285"/>
              <a:gd name="connsiteY1332" fmla="*/ 186629 h 2903740"/>
              <a:gd name="connsiteX1333" fmla="*/ 1493560 w 2928285"/>
              <a:gd name="connsiteY1333" fmla="*/ 187105 h 2903740"/>
              <a:gd name="connsiteX1334" fmla="*/ 1583380 w 2928285"/>
              <a:gd name="connsiteY1334" fmla="*/ 190439 h 2903740"/>
              <a:gd name="connsiteX1335" fmla="*/ 1623004 w 2928285"/>
              <a:gd name="connsiteY1335" fmla="*/ 195582 h 2903740"/>
              <a:gd name="connsiteX1336" fmla="*/ 1661104 w 2928285"/>
              <a:gd name="connsiteY1336" fmla="*/ 201583 h 2903740"/>
              <a:gd name="connsiteX1337" fmla="*/ 1724255 w 2928285"/>
              <a:gd name="connsiteY1337" fmla="*/ 217109 h 2903740"/>
              <a:gd name="connsiteX1338" fmla="*/ 1677773 w 2928285"/>
              <a:gd name="connsiteY1338" fmla="*/ 217109 h 2903740"/>
              <a:gd name="connsiteX1339" fmla="*/ 1729685 w 2928285"/>
              <a:gd name="connsiteY1339" fmla="*/ 239778 h 2903740"/>
              <a:gd name="connsiteX1340" fmla="*/ 1742734 w 2928285"/>
              <a:gd name="connsiteY1340" fmla="*/ 247208 h 2903740"/>
              <a:gd name="connsiteX1341" fmla="*/ 1694156 w 2928285"/>
              <a:gd name="connsiteY1341" fmla="*/ 242350 h 2903740"/>
              <a:gd name="connsiteX1342" fmla="*/ 1660533 w 2928285"/>
              <a:gd name="connsiteY1342" fmla="*/ 239397 h 2903740"/>
              <a:gd name="connsiteX1343" fmla="*/ 1643769 w 2928285"/>
              <a:gd name="connsiteY1343" fmla="*/ 236445 h 2903740"/>
              <a:gd name="connsiteX1344" fmla="*/ 1660533 w 2928285"/>
              <a:gd name="connsiteY1344" fmla="*/ 239397 h 2903740"/>
              <a:gd name="connsiteX1345" fmla="*/ 1694156 w 2928285"/>
              <a:gd name="connsiteY1345" fmla="*/ 247970 h 2903740"/>
              <a:gd name="connsiteX1346" fmla="*/ 1740257 w 2928285"/>
              <a:gd name="connsiteY1346" fmla="*/ 257495 h 2903740"/>
              <a:gd name="connsiteX1347" fmla="*/ 1740257 w 2928285"/>
              <a:gd name="connsiteY1347" fmla="*/ 257495 h 2903740"/>
              <a:gd name="connsiteX1348" fmla="*/ 1791407 w 2928285"/>
              <a:gd name="connsiteY1348" fmla="*/ 282165 h 2903740"/>
              <a:gd name="connsiteX1349" fmla="*/ 1967238 w 2928285"/>
              <a:gd name="connsiteY1349" fmla="*/ 2475296 h 2903740"/>
              <a:gd name="connsiteX1350" fmla="*/ 1930091 w 2928285"/>
              <a:gd name="connsiteY1350" fmla="*/ 2489774 h 2903740"/>
              <a:gd name="connsiteX1351" fmla="*/ 1940949 w 2928285"/>
              <a:gd name="connsiteY1351" fmla="*/ 2482916 h 2903740"/>
              <a:gd name="connsiteX1352" fmla="*/ 1960570 w 2928285"/>
              <a:gd name="connsiteY1352" fmla="*/ 2463104 h 2903740"/>
              <a:gd name="connsiteX1353" fmla="*/ 1959713 w 2928285"/>
              <a:gd name="connsiteY1353" fmla="*/ 2461580 h 2903740"/>
              <a:gd name="connsiteX1354" fmla="*/ 1977525 w 2928285"/>
              <a:gd name="connsiteY1354" fmla="*/ 2452055 h 2903740"/>
              <a:gd name="connsiteX1355" fmla="*/ 2006957 w 2928285"/>
              <a:gd name="connsiteY1355" fmla="*/ 2439482 h 2903740"/>
              <a:gd name="connsiteX1356" fmla="*/ 2023150 w 2928285"/>
              <a:gd name="connsiteY1356" fmla="*/ 2437768 h 2903740"/>
              <a:gd name="connsiteX1357" fmla="*/ 2035056 w 2928285"/>
              <a:gd name="connsiteY1357" fmla="*/ 2437768 h 2903740"/>
              <a:gd name="connsiteX1358" fmla="*/ 1966857 w 2928285"/>
              <a:gd name="connsiteY1358" fmla="*/ 2474915 h 2903740"/>
              <a:gd name="connsiteX1359" fmla="*/ 2129163 w 2928285"/>
              <a:gd name="connsiteY1359" fmla="*/ 418944 h 2903740"/>
              <a:gd name="connsiteX1360" fmla="*/ 2108113 w 2928285"/>
              <a:gd name="connsiteY1360" fmla="*/ 405132 h 2903740"/>
              <a:gd name="connsiteX1361" fmla="*/ 2072585 w 2928285"/>
              <a:gd name="connsiteY1361" fmla="*/ 380367 h 2903740"/>
              <a:gd name="connsiteX1362" fmla="*/ 2053535 w 2928285"/>
              <a:gd name="connsiteY1362" fmla="*/ 365794 h 2903740"/>
              <a:gd name="connsiteX1363" fmla="*/ 2072585 w 2928285"/>
              <a:gd name="connsiteY1363" fmla="*/ 375319 h 2903740"/>
              <a:gd name="connsiteX1364" fmla="*/ 2084777 w 2928285"/>
              <a:gd name="connsiteY1364" fmla="*/ 382463 h 2903740"/>
              <a:gd name="connsiteX1365" fmla="*/ 2096397 w 2928285"/>
              <a:gd name="connsiteY1365" fmla="*/ 389892 h 2903740"/>
              <a:gd name="connsiteX1366" fmla="*/ 2119162 w 2928285"/>
              <a:gd name="connsiteY1366" fmla="*/ 405894 h 2903740"/>
              <a:gd name="connsiteX1367" fmla="*/ 2131639 w 2928285"/>
              <a:gd name="connsiteY1367" fmla="*/ 415419 h 2903740"/>
              <a:gd name="connsiteX1368" fmla="*/ 2149737 w 2928285"/>
              <a:gd name="connsiteY1368" fmla="*/ 429326 h 2903740"/>
              <a:gd name="connsiteX1369" fmla="*/ 2151261 w 2928285"/>
              <a:gd name="connsiteY1369" fmla="*/ 434088 h 2903740"/>
              <a:gd name="connsiteX1370" fmla="*/ 2249654 w 2928285"/>
              <a:gd name="connsiteY1370" fmla="*/ 445899 h 2903740"/>
              <a:gd name="connsiteX1371" fmla="*/ 2251464 w 2928285"/>
              <a:gd name="connsiteY1371" fmla="*/ 443137 h 2903740"/>
              <a:gd name="connsiteX1372" fmla="*/ 2252321 w 2928285"/>
              <a:gd name="connsiteY1372" fmla="*/ 442470 h 2903740"/>
              <a:gd name="connsiteX1373" fmla="*/ 2287278 w 2928285"/>
              <a:gd name="connsiteY1373" fmla="*/ 469712 h 2903740"/>
              <a:gd name="connsiteX1374" fmla="*/ 2305852 w 2928285"/>
              <a:gd name="connsiteY1374" fmla="*/ 487619 h 2903740"/>
              <a:gd name="connsiteX1375" fmla="*/ 2307090 w 2928285"/>
              <a:gd name="connsiteY1375" fmla="*/ 491810 h 2903740"/>
              <a:gd name="connsiteX1376" fmla="*/ 2294041 w 2928285"/>
              <a:gd name="connsiteY1376" fmla="*/ 484095 h 2903740"/>
              <a:gd name="connsiteX1377" fmla="*/ 2249654 w 2928285"/>
              <a:gd name="connsiteY1377" fmla="*/ 445899 h 2903740"/>
              <a:gd name="connsiteX1378" fmla="*/ 2335379 w 2928285"/>
              <a:gd name="connsiteY1378" fmla="*/ 2201929 h 2903740"/>
              <a:gd name="connsiteX1379" fmla="*/ 2311186 w 2928285"/>
              <a:gd name="connsiteY1379" fmla="*/ 2228694 h 2903740"/>
              <a:gd name="connsiteX1380" fmla="*/ 2298803 w 2928285"/>
              <a:gd name="connsiteY1380" fmla="*/ 2242696 h 2903740"/>
              <a:gd name="connsiteX1381" fmla="*/ 2286326 w 2928285"/>
              <a:gd name="connsiteY1381" fmla="*/ 2255840 h 2903740"/>
              <a:gd name="connsiteX1382" fmla="*/ 2255464 w 2928285"/>
              <a:gd name="connsiteY1382" fmla="*/ 2284415 h 2903740"/>
              <a:gd name="connsiteX1383" fmla="*/ 2273943 w 2928285"/>
              <a:gd name="connsiteY1383" fmla="*/ 2259840 h 2903740"/>
              <a:gd name="connsiteX1384" fmla="*/ 2294231 w 2928285"/>
              <a:gd name="connsiteY1384" fmla="*/ 2238409 h 2903740"/>
              <a:gd name="connsiteX1385" fmla="*/ 2319758 w 2928285"/>
              <a:gd name="connsiteY1385" fmla="*/ 2210501 h 2903740"/>
              <a:gd name="connsiteX1386" fmla="*/ 2343666 w 2928285"/>
              <a:gd name="connsiteY1386" fmla="*/ 2190498 h 2903740"/>
              <a:gd name="connsiteX1387" fmla="*/ 2335379 w 2928285"/>
              <a:gd name="connsiteY1387" fmla="*/ 2201929 h 2903740"/>
              <a:gd name="connsiteX1388" fmla="*/ 2405197 w 2928285"/>
              <a:gd name="connsiteY1388" fmla="*/ 2106679 h 2903740"/>
              <a:gd name="connsiteX1389" fmla="*/ 2391196 w 2928285"/>
              <a:gd name="connsiteY1389" fmla="*/ 2124681 h 2903740"/>
              <a:gd name="connsiteX1390" fmla="*/ 2399673 w 2928285"/>
              <a:gd name="connsiteY1390" fmla="*/ 2109155 h 2903740"/>
              <a:gd name="connsiteX1391" fmla="*/ 2415294 w 2928285"/>
              <a:gd name="connsiteY1391" fmla="*/ 2090676 h 2903740"/>
              <a:gd name="connsiteX1392" fmla="*/ 2405388 w 2928285"/>
              <a:gd name="connsiteY1392" fmla="*/ 2107059 h 2903740"/>
              <a:gd name="connsiteX1393" fmla="*/ 2495304 w 2928285"/>
              <a:gd name="connsiteY1393" fmla="*/ 2039527 h 2903740"/>
              <a:gd name="connsiteX1394" fmla="*/ 2465586 w 2928285"/>
              <a:gd name="connsiteY1394" fmla="*/ 2083533 h 2903740"/>
              <a:gd name="connsiteX1395" fmla="*/ 2457776 w 2928285"/>
              <a:gd name="connsiteY1395" fmla="*/ 2086771 h 2903740"/>
              <a:gd name="connsiteX1396" fmla="*/ 2466729 w 2928285"/>
              <a:gd name="connsiteY1396" fmla="*/ 2077246 h 2903740"/>
              <a:gd name="connsiteX1397" fmla="*/ 2481207 w 2928285"/>
              <a:gd name="connsiteY1397" fmla="*/ 2055339 h 2903740"/>
              <a:gd name="connsiteX1398" fmla="*/ 2496066 w 2928285"/>
              <a:gd name="connsiteY1398" fmla="*/ 2032669 h 2903740"/>
              <a:gd name="connsiteX1399" fmla="*/ 2507496 w 2928285"/>
              <a:gd name="connsiteY1399" fmla="*/ 2014572 h 2903740"/>
              <a:gd name="connsiteX1400" fmla="*/ 2523593 w 2928285"/>
              <a:gd name="connsiteY1400" fmla="*/ 1993140 h 2903740"/>
              <a:gd name="connsiteX1401" fmla="*/ 2495495 w 2928285"/>
              <a:gd name="connsiteY1401" fmla="*/ 2039908 h 2903740"/>
              <a:gd name="connsiteX1402" fmla="*/ 2686757 w 2928285"/>
              <a:gd name="connsiteY1402" fmla="*/ 1654622 h 2903740"/>
              <a:gd name="connsiteX1403" fmla="*/ 2683423 w 2928285"/>
              <a:gd name="connsiteY1403" fmla="*/ 1671291 h 2903740"/>
              <a:gd name="connsiteX1404" fmla="*/ 2675898 w 2928285"/>
              <a:gd name="connsiteY1404" fmla="*/ 1694722 h 2903740"/>
              <a:gd name="connsiteX1405" fmla="*/ 2682756 w 2928285"/>
              <a:gd name="connsiteY1405" fmla="*/ 1660623 h 2903740"/>
              <a:gd name="connsiteX1406" fmla="*/ 2689233 w 2928285"/>
              <a:gd name="connsiteY1406" fmla="*/ 1637191 h 2903740"/>
              <a:gd name="connsiteX1407" fmla="*/ 2686947 w 2928285"/>
              <a:gd name="connsiteY1407" fmla="*/ 1655003 h 2903740"/>
              <a:gd name="connsiteX1408" fmla="*/ 2705140 w 2928285"/>
              <a:gd name="connsiteY1408" fmla="*/ 1189802 h 2903740"/>
              <a:gd name="connsiteX1409" fmla="*/ 2687233 w 2928285"/>
              <a:gd name="connsiteY1409" fmla="*/ 1120270 h 2903740"/>
              <a:gd name="connsiteX1410" fmla="*/ 2626082 w 2928285"/>
              <a:gd name="connsiteY1410" fmla="*/ 946343 h 2903740"/>
              <a:gd name="connsiteX1411" fmla="*/ 2587982 w 2928285"/>
              <a:gd name="connsiteY1411" fmla="*/ 866714 h 2903740"/>
              <a:gd name="connsiteX1412" fmla="*/ 2585220 w 2928285"/>
              <a:gd name="connsiteY1412" fmla="*/ 857189 h 2903740"/>
              <a:gd name="connsiteX1413" fmla="*/ 2592840 w 2928285"/>
              <a:gd name="connsiteY1413" fmla="*/ 869381 h 2903740"/>
              <a:gd name="connsiteX1414" fmla="*/ 2611890 w 2928285"/>
              <a:gd name="connsiteY1414" fmla="*/ 902909 h 2903740"/>
              <a:gd name="connsiteX1415" fmla="*/ 2618081 w 2928285"/>
              <a:gd name="connsiteY1415" fmla="*/ 916720 h 2903740"/>
              <a:gd name="connsiteX1416" fmla="*/ 2623606 w 2928285"/>
              <a:gd name="connsiteY1416" fmla="*/ 930722 h 2903740"/>
              <a:gd name="connsiteX1417" fmla="*/ 2634560 w 2928285"/>
              <a:gd name="connsiteY1417" fmla="*/ 958821 h 2903740"/>
              <a:gd name="connsiteX1418" fmla="*/ 2639132 w 2928285"/>
              <a:gd name="connsiteY1418" fmla="*/ 956439 h 2903740"/>
              <a:gd name="connsiteX1419" fmla="*/ 2634560 w 2928285"/>
              <a:gd name="connsiteY1419" fmla="*/ 943390 h 2903740"/>
              <a:gd name="connsiteX1420" fmla="*/ 2634560 w 2928285"/>
              <a:gd name="connsiteY1420" fmla="*/ 938723 h 2903740"/>
              <a:gd name="connsiteX1421" fmla="*/ 2634560 w 2928285"/>
              <a:gd name="connsiteY1421" fmla="*/ 943390 h 2903740"/>
              <a:gd name="connsiteX1422" fmla="*/ 2619796 w 2928285"/>
              <a:gd name="connsiteY1422" fmla="*/ 907671 h 2903740"/>
              <a:gd name="connsiteX1423" fmla="*/ 2606651 w 2928285"/>
              <a:gd name="connsiteY1423" fmla="*/ 875477 h 2903740"/>
              <a:gd name="connsiteX1424" fmla="*/ 2606651 w 2928285"/>
              <a:gd name="connsiteY1424" fmla="*/ 870810 h 2903740"/>
              <a:gd name="connsiteX1425" fmla="*/ 2610080 w 2928285"/>
              <a:gd name="connsiteY1425" fmla="*/ 867095 h 2903740"/>
              <a:gd name="connsiteX1426" fmla="*/ 2604651 w 2928285"/>
              <a:gd name="connsiteY1426" fmla="*/ 854712 h 2903740"/>
              <a:gd name="connsiteX1427" fmla="*/ 2591602 w 2928285"/>
              <a:gd name="connsiteY1427" fmla="*/ 830900 h 2903740"/>
              <a:gd name="connsiteX1428" fmla="*/ 2578362 w 2928285"/>
              <a:gd name="connsiteY1428" fmla="*/ 804611 h 2903740"/>
              <a:gd name="connsiteX1429" fmla="*/ 2563979 w 2928285"/>
              <a:gd name="connsiteY1429" fmla="*/ 778893 h 2903740"/>
              <a:gd name="connsiteX1430" fmla="*/ 2566170 w 2928285"/>
              <a:gd name="connsiteY1430" fmla="*/ 776322 h 2903740"/>
              <a:gd name="connsiteX1431" fmla="*/ 2578648 w 2928285"/>
              <a:gd name="connsiteY1431" fmla="*/ 791943 h 2903740"/>
              <a:gd name="connsiteX1432" fmla="*/ 2567504 w 2928285"/>
              <a:gd name="connsiteY1432" fmla="*/ 759272 h 2903740"/>
              <a:gd name="connsiteX1433" fmla="*/ 2585315 w 2928285"/>
              <a:gd name="connsiteY1433" fmla="*/ 788799 h 2903740"/>
              <a:gd name="connsiteX1434" fmla="*/ 2599888 w 2928285"/>
              <a:gd name="connsiteY1434" fmla="*/ 812898 h 2903740"/>
              <a:gd name="connsiteX1435" fmla="*/ 2599888 w 2928285"/>
              <a:gd name="connsiteY1435" fmla="*/ 812898 h 2903740"/>
              <a:gd name="connsiteX1436" fmla="*/ 2593412 w 2928285"/>
              <a:gd name="connsiteY1436" fmla="*/ 796419 h 2903740"/>
              <a:gd name="connsiteX1437" fmla="*/ 2578457 w 2928285"/>
              <a:gd name="connsiteY1437" fmla="*/ 769845 h 2903740"/>
              <a:gd name="connsiteX1438" fmla="*/ 2572171 w 2928285"/>
              <a:gd name="connsiteY1438" fmla="*/ 758605 h 2903740"/>
              <a:gd name="connsiteX1439" fmla="*/ 2571218 w 2928285"/>
              <a:gd name="connsiteY1439" fmla="*/ 754890 h 2903740"/>
              <a:gd name="connsiteX1440" fmla="*/ 2600746 w 2928285"/>
              <a:gd name="connsiteY1440" fmla="*/ 780703 h 2903740"/>
              <a:gd name="connsiteX1441" fmla="*/ 2605889 w 2928285"/>
              <a:gd name="connsiteY1441" fmla="*/ 789561 h 2903740"/>
              <a:gd name="connsiteX1442" fmla="*/ 2612557 w 2928285"/>
              <a:gd name="connsiteY1442" fmla="*/ 804230 h 2903740"/>
              <a:gd name="connsiteX1443" fmla="*/ 2633417 w 2928285"/>
              <a:gd name="connsiteY1443" fmla="*/ 844616 h 2903740"/>
              <a:gd name="connsiteX1444" fmla="*/ 2658277 w 2928285"/>
              <a:gd name="connsiteY1444" fmla="*/ 901766 h 2903740"/>
              <a:gd name="connsiteX1445" fmla="*/ 2663801 w 2928285"/>
              <a:gd name="connsiteY1445" fmla="*/ 937485 h 2903740"/>
              <a:gd name="connsiteX1446" fmla="*/ 2662372 w 2928285"/>
              <a:gd name="connsiteY1446" fmla="*/ 946343 h 2903740"/>
              <a:gd name="connsiteX1447" fmla="*/ 2669326 w 2928285"/>
              <a:gd name="connsiteY1447" fmla="*/ 964631 h 2903740"/>
              <a:gd name="connsiteX1448" fmla="*/ 2674088 w 2928285"/>
              <a:gd name="connsiteY1448" fmla="*/ 980252 h 2903740"/>
              <a:gd name="connsiteX1449" fmla="*/ 2680756 w 2928285"/>
              <a:gd name="connsiteY1449" fmla="*/ 1004255 h 2903740"/>
              <a:gd name="connsiteX1450" fmla="*/ 2685518 w 2928285"/>
              <a:gd name="connsiteY1450" fmla="*/ 1032830 h 2903740"/>
              <a:gd name="connsiteX1451" fmla="*/ 2684947 w 2928285"/>
              <a:gd name="connsiteY1451" fmla="*/ 1035402 h 2903740"/>
              <a:gd name="connsiteX1452" fmla="*/ 2686566 w 2928285"/>
              <a:gd name="connsiteY1452" fmla="*/ 1068358 h 2903740"/>
              <a:gd name="connsiteX1453" fmla="*/ 2691138 w 2928285"/>
              <a:gd name="connsiteY1453" fmla="*/ 1085789 h 2903740"/>
              <a:gd name="connsiteX1454" fmla="*/ 2693805 w 2928285"/>
              <a:gd name="connsiteY1454" fmla="*/ 1099314 h 2903740"/>
              <a:gd name="connsiteX1455" fmla="*/ 2690662 w 2928285"/>
              <a:gd name="connsiteY1455" fmla="*/ 1096266 h 2903740"/>
              <a:gd name="connsiteX1456" fmla="*/ 2691519 w 2928285"/>
              <a:gd name="connsiteY1456" fmla="*/ 1109411 h 2903740"/>
              <a:gd name="connsiteX1457" fmla="*/ 2701616 w 2928285"/>
              <a:gd name="connsiteY1457" fmla="*/ 1158179 h 2903740"/>
              <a:gd name="connsiteX1458" fmla="*/ 2705330 w 2928285"/>
              <a:gd name="connsiteY1458" fmla="*/ 1189802 h 2903740"/>
              <a:gd name="connsiteX1459" fmla="*/ 2708759 w 2928285"/>
              <a:gd name="connsiteY1459" fmla="*/ 1534893 h 2903740"/>
              <a:gd name="connsiteX1460" fmla="*/ 2714284 w 2928285"/>
              <a:gd name="connsiteY1460" fmla="*/ 1506318 h 2903740"/>
              <a:gd name="connsiteX1461" fmla="*/ 2708950 w 2928285"/>
              <a:gd name="connsiteY1461" fmla="*/ 1535274 h 2903740"/>
              <a:gd name="connsiteX1462" fmla="*/ 2798770 w 2928285"/>
              <a:gd name="connsiteY1462" fmla="*/ 1404591 h 2903740"/>
              <a:gd name="connsiteX1463" fmla="*/ 2796770 w 2928285"/>
              <a:gd name="connsiteY1463" fmla="*/ 1376682 h 2903740"/>
              <a:gd name="connsiteX1464" fmla="*/ 2800009 w 2928285"/>
              <a:gd name="connsiteY1464" fmla="*/ 1377254 h 2903740"/>
              <a:gd name="connsiteX1465" fmla="*/ 2798961 w 2928285"/>
              <a:gd name="connsiteY1465" fmla="*/ 1404972 h 2903740"/>
              <a:gd name="connsiteX1466" fmla="*/ 2806867 w 2928285"/>
              <a:gd name="connsiteY1466" fmla="*/ 1364395 h 2903740"/>
              <a:gd name="connsiteX1467" fmla="*/ 2801057 w 2928285"/>
              <a:gd name="connsiteY1467" fmla="*/ 1376587 h 2903740"/>
              <a:gd name="connsiteX1468" fmla="*/ 2801057 w 2928285"/>
              <a:gd name="connsiteY1468" fmla="*/ 1338487 h 2903740"/>
              <a:gd name="connsiteX1469" fmla="*/ 2800485 w 2928285"/>
              <a:gd name="connsiteY1469" fmla="*/ 1309912 h 2903740"/>
              <a:gd name="connsiteX1470" fmla="*/ 2806962 w 2928285"/>
              <a:gd name="connsiteY1470" fmla="*/ 1328962 h 2903740"/>
              <a:gd name="connsiteX1471" fmla="*/ 2807057 w 2928285"/>
              <a:gd name="connsiteY1471" fmla="*/ 1364776 h 2903740"/>
              <a:gd name="connsiteX1472" fmla="*/ 1342112 w 2928285"/>
              <a:gd name="connsiteY1472" fmla="*/ 2850295 h 2903740"/>
              <a:gd name="connsiteX1473" fmla="*/ 1372402 w 2928285"/>
              <a:gd name="connsiteY1473" fmla="*/ 2851152 h 2903740"/>
              <a:gd name="connsiteX1474" fmla="*/ 1387546 w 2928285"/>
              <a:gd name="connsiteY1474" fmla="*/ 2851628 h 2903740"/>
              <a:gd name="connsiteX1475" fmla="*/ 1402596 w 2928285"/>
              <a:gd name="connsiteY1475" fmla="*/ 2851628 h 2903740"/>
              <a:gd name="connsiteX1476" fmla="*/ 1462889 w 2928285"/>
              <a:gd name="connsiteY1476" fmla="*/ 2850295 h 2903740"/>
              <a:gd name="connsiteX1477" fmla="*/ 1481939 w 2928285"/>
              <a:gd name="connsiteY1477" fmla="*/ 2851057 h 2903740"/>
              <a:gd name="connsiteX1478" fmla="*/ 1463556 w 2928285"/>
              <a:gd name="connsiteY1478" fmla="*/ 2853915 h 2903740"/>
              <a:gd name="connsiteX1479" fmla="*/ 1439648 w 2928285"/>
              <a:gd name="connsiteY1479" fmla="*/ 2855439 h 2903740"/>
              <a:gd name="connsiteX1480" fmla="*/ 1409073 w 2928285"/>
              <a:gd name="connsiteY1480" fmla="*/ 2856391 h 2903740"/>
              <a:gd name="connsiteX1481" fmla="*/ 1390976 w 2928285"/>
              <a:gd name="connsiteY1481" fmla="*/ 2856391 h 2903740"/>
              <a:gd name="connsiteX1482" fmla="*/ 1370878 w 2928285"/>
              <a:gd name="connsiteY1482" fmla="*/ 2855534 h 2903740"/>
              <a:gd name="connsiteX1483" fmla="*/ 1323253 w 2928285"/>
              <a:gd name="connsiteY1483" fmla="*/ 2851438 h 2903740"/>
              <a:gd name="connsiteX1484" fmla="*/ 1342303 w 2928285"/>
              <a:gd name="connsiteY1484" fmla="*/ 2850200 h 290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</a:cxnLst>
            <a:rect l="l" t="t" r="r" b="b"/>
            <a:pathLst>
              <a:path w="2928285" h="2903740">
                <a:moveTo>
                  <a:pt x="1291344" y="2897349"/>
                </a:moveTo>
                <a:cubicBezTo>
                  <a:pt x="1293725" y="2896206"/>
                  <a:pt x="1312299" y="2898206"/>
                  <a:pt x="1333254" y="2899063"/>
                </a:cubicBezTo>
                <a:cubicBezTo>
                  <a:pt x="1350018" y="2900111"/>
                  <a:pt x="1366877" y="2900682"/>
                  <a:pt x="1383070" y="2901921"/>
                </a:cubicBezTo>
                <a:cubicBezTo>
                  <a:pt x="1417617" y="2904187"/>
                  <a:pt x="1452278" y="2903997"/>
                  <a:pt x="1486797" y="2901349"/>
                </a:cubicBezTo>
                <a:cubicBezTo>
                  <a:pt x="1506514" y="2899253"/>
                  <a:pt x="1514134" y="2896777"/>
                  <a:pt x="1517182" y="2894110"/>
                </a:cubicBezTo>
                <a:cubicBezTo>
                  <a:pt x="1498132" y="2894110"/>
                  <a:pt x="1479082" y="2894682"/>
                  <a:pt x="1460032" y="2894586"/>
                </a:cubicBezTo>
                <a:lnTo>
                  <a:pt x="1402882" y="2892300"/>
                </a:lnTo>
                <a:cubicBezTo>
                  <a:pt x="1383832" y="2892300"/>
                  <a:pt x="1364782" y="2889538"/>
                  <a:pt x="1345732" y="2888014"/>
                </a:cubicBezTo>
                <a:cubicBezTo>
                  <a:pt x="1326682" y="2886490"/>
                  <a:pt x="1307632" y="2884776"/>
                  <a:pt x="1289153" y="2881728"/>
                </a:cubicBezTo>
                <a:lnTo>
                  <a:pt x="1244671" y="2875441"/>
                </a:lnTo>
                <a:cubicBezTo>
                  <a:pt x="1229908" y="2873441"/>
                  <a:pt x="1215335" y="2870012"/>
                  <a:pt x="1200571" y="2867345"/>
                </a:cubicBezTo>
                <a:lnTo>
                  <a:pt x="1200571" y="2864392"/>
                </a:lnTo>
                <a:lnTo>
                  <a:pt x="1200571" y="2864392"/>
                </a:lnTo>
                <a:lnTo>
                  <a:pt x="1200571" y="2867345"/>
                </a:lnTo>
                <a:lnTo>
                  <a:pt x="1184664" y="2865344"/>
                </a:lnTo>
                <a:lnTo>
                  <a:pt x="1179997" y="2864583"/>
                </a:lnTo>
                <a:cubicBezTo>
                  <a:pt x="1175996" y="2862773"/>
                  <a:pt x="1164280" y="2860487"/>
                  <a:pt x="1150279" y="2856582"/>
                </a:cubicBezTo>
                <a:lnTo>
                  <a:pt x="1116370" y="2849152"/>
                </a:lnTo>
                <a:lnTo>
                  <a:pt x="1095034" y="2844199"/>
                </a:lnTo>
                <a:cubicBezTo>
                  <a:pt x="1087890" y="2842580"/>
                  <a:pt x="1080937" y="2840294"/>
                  <a:pt x="1073888" y="2838389"/>
                </a:cubicBezTo>
                <a:lnTo>
                  <a:pt x="1031693" y="2826388"/>
                </a:lnTo>
                <a:cubicBezTo>
                  <a:pt x="1020358" y="2823435"/>
                  <a:pt x="1009309" y="2819244"/>
                  <a:pt x="998164" y="2815529"/>
                </a:cubicBezTo>
                <a:lnTo>
                  <a:pt x="962065" y="2802480"/>
                </a:lnTo>
                <a:cubicBezTo>
                  <a:pt x="957455" y="2801108"/>
                  <a:pt x="952959" y="2799355"/>
                  <a:pt x="948634" y="2797241"/>
                </a:cubicBezTo>
                <a:lnTo>
                  <a:pt x="897104" y="2775810"/>
                </a:lnTo>
                <a:cubicBezTo>
                  <a:pt x="898343" y="2775810"/>
                  <a:pt x="897104" y="2774571"/>
                  <a:pt x="885388" y="2770285"/>
                </a:cubicBezTo>
                <a:cubicBezTo>
                  <a:pt x="817361" y="2739739"/>
                  <a:pt x="751705" y="2704144"/>
                  <a:pt x="688983" y="2663796"/>
                </a:cubicBezTo>
                <a:cubicBezTo>
                  <a:pt x="678791" y="2655604"/>
                  <a:pt x="682601" y="2657604"/>
                  <a:pt x="704318" y="2670749"/>
                </a:cubicBezTo>
                <a:cubicBezTo>
                  <a:pt x="803131" y="2728928"/>
                  <a:pt x="907305" y="2777477"/>
                  <a:pt x="1015405" y="2815720"/>
                </a:cubicBezTo>
                <a:cubicBezTo>
                  <a:pt x="1027692" y="2820196"/>
                  <a:pt x="1040360" y="2823530"/>
                  <a:pt x="1052838" y="2827435"/>
                </a:cubicBezTo>
                <a:lnTo>
                  <a:pt x="1079222" y="2834579"/>
                </a:lnTo>
                <a:lnTo>
                  <a:pt x="1092271" y="2838198"/>
                </a:lnTo>
                <a:lnTo>
                  <a:pt x="1105226" y="2841342"/>
                </a:lnTo>
                <a:cubicBezTo>
                  <a:pt x="1122494" y="2845466"/>
                  <a:pt x="1139296" y="2849695"/>
                  <a:pt x="1155613" y="2854010"/>
                </a:cubicBezTo>
                <a:lnTo>
                  <a:pt x="1161804" y="2855248"/>
                </a:lnTo>
                <a:cubicBezTo>
                  <a:pt x="1163804" y="2855819"/>
                  <a:pt x="1165900" y="2856201"/>
                  <a:pt x="1167900" y="2856677"/>
                </a:cubicBezTo>
                <a:cubicBezTo>
                  <a:pt x="1216096" y="2864011"/>
                  <a:pt x="1195903" y="2859058"/>
                  <a:pt x="1172567" y="2853153"/>
                </a:cubicBezTo>
                <a:cubicBezTo>
                  <a:pt x="1155327" y="2848581"/>
                  <a:pt x="1130848" y="2842009"/>
                  <a:pt x="1107035" y="2836103"/>
                </a:cubicBezTo>
                <a:cubicBezTo>
                  <a:pt x="1095034" y="2833341"/>
                  <a:pt x="1083604" y="2829531"/>
                  <a:pt x="1073317" y="2826578"/>
                </a:cubicBezTo>
                <a:cubicBezTo>
                  <a:pt x="1063030" y="2823625"/>
                  <a:pt x="1054267" y="2820101"/>
                  <a:pt x="1047218" y="2817053"/>
                </a:cubicBezTo>
                <a:cubicBezTo>
                  <a:pt x="1062001" y="2818987"/>
                  <a:pt x="1076631" y="2821873"/>
                  <a:pt x="1091033" y="2825721"/>
                </a:cubicBezTo>
                <a:cubicBezTo>
                  <a:pt x="1110083" y="2830102"/>
                  <a:pt x="1134086" y="2835246"/>
                  <a:pt x="1159423" y="2840960"/>
                </a:cubicBezTo>
                <a:cubicBezTo>
                  <a:pt x="1181521" y="2845818"/>
                  <a:pt x="1200952" y="2848581"/>
                  <a:pt x="1217335" y="2851152"/>
                </a:cubicBezTo>
                <a:cubicBezTo>
                  <a:pt x="1225526" y="2852295"/>
                  <a:pt x="1233051" y="2853343"/>
                  <a:pt x="1239719" y="2854105"/>
                </a:cubicBezTo>
                <a:cubicBezTo>
                  <a:pt x="1246386" y="2854867"/>
                  <a:pt x="1252482" y="2854772"/>
                  <a:pt x="1257816" y="2854772"/>
                </a:cubicBezTo>
                <a:lnTo>
                  <a:pt x="1326301" y="2864297"/>
                </a:lnTo>
                <a:lnTo>
                  <a:pt x="1362115" y="2867154"/>
                </a:lnTo>
                <a:cubicBezTo>
                  <a:pt x="1374021" y="2868012"/>
                  <a:pt x="1385927" y="2869441"/>
                  <a:pt x="1397929" y="2869535"/>
                </a:cubicBezTo>
                <a:lnTo>
                  <a:pt x="1464604" y="2870869"/>
                </a:lnTo>
                <a:cubicBezTo>
                  <a:pt x="1476215" y="2871631"/>
                  <a:pt x="1487854" y="2871631"/>
                  <a:pt x="1499465" y="2870869"/>
                </a:cubicBezTo>
                <a:lnTo>
                  <a:pt x="1533184" y="2870869"/>
                </a:lnTo>
                <a:cubicBezTo>
                  <a:pt x="1544423" y="2870869"/>
                  <a:pt x="1555663" y="2869821"/>
                  <a:pt x="1567093" y="2869250"/>
                </a:cubicBezTo>
                <a:cubicBezTo>
                  <a:pt x="1589953" y="2867916"/>
                  <a:pt x="1613479" y="2866964"/>
                  <a:pt x="1637863" y="2863345"/>
                </a:cubicBezTo>
                <a:lnTo>
                  <a:pt x="1671868" y="2859439"/>
                </a:lnTo>
                <a:cubicBezTo>
                  <a:pt x="1677487" y="2858677"/>
                  <a:pt x="1683202" y="2858201"/>
                  <a:pt x="1688822" y="2857344"/>
                </a:cubicBezTo>
                <a:lnTo>
                  <a:pt x="1705682" y="2854486"/>
                </a:lnTo>
                <a:lnTo>
                  <a:pt x="1686632" y="2855153"/>
                </a:lnTo>
                <a:cubicBezTo>
                  <a:pt x="1699681" y="2852486"/>
                  <a:pt x="1710253" y="2849533"/>
                  <a:pt x="1721493" y="2846580"/>
                </a:cubicBezTo>
                <a:cubicBezTo>
                  <a:pt x="1710253" y="2849533"/>
                  <a:pt x="1699681" y="2852486"/>
                  <a:pt x="1686632" y="2855153"/>
                </a:cubicBezTo>
                <a:lnTo>
                  <a:pt x="1640054" y="2859534"/>
                </a:lnTo>
                <a:cubicBezTo>
                  <a:pt x="1640816" y="2859534"/>
                  <a:pt x="1639292" y="2859534"/>
                  <a:pt x="1635482" y="2859534"/>
                </a:cubicBezTo>
                <a:cubicBezTo>
                  <a:pt x="1631672" y="2859534"/>
                  <a:pt x="1624910" y="2857725"/>
                  <a:pt x="1624719" y="2856201"/>
                </a:cubicBezTo>
                <a:cubicBezTo>
                  <a:pt x="1624528" y="2854676"/>
                  <a:pt x="1638530" y="2851438"/>
                  <a:pt x="1666915" y="2848866"/>
                </a:cubicBezTo>
                <a:lnTo>
                  <a:pt x="1685965" y="2846961"/>
                </a:lnTo>
                <a:lnTo>
                  <a:pt x="1705015" y="2843913"/>
                </a:lnTo>
                <a:lnTo>
                  <a:pt x="1744067" y="2837246"/>
                </a:lnTo>
                <a:cubicBezTo>
                  <a:pt x="1757212" y="2835246"/>
                  <a:pt x="1770166" y="2831912"/>
                  <a:pt x="1783215" y="2829054"/>
                </a:cubicBezTo>
                <a:lnTo>
                  <a:pt x="1821315" y="2820482"/>
                </a:lnTo>
                <a:cubicBezTo>
                  <a:pt x="1843032" y="2814862"/>
                  <a:pt x="1864749" y="2808194"/>
                  <a:pt x="1885037" y="2802194"/>
                </a:cubicBezTo>
                <a:cubicBezTo>
                  <a:pt x="1895134" y="2799336"/>
                  <a:pt x="1904659" y="2795717"/>
                  <a:pt x="1913612" y="2792669"/>
                </a:cubicBezTo>
                <a:cubicBezTo>
                  <a:pt x="1922566" y="2789621"/>
                  <a:pt x="1930757" y="2786002"/>
                  <a:pt x="1938092" y="2783144"/>
                </a:cubicBezTo>
                <a:cubicBezTo>
                  <a:pt x="2019816" y="2755521"/>
                  <a:pt x="2096302" y="2721232"/>
                  <a:pt x="2147642" y="2699324"/>
                </a:cubicBezTo>
                <a:lnTo>
                  <a:pt x="2161929" y="2691990"/>
                </a:lnTo>
                <a:lnTo>
                  <a:pt x="2174407" y="2684941"/>
                </a:lnTo>
                <a:lnTo>
                  <a:pt x="2195647" y="2673416"/>
                </a:lnTo>
                <a:cubicBezTo>
                  <a:pt x="2208411" y="2666558"/>
                  <a:pt x="2218793" y="2661891"/>
                  <a:pt x="2227937" y="2657033"/>
                </a:cubicBezTo>
                <a:cubicBezTo>
                  <a:pt x="2246035" y="2647508"/>
                  <a:pt x="2260703" y="2640555"/>
                  <a:pt x="2284420" y="2626743"/>
                </a:cubicBezTo>
                <a:lnTo>
                  <a:pt x="2318615" y="2608932"/>
                </a:lnTo>
                <a:cubicBezTo>
                  <a:pt x="2327902" y="2602388"/>
                  <a:pt x="2337989" y="2597045"/>
                  <a:pt x="2348619" y="2593025"/>
                </a:cubicBezTo>
                <a:lnTo>
                  <a:pt x="2348619" y="2593025"/>
                </a:lnTo>
                <a:lnTo>
                  <a:pt x="2348619" y="2593025"/>
                </a:lnTo>
                <a:cubicBezTo>
                  <a:pt x="2360144" y="2584071"/>
                  <a:pt x="2369860" y="2576737"/>
                  <a:pt x="2377194" y="2572261"/>
                </a:cubicBezTo>
                <a:cubicBezTo>
                  <a:pt x="2390720" y="2561783"/>
                  <a:pt x="2402435" y="2553211"/>
                  <a:pt x="2411675" y="2545971"/>
                </a:cubicBezTo>
                <a:cubicBezTo>
                  <a:pt x="2420914" y="2538732"/>
                  <a:pt x="2428343" y="2532732"/>
                  <a:pt x="2434154" y="2528636"/>
                </a:cubicBezTo>
                <a:cubicBezTo>
                  <a:pt x="2445774" y="2520254"/>
                  <a:pt x="2450727" y="2518159"/>
                  <a:pt x="2450155" y="2521397"/>
                </a:cubicBezTo>
                <a:cubicBezTo>
                  <a:pt x="2463014" y="2511110"/>
                  <a:pt x="2475206" y="2499966"/>
                  <a:pt x="2487398" y="2488917"/>
                </a:cubicBezTo>
                <a:cubicBezTo>
                  <a:pt x="2495780" y="2481963"/>
                  <a:pt x="2498352" y="2480439"/>
                  <a:pt x="2498638" y="2481202"/>
                </a:cubicBezTo>
                <a:cubicBezTo>
                  <a:pt x="2999700" y="1980720"/>
                  <a:pt x="3070766" y="1193374"/>
                  <a:pt x="2667421" y="611253"/>
                </a:cubicBezTo>
                <a:cubicBezTo>
                  <a:pt x="2665897" y="609729"/>
                  <a:pt x="2664182" y="607920"/>
                  <a:pt x="2662087" y="605443"/>
                </a:cubicBezTo>
                <a:cubicBezTo>
                  <a:pt x="2656181" y="595918"/>
                  <a:pt x="2649514" y="587536"/>
                  <a:pt x="2643037" y="578582"/>
                </a:cubicBezTo>
                <a:lnTo>
                  <a:pt x="2643608" y="578582"/>
                </a:lnTo>
                <a:cubicBezTo>
                  <a:pt x="2567227" y="474798"/>
                  <a:pt x="2477569" y="381482"/>
                  <a:pt x="2376908" y="301024"/>
                </a:cubicBezTo>
                <a:cubicBezTo>
                  <a:pt x="2388234" y="311711"/>
                  <a:pt x="2398978" y="322998"/>
                  <a:pt x="2409103" y="334838"/>
                </a:cubicBezTo>
                <a:lnTo>
                  <a:pt x="2424819" y="349506"/>
                </a:lnTo>
                <a:cubicBezTo>
                  <a:pt x="2429010" y="353888"/>
                  <a:pt x="2432344" y="357412"/>
                  <a:pt x="2434916" y="360365"/>
                </a:cubicBezTo>
                <a:cubicBezTo>
                  <a:pt x="2438297" y="363765"/>
                  <a:pt x="2441240" y="367575"/>
                  <a:pt x="2443679" y="371699"/>
                </a:cubicBezTo>
                <a:cubicBezTo>
                  <a:pt x="2445488" y="375605"/>
                  <a:pt x="2441012" y="373700"/>
                  <a:pt x="2439202" y="374367"/>
                </a:cubicBezTo>
                <a:lnTo>
                  <a:pt x="2437106" y="375414"/>
                </a:lnTo>
                <a:lnTo>
                  <a:pt x="2428820" y="394464"/>
                </a:lnTo>
                <a:cubicBezTo>
                  <a:pt x="2436344" y="401894"/>
                  <a:pt x="2444536" y="409799"/>
                  <a:pt x="2452918" y="417705"/>
                </a:cubicBezTo>
                <a:lnTo>
                  <a:pt x="2476921" y="442756"/>
                </a:lnTo>
                <a:cubicBezTo>
                  <a:pt x="2484827" y="451043"/>
                  <a:pt x="2492351" y="459044"/>
                  <a:pt x="2499019" y="466569"/>
                </a:cubicBezTo>
                <a:cubicBezTo>
                  <a:pt x="2505686" y="474093"/>
                  <a:pt x="2510925" y="481523"/>
                  <a:pt x="2515116" y="487809"/>
                </a:cubicBezTo>
                <a:lnTo>
                  <a:pt x="2536928" y="513051"/>
                </a:lnTo>
                <a:cubicBezTo>
                  <a:pt x="2544262" y="521337"/>
                  <a:pt x="2550739" y="530386"/>
                  <a:pt x="2557788" y="538959"/>
                </a:cubicBezTo>
                <a:cubicBezTo>
                  <a:pt x="2562836" y="550579"/>
                  <a:pt x="2570837" y="565819"/>
                  <a:pt x="2549311" y="543531"/>
                </a:cubicBezTo>
                <a:cubicBezTo>
                  <a:pt x="2559598" y="557247"/>
                  <a:pt x="2570075" y="569724"/>
                  <a:pt x="2579600" y="582488"/>
                </a:cubicBezTo>
                <a:lnTo>
                  <a:pt x="2607604" y="620588"/>
                </a:lnTo>
                <a:lnTo>
                  <a:pt x="2607604" y="620588"/>
                </a:lnTo>
                <a:lnTo>
                  <a:pt x="2610557" y="621255"/>
                </a:lnTo>
                <a:cubicBezTo>
                  <a:pt x="2602079" y="603919"/>
                  <a:pt x="2620082" y="622969"/>
                  <a:pt x="2607889" y="600585"/>
                </a:cubicBezTo>
                <a:cubicBezTo>
                  <a:pt x="2614595" y="607186"/>
                  <a:pt x="2620596" y="614463"/>
                  <a:pt x="2625796" y="622302"/>
                </a:cubicBezTo>
                <a:cubicBezTo>
                  <a:pt x="2630454" y="630160"/>
                  <a:pt x="2636017" y="637447"/>
                  <a:pt x="2642370" y="644019"/>
                </a:cubicBezTo>
                <a:cubicBezTo>
                  <a:pt x="2651895" y="657545"/>
                  <a:pt x="2661420" y="670689"/>
                  <a:pt x="2670945" y="684596"/>
                </a:cubicBezTo>
                <a:lnTo>
                  <a:pt x="2697901" y="726220"/>
                </a:lnTo>
                <a:cubicBezTo>
                  <a:pt x="2703139" y="734602"/>
                  <a:pt x="2707426" y="743460"/>
                  <a:pt x="2712284" y="752223"/>
                </a:cubicBezTo>
                <a:lnTo>
                  <a:pt x="2721046" y="766701"/>
                </a:lnTo>
                <a:cubicBezTo>
                  <a:pt x="2726952" y="778131"/>
                  <a:pt x="2733905" y="790704"/>
                  <a:pt x="2738954" y="800801"/>
                </a:cubicBezTo>
                <a:cubicBezTo>
                  <a:pt x="2751050" y="825375"/>
                  <a:pt x="2760194" y="843759"/>
                  <a:pt x="2767529" y="857951"/>
                </a:cubicBezTo>
                <a:cubicBezTo>
                  <a:pt x="2774863" y="872143"/>
                  <a:pt x="2778196" y="883192"/>
                  <a:pt x="2781435" y="891860"/>
                </a:cubicBezTo>
                <a:cubicBezTo>
                  <a:pt x="2787074" y="906662"/>
                  <a:pt x="2790817" y="922121"/>
                  <a:pt x="2792579" y="937865"/>
                </a:cubicBezTo>
                <a:lnTo>
                  <a:pt x="2785626" y="937865"/>
                </a:lnTo>
                <a:cubicBezTo>
                  <a:pt x="2788198" y="951867"/>
                  <a:pt x="2794675" y="972441"/>
                  <a:pt x="2801819" y="995492"/>
                </a:cubicBezTo>
                <a:cubicBezTo>
                  <a:pt x="2808962" y="1018542"/>
                  <a:pt x="2816106" y="1044260"/>
                  <a:pt x="2821535" y="1067596"/>
                </a:cubicBezTo>
                <a:lnTo>
                  <a:pt x="2828965" y="1099886"/>
                </a:lnTo>
                <a:lnTo>
                  <a:pt x="2830679" y="1113602"/>
                </a:lnTo>
                <a:cubicBezTo>
                  <a:pt x="2832203" y="1119507"/>
                  <a:pt x="2833537" y="1125508"/>
                  <a:pt x="2834585" y="1131509"/>
                </a:cubicBezTo>
                <a:lnTo>
                  <a:pt x="2836489" y="1148749"/>
                </a:lnTo>
                <a:cubicBezTo>
                  <a:pt x="2828012" y="1120174"/>
                  <a:pt x="2831346" y="1153893"/>
                  <a:pt x="2830584" y="1166085"/>
                </a:cubicBezTo>
                <a:lnTo>
                  <a:pt x="2830584" y="1165228"/>
                </a:lnTo>
                <a:cubicBezTo>
                  <a:pt x="2824297" y="1129890"/>
                  <a:pt x="2823059" y="1132080"/>
                  <a:pt x="2821630" y="1133223"/>
                </a:cubicBezTo>
                <a:cubicBezTo>
                  <a:pt x="2818011" y="1117412"/>
                  <a:pt x="2814296" y="1110173"/>
                  <a:pt x="2809153" y="1087503"/>
                </a:cubicBezTo>
                <a:cubicBezTo>
                  <a:pt x="2808372" y="1086208"/>
                  <a:pt x="2807734" y="1084836"/>
                  <a:pt x="2807248" y="1083408"/>
                </a:cubicBezTo>
                <a:lnTo>
                  <a:pt x="2800390" y="1067787"/>
                </a:lnTo>
                <a:cubicBezTo>
                  <a:pt x="2791503" y="1050441"/>
                  <a:pt x="2784540" y="1032163"/>
                  <a:pt x="2779625" y="1013304"/>
                </a:cubicBezTo>
                <a:lnTo>
                  <a:pt x="2779625" y="1013304"/>
                </a:lnTo>
                <a:lnTo>
                  <a:pt x="2773815" y="1004540"/>
                </a:lnTo>
                <a:cubicBezTo>
                  <a:pt x="2764290" y="987967"/>
                  <a:pt x="2760670" y="993777"/>
                  <a:pt x="2758861" y="1003112"/>
                </a:cubicBezTo>
                <a:lnTo>
                  <a:pt x="2760861" y="1017304"/>
                </a:lnTo>
                <a:cubicBezTo>
                  <a:pt x="2782426" y="1099143"/>
                  <a:pt x="2796828" y="1182706"/>
                  <a:pt x="2803914" y="1267049"/>
                </a:cubicBezTo>
                <a:cubicBezTo>
                  <a:pt x="2800866" y="1254762"/>
                  <a:pt x="2796485" y="1216472"/>
                  <a:pt x="2794389" y="1217139"/>
                </a:cubicBezTo>
                <a:cubicBezTo>
                  <a:pt x="2794389" y="1233998"/>
                  <a:pt x="2794389" y="1250000"/>
                  <a:pt x="2794389" y="1262001"/>
                </a:cubicBezTo>
                <a:cubicBezTo>
                  <a:pt x="2794389" y="1274003"/>
                  <a:pt x="2791627" y="1282195"/>
                  <a:pt x="2789531" y="1283242"/>
                </a:cubicBezTo>
                <a:cubicBezTo>
                  <a:pt x="2791055" y="1294101"/>
                  <a:pt x="2792675" y="1304769"/>
                  <a:pt x="2794294" y="1317246"/>
                </a:cubicBezTo>
                <a:cubicBezTo>
                  <a:pt x="2795056" y="1323438"/>
                  <a:pt x="2795818" y="1330105"/>
                  <a:pt x="2796485" y="1337439"/>
                </a:cubicBezTo>
                <a:cubicBezTo>
                  <a:pt x="2797151" y="1344774"/>
                  <a:pt x="2797151" y="1352774"/>
                  <a:pt x="2797342" y="1361728"/>
                </a:cubicBezTo>
                <a:cubicBezTo>
                  <a:pt x="2792960" y="1339249"/>
                  <a:pt x="2789150" y="1346298"/>
                  <a:pt x="2785150" y="1345440"/>
                </a:cubicBezTo>
                <a:cubicBezTo>
                  <a:pt x="2784483" y="1329820"/>
                  <a:pt x="2782769" y="1310579"/>
                  <a:pt x="2781721" y="1293243"/>
                </a:cubicBezTo>
                <a:cubicBezTo>
                  <a:pt x="2781054" y="1284576"/>
                  <a:pt x="2780387" y="1276384"/>
                  <a:pt x="2779435" y="1269336"/>
                </a:cubicBezTo>
                <a:cubicBezTo>
                  <a:pt x="2778644" y="1263697"/>
                  <a:pt x="2777301" y="1258144"/>
                  <a:pt x="2775434" y="1252762"/>
                </a:cubicBezTo>
                <a:cubicBezTo>
                  <a:pt x="2774101" y="1238379"/>
                  <a:pt x="2772767" y="1223616"/>
                  <a:pt x="2771338" y="1208852"/>
                </a:cubicBezTo>
                <a:cubicBezTo>
                  <a:pt x="2769910" y="1194088"/>
                  <a:pt x="2767052" y="1179039"/>
                  <a:pt x="2765052" y="1164275"/>
                </a:cubicBezTo>
                <a:lnTo>
                  <a:pt x="2761909" y="1142463"/>
                </a:lnTo>
                <a:cubicBezTo>
                  <a:pt x="2760956" y="1135224"/>
                  <a:pt x="2759337" y="1128270"/>
                  <a:pt x="2758099" y="1121317"/>
                </a:cubicBezTo>
                <a:cubicBezTo>
                  <a:pt x="2755527" y="1107601"/>
                  <a:pt x="2753146" y="1094361"/>
                  <a:pt x="2751145" y="1082074"/>
                </a:cubicBezTo>
                <a:cubicBezTo>
                  <a:pt x="2749050" y="1071501"/>
                  <a:pt x="2745621" y="1061214"/>
                  <a:pt x="2742859" y="1050737"/>
                </a:cubicBezTo>
                <a:lnTo>
                  <a:pt x="2734572" y="1022162"/>
                </a:lnTo>
                <a:cubicBezTo>
                  <a:pt x="2730476" y="1009398"/>
                  <a:pt x="2725047" y="997682"/>
                  <a:pt x="2721904" y="987110"/>
                </a:cubicBezTo>
                <a:cubicBezTo>
                  <a:pt x="2718732" y="978337"/>
                  <a:pt x="2716437" y="969279"/>
                  <a:pt x="2715046" y="960059"/>
                </a:cubicBezTo>
                <a:cubicBezTo>
                  <a:pt x="2715036" y="959392"/>
                  <a:pt x="2715208" y="958735"/>
                  <a:pt x="2715522" y="958154"/>
                </a:cubicBezTo>
                <a:lnTo>
                  <a:pt x="2721999" y="959964"/>
                </a:lnTo>
                <a:lnTo>
                  <a:pt x="2715522" y="958154"/>
                </a:lnTo>
                <a:cubicBezTo>
                  <a:pt x="2712855" y="949867"/>
                  <a:pt x="2709712" y="941961"/>
                  <a:pt x="2706569" y="934151"/>
                </a:cubicBezTo>
                <a:cubicBezTo>
                  <a:pt x="2703425" y="926340"/>
                  <a:pt x="2700568" y="918530"/>
                  <a:pt x="2697520" y="910815"/>
                </a:cubicBezTo>
                <a:cubicBezTo>
                  <a:pt x="2694472" y="903099"/>
                  <a:pt x="2691710" y="895574"/>
                  <a:pt x="2688852" y="888050"/>
                </a:cubicBezTo>
                <a:lnTo>
                  <a:pt x="2678279" y="865952"/>
                </a:lnTo>
                <a:cubicBezTo>
                  <a:pt x="2671897" y="851569"/>
                  <a:pt x="2666278" y="837377"/>
                  <a:pt x="2659896" y="823470"/>
                </a:cubicBezTo>
                <a:lnTo>
                  <a:pt x="2640846" y="782894"/>
                </a:lnTo>
                <a:cubicBezTo>
                  <a:pt x="2634750" y="769368"/>
                  <a:pt x="2627511" y="756700"/>
                  <a:pt x="2620748" y="743746"/>
                </a:cubicBezTo>
                <a:cubicBezTo>
                  <a:pt x="2613986" y="730792"/>
                  <a:pt x="2607604" y="717838"/>
                  <a:pt x="2600079" y="705646"/>
                </a:cubicBezTo>
                <a:cubicBezTo>
                  <a:pt x="2585220" y="680690"/>
                  <a:pt x="2570837" y="655354"/>
                  <a:pt x="2553787" y="630970"/>
                </a:cubicBezTo>
                <a:lnTo>
                  <a:pt x="2542167" y="613349"/>
                </a:lnTo>
                <a:cubicBezTo>
                  <a:pt x="2538357" y="607443"/>
                  <a:pt x="2534357" y="601633"/>
                  <a:pt x="2530070" y="596013"/>
                </a:cubicBezTo>
                <a:cubicBezTo>
                  <a:pt x="2521498" y="584488"/>
                  <a:pt x="2512544" y="572677"/>
                  <a:pt x="2502257" y="559723"/>
                </a:cubicBezTo>
                <a:cubicBezTo>
                  <a:pt x="2462443" y="517337"/>
                  <a:pt x="2416532" y="464473"/>
                  <a:pt x="2368907" y="420848"/>
                </a:cubicBezTo>
                <a:cubicBezTo>
                  <a:pt x="2337665" y="392273"/>
                  <a:pt x="2335570" y="387225"/>
                  <a:pt x="2338713" y="386178"/>
                </a:cubicBezTo>
                <a:cubicBezTo>
                  <a:pt x="2338256" y="385454"/>
                  <a:pt x="2337875" y="384692"/>
                  <a:pt x="2337570" y="383892"/>
                </a:cubicBezTo>
                <a:cubicBezTo>
                  <a:pt x="2330521" y="377319"/>
                  <a:pt x="2323663" y="370556"/>
                  <a:pt x="2316425" y="364175"/>
                </a:cubicBezTo>
                <a:lnTo>
                  <a:pt x="2291374" y="344553"/>
                </a:lnTo>
                <a:cubicBezTo>
                  <a:pt x="2290612" y="345125"/>
                  <a:pt x="2287373" y="343601"/>
                  <a:pt x="2276896" y="335886"/>
                </a:cubicBezTo>
                <a:lnTo>
                  <a:pt x="2274419" y="336648"/>
                </a:lnTo>
                <a:cubicBezTo>
                  <a:pt x="2281372" y="342553"/>
                  <a:pt x="2287373" y="348173"/>
                  <a:pt x="2280229" y="343220"/>
                </a:cubicBezTo>
                <a:cubicBezTo>
                  <a:pt x="2273086" y="338267"/>
                  <a:pt x="2269180" y="335219"/>
                  <a:pt x="2264132" y="331218"/>
                </a:cubicBezTo>
                <a:cubicBezTo>
                  <a:pt x="2259084" y="327218"/>
                  <a:pt x="2254607" y="323598"/>
                  <a:pt x="2250130" y="320074"/>
                </a:cubicBezTo>
                <a:cubicBezTo>
                  <a:pt x="2225842" y="302739"/>
                  <a:pt x="2210126" y="290261"/>
                  <a:pt x="2198410" y="281974"/>
                </a:cubicBezTo>
                <a:cubicBezTo>
                  <a:pt x="2189952" y="275640"/>
                  <a:pt x="2181932" y="268734"/>
                  <a:pt x="2174407" y="261305"/>
                </a:cubicBezTo>
                <a:cubicBezTo>
                  <a:pt x="2160310" y="251780"/>
                  <a:pt x="2152976" y="246731"/>
                  <a:pt x="2150404" y="244064"/>
                </a:cubicBezTo>
                <a:cubicBezTo>
                  <a:pt x="2147832" y="241398"/>
                  <a:pt x="2149451" y="241302"/>
                  <a:pt x="2152404" y="241779"/>
                </a:cubicBezTo>
                <a:cubicBezTo>
                  <a:pt x="2165929" y="249018"/>
                  <a:pt x="2179169" y="258257"/>
                  <a:pt x="2189552" y="264353"/>
                </a:cubicBezTo>
                <a:cubicBezTo>
                  <a:pt x="2199934" y="270449"/>
                  <a:pt x="2206792" y="273878"/>
                  <a:pt x="2206316" y="271878"/>
                </a:cubicBezTo>
                <a:cubicBezTo>
                  <a:pt x="2205839" y="269877"/>
                  <a:pt x="2225366" y="280450"/>
                  <a:pt x="2236510" y="286737"/>
                </a:cubicBezTo>
                <a:cubicBezTo>
                  <a:pt x="2244416" y="289880"/>
                  <a:pt x="2236510" y="282069"/>
                  <a:pt x="2229937" y="274735"/>
                </a:cubicBezTo>
                <a:cubicBezTo>
                  <a:pt x="2223365" y="267401"/>
                  <a:pt x="2216317" y="261210"/>
                  <a:pt x="2227556" y="265781"/>
                </a:cubicBezTo>
                <a:lnTo>
                  <a:pt x="2229080" y="265781"/>
                </a:lnTo>
                <a:lnTo>
                  <a:pt x="2214031" y="257304"/>
                </a:lnTo>
                <a:lnTo>
                  <a:pt x="2203744" y="250446"/>
                </a:lnTo>
                <a:lnTo>
                  <a:pt x="2189170" y="238731"/>
                </a:lnTo>
                <a:lnTo>
                  <a:pt x="2189742" y="237873"/>
                </a:lnTo>
                <a:lnTo>
                  <a:pt x="2175264" y="228348"/>
                </a:lnTo>
                <a:lnTo>
                  <a:pt x="2161834" y="220633"/>
                </a:lnTo>
                <a:lnTo>
                  <a:pt x="2134307" y="204822"/>
                </a:lnTo>
                <a:cubicBezTo>
                  <a:pt x="2128687" y="201678"/>
                  <a:pt x="2122877" y="198345"/>
                  <a:pt x="2116971" y="195297"/>
                </a:cubicBezTo>
                <a:lnTo>
                  <a:pt x="2099159" y="186438"/>
                </a:lnTo>
                <a:lnTo>
                  <a:pt x="2116971" y="195297"/>
                </a:lnTo>
                <a:cubicBezTo>
                  <a:pt x="2122877" y="198440"/>
                  <a:pt x="2128687" y="201773"/>
                  <a:pt x="2134307" y="204822"/>
                </a:cubicBezTo>
                <a:lnTo>
                  <a:pt x="2118876" y="198440"/>
                </a:lnTo>
                <a:cubicBezTo>
                  <a:pt x="2113637" y="196344"/>
                  <a:pt x="2108303" y="194535"/>
                  <a:pt x="2102969" y="192630"/>
                </a:cubicBezTo>
                <a:lnTo>
                  <a:pt x="2073918" y="179009"/>
                </a:lnTo>
                <a:cubicBezTo>
                  <a:pt x="2058583" y="173198"/>
                  <a:pt x="2042771" y="168531"/>
                  <a:pt x="2027055" y="163864"/>
                </a:cubicBezTo>
                <a:lnTo>
                  <a:pt x="1994956" y="148814"/>
                </a:lnTo>
                <a:cubicBezTo>
                  <a:pt x="1990774" y="147243"/>
                  <a:pt x="1986726" y="145328"/>
                  <a:pt x="1982859" y="143099"/>
                </a:cubicBezTo>
                <a:cubicBezTo>
                  <a:pt x="1981335" y="141766"/>
                  <a:pt x="1993051" y="144243"/>
                  <a:pt x="2015625" y="151577"/>
                </a:cubicBezTo>
                <a:cubicBezTo>
                  <a:pt x="2014768" y="149481"/>
                  <a:pt x="2023150" y="151577"/>
                  <a:pt x="2002861" y="141004"/>
                </a:cubicBezTo>
                <a:cubicBezTo>
                  <a:pt x="1988145" y="135222"/>
                  <a:pt x="1973134" y="130203"/>
                  <a:pt x="1957903" y="125955"/>
                </a:cubicBezTo>
                <a:lnTo>
                  <a:pt x="1912184" y="111953"/>
                </a:lnTo>
                <a:cubicBezTo>
                  <a:pt x="1898658" y="108143"/>
                  <a:pt x="1885228" y="104047"/>
                  <a:pt x="1871988" y="99665"/>
                </a:cubicBezTo>
                <a:cubicBezTo>
                  <a:pt x="1858748" y="95284"/>
                  <a:pt x="1845318" y="91664"/>
                  <a:pt x="1832174" y="86997"/>
                </a:cubicBezTo>
                <a:lnTo>
                  <a:pt x="1832935" y="83854"/>
                </a:lnTo>
                <a:cubicBezTo>
                  <a:pt x="1798169" y="70995"/>
                  <a:pt x="1829126" y="76710"/>
                  <a:pt x="1835221" y="75472"/>
                </a:cubicBezTo>
                <a:cubicBezTo>
                  <a:pt x="1846747" y="77853"/>
                  <a:pt x="1857853" y="81930"/>
                  <a:pt x="1868178" y="87569"/>
                </a:cubicBezTo>
                <a:cubicBezTo>
                  <a:pt x="1877122" y="92950"/>
                  <a:pt x="1886723" y="97151"/>
                  <a:pt x="1896753" y="100047"/>
                </a:cubicBezTo>
                <a:lnTo>
                  <a:pt x="1893514" y="100047"/>
                </a:lnTo>
                <a:lnTo>
                  <a:pt x="1896753" y="100047"/>
                </a:lnTo>
                <a:lnTo>
                  <a:pt x="1920946" y="106905"/>
                </a:lnTo>
                <a:cubicBezTo>
                  <a:pt x="1929043" y="109095"/>
                  <a:pt x="1937234" y="111381"/>
                  <a:pt x="1945711" y="114524"/>
                </a:cubicBezTo>
                <a:cubicBezTo>
                  <a:pt x="1962571" y="120525"/>
                  <a:pt x="1981430" y="127098"/>
                  <a:pt x="2004195" y="137099"/>
                </a:cubicBezTo>
                <a:lnTo>
                  <a:pt x="2004195" y="137099"/>
                </a:lnTo>
                <a:lnTo>
                  <a:pt x="2048677" y="156149"/>
                </a:lnTo>
                <a:lnTo>
                  <a:pt x="2048677" y="156149"/>
                </a:lnTo>
                <a:cubicBezTo>
                  <a:pt x="2052392" y="157292"/>
                  <a:pt x="2056049" y="158625"/>
                  <a:pt x="2059630" y="160149"/>
                </a:cubicBezTo>
                <a:cubicBezTo>
                  <a:pt x="2064107" y="162054"/>
                  <a:pt x="2069155" y="164626"/>
                  <a:pt x="2075061" y="167579"/>
                </a:cubicBezTo>
                <a:cubicBezTo>
                  <a:pt x="2091635" y="174151"/>
                  <a:pt x="2085158" y="167579"/>
                  <a:pt x="2115828" y="182343"/>
                </a:cubicBezTo>
                <a:cubicBezTo>
                  <a:pt x="2132116" y="187867"/>
                  <a:pt x="2148022" y="194820"/>
                  <a:pt x="2164215" y="201393"/>
                </a:cubicBezTo>
                <a:lnTo>
                  <a:pt x="2188218" y="210918"/>
                </a:lnTo>
                <a:lnTo>
                  <a:pt x="2211078" y="221109"/>
                </a:lnTo>
                <a:cubicBezTo>
                  <a:pt x="2218888" y="224538"/>
                  <a:pt x="2219746" y="223967"/>
                  <a:pt x="2213936" y="219585"/>
                </a:cubicBezTo>
                <a:cubicBezTo>
                  <a:pt x="2211078" y="217490"/>
                  <a:pt x="2206506" y="214347"/>
                  <a:pt x="2200410" y="210060"/>
                </a:cubicBezTo>
                <a:lnTo>
                  <a:pt x="2189933" y="203488"/>
                </a:lnTo>
                <a:lnTo>
                  <a:pt x="2176693" y="196059"/>
                </a:lnTo>
                <a:cubicBezTo>
                  <a:pt x="2166692" y="191296"/>
                  <a:pt x="2156500" y="186534"/>
                  <a:pt x="2146689" y="181199"/>
                </a:cubicBezTo>
                <a:cubicBezTo>
                  <a:pt x="2141736" y="178532"/>
                  <a:pt x="2136878" y="175675"/>
                  <a:pt x="2132116" y="172627"/>
                </a:cubicBezTo>
                <a:cubicBezTo>
                  <a:pt x="2127258" y="169674"/>
                  <a:pt x="2122591" y="166626"/>
                  <a:pt x="2117828" y="163102"/>
                </a:cubicBezTo>
                <a:cubicBezTo>
                  <a:pt x="2104074" y="153958"/>
                  <a:pt x="2089720" y="145757"/>
                  <a:pt x="2074870" y="138528"/>
                </a:cubicBezTo>
                <a:cubicBezTo>
                  <a:pt x="2061154" y="133003"/>
                  <a:pt x="2049534" y="129003"/>
                  <a:pt x="2036199" y="123954"/>
                </a:cubicBezTo>
                <a:cubicBezTo>
                  <a:pt x="2022864" y="118906"/>
                  <a:pt x="2007624" y="112524"/>
                  <a:pt x="1985526" y="104333"/>
                </a:cubicBezTo>
                <a:cubicBezTo>
                  <a:pt x="1974763" y="101571"/>
                  <a:pt x="1963237" y="98427"/>
                  <a:pt x="1947426" y="93474"/>
                </a:cubicBezTo>
                <a:cubicBezTo>
                  <a:pt x="1931614" y="88521"/>
                  <a:pt x="1912279" y="82997"/>
                  <a:pt x="1885799" y="73853"/>
                </a:cubicBezTo>
                <a:lnTo>
                  <a:pt x="1885799" y="73853"/>
                </a:lnTo>
                <a:cubicBezTo>
                  <a:pt x="1866749" y="68805"/>
                  <a:pt x="1848652" y="64328"/>
                  <a:pt x="1830459" y="58137"/>
                </a:cubicBezTo>
                <a:cubicBezTo>
                  <a:pt x="1812276" y="52269"/>
                  <a:pt x="1793769" y="47469"/>
                  <a:pt x="1775024" y="43754"/>
                </a:cubicBezTo>
                <a:lnTo>
                  <a:pt x="1742829" y="37563"/>
                </a:lnTo>
                <a:lnTo>
                  <a:pt x="1710253" y="32895"/>
                </a:lnTo>
                <a:cubicBezTo>
                  <a:pt x="1691203" y="28419"/>
                  <a:pt x="1714826" y="31467"/>
                  <a:pt x="1711492" y="29752"/>
                </a:cubicBezTo>
                <a:cubicBezTo>
                  <a:pt x="1725589" y="31657"/>
                  <a:pt x="1736543" y="32610"/>
                  <a:pt x="1745496" y="33467"/>
                </a:cubicBezTo>
                <a:cubicBezTo>
                  <a:pt x="1754450" y="34324"/>
                  <a:pt x="1761498" y="35277"/>
                  <a:pt x="1767785" y="35657"/>
                </a:cubicBezTo>
                <a:cubicBezTo>
                  <a:pt x="1799598" y="42611"/>
                  <a:pt x="1795121" y="39848"/>
                  <a:pt x="1794264" y="38229"/>
                </a:cubicBezTo>
                <a:cubicBezTo>
                  <a:pt x="1802170" y="40039"/>
                  <a:pt x="1810171" y="41754"/>
                  <a:pt x="1817981" y="43849"/>
                </a:cubicBezTo>
                <a:cubicBezTo>
                  <a:pt x="1810171" y="41754"/>
                  <a:pt x="1802170" y="40039"/>
                  <a:pt x="1794359" y="38229"/>
                </a:cubicBezTo>
                <a:lnTo>
                  <a:pt x="1744734" y="25752"/>
                </a:lnTo>
                <a:lnTo>
                  <a:pt x="1728542" y="22989"/>
                </a:lnTo>
                <a:cubicBezTo>
                  <a:pt x="1701014" y="18703"/>
                  <a:pt x="1673487" y="14036"/>
                  <a:pt x="1645674" y="11750"/>
                </a:cubicBezTo>
                <a:cubicBezTo>
                  <a:pt x="1631491" y="12645"/>
                  <a:pt x="1617261" y="12102"/>
                  <a:pt x="1603193" y="10131"/>
                </a:cubicBezTo>
                <a:cubicBezTo>
                  <a:pt x="1582809" y="8988"/>
                  <a:pt x="1558330" y="7178"/>
                  <a:pt x="1536518" y="5654"/>
                </a:cubicBezTo>
                <a:cubicBezTo>
                  <a:pt x="1495179" y="4511"/>
                  <a:pt x="1453745" y="2415"/>
                  <a:pt x="1446506" y="-252"/>
                </a:cubicBezTo>
                <a:cubicBezTo>
                  <a:pt x="1396500" y="2034"/>
                  <a:pt x="1347065" y="5844"/>
                  <a:pt x="1290201" y="12321"/>
                </a:cubicBezTo>
                <a:cubicBezTo>
                  <a:pt x="1216877" y="19865"/>
                  <a:pt x="1144745" y="36334"/>
                  <a:pt x="1075412" y="61375"/>
                </a:cubicBezTo>
                <a:cubicBezTo>
                  <a:pt x="1041313" y="72900"/>
                  <a:pt x="1027787" y="81759"/>
                  <a:pt x="995402" y="94808"/>
                </a:cubicBezTo>
                <a:cubicBezTo>
                  <a:pt x="987677" y="97322"/>
                  <a:pt x="980191" y="100513"/>
                  <a:pt x="973018" y="104333"/>
                </a:cubicBezTo>
                <a:cubicBezTo>
                  <a:pt x="970104" y="106057"/>
                  <a:pt x="967313" y="107971"/>
                  <a:pt x="964636" y="110048"/>
                </a:cubicBezTo>
                <a:cubicBezTo>
                  <a:pt x="959874" y="113572"/>
                  <a:pt x="953111" y="117668"/>
                  <a:pt x="922250" y="129860"/>
                </a:cubicBezTo>
                <a:lnTo>
                  <a:pt x="934537" y="119192"/>
                </a:lnTo>
                <a:lnTo>
                  <a:pt x="922250" y="129860"/>
                </a:lnTo>
                <a:lnTo>
                  <a:pt x="922917" y="133098"/>
                </a:lnTo>
                <a:cubicBezTo>
                  <a:pt x="935966" y="128907"/>
                  <a:pt x="945777" y="126526"/>
                  <a:pt x="958826" y="122335"/>
                </a:cubicBezTo>
                <a:cubicBezTo>
                  <a:pt x="971876" y="118144"/>
                  <a:pt x="987973" y="112143"/>
                  <a:pt x="1014547" y="103285"/>
                </a:cubicBezTo>
                <a:cubicBezTo>
                  <a:pt x="1028263" y="99951"/>
                  <a:pt x="1044266" y="95284"/>
                  <a:pt x="1057219" y="92617"/>
                </a:cubicBezTo>
                <a:cubicBezTo>
                  <a:pt x="1064849" y="90207"/>
                  <a:pt x="1072888" y="89397"/>
                  <a:pt x="1080842" y="90236"/>
                </a:cubicBezTo>
                <a:cubicBezTo>
                  <a:pt x="1097796" y="86235"/>
                  <a:pt x="1095605" y="88140"/>
                  <a:pt x="1096558" y="89093"/>
                </a:cubicBezTo>
                <a:cubicBezTo>
                  <a:pt x="1083794" y="93379"/>
                  <a:pt x="1071031" y="97284"/>
                  <a:pt x="1057982" y="100999"/>
                </a:cubicBezTo>
                <a:cubicBezTo>
                  <a:pt x="1044932" y="104714"/>
                  <a:pt x="1032359" y="109286"/>
                  <a:pt x="1019215" y="113001"/>
                </a:cubicBezTo>
                <a:cubicBezTo>
                  <a:pt x="984829" y="128907"/>
                  <a:pt x="1041408" y="109476"/>
                  <a:pt x="1064839" y="103476"/>
                </a:cubicBezTo>
                <a:cubicBezTo>
                  <a:pt x="1086595" y="99056"/>
                  <a:pt x="1107778" y="92189"/>
                  <a:pt x="1127990" y="82997"/>
                </a:cubicBezTo>
                <a:cubicBezTo>
                  <a:pt x="1147040" y="78520"/>
                  <a:pt x="1165328" y="74424"/>
                  <a:pt x="1183616" y="70424"/>
                </a:cubicBezTo>
                <a:cubicBezTo>
                  <a:pt x="1201904" y="66423"/>
                  <a:pt x="1220383" y="64328"/>
                  <a:pt x="1238576" y="60899"/>
                </a:cubicBezTo>
                <a:lnTo>
                  <a:pt x="1255911" y="64995"/>
                </a:lnTo>
                <a:lnTo>
                  <a:pt x="1311346" y="58232"/>
                </a:lnTo>
                <a:cubicBezTo>
                  <a:pt x="1320871" y="56898"/>
                  <a:pt x="1329920" y="56231"/>
                  <a:pt x="1339160" y="55660"/>
                </a:cubicBezTo>
                <a:lnTo>
                  <a:pt x="1367068" y="53660"/>
                </a:lnTo>
                <a:cubicBezTo>
                  <a:pt x="1378021" y="52326"/>
                  <a:pt x="1389356" y="50136"/>
                  <a:pt x="1399929" y="49373"/>
                </a:cubicBezTo>
                <a:cubicBezTo>
                  <a:pt x="1415912" y="47859"/>
                  <a:pt x="1431981" y="47288"/>
                  <a:pt x="1448030" y="47659"/>
                </a:cubicBezTo>
                <a:cubicBezTo>
                  <a:pt x="1468604" y="48516"/>
                  <a:pt x="1445363" y="49945"/>
                  <a:pt x="1430695" y="50802"/>
                </a:cubicBezTo>
                <a:cubicBezTo>
                  <a:pt x="1403453" y="52422"/>
                  <a:pt x="1396310" y="54136"/>
                  <a:pt x="1398977" y="55946"/>
                </a:cubicBezTo>
                <a:lnTo>
                  <a:pt x="1398977" y="55946"/>
                </a:lnTo>
                <a:cubicBezTo>
                  <a:pt x="1421360" y="55946"/>
                  <a:pt x="1442982" y="55946"/>
                  <a:pt x="1462508" y="55089"/>
                </a:cubicBezTo>
                <a:cubicBezTo>
                  <a:pt x="1482035" y="54231"/>
                  <a:pt x="1499656" y="55089"/>
                  <a:pt x="1514134" y="53850"/>
                </a:cubicBezTo>
                <a:cubicBezTo>
                  <a:pt x="1519468" y="53850"/>
                  <a:pt x="1526230" y="52993"/>
                  <a:pt x="1533755" y="53088"/>
                </a:cubicBezTo>
                <a:lnTo>
                  <a:pt x="1557949" y="54231"/>
                </a:lnTo>
                <a:cubicBezTo>
                  <a:pt x="1574903" y="55279"/>
                  <a:pt x="1592715" y="55851"/>
                  <a:pt x="1606812" y="56898"/>
                </a:cubicBezTo>
                <a:cubicBezTo>
                  <a:pt x="1662343" y="64137"/>
                  <a:pt x="1651008" y="65566"/>
                  <a:pt x="1652437" y="68043"/>
                </a:cubicBezTo>
                <a:cubicBezTo>
                  <a:pt x="1602811" y="63471"/>
                  <a:pt x="1633387" y="69757"/>
                  <a:pt x="1639197" y="72805"/>
                </a:cubicBezTo>
                <a:lnTo>
                  <a:pt x="1652722" y="74615"/>
                </a:lnTo>
                <a:cubicBezTo>
                  <a:pt x="1664048" y="75472"/>
                  <a:pt x="1675220" y="77777"/>
                  <a:pt x="1685965" y="81473"/>
                </a:cubicBezTo>
                <a:lnTo>
                  <a:pt x="1685965" y="81473"/>
                </a:lnTo>
                <a:lnTo>
                  <a:pt x="1729685" y="90045"/>
                </a:lnTo>
                <a:cubicBezTo>
                  <a:pt x="1765022" y="97856"/>
                  <a:pt x="1759879" y="98618"/>
                  <a:pt x="1758926" y="99570"/>
                </a:cubicBezTo>
                <a:lnTo>
                  <a:pt x="1788263" y="107667"/>
                </a:lnTo>
                <a:cubicBezTo>
                  <a:pt x="1799884" y="110714"/>
                  <a:pt x="1811314" y="115096"/>
                  <a:pt x="1823315" y="118715"/>
                </a:cubicBezTo>
                <a:lnTo>
                  <a:pt x="1860082" y="130431"/>
                </a:lnTo>
                <a:lnTo>
                  <a:pt x="1898182" y="144052"/>
                </a:lnTo>
                <a:lnTo>
                  <a:pt x="1917803" y="151005"/>
                </a:lnTo>
                <a:cubicBezTo>
                  <a:pt x="1924376" y="153482"/>
                  <a:pt x="1930948" y="156339"/>
                  <a:pt x="1937615" y="159006"/>
                </a:cubicBezTo>
                <a:lnTo>
                  <a:pt x="1972286" y="173294"/>
                </a:lnTo>
                <a:cubicBezTo>
                  <a:pt x="1983430" y="177675"/>
                  <a:pt x="1993336" y="182819"/>
                  <a:pt x="2002004" y="187391"/>
                </a:cubicBezTo>
                <a:cubicBezTo>
                  <a:pt x="2019149" y="196249"/>
                  <a:pt x="2030008" y="202726"/>
                  <a:pt x="2028103" y="204440"/>
                </a:cubicBezTo>
                <a:cubicBezTo>
                  <a:pt x="2035542" y="207793"/>
                  <a:pt x="2042790" y="211546"/>
                  <a:pt x="2049820" y="215680"/>
                </a:cubicBezTo>
                <a:cubicBezTo>
                  <a:pt x="2055249" y="218823"/>
                  <a:pt x="2059345" y="221300"/>
                  <a:pt x="2062869" y="223586"/>
                </a:cubicBezTo>
                <a:cubicBezTo>
                  <a:pt x="2069727" y="228063"/>
                  <a:pt x="2073823" y="231396"/>
                  <a:pt x="2081157" y="236064"/>
                </a:cubicBezTo>
                <a:cubicBezTo>
                  <a:pt x="2090110" y="240826"/>
                  <a:pt x="2099731" y="247017"/>
                  <a:pt x="2106208" y="251304"/>
                </a:cubicBezTo>
                <a:cubicBezTo>
                  <a:pt x="2112685" y="255590"/>
                  <a:pt x="2115733" y="258257"/>
                  <a:pt x="2111161" y="256828"/>
                </a:cubicBezTo>
                <a:cubicBezTo>
                  <a:pt x="2103445" y="252351"/>
                  <a:pt x="2095730" y="247779"/>
                  <a:pt x="2087920" y="243493"/>
                </a:cubicBezTo>
                <a:cubicBezTo>
                  <a:pt x="2095730" y="247779"/>
                  <a:pt x="2103445" y="252351"/>
                  <a:pt x="2111161" y="256923"/>
                </a:cubicBezTo>
                <a:cubicBezTo>
                  <a:pt x="2116876" y="264734"/>
                  <a:pt x="2143451" y="280450"/>
                  <a:pt x="2173264" y="300834"/>
                </a:cubicBezTo>
                <a:lnTo>
                  <a:pt x="2196505" y="316073"/>
                </a:lnTo>
                <a:lnTo>
                  <a:pt x="2219270" y="332552"/>
                </a:lnTo>
                <a:cubicBezTo>
                  <a:pt x="2234224" y="343410"/>
                  <a:pt x="2248607" y="353602"/>
                  <a:pt x="2259560" y="363508"/>
                </a:cubicBezTo>
                <a:cubicBezTo>
                  <a:pt x="2272419" y="374938"/>
                  <a:pt x="2294612" y="390654"/>
                  <a:pt x="2311186" y="406085"/>
                </a:cubicBezTo>
                <a:lnTo>
                  <a:pt x="2315282" y="419991"/>
                </a:lnTo>
                <a:cubicBezTo>
                  <a:pt x="2332331" y="435041"/>
                  <a:pt x="2367002" y="466473"/>
                  <a:pt x="2364335" y="468378"/>
                </a:cubicBezTo>
                <a:cubicBezTo>
                  <a:pt x="2355925" y="463549"/>
                  <a:pt x="2348333" y="457406"/>
                  <a:pt x="2341856" y="450186"/>
                </a:cubicBezTo>
                <a:cubicBezTo>
                  <a:pt x="2336237" y="444661"/>
                  <a:pt x="2329760" y="439232"/>
                  <a:pt x="2323663" y="434088"/>
                </a:cubicBezTo>
                <a:cubicBezTo>
                  <a:pt x="2317568" y="428945"/>
                  <a:pt x="2311853" y="424563"/>
                  <a:pt x="2307471" y="420944"/>
                </a:cubicBezTo>
                <a:lnTo>
                  <a:pt x="2316996" y="432183"/>
                </a:lnTo>
                <a:cubicBezTo>
                  <a:pt x="2331255" y="443880"/>
                  <a:pt x="2344628" y="456615"/>
                  <a:pt x="2357001" y="470283"/>
                </a:cubicBezTo>
                <a:cubicBezTo>
                  <a:pt x="2353953" y="467902"/>
                  <a:pt x="2351000" y="465616"/>
                  <a:pt x="2348143" y="463235"/>
                </a:cubicBezTo>
                <a:cubicBezTo>
                  <a:pt x="2340428" y="456186"/>
                  <a:pt x="2333665" y="449138"/>
                  <a:pt x="2327854" y="444185"/>
                </a:cubicBezTo>
                <a:cubicBezTo>
                  <a:pt x="2333665" y="449423"/>
                  <a:pt x="2340523" y="456472"/>
                  <a:pt x="2348143" y="463235"/>
                </a:cubicBezTo>
                <a:lnTo>
                  <a:pt x="2332427" y="452757"/>
                </a:lnTo>
                <a:lnTo>
                  <a:pt x="2347952" y="468950"/>
                </a:lnTo>
                <a:cubicBezTo>
                  <a:pt x="2360811" y="485333"/>
                  <a:pt x="2368336" y="496191"/>
                  <a:pt x="2387481" y="520480"/>
                </a:cubicBezTo>
                <a:cubicBezTo>
                  <a:pt x="2378909" y="512765"/>
                  <a:pt x="2370717" y="504669"/>
                  <a:pt x="2361859" y="497239"/>
                </a:cubicBezTo>
                <a:cubicBezTo>
                  <a:pt x="2337284" y="475236"/>
                  <a:pt x="2324711" y="465616"/>
                  <a:pt x="2326521" y="470950"/>
                </a:cubicBezTo>
                <a:cubicBezTo>
                  <a:pt x="2316139" y="462473"/>
                  <a:pt x="2307471" y="457806"/>
                  <a:pt x="2296898" y="450281"/>
                </a:cubicBezTo>
                <a:cubicBezTo>
                  <a:pt x="2291564" y="446661"/>
                  <a:pt x="2285659" y="442375"/>
                  <a:pt x="2278420" y="436851"/>
                </a:cubicBezTo>
                <a:lnTo>
                  <a:pt x="2266704" y="427326"/>
                </a:lnTo>
                <a:lnTo>
                  <a:pt x="2251940" y="416467"/>
                </a:lnTo>
                <a:lnTo>
                  <a:pt x="2251940" y="417324"/>
                </a:lnTo>
                <a:cubicBezTo>
                  <a:pt x="2248588" y="413962"/>
                  <a:pt x="2244692" y="411190"/>
                  <a:pt x="2240415" y="409133"/>
                </a:cubicBezTo>
                <a:lnTo>
                  <a:pt x="2226509" y="399608"/>
                </a:lnTo>
                <a:lnTo>
                  <a:pt x="2216984" y="392655"/>
                </a:lnTo>
                <a:lnTo>
                  <a:pt x="2207459" y="386273"/>
                </a:lnTo>
                <a:lnTo>
                  <a:pt x="2188409" y="373414"/>
                </a:lnTo>
                <a:cubicBezTo>
                  <a:pt x="2187837" y="375033"/>
                  <a:pt x="2194600" y="381320"/>
                  <a:pt x="2212793" y="394750"/>
                </a:cubicBezTo>
                <a:cubicBezTo>
                  <a:pt x="2212602" y="395236"/>
                  <a:pt x="2212602" y="395788"/>
                  <a:pt x="2212793" y="396274"/>
                </a:cubicBezTo>
                <a:cubicBezTo>
                  <a:pt x="2212602" y="395788"/>
                  <a:pt x="2212602" y="395236"/>
                  <a:pt x="2212793" y="394750"/>
                </a:cubicBezTo>
                <a:cubicBezTo>
                  <a:pt x="2216793" y="397703"/>
                  <a:pt x="2220603" y="400751"/>
                  <a:pt x="2224413" y="403608"/>
                </a:cubicBezTo>
                <a:cubicBezTo>
                  <a:pt x="2244701" y="420087"/>
                  <a:pt x="2260894" y="429993"/>
                  <a:pt x="2278229" y="445042"/>
                </a:cubicBezTo>
                <a:cubicBezTo>
                  <a:pt x="2292136" y="456853"/>
                  <a:pt x="2310138" y="470950"/>
                  <a:pt x="2313377" y="477332"/>
                </a:cubicBezTo>
                <a:cubicBezTo>
                  <a:pt x="2314805" y="479808"/>
                  <a:pt x="2311757" y="477332"/>
                  <a:pt x="2306900" y="473427"/>
                </a:cubicBezTo>
                <a:cubicBezTo>
                  <a:pt x="2302042" y="469521"/>
                  <a:pt x="2294803" y="463902"/>
                  <a:pt x="2288802" y="458758"/>
                </a:cubicBezTo>
                <a:cubicBezTo>
                  <a:pt x="2278039" y="449995"/>
                  <a:pt x="2267466" y="440565"/>
                  <a:pt x="2256322" y="431707"/>
                </a:cubicBezTo>
                <a:lnTo>
                  <a:pt x="2222508" y="405704"/>
                </a:lnTo>
                <a:lnTo>
                  <a:pt x="2219365" y="403227"/>
                </a:lnTo>
                <a:lnTo>
                  <a:pt x="2219365" y="403227"/>
                </a:lnTo>
                <a:cubicBezTo>
                  <a:pt x="2211554" y="397512"/>
                  <a:pt x="2203172" y="392750"/>
                  <a:pt x="2195076" y="387511"/>
                </a:cubicBezTo>
                <a:cubicBezTo>
                  <a:pt x="2182770" y="380967"/>
                  <a:pt x="2170987" y="373490"/>
                  <a:pt x="2159834" y="365127"/>
                </a:cubicBezTo>
                <a:cubicBezTo>
                  <a:pt x="2134592" y="351030"/>
                  <a:pt x="2113066" y="339410"/>
                  <a:pt x="2118114" y="346077"/>
                </a:cubicBezTo>
                <a:cubicBezTo>
                  <a:pt x="2119076" y="346925"/>
                  <a:pt x="2119972" y="347849"/>
                  <a:pt x="2120781" y="348840"/>
                </a:cubicBezTo>
                <a:lnTo>
                  <a:pt x="2130306" y="355031"/>
                </a:lnTo>
                <a:cubicBezTo>
                  <a:pt x="2138117" y="359317"/>
                  <a:pt x="2146403" y="364556"/>
                  <a:pt x="2155071" y="369890"/>
                </a:cubicBezTo>
                <a:cubicBezTo>
                  <a:pt x="2163739" y="375224"/>
                  <a:pt x="2171835" y="381796"/>
                  <a:pt x="2180122" y="387606"/>
                </a:cubicBezTo>
                <a:lnTo>
                  <a:pt x="2179074" y="389511"/>
                </a:lnTo>
                <a:cubicBezTo>
                  <a:pt x="2175074" y="387511"/>
                  <a:pt x="2170025" y="384558"/>
                  <a:pt x="2163739" y="380558"/>
                </a:cubicBezTo>
                <a:cubicBezTo>
                  <a:pt x="2157452" y="376557"/>
                  <a:pt x="2149928" y="371604"/>
                  <a:pt x="2140879" y="365889"/>
                </a:cubicBezTo>
                <a:lnTo>
                  <a:pt x="2118495" y="351792"/>
                </a:lnTo>
                <a:lnTo>
                  <a:pt x="2116685" y="351792"/>
                </a:lnTo>
                <a:cubicBezTo>
                  <a:pt x="2115352" y="353316"/>
                  <a:pt x="2113542" y="354459"/>
                  <a:pt x="2112780" y="356364"/>
                </a:cubicBezTo>
                <a:cubicBezTo>
                  <a:pt x="2112018" y="358269"/>
                  <a:pt x="2107160" y="356364"/>
                  <a:pt x="2096587" y="351126"/>
                </a:cubicBezTo>
                <a:cubicBezTo>
                  <a:pt x="2086015" y="345887"/>
                  <a:pt x="2069727" y="337410"/>
                  <a:pt x="2047058" y="324265"/>
                </a:cubicBezTo>
                <a:lnTo>
                  <a:pt x="2022197" y="307215"/>
                </a:lnTo>
                <a:cubicBezTo>
                  <a:pt x="2012339" y="302034"/>
                  <a:pt x="2002804" y="296281"/>
                  <a:pt x="1993622" y="289975"/>
                </a:cubicBezTo>
                <a:cubicBezTo>
                  <a:pt x="1944130" y="264572"/>
                  <a:pt x="1892409" y="243760"/>
                  <a:pt x="1839127" y="227777"/>
                </a:cubicBezTo>
                <a:lnTo>
                  <a:pt x="1839127" y="227777"/>
                </a:lnTo>
                <a:cubicBezTo>
                  <a:pt x="1836022" y="226834"/>
                  <a:pt x="1832831" y="226196"/>
                  <a:pt x="1829602" y="225872"/>
                </a:cubicBezTo>
                <a:cubicBezTo>
                  <a:pt x="1830554" y="229777"/>
                  <a:pt x="1831030" y="231777"/>
                  <a:pt x="1818934" y="229491"/>
                </a:cubicBezTo>
                <a:cubicBezTo>
                  <a:pt x="1812933" y="228348"/>
                  <a:pt x="1803694" y="226062"/>
                  <a:pt x="1789787" y="222443"/>
                </a:cubicBezTo>
                <a:cubicBezTo>
                  <a:pt x="1782834" y="220728"/>
                  <a:pt x="1774833" y="218156"/>
                  <a:pt x="1765308" y="216156"/>
                </a:cubicBezTo>
                <a:lnTo>
                  <a:pt x="1732161" y="209013"/>
                </a:lnTo>
                <a:cubicBezTo>
                  <a:pt x="1720921" y="206631"/>
                  <a:pt x="1709682" y="203964"/>
                  <a:pt x="1698347" y="202440"/>
                </a:cubicBezTo>
                <a:lnTo>
                  <a:pt x="1697776" y="200535"/>
                </a:lnTo>
                <a:cubicBezTo>
                  <a:pt x="1701976" y="199935"/>
                  <a:pt x="1706244" y="199935"/>
                  <a:pt x="1710444" y="200535"/>
                </a:cubicBezTo>
                <a:cubicBezTo>
                  <a:pt x="1716635" y="201202"/>
                  <a:pt x="1724351" y="202536"/>
                  <a:pt x="1732637" y="203869"/>
                </a:cubicBezTo>
                <a:cubicBezTo>
                  <a:pt x="1749020" y="206727"/>
                  <a:pt x="1767403" y="209489"/>
                  <a:pt x="1777976" y="211108"/>
                </a:cubicBezTo>
                <a:lnTo>
                  <a:pt x="1775785" y="208060"/>
                </a:lnTo>
                <a:cubicBezTo>
                  <a:pt x="1771785" y="205107"/>
                  <a:pt x="1767689" y="202726"/>
                  <a:pt x="1763689" y="199964"/>
                </a:cubicBezTo>
                <a:lnTo>
                  <a:pt x="1729494" y="189581"/>
                </a:lnTo>
                <a:cubicBezTo>
                  <a:pt x="1718731" y="185390"/>
                  <a:pt x="1753402" y="192344"/>
                  <a:pt x="1737876" y="187010"/>
                </a:cubicBezTo>
                <a:lnTo>
                  <a:pt x="1728922" y="181771"/>
                </a:lnTo>
                <a:lnTo>
                  <a:pt x="1728922" y="181771"/>
                </a:lnTo>
                <a:cubicBezTo>
                  <a:pt x="1724541" y="180723"/>
                  <a:pt x="1719397" y="179104"/>
                  <a:pt x="1713016" y="178056"/>
                </a:cubicBezTo>
                <a:lnTo>
                  <a:pt x="1695299" y="175008"/>
                </a:lnTo>
                <a:cubicBezTo>
                  <a:pt x="1684345" y="173008"/>
                  <a:pt x="1676249" y="171103"/>
                  <a:pt x="1678916" y="169960"/>
                </a:cubicBezTo>
                <a:cubicBezTo>
                  <a:pt x="1684060" y="167769"/>
                  <a:pt x="1675202" y="165102"/>
                  <a:pt x="1659866" y="162054"/>
                </a:cubicBezTo>
                <a:cubicBezTo>
                  <a:pt x="1644531" y="159006"/>
                  <a:pt x="1621766" y="157673"/>
                  <a:pt x="1599287" y="155292"/>
                </a:cubicBezTo>
                <a:cubicBezTo>
                  <a:pt x="1574618" y="147481"/>
                  <a:pt x="1617861" y="149672"/>
                  <a:pt x="1646912" y="149862"/>
                </a:cubicBezTo>
                <a:cubicBezTo>
                  <a:pt x="1656152" y="149919"/>
                  <a:pt x="1665372" y="150558"/>
                  <a:pt x="1674535" y="151767"/>
                </a:cubicBezTo>
                <a:lnTo>
                  <a:pt x="1705682" y="155006"/>
                </a:lnTo>
                <a:cubicBezTo>
                  <a:pt x="1705015" y="153291"/>
                  <a:pt x="1702062" y="151386"/>
                  <a:pt x="1675583" y="146338"/>
                </a:cubicBezTo>
                <a:lnTo>
                  <a:pt x="1658819" y="143671"/>
                </a:lnTo>
                <a:lnTo>
                  <a:pt x="1643197" y="142052"/>
                </a:lnTo>
                <a:lnTo>
                  <a:pt x="1615099" y="139671"/>
                </a:lnTo>
                <a:cubicBezTo>
                  <a:pt x="1606526" y="139099"/>
                  <a:pt x="1598620" y="138337"/>
                  <a:pt x="1591286" y="138337"/>
                </a:cubicBezTo>
                <a:cubicBezTo>
                  <a:pt x="1583952" y="138337"/>
                  <a:pt x="1577380" y="138337"/>
                  <a:pt x="1571379" y="138813"/>
                </a:cubicBezTo>
                <a:lnTo>
                  <a:pt x="1571379" y="138813"/>
                </a:lnTo>
                <a:cubicBezTo>
                  <a:pt x="1567378" y="141004"/>
                  <a:pt x="1542328" y="138147"/>
                  <a:pt x="1520706" y="137575"/>
                </a:cubicBezTo>
                <a:cubicBezTo>
                  <a:pt x="1503742" y="136413"/>
                  <a:pt x="1486702" y="137280"/>
                  <a:pt x="1469938" y="140147"/>
                </a:cubicBezTo>
                <a:cubicBezTo>
                  <a:pt x="1460022" y="143614"/>
                  <a:pt x="1449773" y="146071"/>
                  <a:pt x="1439362" y="147481"/>
                </a:cubicBezTo>
                <a:cubicBezTo>
                  <a:pt x="1431266" y="148719"/>
                  <a:pt x="1421075" y="149957"/>
                  <a:pt x="1408120" y="151005"/>
                </a:cubicBezTo>
                <a:cubicBezTo>
                  <a:pt x="1401548" y="151005"/>
                  <a:pt x="1394404" y="152148"/>
                  <a:pt x="1386403" y="153196"/>
                </a:cubicBezTo>
                <a:lnTo>
                  <a:pt x="1359734" y="155958"/>
                </a:lnTo>
                <a:lnTo>
                  <a:pt x="1338683" y="157578"/>
                </a:lnTo>
                <a:cubicBezTo>
                  <a:pt x="1331635" y="158054"/>
                  <a:pt x="1324682" y="159197"/>
                  <a:pt x="1317728" y="160054"/>
                </a:cubicBezTo>
                <a:lnTo>
                  <a:pt x="1302774" y="162912"/>
                </a:lnTo>
                <a:cubicBezTo>
                  <a:pt x="1287915" y="165007"/>
                  <a:pt x="1273056" y="166436"/>
                  <a:pt x="1258292" y="169579"/>
                </a:cubicBezTo>
                <a:lnTo>
                  <a:pt x="1256006" y="167388"/>
                </a:lnTo>
                <a:cubicBezTo>
                  <a:pt x="1243548" y="167245"/>
                  <a:pt x="1231108" y="168293"/>
                  <a:pt x="1218859" y="170531"/>
                </a:cubicBezTo>
                <a:cubicBezTo>
                  <a:pt x="1209677" y="171837"/>
                  <a:pt x="1200580" y="173684"/>
                  <a:pt x="1191617" y="176056"/>
                </a:cubicBezTo>
                <a:lnTo>
                  <a:pt x="1159804" y="183962"/>
                </a:lnTo>
                <a:cubicBezTo>
                  <a:pt x="1148088" y="189010"/>
                  <a:pt x="1146183" y="191772"/>
                  <a:pt x="1169329" y="188439"/>
                </a:cubicBezTo>
                <a:cubicBezTo>
                  <a:pt x="1151612" y="194154"/>
                  <a:pt x="1148850" y="196725"/>
                  <a:pt x="1147707" y="199106"/>
                </a:cubicBezTo>
                <a:cubicBezTo>
                  <a:pt x="1146564" y="201488"/>
                  <a:pt x="1147135" y="203298"/>
                  <a:pt x="1136468" y="208155"/>
                </a:cubicBezTo>
                <a:lnTo>
                  <a:pt x="1131610" y="213680"/>
                </a:lnTo>
                <a:cubicBezTo>
                  <a:pt x="1139630" y="212241"/>
                  <a:pt x="1147755" y="211451"/>
                  <a:pt x="1155899" y="211298"/>
                </a:cubicBezTo>
                <a:cubicBezTo>
                  <a:pt x="1159623" y="211280"/>
                  <a:pt x="1163309" y="211994"/>
                  <a:pt x="1166757" y="213394"/>
                </a:cubicBezTo>
                <a:cubicBezTo>
                  <a:pt x="1171138" y="215585"/>
                  <a:pt x="1171138" y="218728"/>
                  <a:pt x="1176282" y="220633"/>
                </a:cubicBezTo>
                <a:cubicBezTo>
                  <a:pt x="1181426" y="222538"/>
                  <a:pt x="1184283" y="225300"/>
                  <a:pt x="1211715" y="221586"/>
                </a:cubicBezTo>
                <a:lnTo>
                  <a:pt x="1209143" y="224538"/>
                </a:lnTo>
                <a:cubicBezTo>
                  <a:pt x="1213820" y="223224"/>
                  <a:pt x="1218687" y="222767"/>
                  <a:pt x="1223526" y="223205"/>
                </a:cubicBezTo>
                <a:cubicBezTo>
                  <a:pt x="1224669" y="223681"/>
                  <a:pt x="1222669" y="224634"/>
                  <a:pt x="1219240" y="226157"/>
                </a:cubicBezTo>
                <a:cubicBezTo>
                  <a:pt x="1212001" y="229491"/>
                  <a:pt x="1214572" y="229110"/>
                  <a:pt x="1236385" y="226157"/>
                </a:cubicBezTo>
                <a:lnTo>
                  <a:pt x="1236861" y="228158"/>
                </a:lnTo>
                <a:cubicBezTo>
                  <a:pt x="1219335" y="231111"/>
                  <a:pt x="1211810" y="234159"/>
                  <a:pt x="1211525" y="235492"/>
                </a:cubicBezTo>
                <a:lnTo>
                  <a:pt x="1184093" y="241779"/>
                </a:lnTo>
                <a:cubicBezTo>
                  <a:pt x="1176472" y="243207"/>
                  <a:pt x="1168757" y="244446"/>
                  <a:pt x="1161233" y="246065"/>
                </a:cubicBezTo>
                <a:lnTo>
                  <a:pt x="1138563" y="251494"/>
                </a:lnTo>
                <a:cubicBezTo>
                  <a:pt x="1123418" y="255209"/>
                  <a:pt x="1108083" y="258066"/>
                  <a:pt x="1093224" y="262829"/>
                </a:cubicBezTo>
                <a:lnTo>
                  <a:pt x="1048266" y="275783"/>
                </a:lnTo>
                <a:lnTo>
                  <a:pt x="1003975" y="291023"/>
                </a:lnTo>
                <a:cubicBezTo>
                  <a:pt x="995688" y="293976"/>
                  <a:pt x="987782" y="297595"/>
                  <a:pt x="979781" y="301215"/>
                </a:cubicBezTo>
                <a:cubicBezTo>
                  <a:pt x="963875" y="308168"/>
                  <a:pt x="948634" y="314740"/>
                  <a:pt x="964922" y="305501"/>
                </a:cubicBezTo>
                <a:lnTo>
                  <a:pt x="963684" y="303786"/>
                </a:lnTo>
                <a:lnTo>
                  <a:pt x="937967" y="312835"/>
                </a:lnTo>
                <a:cubicBezTo>
                  <a:pt x="922441" y="320836"/>
                  <a:pt x="904819" y="330552"/>
                  <a:pt x="890341" y="337981"/>
                </a:cubicBezTo>
                <a:cubicBezTo>
                  <a:pt x="875863" y="345411"/>
                  <a:pt x="864338" y="351888"/>
                  <a:pt x="860338" y="351126"/>
                </a:cubicBezTo>
                <a:cubicBezTo>
                  <a:pt x="850813" y="356269"/>
                  <a:pt x="841288" y="360651"/>
                  <a:pt x="831286" y="366556"/>
                </a:cubicBezTo>
                <a:cubicBezTo>
                  <a:pt x="821285" y="372462"/>
                  <a:pt x="811760" y="378843"/>
                  <a:pt x="800902" y="386273"/>
                </a:cubicBezTo>
                <a:cubicBezTo>
                  <a:pt x="800426" y="388559"/>
                  <a:pt x="797187" y="391321"/>
                  <a:pt x="778232" y="404656"/>
                </a:cubicBezTo>
                <a:lnTo>
                  <a:pt x="756801" y="425802"/>
                </a:lnTo>
                <a:cubicBezTo>
                  <a:pt x="724987" y="443423"/>
                  <a:pt x="676696" y="480665"/>
                  <a:pt x="675172" y="475427"/>
                </a:cubicBezTo>
                <a:lnTo>
                  <a:pt x="647644" y="498858"/>
                </a:lnTo>
                <a:cubicBezTo>
                  <a:pt x="636786" y="508383"/>
                  <a:pt x="626785" y="518575"/>
                  <a:pt x="616212" y="528386"/>
                </a:cubicBezTo>
                <a:lnTo>
                  <a:pt x="600115" y="542102"/>
                </a:lnTo>
                <a:lnTo>
                  <a:pt x="585256" y="557723"/>
                </a:lnTo>
                <a:cubicBezTo>
                  <a:pt x="584113" y="561628"/>
                  <a:pt x="589732" y="557723"/>
                  <a:pt x="598114" y="550770"/>
                </a:cubicBezTo>
                <a:cubicBezTo>
                  <a:pt x="606497" y="543816"/>
                  <a:pt x="618688" y="534291"/>
                  <a:pt x="629261" y="525528"/>
                </a:cubicBezTo>
                <a:lnTo>
                  <a:pt x="646692" y="511050"/>
                </a:lnTo>
                <a:cubicBezTo>
                  <a:pt x="651835" y="506859"/>
                  <a:pt x="655550" y="504859"/>
                  <a:pt x="653645" y="507717"/>
                </a:cubicBezTo>
                <a:cubicBezTo>
                  <a:pt x="641463" y="521871"/>
                  <a:pt x="628423" y="535263"/>
                  <a:pt x="614593" y="547817"/>
                </a:cubicBezTo>
                <a:lnTo>
                  <a:pt x="612402" y="553151"/>
                </a:lnTo>
                <a:lnTo>
                  <a:pt x="618688" y="550007"/>
                </a:lnTo>
                <a:cubicBezTo>
                  <a:pt x="633357" y="537815"/>
                  <a:pt x="647263" y="525052"/>
                  <a:pt x="662408" y="513241"/>
                </a:cubicBezTo>
                <a:lnTo>
                  <a:pt x="684125" y="496001"/>
                </a:lnTo>
                <a:lnTo>
                  <a:pt x="684125" y="496001"/>
                </a:lnTo>
                <a:cubicBezTo>
                  <a:pt x="697603" y="483752"/>
                  <a:pt x="711957" y="472522"/>
                  <a:pt x="727083" y="462378"/>
                </a:cubicBezTo>
                <a:cubicBezTo>
                  <a:pt x="736608" y="455710"/>
                  <a:pt x="742132" y="453424"/>
                  <a:pt x="742799" y="455234"/>
                </a:cubicBezTo>
                <a:lnTo>
                  <a:pt x="720797" y="472665"/>
                </a:lnTo>
                <a:cubicBezTo>
                  <a:pt x="714319" y="477522"/>
                  <a:pt x="708605" y="481713"/>
                  <a:pt x="703556" y="485809"/>
                </a:cubicBezTo>
                <a:cubicBezTo>
                  <a:pt x="698508" y="489905"/>
                  <a:pt x="694031" y="493905"/>
                  <a:pt x="690697" y="497430"/>
                </a:cubicBezTo>
                <a:cubicBezTo>
                  <a:pt x="683077" y="504478"/>
                  <a:pt x="677267" y="510384"/>
                  <a:pt x="671647" y="515813"/>
                </a:cubicBezTo>
                <a:cubicBezTo>
                  <a:pt x="660789" y="526576"/>
                  <a:pt x="653359" y="537054"/>
                  <a:pt x="637643" y="552484"/>
                </a:cubicBezTo>
                <a:cubicBezTo>
                  <a:pt x="636576" y="555513"/>
                  <a:pt x="634814" y="558256"/>
                  <a:pt x="632500" y="560485"/>
                </a:cubicBezTo>
                <a:lnTo>
                  <a:pt x="620022" y="574773"/>
                </a:lnTo>
                <a:cubicBezTo>
                  <a:pt x="610497" y="586203"/>
                  <a:pt x="596876" y="599823"/>
                  <a:pt x="584780" y="613444"/>
                </a:cubicBezTo>
                <a:cubicBezTo>
                  <a:pt x="576731" y="625350"/>
                  <a:pt x="567815" y="636657"/>
                  <a:pt x="558109" y="647258"/>
                </a:cubicBezTo>
                <a:cubicBezTo>
                  <a:pt x="552871" y="653259"/>
                  <a:pt x="548584" y="659545"/>
                  <a:pt x="543631" y="665736"/>
                </a:cubicBezTo>
                <a:lnTo>
                  <a:pt x="530201" y="683834"/>
                </a:lnTo>
                <a:cubicBezTo>
                  <a:pt x="525915" y="689739"/>
                  <a:pt x="521629" y="695454"/>
                  <a:pt x="517723" y="701074"/>
                </a:cubicBezTo>
                <a:cubicBezTo>
                  <a:pt x="513818" y="706694"/>
                  <a:pt x="510675" y="712409"/>
                  <a:pt x="507246" y="717933"/>
                </a:cubicBezTo>
                <a:cubicBezTo>
                  <a:pt x="509532" y="716505"/>
                  <a:pt x="510294" y="717457"/>
                  <a:pt x="513818" y="714028"/>
                </a:cubicBezTo>
                <a:cubicBezTo>
                  <a:pt x="516695" y="711056"/>
                  <a:pt x="519333" y="707875"/>
                  <a:pt x="521724" y="704503"/>
                </a:cubicBezTo>
                <a:cubicBezTo>
                  <a:pt x="525534" y="699836"/>
                  <a:pt x="531249" y="693359"/>
                  <a:pt x="537916" y="684215"/>
                </a:cubicBezTo>
                <a:lnTo>
                  <a:pt x="557633" y="660498"/>
                </a:lnTo>
                <a:lnTo>
                  <a:pt x="578493" y="637733"/>
                </a:lnTo>
                <a:cubicBezTo>
                  <a:pt x="585446" y="630208"/>
                  <a:pt x="592114" y="622398"/>
                  <a:pt x="599353" y="615159"/>
                </a:cubicBezTo>
                <a:lnTo>
                  <a:pt x="621260" y="593537"/>
                </a:lnTo>
                <a:lnTo>
                  <a:pt x="633643" y="583345"/>
                </a:lnTo>
                <a:cubicBezTo>
                  <a:pt x="646406" y="570486"/>
                  <a:pt x="659836" y="558294"/>
                  <a:pt x="672790" y="545245"/>
                </a:cubicBezTo>
                <a:cubicBezTo>
                  <a:pt x="687173" y="536292"/>
                  <a:pt x="726607" y="499620"/>
                  <a:pt x="744133" y="490476"/>
                </a:cubicBezTo>
                <a:cubicBezTo>
                  <a:pt x="748705" y="487905"/>
                  <a:pt x="759944" y="479713"/>
                  <a:pt x="755848" y="484190"/>
                </a:cubicBezTo>
                <a:cubicBezTo>
                  <a:pt x="747257" y="492219"/>
                  <a:pt x="738046" y="499582"/>
                  <a:pt x="728321" y="506193"/>
                </a:cubicBezTo>
                <a:cubicBezTo>
                  <a:pt x="711367" y="519337"/>
                  <a:pt x="694412" y="533148"/>
                  <a:pt x="678124" y="546293"/>
                </a:cubicBezTo>
                <a:cubicBezTo>
                  <a:pt x="661837" y="559437"/>
                  <a:pt x="647168" y="572677"/>
                  <a:pt x="633928" y="584393"/>
                </a:cubicBezTo>
                <a:cubicBezTo>
                  <a:pt x="621355" y="597823"/>
                  <a:pt x="608211" y="610872"/>
                  <a:pt x="595828" y="624588"/>
                </a:cubicBezTo>
                <a:cubicBezTo>
                  <a:pt x="583446" y="638304"/>
                  <a:pt x="571444" y="652306"/>
                  <a:pt x="559729" y="666594"/>
                </a:cubicBezTo>
                <a:lnTo>
                  <a:pt x="552204" y="676119"/>
                </a:lnTo>
                <a:lnTo>
                  <a:pt x="549347" y="680405"/>
                </a:lnTo>
                <a:cubicBezTo>
                  <a:pt x="537726" y="697264"/>
                  <a:pt x="552871" y="684405"/>
                  <a:pt x="527439" y="715552"/>
                </a:cubicBezTo>
                <a:cubicBezTo>
                  <a:pt x="514009" y="733078"/>
                  <a:pt x="513151" y="727935"/>
                  <a:pt x="525248" y="707170"/>
                </a:cubicBezTo>
                <a:lnTo>
                  <a:pt x="506198" y="730030"/>
                </a:lnTo>
                <a:cubicBezTo>
                  <a:pt x="456001" y="799944"/>
                  <a:pt x="420473" y="863380"/>
                  <a:pt x="394184" y="905099"/>
                </a:cubicBezTo>
                <a:cubicBezTo>
                  <a:pt x="384659" y="925959"/>
                  <a:pt x="375134" y="946533"/>
                  <a:pt x="366847" y="968060"/>
                </a:cubicBezTo>
                <a:lnTo>
                  <a:pt x="359323" y="987777"/>
                </a:lnTo>
                <a:cubicBezTo>
                  <a:pt x="356751" y="994349"/>
                  <a:pt x="354274" y="1000921"/>
                  <a:pt x="352274" y="1007684"/>
                </a:cubicBezTo>
                <a:cubicBezTo>
                  <a:pt x="347893" y="1019304"/>
                  <a:pt x="343797" y="1029972"/>
                  <a:pt x="339987" y="1039402"/>
                </a:cubicBezTo>
                <a:cubicBezTo>
                  <a:pt x="337987" y="1044069"/>
                  <a:pt x="336177" y="1048927"/>
                  <a:pt x="334462" y="1052737"/>
                </a:cubicBezTo>
                <a:lnTo>
                  <a:pt x="330176" y="1064167"/>
                </a:lnTo>
                <a:cubicBezTo>
                  <a:pt x="324747" y="1077978"/>
                  <a:pt x="320651" y="1085694"/>
                  <a:pt x="318460" y="1085027"/>
                </a:cubicBezTo>
                <a:cubicBezTo>
                  <a:pt x="329509" y="1048260"/>
                  <a:pt x="331700" y="1036354"/>
                  <a:pt x="335986" y="1018352"/>
                </a:cubicBezTo>
                <a:cubicBezTo>
                  <a:pt x="334177" y="1017780"/>
                  <a:pt x="327795" y="1030639"/>
                  <a:pt x="320365" y="1052832"/>
                </a:cubicBezTo>
                <a:cubicBezTo>
                  <a:pt x="315517" y="1070920"/>
                  <a:pt x="309659" y="1088732"/>
                  <a:pt x="302839" y="1106172"/>
                </a:cubicBezTo>
                <a:cubicBezTo>
                  <a:pt x="301401" y="1111583"/>
                  <a:pt x="298648" y="1116555"/>
                  <a:pt x="294838" y="1120650"/>
                </a:cubicBezTo>
                <a:lnTo>
                  <a:pt x="290933" y="1123603"/>
                </a:lnTo>
                <a:lnTo>
                  <a:pt x="290933" y="1123603"/>
                </a:lnTo>
                <a:lnTo>
                  <a:pt x="281408" y="1163799"/>
                </a:lnTo>
                <a:cubicBezTo>
                  <a:pt x="278265" y="1182849"/>
                  <a:pt x="275122" y="1201899"/>
                  <a:pt x="271883" y="1220949"/>
                </a:cubicBezTo>
                <a:cubicBezTo>
                  <a:pt x="268645" y="1239999"/>
                  <a:pt x="267692" y="1259049"/>
                  <a:pt x="264644" y="1279242"/>
                </a:cubicBezTo>
                <a:lnTo>
                  <a:pt x="259215" y="1273431"/>
                </a:lnTo>
                <a:lnTo>
                  <a:pt x="264644" y="1279242"/>
                </a:lnTo>
                <a:cubicBezTo>
                  <a:pt x="262453" y="1311817"/>
                  <a:pt x="263787" y="1319532"/>
                  <a:pt x="265692" y="1321628"/>
                </a:cubicBezTo>
                <a:cubicBezTo>
                  <a:pt x="265482" y="1336106"/>
                  <a:pt x="264044" y="1350536"/>
                  <a:pt x="261406" y="1364776"/>
                </a:cubicBezTo>
                <a:cubicBezTo>
                  <a:pt x="261406" y="1378111"/>
                  <a:pt x="260739" y="1391446"/>
                  <a:pt x="260453" y="1404781"/>
                </a:cubicBezTo>
                <a:lnTo>
                  <a:pt x="256072" y="1409163"/>
                </a:lnTo>
                <a:lnTo>
                  <a:pt x="256072" y="1409163"/>
                </a:lnTo>
                <a:lnTo>
                  <a:pt x="260453" y="1404781"/>
                </a:lnTo>
                <a:cubicBezTo>
                  <a:pt x="262072" y="1413544"/>
                  <a:pt x="263882" y="1420497"/>
                  <a:pt x="265311" y="1432499"/>
                </a:cubicBezTo>
                <a:cubicBezTo>
                  <a:pt x="266740" y="1444500"/>
                  <a:pt x="266930" y="1461074"/>
                  <a:pt x="269216" y="1490220"/>
                </a:cubicBezTo>
                <a:lnTo>
                  <a:pt x="270264" y="1503079"/>
                </a:lnTo>
                <a:cubicBezTo>
                  <a:pt x="270264" y="1513461"/>
                  <a:pt x="270740" y="1521653"/>
                  <a:pt x="270931" y="1528320"/>
                </a:cubicBezTo>
                <a:cubicBezTo>
                  <a:pt x="270931" y="1521653"/>
                  <a:pt x="270931" y="1513461"/>
                  <a:pt x="270264" y="1503079"/>
                </a:cubicBezTo>
                <a:lnTo>
                  <a:pt x="272264" y="1503079"/>
                </a:lnTo>
                <a:cubicBezTo>
                  <a:pt x="272264" y="1492602"/>
                  <a:pt x="271788" y="1482505"/>
                  <a:pt x="271597" y="1471647"/>
                </a:cubicBezTo>
                <a:cubicBezTo>
                  <a:pt x="271407" y="1460788"/>
                  <a:pt x="271597" y="1448596"/>
                  <a:pt x="270835" y="1433547"/>
                </a:cubicBezTo>
                <a:cubicBezTo>
                  <a:pt x="269273" y="1423269"/>
                  <a:pt x="268578" y="1412887"/>
                  <a:pt x="268740" y="1402495"/>
                </a:cubicBezTo>
                <a:cubicBezTo>
                  <a:pt x="268816" y="1397990"/>
                  <a:pt x="269816" y="1393542"/>
                  <a:pt x="271693" y="1389446"/>
                </a:cubicBezTo>
                <a:cubicBezTo>
                  <a:pt x="272512" y="1375206"/>
                  <a:pt x="272512" y="1360918"/>
                  <a:pt x="271693" y="1346679"/>
                </a:cubicBezTo>
                <a:cubicBezTo>
                  <a:pt x="271169" y="1333334"/>
                  <a:pt x="271521" y="1319970"/>
                  <a:pt x="272740" y="1306674"/>
                </a:cubicBezTo>
                <a:lnTo>
                  <a:pt x="278170" y="1306674"/>
                </a:lnTo>
                <a:cubicBezTo>
                  <a:pt x="275693" y="1348965"/>
                  <a:pt x="279217" y="1338392"/>
                  <a:pt x="281408" y="1333344"/>
                </a:cubicBezTo>
                <a:cubicBezTo>
                  <a:pt x="284456" y="1325914"/>
                  <a:pt x="285790" y="1328772"/>
                  <a:pt x="285790" y="1340583"/>
                </a:cubicBezTo>
                <a:cubicBezTo>
                  <a:pt x="285790" y="1352394"/>
                  <a:pt x="285790" y="1373539"/>
                  <a:pt x="284647" y="1402686"/>
                </a:cubicBezTo>
                <a:cubicBezTo>
                  <a:pt x="284647" y="1411734"/>
                  <a:pt x="284647" y="1421069"/>
                  <a:pt x="285218" y="1430308"/>
                </a:cubicBezTo>
                <a:lnTo>
                  <a:pt x="285218" y="1430308"/>
                </a:lnTo>
                <a:cubicBezTo>
                  <a:pt x="286266" y="1430880"/>
                  <a:pt x="286647" y="1426593"/>
                  <a:pt x="286742" y="1419831"/>
                </a:cubicBezTo>
                <a:cubicBezTo>
                  <a:pt x="286837" y="1413068"/>
                  <a:pt x="286742" y="1403638"/>
                  <a:pt x="286742" y="1393923"/>
                </a:cubicBezTo>
                <a:cubicBezTo>
                  <a:pt x="287218" y="1374873"/>
                  <a:pt x="288076" y="1363252"/>
                  <a:pt x="289600" y="1364586"/>
                </a:cubicBezTo>
                <a:lnTo>
                  <a:pt x="289600" y="1364586"/>
                </a:lnTo>
                <a:cubicBezTo>
                  <a:pt x="291886" y="1369539"/>
                  <a:pt x="293600" y="1360680"/>
                  <a:pt x="295029" y="1345536"/>
                </a:cubicBezTo>
                <a:cubicBezTo>
                  <a:pt x="296458" y="1330391"/>
                  <a:pt x="299791" y="1308674"/>
                  <a:pt x="302077" y="1287814"/>
                </a:cubicBezTo>
                <a:cubicBezTo>
                  <a:pt x="302077" y="1290576"/>
                  <a:pt x="302077" y="1293529"/>
                  <a:pt x="302077" y="1296387"/>
                </a:cubicBezTo>
                <a:cubicBezTo>
                  <a:pt x="302077" y="1293529"/>
                  <a:pt x="302077" y="1290576"/>
                  <a:pt x="302077" y="1287909"/>
                </a:cubicBezTo>
                <a:lnTo>
                  <a:pt x="304649" y="1297434"/>
                </a:lnTo>
                <a:cubicBezTo>
                  <a:pt x="303163" y="1311255"/>
                  <a:pt x="302401" y="1325152"/>
                  <a:pt x="302363" y="1339059"/>
                </a:cubicBezTo>
                <a:cubicBezTo>
                  <a:pt x="302401" y="1325152"/>
                  <a:pt x="303163" y="1311255"/>
                  <a:pt x="304649" y="1297434"/>
                </a:cubicBezTo>
                <a:cubicBezTo>
                  <a:pt x="305411" y="1292386"/>
                  <a:pt x="305792" y="1287338"/>
                  <a:pt x="307030" y="1282290"/>
                </a:cubicBezTo>
                <a:lnTo>
                  <a:pt x="309697" y="1278003"/>
                </a:lnTo>
                <a:cubicBezTo>
                  <a:pt x="309697" y="1280194"/>
                  <a:pt x="310840" y="1277051"/>
                  <a:pt x="312079" y="1269240"/>
                </a:cubicBezTo>
                <a:lnTo>
                  <a:pt x="314651" y="1265430"/>
                </a:lnTo>
                <a:lnTo>
                  <a:pt x="311984" y="1287909"/>
                </a:lnTo>
                <a:lnTo>
                  <a:pt x="310459" y="1310484"/>
                </a:lnTo>
                <a:lnTo>
                  <a:pt x="309126" y="1313055"/>
                </a:lnTo>
                <a:cubicBezTo>
                  <a:pt x="307792" y="1328200"/>
                  <a:pt x="305697" y="1340392"/>
                  <a:pt x="304649" y="1351155"/>
                </a:cubicBezTo>
                <a:cubicBezTo>
                  <a:pt x="303601" y="1361919"/>
                  <a:pt x="302459" y="1371158"/>
                  <a:pt x="301315" y="1380302"/>
                </a:cubicBezTo>
                <a:cubicBezTo>
                  <a:pt x="300172" y="1389446"/>
                  <a:pt x="300172" y="1396875"/>
                  <a:pt x="299696" y="1404591"/>
                </a:cubicBezTo>
                <a:cubicBezTo>
                  <a:pt x="299220" y="1412306"/>
                  <a:pt x="299220" y="1419449"/>
                  <a:pt x="299030" y="1426403"/>
                </a:cubicBezTo>
                <a:cubicBezTo>
                  <a:pt x="298553" y="1440214"/>
                  <a:pt x="297791" y="1452597"/>
                  <a:pt x="296934" y="1464503"/>
                </a:cubicBezTo>
                <a:cubicBezTo>
                  <a:pt x="296362" y="1451644"/>
                  <a:pt x="296077" y="1440214"/>
                  <a:pt x="295981" y="1429451"/>
                </a:cubicBezTo>
                <a:cubicBezTo>
                  <a:pt x="295981" y="1440214"/>
                  <a:pt x="295981" y="1451739"/>
                  <a:pt x="296934" y="1464503"/>
                </a:cubicBezTo>
                <a:cubicBezTo>
                  <a:pt x="297658" y="1473856"/>
                  <a:pt x="297658" y="1483248"/>
                  <a:pt x="296934" y="1492602"/>
                </a:cubicBezTo>
                <a:cubicBezTo>
                  <a:pt x="296934" y="1507080"/>
                  <a:pt x="295124" y="1505556"/>
                  <a:pt x="293981" y="1508699"/>
                </a:cubicBezTo>
                <a:cubicBezTo>
                  <a:pt x="292743" y="1502136"/>
                  <a:pt x="290733" y="1495735"/>
                  <a:pt x="287980" y="1489649"/>
                </a:cubicBezTo>
                <a:cubicBezTo>
                  <a:pt x="290714" y="1495745"/>
                  <a:pt x="292733" y="1502136"/>
                  <a:pt x="293981" y="1508699"/>
                </a:cubicBezTo>
                <a:cubicBezTo>
                  <a:pt x="293981" y="1515938"/>
                  <a:pt x="293981" y="1522510"/>
                  <a:pt x="293981" y="1528606"/>
                </a:cubicBezTo>
                <a:cubicBezTo>
                  <a:pt x="293981" y="1534702"/>
                  <a:pt x="293981" y="1540322"/>
                  <a:pt x="293981" y="1545465"/>
                </a:cubicBezTo>
                <a:cubicBezTo>
                  <a:pt x="293981" y="1555848"/>
                  <a:pt x="293981" y="1564515"/>
                  <a:pt x="293314" y="1572897"/>
                </a:cubicBezTo>
                <a:cubicBezTo>
                  <a:pt x="294267" y="1583565"/>
                  <a:pt x="295886" y="1594519"/>
                  <a:pt x="297505" y="1605282"/>
                </a:cubicBezTo>
                <a:cubicBezTo>
                  <a:pt x="299001" y="1615570"/>
                  <a:pt x="301039" y="1625780"/>
                  <a:pt x="303601" y="1635858"/>
                </a:cubicBezTo>
                <a:cubicBezTo>
                  <a:pt x="304316" y="1640944"/>
                  <a:pt x="306316" y="1645764"/>
                  <a:pt x="309412" y="1649859"/>
                </a:cubicBezTo>
                <a:cubicBezTo>
                  <a:pt x="310650" y="1650526"/>
                  <a:pt x="311031" y="1647573"/>
                  <a:pt x="310840" y="1641763"/>
                </a:cubicBezTo>
                <a:cubicBezTo>
                  <a:pt x="310840" y="1626428"/>
                  <a:pt x="306364" y="1580613"/>
                  <a:pt x="316079" y="1624332"/>
                </a:cubicBezTo>
                <a:cubicBezTo>
                  <a:pt x="319508" y="1644240"/>
                  <a:pt x="335129" y="1716058"/>
                  <a:pt x="336844" y="1735775"/>
                </a:cubicBezTo>
                <a:cubicBezTo>
                  <a:pt x="336844" y="1737108"/>
                  <a:pt x="338082" y="1742061"/>
                  <a:pt x="338749" y="1745300"/>
                </a:cubicBezTo>
                <a:lnTo>
                  <a:pt x="337606" y="1749110"/>
                </a:lnTo>
                <a:lnTo>
                  <a:pt x="330843" y="1753111"/>
                </a:lnTo>
                <a:lnTo>
                  <a:pt x="328271" y="1754349"/>
                </a:lnTo>
                <a:cubicBezTo>
                  <a:pt x="326471" y="1752158"/>
                  <a:pt x="324842" y="1749834"/>
                  <a:pt x="323413" y="1747395"/>
                </a:cubicBezTo>
                <a:cubicBezTo>
                  <a:pt x="324909" y="1749834"/>
                  <a:pt x="326528" y="1752186"/>
                  <a:pt x="328271" y="1754444"/>
                </a:cubicBezTo>
                <a:cubicBezTo>
                  <a:pt x="333129" y="1771208"/>
                  <a:pt x="338558" y="1787781"/>
                  <a:pt x="343606" y="1804450"/>
                </a:cubicBezTo>
                <a:lnTo>
                  <a:pt x="346273" y="1813975"/>
                </a:lnTo>
                <a:cubicBezTo>
                  <a:pt x="347226" y="1816737"/>
                  <a:pt x="348083" y="1819404"/>
                  <a:pt x="349036" y="1821976"/>
                </a:cubicBezTo>
                <a:lnTo>
                  <a:pt x="353417" y="1835978"/>
                </a:lnTo>
                <a:cubicBezTo>
                  <a:pt x="355989" y="1844741"/>
                  <a:pt x="358465" y="1853028"/>
                  <a:pt x="361228" y="1862076"/>
                </a:cubicBezTo>
                <a:cubicBezTo>
                  <a:pt x="372372" y="1890651"/>
                  <a:pt x="366371" y="1883317"/>
                  <a:pt x="377515" y="1910273"/>
                </a:cubicBezTo>
                <a:lnTo>
                  <a:pt x="381611" y="1924561"/>
                </a:lnTo>
                <a:cubicBezTo>
                  <a:pt x="395232" y="1951421"/>
                  <a:pt x="397994" y="1960470"/>
                  <a:pt x="397232" y="1962661"/>
                </a:cubicBezTo>
                <a:cubicBezTo>
                  <a:pt x="396470" y="1964851"/>
                  <a:pt x="386945" y="1948468"/>
                  <a:pt x="375991" y="1927418"/>
                </a:cubicBezTo>
                <a:lnTo>
                  <a:pt x="368181" y="1915036"/>
                </a:lnTo>
                <a:lnTo>
                  <a:pt x="364085" y="1917036"/>
                </a:lnTo>
                <a:lnTo>
                  <a:pt x="364085" y="1917036"/>
                </a:lnTo>
                <a:cubicBezTo>
                  <a:pt x="370276" y="1931609"/>
                  <a:pt x="377992" y="1945611"/>
                  <a:pt x="384850" y="1958374"/>
                </a:cubicBezTo>
                <a:cubicBezTo>
                  <a:pt x="391108" y="1970623"/>
                  <a:pt x="398042" y="1982520"/>
                  <a:pt x="405614" y="1993998"/>
                </a:cubicBezTo>
                <a:cubicBezTo>
                  <a:pt x="417330" y="2011238"/>
                  <a:pt x="427998" y="2030478"/>
                  <a:pt x="440761" y="2049243"/>
                </a:cubicBezTo>
                <a:cubicBezTo>
                  <a:pt x="446857" y="2058768"/>
                  <a:pt x="452953" y="2068293"/>
                  <a:pt x="459240" y="2078294"/>
                </a:cubicBezTo>
                <a:cubicBezTo>
                  <a:pt x="465526" y="2088295"/>
                  <a:pt x="472384" y="2097344"/>
                  <a:pt x="478957" y="2106869"/>
                </a:cubicBezTo>
                <a:cubicBezTo>
                  <a:pt x="485529" y="2116394"/>
                  <a:pt x="490196" y="2123252"/>
                  <a:pt x="493339" y="2128586"/>
                </a:cubicBezTo>
                <a:cubicBezTo>
                  <a:pt x="496483" y="2133920"/>
                  <a:pt x="497911" y="2136111"/>
                  <a:pt x="495244" y="2134206"/>
                </a:cubicBezTo>
                <a:cubicBezTo>
                  <a:pt x="485900" y="2124014"/>
                  <a:pt x="477604" y="2112908"/>
                  <a:pt x="470480" y="2101059"/>
                </a:cubicBezTo>
                <a:cubicBezTo>
                  <a:pt x="465431" y="2093534"/>
                  <a:pt x="459621" y="2085819"/>
                  <a:pt x="454573" y="2077627"/>
                </a:cubicBezTo>
                <a:lnTo>
                  <a:pt x="439904" y="2053815"/>
                </a:lnTo>
                <a:cubicBezTo>
                  <a:pt x="435046" y="2046099"/>
                  <a:pt x="430379" y="2039051"/>
                  <a:pt x="425902" y="2032860"/>
                </a:cubicBezTo>
                <a:cubicBezTo>
                  <a:pt x="422635" y="2027478"/>
                  <a:pt x="419006" y="2022325"/>
                  <a:pt x="415044" y="2017429"/>
                </a:cubicBezTo>
                <a:cubicBezTo>
                  <a:pt x="408472" y="2009619"/>
                  <a:pt x="405519" y="2008761"/>
                  <a:pt x="407329" y="2014857"/>
                </a:cubicBezTo>
                <a:cubicBezTo>
                  <a:pt x="408776" y="2019753"/>
                  <a:pt x="410596" y="2024525"/>
                  <a:pt x="412758" y="2029145"/>
                </a:cubicBezTo>
                <a:cubicBezTo>
                  <a:pt x="414187" y="2032383"/>
                  <a:pt x="415806" y="2036098"/>
                  <a:pt x="417806" y="2040194"/>
                </a:cubicBezTo>
                <a:lnTo>
                  <a:pt x="425140" y="2053434"/>
                </a:lnTo>
                <a:cubicBezTo>
                  <a:pt x="445219" y="2080370"/>
                  <a:pt x="463602" y="2108517"/>
                  <a:pt x="480195" y="2137730"/>
                </a:cubicBezTo>
                <a:cubicBezTo>
                  <a:pt x="493911" y="2155828"/>
                  <a:pt x="504769" y="2168591"/>
                  <a:pt x="514676" y="2179735"/>
                </a:cubicBezTo>
                <a:cubicBezTo>
                  <a:pt x="524581" y="2190880"/>
                  <a:pt x="534487" y="2199833"/>
                  <a:pt x="545155" y="2211263"/>
                </a:cubicBezTo>
                <a:cubicBezTo>
                  <a:pt x="559252" y="2226884"/>
                  <a:pt x="573730" y="2239838"/>
                  <a:pt x="587161" y="2254030"/>
                </a:cubicBezTo>
                <a:cubicBezTo>
                  <a:pt x="600591" y="2268222"/>
                  <a:pt x="614402" y="2281462"/>
                  <a:pt x="628213" y="2296702"/>
                </a:cubicBezTo>
                <a:lnTo>
                  <a:pt x="611735" y="2284034"/>
                </a:lnTo>
                <a:lnTo>
                  <a:pt x="628213" y="2296702"/>
                </a:lnTo>
                <a:lnTo>
                  <a:pt x="680506" y="2341565"/>
                </a:lnTo>
                <a:cubicBezTo>
                  <a:pt x="684411" y="2344422"/>
                  <a:pt x="688221" y="2347185"/>
                  <a:pt x="692222" y="2349661"/>
                </a:cubicBezTo>
                <a:cubicBezTo>
                  <a:pt x="712662" y="2366273"/>
                  <a:pt x="733960" y="2381780"/>
                  <a:pt x="756039" y="2396143"/>
                </a:cubicBezTo>
                <a:lnTo>
                  <a:pt x="779947" y="2412621"/>
                </a:lnTo>
                <a:cubicBezTo>
                  <a:pt x="787948" y="2418051"/>
                  <a:pt x="796139" y="2423003"/>
                  <a:pt x="803855" y="2428147"/>
                </a:cubicBezTo>
                <a:cubicBezTo>
                  <a:pt x="819476" y="2438339"/>
                  <a:pt x="833858" y="2448626"/>
                  <a:pt x="846812" y="2456722"/>
                </a:cubicBezTo>
                <a:cubicBezTo>
                  <a:pt x="880912" y="2477868"/>
                  <a:pt x="878626" y="2479392"/>
                  <a:pt x="869958" y="2477582"/>
                </a:cubicBezTo>
                <a:cubicBezTo>
                  <a:pt x="864614" y="2476848"/>
                  <a:pt x="859204" y="2476848"/>
                  <a:pt x="853861" y="2477582"/>
                </a:cubicBezTo>
                <a:cubicBezTo>
                  <a:pt x="841869" y="2472515"/>
                  <a:pt x="830201" y="2466723"/>
                  <a:pt x="818904" y="2460246"/>
                </a:cubicBezTo>
                <a:cubicBezTo>
                  <a:pt x="805664" y="2452341"/>
                  <a:pt x="790329" y="2442911"/>
                  <a:pt x="775280" y="2433005"/>
                </a:cubicBezTo>
                <a:cubicBezTo>
                  <a:pt x="760230" y="2423099"/>
                  <a:pt x="733846" y="2404430"/>
                  <a:pt x="734417" y="2406240"/>
                </a:cubicBezTo>
                <a:cubicBezTo>
                  <a:pt x="738037" y="2415765"/>
                  <a:pt x="680220" y="2373950"/>
                  <a:pt x="655645" y="2356233"/>
                </a:cubicBezTo>
                <a:cubicBezTo>
                  <a:pt x="641510" y="2346089"/>
                  <a:pt x="626813" y="2336745"/>
                  <a:pt x="611640" y="2328230"/>
                </a:cubicBezTo>
                <a:lnTo>
                  <a:pt x="611640" y="2328230"/>
                </a:lnTo>
                <a:lnTo>
                  <a:pt x="611640" y="2328230"/>
                </a:lnTo>
                <a:lnTo>
                  <a:pt x="611640" y="2328230"/>
                </a:lnTo>
                <a:lnTo>
                  <a:pt x="602115" y="2318705"/>
                </a:lnTo>
                <a:lnTo>
                  <a:pt x="602115" y="2318705"/>
                </a:lnTo>
                <a:lnTo>
                  <a:pt x="585351" y="2306322"/>
                </a:lnTo>
                <a:lnTo>
                  <a:pt x="578112" y="2302417"/>
                </a:lnTo>
                <a:cubicBezTo>
                  <a:pt x="573159" y="2298226"/>
                  <a:pt x="568587" y="2293845"/>
                  <a:pt x="564015" y="2289273"/>
                </a:cubicBezTo>
                <a:lnTo>
                  <a:pt x="564777" y="2293464"/>
                </a:lnTo>
                <a:cubicBezTo>
                  <a:pt x="568111" y="2299083"/>
                  <a:pt x="571826" y="2304417"/>
                  <a:pt x="575445" y="2309847"/>
                </a:cubicBezTo>
                <a:lnTo>
                  <a:pt x="575445" y="2309371"/>
                </a:lnTo>
                <a:lnTo>
                  <a:pt x="575445" y="2309847"/>
                </a:lnTo>
                <a:cubicBezTo>
                  <a:pt x="586494" y="2320772"/>
                  <a:pt x="597229" y="2331116"/>
                  <a:pt x="607639" y="2340898"/>
                </a:cubicBezTo>
                <a:cubicBezTo>
                  <a:pt x="618307" y="2350423"/>
                  <a:pt x="628976" y="2358615"/>
                  <a:pt x="638881" y="2366235"/>
                </a:cubicBezTo>
                <a:cubicBezTo>
                  <a:pt x="639167" y="2366130"/>
                  <a:pt x="639405" y="2365930"/>
                  <a:pt x="639548" y="2365663"/>
                </a:cubicBezTo>
                <a:lnTo>
                  <a:pt x="639548" y="2365663"/>
                </a:lnTo>
                <a:lnTo>
                  <a:pt x="656788" y="2380141"/>
                </a:lnTo>
                <a:cubicBezTo>
                  <a:pt x="662789" y="2384809"/>
                  <a:pt x="668980" y="2389666"/>
                  <a:pt x="674791" y="2393762"/>
                </a:cubicBezTo>
                <a:cubicBezTo>
                  <a:pt x="684211" y="2401058"/>
                  <a:pt x="694003" y="2407859"/>
                  <a:pt x="704128" y="2414145"/>
                </a:cubicBezTo>
                <a:cubicBezTo>
                  <a:pt x="710605" y="2419098"/>
                  <a:pt x="717368" y="2423670"/>
                  <a:pt x="724035" y="2428243"/>
                </a:cubicBezTo>
                <a:lnTo>
                  <a:pt x="756325" y="2451198"/>
                </a:lnTo>
                <a:lnTo>
                  <a:pt x="789662" y="2472534"/>
                </a:lnTo>
                <a:cubicBezTo>
                  <a:pt x="807379" y="2484440"/>
                  <a:pt x="824047" y="2493679"/>
                  <a:pt x="836335" y="2501109"/>
                </a:cubicBezTo>
                <a:cubicBezTo>
                  <a:pt x="844698" y="2505671"/>
                  <a:pt x="852337" y="2511453"/>
                  <a:pt x="859004" y="2518253"/>
                </a:cubicBezTo>
                <a:cubicBezTo>
                  <a:pt x="839954" y="2506824"/>
                  <a:pt x="823000" y="2497489"/>
                  <a:pt x="806331" y="2488631"/>
                </a:cubicBezTo>
                <a:cubicBezTo>
                  <a:pt x="789662" y="2479773"/>
                  <a:pt x="774327" y="2469581"/>
                  <a:pt x="757277" y="2459008"/>
                </a:cubicBezTo>
                <a:cubicBezTo>
                  <a:pt x="740227" y="2448436"/>
                  <a:pt x="725083" y="2437291"/>
                  <a:pt x="708795" y="2426528"/>
                </a:cubicBezTo>
                <a:cubicBezTo>
                  <a:pt x="700318" y="2421575"/>
                  <a:pt x="692507" y="2415670"/>
                  <a:pt x="684316" y="2410240"/>
                </a:cubicBezTo>
                <a:lnTo>
                  <a:pt x="682220" y="2416717"/>
                </a:lnTo>
                <a:lnTo>
                  <a:pt x="690316" y="2427004"/>
                </a:lnTo>
                <a:cubicBezTo>
                  <a:pt x="697365" y="2433862"/>
                  <a:pt x="705176" y="2439672"/>
                  <a:pt x="712605" y="2446054"/>
                </a:cubicBezTo>
                <a:cubicBezTo>
                  <a:pt x="723844" y="2453960"/>
                  <a:pt x="733941" y="2461389"/>
                  <a:pt x="742609" y="2468057"/>
                </a:cubicBezTo>
                <a:cubicBezTo>
                  <a:pt x="751276" y="2474725"/>
                  <a:pt x="759277" y="2479868"/>
                  <a:pt x="765183" y="2484726"/>
                </a:cubicBezTo>
                <a:cubicBezTo>
                  <a:pt x="779185" y="2495298"/>
                  <a:pt x="767755" y="2489584"/>
                  <a:pt x="762135" y="2487488"/>
                </a:cubicBezTo>
                <a:cubicBezTo>
                  <a:pt x="750705" y="2483297"/>
                  <a:pt x="766040" y="2494536"/>
                  <a:pt x="795377" y="2512919"/>
                </a:cubicBezTo>
                <a:cubicBezTo>
                  <a:pt x="808617" y="2519778"/>
                  <a:pt x="822047" y="2526350"/>
                  <a:pt x="837668" y="2536160"/>
                </a:cubicBezTo>
                <a:cubicBezTo>
                  <a:pt x="845764" y="2541400"/>
                  <a:pt x="854051" y="2545685"/>
                  <a:pt x="861957" y="2550067"/>
                </a:cubicBezTo>
                <a:lnTo>
                  <a:pt x="885007" y="2562259"/>
                </a:lnTo>
                <a:cubicBezTo>
                  <a:pt x="898866" y="2569622"/>
                  <a:pt x="913116" y="2576232"/>
                  <a:pt x="927680" y="2582071"/>
                </a:cubicBezTo>
                <a:cubicBezTo>
                  <a:pt x="941205" y="2587691"/>
                  <a:pt x="953778" y="2593216"/>
                  <a:pt x="965779" y="2597216"/>
                </a:cubicBezTo>
                <a:cubicBezTo>
                  <a:pt x="977781" y="2601216"/>
                  <a:pt x="989878" y="2604931"/>
                  <a:pt x="1001212" y="2608169"/>
                </a:cubicBezTo>
                <a:cubicBezTo>
                  <a:pt x="1003975" y="2606455"/>
                  <a:pt x="1008642" y="2605407"/>
                  <a:pt x="969780" y="2588453"/>
                </a:cubicBezTo>
                <a:cubicBezTo>
                  <a:pt x="949301" y="2578928"/>
                  <a:pt x="924251" y="2565784"/>
                  <a:pt x="944348" y="2573022"/>
                </a:cubicBezTo>
                <a:cubicBezTo>
                  <a:pt x="964446" y="2580261"/>
                  <a:pt x="988163" y="2590739"/>
                  <a:pt x="1005403" y="2599502"/>
                </a:cubicBezTo>
                <a:cubicBezTo>
                  <a:pt x="1011880" y="2602645"/>
                  <a:pt x="1023501" y="2607789"/>
                  <a:pt x="1033121" y="2611218"/>
                </a:cubicBezTo>
                <a:lnTo>
                  <a:pt x="1061696" y="2625220"/>
                </a:lnTo>
                <a:cubicBezTo>
                  <a:pt x="1078746" y="2631316"/>
                  <a:pt x="1095129" y="2635888"/>
                  <a:pt x="1111036" y="2640745"/>
                </a:cubicBezTo>
                <a:cubicBezTo>
                  <a:pt x="1126943" y="2645603"/>
                  <a:pt x="1142659" y="2650937"/>
                  <a:pt x="1159327" y="2654557"/>
                </a:cubicBezTo>
                <a:lnTo>
                  <a:pt x="1197427" y="2663129"/>
                </a:lnTo>
                <a:cubicBezTo>
                  <a:pt x="1210096" y="2665986"/>
                  <a:pt x="1223145" y="2667796"/>
                  <a:pt x="1235527" y="2670177"/>
                </a:cubicBezTo>
                <a:cubicBezTo>
                  <a:pt x="1247910" y="2672559"/>
                  <a:pt x="1261054" y="2674940"/>
                  <a:pt x="1273627" y="2676369"/>
                </a:cubicBezTo>
                <a:lnTo>
                  <a:pt x="1311727" y="2680464"/>
                </a:lnTo>
                <a:lnTo>
                  <a:pt x="1311727" y="2680464"/>
                </a:lnTo>
                <a:cubicBezTo>
                  <a:pt x="1322205" y="2681798"/>
                  <a:pt x="1332587" y="2683226"/>
                  <a:pt x="1343160" y="2683703"/>
                </a:cubicBezTo>
                <a:cubicBezTo>
                  <a:pt x="1390213" y="2687989"/>
                  <a:pt x="1366210" y="2688942"/>
                  <a:pt x="1373354" y="2691418"/>
                </a:cubicBezTo>
                <a:lnTo>
                  <a:pt x="1372116" y="2692466"/>
                </a:lnTo>
                <a:lnTo>
                  <a:pt x="1388309" y="2694847"/>
                </a:lnTo>
                <a:cubicBezTo>
                  <a:pt x="1383051" y="2695686"/>
                  <a:pt x="1377726" y="2696000"/>
                  <a:pt x="1372402" y="2695800"/>
                </a:cubicBezTo>
                <a:cubicBezTo>
                  <a:pt x="1377726" y="2696000"/>
                  <a:pt x="1383051" y="2695686"/>
                  <a:pt x="1388309" y="2694847"/>
                </a:cubicBezTo>
                <a:cubicBezTo>
                  <a:pt x="1393643" y="2694847"/>
                  <a:pt x="1398977" y="2694847"/>
                  <a:pt x="1404310" y="2694847"/>
                </a:cubicBezTo>
                <a:lnTo>
                  <a:pt x="1460794" y="2696276"/>
                </a:lnTo>
                <a:lnTo>
                  <a:pt x="1517182" y="2695038"/>
                </a:lnTo>
                <a:cubicBezTo>
                  <a:pt x="1527850" y="2695038"/>
                  <a:pt x="1538232" y="2694085"/>
                  <a:pt x="1546709" y="2693800"/>
                </a:cubicBezTo>
                <a:cubicBezTo>
                  <a:pt x="1552853" y="2693275"/>
                  <a:pt x="1559044" y="2693275"/>
                  <a:pt x="1565188" y="2693800"/>
                </a:cubicBezTo>
                <a:cubicBezTo>
                  <a:pt x="1571951" y="2694847"/>
                  <a:pt x="1553091" y="2696943"/>
                  <a:pt x="1536613" y="2698562"/>
                </a:cubicBezTo>
                <a:cubicBezTo>
                  <a:pt x="1488226" y="2701610"/>
                  <a:pt x="1489559" y="2703610"/>
                  <a:pt x="1492321" y="2706468"/>
                </a:cubicBezTo>
                <a:cubicBezTo>
                  <a:pt x="1461651" y="2709706"/>
                  <a:pt x="1499751" y="2709897"/>
                  <a:pt x="1511943" y="2711325"/>
                </a:cubicBezTo>
                <a:cubicBezTo>
                  <a:pt x="1518896" y="2711325"/>
                  <a:pt x="1525945" y="2711325"/>
                  <a:pt x="1532898" y="2711325"/>
                </a:cubicBezTo>
                <a:cubicBezTo>
                  <a:pt x="1530421" y="2711801"/>
                  <a:pt x="1530326" y="2712183"/>
                  <a:pt x="1532898" y="2712278"/>
                </a:cubicBezTo>
                <a:cubicBezTo>
                  <a:pt x="1521468" y="2714754"/>
                  <a:pt x="1499370" y="2716850"/>
                  <a:pt x="1512800" y="2718850"/>
                </a:cubicBezTo>
                <a:cubicBezTo>
                  <a:pt x="1525564" y="2718850"/>
                  <a:pt x="1527564" y="2719707"/>
                  <a:pt x="1528802" y="2720470"/>
                </a:cubicBezTo>
                <a:lnTo>
                  <a:pt x="1526611" y="2722946"/>
                </a:lnTo>
                <a:lnTo>
                  <a:pt x="1528897" y="2720470"/>
                </a:lnTo>
                <a:cubicBezTo>
                  <a:pt x="1563950" y="2718374"/>
                  <a:pt x="1574046" y="2716183"/>
                  <a:pt x="1573379" y="2714088"/>
                </a:cubicBezTo>
                <a:cubicBezTo>
                  <a:pt x="1572712" y="2711992"/>
                  <a:pt x="1573379" y="2710563"/>
                  <a:pt x="1574141" y="2708753"/>
                </a:cubicBezTo>
                <a:cubicBezTo>
                  <a:pt x="1582904" y="2708087"/>
                  <a:pt x="1591762" y="2707706"/>
                  <a:pt x="1600526" y="2706754"/>
                </a:cubicBezTo>
                <a:lnTo>
                  <a:pt x="1626719" y="2703515"/>
                </a:lnTo>
                <a:cubicBezTo>
                  <a:pt x="1644150" y="2701324"/>
                  <a:pt x="1661581" y="2699895"/>
                  <a:pt x="1678250" y="2696752"/>
                </a:cubicBezTo>
                <a:cubicBezTo>
                  <a:pt x="1694918" y="2693609"/>
                  <a:pt x="1711492" y="2691418"/>
                  <a:pt x="1727303" y="2689132"/>
                </a:cubicBezTo>
                <a:cubicBezTo>
                  <a:pt x="1743115" y="2686846"/>
                  <a:pt x="1757974" y="2683226"/>
                  <a:pt x="1772166" y="2680845"/>
                </a:cubicBezTo>
                <a:lnTo>
                  <a:pt x="1791216" y="2677226"/>
                </a:lnTo>
                <a:lnTo>
                  <a:pt x="1809694" y="2672654"/>
                </a:lnTo>
                <a:lnTo>
                  <a:pt x="1846842" y="2663129"/>
                </a:lnTo>
                <a:cubicBezTo>
                  <a:pt x="1900563" y="2644079"/>
                  <a:pt x="1867797" y="2652366"/>
                  <a:pt x="1862272" y="2652175"/>
                </a:cubicBezTo>
                <a:cubicBezTo>
                  <a:pt x="1860301" y="2652718"/>
                  <a:pt x="1858301" y="2653128"/>
                  <a:pt x="1856272" y="2653413"/>
                </a:cubicBezTo>
                <a:cubicBezTo>
                  <a:pt x="1848633" y="2655528"/>
                  <a:pt x="1840870" y="2657147"/>
                  <a:pt x="1833031" y="2658271"/>
                </a:cubicBezTo>
                <a:cubicBezTo>
                  <a:pt x="1837984" y="2651318"/>
                  <a:pt x="1809313" y="2654938"/>
                  <a:pt x="1782358" y="2657319"/>
                </a:cubicBezTo>
                <a:cubicBezTo>
                  <a:pt x="1790835" y="2654080"/>
                  <a:pt x="1799122" y="2650270"/>
                  <a:pt x="1807504" y="2646746"/>
                </a:cubicBezTo>
                <a:lnTo>
                  <a:pt x="1787025" y="2649604"/>
                </a:lnTo>
                <a:cubicBezTo>
                  <a:pt x="1772842" y="2653347"/>
                  <a:pt x="1758431" y="2656147"/>
                  <a:pt x="1743877" y="2657986"/>
                </a:cubicBezTo>
                <a:cubicBezTo>
                  <a:pt x="1737590" y="2656900"/>
                  <a:pt x="1731199" y="2656509"/>
                  <a:pt x="1724827" y="2656843"/>
                </a:cubicBezTo>
                <a:cubicBezTo>
                  <a:pt x="1715873" y="2656843"/>
                  <a:pt x="1703395" y="2656843"/>
                  <a:pt x="1684727" y="2659224"/>
                </a:cubicBezTo>
                <a:cubicBezTo>
                  <a:pt x="1667772" y="2660843"/>
                  <a:pt x="1687012" y="2656652"/>
                  <a:pt x="1706634" y="2653032"/>
                </a:cubicBezTo>
                <a:cubicBezTo>
                  <a:pt x="1714664" y="2651937"/>
                  <a:pt x="1722550" y="2649984"/>
                  <a:pt x="1730161" y="2647222"/>
                </a:cubicBezTo>
                <a:cubicBezTo>
                  <a:pt x="1732828" y="2645984"/>
                  <a:pt x="1731685" y="2645508"/>
                  <a:pt x="1730161" y="2644936"/>
                </a:cubicBezTo>
                <a:lnTo>
                  <a:pt x="1717874" y="2647603"/>
                </a:lnTo>
                <a:lnTo>
                  <a:pt x="1705396" y="2649604"/>
                </a:lnTo>
                <a:lnTo>
                  <a:pt x="1680535" y="2653699"/>
                </a:lnTo>
                <a:lnTo>
                  <a:pt x="1655675" y="2657795"/>
                </a:lnTo>
                <a:lnTo>
                  <a:pt x="1630625" y="2660652"/>
                </a:lnTo>
                <a:cubicBezTo>
                  <a:pt x="1558701" y="2670806"/>
                  <a:pt x="1485930" y="2673492"/>
                  <a:pt x="1413454" y="2668654"/>
                </a:cubicBezTo>
                <a:lnTo>
                  <a:pt x="1398024" y="2668082"/>
                </a:lnTo>
                <a:lnTo>
                  <a:pt x="1383260" y="2666844"/>
                </a:lnTo>
                <a:lnTo>
                  <a:pt x="1355638" y="2664843"/>
                </a:lnTo>
                <a:cubicBezTo>
                  <a:pt x="1346779" y="2664176"/>
                  <a:pt x="1338017" y="2663986"/>
                  <a:pt x="1329539" y="2663224"/>
                </a:cubicBezTo>
                <a:cubicBezTo>
                  <a:pt x="1321062" y="2662462"/>
                  <a:pt x="1312489" y="2661700"/>
                  <a:pt x="1303917" y="2661128"/>
                </a:cubicBezTo>
                <a:cubicBezTo>
                  <a:pt x="1286162" y="2660138"/>
                  <a:pt x="1268475" y="2658100"/>
                  <a:pt x="1250958" y="2655033"/>
                </a:cubicBezTo>
                <a:lnTo>
                  <a:pt x="1222954" y="2649889"/>
                </a:lnTo>
                <a:cubicBezTo>
                  <a:pt x="1213325" y="2648279"/>
                  <a:pt x="1203781" y="2646155"/>
                  <a:pt x="1194379" y="2643507"/>
                </a:cubicBezTo>
                <a:cubicBezTo>
                  <a:pt x="1183711" y="2641221"/>
                  <a:pt x="1173805" y="2638840"/>
                  <a:pt x="1164280" y="2636459"/>
                </a:cubicBezTo>
                <a:cubicBezTo>
                  <a:pt x="1154755" y="2634078"/>
                  <a:pt x="1145230" y="2631982"/>
                  <a:pt x="1136563" y="2628839"/>
                </a:cubicBezTo>
                <a:lnTo>
                  <a:pt x="1139706" y="2625220"/>
                </a:lnTo>
                <a:cubicBezTo>
                  <a:pt x="1125409" y="2619400"/>
                  <a:pt x="1110740" y="2614532"/>
                  <a:pt x="1095796" y="2610646"/>
                </a:cubicBezTo>
                <a:cubicBezTo>
                  <a:pt x="1087795" y="2608265"/>
                  <a:pt x="1080365" y="2604931"/>
                  <a:pt x="1072269" y="2602169"/>
                </a:cubicBezTo>
                <a:cubicBezTo>
                  <a:pt x="1056267" y="2596645"/>
                  <a:pt x="1043694" y="2592644"/>
                  <a:pt x="1034931" y="2588929"/>
                </a:cubicBezTo>
                <a:cubicBezTo>
                  <a:pt x="1028902" y="2586729"/>
                  <a:pt x="1023072" y="2584015"/>
                  <a:pt x="1017500" y="2580833"/>
                </a:cubicBezTo>
                <a:cubicBezTo>
                  <a:pt x="1011785" y="2577309"/>
                  <a:pt x="1017024" y="2577690"/>
                  <a:pt x="1029216" y="2580833"/>
                </a:cubicBezTo>
                <a:cubicBezTo>
                  <a:pt x="1036074" y="2582643"/>
                  <a:pt x="1043027" y="2584071"/>
                  <a:pt x="1049885" y="2585691"/>
                </a:cubicBezTo>
                <a:cubicBezTo>
                  <a:pt x="1075127" y="2593692"/>
                  <a:pt x="1068935" y="2589882"/>
                  <a:pt x="1075127" y="2590548"/>
                </a:cubicBezTo>
                <a:cubicBezTo>
                  <a:pt x="1073793" y="2589510"/>
                  <a:pt x="1072317" y="2588682"/>
                  <a:pt x="1070745" y="2588072"/>
                </a:cubicBezTo>
                <a:cubicBezTo>
                  <a:pt x="1074936" y="2587596"/>
                  <a:pt x="1079127" y="2587120"/>
                  <a:pt x="1071697" y="2582738"/>
                </a:cubicBezTo>
                <a:cubicBezTo>
                  <a:pt x="1058839" y="2578451"/>
                  <a:pt x="1045789" y="2574356"/>
                  <a:pt x="1032931" y="2569879"/>
                </a:cubicBezTo>
                <a:lnTo>
                  <a:pt x="1016548" y="2563021"/>
                </a:lnTo>
                <a:cubicBezTo>
                  <a:pt x="1022891" y="2563488"/>
                  <a:pt x="1029111" y="2565031"/>
                  <a:pt x="1034931" y="2567593"/>
                </a:cubicBezTo>
                <a:cubicBezTo>
                  <a:pt x="1044456" y="2570355"/>
                  <a:pt x="1055505" y="2573404"/>
                  <a:pt x="1060268" y="2574070"/>
                </a:cubicBezTo>
                <a:cubicBezTo>
                  <a:pt x="1075069" y="2579766"/>
                  <a:pt x="1090376" y="2584043"/>
                  <a:pt x="1105987" y="2586834"/>
                </a:cubicBezTo>
                <a:lnTo>
                  <a:pt x="1099415" y="2582929"/>
                </a:lnTo>
                <a:cubicBezTo>
                  <a:pt x="1094843" y="2581309"/>
                  <a:pt x="1090462" y="2579118"/>
                  <a:pt x="1085985" y="2577213"/>
                </a:cubicBezTo>
                <a:cubicBezTo>
                  <a:pt x="1091510" y="2577785"/>
                  <a:pt x="1097034" y="2578357"/>
                  <a:pt x="1102749" y="2578451"/>
                </a:cubicBezTo>
                <a:cubicBezTo>
                  <a:pt x="1093224" y="2575403"/>
                  <a:pt x="1083699" y="2570832"/>
                  <a:pt x="1073602" y="2567688"/>
                </a:cubicBezTo>
                <a:cubicBezTo>
                  <a:pt x="969970" y="2531113"/>
                  <a:pt x="971304" y="2527684"/>
                  <a:pt x="972923" y="2520063"/>
                </a:cubicBezTo>
                <a:lnTo>
                  <a:pt x="987116" y="2525493"/>
                </a:lnTo>
                <a:lnTo>
                  <a:pt x="1001689" y="2530160"/>
                </a:lnTo>
                <a:cubicBezTo>
                  <a:pt x="1018262" y="2536446"/>
                  <a:pt x="1028454" y="2539685"/>
                  <a:pt x="1027978" y="2537970"/>
                </a:cubicBezTo>
                <a:lnTo>
                  <a:pt x="1039979" y="2542638"/>
                </a:lnTo>
                <a:cubicBezTo>
                  <a:pt x="1081794" y="2558735"/>
                  <a:pt x="1090843" y="2565117"/>
                  <a:pt x="1097129" y="2570165"/>
                </a:cubicBezTo>
                <a:cubicBezTo>
                  <a:pt x="1091224" y="2565117"/>
                  <a:pt x="1082175" y="2558735"/>
                  <a:pt x="1039979" y="2542638"/>
                </a:cubicBezTo>
                <a:cubicBezTo>
                  <a:pt x="1044266" y="2543209"/>
                  <a:pt x="1048742" y="2543400"/>
                  <a:pt x="1053219" y="2543686"/>
                </a:cubicBezTo>
                <a:cubicBezTo>
                  <a:pt x="1067764" y="2548514"/>
                  <a:pt x="1081985" y="2553401"/>
                  <a:pt x="1095891" y="2558354"/>
                </a:cubicBezTo>
                <a:cubicBezTo>
                  <a:pt x="1106369" y="2561973"/>
                  <a:pt x="1116941" y="2565021"/>
                  <a:pt x="1127419" y="2567879"/>
                </a:cubicBezTo>
                <a:cubicBezTo>
                  <a:pt x="1116941" y="2564735"/>
                  <a:pt x="1106369" y="2561688"/>
                  <a:pt x="1095891" y="2558354"/>
                </a:cubicBezTo>
                <a:cubicBezTo>
                  <a:pt x="1081985" y="2553401"/>
                  <a:pt x="1067764" y="2548514"/>
                  <a:pt x="1053219" y="2543686"/>
                </a:cubicBezTo>
                <a:cubicBezTo>
                  <a:pt x="1051504" y="2540257"/>
                  <a:pt x="1063887" y="2541780"/>
                  <a:pt x="1085699" y="2547019"/>
                </a:cubicBezTo>
                <a:cubicBezTo>
                  <a:pt x="1092462" y="2548924"/>
                  <a:pt x="1099225" y="2551115"/>
                  <a:pt x="1105987" y="2553020"/>
                </a:cubicBezTo>
                <a:lnTo>
                  <a:pt x="1126561" y="2557973"/>
                </a:lnTo>
                <a:cubicBezTo>
                  <a:pt x="1140373" y="2561878"/>
                  <a:pt x="1153994" y="2566450"/>
                  <a:pt x="1167995" y="2569784"/>
                </a:cubicBezTo>
                <a:lnTo>
                  <a:pt x="1195332" y="2575880"/>
                </a:lnTo>
                <a:cubicBezTo>
                  <a:pt x="1208381" y="2579023"/>
                  <a:pt x="1221430" y="2582452"/>
                  <a:pt x="1234670" y="2584643"/>
                </a:cubicBezTo>
                <a:lnTo>
                  <a:pt x="1234670" y="2588739"/>
                </a:lnTo>
                <a:cubicBezTo>
                  <a:pt x="1207714" y="2585977"/>
                  <a:pt x="1221050" y="2590644"/>
                  <a:pt x="1223812" y="2593310"/>
                </a:cubicBezTo>
                <a:lnTo>
                  <a:pt x="1274961" y="2602835"/>
                </a:lnTo>
                <a:cubicBezTo>
                  <a:pt x="1291439" y="2605407"/>
                  <a:pt x="1306775" y="2607789"/>
                  <a:pt x="1318871" y="2610646"/>
                </a:cubicBezTo>
                <a:cubicBezTo>
                  <a:pt x="1337921" y="2613503"/>
                  <a:pt x="1357447" y="2614170"/>
                  <a:pt x="1376688" y="2615790"/>
                </a:cubicBezTo>
                <a:cubicBezTo>
                  <a:pt x="1386213" y="2616457"/>
                  <a:pt x="1395738" y="2617694"/>
                  <a:pt x="1405263" y="2617885"/>
                </a:cubicBezTo>
                <a:lnTo>
                  <a:pt x="1433838" y="2619123"/>
                </a:lnTo>
                <a:cubicBezTo>
                  <a:pt x="1447459" y="2619123"/>
                  <a:pt x="1457746" y="2619981"/>
                  <a:pt x="1466223" y="2620076"/>
                </a:cubicBezTo>
                <a:cubicBezTo>
                  <a:pt x="1474700" y="2620171"/>
                  <a:pt x="1481177" y="2620552"/>
                  <a:pt x="1487083" y="2621029"/>
                </a:cubicBezTo>
                <a:cubicBezTo>
                  <a:pt x="1498894" y="2621885"/>
                  <a:pt x="1508133" y="2623124"/>
                  <a:pt x="1525183" y="2623410"/>
                </a:cubicBezTo>
                <a:cubicBezTo>
                  <a:pt x="1542233" y="2623695"/>
                  <a:pt x="1554901" y="2622076"/>
                  <a:pt x="1568141" y="2621791"/>
                </a:cubicBezTo>
                <a:lnTo>
                  <a:pt x="1587191" y="2621791"/>
                </a:lnTo>
                <a:lnTo>
                  <a:pt x="1606241" y="2620457"/>
                </a:lnTo>
                <a:cubicBezTo>
                  <a:pt x="1618909" y="2619600"/>
                  <a:pt x="1631958" y="2618743"/>
                  <a:pt x="1646245" y="2617504"/>
                </a:cubicBezTo>
                <a:cubicBezTo>
                  <a:pt x="1660533" y="2616266"/>
                  <a:pt x="1675868" y="2613218"/>
                  <a:pt x="1693870" y="2610265"/>
                </a:cubicBezTo>
                <a:cubicBezTo>
                  <a:pt x="1698347" y="2609027"/>
                  <a:pt x="1703395" y="2607789"/>
                  <a:pt x="1708539" y="2606550"/>
                </a:cubicBezTo>
                <a:lnTo>
                  <a:pt x="1725398" y="2601883"/>
                </a:lnTo>
                <a:cubicBezTo>
                  <a:pt x="1737209" y="2598740"/>
                  <a:pt x="1750354" y="2595597"/>
                  <a:pt x="1764260" y="2592358"/>
                </a:cubicBezTo>
                <a:cubicBezTo>
                  <a:pt x="1774547" y="2588834"/>
                  <a:pt x="1762546" y="2590168"/>
                  <a:pt x="1755497" y="2590358"/>
                </a:cubicBezTo>
                <a:cubicBezTo>
                  <a:pt x="1751973" y="2590358"/>
                  <a:pt x="1749782" y="2590358"/>
                  <a:pt x="1752163" y="2589119"/>
                </a:cubicBezTo>
                <a:cubicBezTo>
                  <a:pt x="1754611" y="2588100"/>
                  <a:pt x="1757126" y="2587243"/>
                  <a:pt x="1759688" y="2586548"/>
                </a:cubicBezTo>
                <a:cubicBezTo>
                  <a:pt x="1763689" y="2585405"/>
                  <a:pt x="1769213" y="2583785"/>
                  <a:pt x="1776643" y="2581309"/>
                </a:cubicBezTo>
                <a:lnTo>
                  <a:pt x="1767118" y="2578261"/>
                </a:lnTo>
                <a:cubicBezTo>
                  <a:pt x="1736828" y="2584357"/>
                  <a:pt x="1734637" y="2582547"/>
                  <a:pt x="1734923" y="2580357"/>
                </a:cubicBezTo>
                <a:cubicBezTo>
                  <a:pt x="1703872" y="2584548"/>
                  <a:pt x="1731589" y="2575309"/>
                  <a:pt x="1739400" y="2570832"/>
                </a:cubicBezTo>
                <a:cubicBezTo>
                  <a:pt x="1747334" y="2567955"/>
                  <a:pt x="1755450" y="2565602"/>
                  <a:pt x="1763689" y="2563783"/>
                </a:cubicBezTo>
                <a:cubicBezTo>
                  <a:pt x="1771118" y="2561250"/>
                  <a:pt x="1778776" y="2559431"/>
                  <a:pt x="1786549" y="2558354"/>
                </a:cubicBezTo>
                <a:cubicBezTo>
                  <a:pt x="1800484" y="2558011"/>
                  <a:pt x="1814343" y="2556153"/>
                  <a:pt x="1827887" y="2552829"/>
                </a:cubicBezTo>
                <a:cubicBezTo>
                  <a:pt x="1844746" y="2549115"/>
                  <a:pt x="1859605" y="2546257"/>
                  <a:pt x="1856462" y="2550067"/>
                </a:cubicBezTo>
                <a:cubicBezTo>
                  <a:pt x="1865987" y="2546734"/>
                  <a:pt x="1875512" y="2544066"/>
                  <a:pt x="1884275" y="2540542"/>
                </a:cubicBezTo>
                <a:cubicBezTo>
                  <a:pt x="1900372" y="2531684"/>
                  <a:pt x="1884275" y="2535399"/>
                  <a:pt x="1883704" y="2533208"/>
                </a:cubicBezTo>
                <a:cubicBezTo>
                  <a:pt x="1883132" y="2531017"/>
                  <a:pt x="1879989" y="2531493"/>
                  <a:pt x="1873131" y="2532636"/>
                </a:cubicBezTo>
                <a:cubicBezTo>
                  <a:pt x="1861025" y="2534589"/>
                  <a:pt x="1849061" y="2537323"/>
                  <a:pt x="1837317" y="2540828"/>
                </a:cubicBezTo>
                <a:cubicBezTo>
                  <a:pt x="1829126" y="2543114"/>
                  <a:pt x="1823029" y="2544447"/>
                  <a:pt x="1817791" y="2545400"/>
                </a:cubicBezTo>
                <a:cubicBezTo>
                  <a:pt x="1812552" y="2546352"/>
                  <a:pt x="1808266" y="2546352"/>
                  <a:pt x="1803027" y="2546924"/>
                </a:cubicBezTo>
                <a:cubicBezTo>
                  <a:pt x="1796455" y="2547591"/>
                  <a:pt x="1794931" y="2546924"/>
                  <a:pt x="1798550" y="2545209"/>
                </a:cubicBezTo>
                <a:cubicBezTo>
                  <a:pt x="1802170" y="2543495"/>
                  <a:pt x="1811314" y="2540638"/>
                  <a:pt x="1825506" y="2535113"/>
                </a:cubicBezTo>
                <a:cubicBezTo>
                  <a:pt x="1841727" y="2528074"/>
                  <a:pt x="1858786" y="2523169"/>
                  <a:pt x="1876274" y="2520540"/>
                </a:cubicBezTo>
                <a:cubicBezTo>
                  <a:pt x="1887437" y="2519654"/>
                  <a:pt x="1898410" y="2517149"/>
                  <a:pt x="1908850" y="2513110"/>
                </a:cubicBezTo>
                <a:cubicBezTo>
                  <a:pt x="1917108" y="2510157"/>
                  <a:pt x="1925185" y="2506729"/>
                  <a:pt x="1933043" y="2502823"/>
                </a:cubicBezTo>
                <a:cubicBezTo>
                  <a:pt x="1942568" y="2498060"/>
                  <a:pt x="1953903" y="2492250"/>
                  <a:pt x="1967619" y="2485011"/>
                </a:cubicBezTo>
                <a:cubicBezTo>
                  <a:pt x="1981335" y="2477772"/>
                  <a:pt x="1993241" y="2469581"/>
                  <a:pt x="2009624" y="2463009"/>
                </a:cubicBezTo>
                <a:cubicBezTo>
                  <a:pt x="2028674" y="2455293"/>
                  <a:pt x="2004481" y="2468247"/>
                  <a:pt x="1994860" y="2474343"/>
                </a:cubicBezTo>
                <a:cubicBezTo>
                  <a:pt x="1981526" y="2482725"/>
                  <a:pt x="1975810" y="2487774"/>
                  <a:pt x="1995718" y="2478534"/>
                </a:cubicBezTo>
                <a:cubicBezTo>
                  <a:pt x="2009586" y="2473124"/>
                  <a:pt x="2022578" y="2465714"/>
                  <a:pt x="2034294" y="2456532"/>
                </a:cubicBezTo>
                <a:cubicBezTo>
                  <a:pt x="2046695" y="2446769"/>
                  <a:pt x="2060307" y="2438644"/>
                  <a:pt x="2074775" y="2432338"/>
                </a:cubicBezTo>
                <a:cubicBezTo>
                  <a:pt x="2083062" y="2428814"/>
                  <a:pt x="2091349" y="2423861"/>
                  <a:pt x="2099350" y="2419765"/>
                </a:cubicBezTo>
                <a:cubicBezTo>
                  <a:pt x="2107351" y="2415670"/>
                  <a:pt x="2114685" y="2411669"/>
                  <a:pt x="2120495" y="2409002"/>
                </a:cubicBezTo>
                <a:cubicBezTo>
                  <a:pt x="2132020" y="2403573"/>
                  <a:pt x="2137069" y="2402620"/>
                  <a:pt x="2126591" y="2412241"/>
                </a:cubicBezTo>
                <a:cubicBezTo>
                  <a:pt x="2121924" y="2416526"/>
                  <a:pt x="2124496" y="2416432"/>
                  <a:pt x="2123829" y="2418432"/>
                </a:cubicBezTo>
                <a:lnTo>
                  <a:pt x="2138688" y="2411193"/>
                </a:lnTo>
                <a:cubicBezTo>
                  <a:pt x="2143546" y="2408716"/>
                  <a:pt x="2148213" y="2405954"/>
                  <a:pt x="2153166" y="2403287"/>
                </a:cubicBezTo>
                <a:cubicBezTo>
                  <a:pt x="2167549" y="2392809"/>
                  <a:pt x="2181265" y="2384999"/>
                  <a:pt x="2194600" y="2375474"/>
                </a:cubicBezTo>
                <a:cubicBezTo>
                  <a:pt x="2209345" y="2365044"/>
                  <a:pt x="2223441" y="2353719"/>
                  <a:pt x="2236795" y="2341565"/>
                </a:cubicBezTo>
                <a:lnTo>
                  <a:pt x="2232033" y="2341565"/>
                </a:lnTo>
                <a:lnTo>
                  <a:pt x="2227270" y="2338422"/>
                </a:lnTo>
                <a:cubicBezTo>
                  <a:pt x="2224794" y="2338422"/>
                  <a:pt x="2224794" y="2336803"/>
                  <a:pt x="2246892" y="2317371"/>
                </a:cubicBezTo>
                <a:cubicBezTo>
                  <a:pt x="2250416" y="2313562"/>
                  <a:pt x="2255464" y="2308894"/>
                  <a:pt x="2261084" y="2303846"/>
                </a:cubicBezTo>
                <a:cubicBezTo>
                  <a:pt x="2266704" y="2298798"/>
                  <a:pt x="2272705" y="2293654"/>
                  <a:pt x="2277753" y="2288415"/>
                </a:cubicBezTo>
                <a:cubicBezTo>
                  <a:pt x="2325378" y="2236790"/>
                  <a:pt x="2278801" y="2272223"/>
                  <a:pt x="2297755" y="2247172"/>
                </a:cubicBezTo>
                <a:cubicBezTo>
                  <a:pt x="2316805" y="2226884"/>
                  <a:pt x="2344237" y="2195737"/>
                  <a:pt x="2353191" y="2188879"/>
                </a:cubicBezTo>
                <a:cubicBezTo>
                  <a:pt x="2370622" y="2177068"/>
                  <a:pt x="2404054" y="2142492"/>
                  <a:pt x="2441297" y="2090676"/>
                </a:cubicBezTo>
                <a:cubicBezTo>
                  <a:pt x="2450251" y="2078580"/>
                  <a:pt x="2449870" y="2081628"/>
                  <a:pt x="2451299" y="2081151"/>
                </a:cubicBezTo>
                <a:lnTo>
                  <a:pt x="2451299" y="2081628"/>
                </a:lnTo>
                <a:cubicBezTo>
                  <a:pt x="2419390" y="2126490"/>
                  <a:pt x="2404817" y="2145921"/>
                  <a:pt x="2413199" y="2142016"/>
                </a:cubicBezTo>
                <a:cubicBezTo>
                  <a:pt x="2415294" y="2140968"/>
                  <a:pt x="2414913" y="2143255"/>
                  <a:pt x="2415675" y="2144016"/>
                </a:cubicBezTo>
                <a:cubicBezTo>
                  <a:pt x="2421009" y="2138397"/>
                  <a:pt x="2425771" y="2133348"/>
                  <a:pt x="2430058" y="2128681"/>
                </a:cubicBezTo>
                <a:lnTo>
                  <a:pt x="2440440" y="2117156"/>
                </a:lnTo>
                <a:cubicBezTo>
                  <a:pt x="2443612" y="2113232"/>
                  <a:pt x="2447365" y="2109822"/>
                  <a:pt x="2451584" y="2107059"/>
                </a:cubicBezTo>
                <a:cubicBezTo>
                  <a:pt x="2454537" y="2106107"/>
                  <a:pt x="2449394" y="2117346"/>
                  <a:pt x="2434344" y="2139730"/>
                </a:cubicBezTo>
                <a:cubicBezTo>
                  <a:pt x="2444821" y="2127253"/>
                  <a:pt x="2453394" y="2114298"/>
                  <a:pt x="2462919" y="2102297"/>
                </a:cubicBezTo>
                <a:cubicBezTo>
                  <a:pt x="2467301" y="2096296"/>
                  <a:pt x="2471777" y="2090391"/>
                  <a:pt x="2475683" y="2084485"/>
                </a:cubicBezTo>
                <a:cubicBezTo>
                  <a:pt x="2479588" y="2078580"/>
                  <a:pt x="2483207" y="2072674"/>
                  <a:pt x="2486732" y="2066959"/>
                </a:cubicBezTo>
                <a:cubicBezTo>
                  <a:pt x="2493780" y="2055529"/>
                  <a:pt x="2500257" y="2044766"/>
                  <a:pt x="2505782" y="2034574"/>
                </a:cubicBezTo>
                <a:cubicBezTo>
                  <a:pt x="2511306" y="2024382"/>
                  <a:pt x="2515307" y="2014381"/>
                  <a:pt x="2518926" y="2005523"/>
                </a:cubicBezTo>
                <a:cubicBezTo>
                  <a:pt x="2524451" y="2002475"/>
                  <a:pt x="2536357" y="1987902"/>
                  <a:pt x="2549596" y="1965137"/>
                </a:cubicBezTo>
                <a:cubicBezTo>
                  <a:pt x="2553121" y="1959422"/>
                  <a:pt x="2556645" y="1953326"/>
                  <a:pt x="2560455" y="1947039"/>
                </a:cubicBezTo>
                <a:cubicBezTo>
                  <a:pt x="2564265" y="1940753"/>
                  <a:pt x="2568266" y="1933799"/>
                  <a:pt x="2571790" y="1926465"/>
                </a:cubicBezTo>
                <a:cubicBezTo>
                  <a:pt x="2579124" y="1911892"/>
                  <a:pt x="2587125" y="1896176"/>
                  <a:pt x="2595031" y="1879793"/>
                </a:cubicBezTo>
                <a:lnTo>
                  <a:pt x="2609699" y="1841217"/>
                </a:lnTo>
                <a:cubicBezTo>
                  <a:pt x="2609699" y="1839883"/>
                  <a:pt x="2610842" y="1836930"/>
                  <a:pt x="2612080" y="1832835"/>
                </a:cubicBezTo>
                <a:cubicBezTo>
                  <a:pt x="2613319" y="1828739"/>
                  <a:pt x="2615033" y="1823310"/>
                  <a:pt x="2616653" y="1817214"/>
                </a:cubicBezTo>
                <a:cubicBezTo>
                  <a:pt x="2619986" y="1804831"/>
                  <a:pt x="2624463" y="1789210"/>
                  <a:pt x="2629226" y="1773113"/>
                </a:cubicBezTo>
                <a:cubicBezTo>
                  <a:pt x="2633988" y="1757016"/>
                  <a:pt x="2637322" y="1740252"/>
                  <a:pt x="2641132" y="1726155"/>
                </a:cubicBezTo>
                <a:cubicBezTo>
                  <a:pt x="2642846" y="1719106"/>
                  <a:pt x="2644751" y="1712724"/>
                  <a:pt x="2645989" y="1707105"/>
                </a:cubicBezTo>
                <a:cubicBezTo>
                  <a:pt x="2647228" y="1701485"/>
                  <a:pt x="2648180" y="1697580"/>
                  <a:pt x="2649037" y="1694055"/>
                </a:cubicBezTo>
                <a:cubicBezTo>
                  <a:pt x="2650419" y="1688121"/>
                  <a:pt x="2652229" y="1682292"/>
                  <a:pt x="2654467" y="1676624"/>
                </a:cubicBezTo>
                <a:cubicBezTo>
                  <a:pt x="2658372" y="1676624"/>
                  <a:pt x="2662563" y="1674720"/>
                  <a:pt x="2664944" y="1680530"/>
                </a:cubicBezTo>
                <a:cubicBezTo>
                  <a:pt x="2664716" y="1686788"/>
                  <a:pt x="2663725" y="1692989"/>
                  <a:pt x="2661992" y="1699008"/>
                </a:cubicBezTo>
                <a:cubicBezTo>
                  <a:pt x="2660944" y="1703676"/>
                  <a:pt x="2659896" y="1708533"/>
                  <a:pt x="2658562" y="1714058"/>
                </a:cubicBezTo>
                <a:cubicBezTo>
                  <a:pt x="2657229" y="1719582"/>
                  <a:pt x="2655705" y="1724154"/>
                  <a:pt x="2654371" y="1728631"/>
                </a:cubicBezTo>
                <a:lnTo>
                  <a:pt x="2650943" y="1745014"/>
                </a:lnTo>
                <a:lnTo>
                  <a:pt x="2647609" y="1764064"/>
                </a:lnTo>
                <a:cubicBezTo>
                  <a:pt x="2636941" y="1792639"/>
                  <a:pt x="2629226" y="1815880"/>
                  <a:pt x="2621987" y="1836835"/>
                </a:cubicBezTo>
                <a:cubicBezTo>
                  <a:pt x="2629226" y="1815880"/>
                  <a:pt x="2636941" y="1792353"/>
                  <a:pt x="2647609" y="1764159"/>
                </a:cubicBezTo>
                <a:lnTo>
                  <a:pt x="2651990" y="1768065"/>
                </a:lnTo>
                <a:cubicBezTo>
                  <a:pt x="2658629" y="1753034"/>
                  <a:pt x="2664230" y="1737566"/>
                  <a:pt x="2668754" y="1721773"/>
                </a:cubicBezTo>
                <a:cubicBezTo>
                  <a:pt x="2669897" y="1724154"/>
                  <a:pt x="2666563" y="1741299"/>
                  <a:pt x="2670183" y="1735394"/>
                </a:cubicBezTo>
                <a:cubicBezTo>
                  <a:pt x="2668564" y="1741109"/>
                  <a:pt x="2667040" y="1746633"/>
                  <a:pt x="2665516" y="1752158"/>
                </a:cubicBezTo>
                <a:cubicBezTo>
                  <a:pt x="2667040" y="1746633"/>
                  <a:pt x="2668564" y="1741109"/>
                  <a:pt x="2670183" y="1735394"/>
                </a:cubicBezTo>
                <a:cubicBezTo>
                  <a:pt x="2671802" y="1729679"/>
                  <a:pt x="2673803" y="1725202"/>
                  <a:pt x="2675517" y="1720154"/>
                </a:cubicBezTo>
                <a:cubicBezTo>
                  <a:pt x="2678946" y="1707009"/>
                  <a:pt x="2681804" y="1693674"/>
                  <a:pt x="2685042" y="1680530"/>
                </a:cubicBezTo>
                <a:cubicBezTo>
                  <a:pt x="2687328" y="1670338"/>
                  <a:pt x="2690281" y="1659670"/>
                  <a:pt x="2691900" y="1649383"/>
                </a:cubicBezTo>
                <a:cubicBezTo>
                  <a:pt x="2693519" y="1639096"/>
                  <a:pt x="2695805" y="1629476"/>
                  <a:pt x="2697901" y="1621665"/>
                </a:cubicBezTo>
                <a:cubicBezTo>
                  <a:pt x="2698072" y="1624332"/>
                  <a:pt x="2698072" y="1626999"/>
                  <a:pt x="2697901" y="1629666"/>
                </a:cubicBezTo>
                <a:cubicBezTo>
                  <a:pt x="2698072" y="1626999"/>
                  <a:pt x="2698072" y="1624332"/>
                  <a:pt x="2697901" y="1621665"/>
                </a:cubicBezTo>
                <a:cubicBezTo>
                  <a:pt x="2700377" y="1609378"/>
                  <a:pt x="2703044" y="1598710"/>
                  <a:pt x="2704473" y="1589471"/>
                </a:cubicBezTo>
                <a:cubicBezTo>
                  <a:pt x="2705902" y="1580232"/>
                  <a:pt x="2707426" y="1572612"/>
                  <a:pt x="2708569" y="1566516"/>
                </a:cubicBezTo>
                <a:cubicBezTo>
                  <a:pt x="2710855" y="1554514"/>
                  <a:pt x="2712474" y="1548799"/>
                  <a:pt x="2713331" y="1549561"/>
                </a:cubicBezTo>
                <a:cubicBezTo>
                  <a:pt x="2714693" y="1556819"/>
                  <a:pt x="2714951" y="1564230"/>
                  <a:pt x="2714093" y="1571564"/>
                </a:cubicBezTo>
                <a:cubicBezTo>
                  <a:pt x="2714093" y="1578517"/>
                  <a:pt x="2713617" y="1587090"/>
                  <a:pt x="2713045" y="1597377"/>
                </a:cubicBezTo>
                <a:cubicBezTo>
                  <a:pt x="2712474" y="1607664"/>
                  <a:pt x="2710664" y="1619474"/>
                  <a:pt x="2709236" y="1632905"/>
                </a:cubicBezTo>
                <a:lnTo>
                  <a:pt x="2711045" y="1633667"/>
                </a:lnTo>
                <a:cubicBezTo>
                  <a:pt x="2712284" y="1629476"/>
                  <a:pt x="2713427" y="1625285"/>
                  <a:pt x="2714570" y="1621189"/>
                </a:cubicBezTo>
                <a:cubicBezTo>
                  <a:pt x="2714570" y="1637477"/>
                  <a:pt x="2719237" y="1624904"/>
                  <a:pt x="2723618" y="1615188"/>
                </a:cubicBezTo>
                <a:cubicBezTo>
                  <a:pt x="2719237" y="1624713"/>
                  <a:pt x="2714093" y="1637477"/>
                  <a:pt x="2714570" y="1621094"/>
                </a:cubicBezTo>
                <a:cubicBezTo>
                  <a:pt x="2726095" y="1532416"/>
                  <a:pt x="2723333" y="1467170"/>
                  <a:pt x="2712855" y="1504698"/>
                </a:cubicBezTo>
                <a:cubicBezTo>
                  <a:pt x="2715141" y="1483362"/>
                  <a:pt x="2717808" y="1472599"/>
                  <a:pt x="2719427" y="1461931"/>
                </a:cubicBezTo>
                <a:cubicBezTo>
                  <a:pt x="2721046" y="1451263"/>
                  <a:pt x="2722761" y="1440976"/>
                  <a:pt x="2724285" y="1420783"/>
                </a:cubicBezTo>
                <a:cubicBezTo>
                  <a:pt x="2725237" y="1406591"/>
                  <a:pt x="2727238" y="1414687"/>
                  <a:pt x="2728000" y="1428689"/>
                </a:cubicBezTo>
                <a:cubicBezTo>
                  <a:pt x="2729333" y="1456121"/>
                  <a:pt x="2729619" y="1516319"/>
                  <a:pt x="2732953" y="1416878"/>
                </a:cubicBezTo>
                <a:cubicBezTo>
                  <a:pt x="2734001" y="1388303"/>
                  <a:pt x="2736477" y="1410782"/>
                  <a:pt x="2737144" y="1426403"/>
                </a:cubicBezTo>
                <a:cubicBezTo>
                  <a:pt x="2737715" y="1438976"/>
                  <a:pt x="2738192" y="1451644"/>
                  <a:pt x="2738763" y="1464503"/>
                </a:cubicBezTo>
                <a:cubicBezTo>
                  <a:pt x="2739335" y="1477362"/>
                  <a:pt x="2738763" y="1490316"/>
                  <a:pt x="2738763" y="1503365"/>
                </a:cubicBezTo>
                <a:cubicBezTo>
                  <a:pt x="2738763" y="1516414"/>
                  <a:pt x="2738763" y="1529749"/>
                  <a:pt x="2737811" y="1542894"/>
                </a:cubicBezTo>
                <a:cubicBezTo>
                  <a:pt x="2736858" y="1556038"/>
                  <a:pt x="2736001" y="1569183"/>
                  <a:pt x="2735144" y="1582327"/>
                </a:cubicBezTo>
                <a:cubicBezTo>
                  <a:pt x="2736287" y="1583661"/>
                  <a:pt x="2737239" y="1585089"/>
                  <a:pt x="2740096" y="1570326"/>
                </a:cubicBezTo>
                <a:cubicBezTo>
                  <a:pt x="2744859" y="1535274"/>
                  <a:pt x="2746859" y="1527558"/>
                  <a:pt x="2745240" y="1554895"/>
                </a:cubicBezTo>
                <a:lnTo>
                  <a:pt x="2745240" y="1568897"/>
                </a:lnTo>
                <a:cubicBezTo>
                  <a:pt x="2742954" y="1581565"/>
                  <a:pt x="2741620" y="1593757"/>
                  <a:pt x="2739525" y="1606140"/>
                </a:cubicBezTo>
                <a:cubicBezTo>
                  <a:pt x="2741620" y="1593757"/>
                  <a:pt x="2742954" y="1581565"/>
                  <a:pt x="2745240" y="1568897"/>
                </a:cubicBezTo>
                <a:cubicBezTo>
                  <a:pt x="2748955" y="1564896"/>
                  <a:pt x="2749812" y="1574517"/>
                  <a:pt x="2748574" y="1595281"/>
                </a:cubicBezTo>
                <a:cubicBezTo>
                  <a:pt x="2748002" y="1605663"/>
                  <a:pt x="2745621" y="1618617"/>
                  <a:pt x="2743240" y="1634238"/>
                </a:cubicBezTo>
                <a:cubicBezTo>
                  <a:pt x="2740859" y="1649859"/>
                  <a:pt x="2738001" y="1667862"/>
                  <a:pt x="2732858" y="1687674"/>
                </a:cubicBezTo>
                <a:cubicBezTo>
                  <a:pt x="2728266" y="1702485"/>
                  <a:pt x="2725085" y="1717696"/>
                  <a:pt x="2723333" y="1733108"/>
                </a:cubicBezTo>
                <a:cubicBezTo>
                  <a:pt x="2724380" y="1738918"/>
                  <a:pt x="2730191" y="1715868"/>
                  <a:pt x="2735715" y="1691388"/>
                </a:cubicBezTo>
                <a:lnTo>
                  <a:pt x="2736287" y="1688626"/>
                </a:lnTo>
                <a:cubicBezTo>
                  <a:pt x="2738192" y="1687578"/>
                  <a:pt x="2736763" y="1698151"/>
                  <a:pt x="2734382" y="1711391"/>
                </a:cubicBezTo>
                <a:cubicBezTo>
                  <a:pt x="2733048" y="1718154"/>
                  <a:pt x="2731714" y="1725869"/>
                  <a:pt x="2730000" y="1733394"/>
                </a:cubicBezTo>
                <a:cubicBezTo>
                  <a:pt x="2728286" y="1740918"/>
                  <a:pt x="2726571" y="1748157"/>
                  <a:pt x="2725047" y="1754539"/>
                </a:cubicBezTo>
                <a:lnTo>
                  <a:pt x="2716379" y="1792639"/>
                </a:lnTo>
                <a:cubicBezTo>
                  <a:pt x="2712664" y="1804545"/>
                  <a:pt x="2708474" y="1816356"/>
                  <a:pt x="2704568" y="1828167"/>
                </a:cubicBezTo>
                <a:cubicBezTo>
                  <a:pt x="2699806" y="1842645"/>
                  <a:pt x="2695043" y="1857219"/>
                  <a:pt x="2689614" y="1871316"/>
                </a:cubicBezTo>
                <a:cubicBezTo>
                  <a:pt x="2684661" y="1883698"/>
                  <a:pt x="2680089" y="1895795"/>
                  <a:pt x="2675231" y="1907987"/>
                </a:cubicBezTo>
                <a:cubicBezTo>
                  <a:pt x="2670374" y="1920179"/>
                  <a:pt x="2665039" y="1931799"/>
                  <a:pt x="2660087" y="1943706"/>
                </a:cubicBezTo>
                <a:cubicBezTo>
                  <a:pt x="2655134" y="1955612"/>
                  <a:pt x="2649990" y="1967518"/>
                  <a:pt x="2644275" y="1979234"/>
                </a:cubicBezTo>
                <a:cubicBezTo>
                  <a:pt x="2638560" y="1990949"/>
                  <a:pt x="2632369" y="2002665"/>
                  <a:pt x="2626082" y="2014476"/>
                </a:cubicBezTo>
                <a:cubicBezTo>
                  <a:pt x="2619320" y="2027811"/>
                  <a:pt x="2616557" y="2033526"/>
                  <a:pt x="2614462" y="2039146"/>
                </a:cubicBezTo>
                <a:cubicBezTo>
                  <a:pt x="2611662" y="2045928"/>
                  <a:pt x="2608480" y="2052538"/>
                  <a:pt x="2604937" y="2058958"/>
                </a:cubicBezTo>
                <a:lnTo>
                  <a:pt x="2607128" y="2057529"/>
                </a:lnTo>
                <a:cubicBezTo>
                  <a:pt x="2601412" y="2068197"/>
                  <a:pt x="2595602" y="2079246"/>
                  <a:pt x="2589316" y="2090295"/>
                </a:cubicBezTo>
                <a:lnTo>
                  <a:pt x="2569028" y="2123252"/>
                </a:lnTo>
                <a:cubicBezTo>
                  <a:pt x="2555597" y="2145636"/>
                  <a:pt x="2539405" y="2166591"/>
                  <a:pt x="2524736" y="2188117"/>
                </a:cubicBezTo>
                <a:cubicBezTo>
                  <a:pt x="2527308" y="2181926"/>
                  <a:pt x="2515211" y="2194689"/>
                  <a:pt x="2518640" y="2188117"/>
                </a:cubicBezTo>
                <a:cubicBezTo>
                  <a:pt x="2515497" y="2194594"/>
                  <a:pt x="2527308" y="2181831"/>
                  <a:pt x="2524736" y="2188117"/>
                </a:cubicBezTo>
                <a:cubicBezTo>
                  <a:pt x="2517783" y="2199642"/>
                  <a:pt x="2508258" y="2211549"/>
                  <a:pt x="2498638" y="2224312"/>
                </a:cubicBezTo>
                <a:lnTo>
                  <a:pt x="2483684" y="2243362"/>
                </a:lnTo>
                <a:cubicBezTo>
                  <a:pt x="2478540" y="2249744"/>
                  <a:pt x="2472920" y="2255935"/>
                  <a:pt x="2467586" y="2262412"/>
                </a:cubicBezTo>
                <a:lnTo>
                  <a:pt x="2442726" y="2292035"/>
                </a:lnTo>
                <a:cubicBezTo>
                  <a:pt x="2434154" y="2301560"/>
                  <a:pt x="2425200" y="2311085"/>
                  <a:pt x="2416532" y="2320610"/>
                </a:cubicBezTo>
                <a:lnTo>
                  <a:pt x="2417961" y="2323467"/>
                </a:lnTo>
                <a:cubicBezTo>
                  <a:pt x="2445584" y="2299560"/>
                  <a:pt x="2397101" y="2354519"/>
                  <a:pt x="2413579" y="2342517"/>
                </a:cubicBezTo>
                <a:lnTo>
                  <a:pt x="2425581" y="2331373"/>
                </a:lnTo>
                <a:lnTo>
                  <a:pt x="2436154" y="2320420"/>
                </a:lnTo>
                <a:cubicBezTo>
                  <a:pt x="2436154" y="2322039"/>
                  <a:pt x="2439583" y="2319848"/>
                  <a:pt x="2445012" y="2315371"/>
                </a:cubicBezTo>
                <a:cubicBezTo>
                  <a:pt x="2447679" y="2313180"/>
                  <a:pt x="2450822" y="2310418"/>
                  <a:pt x="2454537" y="2307275"/>
                </a:cubicBezTo>
                <a:cubicBezTo>
                  <a:pt x="2458252" y="2304132"/>
                  <a:pt x="2461395" y="2300417"/>
                  <a:pt x="2465014" y="2296607"/>
                </a:cubicBezTo>
                <a:cubicBezTo>
                  <a:pt x="2479683" y="2281557"/>
                  <a:pt x="2496161" y="2264413"/>
                  <a:pt x="2503114" y="2258507"/>
                </a:cubicBezTo>
                <a:cubicBezTo>
                  <a:pt x="2515869" y="2246658"/>
                  <a:pt x="2527775" y="2233932"/>
                  <a:pt x="2538738" y="2220407"/>
                </a:cubicBezTo>
                <a:cubicBezTo>
                  <a:pt x="2545977" y="2212215"/>
                  <a:pt x="2552835" y="2202214"/>
                  <a:pt x="2560645" y="2191832"/>
                </a:cubicBezTo>
                <a:cubicBezTo>
                  <a:pt x="2568456" y="2181450"/>
                  <a:pt x="2577029" y="2169258"/>
                  <a:pt x="2585696" y="2156018"/>
                </a:cubicBezTo>
                <a:lnTo>
                  <a:pt x="2583887" y="2155065"/>
                </a:lnTo>
                <a:cubicBezTo>
                  <a:pt x="2533118" y="2224312"/>
                  <a:pt x="2559121" y="2180307"/>
                  <a:pt x="2559026" y="2175068"/>
                </a:cubicBezTo>
                <a:lnTo>
                  <a:pt x="2574362" y="2155351"/>
                </a:lnTo>
                <a:lnTo>
                  <a:pt x="2588839" y="2134968"/>
                </a:lnTo>
                <a:lnTo>
                  <a:pt x="2596555" y="2123157"/>
                </a:lnTo>
                <a:cubicBezTo>
                  <a:pt x="2602841" y="2116680"/>
                  <a:pt x="2616081" y="2098963"/>
                  <a:pt x="2617224" y="2100678"/>
                </a:cubicBezTo>
                <a:cubicBezTo>
                  <a:pt x="2624082" y="2089248"/>
                  <a:pt x="2631512" y="2078389"/>
                  <a:pt x="2638560" y="2067149"/>
                </a:cubicBezTo>
                <a:cubicBezTo>
                  <a:pt x="2641989" y="2061530"/>
                  <a:pt x="2645418" y="2055720"/>
                  <a:pt x="2648657" y="2049719"/>
                </a:cubicBezTo>
                <a:cubicBezTo>
                  <a:pt x="2651714" y="2043537"/>
                  <a:pt x="2654381" y="2037175"/>
                  <a:pt x="2656658" y="2030669"/>
                </a:cubicBezTo>
                <a:lnTo>
                  <a:pt x="2674755" y="1994855"/>
                </a:lnTo>
                <a:cubicBezTo>
                  <a:pt x="2680756" y="1982853"/>
                  <a:pt x="2685804" y="1970471"/>
                  <a:pt x="2691424" y="1958279"/>
                </a:cubicBezTo>
                <a:lnTo>
                  <a:pt x="2691424" y="1959422"/>
                </a:lnTo>
                <a:cubicBezTo>
                  <a:pt x="2697805" y="1944849"/>
                  <a:pt x="2704663" y="1930847"/>
                  <a:pt x="2709997" y="1915321"/>
                </a:cubicBezTo>
                <a:cubicBezTo>
                  <a:pt x="2716960" y="1899271"/>
                  <a:pt x="2722780" y="1882755"/>
                  <a:pt x="2727428" y="1865886"/>
                </a:cubicBezTo>
                <a:lnTo>
                  <a:pt x="2729333" y="1860362"/>
                </a:lnTo>
                <a:lnTo>
                  <a:pt x="2730953" y="1855123"/>
                </a:lnTo>
                <a:lnTo>
                  <a:pt x="2746954" y="1809594"/>
                </a:lnTo>
                <a:cubicBezTo>
                  <a:pt x="2750574" y="1798830"/>
                  <a:pt x="2752384" y="1792163"/>
                  <a:pt x="2753622" y="1789591"/>
                </a:cubicBezTo>
                <a:cubicBezTo>
                  <a:pt x="2754860" y="1787020"/>
                  <a:pt x="2754765" y="1788258"/>
                  <a:pt x="2754098" y="1793020"/>
                </a:cubicBezTo>
                <a:cubicBezTo>
                  <a:pt x="2752946" y="1801040"/>
                  <a:pt x="2751355" y="1808984"/>
                  <a:pt x="2749336" y="1816833"/>
                </a:cubicBezTo>
                <a:cubicBezTo>
                  <a:pt x="2744192" y="1833406"/>
                  <a:pt x="2739049" y="1849694"/>
                  <a:pt x="2733810" y="1866172"/>
                </a:cubicBezTo>
                <a:cubicBezTo>
                  <a:pt x="2728571" y="1882650"/>
                  <a:pt x="2721618" y="1898938"/>
                  <a:pt x="2714760" y="1916274"/>
                </a:cubicBezTo>
                <a:cubicBezTo>
                  <a:pt x="2712950" y="1921703"/>
                  <a:pt x="2711045" y="1927513"/>
                  <a:pt x="2708950" y="1933323"/>
                </a:cubicBezTo>
                <a:cubicBezTo>
                  <a:pt x="2706854" y="1939134"/>
                  <a:pt x="2703997" y="1945230"/>
                  <a:pt x="2701520" y="1951326"/>
                </a:cubicBezTo>
                <a:cubicBezTo>
                  <a:pt x="2696091" y="1963803"/>
                  <a:pt x="2690471" y="1976853"/>
                  <a:pt x="2684756" y="1990283"/>
                </a:cubicBezTo>
                <a:cubicBezTo>
                  <a:pt x="2646123" y="2072455"/>
                  <a:pt x="2599241" y="2150484"/>
                  <a:pt x="2544834" y="2223169"/>
                </a:cubicBezTo>
                <a:cubicBezTo>
                  <a:pt x="2529213" y="2243172"/>
                  <a:pt x="2517116" y="2259745"/>
                  <a:pt x="2508544" y="2271556"/>
                </a:cubicBezTo>
                <a:cubicBezTo>
                  <a:pt x="2499971" y="2283367"/>
                  <a:pt x="2495018" y="2290606"/>
                  <a:pt x="2495590" y="2292606"/>
                </a:cubicBezTo>
                <a:lnTo>
                  <a:pt x="2495590" y="2292606"/>
                </a:lnTo>
                <a:cubicBezTo>
                  <a:pt x="2501210" y="2287368"/>
                  <a:pt x="2506448" y="2282605"/>
                  <a:pt x="2513211" y="2275938"/>
                </a:cubicBezTo>
                <a:cubicBezTo>
                  <a:pt x="2519974" y="2269270"/>
                  <a:pt x="2527213" y="2260031"/>
                  <a:pt x="2537976" y="2246505"/>
                </a:cubicBezTo>
                <a:lnTo>
                  <a:pt x="2538929" y="2248220"/>
                </a:lnTo>
                <a:cubicBezTo>
                  <a:pt x="2545787" y="2240505"/>
                  <a:pt x="2556740" y="2228217"/>
                  <a:pt x="2565313" y="2216597"/>
                </a:cubicBezTo>
                <a:cubicBezTo>
                  <a:pt x="2570809" y="2208567"/>
                  <a:pt x="2577200" y="2201186"/>
                  <a:pt x="2584363" y="2194594"/>
                </a:cubicBezTo>
                <a:lnTo>
                  <a:pt x="2598650" y="2175544"/>
                </a:lnTo>
                <a:cubicBezTo>
                  <a:pt x="2603413" y="2169353"/>
                  <a:pt x="2607509" y="2162971"/>
                  <a:pt x="2611890" y="2156494"/>
                </a:cubicBezTo>
                <a:lnTo>
                  <a:pt x="2637036" y="2120871"/>
                </a:lnTo>
                <a:cubicBezTo>
                  <a:pt x="2651895" y="2098487"/>
                  <a:pt x="2665611" y="2077532"/>
                  <a:pt x="2678755" y="2057815"/>
                </a:cubicBezTo>
                <a:cubicBezTo>
                  <a:pt x="2699234" y="2019715"/>
                  <a:pt x="2697805" y="2028002"/>
                  <a:pt x="2704949" y="2018667"/>
                </a:cubicBezTo>
                <a:lnTo>
                  <a:pt x="2698853" y="2033145"/>
                </a:lnTo>
                <a:cubicBezTo>
                  <a:pt x="2693614" y="2044290"/>
                  <a:pt x="2688566" y="2055053"/>
                  <a:pt x="2683423" y="2065816"/>
                </a:cubicBezTo>
                <a:lnTo>
                  <a:pt x="2666849" y="2097439"/>
                </a:lnTo>
                <a:cubicBezTo>
                  <a:pt x="2660944" y="2108012"/>
                  <a:pt x="2655324" y="2119251"/>
                  <a:pt x="2648276" y="2130586"/>
                </a:cubicBezTo>
                <a:cubicBezTo>
                  <a:pt x="2641227" y="2141921"/>
                  <a:pt x="2633417" y="2153637"/>
                  <a:pt x="2624844" y="2166305"/>
                </a:cubicBezTo>
                <a:cubicBezTo>
                  <a:pt x="2616271" y="2178973"/>
                  <a:pt x="2608080" y="2192404"/>
                  <a:pt x="2599317" y="2205167"/>
                </a:cubicBezTo>
                <a:cubicBezTo>
                  <a:pt x="2590554" y="2217930"/>
                  <a:pt x="2582172" y="2230884"/>
                  <a:pt x="2572837" y="2243267"/>
                </a:cubicBezTo>
                <a:lnTo>
                  <a:pt x="2542834" y="2281938"/>
                </a:lnTo>
                <a:cubicBezTo>
                  <a:pt x="2538071" y="2288511"/>
                  <a:pt x="2532833" y="2294702"/>
                  <a:pt x="2527594" y="2300988"/>
                </a:cubicBezTo>
                <a:lnTo>
                  <a:pt x="2511878" y="2319562"/>
                </a:lnTo>
                <a:lnTo>
                  <a:pt x="2496066" y="2338612"/>
                </a:lnTo>
                <a:cubicBezTo>
                  <a:pt x="2490732" y="2344804"/>
                  <a:pt x="2484922" y="2350518"/>
                  <a:pt x="2479302" y="2356519"/>
                </a:cubicBezTo>
                <a:cubicBezTo>
                  <a:pt x="2467967" y="2368425"/>
                  <a:pt x="2456633" y="2380522"/>
                  <a:pt x="2444536" y="2392238"/>
                </a:cubicBezTo>
                <a:cubicBezTo>
                  <a:pt x="2444536" y="2392238"/>
                  <a:pt x="2444536" y="2393285"/>
                  <a:pt x="2443012" y="2395095"/>
                </a:cubicBezTo>
                <a:cubicBezTo>
                  <a:pt x="2448517" y="2389676"/>
                  <a:pt x="2454975" y="2385313"/>
                  <a:pt x="2462062" y="2382237"/>
                </a:cubicBezTo>
                <a:cubicBezTo>
                  <a:pt x="2475378" y="2370769"/>
                  <a:pt x="2487922" y="2358424"/>
                  <a:pt x="2499590" y="2345280"/>
                </a:cubicBezTo>
                <a:cubicBezTo>
                  <a:pt x="2512449" y="2330230"/>
                  <a:pt x="2525594" y="2314228"/>
                  <a:pt x="2537690" y="2300607"/>
                </a:cubicBezTo>
                <a:cubicBezTo>
                  <a:pt x="2537690" y="2299750"/>
                  <a:pt x="2538547" y="2298988"/>
                  <a:pt x="2538929" y="2298131"/>
                </a:cubicBezTo>
                <a:cubicBezTo>
                  <a:pt x="2545787" y="2290225"/>
                  <a:pt x="2552073" y="2281843"/>
                  <a:pt x="2558645" y="2273747"/>
                </a:cubicBezTo>
                <a:lnTo>
                  <a:pt x="2576838" y="2250411"/>
                </a:lnTo>
                <a:cubicBezTo>
                  <a:pt x="2582267" y="2243648"/>
                  <a:pt x="2587220" y="2236504"/>
                  <a:pt x="2592078" y="2229361"/>
                </a:cubicBezTo>
                <a:lnTo>
                  <a:pt x="2606937" y="2207929"/>
                </a:lnTo>
                <a:lnTo>
                  <a:pt x="2605413" y="2209453"/>
                </a:lnTo>
                <a:cubicBezTo>
                  <a:pt x="2629130" y="2177354"/>
                  <a:pt x="2626368" y="2183926"/>
                  <a:pt x="2629321" y="2183259"/>
                </a:cubicBezTo>
                <a:cubicBezTo>
                  <a:pt x="2626273" y="2189260"/>
                  <a:pt x="2622844" y="2194975"/>
                  <a:pt x="2619796" y="2200786"/>
                </a:cubicBezTo>
                <a:cubicBezTo>
                  <a:pt x="2610271" y="2214787"/>
                  <a:pt x="2599888" y="2229361"/>
                  <a:pt x="2593030" y="2239457"/>
                </a:cubicBezTo>
                <a:cubicBezTo>
                  <a:pt x="2586172" y="2249554"/>
                  <a:pt x="2581886" y="2256030"/>
                  <a:pt x="2585029" y="2254888"/>
                </a:cubicBezTo>
                <a:cubicBezTo>
                  <a:pt x="2598745" y="2237266"/>
                  <a:pt x="2611128" y="2218692"/>
                  <a:pt x="2624272" y="2200595"/>
                </a:cubicBezTo>
                <a:cubicBezTo>
                  <a:pt x="2627035" y="2196785"/>
                  <a:pt x="2629987" y="2192975"/>
                  <a:pt x="2632464" y="2188879"/>
                </a:cubicBezTo>
                <a:cubicBezTo>
                  <a:pt x="2636360" y="2184603"/>
                  <a:pt x="2639570" y="2179754"/>
                  <a:pt x="2641989" y="2174496"/>
                </a:cubicBezTo>
                <a:lnTo>
                  <a:pt x="2659039" y="2146969"/>
                </a:lnTo>
                <a:lnTo>
                  <a:pt x="2666659" y="2133920"/>
                </a:lnTo>
                <a:cubicBezTo>
                  <a:pt x="2668945" y="2129538"/>
                  <a:pt x="2671231" y="2125252"/>
                  <a:pt x="2673517" y="2121061"/>
                </a:cubicBezTo>
                <a:lnTo>
                  <a:pt x="2686947" y="2096677"/>
                </a:lnTo>
                <a:cubicBezTo>
                  <a:pt x="2691424" y="2088867"/>
                  <a:pt x="2695805" y="2081342"/>
                  <a:pt x="2699996" y="2073912"/>
                </a:cubicBezTo>
                <a:lnTo>
                  <a:pt x="2711807" y="2051910"/>
                </a:lnTo>
                <a:cubicBezTo>
                  <a:pt x="2719522" y="2037527"/>
                  <a:pt x="2727619" y="2024001"/>
                  <a:pt x="2734762" y="2010190"/>
                </a:cubicBezTo>
                <a:lnTo>
                  <a:pt x="2755813" y="1968471"/>
                </a:lnTo>
                <a:lnTo>
                  <a:pt x="2755813" y="1968471"/>
                </a:lnTo>
                <a:cubicBezTo>
                  <a:pt x="2764480" y="1952469"/>
                  <a:pt x="2770481" y="1938372"/>
                  <a:pt x="2776006" y="1927989"/>
                </a:cubicBezTo>
                <a:cubicBezTo>
                  <a:pt x="2779444" y="1920693"/>
                  <a:pt x="2783626" y="1913768"/>
                  <a:pt x="2788484" y="1907320"/>
                </a:cubicBezTo>
                <a:lnTo>
                  <a:pt x="2788484" y="1907320"/>
                </a:lnTo>
                <a:cubicBezTo>
                  <a:pt x="2790579" y="1901796"/>
                  <a:pt x="2792675" y="1896652"/>
                  <a:pt x="2794579" y="1891795"/>
                </a:cubicBezTo>
                <a:lnTo>
                  <a:pt x="2799437" y="1878174"/>
                </a:lnTo>
                <a:cubicBezTo>
                  <a:pt x="2802485" y="1869887"/>
                  <a:pt x="2805057" y="1863029"/>
                  <a:pt x="2807248" y="1857790"/>
                </a:cubicBezTo>
                <a:cubicBezTo>
                  <a:pt x="2811534" y="1847408"/>
                  <a:pt x="2814011" y="1843598"/>
                  <a:pt x="2814392" y="1847598"/>
                </a:cubicBezTo>
                <a:cubicBezTo>
                  <a:pt x="2810848" y="1858066"/>
                  <a:pt x="2807981" y="1868763"/>
                  <a:pt x="2805819" y="1879603"/>
                </a:cubicBezTo>
                <a:cubicBezTo>
                  <a:pt x="2803781" y="1890670"/>
                  <a:pt x="2800590" y="1901491"/>
                  <a:pt x="2796294" y="1911892"/>
                </a:cubicBezTo>
                <a:lnTo>
                  <a:pt x="2796294" y="1911892"/>
                </a:lnTo>
                <a:cubicBezTo>
                  <a:pt x="2794446" y="1922570"/>
                  <a:pt x="2791246" y="1932980"/>
                  <a:pt x="2786769" y="1942848"/>
                </a:cubicBezTo>
                <a:cubicBezTo>
                  <a:pt x="2784102" y="1950468"/>
                  <a:pt x="2781721" y="1958184"/>
                  <a:pt x="2778768" y="1965708"/>
                </a:cubicBezTo>
                <a:lnTo>
                  <a:pt x="2769243" y="1988283"/>
                </a:lnTo>
                <a:lnTo>
                  <a:pt x="2761909" y="2009238"/>
                </a:lnTo>
                <a:lnTo>
                  <a:pt x="2764480" y="2011619"/>
                </a:lnTo>
                <a:lnTo>
                  <a:pt x="2781911" y="1981901"/>
                </a:lnTo>
                <a:cubicBezTo>
                  <a:pt x="2789722" y="1964946"/>
                  <a:pt x="2794484" y="1953326"/>
                  <a:pt x="2797913" y="1947706"/>
                </a:cubicBezTo>
                <a:lnTo>
                  <a:pt x="2797913" y="1946849"/>
                </a:lnTo>
                <a:cubicBezTo>
                  <a:pt x="2820583" y="1897414"/>
                  <a:pt x="2830298" y="1869792"/>
                  <a:pt x="2835251" y="1861695"/>
                </a:cubicBezTo>
                <a:cubicBezTo>
                  <a:pt x="2840204" y="1853599"/>
                  <a:pt x="2838680" y="1864172"/>
                  <a:pt x="2834013" y="1889223"/>
                </a:cubicBezTo>
                <a:cubicBezTo>
                  <a:pt x="2830775" y="1908273"/>
                  <a:pt x="2825536" y="1927323"/>
                  <a:pt x="2824488" y="1938753"/>
                </a:cubicBezTo>
                <a:cubicBezTo>
                  <a:pt x="2823440" y="1950183"/>
                  <a:pt x="2825060" y="1952945"/>
                  <a:pt x="2834013" y="1939324"/>
                </a:cubicBezTo>
                <a:cubicBezTo>
                  <a:pt x="2833918" y="1950211"/>
                  <a:pt x="2831946" y="1961003"/>
                  <a:pt x="2828203" y="1971233"/>
                </a:cubicBezTo>
                <a:cubicBezTo>
                  <a:pt x="2817820" y="1997236"/>
                  <a:pt x="2806200" y="2021144"/>
                  <a:pt x="2795627" y="2044004"/>
                </a:cubicBezTo>
                <a:cubicBezTo>
                  <a:pt x="2785054" y="2066864"/>
                  <a:pt x="2772482" y="2086962"/>
                  <a:pt x="2761433" y="2106202"/>
                </a:cubicBezTo>
                <a:cubicBezTo>
                  <a:pt x="2741716" y="2138016"/>
                  <a:pt x="2720856" y="2172877"/>
                  <a:pt x="2697996" y="2204976"/>
                </a:cubicBezTo>
                <a:cubicBezTo>
                  <a:pt x="2692376" y="2213073"/>
                  <a:pt x="2686947" y="2221074"/>
                  <a:pt x="2681327" y="2228884"/>
                </a:cubicBezTo>
                <a:lnTo>
                  <a:pt x="2664087" y="2251268"/>
                </a:lnTo>
                <a:lnTo>
                  <a:pt x="2647513" y="2272413"/>
                </a:lnTo>
                <a:cubicBezTo>
                  <a:pt x="2642275" y="2279271"/>
                  <a:pt x="2636941" y="2285748"/>
                  <a:pt x="2631512" y="2291463"/>
                </a:cubicBezTo>
                <a:cubicBezTo>
                  <a:pt x="2621987" y="2304417"/>
                  <a:pt x="2613795" y="2313657"/>
                  <a:pt x="2606270" y="2322420"/>
                </a:cubicBezTo>
                <a:lnTo>
                  <a:pt x="2595126" y="2335374"/>
                </a:lnTo>
                <a:lnTo>
                  <a:pt x="2582553" y="2349090"/>
                </a:lnTo>
                <a:cubicBezTo>
                  <a:pt x="2582553" y="2343470"/>
                  <a:pt x="2546453" y="2379379"/>
                  <a:pt x="2548358" y="2370807"/>
                </a:cubicBezTo>
                <a:cubicBezTo>
                  <a:pt x="2544177" y="2375969"/>
                  <a:pt x="2539272" y="2380494"/>
                  <a:pt x="2533785" y="2384237"/>
                </a:cubicBezTo>
                <a:cubicBezTo>
                  <a:pt x="2531689" y="2385380"/>
                  <a:pt x="2531499" y="2384237"/>
                  <a:pt x="2529880" y="2384999"/>
                </a:cubicBezTo>
                <a:lnTo>
                  <a:pt x="2538452" y="2375474"/>
                </a:lnTo>
                <a:lnTo>
                  <a:pt x="2529880" y="2384999"/>
                </a:lnTo>
                <a:lnTo>
                  <a:pt x="2529880" y="2384999"/>
                </a:lnTo>
                <a:cubicBezTo>
                  <a:pt x="2509877" y="2405287"/>
                  <a:pt x="2496733" y="2417479"/>
                  <a:pt x="2482255" y="2430529"/>
                </a:cubicBezTo>
                <a:lnTo>
                  <a:pt x="2466538" y="2444340"/>
                </a:lnTo>
                <a:lnTo>
                  <a:pt x="2466538" y="2444340"/>
                </a:lnTo>
                <a:cubicBezTo>
                  <a:pt x="2455023" y="2455760"/>
                  <a:pt x="2442907" y="2466571"/>
                  <a:pt x="2430248" y="2476725"/>
                </a:cubicBezTo>
                <a:cubicBezTo>
                  <a:pt x="2413761" y="2491736"/>
                  <a:pt x="2396425" y="2505795"/>
                  <a:pt x="2378337" y="2518825"/>
                </a:cubicBezTo>
                <a:cubicBezTo>
                  <a:pt x="2365478" y="2527302"/>
                  <a:pt x="2354525" y="2534065"/>
                  <a:pt x="2336046" y="2547400"/>
                </a:cubicBezTo>
                <a:cubicBezTo>
                  <a:pt x="2331379" y="2551115"/>
                  <a:pt x="2326521" y="2555020"/>
                  <a:pt x="2321949" y="2558545"/>
                </a:cubicBezTo>
                <a:cubicBezTo>
                  <a:pt x="2309471" y="2566164"/>
                  <a:pt x="2294993" y="2576452"/>
                  <a:pt x="2279753" y="2587786"/>
                </a:cubicBezTo>
                <a:lnTo>
                  <a:pt x="2266133" y="2597311"/>
                </a:lnTo>
                <a:lnTo>
                  <a:pt x="2252036" y="2606265"/>
                </a:lnTo>
                <a:cubicBezTo>
                  <a:pt x="2236891" y="2615790"/>
                  <a:pt x="2222603" y="2624457"/>
                  <a:pt x="2208030" y="2633316"/>
                </a:cubicBezTo>
                <a:cubicBezTo>
                  <a:pt x="2193457" y="2642174"/>
                  <a:pt x="2177550" y="2650080"/>
                  <a:pt x="2160405" y="2660176"/>
                </a:cubicBezTo>
                <a:cubicBezTo>
                  <a:pt x="2151385" y="2665968"/>
                  <a:pt x="2141812" y="2670854"/>
                  <a:pt x="2131830" y="2674750"/>
                </a:cubicBezTo>
                <a:cubicBezTo>
                  <a:pt x="2128115" y="2675893"/>
                  <a:pt x="2128877" y="2674750"/>
                  <a:pt x="2129163" y="2673511"/>
                </a:cubicBezTo>
                <a:lnTo>
                  <a:pt x="2119638" y="2675797"/>
                </a:lnTo>
                <a:lnTo>
                  <a:pt x="2116304" y="2675702"/>
                </a:lnTo>
                <a:cubicBezTo>
                  <a:pt x="2097273" y="2688075"/>
                  <a:pt x="2077376" y="2699057"/>
                  <a:pt x="2056773" y="2708563"/>
                </a:cubicBezTo>
                <a:lnTo>
                  <a:pt x="2026007" y="2723327"/>
                </a:lnTo>
                <a:cubicBezTo>
                  <a:pt x="2012815" y="2730271"/>
                  <a:pt x="1999242" y="2736433"/>
                  <a:pt x="1985335" y="2741805"/>
                </a:cubicBezTo>
                <a:lnTo>
                  <a:pt x="1960094" y="2751902"/>
                </a:lnTo>
                <a:cubicBezTo>
                  <a:pt x="1951712" y="2755141"/>
                  <a:pt x="1943235" y="2757807"/>
                  <a:pt x="1935615" y="2760569"/>
                </a:cubicBezTo>
                <a:cubicBezTo>
                  <a:pt x="1880275" y="2779619"/>
                  <a:pt x="1909707" y="2766094"/>
                  <a:pt x="1893038" y="2770094"/>
                </a:cubicBezTo>
                <a:cubicBezTo>
                  <a:pt x="1881608" y="2772762"/>
                  <a:pt x="1868559" y="2775238"/>
                  <a:pt x="1856272" y="2777810"/>
                </a:cubicBezTo>
                <a:lnTo>
                  <a:pt x="1820267" y="2786382"/>
                </a:lnTo>
                <a:cubicBezTo>
                  <a:pt x="1757021" y="2797717"/>
                  <a:pt x="1749592" y="2799908"/>
                  <a:pt x="1728446" y="2809814"/>
                </a:cubicBezTo>
                <a:lnTo>
                  <a:pt x="1737971" y="2809814"/>
                </a:lnTo>
                <a:lnTo>
                  <a:pt x="1751211" y="2807528"/>
                </a:lnTo>
                <a:lnTo>
                  <a:pt x="1764736" y="2804480"/>
                </a:lnTo>
                <a:lnTo>
                  <a:pt x="1790740" y="2798860"/>
                </a:lnTo>
                <a:cubicBezTo>
                  <a:pt x="1801884" y="2796136"/>
                  <a:pt x="1813219" y="2794221"/>
                  <a:pt x="1824649" y="2793145"/>
                </a:cubicBezTo>
                <a:cubicBezTo>
                  <a:pt x="1830840" y="2793145"/>
                  <a:pt x="1804075" y="2801337"/>
                  <a:pt x="1771976" y="2808671"/>
                </a:cubicBezTo>
                <a:cubicBezTo>
                  <a:pt x="1750916" y="2815062"/>
                  <a:pt x="1729427" y="2819968"/>
                  <a:pt x="1707682" y="2823339"/>
                </a:cubicBezTo>
                <a:cubicBezTo>
                  <a:pt x="1684060" y="2828102"/>
                  <a:pt x="1658628" y="2830579"/>
                  <a:pt x="1634339" y="2833627"/>
                </a:cubicBezTo>
                <a:lnTo>
                  <a:pt x="1634339" y="2833627"/>
                </a:lnTo>
                <a:lnTo>
                  <a:pt x="1615766" y="2837055"/>
                </a:lnTo>
                <a:lnTo>
                  <a:pt x="1543280" y="2843342"/>
                </a:lnTo>
                <a:cubicBezTo>
                  <a:pt x="1519087" y="2844961"/>
                  <a:pt x="1494798" y="2845151"/>
                  <a:pt x="1471176" y="2844771"/>
                </a:cubicBezTo>
                <a:cubicBezTo>
                  <a:pt x="1466413" y="2843723"/>
                  <a:pt x="1461651" y="2842675"/>
                  <a:pt x="1456793" y="2841246"/>
                </a:cubicBezTo>
                <a:lnTo>
                  <a:pt x="1397262" y="2838389"/>
                </a:lnTo>
                <a:cubicBezTo>
                  <a:pt x="1380022" y="2838389"/>
                  <a:pt x="1362972" y="2836579"/>
                  <a:pt x="1346113" y="2835626"/>
                </a:cubicBezTo>
                <a:lnTo>
                  <a:pt x="1320871" y="2833817"/>
                </a:lnTo>
                <a:cubicBezTo>
                  <a:pt x="1312489" y="2833245"/>
                  <a:pt x="1304203" y="2831912"/>
                  <a:pt x="1295916" y="2830959"/>
                </a:cubicBezTo>
                <a:cubicBezTo>
                  <a:pt x="1279409" y="2828740"/>
                  <a:pt x="1263026" y="2826454"/>
                  <a:pt x="1246767" y="2824102"/>
                </a:cubicBezTo>
                <a:cubicBezTo>
                  <a:pt x="1230575" y="2821149"/>
                  <a:pt x="1214668" y="2817719"/>
                  <a:pt x="1199142" y="2814577"/>
                </a:cubicBezTo>
                <a:lnTo>
                  <a:pt x="1177139" y="2809909"/>
                </a:lnTo>
                <a:cubicBezTo>
                  <a:pt x="1169614" y="2808290"/>
                  <a:pt x="1161899" y="2806195"/>
                  <a:pt x="1154089" y="2804385"/>
                </a:cubicBezTo>
                <a:lnTo>
                  <a:pt x="1106464" y="2792859"/>
                </a:lnTo>
                <a:lnTo>
                  <a:pt x="1058839" y="2779048"/>
                </a:lnTo>
                <a:cubicBezTo>
                  <a:pt x="1051219" y="2776762"/>
                  <a:pt x="1043694" y="2774476"/>
                  <a:pt x="1036360" y="2772095"/>
                </a:cubicBezTo>
                <a:lnTo>
                  <a:pt x="1015500" y="2764284"/>
                </a:lnTo>
                <a:lnTo>
                  <a:pt x="978352" y="2751711"/>
                </a:lnTo>
                <a:cubicBezTo>
                  <a:pt x="965970" y="2747711"/>
                  <a:pt x="954350" y="2742186"/>
                  <a:pt x="943110" y="2738091"/>
                </a:cubicBezTo>
                <a:cubicBezTo>
                  <a:pt x="931870" y="2733995"/>
                  <a:pt x="921679" y="2729232"/>
                  <a:pt x="912439" y="2725041"/>
                </a:cubicBezTo>
                <a:cubicBezTo>
                  <a:pt x="904467" y="2721365"/>
                  <a:pt x="896771" y="2717126"/>
                  <a:pt x="889389" y="2712373"/>
                </a:cubicBezTo>
                <a:cubicBezTo>
                  <a:pt x="879007" y="2705611"/>
                  <a:pt x="854909" y="2696371"/>
                  <a:pt x="836239" y="2687513"/>
                </a:cubicBezTo>
                <a:lnTo>
                  <a:pt x="787281" y="2664082"/>
                </a:lnTo>
                <a:cubicBezTo>
                  <a:pt x="771088" y="2655890"/>
                  <a:pt x="755372" y="2646936"/>
                  <a:pt x="739656" y="2638459"/>
                </a:cubicBezTo>
                <a:cubicBezTo>
                  <a:pt x="723940" y="2629982"/>
                  <a:pt x="708414" y="2621409"/>
                  <a:pt x="692031" y="2611504"/>
                </a:cubicBezTo>
                <a:lnTo>
                  <a:pt x="666694" y="2595978"/>
                </a:lnTo>
                <a:cubicBezTo>
                  <a:pt x="658027" y="2590644"/>
                  <a:pt x="649549" y="2584452"/>
                  <a:pt x="640691" y="2578357"/>
                </a:cubicBezTo>
                <a:cubicBezTo>
                  <a:pt x="610002" y="2558011"/>
                  <a:pt x="580636" y="2535742"/>
                  <a:pt x="552776" y="2511682"/>
                </a:cubicBezTo>
                <a:cubicBezTo>
                  <a:pt x="540488" y="2500632"/>
                  <a:pt x="528868" y="2489678"/>
                  <a:pt x="517342" y="2478820"/>
                </a:cubicBezTo>
                <a:cubicBezTo>
                  <a:pt x="511532" y="2473391"/>
                  <a:pt x="505722" y="2468057"/>
                  <a:pt x="500102" y="2462532"/>
                </a:cubicBezTo>
                <a:lnTo>
                  <a:pt x="483338" y="2445388"/>
                </a:lnTo>
                <a:cubicBezTo>
                  <a:pt x="458383" y="2420241"/>
                  <a:pt x="405709" y="2366044"/>
                  <a:pt x="404090" y="2356805"/>
                </a:cubicBezTo>
                <a:cubicBezTo>
                  <a:pt x="391517" y="2341279"/>
                  <a:pt x="391327" y="2339279"/>
                  <a:pt x="391231" y="2337279"/>
                </a:cubicBezTo>
                <a:cubicBezTo>
                  <a:pt x="383040" y="2325372"/>
                  <a:pt x="374563" y="2313847"/>
                  <a:pt x="366752" y="2301846"/>
                </a:cubicBezTo>
                <a:cubicBezTo>
                  <a:pt x="336653" y="2263746"/>
                  <a:pt x="324842" y="2246124"/>
                  <a:pt x="351322" y="2275557"/>
                </a:cubicBezTo>
                <a:cubicBezTo>
                  <a:pt x="361990" y="2287272"/>
                  <a:pt x="370372" y="2296702"/>
                  <a:pt x="376753" y="2302131"/>
                </a:cubicBezTo>
                <a:cubicBezTo>
                  <a:pt x="383135" y="2307561"/>
                  <a:pt x="386278" y="2308894"/>
                  <a:pt x="384564" y="2304989"/>
                </a:cubicBezTo>
                <a:cubicBezTo>
                  <a:pt x="382849" y="2301084"/>
                  <a:pt x="380182" y="2295464"/>
                  <a:pt x="378277" y="2289939"/>
                </a:cubicBezTo>
                <a:lnTo>
                  <a:pt x="378277" y="2289939"/>
                </a:lnTo>
                <a:cubicBezTo>
                  <a:pt x="380182" y="2295083"/>
                  <a:pt x="382278" y="2300131"/>
                  <a:pt x="384564" y="2304989"/>
                </a:cubicBezTo>
                <a:cubicBezTo>
                  <a:pt x="357037" y="2269365"/>
                  <a:pt x="334748" y="2242029"/>
                  <a:pt x="315127" y="2215645"/>
                </a:cubicBezTo>
                <a:cubicBezTo>
                  <a:pt x="295505" y="2189260"/>
                  <a:pt x="277027" y="2164590"/>
                  <a:pt x="257977" y="2135254"/>
                </a:cubicBezTo>
                <a:cubicBezTo>
                  <a:pt x="245118" y="2119470"/>
                  <a:pt x="233888" y="2102430"/>
                  <a:pt x="224449" y="2084390"/>
                </a:cubicBezTo>
                <a:cubicBezTo>
                  <a:pt x="209399" y="2055815"/>
                  <a:pt x="217210" y="2065340"/>
                  <a:pt x="214162" y="2056291"/>
                </a:cubicBezTo>
                <a:cubicBezTo>
                  <a:pt x="212695" y="2051900"/>
                  <a:pt x="211704" y="2047366"/>
                  <a:pt x="211209" y="2042766"/>
                </a:cubicBezTo>
                <a:lnTo>
                  <a:pt x="212447" y="2044290"/>
                </a:lnTo>
                <a:lnTo>
                  <a:pt x="202160" y="2023335"/>
                </a:lnTo>
                <a:cubicBezTo>
                  <a:pt x="196350" y="2018191"/>
                  <a:pt x="186349" y="1994760"/>
                  <a:pt x="175204" y="1969233"/>
                </a:cubicBezTo>
                <a:cubicBezTo>
                  <a:pt x="167680" y="1954278"/>
                  <a:pt x="161107" y="1936848"/>
                  <a:pt x="154535" y="1920941"/>
                </a:cubicBezTo>
                <a:cubicBezTo>
                  <a:pt x="147963" y="1905034"/>
                  <a:pt x="141391" y="1890937"/>
                  <a:pt x="137104" y="1881222"/>
                </a:cubicBezTo>
                <a:cubicBezTo>
                  <a:pt x="128151" y="1865220"/>
                  <a:pt x="123579" y="1857123"/>
                  <a:pt x="125579" y="1866648"/>
                </a:cubicBezTo>
                <a:cubicBezTo>
                  <a:pt x="126627" y="1871411"/>
                  <a:pt x="129008" y="1880650"/>
                  <a:pt x="133866" y="1895223"/>
                </a:cubicBezTo>
                <a:cubicBezTo>
                  <a:pt x="138724" y="1909797"/>
                  <a:pt x="146534" y="1929799"/>
                  <a:pt x="156345" y="1956469"/>
                </a:cubicBezTo>
                <a:cubicBezTo>
                  <a:pt x="139067" y="1922550"/>
                  <a:pt x="124912" y="1887127"/>
                  <a:pt x="114054" y="1850646"/>
                </a:cubicBezTo>
                <a:cubicBezTo>
                  <a:pt x="107101" y="1829406"/>
                  <a:pt x="102434" y="1810451"/>
                  <a:pt x="98052" y="1794068"/>
                </a:cubicBezTo>
                <a:cubicBezTo>
                  <a:pt x="93670" y="1777685"/>
                  <a:pt x="89384" y="1763874"/>
                  <a:pt x="86812" y="1751777"/>
                </a:cubicBezTo>
                <a:cubicBezTo>
                  <a:pt x="81193" y="1727869"/>
                  <a:pt x="77287" y="1712439"/>
                  <a:pt x="73954" y="1702818"/>
                </a:cubicBezTo>
                <a:cubicBezTo>
                  <a:pt x="67477" y="1683768"/>
                  <a:pt x="65381" y="1687293"/>
                  <a:pt x="61952" y="1692436"/>
                </a:cubicBezTo>
                <a:cubicBezTo>
                  <a:pt x="60904" y="1696132"/>
                  <a:pt x="60295" y="1699932"/>
                  <a:pt x="60142" y="1703771"/>
                </a:cubicBezTo>
                <a:cubicBezTo>
                  <a:pt x="59114" y="1698828"/>
                  <a:pt x="57418" y="1694055"/>
                  <a:pt x="55094" y="1689579"/>
                </a:cubicBezTo>
                <a:cubicBezTo>
                  <a:pt x="54142" y="1688721"/>
                  <a:pt x="53570" y="1690055"/>
                  <a:pt x="52522" y="1688531"/>
                </a:cubicBezTo>
                <a:cubicBezTo>
                  <a:pt x="42997" y="1648240"/>
                  <a:pt x="35473" y="1619761"/>
                  <a:pt x="31186" y="1606425"/>
                </a:cubicBezTo>
                <a:cubicBezTo>
                  <a:pt x="28224" y="1596910"/>
                  <a:pt x="26052" y="1587156"/>
                  <a:pt x="24709" y="1577279"/>
                </a:cubicBezTo>
                <a:cubicBezTo>
                  <a:pt x="23566" y="1570516"/>
                  <a:pt x="22423" y="1562801"/>
                  <a:pt x="21185" y="1554324"/>
                </a:cubicBezTo>
                <a:cubicBezTo>
                  <a:pt x="19947" y="1545846"/>
                  <a:pt x="19661" y="1536417"/>
                  <a:pt x="18899" y="1526320"/>
                </a:cubicBezTo>
                <a:cubicBezTo>
                  <a:pt x="13937" y="1509813"/>
                  <a:pt x="11279" y="1492697"/>
                  <a:pt x="10993" y="1475457"/>
                </a:cubicBezTo>
                <a:cubicBezTo>
                  <a:pt x="7945" y="1480505"/>
                  <a:pt x="5469" y="1456407"/>
                  <a:pt x="3850" y="1406210"/>
                </a:cubicBezTo>
                <a:cubicBezTo>
                  <a:pt x="4897" y="1385731"/>
                  <a:pt x="5755" y="1365348"/>
                  <a:pt x="6898" y="1344774"/>
                </a:cubicBezTo>
                <a:cubicBezTo>
                  <a:pt x="5755" y="1365348"/>
                  <a:pt x="4897" y="1385731"/>
                  <a:pt x="3850" y="1406210"/>
                </a:cubicBezTo>
                <a:cubicBezTo>
                  <a:pt x="2211" y="1395047"/>
                  <a:pt x="1830" y="1383740"/>
                  <a:pt x="2707" y="1372491"/>
                </a:cubicBezTo>
                <a:cubicBezTo>
                  <a:pt x="3469" y="1358013"/>
                  <a:pt x="4231" y="1344583"/>
                  <a:pt x="4897" y="1332105"/>
                </a:cubicBezTo>
                <a:cubicBezTo>
                  <a:pt x="5564" y="1319628"/>
                  <a:pt x="6898" y="1307626"/>
                  <a:pt x="7755" y="1296387"/>
                </a:cubicBezTo>
                <a:cubicBezTo>
                  <a:pt x="8422" y="1288290"/>
                  <a:pt x="8898" y="1280575"/>
                  <a:pt x="9374" y="1272955"/>
                </a:cubicBezTo>
                <a:cubicBezTo>
                  <a:pt x="2926" y="1329591"/>
                  <a:pt x="-256" y="1386550"/>
                  <a:pt x="-151" y="1443548"/>
                </a:cubicBezTo>
                <a:cubicBezTo>
                  <a:pt x="-151" y="1468570"/>
                  <a:pt x="449" y="1493525"/>
                  <a:pt x="1659" y="1518414"/>
                </a:cubicBezTo>
                <a:cubicBezTo>
                  <a:pt x="2345" y="1521319"/>
                  <a:pt x="3202" y="1524186"/>
                  <a:pt x="4231" y="1526987"/>
                </a:cubicBezTo>
                <a:cubicBezTo>
                  <a:pt x="5278" y="1536988"/>
                  <a:pt x="6040" y="1546894"/>
                  <a:pt x="7279" y="1556895"/>
                </a:cubicBezTo>
                <a:lnTo>
                  <a:pt x="11565" y="1586613"/>
                </a:lnTo>
                <a:cubicBezTo>
                  <a:pt x="14613" y="1606330"/>
                  <a:pt x="16899" y="1626237"/>
                  <a:pt x="21090" y="1645764"/>
                </a:cubicBezTo>
                <a:cubicBezTo>
                  <a:pt x="25281" y="1665290"/>
                  <a:pt x="30139" y="1683006"/>
                  <a:pt x="34901" y="1702342"/>
                </a:cubicBezTo>
                <a:cubicBezTo>
                  <a:pt x="39664" y="1721678"/>
                  <a:pt x="46236" y="1742823"/>
                  <a:pt x="52046" y="1764826"/>
                </a:cubicBezTo>
                <a:lnTo>
                  <a:pt x="73287" y="1833787"/>
                </a:lnTo>
                <a:cubicBezTo>
                  <a:pt x="81478" y="1857790"/>
                  <a:pt x="90270" y="1883193"/>
                  <a:pt x="99671" y="1909987"/>
                </a:cubicBezTo>
                <a:cubicBezTo>
                  <a:pt x="95004" y="1899986"/>
                  <a:pt x="90813" y="1889699"/>
                  <a:pt x="86431" y="1879412"/>
                </a:cubicBezTo>
                <a:cubicBezTo>
                  <a:pt x="90813" y="1889699"/>
                  <a:pt x="95004" y="1899986"/>
                  <a:pt x="99671" y="1909987"/>
                </a:cubicBezTo>
                <a:lnTo>
                  <a:pt x="107101" y="1925799"/>
                </a:lnTo>
                <a:lnTo>
                  <a:pt x="119769" y="1957422"/>
                </a:lnTo>
                <a:cubicBezTo>
                  <a:pt x="122245" y="1963327"/>
                  <a:pt x="124436" y="1969423"/>
                  <a:pt x="127294" y="1975233"/>
                </a:cubicBezTo>
                <a:lnTo>
                  <a:pt x="130913" y="1982853"/>
                </a:lnTo>
                <a:lnTo>
                  <a:pt x="130913" y="1982853"/>
                </a:lnTo>
                <a:cubicBezTo>
                  <a:pt x="136152" y="1993426"/>
                  <a:pt x="141486" y="2003904"/>
                  <a:pt x="146725" y="2014476"/>
                </a:cubicBezTo>
                <a:cubicBezTo>
                  <a:pt x="151963" y="2025049"/>
                  <a:pt x="157107" y="2035527"/>
                  <a:pt x="163012" y="2045528"/>
                </a:cubicBezTo>
                <a:lnTo>
                  <a:pt x="188063" y="2088867"/>
                </a:lnTo>
                <a:cubicBezTo>
                  <a:pt x="196731" y="2103916"/>
                  <a:pt x="207113" y="2120013"/>
                  <a:pt x="217591" y="2140588"/>
                </a:cubicBezTo>
                <a:cubicBezTo>
                  <a:pt x="223439" y="2150493"/>
                  <a:pt x="228497" y="2160847"/>
                  <a:pt x="232735" y="2171544"/>
                </a:cubicBezTo>
                <a:cubicBezTo>
                  <a:pt x="233688" y="2175354"/>
                  <a:pt x="231592" y="2174782"/>
                  <a:pt x="230735" y="2175830"/>
                </a:cubicBezTo>
                <a:lnTo>
                  <a:pt x="252928" y="2219073"/>
                </a:lnTo>
                <a:cubicBezTo>
                  <a:pt x="283789" y="2262222"/>
                  <a:pt x="294553" y="2271937"/>
                  <a:pt x="324080" y="2307465"/>
                </a:cubicBezTo>
                <a:cubicBezTo>
                  <a:pt x="342368" y="2328325"/>
                  <a:pt x="362180" y="2348613"/>
                  <a:pt x="381992" y="2370997"/>
                </a:cubicBezTo>
                <a:cubicBezTo>
                  <a:pt x="391517" y="2382427"/>
                  <a:pt x="402471" y="2393095"/>
                  <a:pt x="412853" y="2404811"/>
                </a:cubicBezTo>
                <a:lnTo>
                  <a:pt x="428569" y="2422623"/>
                </a:lnTo>
                <a:cubicBezTo>
                  <a:pt x="433808" y="2428719"/>
                  <a:pt x="439142" y="2434815"/>
                  <a:pt x="444857" y="2440816"/>
                </a:cubicBezTo>
                <a:cubicBezTo>
                  <a:pt x="459040" y="2454113"/>
                  <a:pt x="472432" y="2468238"/>
                  <a:pt x="484957" y="2483107"/>
                </a:cubicBezTo>
                <a:cubicBezTo>
                  <a:pt x="490577" y="2489774"/>
                  <a:pt x="490196" y="2491584"/>
                  <a:pt x="490672" y="2494155"/>
                </a:cubicBezTo>
                <a:lnTo>
                  <a:pt x="510294" y="2513205"/>
                </a:lnTo>
                <a:cubicBezTo>
                  <a:pt x="508484" y="2516254"/>
                  <a:pt x="477909" y="2490441"/>
                  <a:pt x="453144" y="2464914"/>
                </a:cubicBezTo>
                <a:lnTo>
                  <a:pt x="432284" y="2444435"/>
                </a:lnTo>
                <a:cubicBezTo>
                  <a:pt x="425902" y="2438434"/>
                  <a:pt x="420664" y="2432528"/>
                  <a:pt x="415806" y="2427861"/>
                </a:cubicBezTo>
                <a:cubicBezTo>
                  <a:pt x="409453" y="2420975"/>
                  <a:pt x="402366" y="2414812"/>
                  <a:pt x="394660" y="2409478"/>
                </a:cubicBezTo>
                <a:cubicBezTo>
                  <a:pt x="386469" y="2402810"/>
                  <a:pt x="377801" y="2396429"/>
                  <a:pt x="369991" y="2389285"/>
                </a:cubicBezTo>
                <a:lnTo>
                  <a:pt x="336082" y="2351185"/>
                </a:lnTo>
                <a:cubicBezTo>
                  <a:pt x="328652" y="2342898"/>
                  <a:pt x="321889" y="2334040"/>
                  <a:pt x="315031" y="2325277"/>
                </a:cubicBezTo>
                <a:lnTo>
                  <a:pt x="294362" y="2299083"/>
                </a:lnTo>
                <a:cubicBezTo>
                  <a:pt x="285599" y="2291749"/>
                  <a:pt x="265787" y="2265079"/>
                  <a:pt x="266740" y="2271366"/>
                </a:cubicBezTo>
                <a:cubicBezTo>
                  <a:pt x="267692" y="2277652"/>
                  <a:pt x="261596" y="2271366"/>
                  <a:pt x="249690" y="2257459"/>
                </a:cubicBezTo>
                <a:cubicBezTo>
                  <a:pt x="243975" y="2250315"/>
                  <a:pt x="236260" y="2241457"/>
                  <a:pt x="228449" y="2230313"/>
                </a:cubicBezTo>
                <a:lnTo>
                  <a:pt x="227306" y="2228789"/>
                </a:lnTo>
                <a:cubicBezTo>
                  <a:pt x="463393" y="2600997"/>
                  <a:pt x="854566" y="2847085"/>
                  <a:pt x="1292296" y="2898777"/>
                </a:cubicBezTo>
                <a:cubicBezTo>
                  <a:pt x="1292296" y="2898777"/>
                  <a:pt x="1290868" y="2897539"/>
                  <a:pt x="1291344" y="2897349"/>
                </a:cubicBezTo>
                <a:close/>
                <a:moveTo>
                  <a:pt x="1805218" y="63852"/>
                </a:moveTo>
                <a:cubicBezTo>
                  <a:pt x="1772357" y="58041"/>
                  <a:pt x="1740257" y="47849"/>
                  <a:pt x="1707110" y="42992"/>
                </a:cubicBezTo>
                <a:cubicBezTo>
                  <a:pt x="1681012" y="37848"/>
                  <a:pt x="1657580" y="34705"/>
                  <a:pt x="1649960" y="32419"/>
                </a:cubicBezTo>
                <a:cubicBezTo>
                  <a:pt x="1657390" y="34705"/>
                  <a:pt x="1680821" y="37848"/>
                  <a:pt x="1707110" y="42992"/>
                </a:cubicBezTo>
                <a:lnTo>
                  <a:pt x="1707110" y="44992"/>
                </a:lnTo>
                <a:cubicBezTo>
                  <a:pt x="1707968" y="46706"/>
                  <a:pt x="1697585" y="45468"/>
                  <a:pt x="1675297" y="41658"/>
                </a:cubicBezTo>
                <a:cubicBezTo>
                  <a:pt x="1675297" y="41658"/>
                  <a:pt x="1676344" y="41658"/>
                  <a:pt x="1677869" y="41658"/>
                </a:cubicBezTo>
                <a:cubicBezTo>
                  <a:pt x="1676344" y="41658"/>
                  <a:pt x="1675487" y="41658"/>
                  <a:pt x="1675297" y="41658"/>
                </a:cubicBezTo>
                <a:cubicBezTo>
                  <a:pt x="1664629" y="40801"/>
                  <a:pt x="1653961" y="40325"/>
                  <a:pt x="1643293" y="39753"/>
                </a:cubicBezTo>
                <a:lnTo>
                  <a:pt x="1612241" y="35943"/>
                </a:lnTo>
                <a:cubicBezTo>
                  <a:pt x="1596049" y="33848"/>
                  <a:pt x="1579761" y="33181"/>
                  <a:pt x="1563569" y="31752"/>
                </a:cubicBezTo>
                <a:cubicBezTo>
                  <a:pt x="1558778" y="32952"/>
                  <a:pt x="1553824" y="33400"/>
                  <a:pt x="1548900" y="33086"/>
                </a:cubicBezTo>
                <a:lnTo>
                  <a:pt x="1535279" y="33086"/>
                </a:lnTo>
                <a:lnTo>
                  <a:pt x="1519944" y="33086"/>
                </a:lnTo>
                <a:cubicBezTo>
                  <a:pt x="1471081" y="33943"/>
                  <a:pt x="1480415" y="36229"/>
                  <a:pt x="1513848" y="39372"/>
                </a:cubicBezTo>
                <a:cubicBezTo>
                  <a:pt x="1521087" y="39944"/>
                  <a:pt x="1529278" y="39944"/>
                  <a:pt x="1537565" y="40706"/>
                </a:cubicBezTo>
                <a:lnTo>
                  <a:pt x="1562044" y="42992"/>
                </a:lnTo>
                <a:cubicBezTo>
                  <a:pt x="1573513" y="43649"/>
                  <a:pt x="1584886" y="45335"/>
                  <a:pt x="1596049" y="48040"/>
                </a:cubicBezTo>
                <a:cubicBezTo>
                  <a:pt x="1575856" y="48516"/>
                  <a:pt x="1522325" y="42039"/>
                  <a:pt x="1512229" y="45849"/>
                </a:cubicBezTo>
                <a:cubicBezTo>
                  <a:pt x="1494798" y="45373"/>
                  <a:pt x="1476415" y="45087"/>
                  <a:pt x="1464604" y="43563"/>
                </a:cubicBezTo>
                <a:cubicBezTo>
                  <a:pt x="1441363" y="44230"/>
                  <a:pt x="1418027" y="45468"/>
                  <a:pt x="1395071" y="45945"/>
                </a:cubicBezTo>
                <a:cubicBezTo>
                  <a:pt x="1378784" y="46802"/>
                  <a:pt x="1351637" y="48421"/>
                  <a:pt x="1359638" y="45945"/>
                </a:cubicBezTo>
                <a:cubicBezTo>
                  <a:pt x="1392309" y="37467"/>
                  <a:pt x="1393738" y="29181"/>
                  <a:pt x="1480034" y="24323"/>
                </a:cubicBezTo>
                <a:lnTo>
                  <a:pt x="1480034" y="24323"/>
                </a:lnTo>
                <a:lnTo>
                  <a:pt x="1530326" y="22418"/>
                </a:lnTo>
                <a:lnTo>
                  <a:pt x="1527374" y="14607"/>
                </a:lnTo>
                <a:cubicBezTo>
                  <a:pt x="1541509" y="14569"/>
                  <a:pt x="1555634" y="15398"/>
                  <a:pt x="1569664" y="17084"/>
                </a:cubicBezTo>
                <a:lnTo>
                  <a:pt x="1611670" y="21084"/>
                </a:lnTo>
                <a:lnTo>
                  <a:pt x="1614337" y="20608"/>
                </a:lnTo>
                <a:cubicBezTo>
                  <a:pt x="1635959" y="23180"/>
                  <a:pt x="1643483" y="24989"/>
                  <a:pt x="1645388" y="26514"/>
                </a:cubicBezTo>
                <a:lnTo>
                  <a:pt x="1647960" y="29943"/>
                </a:lnTo>
                <a:cubicBezTo>
                  <a:pt x="1672630" y="32990"/>
                  <a:pt x="1695585" y="37372"/>
                  <a:pt x="1719207" y="41087"/>
                </a:cubicBezTo>
                <a:cubicBezTo>
                  <a:pt x="1742829" y="44802"/>
                  <a:pt x="1765499" y="49755"/>
                  <a:pt x="1789311" y="55374"/>
                </a:cubicBezTo>
                <a:lnTo>
                  <a:pt x="1805313" y="61375"/>
                </a:lnTo>
                <a:close/>
                <a:moveTo>
                  <a:pt x="322937" y="1187802"/>
                </a:moveTo>
                <a:lnTo>
                  <a:pt x="312555" y="1225902"/>
                </a:lnTo>
                <a:cubicBezTo>
                  <a:pt x="305316" y="1242189"/>
                  <a:pt x="312555" y="1202565"/>
                  <a:pt x="318365" y="1169514"/>
                </a:cubicBezTo>
                <a:cubicBezTo>
                  <a:pt x="320842" y="1168942"/>
                  <a:pt x="320556" y="1179801"/>
                  <a:pt x="327223" y="1159989"/>
                </a:cubicBezTo>
                <a:cubicBezTo>
                  <a:pt x="325604" y="1169037"/>
                  <a:pt x="324080" y="1178467"/>
                  <a:pt x="322937" y="1187802"/>
                </a:cubicBezTo>
                <a:close/>
                <a:moveTo>
                  <a:pt x="345702" y="1690055"/>
                </a:moveTo>
                <a:cubicBezTo>
                  <a:pt x="341711" y="1676872"/>
                  <a:pt x="339158" y="1663299"/>
                  <a:pt x="338082" y="1649574"/>
                </a:cubicBezTo>
                <a:cubicBezTo>
                  <a:pt x="337130" y="1637286"/>
                  <a:pt x="335605" y="1609569"/>
                  <a:pt x="341987" y="1633095"/>
                </a:cubicBezTo>
                <a:cubicBezTo>
                  <a:pt x="345616" y="1644249"/>
                  <a:pt x="348455" y="1655641"/>
                  <a:pt x="350464" y="1667195"/>
                </a:cubicBezTo>
                <a:cubicBezTo>
                  <a:pt x="352560" y="1677863"/>
                  <a:pt x="353322" y="1688436"/>
                  <a:pt x="356275" y="1699008"/>
                </a:cubicBezTo>
                <a:lnTo>
                  <a:pt x="358370" y="1710153"/>
                </a:lnTo>
                <a:cubicBezTo>
                  <a:pt x="358265" y="1710753"/>
                  <a:pt x="358265" y="1711362"/>
                  <a:pt x="358370" y="1711962"/>
                </a:cubicBezTo>
                <a:cubicBezTo>
                  <a:pt x="361704" y="1733584"/>
                  <a:pt x="353417" y="1713010"/>
                  <a:pt x="345702" y="1690055"/>
                </a:cubicBezTo>
                <a:close/>
                <a:moveTo>
                  <a:pt x="364752" y="1101696"/>
                </a:moveTo>
                <a:cubicBezTo>
                  <a:pt x="363571" y="1108877"/>
                  <a:pt x="361790" y="1115955"/>
                  <a:pt x="359418" y="1122841"/>
                </a:cubicBezTo>
                <a:cubicBezTo>
                  <a:pt x="350560" y="1156560"/>
                  <a:pt x="349893" y="1148654"/>
                  <a:pt x="346655" y="1151988"/>
                </a:cubicBezTo>
                <a:lnTo>
                  <a:pt x="353036" y="1124651"/>
                </a:lnTo>
                <a:cubicBezTo>
                  <a:pt x="357132" y="1114459"/>
                  <a:pt x="365609" y="1091504"/>
                  <a:pt x="364847" y="1101696"/>
                </a:cubicBezTo>
                <a:close/>
                <a:moveTo>
                  <a:pt x="1555377" y="158721"/>
                </a:moveTo>
                <a:lnTo>
                  <a:pt x="1582904" y="161102"/>
                </a:lnTo>
                <a:lnTo>
                  <a:pt x="1538613" y="159864"/>
                </a:lnTo>
                <a:cubicBezTo>
                  <a:pt x="1526135" y="158530"/>
                  <a:pt x="1513277" y="158816"/>
                  <a:pt x="1500513" y="158339"/>
                </a:cubicBezTo>
                <a:lnTo>
                  <a:pt x="1463175" y="157292"/>
                </a:lnTo>
                <a:cubicBezTo>
                  <a:pt x="1442267" y="157930"/>
                  <a:pt x="1421351" y="157425"/>
                  <a:pt x="1400501" y="155768"/>
                </a:cubicBezTo>
                <a:cubicBezTo>
                  <a:pt x="1452412" y="153387"/>
                  <a:pt x="1506704" y="151005"/>
                  <a:pt x="1554996" y="158339"/>
                </a:cubicBezTo>
                <a:close/>
                <a:moveTo>
                  <a:pt x="1353066" y="223300"/>
                </a:moveTo>
                <a:cubicBezTo>
                  <a:pt x="1343446" y="223748"/>
                  <a:pt x="1333883" y="225053"/>
                  <a:pt x="1324491" y="227205"/>
                </a:cubicBezTo>
                <a:lnTo>
                  <a:pt x="1283914" y="232349"/>
                </a:lnTo>
                <a:cubicBezTo>
                  <a:pt x="1294011" y="228729"/>
                  <a:pt x="1253530" y="232349"/>
                  <a:pt x="1289439" y="225491"/>
                </a:cubicBezTo>
                <a:cubicBezTo>
                  <a:pt x="1308489" y="222443"/>
                  <a:pt x="1326015" y="220347"/>
                  <a:pt x="1341445" y="218919"/>
                </a:cubicBezTo>
                <a:cubicBezTo>
                  <a:pt x="1356876" y="217490"/>
                  <a:pt x="1370020" y="218919"/>
                  <a:pt x="1381927" y="218919"/>
                </a:cubicBezTo>
                <a:cubicBezTo>
                  <a:pt x="1372307" y="221052"/>
                  <a:pt x="1362524" y="222395"/>
                  <a:pt x="1352685" y="222919"/>
                </a:cubicBezTo>
                <a:close/>
                <a:moveTo>
                  <a:pt x="1768356" y="276449"/>
                </a:moveTo>
                <a:cubicBezTo>
                  <a:pt x="1761079" y="274516"/>
                  <a:pt x="1753707" y="272992"/>
                  <a:pt x="1746258" y="271878"/>
                </a:cubicBezTo>
                <a:cubicBezTo>
                  <a:pt x="1732256" y="269496"/>
                  <a:pt x="1719874" y="267687"/>
                  <a:pt x="1710063" y="266734"/>
                </a:cubicBezTo>
                <a:lnTo>
                  <a:pt x="1698824" y="264353"/>
                </a:lnTo>
                <a:lnTo>
                  <a:pt x="1689299" y="262924"/>
                </a:lnTo>
                <a:cubicBezTo>
                  <a:pt x="1683869" y="261972"/>
                  <a:pt x="1679774" y="261305"/>
                  <a:pt x="1676916" y="260638"/>
                </a:cubicBezTo>
                <a:cubicBezTo>
                  <a:pt x="1671010" y="259400"/>
                  <a:pt x="1669391" y="258638"/>
                  <a:pt x="1669391" y="258066"/>
                </a:cubicBezTo>
                <a:cubicBezTo>
                  <a:pt x="1669391" y="257495"/>
                  <a:pt x="1676154" y="256638"/>
                  <a:pt x="1669391" y="254732"/>
                </a:cubicBezTo>
                <a:lnTo>
                  <a:pt x="1671677" y="251875"/>
                </a:lnTo>
                <a:cubicBezTo>
                  <a:pt x="1681678" y="251875"/>
                  <a:pt x="1691394" y="252447"/>
                  <a:pt x="1660057" y="246255"/>
                </a:cubicBezTo>
                <a:cubicBezTo>
                  <a:pt x="1660057" y="246255"/>
                  <a:pt x="1660057" y="245684"/>
                  <a:pt x="1659390" y="245303"/>
                </a:cubicBezTo>
                <a:lnTo>
                  <a:pt x="1645007" y="241588"/>
                </a:lnTo>
                <a:cubicBezTo>
                  <a:pt x="1635482" y="240255"/>
                  <a:pt x="1626624" y="239302"/>
                  <a:pt x="1617385" y="238159"/>
                </a:cubicBezTo>
                <a:lnTo>
                  <a:pt x="1603002" y="236159"/>
                </a:lnTo>
                <a:cubicBezTo>
                  <a:pt x="1594715" y="235302"/>
                  <a:pt x="1586524" y="233873"/>
                  <a:pt x="1578142" y="233492"/>
                </a:cubicBezTo>
                <a:cubicBezTo>
                  <a:pt x="1574427" y="235206"/>
                  <a:pt x="1573760" y="237302"/>
                  <a:pt x="1547757" y="236540"/>
                </a:cubicBezTo>
                <a:cubicBezTo>
                  <a:pt x="1519944" y="232920"/>
                  <a:pt x="1516705" y="231587"/>
                  <a:pt x="1519182" y="229777"/>
                </a:cubicBezTo>
                <a:cubicBezTo>
                  <a:pt x="1521659" y="227967"/>
                  <a:pt x="1528707" y="226443"/>
                  <a:pt x="1521944" y="224634"/>
                </a:cubicBezTo>
                <a:lnTo>
                  <a:pt x="1518325" y="224634"/>
                </a:lnTo>
                <a:lnTo>
                  <a:pt x="1522325" y="219299"/>
                </a:lnTo>
                <a:cubicBezTo>
                  <a:pt x="1555377" y="218252"/>
                  <a:pt x="1522802" y="212727"/>
                  <a:pt x="1491941" y="211870"/>
                </a:cubicBezTo>
                <a:cubicBezTo>
                  <a:pt x="1480606" y="211394"/>
                  <a:pt x="1469747" y="210537"/>
                  <a:pt x="1459460" y="210346"/>
                </a:cubicBezTo>
                <a:lnTo>
                  <a:pt x="1430028" y="210346"/>
                </a:lnTo>
                <a:lnTo>
                  <a:pt x="1403072" y="209584"/>
                </a:lnTo>
                <a:lnTo>
                  <a:pt x="1378402" y="209584"/>
                </a:lnTo>
                <a:cubicBezTo>
                  <a:pt x="1367601" y="210203"/>
                  <a:pt x="1356771" y="209917"/>
                  <a:pt x="1346018" y="208727"/>
                </a:cubicBezTo>
                <a:cubicBezTo>
                  <a:pt x="1332778" y="208727"/>
                  <a:pt x="1334778" y="207870"/>
                  <a:pt x="1333349" y="206727"/>
                </a:cubicBezTo>
                <a:lnTo>
                  <a:pt x="1333349" y="204250"/>
                </a:lnTo>
                <a:cubicBezTo>
                  <a:pt x="1345160" y="202345"/>
                  <a:pt x="1357067" y="201583"/>
                  <a:pt x="1368973" y="200154"/>
                </a:cubicBezTo>
                <a:cubicBezTo>
                  <a:pt x="1380879" y="198726"/>
                  <a:pt x="1392785" y="197392"/>
                  <a:pt x="1404692" y="196535"/>
                </a:cubicBezTo>
                <a:cubicBezTo>
                  <a:pt x="1424656" y="194392"/>
                  <a:pt x="1444716" y="193239"/>
                  <a:pt x="1464794" y="193106"/>
                </a:cubicBezTo>
                <a:cubicBezTo>
                  <a:pt x="1466794" y="190915"/>
                  <a:pt x="1461842" y="189105"/>
                  <a:pt x="1427361" y="189867"/>
                </a:cubicBezTo>
                <a:cubicBezTo>
                  <a:pt x="1410883" y="189867"/>
                  <a:pt x="1397452" y="189867"/>
                  <a:pt x="1385260" y="190439"/>
                </a:cubicBezTo>
                <a:lnTo>
                  <a:pt x="1350113" y="191010"/>
                </a:lnTo>
                <a:cubicBezTo>
                  <a:pt x="1374307" y="189296"/>
                  <a:pt x="1397738" y="186819"/>
                  <a:pt x="1421646" y="187200"/>
                </a:cubicBezTo>
                <a:lnTo>
                  <a:pt x="1457365" y="186629"/>
                </a:lnTo>
                <a:cubicBezTo>
                  <a:pt x="1469366" y="186629"/>
                  <a:pt x="1481368" y="187105"/>
                  <a:pt x="1493560" y="187105"/>
                </a:cubicBezTo>
                <a:cubicBezTo>
                  <a:pt x="1522135" y="185772"/>
                  <a:pt x="1563759" y="192725"/>
                  <a:pt x="1583380" y="190439"/>
                </a:cubicBezTo>
                <a:cubicBezTo>
                  <a:pt x="1596525" y="191772"/>
                  <a:pt x="1609765" y="193963"/>
                  <a:pt x="1623004" y="195582"/>
                </a:cubicBezTo>
                <a:cubicBezTo>
                  <a:pt x="1636244" y="197202"/>
                  <a:pt x="1649294" y="198726"/>
                  <a:pt x="1661104" y="201583"/>
                </a:cubicBezTo>
                <a:cubicBezTo>
                  <a:pt x="1682507" y="205203"/>
                  <a:pt x="1703615" y="210394"/>
                  <a:pt x="1724255" y="217109"/>
                </a:cubicBezTo>
                <a:cubicBezTo>
                  <a:pt x="1710539" y="217109"/>
                  <a:pt x="1716730" y="221395"/>
                  <a:pt x="1677773" y="217109"/>
                </a:cubicBezTo>
                <a:cubicBezTo>
                  <a:pt x="1677773" y="221681"/>
                  <a:pt x="1709492" y="230444"/>
                  <a:pt x="1729685" y="239778"/>
                </a:cubicBezTo>
                <a:lnTo>
                  <a:pt x="1742734" y="247208"/>
                </a:lnTo>
                <a:cubicBezTo>
                  <a:pt x="1727303" y="245874"/>
                  <a:pt x="1720160" y="245970"/>
                  <a:pt x="1694156" y="242350"/>
                </a:cubicBezTo>
                <a:lnTo>
                  <a:pt x="1660533" y="239397"/>
                </a:lnTo>
                <a:lnTo>
                  <a:pt x="1643769" y="236445"/>
                </a:lnTo>
                <a:lnTo>
                  <a:pt x="1660533" y="239397"/>
                </a:lnTo>
                <a:cubicBezTo>
                  <a:pt x="1671353" y="243607"/>
                  <a:pt x="1682641" y="246493"/>
                  <a:pt x="1694156" y="247970"/>
                </a:cubicBezTo>
                <a:cubicBezTo>
                  <a:pt x="1709110" y="250637"/>
                  <a:pt x="1725970" y="254542"/>
                  <a:pt x="1740257" y="257495"/>
                </a:cubicBezTo>
                <a:lnTo>
                  <a:pt x="1740257" y="257495"/>
                </a:lnTo>
                <a:cubicBezTo>
                  <a:pt x="1757783" y="264639"/>
                  <a:pt x="1774547" y="273878"/>
                  <a:pt x="1791407" y="282165"/>
                </a:cubicBezTo>
                <a:close/>
                <a:moveTo>
                  <a:pt x="1967238" y="2475296"/>
                </a:moveTo>
                <a:cubicBezTo>
                  <a:pt x="1955551" y="2481735"/>
                  <a:pt x="1943054" y="2486602"/>
                  <a:pt x="1930091" y="2489774"/>
                </a:cubicBezTo>
                <a:cubicBezTo>
                  <a:pt x="1933834" y="2487698"/>
                  <a:pt x="1937463" y="2485411"/>
                  <a:pt x="1940949" y="2482916"/>
                </a:cubicBezTo>
                <a:cubicBezTo>
                  <a:pt x="1948474" y="2475868"/>
                  <a:pt x="1979049" y="2459104"/>
                  <a:pt x="1960570" y="2463104"/>
                </a:cubicBezTo>
                <a:cubicBezTo>
                  <a:pt x="1957903" y="2463675"/>
                  <a:pt x="1957237" y="2463104"/>
                  <a:pt x="1959713" y="2461580"/>
                </a:cubicBezTo>
                <a:cubicBezTo>
                  <a:pt x="1962190" y="2460056"/>
                  <a:pt x="1967905" y="2457103"/>
                  <a:pt x="1977525" y="2452055"/>
                </a:cubicBezTo>
                <a:cubicBezTo>
                  <a:pt x="1986707" y="2446521"/>
                  <a:pt x="1996613" y="2442282"/>
                  <a:pt x="2006957" y="2439482"/>
                </a:cubicBezTo>
                <a:cubicBezTo>
                  <a:pt x="2011910" y="2439482"/>
                  <a:pt x="2017911" y="2438339"/>
                  <a:pt x="2023150" y="2437768"/>
                </a:cubicBezTo>
                <a:cubicBezTo>
                  <a:pt x="2027065" y="2436862"/>
                  <a:pt x="2031141" y="2436862"/>
                  <a:pt x="2035056" y="2437768"/>
                </a:cubicBezTo>
                <a:cubicBezTo>
                  <a:pt x="2040866" y="2439863"/>
                  <a:pt x="1989050" y="2463104"/>
                  <a:pt x="1966857" y="2474915"/>
                </a:cubicBezTo>
                <a:close/>
                <a:moveTo>
                  <a:pt x="2129163" y="418944"/>
                </a:moveTo>
                <a:lnTo>
                  <a:pt x="2108113" y="405132"/>
                </a:lnTo>
                <a:cubicBezTo>
                  <a:pt x="2094492" y="396274"/>
                  <a:pt x="2082776" y="387225"/>
                  <a:pt x="2072585" y="380367"/>
                </a:cubicBezTo>
                <a:cubicBezTo>
                  <a:pt x="2064774" y="374843"/>
                  <a:pt x="2047058" y="363889"/>
                  <a:pt x="2053535" y="365794"/>
                </a:cubicBezTo>
                <a:cubicBezTo>
                  <a:pt x="2060135" y="368432"/>
                  <a:pt x="2066508" y="371623"/>
                  <a:pt x="2072585" y="375319"/>
                </a:cubicBezTo>
                <a:lnTo>
                  <a:pt x="2084777" y="382463"/>
                </a:lnTo>
                <a:lnTo>
                  <a:pt x="2096397" y="389892"/>
                </a:lnTo>
                <a:lnTo>
                  <a:pt x="2119162" y="405894"/>
                </a:lnTo>
                <a:cubicBezTo>
                  <a:pt x="2122305" y="408656"/>
                  <a:pt x="2126496" y="411895"/>
                  <a:pt x="2131639" y="415419"/>
                </a:cubicBezTo>
                <a:cubicBezTo>
                  <a:pt x="2136783" y="418944"/>
                  <a:pt x="2142688" y="424087"/>
                  <a:pt x="2149737" y="429326"/>
                </a:cubicBezTo>
                <a:lnTo>
                  <a:pt x="2151261" y="434088"/>
                </a:lnTo>
                <a:close/>
                <a:moveTo>
                  <a:pt x="2249654" y="445899"/>
                </a:moveTo>
                <a:lnTo>
                  <a:pt x="2251464" y="443137"/>
                </a:lnTo>
                <a:lnTo>
                  <a:pt x="2252321" y="442470"/>
                </a:lnTo>
                <a:cubicBezTo>
                  <a:pt x="2264132" y="451329"/>
                  <a:pt x="2275562" y="460663"/>
                  <a:pt x="2287278" y="469712"/>
                </a:cubicBezTo>
                <a:cubicBezTo>
                  <a:pt x="2294031" y="475075"/>
                  <a:pt x="2300251" y="481066"/>
                  <a:pt x="2305852" y="487619"/>
                </a:cubicBezTo>
                <a:cubicBezTo>
                  <a:pt x="2308138" y="490667"/>
                  <a:pt x="2307662" y="491238"/>
                  <a:pt x="2307090" y="491810"/>
                </a:cubicBezTo>
                <a:cubicBezTo>
                  <a:pt x="2294612" y="480856"/>
                  <a:pt x="2294993" y="483523"/>
                  <a:pt x="2294041" y="484095"/>
                </a:cubicBezTo>
                <a:cubicBezTo>
                  <a:pt x="2279182" y="471426"/>
                  <a:pt x="2264609" y="458472"/>
                  <a:pt x="2249654" y="445899"/>
                </a:cubicBezTo>
                <a:close/>
                <a:moveTo>
                  <a:pt x="2335379" y="2201929"/>
                </a:moveTo>
                <a:cubicBezTo>
                  <a:pt x="2329855" y="2208215"/>
                  <a:pt x="2321854" y="2217073"/>
                  <a:pt x="2311186" y="2228694"/>
                </a:cubicBezTo>
                <a:cubicBezTo>
                  <a:pt x="2306709" y="2233456"/>
                  <a:pt x="2302804" y="2238219"/>
                  <a:pt x="2298803" y="2242696"/>
                </a:cubicBezTo>
                <a:lnTo>
                  <a:pt x="2286326" y="2255840"/>
                </a:lnTo>
                <a:cubicBezTo>
                  <a:pt x="2276753" y="2266117"/>
                  <a:pt x="2266437" y="2275662"/>
                  <a:pt x="2255464" y="2284415"/>
                </a:cubicBezTo>
                <a:cubicBezTo>
                  <a:pt x="2260256" y="2275280"/>
                  <a:pt x="2266495" y="2266975"/>
                  <a:pt x="2273943" y="2259840"/>
                </a:cubicBezTo>
                <a:cubicBezTo>
                  <a:pt x="2279591" y="2253487"/>
                  <a:pt x="2286354" y="2246344"/>
                  <a:pt x="2294231" y="2238409"/>
                </a:cubicBezTo>
                <a:cubicBezTo>
                  <a:pt x="2301851" y="2230027"/>
                  <a:pt x="2310329" y="2220597"/>
                  <a:pt x="2319758" y="2210501"/>
                </a:cubicBezTo>
                <a:cubicBezTo>
                  <a:pt x="2336618" y="2195451"/>
                  <a:pt x="2344428" y="2187736"/>
                  <a:pt x="2343666" y="2190498"/>
                </a:cubicBezTo>
                <a:cubicBezTo>
                  <a:pt x="2341380" y="2194632"/>
                  <a:pt x="2338599" y="2198471"/>
                  <a:pt x="2335379" y="2201929"/>
                </a:cubicBezTo>
                <a:close/>
                <a:moveTo>
                  <a:pt x="2405197" y="2106679"/>
                </a:moveTo>
                <a:cubicBezTo>
                  <a:pt x="2400911" y="2112489"/>
                  <a:pt x="2395672" y="2118585"/>
                  <a:pt x="2391196" y="2124681"/>
                </a:cubicBezTo>
                <a:cubicBezTo>
                  <a:pt x="2391196" y="2122680"/>
                  <a:pt x="2387005" y="2125729"/>
                  <a:pt x="2399673" y="2109155"/>
                </a:cubicBezTo>
                <a:cubicBezTo>
                  <a:pt x="2409960" y="2094867"/>
                  <a:pt x="2413008" y="2091820"/>
                  <a:pt x="2415294" y="2090676"/>
                </a:cubicBezTo>
                <a:cubicBezTo>
                  <a:pt x="2412284" y="2096306"/>
                  <a:pt x="2408979" y="2101773"/>
                  <a:pt x="2405388" y="2107059"/>
                </a:cubicBezTo>
                <a:close/>
                <a:moveTo>
                  <a:pt x="2495304" y="2039527"/>
                </a:moveTo>
                <a:cubicBezTo>
                  <a:pt x="2485112" y="2054577"/>
                  <a:pt x="2475397" y="2069626"/>
                  <a:pt x="2465586" y="2083533"/>
                </a:cubicBezTo>
                <a:cubicBezTo>
                  <a:pt x="2447203" y="2107726"/>
                  <a:pt x="2430153" y="2128967"/>
                  <a:pt x="2457776" y="2086771"/>
                </a:cubicBezTo>
                <a:cubicBezTo>
                  <a:pt x="2461319" y="2084171"/>
                  <a:pt x="2464357" y="2080942"/>
                  <a:pt x="2466729" y="2077246"/>
                </a:cubicBezTo>
                <a:cubicBezTo>
                  <a:pt x="2470729" y="2071626"/>
                  <a:pt x="2475683" y="2064006"/>
                  <a:pt x="2481207" y="2055339"/>
                </a:cubicBezTo>
                <a:cubicBezTo>
                  <a:pt x="2486732" y="2046671"/>
                  <a:pt x="2491589" y="2039337"/>
                  <a:pt x="2496066" y="2032669"/>
                </a:cubicBezTo>
                <a:cubicBezTo>
                  <a:pt x="2500543" y="2026002"/>
                  <a:pt x="2504067" y="2019715"/>
                  <a:pt x="2507496" y="2014572"/>
                </a:cubicBezTo>
                <a:cubicBezTo>
                  <a:pt x="2512192" y="2006952"/>
                  <a:pt x="2517583" y="1999770"/>
                  <a:pt x="2523593" y="1993140"/>
                </a:cubicBezTo>
                <a:cubicBezTo>
                  <a:pt x="2514259" y="2008952"/>
                  <a:pt x="2505401" y="2024763"/>
                  <a:pt x="2495495" y="2039908"/>
                </a:cubicBezTo>
                <a:close/>
                <a:moveTo>
                  <a:pt x="2686757" y="1654622"/>
                </a:moveTo>
                <a:cubicBezTo>
                  <a:pt x="2685899" y="1660432"/>
                  <a:pt x="2684566" y="1666052"/>
                  <a:pt x="2683423" y="1671291"/>
                </a:cubicBezTo>
                <a:cubicBezTo>
                  <a:pt x="2682032" y="1679416"/>
                  <a:pt x="2679498" y="1687302"/>
                  <a:pt x="2675898" y="1694722"/>
                </a:cubicBezTo>
                <a:cubicBezTo>
                  <a:pt x="2678184" y="1683387"/>
                  <a:pt x="2680375" y="1671100"/>
                  <a:pt x="2682756" y="1660623"/>
                </a:cubicBezTo>
                <a:cubicBezTo>
                  <a:pt x="2683889" y="1652565"/>
                  <a:pt x="2686071" y="1644687"/>
                  <a:pt x="2689233" y="1637191"/>
                </a:cubicBezTo>
                <a:cubicBezTo>
                  <a:pt x="2688662" y="1643192"/>
                  <a:pt x="2687804" y="1649193"/>
                  <a:pt x="2686947" y="1655003"/>
                </a:cubicBezTo>
                <a:close/>
                <a:moveTo>
                  <a:pt x="2705140" y="1189802"/>
                </a:moveTo>
                <a:cubicBezTo>
                  <a:pt x="2703425" y="1193993"/>
                  <a:pt x="2694281" y="1144844"/>
                  <a:pt x="2687233" y="1120270"/>
                </a:cubicBezTo>
                <a:cubicBezTo>
                  <a:pt x="2669326" y="1051023"/>
                  <a:pt x="2655419" y="1028639"/>
                  <a:pt x="2626082" y="946343"/>
                </a:cubicBezTo>
                <a:cubicBezTo>
                  <a:pt x="2613890" y="916148"/>
                  <a:pt x="2598269" y="895098"/>
                  <a:pt x="2587982" y="866714"/>
                </a:cubicBezTo>
                <a:cubicBezTo>
                  <a:pt x="2584649" y="858237"/>
                  <a:pt x="2583887" y="855855"/>
                  <a:pt x="2585220" y="857189"/>
                </a:cubicBezTo>
                <a:cubicBezTo>
                  <a:pt x="2588192" y="860970"/>
                  <a:pt x="2590745" y="865057"/>
                  <a:pt x="2592840" y="869381"/>
                </a:cubicBezTo>
                <a:cubicBezTo>
                  <a:pt x="2599603" y="881859"/>
                  <a:pt x="2608747" y="899480"/>
                  <a:pt x="2611890" y="902909"/>
                </a:cubicBezTo>
                <a:lnTo>
                  <a:pt x="2618081" y="916720"/>
                </a:lnTo>
                <a:lnTo>
                  <a:pt x="2623606" y="930722"/>
                </a:lnTo>
                <a:lnTo>
                  <a:pt x="2634560" y="958821"/>
                </a:lnTo>
                <a:lnTo>
                  <a:pt x="2639132" y="956439"/>
                </a:lnTo>
                <a:lnTo>
                  <a:pt x="2634560" y="943390"/>
                </a:lnTo>
                <a:cubicBezTo>
                  <a:pt x="2633607" y="939771"/>
                  <a:pt x="2633702" y="938532"/>
                  <a:pt x="2634560" y="938723"/>
                </a:cubicBezTo>
                <a:cubicBezTo>
                  <a:pt x="2635417" y="938913"/>
                  <a:pt x="2633797" y="939675"/>
                  <a:pt x="2634560" y="943390"/>
                </a:cubicBezTo>
                <a:cubicBezTo>
                  <a:pt x="2629321" y="931198"/>
                  <a:pt x="2625035" y="918911"/>
                  <a:pt x="2619796" y="907671"/>
                </a:cubicBezTo>
                <a:cubicBezTo>
                  <a:pt x="2614557" y="896432"/>
                  <a:pt x="2610271" y="885573"/>
                  <a:pt x="2606651" y="875477"/>
                </a:cubicBezTo>
                <a:lnTo>
                  <a:pt x="2606651" y="870810"/>
                </a:lnTo>
                <a:cubicBezTo>
                  <a:pt x="2610080" y="871667"/>
                  <a:pt x="2611795" y="872143"/>
                  <a:pt x="2610080" y="867095"/>
                </a:cubicBezTo>
                <a:cubicBezTo>
                  <a:pt x="2608537" y="862856"/>
                  <a:pt x="2606718" y="858722"/>
                  <a:pt x="2604651" y="854712"/>
                </a:cubicBezTo>
                <a:cubicBezTo>
                  <a:pt x="2601603" y="848997"/>
                  <a:pt x="2597317" y="841282"/>
                  <a:pt x="2591602" y="830900"/>
                </a:cubicBezTo>
                <a:lnTo>
                  <a:pt x="2578362" y="804611"/>
                </a:lnTo>
                <a:cubicBezTo>
                  <a:pt x="2573885" y="795848"/>
                  <a:pt x="2568837" y="787466"/>
                  <a:pt x="2563979" y="778893"/>
                </a:cubicBezTo>
                <a:lnTo>
                  <a:pt x="2566170" y="776322"/>
                </a:lnTo>
                <a:cubicBezTo>
                  <a:pt x="2575695" y="792133"/>
                  <a:pt x="2575695" y="789657"/>
                  <a:pt x="2578648" y="791943"/>
                </a:cubicBezTo>
                <a:cubicBezTo>
                  <a:pt x="2582839" y="793943"/>
                  <a:pt x="2561217" y="753843"/>
                  <a:pt x="2567504" y="759272"/>
                </a:cubicBezTo>
                <a:cubicBezTo>
                  <a:pt x="2573885" y="770035"/>
                  <a:pt x="2579791" y="779941"/>
                  <a:pt x="2585315" y="788799"/>
                </a:cubicBezTo>
                <a:cubicBezTo>
                  <a:pt x="2590840" y="797657"/>
                  <a:pt x="2595317" y="805944"/>
                  <a:pt x="2599888" y="812898"/>
                </a:cubicBezTo>
                <a:lnTo>
                  <a:pt x="2599888" y="812898"/>
                </a:lnTo>
                <a:cubicBezTo>
                  <a:pt x="2598393" y="807164"/>
                  <a:pt x="2596222" y="801639"/>
                  <a:pt x="2593412" y="796419"/>
                </a:cubicBezTo>
                <a:cubicBezTo>
                  <a:pt x="2589697" y="788704"/>
                  <a:pt x="2583887" y="779560"/>
                  <a:pt x="2578457" y="769845"/>
                </a:cubicBezTo>
                <a:cubicBezTo>
                  <a:pt x="2576457" y="766130"/>
                  <a:pt x="2574362" y="762415"/>
                  <a:pt x="2572171" y="758605"/>
                </a:cubicBezTo>
                <a:lnTo>
                  <a:pt x="2571218" y="754890"/>
                </a:lnTo>
                <a:cubicBezTo>
                  <a:pt x="2611604" y="818422"/>
                  <a:pt x="2589125" y="768892"/>
                  <a:pt x="2600746" y="780703"/>
                </a:cubicBezTo>
                <a:cubicBezTo>
                  <a:pt x="2602555" y="783751"/>
                  <a:pt x="2604365" y="786704"/>
                  <a:pt x="2605889" y="789561"/>
                </a:cubicBezTo>
                <a:lnTo>
                  <a:pt x="2612557" y="804230"/>
                </a:lnTo>
                <a:lnTo>
                  <a:pt x="2633417" y="844616"/>
                </a:lnTo>
                <a:lnTo>
                  <a:pt x="2658277" y="901766"/>
                </a:lnTo>
                <a:cubicBezTo>
                  <a:pt x="2682089" y="965964"/>
                  <a:pt x="2680375" y="969203"/>
                  <a:pt x="2663801" y="937485"/>
                </a:cubicBezTo>
                <a:lnTo>
                  <a:pt x="2662372" y="946343"/>
                </a:lnTo>
                <a:cubicBezTo>
                  <a:pt x="2664944" y="953010"/>
                  <a:pt x="2667326" y="959011"/>
                  <a:pt x="2669326" y="964631"/>
                </a:cubicBezTo>
                <a:lnTo>
                  <a:pt x="2674088" y="980252"/>
                </a:lnTo>
                <a:cubicBezTo>
                  <a:pt x="2676946" y="989777"/>
                  <a:pt x="2679137" y="997682"/>
                  <a:pt x="2680756" y="1004255"/>
                </a:cubicBezTo>
                <a:cubicBezTo>
                  <a:pt x="2683394" y="1013570"/>
                  <a:pt x="2684994" y="1023162"/>
                  <a:pt x="2685518" y="1032830"/>
                </a:cubicBezTo>
                <a:lnTo>
                  <a:pt x="2684947" y="1035402"/>
                </a:lnTo>
                <a:cubicBezTo>
                  <a:pt x="2696282" y="1081503"/>
                  <a:pt x="2685518" y="1055785"/>
                  <a:pt x="2686566" y="1068358"/>
                </a:cubicBezTo>
                <a:cubicBezTo>
                  <a:pt x="2688090" y="1074359"/>
                  <a:pt x="2689709" y="1080360"/>
                  <a:pt x="2691138" y="1085789"/>
                </a:cubicBezTo>
                <a:cubicBezTo>
                  <a:pt x="2692567" y="1091218"/>
                  <a:pt x="2693234" y="1095981"/>
                  <a:pt x="2693805" y="1099314"/>
                </a:cubicBezTo>
                <a:cubicBezTo>
                  <a:pt x="2694853" y="1105982"/>
                  <a:pt x="2694377" y="1106934"/>
                  <a:pt x="2690662" y="1096266"/>
                </a:cubicBezTo>
                <a:lnTo>
                  <a:pt x="2691519" y="1109411"/>
                </a:lnTo>
                <a:cubicBezTo>
                  <a:pt x="2694091" y="1123317"/>
                  <a:pt x="2699044" y="1142082"/>
                  <a:pt x="2701616" y="1158179"/>
                </a:cubicBezTo>
                <a:cubicBezTo>
                  <a:pt x="2703911" y="1168571"/>
                  <a:pt x="2705159" y="1179162"/>
                  <a:pt x="2705330" y="1189802"/>
                </a:cubicBezTo>
                <a:close/>
                <a:moveTo>
                  <a:pt x="2708759" y="1534893"/>
                </a:moveTo>
                <a:cubicBezTo>
                  <a:pt x="2711236" y="1506318"/>
                  <a:pt x="2712760" y="1505556"/>
                  <a:pt x="2714284" y="1506318"/>
                </a:cubicBezTo>
                <a:cubicBezTo>
                  <a:pt x="2712379" y="1525939"/>
                  <a:pt x="2710664" y="1535750"/>
                  <a:pt x="2708950" y="1535274"/>
                </a:cubicBezTo>
                <a:close/>
                <a:moveTo>
                  <a:pt x="2798770" y="1404591"/>
                </a:moveTo>
                <a:cubicBezTo>
                  <a:pt x="2797399" y="1395351"/>
                  <a:pt x="2796732" y="1386027"/>
                  <a:pt x="2796770" y="1376682"/>
                </a:cubicBezTo>
                <a:lnTo>
                  <a:pt x="2800009" y="1377254"/>
                </a:lnTo>
                <a:cubicBezTo>
                  <a:pt x="2800390" y="1393256"/>
                  <a:pt x="2800485" y="1407829"/>
                  <a:pt x="2798961" y="1404972"/>
                </a:cubicBezTo>
                <a:close/>
                <a:moveTo>
                  <a:pt x="2806867" y="1364395"/>
                </a:moveTo>
                <a:cubicBezTo>
                  <a:pt x="2803247" y="1331915"/>
                  <a:pt x="2803247" y="1382302"/>
                  <a:pt x="2801057" y="1376587"/>
                </a:cubicBezTo>
                <a:cubicBezTo>
                  <a:pt x="2801057" y="1363443"/>
                  <a:pt x="2801057" y="1350203"/>
                  <a:pt x="2801057" y="1338487"/>
                </a:cubicBezTo>
                <a:cubicBezTo>
                  <a:pt x="2801057" y="1326771"/>
                  <a:pt x="2800295" y="1316770"/>
                  <a:pt x="2800485" y="1309912"/>
                </a:cubicBezTo>
                <a:cubicBezTo>
                  <a:pt x="2800485" y="1296958"/>
                  <a:pt x="2802200" y="1298101"/>
                  <a:pt x="2806962" y="1328962"/>
                </a:cubicBezTo>
                <a:cubicBezTo>
                  <a:pt x="2808010" y="1344202"/>
                  <a:pt x="2808772" y="1381349"/>
                  <a:pt x="2807057" y="1364776"/>
                </a:cubicBezTo>
                <a:close/>
                <a:moveTo>
                  <a:pt x="1342112" y="2850295"/>
                </a:moveTo>
                <a:lnTo>
                  <a:pt x="1372402" y="2851152"/>
                </a:lnTo>
                <a:lnTo>
                  <a:pt x="1387546" y="2851628"/>
                </a:lnTo>
                <a:lnTo>
                  <a:pt x="1402596" y="2851628"/>
                </a:lnTo>
                <a:lnTo>
                  <a:pt x="1462889" y="2850295"/>
                </a:lnTo>
                <a:lnTo>
                  <a:pt x="1481939" y="2851057"/>
                </a:lnTo>
                <a:cubicBezTo>
                  <a:pt x="1476605" y="2852010"/>
                  <a:pt x="1470604" y="2852962"/>
                  <a:pt x="1463556" y="2853915"/>
                </a:cubicBezTo>
                <a:cubicBezTo>
                  <a:pt x="1456508" y="2854867"/>
                  <a:pt x="1448697" y="2855058"/>
                  <a:pt x="1439648" y="2855439"/>
                </a:cubicBezTo>
                <a:cubicBezTo>
                  <a:pt x="1430600" y="2855819"/>
                  <a:pt x="1420598" y="2856201"/>
                  <a:pt x="1409073" y="2856391"/>
                </a:cubicBezTo>
                <a:lnTo>
                  <a:pt x="1390976" y="2856391"/>
                </a:lnTo>
                <a:cubicBezTo>
                  <a:pt x="1384594" y="2856391"/>
                  <a:pt x="1377926" y="2855819"/>
                  <a:pt x="1370878" y="2855534"/>
                </a:cubicBezTo>
                <a:cubicBezTo>
                  <a:pt x="1355447" y="2854676"/>
                  <a:pt x="1333921" y="2853248"/>
                  <a:pt x="1323253" y="2851438"/>
                </a:cubicBezTo>
                <a:cubicBezTo>
                  <a:pt x="1310299" y="2849057"/>
                  <a:pt x="1328587" y="2849819"/>
                  <a:pt x="1342303" y="285020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b="1" dirty="0">
                <a:latin typeface="+mn-ea"/>
                <a:cs typeface="+mn-ea"/>
                <a:sym typeface="+mn-ea"/>
              </a:rPr>
              <a:t>04</a:t>
            </a:r>
            <a:endParaRPr lang="en-US" sz="2000" b="1" dirty="0">
              <a:latin typeface="+mn-ea"/>
              <a:cs typeface="+mn-ea"/>
              <a:sym typeface="+mn-ea"/>
            </a:endParaRPr>
          </a:p>
        </p:txBody>
      </p:sp>
      <p:sp>
        <p:nvSpPr>
          <p:cNvPr id="6" name="任意多边形: 形状 3085"/>
          <p:cNvSpPr/>
          <p:nvPr>
            <p:custDataLst>
              <p:tags r:id="rId3"/>
            </p:custDataLst>
          </p:nvPr>
        </p:nvSpPr>
        <p:spPr>
          <a:xfrm>
            <a:off x="6950167" y="1763792"/>
            <a:ext cx="1051560" cy="1043305"/>
          </a:xfrm>
          <a:custGeom>
            <a:avLst/>
            <a:gdLst>
              <a:gd name="connsiteX0" fmla="*/ 1291344 w 2928285"/>
              <a:gd name="connsiteY0" fmla="*/ 2897349 h 2903740"/>
              <a:gd name="connsiteX1" fmla="*/ 1333254 w 2928285"/>
              <a:gd name="connsiteY1" fmla="*/ 2899063 h 2903740"/>
              <a:gd name="connsiteX2" fmla="*/ 1383070 w 2928285"/>
              <a:gd name="connsiteY2" fmla="*/ 2901921 h 2903740"/>
              <a:gd name="connsiteX3" fmla="*/ 1486797 w 2928285"/>
              <a:gd name="connsiteY3" fmla="*/ 2901349 h 2903740"/>
              <a:gd name="connsiteX4" fmla="*/ 1517182 w 2928285"/>
              <a:gd name="connsiteY4" fmla="*/ 2894110 h 2903740"/>
              <a:gd name="connsiteX5" fmla="*/ 1460032 w 2928285"/>
              <a:gd name="connsiteY5" fmla="*/ 2894586 h 2903740"/>
              <a:gd name="connsiteX6" fmla="*/ 1402882 w 2928285"/>
              <a:gd name="connsiteY6" fmla="*/ 2892300 h 2903740"/>
              <a:gd name="connsiteX7" fmla="*/ 1345732 w 2928285"/>
              <a:gd name="connsiteY7" fmla="*/ 2888014 h 2903740"/>
              <a:gd name="connsiteX8" fmla="*/ 1289153 w 2928285"/>
              <a:gd name="connsiteY8" fmla="*/ 2881728 h 2903740"/>
              <a:gd name="connsiteX9" fmla="*/ 1244671 w 2928285"/>
              <a:gd name="connsiteY9" fmla="*/ 2875441 h 2903740"/>
              <a:gd name="connsiteX10" fmla="*/ 1200571 w 2928285"/>
              <a:gd name="connsiteY10" fmla="*/ 2867345 h 2903740"/>
              <a:gd name="connsiteX11" fmla="*/ 1200571 w 2928285"/>
              <a:gd name="connsiteY11" fmla="*/ 2864392 h 2903740"/>
              <a:gd name="connsiteX12" fmla="*/ 1200571 w 2928285"/>
              <a:gd name="connsiteY12" fmla="*/ 2864392 h 2903740"/>
              <a:gd name="connsiteX13" fmla="*/ 1200571 w 2928285"/>
              <a:gd name="connsiteY13" fmla="*/ 2867345 h 2903740"/>
              <a:gd name="connsiteX14" fmla="*/ 1184664 w 2928285"/>
              <a:gd name="connsiteY14" fmla="*/ 2865344 h 2903740"/>
              <a:gd name="connsiteX15" fmla="*/ 1179997 w 2928285"/>
              <a:gd name="connsiteY15" fmla="*/ 2864583 h 2903740"/>
              <a:gd name="connsiteX16" fmla="*/ 1150279 w 2928285"/>
              <a:gd name="connsiteY16" fmla="*/ 2856582 h 2903740"/>
              <a:gd name="connsiteX17" fmla="*/ 1116370 w 2928285"/>
              <a:gd name="connsiteY17" fmla="*/ 2849152 h 2903740"/>
              <a:gd name="connsiteX18" fmla="*/ 1095034 w 2928285"/>
              <a:gd name="connsiteY18" fmla="*/ 2844199 h 2903740"/>
              <a:gd name="connsiteX19" fmla="*/ 1073888 w 2928285"/>
              <a:gd name="connsiteY19" fmla="*/ 2838389 h 2903740"/>
              <a:gd name="connsiteX20" fmla="*/ 1031693 w 2928285"/>
              <a:gd name="connsiteY20" fmla="*/ 2826388 h 2903740"/>
              <a:gd name="connsiteX21" fmla="*/ 998164 w 2928285"/>
              <a:gd name="connsiteY21" fmla="*/ 2815529 h 2903740"/>
              <a:gd name="connsiteX22" fmla="*/ 962065 w 2928285"/>
              <a:gd name="connsiteY22" fmla="*/ 2802480 h 2903740"/>
              <a:gd name="connsiteX23" fmla="*/ 948634 w 2928285"/>
              <a:gd name="connsiteY23" fmla="*/ 2797241 h 2903740"/>
              <a:gd name="connsiteX24" fmla="*/ 897104 w 2928285"/>
              <a:gd name="connsiteY24" fmla="*/ 2775810 h 2903740"/>
              <a:gd name="connsiteX25" fmla="*/ 885388 w 2928285"/>
              <a:gd name="connsiteY25" fmla="*/ 2770285 h 2903740"/>
              <a:gd name="connsiteX26" fmla="*/ 688983 w 2928285"/>
              <a:gd name="connsiteY26" fmla="*/ 2663796 h 2903740"/>
              <a:gd name="connsiteX27" fmla="*/ 704318 w 2928285"/>
              <a:gd name="connsiteY27" fmla="*/ 2670749 h 2903740"/>
              <a:gd name="connsiteX28" fmla="*/ 1015405 w 2928285"/>
              <a:gd name="connsiteY28" fmla="*/ 2815720 h 2903740"/>
              <a:gd name="connsiteX29" fmla="*/ 1052838 w 2928285"/>
              <a:gd name="connsiteY29" fmla="*/ 2827435 h 2903740"/>
              <a:gd name="connsiteX30" fmla="*/ 1079222 w 2928285"/>
              <a:gd name="connsiteY30" fmla="*/ 2834579 h 2903740"/>
              <a:gd name="connsiteX31" fmla="*/ 1092271 w 2928285"/>
              <a:gd name="connsiteY31" fmla="*/ 2838198 h 2903740"/>
              <a:gd name="connsiteX32" fmla="*/ 1105226 w 2928285"/>
              <a:gd name="connsiteY32" fmla="*/ 2841342 h 2903740"/>
              <a:gd name="connsiteX33" fmla="*/ 1155613 w 2928285"/>
              <a:gd name="connsiteY33" fmla="*/ 2854010 h 2903740"/>
              <a:gd name="connsiteX34" fmla="*/ 1161804 w 2928285"/>
              <a:gd name="connsiteY34" fmla="*/ 2855248 h 2903740"/>
              <a:gd name="connsiteX35" fmla="*/ 1167900 w 2928285"/>
              <a:gd name="connsiteY35" fmla="*/ 2856677 h 2903740"/>
              <a:gd name="connsiteX36" fmla="*/ 1172567 w 2928285"/>
              <a:gd name="connsiteY36" fmla="*/ 2853153 h 2903740"/>
              <a:gd name="connsiteX37" fmla="*/ 1107035 w 2928285"/>
              <a:gd name="connsiteY37" fmla="*/ 2836103 h 2903740"/>
              <a:gd name="connsiteX38" fmla="*/ 1073317 w 2928285"/>
              <a:gd name="connsiteY38" fmla="*/ 2826578 h 2903740"/>
              <a:gd name="connsiteX39" fmla="*/ 1047218 w 2928285"/>
              <a:gd name="connsiteY39" fmla="*/ 2817053 h 2903740"/>
              <a:gd name="connsiteX40" fmla="*/ 1091033 w 2928285"/>
              <a:gd name="connsiteY40" fmla="*/ 2825721 h 2903740"/>
              <a:gd name="connsiteX41" fmla="*/ 1159423 w 2928285"/>
              <a:gd name="connsiteY41" fmla="*/ 2840960 h 2903740"/>
              <a:gd name="connsiteX42" fmla="*/ 1217335 w 2928285"/>
              <a:gd name="connsiteY42" fmla="*/ 2851152 h 2903740"/>
              <a:gd name="connsiteX43" fmla="*/ 1239719 w 2928285"/>
              <a:gd name="connsiteY43" fmla="*/ 2854105 h 2903740"/>
              <a:gd name="connsiteX44" fmla="*/ 1257816 w 2928285"/>
              <a:gd name="connsiteY44" fmla="*/ 2854772 h 2903740"/>
              <a:gd name="connsiteX45" fmla="*/ 1326301 w 2928285"/>
              <a:gd name="connsiteY45" fmla="*/ 2864297 h 2903740"/>
              <a:gd name="connsiteX46" fmla="*/ 1362115 w 2928285"/>
              <a:gd name="connsiteY46" fmla="*/ 2867154 h 2903740"/>
              <a:gd name="connsiteX47" fmla="*/ 1397929 w 2928285"/>
              <a:gd name="connsiteY47" fmla="*/ 2869535 h 2903740"/>
              <a:gd name="connsiteX48" fmla="*/ 1464604 w 2928285"/>
              <a:gd name="connsiteY48" fmla="*/ 2870869 h 2903740"/>
              <a:gd name="connsiteX49" fmla="*/ 1499465 w 2928285"/>
              <a:gd name="connsiteY49" fmla="*/ 2870869 h 2903740"/>
              <a:gd name="connsiteX50" fmla="*/ 1533184 w 2928285"/>
              <a:gd name="connsiteY50" fmla="*/ 2870869 h 2903740"/>
              <a:gd name="connsiteX51" fmla="*/ 1567093 w 2928285"/>
              <a:gd name="connsiteY51" fmla="*/ 2869250 h 2903740"/>
              <a:gd name="connsiteX52" fmla="*/ 1637863 w 2928285"/>
              <a:gd name="connsiteY52" fmla="*/ 2863345 h 2903740"/>
              <a:gd name="connsiteX53" fmla="*/ 1671868 w 2928285"/>
              <a:gd name="connsiteY53" fmla="*/ 2859439 h 2903740"/>
              <a:gd name="connsiteX54" fmla="*/ 1688822 w 2928285"/>
              <a:gd name="connsiteY54" fmla="*/ 2857344 h 2903740"/>
              <a:gd name="connsiteX55" fmla="*/ 1705682 w 2928285"/>
              <a:gd name="connsiteY55" fmla="*/ 2854486 h 2903740"/>
              <a:gd name="connsiteX56" fmla="*/ 1686632 w 2928285"/>
              <a:gd name="connsiteY56" fmla="*/ 2855153 h 2903740"/>
              <a:gd name="connsiteX57" fmla="*/ 1721493 w 2928285"/>
              <a:gd name="connsiteY57" fmla="*/ 2846580 h 2903740"/>
              <a:gd name="connsiteX58" fmla="*/ 1686632 w 2928285"/>
              <a:gd name="connsiteY58" fmla="*/ 2855153 h 2903740"/>
              <a:gd name="connsiteX59" fmla="*/ 1640054 w 2928285"/>
              <a:gd name="connsiteY59" fmla="*/ 2859534 h 2903740"/>
              <a:gd name="connsiteX60" fmla="*/ 1635482 w 2928285"/>
              <a:gd name="connsiteY60" fmla="*/ 2859534 h 2903740"/>
              <a:gd name="connsiteX61" fmla="*/ 1624719 w 2928285"/>
              <a:gd name="connsiteY61" fmla="*/ 2856201 h 2903740"/>
              <a:gd name="connsiteX62" fmla="*/ 1666915 w 2928285"/>
              <a:gd name="connsiteY62" fmla="*/ 2848866 h 2903740"/>
              <a:gd name="connsiteX63" fmla="*/ 1685965 w 2928285"/>
              <a:gd name="connsiteY63" fmla="*/ 2846961 h 2903740"/>
              <a:gd name="connsiteX64" fmla="*/ 1705015 w 2928285"/>
              <a:gd name="connsiteY64" fmla="*/ 2843913 h 2903740"/>
              <a:gd name="connsiteX65" fmla="*/ 1744067 w 2928285"/>
              <a:gd name="connsiteY65" fmla="*/ 2837246 h 2903740"/>
              <a:gd name="connsiteX66" fmla="*/ 1783215 w 2928285"/>
              <a:gd name="connsiteY66" fmla="*/ 2829054 h 2903740"/>
              <a:gd name="connsiteX67" fmla="*/ 1821315 w 2928285"/>
              <a:gd name="connsiteY67" fmla="*/ 2820482 h 2903740"/>
              <a:gd name="connsiteX68" fmla="*/ 1885037 w 2928285"/>
              <a:gd name="connsiteY68" fmla="*/ 2802194 h 2903740"/>
              <a:gd name="connsiteX69" fmla="*/ 1913612 w 2928285"/>
              <a:gd name="connsiteY69" fmla="*/ 2792669 h 2903740"/>
              <a:gd name="connsiteX70" fmla="*/ 1938092 w 2928285"/>
              <a:gd name="connsiteY70" fmla="*/ 2783144 h 2903740"/>
              <a:gd name="connsiteX71" fmla="*/ 2147642 w 2928285"/>
              <a:gd name="connsiteY71" fmla="*/ 2699324 h 2903740"/>
              <a:gd name="connsiteX72" fmla="*/ 2161929 w 2928285"/>
              <a:gd name="connsiteY72" fmla="*/ 2691990 h 2903740"/>
              <a:gd name="connsiteX73" fmla="*/ 2174407 w 2928285"/>
              <a:gd name="connsiteY73" fmla="*/ 2684941 h 2903740"/>
              <a:gd name="connsiteX74" fmla="*/ 2195647 w 2928285"/>
              <a:gd name="connsiteY74" fmla="*/ 2673416 h 2903740"/>
              <a:gd name="connsiteX75" fmla="*/ 2227937 w 2928285"/>
              <a:gd name="connsiteY75" fmla="*/ 2657033 h 2903740"/>
              <a:gd name="connsiteX76" fmla="*/ 2284420 w 2928285"/>
              <a:gd name="connsiteY76" fmla="*/ 2626743 h 2903740"/>
              <a:gd name="connsiteX77" fmla="*/ 2318615 w 2928285"/>
              <a:gd name="connsiteY77" fmla="*/ 2608932 h 2903740"/>
              <a:gd name="connsiteX78" fmla="*/ 2348619 w 2928285"/>
              <a:gd name="connsiteY78" fmla="*/ 2593025 h 2903740"/>
              <a:gd name="connsiteX79" fmla="*/ 2348619 w 2928285"/>
              <a:gd name="connsiteY79" fmla="*/ 2593025 h 2903740"/>
              <a:gd name="connsiteX80" fmla="*/ 2348619 w 2928285"/>
              <a:gd name="connsiteY80" fmla="*/ 2593025 h 2903740"/>
              <a:gd name="connsiteX81" fmla="*/ 2377194 w 2928285"/>
              <a:gd name="connsiteY81" fmla="*/ 2572261 h 2903740"/>
              <a:gd name="connsiteX82" fmla="*/ 2411675 w 2928285"/>
              <a:gd name="connsiteY82" fmla="*/ 2545971 h 2903740"/>
              <a:gd name="connsiteX83" fmla="*/ 2434154 w 2928285"/>
              <a:gd name="connsiteY83" fmla="*/ 2528636 h 2903740"/>
              <a:gd name="connsiteX84" fmla="*/ 2450155 w 2928285"/>
              <a:gd name="connsiteY84" fmla="*/ 2521397 h 2903740"/>
              <a:gd name="connsiteX85" fmla="*/ 2487398 w 2928285"/>
              <a:gd name="connsiteY85" fmla="*/ 2488917 h 2903740"/>
              <a:gd name="connsiteX86" fmla="*/ 2498638 w 2928285"/>
              <a:gd name="connsiteY86" fmla="*/ 2481202 h 2903740"/>
              <a:gd name="connsiteX87" fmla="*/ 2667421 w 2928285"/>
              <a:gd name="connsiteY87" fmla="*/ 611253 h 2903740"/>
              <a:gd name="connsiteX88" fmla="*/ 2662087 w 2928285"/>
              <a:gd name="connsiteY88" fmla="*/ 605443 h 2903740"/>
              <a:gd name="connsiteX89" fmla="*/ 2643037 w 2928285"/>
              <a:gd name="connsiteY89" fmla="*/ 578582 h 2903740"/>
              <a:gd name="connsiteX90" fmla="*/ 2643608 w 2928285"/>
              <a:gd name="connsiteY90" fmla="*/ 578582 h 2903740"/>
              <a:gd name="connsiteX91" fmla="*/ 2376908 w 2928285"/>
              <a:gd name="connsiteY91" fmla="*/ 301024 h 2903740"/>
              <a:gd name="connsiteX92" fmla="*/ 2409103 w 2928285"/>
              <a:gd name="connsiteY92" fmla="*/ 334838 h 2903740"/>
              <a:gd name="connsiteX93" fmla="*/ 2424819 w 2928285"/>
              <a:gd name="connsiteY93" fmla="*/ 349506 h 2903740"/>
              <a:gd name="connsiteX94" fmla="*/ 2434916 w 2928285"/>
              <a:gd name="connsiteY94" fmla="*/ 360365 h 2903740"/>
              <a:gd name="connsiteX95" fmla="*/ 2443679 w 2928285"/>
              <a:gd name="connsiteY95" fmla="*/ 371699 h 2903740"/>
              <a:gd name="connsiteX96" fmla="*/ 2439202 w 2928285"/>
              <a:gd name="connsiteY96" fmla="*/ 374367 h 2903740"/>
              <a:gd name="connsiteX97" fmla="*/ 2437106 w 2928285"/>
              <a:gd name="connsiteY97" fmla="*/ 375414 h 2903740"/>
              <a:gd name="connsiteX98" fmla="*/ 2428820 w 2928285"/>
              <a:gd name="connsiteY98" fmla="*/ 394464 h 2903740"/>
              <a:gd name="connsiteX99" fmla="*/ 2452918 w 2928285"/>
              <a:gd name="connsiteY99" fmla="*/ 417705 h 2903740"/>
              <a:gd name="connsiteX100" fmla="*/ 2476921 w 2928285"/>
              <a:gd name="connsiteY100" fmla="*/ 442756 h 2903740"/>
              <a:gd name="connsiteX101" fmla="*/ 2499019 w 2928285"/>
              <a:gd name="connsiteY101" fmla="*/ 466569 h 2903740"/>
              <a:gd name="connsiteX102" fmla="*/ 2515116 w 2928285"/>
              <a:gd name="connsiteY102" fmla="*/ 487809 h 2903740"/>
              <a:gd name="connsiteX103" fmla="*/ 2536928 w 2928285"/>
              <a:gd name="connsiteY103" fmla="*/ 513051 h 2903740"/>
              <a:gd name="connsiteX104" fmla="*/ 2557788 w 2928285"/>
              <a:gd name="connsiteY104" fmla="*/ 538959 h 2903740"/>
              <a:gd name="connsiteX105" fmla="*/ 2549311 w 2928285"/>
              <a:gd name="connsiteY105" fmla="*/ 543531 h 2903740"/>
              <a:gd name="connsiteX106" fmla="*/ 2579600 w 2928285"/>
              <a:gd name="connsiteY106" fmla="*/ 582488 h 2903740"/>
              <a:gd name="connsiteX107" fmla="*/ 2607604 w 2928285"/>
              <a:gd name="connsiteY107" fmla="*/ 620588 h 2903740"/>
              <a:gd name="connsiteX108" fmla="*/ 2607604 w 2928285"/>
              <a:gd name="connsiteY108" fmla="*/ 620588 h 2903740"/>
              <a:gd name="connsiteX109" fmla="*/ 2610557 w 2928285"/>
              <a:gd name="connsiteY109" fmla="*/ 621255 h 2903740"/>
              <a:gd name="connsiteX110" fmla="*/ 2607889 w 2928285"/>
              <a:gd name="connsiteY110" fmla="*/ 600585 h 2903740"/>
              <a:gd name="connsiteX111" fmla="*/ 2625796 w 2928285"/>
              <a:gd name="connsiteY111" fmla="*/ 622302 h 2903740"/>
              <a:gd name="connsiteX112" fmla="*/ 2642370 w 2928285"/>
              <a:gd name="connsiteY112" fmla="*/ 644019 h 2903740"/>
              <a:gd name="connsiteX113" fmla="*/ 2670945 w 2928285"/>
              <a:gd name="connsiteY113" fmla="*/ 684596 h 2903740"/>
              <a:gd name="connsiteX114" fmla="*/ 2697901 w 2928285"/>
              <a:gd name="connsiteY114" fmla="*/ 726220 h 2903740"/>
              <a:gd name="connsiteX115" fmla="*/ 2712284 w 2928285"/>
              <a:gd name="connsiteY115" fmla="*/ 752223 h 2903740"/>
              <a:gd name="connsiteX116" fmla="*/ 2721046 w 2928285"/>
              <a:gd name="connsiteY116" fmla="*/ 766701 h 2903740"/>
              <a:gd name="connsiteX117" fmla="*/ 2738954 w 2928285"/>
              <a:gd name="connsiteY117" fmla="*/ 800801 h 2903740"/>
              <a:gd name="connsiteX118" fmla="*/ 2767529 w 2928285"/>
              <a:gd name="connsiteY118" fmla="*/ 857951 h 2903740"/>
              <a:gd name="connsiteX119" fmla="*/ 2781435 w 2928285"/>
              <a:gd name="connsiteY119" fmla="*/ 891860 h 2903740"/>
              <a:gd name="connsiteX120" fmla="*/ 2792579 w 2928285"/>
              <a:gd name="connsiteY120" fmla="*/ 937865 h 2903740"/>
              <a:gd name="connsiteX121" fmla="*/ 2785626 w 2928285"/>
              <a:gd name="connsiteY121" fmla="*/ 937865 h 2903740"/>
              <a:gd name="connsiteX122" fmla="*/ 2801819 w 2928285"/>
              <a:gd name="connsiteY122" fmla="*/ 995492 h 2903740"/>
              <a:gd name="connsiteX123" fmla="*/ 2821535 w 2928285"/>
              <a:gd name="connsiteY123" fmla="*/ 1067596 h 2903740"/>
              <a:gd name="connsiteX124" fmla="*/ 2828965 w 2928285"/>
              <a:gd name="connsiteY124" fmla="*/ 1099886 h 2903740"/>
              <a:gd name="connsiteX125" fmla="*/ 2830679 w 2928285"/>
              <a:gd name="connsiteY125" fmla="*/ 1113602 h 2903740"/>
              <a:gd name="connsiteX126" fmla="*/ 2834585 w 2928285"/>
              <a:gd name="connsiteY126" fmla="*/ 1131509 h 2903740"/>
              <a:gd name="connsiteX127" fmla="*/ 2836489 w 2928285"/>
              <a:gd name="connsiteY127" fmla="*/ 1148749 h 2903740"/>
              <a:gd name="connsiteX128" fmla="*/ 2830584 w 2928285"/>
              <a:gd name="connsiteY128" fmla="*/ 1166085 h 2903740"/>
              <a:gd name="connsiteX129" fmla="*/ 2830584 w 2928285"/>
              <a:gd name="connsiteY129" fmla="*/ 1165228 h 2903740"/>
              <a:gd name="connsiteX130" fmla="*/ 2821630 w 2928285"/>
              <a:gd name="connsiteY130" fmla="*/ 1133223 h 2903740"/>
              <a:gd name="connsiteX131" fmla="*/ 2809153 w 2928285"/>
              <a:gd name="connsiteY131" fmla="*/ 1087503 h 2903740"/>
              <a:gd name="connsiteX132" fmla="*/ 2807248 w 2928285"/>
              <a:gd name="connsiteY132" fmla="*/ 1083408 h 2903740"/>
              <a:gd name="connsiteX133" fmla="*/ 2800390 w 2928285"/>
              <a:gd name="connsiteY133" fmla="*/ 1067787 h 2903740"/>
              <a:gd name="connsiteX134" fmla="*/ 2779625 w 2928285"/>
              <a:gd name="connsiteY134" fmla="*/ 1013304 h 2903740"/>
              <a:gd name="connsiteX135" fmla="*/ 2779625 w 2928285"/>
              <a:gd name="connsiteY135" fmla="*/ 1013304 h 2903740"/>
              <a:gd name="connsiteX136" fmla="*/ 2773815 w 2928285"/>
              <a:gd name="connsiteY136" fmla="*/ 1004540 h 2903740"/>
              <a:gd name="connsiteX137" fmla="*/ 2758861 w 2928285"/>
              <a:gd name="connsiteY137" fmla="*/ 1003112 h 2903740"/>
              <a:gd name="connsiteX138" fmla="*/ 2760861 w 2928285"/>
              <a:gd name="connsiteY138" fmla="*/ 1017304 h 2903740"/>
              <a:gd name="connsiteX139" fmla="*/ 2803914 w 2928285"/>
              <a:gd name="connsiteY139" fmla="*/ 1267049 h 2903740"/>
              <a:gd name="connsiteX140" fmla="*/ 2794389 w 2928285"/>
              <a:gd name="connsiteY140" fmla="*/ 1217139 h 2903740"/>
              <a:gd name="connsiteX141" fmla="*/ 2794389 w 2928285"/>
              <a:gd name="connsiteY141" fmla="*/ 1262001 h 2903740"/>
              <a:gd name="connsiteX142" fmla="*/ 2789531 w 2928285"/>
              <a:gd name="connsiteY142" fmla="*/ 1283242 h 2903740"/>
              <a:gd name="connsiteX143" fmla="*/ 2794294 w 2928285"/>
              <a:gd name="connsiteY143" fmla="*/ 1317246 h 2903740"/>
              <a:gd name="connsiteX144" fmla="*/ 2796485 w 2928285"/>
              <a:gd name="connsiteY144" fmla="*/ 1337439 h 2903740"/>
              <a:gd name="connsiteX145" fmla="*/ 2797342 w 2928285"/>
              <a:gd name="connsiteY145" fmla="*/ 1361728 h 2903740"/>
              <a:gd name="connsiteX146" fmla="*/ 2785150 w 2928285"/>
              <a:gd name="connsiteY146" fmla="*/ 1345440 h 2903740"/>
              <a:gd name="connsiteX147" fmla="*/ 2781721 w 2928285"/>
              <a:gd name="connsiteY147" fmla="*/ 1293243 h 2903740"/>
              <a:gd name="connsiteX148" fmla="*/ 2779435 w 2928285"/>
              <a:gd name="connsiteY148" fmla="*/ 1269336 h 2903740"/>
              <a:gd name="connsiteX149" fmla="*/ 2775434 w 2928285"/>
              <a:gd name="connsiteY149" fmla="*/ 1252762 h 2903740"/>
              <a:gd name="connsiteX150" fmla="*/ 2771338 w 2928285"/>
              <a:gd name="connsiteY150" fmla="*/ 1208852 h 2903740"/>
              <a:gd name="connsiteX151" fmla="*/ 2765052 w 2928285"/>
              <a:gd name="connsiteY151" fmla="*/ 1164275 h 2903740"/>
              <a:gd name="connsiteX152" fmla="*/ 2761909 w 2928285"/>
              <a:gd name="connsiteY152" fmla="*/ 1142463 h 2903740"/>
              <a:gd name="connsiteX153" fmla="*/ 2758099 w 2928285"/>
              <a:gd name="connsiteY153" fmla="*/ 1121317 h 2903740"/>
              <a:gd name="connsiteX154" fmla="*/ 2751145 w 2928285"/>
              <a:gd name="connsiteY154" fmla="*/ 1082074 h 2903740"/>
              <a:gd name="connsiteX155" fmla="*/ 2742859 w 2928285"/>
              <a:gd name="connsiteY155" fmla="*/ 1050737 h 2903740"/>
              <a:gd name="connsiteX156" fmla="*/ 2734572 w 2928285"/>
              <a:gd name="connsiteY156" fmla="*/ 1022162 h 2903740"/>
              <a:gd name="connsiteX157" fmla="*/ 2721904 w 2928285"/>
              <a:gd name="connsiteY157" fmla="*/ 987110 h 2903740"/>
              <a:gd name="connsiteX158" fmla="*/ 2715046 w 2928285"/>
              <a:gd name="connsiteY158" fmla="*/ 960059 h 2903740"/>
              <a:gd name="connsiteX159" fmla="*/ 2715522 w 2928285"/>
              <a:gd name="connsiteY159" fmla="*/ 958154 h 2903740"/>
              <a:gd name="connsiteX160" fmla="*/ 2721999 w 2928285"/>
              <a:gd name="connsiteY160" fmla="*/ 959964 h 2903740"/>
              <a:gd name="connsiteX161" fmla="*/ 2715522 w 2928285"/>
              <a:gd name="connsiteY161" fmla="*/ 958154 h 2903740"/>
              <a:gd name="connsiteX162" fmla="*/ 2706569 w 2928285"/>
              <a:gd name="connsiteY162" fmla="*/ 934151 h 2903740"/>
              <a:gd name="connsiteX163" fmla="*/ 2697520 w 2928285"/>
              <a:gd name="connsiteY163" fmla="*/ 910815 h 2903740"/>
              <a:gd name="connsiteX164" fmla="*/ 2688852 w 2928285"/>
              <a:gd name="connsiteY164" fmla="*/ 888050 h 2903740"/>
              <a:gd name="connsiteX165" fmla="*/ 2678279 w 2928285"/>
              <a:gd name="connsiteY165" fmla="*/ 865952 h 2903740"/>
              <a:gd name="connsiteX166" fmla="*/ 2659896 w 2928285"/>
              <a:gd name="connsiteY166" fmla="*/ 823470 h 2903740"/>
              <a:gd name="connsiteX167" fmla="*/ 2640846 w 2928285"/>
              <a:gd name="connsiteY167" fmla="*/ 782894 h 2903740"/>
              <a:gd name="connsiteX168" fmla="*/ 2620748 w 2928285"/>
              <a:gd name="connsiteY168" fmla="*/ 743746 h 2903740"/>
              <a:gd name="connsiteX169" fmla="*/ 2600079 w 2928285"/>
              <a:gd name="connsiteY169" fmla="*/ 705646 h 2903740"/>
              <a:gd name="connsiteX170" fmla="*/ 2553787 w 2928285"/>
              <a:gd name="connsiteY170" fmla="*/ 630970 h 2903740"/>
              <a:gd name="connsiteX171" fmla="*/ 2542167 w 2928285"/>
              <a:gd name="connsiteY171" fmla="*/ 613349 h 2903740"/>
              <a:gd name="connsiteX172" fmla="*/ 2530070 w 2928285"/>
              <a:gd name="connsiteY172" fmla="*/ 596013 h 2903740"/>
              <a:gd name="connsiteX173" fmla="*/ 2502257 w 2928285"/>
              <a:gd name="connsiteY173" fmla="*/ 559723 h 2903740"/>
              <a:gd name="connsiteX174" fmla="*/ 2368907 w 2928285"/>
              <a:gd name="connsiteY174" fmla="*/ 420848 h 2903740"/>
              <a:gd name="connsiteX175" fmla="*/ 2338713 w 2928285"/>
              <a:gd name="connsiteY175" fmla="*/ 386178 h 2903740"/>
              <a:gd name="connsiteX176" fmla="*/ 2337570 w 2928285"/>
              <a:gd name="connsiteY176" fmla="*/ 383892 h 2903740"/>
              <a:gd name="connsiteX177" fmla="*/ 2316425 w 2928285"/>
              <a:gd name="connsiteY177" fmla="*/ 364175 h 2903740"/>
              <a:gd name="connsiteX178" fmla="*/ 2291374 w 2928285"/>
              <a:gd name="connsiteY178" fmla="*/ 344553 h 2903740"/>
              <a:gd name="connsiteX179" fmla="*/ 2276896 w 2928285"/>
              <a:gd name="connsiteY179" fmla="*/ 335886 h 2903740"/>
              <a:gd name="connsiteX180" fmla="*/ 2274419 w 2928285"/>
              <a:gd name="connsiteY180" fmla="*/ 336648 h 2903740"/>
              <a:gd name="connsiteX181" fmla="*/ 2280229 w 2928285"/>
              <a:gd name="connsiteY181" fmla="*/ 343220 h 2903740"/>
              <a:gd name="connsiteX182" fmla="*/ 2264132 w 2928285"/>
              <a:gd name="connsiteY182" fmla="*/ 331218 h 2903740"/>
              <a:gd name="connsiteX183" fmla="*/ 2250130 w 2928285"/>
              <a:gd name="connsiteY183" fmla="*/ 320074 h 2903740"/>
              <a:gd name="connsiteX184" fmla="*/ 2198410 w 2928285"/>
              <a:gd name="connsiteY184" fmla="*/ 281974 h 2903740"/>
              <a:gd name="connsiteX185" fmla="*/ 2174407 w 2928285"/>
              <a:gd name="connsiteY185" fmla="*/ 261305 h 2903740"/>
              <a:gd name="connsiteX186" fmla="*/ 2150404 w 2928285"/>
              <a:gd name="connsiteY186" fmla="*/ 244064 h 2903740"/>
              <a:gd name="connsiteX187" fmla="*/ 2152404 w 2928285"/>
              <a:gd name="connsiteY187" fmla="*/ 241779 h 2903740"/>
              <a:gd name="connsiteX188" fmla="*/ 2189552 w 2928285"/>
              <a:gd name="connsiteY188" fmla="*/ 264353 h 2903740"/>
              <a:gd name="connsiteX189" fmla="*/ 2206316 w 2928285"/>
              <a:gd name="connsiteY189" fmla="*/ 271878 h 2903740"/>
              <a:gd name="connsiteX190" fmla="*/ 2236510 w 2928285"/>
              <a:gd name="connsiteY190" fmla="*/ 286737 h 2903740"/>
              <a:gd name="connsiteX191" fmla="*/ 2229937 w 2928285"/>
              <a:gd name="connsiteY191" fmla="*/ 274735 h 2903740"/>
              <a:gd name="connsiteX192" fmla="*/ 2227556 w 2928285"/>
              <a:gd name="connsiteY192" fmla="*/ 265781 h 2903740"/>
              <a:gd name="connsiteX193" fmla="*/ 2229080 w 2928285"/>
              <a:gd name="connsiteY193" fmla="*/ 265781 h 2903740"/>
              <a:gd name="connsiteX194" fmla="*/ 2214031 w 2928285"/>
              <a:gd name="connsiteY194" fmla="*/ 257304 h 2903740"/>
              <a:gd name="connsiteX195" fmla="*/ 2203744 w 2928285"/>
              <a:gd name="connsiteY195" fmla="*/ 250446 h 2903740"/>
              <a:gd name="connsiteX196" fmla="*/ 2189170 w 2928285"/>
              <a:gd name="connsiteY196" fmla="*/ 238731 h 2903740"/>
              <a:gd name="connsiteX197" fmla="*/ 2189742 w 2928285"/>
              <a:gd name="connsiteY197" fmla="*/ 237873 h 2903740"/>
              <a:gd name="connsiteX198" fmla="*/ 2175264 w 2928285"/>
              <a:gd name="connsiteY198" fmla="*/ 228348 h 2903740"/>
              <a:gd name="connsiteX199" fmla="*/ 2161834 w 2928285"/>
              <a:gd name="connsiteY199" fmla="*/ 220633 h 2903740"/>
              <a:gd name="connsiteX200" fmla="*/ 2134307 w 2928285"/>
              <a:gd name="connsiteY200" fmla="*/ 204822 h 2903740"/>
              <a:gd name="connsiteX201" fmla="*/ 2116971 w 2928285"/>
              <a:gd name="connsiteY201" fmla="*/ 195297 h 2903740"/>
              <a:gd name="connsiteX202" fmla="*/ 2099159 w 2928285"/>
              <a:gd name="connsiteY202" fmla="*/ 186438 h 2903740"/>
              <a:gd name="connsiteX203" fmla="*/ 2116971 w 2928285"/>
              <a:gd name="connsiteY203" fmla="*/ 195297 h 2903740"/>
              <a:gd name="connsiteX204" fmla="*/ 2134307 w 2928285"/>
              <a:gd name="connsiteY204" fmla="*/ 204822 h 2903740"/>
              <a:gd name="connsiteX205" fmla="*/ 2118876 w 2928285"/>
              <a:gd name="connsiteY205" fmla="*/ 198440 h 2903740"/>
              <a:gd name="connsiteX206" fmla="*/ 2102969 w 2928285"/>
              <a:gd name="connsiteY206" fmla="*/ 192630 h 2903740"/>
              <a:gd name="connsiteX207" fmla="*/ 2073918 w 2928285"/>
              <a:gd name="connsiteY207" fmla="*/ 179009 h 2903740"/>
              <a:gd name="connsiteX208" fmla="*/ 2027055 w 2928285"/>
              <a:gd name="connsiteY208" fmla="*/ 163864 h 2903740"/>
              <a:gd name="connsiteX209" fmla="*/ 1994956 w 2928285"/>
              <a:gd name="connsiteY209" fmla="*/ 148814 h 2903740"/>
              <a:gd name="connsiteX210" fmla="*/ 1982859 w 2928285"/>
              <a:gd name="connsiteY210" fmla="*/ 143099 h 2903740"/>
              <a:gd name="connsiteX211" fmla="*/ 2015625 w 2928285"/>
              <a:gd name="connsiteY211" fmla="*/ 151577 h 2903740"/>
              <a:gd name="connsiteX212" fmla="*/ 2002861 w 2928285"/>
              <a:gd name="connsiteY212" fmla="*/ 141004 h 2903740"/>
              <a:gd name="connsiteX213" fmla="*/ 1957903 w 2928285"/>
              <a:gd name="connsiteY213" fmla="*/ 125955 h 2903740"/>
              <a:gd name="connsiteX214" fmla="*/ 1912184 w 2928285"/>
              <a:gd name="connsiteY214" fmla="*/ 111953 h 2903740"/>
              <a:gd name="connsiteX215" fmla="*/ 1871988 w 2928285"/>
              <a:gd name="connsiteY215" fmla="*/ 99665 h 2903740"/>
              <a:gd name="connsiteX216" fmla="*/ 1832174 w 2928285"/>
              <a:gd name="connsiteY216" fmla="*/ 86997 h 2903740"/>
              <a:gd name="connsiteX217" fmla="*/ 1832935 w 2928285"/>
              <a:gd name="connsiteY217" fmla="*/ 83854 h 2903740"/>
              <a:gd name="connsiteX218" fmla="*/ 1835221 w 2928285"/>
              <a:gd name="connsiteY218" fmla="*/ 75472 h 2903740"/>
              <a:gd name="connsiteX219" fmla="*/ 1868178 w 2928285"/>
              <a:gd name="connsiteY219" fmla="*/ 87569 h 2903740"/>
              <a:gd name="connsiteX220" fmla="*/ 1896753 w 2928285"/>
              <a:gd name="connsiteY220" fmla="*/ 100047 h 2903740"/>
              <a:gd name="connsiteX221" fmla="*/ 1893514 w 2928285"/>
              <a:gd name="connsiteY221" fmla="*/ 100047 h 2903740"/>
              <a:gd name="connsiteX222" fmla="*/ 1896753 w 2928285"/>
              <a:gd name="connsiteY222" fmla="*/ 100047 h 2903740"/>
              <a:gd name="connsiteX223" fmla="*/ 1920946 w 2928285"/>
              <a:gd name="connsiteY223" fmla="*/ 106905 h 2903740"/>
              <a:gd name="connsiteX224" fmla="*/ 1945711 w 2928285"/>
              <a:gd name="connsiteY224" fmla="*/ 114524 h 2903740"/>
              <a:gd name="connsiteX225" fmla="*/ 2004195 w 2928285"/>
              <a:gd name="connsiteY225" fmla="*/ 137099 h 2903740"/>
              <a:gd name="connsiteX226" fmla="*/ 2004195 w 2928285"/>
              <a:gd name="connsiteY226" fmla="*/ 137099 h 2903740"/>
              <a:gd name="connsiteX227" fmla="*/ 2048677 w 2928285"/>
              <a:gd name="connsiteY227" fmla="*/ 156149 h 2903740"/>
              <a:gd name="connsiteX228" fmla="*/ 2048677 w 2928285"/>
              <a:gd name="connsiteY228" fmla="*/ 156149 h 2903740"/>
              <a:gd name="connsiteX229" fmla="*/ 2059630 w 2928285"/>
              <a:gd name="connsiteY229" fmla="*/ 160149 h 2903740"/>
              <a:gd name="connsiteX230" fmla="*/ 2075061 w 2928285"/>
              <a:gd name="connsiteY230" fmla="*/ 167579 h 2903740"/>
              <a:gd name="connsiteX231" fmla="*/ 2115828 w 2928285"/>
              <a:gd name="connsiteY231" fmla="*/ 182343 h 2903740"/>
              <a:gd name="connsiteX232" fmla="*/ 2164215 w 2928285"/>
              <a:gd name="connsiteY232" fmla="*/ 201393 h 2903740"/>
              <a:gd name="connsiteX233" fmla="*/ 2188218 w 2928285"/>
              <a:gd name="connsiteY233" fmla="*/ 210918 h 2903740"/>
              <a:gd name="connsiteX234" fmla="*/ 2211078 w 2928285"/>
              <a:gd name="connsiteY234" fmla="*/ 221109 h 2903740"/>
              <a:gd name="connsiteX235" fmla="*/ 2213936 w 2928285"/>
              <a:gd name="connsiteY235" fmla="*/ 219585 h 2903740"/>
              <a:gd name="connsiteX236" fmla="*/ 2200410 w 2928285"/>
              <a:gd name="connsiteY236" fmla="*/ 210060 h 2903740"/>
              <a:gd name="connsiteX237" fmla="*/ 2189933 w 2928285"/>
              <a:gd name="connsiteY237" fmla="*/ 203488 h 2903740"/>
              <a:gd name="connsiteX238" fmla="*/ 2176693 w 2928285"/>
              <a:gd name="connsiteY238" fmla="*/ 196059 h 2903740"/>
              <a:gd name="connsiteX239" fmla="*/ 2146689 w 2928285"/>
              <a:gd name="connsiteY239" fmla="*/ 181199 h 2903740"/>
              <a:gd name="connsiteX240" fmla="*/ 2132116 w 2928285"/>
              <a:gd name="connsiteY240" fmla="*/ 172627 h 2903740"/>
              <a:gd name="connsiteX241" fmla="*/ 2117828 w 2928285"/>
              <a:gd name="connsiteY241" fmla="*/ 163102 h 2903740"/>
              <a:gd name="connsiteX242" fmla="*/ 2074870 w 2928285"/>
              <a:gd name="connsiteY242" fmla="*/ 138528 h 2903740"/>
              <a:gd name="connsiteX243" fmla="*/ 2036199 w 2928285"/>
              <a:gd name="connsiteY243" fmla="*/ 123954 h 2903740"/>
              <a:gd name="connsiteX244" fmla="*/ 1985526 w 2928285"/>
              <a:gd name="connsiteY244" fmla="*/ 104333 h 2903740"/>
              <a:gd name="connsiteX245" fmla="*/ 1947426 w 2928285"/>
              <a:gd name="connsiteY245" fmla="*/ 93474 h 2903740"/>
              <a:gd name="connsiteX246" fmla="*/ 1885799 w 2928285"/>
              <a:gd name="connsiteY246" fmla="*/ 73853 h 2903740"/>
              <a:gd name="connsiteX247" fmla="*/ 1885799 w 2928285"/>
              <a:gd name="connsiteY247" fmla="*/ 73853 h 2903740"/>
              <a:gd name="connsiteX248" fmla="*/ 1830459 w 2928285"/>
              <a:gd name="connsiteY248" fmla="*/ 58137 h 2903740"/>
              <a:gd name="connsiteX249" fmla="*/ 1775024 w 2928285"/>
              <a:gd name="connsiteY249" fmla="*/ 43754 h 2903740"/>
              <a:gd name="connsiteX250" fmla="*/ 1742829 w 2928285"/>
              <a:gd name="connsiteY250" fmla="*/ 37563 h 2903740"/>
              <a:gd name="connsiteX251" fmla="*/ 1710253 w 2928285"/>
              <a:gd name="connsiteY251" fmla="*/ 32895 h 2903740"/>
              <a:gd name="connsiteX252" fmla="*/ 1711492 w 2928285"/>
              <a:gd name="connsiteY252" fmla="*/ 29752 h 2903740"/>
              <a:gd name="connsiteX253" fmla="*/ 1745496 w 2928285"/>
              <a:gd name="connsiteY253" fmla="*/ 33467 h 2903740"/>
              <a:gd name="connsiteX254" fmla="*/ 1767785 w 2928285"/>
              <a:gd name="connsiteY254" fmla="*/ 35657 h 2903740"/>
              <a:gd name="connsiteX255" fmla="*/ 1794264 w 2928285"/>
              <a:gd name="connsiteY255" fmla="*/ 38229 h 2903740"/>
              <a:gd name="connsiteX256" fmla="*/ 1817981 w 2928285"/>
              <a:gd name="connsiteY256" fmla="*/ 43849 h 2903740"/>
              <a:gd name="connsiteX257" fmla="*/ 1794359 w 2928285"/>
              <a:gd name="connsiteY257" fmla="*/ 38229 h 2903740"/>
              <a:gd name="connsiteX258" fmla="*/ 1744734 w 2928285"/>
              <a:gd name="connsiteY258" fmla="*/ 25752 h 2903740"/>
              <a:gd name="connsiteX259" fmla="*/ 1728542 w 2928285"/>
              <a:gd name="connsiteY259" fmla="*/ 22989 h 2903740"/>
              <a:gd name="connsiteX260" fmla="*/ 1645674 w 2928285"/>
              <a:gd name="connsiteY260" fmla="*/ 11750 h 2903740"/>
              <a:gd name="connsiteX261" fmla="*/ 1603193 w 2928285"/>
              <a:gd name="connsiteY261" fmla="*/ 10131 h 2903740"/>
              <a:gd name="connsiteX262" fmla="*/ 1536518 w 2928285"/>
              <a:gd name="connsiteY262" fmla="*/ 5654 h 2903740"/>
              <a:gd name="connsiteX263" fmla="*/ 1446506 w 2928285"/>
              <a:gd name="connsiteY263" fmla="*/ -252 h 2903740"/>
              <a:gd name="connsiteX264" fmla="*/ 1290201 w 2928285"/>
              <a:gd name="connsiteY264" fmla="*/ 12321 h 2903740"/>
              <a:gd name="connsiteX265" fmla="*/ 1075412 w 2928285"/>
              <a:gd name="connsiteY265" fmla="*/ 61375 h 2903740"/>
              <a:gd name="connsiteX266" fmla="*/ 995402 w 2928285"/>
              <a:gd name="connsiteY266" fmla="*/ 94808 h 2903740"/>
              <a:gd name="connsiteX267" fmla="*/ 973018 w 2928285"/>
              <a:gd name="connsiteY267" fmla="*/ 104333 h 2903740"/>
              <a:gd name="connsiteX268" fmla="*/ 964636 w 2928285"/>
              <a:gd name="connsiteY268" fmla="*/ 110048 h 2903740"/>
              <a:gd name="connsiteX269" fmla="*/ 922250 w 2928285"/>
              <a:gd name="connsiteY269" fmla="*/ 129860 h 2903740"/>
              <a:gd name="connsiteX270" fmla="*/ 934537 w 2928285"/>
              <a:gd name="connsiteY270" fmla="*/ 119192 h 2903740"/>
              <a:gd name="connsiteX271" fmla="*/ 922250 w 2928285"/>
              <a:gd name="connsiteY271" fmla="*/ 129860 h 2903740"/>
              <a:gd name="connsiteX272" fmla="*/ 922917 w 2928285"/>
              <a:gd name="connsiteY272" fmla="*/ 133098 h 2903740"/>
              <a:gd name="connsiteX273" fmla="*/ 958826 w 2928285"/>
              <a:gd name="connsiteY273" fmla="*/ 122335 h 2903740"/>
              <a:gd name="connsiteX274" fmla="*/ 1014547 w 2928285"/>
              <a:gd name="connsiteY274" fmla="*/ 103285 h 2903740"/>
              <a:gd name="connsiteX275" fmla="*/ 1057219 w 2928285"/>
              <a:gd name="connsiteY275" fmla="*/ 92617 h 2903740"/>
              <a:gd name="connsiteX276" fmla="*/ 1080842 w 2928285"/>
              <a:gd name="connsiteY276" fmla="*/ 90236 h 2903740"/>
              <a:gd name="connsiteX277" fmla="*/ 1096558 w 2928285"/>
              <a:gd name="connsiteY277" fmla="*/ 89093 h 2903740"/>
              <a:gd name="connsiteX278" fmla="*/ 1057982 w 2928285"/>
              <a:gd name="connsiteY278" fmla="*/ 100999 h 2903740"/>
              <a:gd name="connsiteX279" fmla="*/ 1019215 w 2928285"/>
              <a:gd name="connsiteY279" fmla="*/ 113001 h 2903740"/>
              <a:gd name="connsiteX280" fmla="*/ 1064839 w 2928285"/>
              <a:gd name="connsiteY280" fmla="*/ 103476 h 2903740"/>
              <a:gd name="connsiteX281" fmla="*/ 1127990 w 2928285"/>
              <a:gd name="connsiteY281" fmla="*/ 82997 h 2903740"/>
              <a:gd name="connsiteX282" fmla="*/ 1183616 w 2928285"/>
              <a:gd name="connsiteY282" fmla="*/ 70424 h 2903740"/>
              <a:gd name="connsiteX283" fmla="*/ 1238576 w 2928285"/>
              <a:gd name="connsiteY283" fmla="*/ 60899 h 2903740"/>
              <a:gd name="connsiteX284" fmla="*/ 1255911 w 2928285"/>
              <a:gd name="connsiteY284" fmla="*/ 64995 h 2903740"/>
              <a:gd name="connsiteX285" fmla="*/ 1311346 w 2928285"/>
              <a:gd name="connsiteY285" fmla="*/ 58232 h 2903740"/>
              <a:gd name="connsiteX286" fmla="*/ 1339160 w 2928285"/>
              <a:gd name="connsiteY286" fmla="*/ 55660 h 2903740"/>
              <a:gd name="connsiteX287" fmla="*/ 1367068 w 2928285"/>
              <a:gd name="connsiteY287" fmla="*/ 53660 h 2903740"/>
              <a:gd name="connsiteX288" fmla="*/ 1399929 w 2928285"/>
              <a:gd name="connsiteY288" fmla="*/ 49373 h 2903740"/>
              <a:gd name="connsiteX289" fmla="*/ 1448030 w 2928285"/>
              <a:gd name="connsiteY289" fmla="*/ 47659 h 2903740"/>
              <a:gd name="connsiteX290" fmla="*/ 1430695 w 2928285"/>
              <a:gd name="connsiteY290" fmla="*/ 50802 h 2903740"/>
              <a:gd name="connsiteX291" fmla="*/ 1398977 w 2928285"/>
              <a:gd name="connsiteY291" fmla="*/ 55946 h 2903740"/>
              <a:gd name="connsiteX292" fmla="*/ 1398977 w 2928285"/>
              <a:gd name="connsiteY292" fmla="*/ 55946 h 2903740"/>
              <a:gd name="connsiteX293" fmla="*/ 1462508 w 2928285"/>
              <a:gd name="connsiteY293" fmla="*/ 55089 h 2903740"/>
              <a:gd name="connsiteX294" fmla="*/ 1514134 w 2928285"/>
              <a:gd name="connsiteY294" fmla="*/ 53850 h 2903740"/>
              <a:gd name="connsiteX295" fmla="*/ 1533755 w 2928285"/>
              <a:gd name="connsiteY295" fmla="*/ 53088 h 2903740"/>
              <a:gd name="connsiteX296" fmla="*/ 1557949 w 2928285"/>
              <a:gd name="connsiteY296" fmla="*/ 54231 h 2903740"/>
              <a:gd name="connsiteX297" fmla="*/ 1606812 w 2928285"/>
              <a:gd name="connsiteY297" fmla="*/ 56898 h 2903740"/>
              <a:gd name="connsiteX298" fmla="*/ 1652437 w 2928285"/>
              <a:gd name="connsiteY298" fmla="*/ 68043 h 2903740"/>
              <a:gd name="connsiteX299" fmla="*/ 1639197 w 2928285"/>
              <a:gd name="connsiteY299" fmla="*/ 72805 h 2903740"/>
              <a:gd name="connsiteX300" fmla="*/ 1652722 w 2928285"/>
              <a:gd name="connsiteY300" fmla="*/ 74615 h 2903740"/>
              <a:gd name="connsiteX301" fmla="*/ 1685965 w 2928285"/>
              <a:gd name="connsiteY301" fmla="*/ 81473 h 2903740"/>
              <a:gd name="connsiteX302" fmla="*/ 1685965 w 2928285"/>
              <a:gd name="connsiteY302" fmla="*/ 81473 h 2903740"/>
              <a:gd name="connsiteX303" fmla="*/ 1729685 w 2928285"/>
              <a:gd name="connsiteY303" fmla="*/ 90045 h 2903740"/>
              <a:gd name="connsiteX304" fmla="*/ 1758926 w 2928285"/>
              <a:gd name="connsiteY304" fmla="*/ 99570 h 2903740"/>
              <a:gd name="connsiteX305" fmla="*/ 1788263 w 2928285"/>
              <a:gd name="connsiteY305" fmla="*/ 107667 h 2903740"/>
              <a:gd name="connsiteX306" fmla="*/ 1823315 w 2928285"/>
              <a:gd name="connsiteY306" fmla="*/ 118715 h 2903740"/>
              <a:gd name="connsiteX307" fmla="*/ 1860082 w 2928285"/>
              <a:gd name="connsiteY307" fmla="*/ 130431 h 2903740"/>
              <a:gd name="connsiteX308" fmla="*/ 1898182 w 2928285"/>
              <a:gd name="connsiteY308" fmla="*/ 144052 h 2903740"/>
              <a:gd name="connsiteX309" fmla="*/ 1917803 w 2928285"/>
              <a:gd name="connsiteY309" fmla="*/ 151005 h 2903740"/>
              <a:gd name="connsiteX310" fmla="*/ 1937615 w 2928285"/>
              <a:gd name="connsiteY310" fmla="*/ 159006 h 2903740"/>
              <a:gd name="connsiteX311" fmla="*/ 1972286 w 2928285"/>
              <a:gd name="connsiteY311" fmla="*/ 173294 h 2903740"/>
              <a:gd name="connsiteX312" fmla="*/ 2002004 w 2928285"/>
              <a:gd name="connsiteY312" fmla="*/ 187391 h 2903740"/>
              <a:gd name="connsiteX313" fmla="*/ 2028103 w 2928285"/>
              <a:gd name="connsiteY313" fmla="*/ 204440 h 2903740"/>
              <a:gd name="connsiteX314" fmla="*/ 2049820 w 2928285"/>
              <a:gd name="connsiteY314" fmla="*/ 215680 h 2903740"/>
              <a:gd name="connsiteX315" fmla="*/ 2062869 w 2928285"/>
              <a:gd name="connsiteY315" fmla="*/ 223586 h 2903740"/>
              <a:gd name="connsiteX316" fmla="*/ 2081157 w 2928285"/>
              <a:gd name="connsiteY316" fmla="*/ 236064 h 2903740"/>
              <a:gd name="connsiteX317" fmla="*/ 2106208 w 2928285"/>
              <a:gd name="connsiteY317" fmla="*/ 251304 h 2903740"/>
              <a:gd name="connsiteX318" fmla="*/ 2111161 w 2928285"/>
              <a:gd name="connsiteY318" fmla="*/ 256828 h 2903740"/>
              <a:gd name="connsiteX319" fmla="*/ 2087920 w 2928285"/>
              <a:gd name="connsiteY319" fmla="*/ 243493 h 2903740"/>
              <a:gd name="connsiteX320" fmla="*/ 2111161 w 2928285"/>
              <a:gd name="connsiteY320" fmla="*/ 256923 h 2903740"/>
              <a:gd name="connsiteX321" fmla="*/ 2173264 w 2928285"/>
              <a:gd name="connsiteY321" fmla="*/ 300834 h 2903740"/>
              <a:gd name="connsiteX322" fmla="*/ 2196505 w 2928285"/>
              <a:gd name="connsiteY322" fmla="*/ 316073 h 2903740"/>
              <a:gd name="connsiteX323" fmla="*/ 2219270 w 2928285"/>
              <a:gd name="connsiteY323" fmla="*/ 332552 h 2903740"/>
              <a:gd name="connsiteX324" fmla="*/ 2259560 w 2928285"/>
              <a:gd name="connsiteY324" fmla="*/ 363508 h 2903740"/>
              <a:gd name="connsiteX325" fmla="*/ 2311186 w 2928285"/>
              <a:gd name="connsiteY325" fmla="*/ 406085 h 2903740"/>
              <a:gd name="connsiteX326" fmla="*/ 2315282 w 2928285"/>
              <a:gd name="connsiteY326" fmla="*/ 419991 h 2903740"/>
              <a:gd name="connsiteX327" fmla="*/ 2364335 w 2928285"/>
              <a:gd name="connsiteY327" fmla="*/ 468378 h 2903740"/>
              <a:gd name="connsiteX328" fmla="*/ 2341856 w 2928285"/>
              <a:gd name="connsiteY328" fmla="*/ 450186 h 2903740"/>
              <a:gd name="connsiteX329" fmla="*/ 2323663 w 2928285"/>
              <a:gd name="connsiteY329" fmla="*/ 434088 h 2903740"/>
              <a:gd name="connsiteX330" fmla="*/ 2307471 w 2928285"/>
              <a:gd name="connsiteY330" fmla="*/ 420944 h 2903740"/>
              <a:gd name="connsiteX331" fmla="*/ 2316996 w 2928285"/>
              <a:gd name="connsiteY331" fmla="*/ 432183 h 2903740"/>
              <a:gd name="connsiteX332" fmla="*/ 2357001 w 2928285"/>
              <a:gd name="connsiteY332" fmla="*/ 470283 h 2903740"/>
              <a:gd name="connsiteX333" fmla="*/ 2348143 w 2928285"/>
              <a:gd name="connsiteY333" fmla="*/ 463235 h 2903740"/>
              <a:gd name="connsiteX334" fmla="*/ 2327854 w 2928285"/>
              <a:gd name="connsiteY334" fmla="*/ 444185 h 2903740"/>
              <a:gd name="connsiteX335" fmla="*/ 2348143 w 2928285"/>
              <a:gd name="connsiteY335" fmla="*/ 463235 h 2903740"/>
              <a:gd name="connsiteX336" fmla="*/ 2332427 w 2928285"/>
              <a:gd name="connsiteY336" fmla="*/ 452757 h 2903740"/>
              <a:gd name="connsiteX337" fmla="*/ 2347952 w 2928285"/>
              <a:gd name="connsiteY337" fmla="*/ 468950 h 2903740"/>
              <a:gd name="connsiteX338" fmla="*/ 2387481 w 2928285"/>
              <a:gd name="connsiteY338" fmla="*/ 520480 h 2903740"/>
              <a:gd name="connsiteX339" fmla="*/ 2361859 w 2928285"/>
              <a:gd name="connsiteY339" fmla="*/ 497239 h 2903740"/>
              <a:gd name="connsiteX340" fmla="*/ 2326521 w 2928285"/>
              <a:gd name="connsiteY340" fmla="*/ 470950 h 2903740"/>
              <a:gd name="connsiteX341" fmla="*/ 2296898 w 2928285"/>
              <a:gd name="connsiteY341" fmla="*/ 450281 h 2903740"/>
              <a:gd name="connsiteX342" fmla="*/ 2278420 w 2928285"/>
              <a:gd name="connsiteY342" fmla="*/ 436851 h 2903740"/>
              <a:gd name="connsiteX343" fmla="*/ 2266704 w 2928285"/>
              <a:gd name="connsiteY343" fmla="*/ 427326 h 2903740"/>
              <a:gd name="connsiteX344" fmla="*/ 2251940 w 2928285"/>
              <a:gd name="connsiteY344" fmla="*/ 416467 h 2903740"/>
              <a:gd name="connsiteX345" fmla="*/ 2251940 w 2928285"/>
              <a:gd name="connsiteY345" fmla="*/ 417324 h 2903740"/>
              <a:gd name="connsiteX346" fmla="*/ 2240415 w 2928285"/>
              <a:gd name="connsiteY346" fmla="*/ 409133 h 2903740"/>
              <a:gd name="connsiteX347" fmla="*/ 2226509 w 2928285"/>
              <a:gd name="connsiteY347" fmla="*/ 399608 h 2903740"/>
              <a:gd name="connsiteX348" fmla="*/ 2216984 w 2928285"/>
              <a:gd name="connsiteY348" fmla="*/ 392655 h 2903740"/>
              <a:gd name="connsiteX349" fmla="*/ 2207459 w 2928285"/>
              <a:gd name="connsiteY349" fmla="*/ 386273 h 2903740"/>
              <a:gd name="connsiteX350" fmla="*/ 2188409 w 2928285"/>
              <a:gd name="connsiteY350" fmla="*/ 373414 h 2903740"/>
              <a:gd name="connsiteX351" fmla="*/ 2212793 w 2928285"/>
              <a:gd name="connsiteY351" fmla="*/ 394750 h 2903740"/>
              <a:gd name="connsiteX352" fmla="*/ 2212793 w 2928285"/>
              <a:gd name="connsiteY352" fmla="*/ 396274 h 2903740"/>
              <a:gd name="connsiteX353" fmla="*/ 2212793 w 2928285"/>
              <a:gd name="connsiteY353" fmla="*/ 394750 h 2903740"/>
              <a:gd name="connsiteX354" fmla="*/ 2224413 w 2928285"/>
              <a:gd name="connsiteY354" fmla="*/ 403608 h 2903740"/>
              <a:gd name="connsiteX355" fmla="*/ 2278229 w 2928285"/>
              <a:gd name="connsiteY355" fmla="*/ 445042 h 2903740"/>
              <a:gd name="connsiteX356" fmla="*/ 2313377 w 2928285"/>
              <a:gd name="connsiteY356" fmla="*/ 477332 h 2903740"/>
              <a:gd name="connsiteX357" fmla="*/ 2306900 w 2928285"/>
              <a:gd name="connsiteY357" fmla="*/ 473427 h 2903740"/>
              <a:gd name="connsiteX358" fmla="*/ 2288802 w 2928285"/>
              <a:gd name="connsiteY358" fmla="*/ 458758 h 2903740"/>
              <a:gd name="connsiteX359" fmla="*/ 2256322 w 2928285"/>
              <a:gd name="connsiteY359" fmla="*/ 431707 h 2903740"/>
              <a:gd name="connsiteX360" fmla="*/ 2222508 w 2928285"/>
              <a:gd name="connsiteY360" fmla="*/ 405704 h 2903740"/>
              <a:gd name="connsiteX361" fmla="*/ 2219365 w 2928285"/>
              <a:gd name="connsiteY361" fmla="*/ 403227 h 2903740"/>
              <a:gd name="connsiteX362" fmla="*/ 2219365 w 2928285"/>
              <a:gd name="connsiteY362" fmla="*/ 403227 h 2903740"/>
              <a:gd name="connsiteX363" fmla="*/ 2195076 w 2928285"/>
              <a:gd name="connsiteY363" fmla="*/ 387511 h 2903740"/>
              <a:gd name="connsiteX364" fmla="*/ 2159834 w 2928285"/>
              <a:gd name="connsiteY364" fmla="*/ 365127 h 2903740"/>
              <a:gd name="connsiteX365" fmla="*/ 2118114 w 2928285"/>
              <a:gd name="connsiteY365" fmla="*/ 346077 h 2903740"/>
              <a:gd name="connsiteX366" fmla="*/ 2120781 w 2928285"/>
              <a:gd name="connsiteY366" fmla="*/ 348840 h 2903740"/>
              <a:gd name="connsiteX367" fmla="*/ 2130306 w 2928285"/>
              <a:gd name="connsiteY367" fmla="*/ 355031 h 2903740"/>
              <a:gd name="connsiteX368" fmla="*/ 2155071 w 2928285"/>
              <a:gd name="connsiteY368" fmla="*/ 369890 h 2903740"/>
              <a:gd name="connsiteX369" fmla="*/ 2180122 w 2928285"/>
              <a:gd name="connsiteY369" fmla="*/ 387606 h 2903740"/>
              <a:gd name="connsiteX370" fmla="*/ 2179074 w 2928285"/>
              <a:gd name="connsiteY370" fmla="*/ 389511 h 2903740"/>
              <a:gd name="connsiteX371" fmla="*/ 2163739 w 2928285"/>
              <a:gd name="connsiteY371" fmla="*/ 380558 h 2903740"/>
              <a:gd name="connsiteX372" fmla="*/ 2140879 w 2928285"/>
              <a:gd name="connsiteY372" fmla="*/ 365889 h 2903740"/>
              <a:gd name="connsiteX373" fmla="*/ 2118495 w 2928285"/>
              <a:gd name="connsiteY373" fmla="*/ 351792 h 2903740"/>
              <a:gd name="connsiteX374" fmla="*/ 2116685 w 2928285"/>
              <a:gd name="connsiteY374" fmla="*/ 351792 h 2903740"/>
              <a:gd name="connsiteX375" fmla="*/ 2112780 w 2928285"/>
              <a:gd name="connsiteY375" fmla="*/ 356364 h 2903740"/>
              <a:gd name="connsiteX376" fmla="*/ 2096587 w 2928285"/>
              <a:gd name="connsiteY376" fmla="*/ 351126 h 2903740"/>
              <a:gd name="connsiteX377" fmla="*/ 2047058 w 2928285"/>
              <a:gd name="connsiteY377" fmla="*/ 324265 h 2903740"/>
              <a:gd name="connsiteX378" fmla="*/ 2022197 w 2928285"/>
              <a:gd name="connsiteY378" fmla="*/ 307215 h 2903740"/>
              <a:gd name="connsiteX379" fmla="*/ 1993622 w 2928285"/>
              <a:gd name="connsiteY379" fmla="*/ 289975 h 2903740"/>
              <a:gd name="connsiteX380" fmla="*/ 1839127 w 2928285"/>
              <a:gd name="connsiteY380" fmla="*/ 227777 h 2903740"/>
              <a:gd name="connsiteX381" fmla="*/ 1839127 w 2928285"/>
              <a:gd name="connsiteY381" fmla="*/ 227777 h 2903740"/>
              <a:gd name="connsiteX382" fmla="*/ 1829602 w 2928285"/>
              <a:gd name="connsiteY382" fmla="*/ 225872 h 2903740"/>
              <a:gd name="connsiteX383" fmla="*/ 1818934 w 2928285"/>
              <a:gd name="connsiteY383" fmla="*/ 229491 h 2903740"/>
              <a:gd name="connsiteX384" fmla="*/ 1789787 w 2928285"/>
              <a:gd name="connsiteY384" fmla="*/ 222443 h 2903740"/>
              <a:gd name="connsiteX385" fmla="*/ 1765308 w 2928285"/>
              <a:gd name="connsiteY385" fmla="*/ 216156 h 2903740"/>
              <a:gd name="connsiteX386" fmla="*/ 1732161 w 2928285"/>
              <a:gd name="connsiteY386" fmla="*/ 209013 h 2903740"/>
              <a:gd name="connsiteX387" fmla="*/ 1698347 w 2928285"/>
              <a:gd name="connsiteY387" fmla="*/ 202440 h 2903740"/>
              <a:gd name="connsiteX388" fmla="*/ 1697776 w 2928285"/>
              <a:gd name="connsiteY388" fmla="*/ 200535 h 2903740"/>
              <a:gd name="connsiteX389" fmla="*/ 1710444 w 2928285"/>
              <a:gd name="connsiteY389" fmla="*/ 200535 h 2903740"/>
              <a:gd name="connsiteX390" fmla="*/ 1732637 w 2928285"/>
              <a:gd name="connsiteY390" fmla="*/ 203869 h 2903740"/>
              <a:gd name="connsiteX391" fmla="*/ 1777976 w 2928285"/>
              <a:gd name="connsiteY391" fmla="*/ 211108 h 2903740"/>
              <a:gd name="connsiteX392" fmla="*/ 1775785 w 2928285"/>
              <a:gd name="connsiteY392" fmla="*/ 208060 h 2903740"/>
              <a:gd name="connsiteX393" fmla="*/ 1763689 w 2928285"/>
              <a:gd name="connsiteY393" fmla="*/ 199964 h 2903740"/>
              <a:gd name="connsiteX394" fmla="*/ 1729494 w 2928285"/>
              <a:gd name="connsiteY394" fmla="*/ 189581 h 2903740"/>
              <a:gd name="connsiteX395" fmla="*/ 1737876 w 2928285"/>
              <a:gd name="connsiteY395" fmla="*/ 187010 h 2903740"/>
              <a:gd name="connsiteX396" fmla="*/ 1728922 w 2928285"/>
              <a:gd name="connsiteY396" fmla="*/ 181771 h 2903740"/>
              <a:gd name="connsiteX397" fmla="*/ 1728922 w 2928285"/>
              <a:gd name="connsiteY397" fmla="*/ 181771 h 2903740"/>
              <a:gd name="connsiteX398" fmla="*/ 1713016 w 2928285"/>
              <a:gd name="connsiteY398" fmla="*/ 178056 h 2903740"/>
              <a:gd name="connsiteX399" fmla="*/ 1695299 w 2928285"/>
              <a:gd name="connsiteY399" fmla="*/ 175008 h 2903740"/>
              <a:gd name="connsiteX400" fmla="*/ 1678916 w 2928285"/>
              <a:gd name="connsiteY400" fmla="*/ 169960 h 2903740"/>
              <a:gd name="connsiteX401" fmla="*/ 1659866 w 2928285"/>
              <a:gd name="connsiteY401" fmla="*/ 162054 h 2903740"/>
              <a:gd name="connsiteX402" fmla="*/ 1599287 w 2928285"/>
              <a:gd name="connsiteY402" fmla="*/ 155292 h 2903740"/>
              <a:gd name="connsiteX403" fmla="*/ 1646912 w 2928285"/>
              <a:gd name="connsiteY403" fmla="*/ 149862 h 2903740"/>
              <a:gd name="connsiteX404" fmla="*/ 1674535 w 2928285"/>
              <a:gd name="connsiteY404" fmla="*/ 151767 h 2903740"/>
              <a:gd name="connsiteX405" fmla="*/ 1705682 w 2928285"/>
              <a:gd name="connsiteY405" fmla="*/ 155006 h 2903740"/>
              <a:gd name="connsiteX406" fmla="*/ 1675583 w 2928285"/>
              <a:gd name="connsiteY406" fmla="*/ 146338 h 2903740"/>
              <a:gd name="connsiteX407" fmla="*/ 1658819 w 2928285"/>
              <a:gd name="connsiteY407" fmla="*/ 143671 h 2903740"/>
              <a:gd name="connsiteX408" fmla="*/ 1643197 w 2928285"/>
              <a:gd name="connsiteY408" fmla="*/ 142052 h 2903740"/>
              <a:gd name="connsiteX409" fmla="*/ 1615099 w 2928285"/>
              <a:gd name="connsiteY409" fmla="*/ 139671 h 2903740"/>
              <a:gd name="connsiteX410" fmla="*/ 1591286 w 2928285"/>
              <a:gd name="connsiteY410" fmla="*/ 138337 h 2903740"/>
              <a:gd name="connsiteX411" fmla="*/ 1571379 w 2928285"/>
              <a:gd name="connsiteY411" fmla="*/ 138813 h 2903740"/>
              <a:gd name="connsiteX412" fmla="*/ 1571379 w 2928285"/>
              <a:gd name="connsiteY412" fmla="*/ 138813 h 2903740"/>
              <a:gd name="connsiteX413" fmla="*/ 1520706 w 2928285"/>
              <a:gd name="connsiteY413" fmla="*/ 137575 h 2903740"/>
              <a:gd name="connsiteX414" fmla="*/ 1469938 w 2928285"/>
              <a:gd name="connsiteY414" fmla="*/ 140147 h 2903740"/>
              <a:gd name="connsiteX415" fmla="*/ 1439362 w 2928285"/>
              <a:gd name="connsiteY415" fmla="*/ 147481 h 2903740"/>
              <a:gd name="connsiteX416" fmla="*/ 1408120 w 2928285"/>
              <a:gd name="connsiteY416" fmla="*/ 151005 h 2903740"/>
              <a:gd name="connsiteX417" fmla="*/ 1386403 w 2928285"/>
              <a:gd name="connsiteY417" fmla="*/ 153196 h 2903740"/>
              <a:gd name="connsiteX418" fmla="*/ 1359734 w 2928285"/>
              <a:gd name="connsiteY418" fmla="*/ 155958 h 2903740"/>
              <a:gd name="connsiteX419" fmla="*/ 1338683 w 2928285"/>
              <a:gd name="connsiteY419" fmla="*/ 157578 h 2903740"/>
              <a:gd name="connsiteX420" fmla="*/ 1317728 w 2928285"/>
              <a:gd name="connsiteY420" fmla="*/ 160054 h 2903740"/>
              <a:gd name="connsiteX421" fmla="*/ 1302774 w 2928285"/>
              <a:gd name="connsiteY421" fmla="*/ 162912 h 2903740"/>
              <a:gd name="connsiteX422" fmla="*/ 1258292 w 2928285"/>
              <a:gd name="connsiteY422" fmla="*/ 169579 h 2903740"/>
              <a:gd name="connsiteX423" fmla="*/ 1256006 w 2928285"/>
              <a:gd name="connsiteY423" fmla="*/ 167388 h 2903740"/>
              <a:gd name="connsiteX424" fmla="*/ 1218859 w 2928285"/>
              <a:gd name="connsiteY424" fmla="*/ 170531 h 2903740"/>
              <a:gd name="connsiteX425" fmla="*/ 1191617 w 2928285"/>
              <a:gd name="connsiteY425" fmla="*/ 176056 h 2903740"/>
              <a:gd name="connsiteX426" fmla="*/ 1159804 w 2928285"/>
              <a:gd name="connsiteY426" fmla="*/ 183962 h 2903740"/>
              <a:gd name="connsiteX427" fmla="*/ 1169329 w 2928285"/>
              <a:gd name="connsiteY427" fmla="*/ 188439 h 2903740"/>
              <a:gd name="connsiteX428" fmla="*/ 1147707 w 2928285"/>
              <a:gd name="connsiteY428" fmla="*/ 199106 h 2903740"/>
              <a:gd name="connsiteX429" fmla="*/ 1136468 w 2928285"/>
              <a:gd name="connsiteY429" fmla="*/ 208155 h 2903740"/>
              <a:gd name="connsiteX430" fmla="*/ 1131610 w 2928285"/>
              <a:gd name="connsiteY430" fmla="*/ 213680 h 2903740"/>
              <a:gd name="connsiteX431" fmla="*/ 1155899 w 2928285"/>
              <a:gd name="connsiteY431" fmla="*/ 211298 h 2903740"/>
              <a:gd name="connsiteX432" fmla="*/ 1166757 w 2928285"/>
              <a:gd name="connsiteY432" fmla="*/ 213394 h 2903740"/>
              <a:gd name="connsiteX433" fmla="*/ 1176282 w 2928285"/>
              <a:gd name="connsiteY433" fmla="*/ 220633 h 2903740"/>
              <a:gd name="connsiteX434" fmla="*/ 1211715 w 2928285"/>
              <a:gd name="connsiteY434" fmla="*/ 221586 h 2903740"/>
              <a:gd name="connsiteX435" fmla="*/ 1209143 w 2928285"/>
              <a:gd name="connsiteY435" fmla="*/ 224538 h 2903740"/>
              <a:gd name="connsiteX436" fmla="*/ 1223526 w 2928285"/>
              <a:gd name="connsiteY436" fmla="*/ 223205 h 2903740"/>
              <a:gd name="connsiteX437" fmla="*/ 1219240 w 2928285"/>
              <a:gd name="connsiteY437" fmla="*/ 226157 h 2903740"/>
              <a:gd name="connsiteX438" fmla="*/ 1236385 w 2928285"/>
              <a:gd name="connsiteY438" fmla="*/ 226157 h 2903740"/>
              <a:gd name="connsiteX439" fmla="*/ 1236861 w 2928285"/>
              <a:gd name="connsiteY439" fmla="*/ 228158 h 2903740"/>
              <a:gd name="connsiteX440" fmla="*/ 1211525 w 2928285"/>
              <a:gd name="connsiteY440" fmla="*/ 235492 h 2903740"/>
              <a:gd name="connsiteX441" fmla="*/ 1184093 w 2928285"/>
              <a:gd name="connsiteY441" fmla="*/ 241779 h 2903740"/>
              <a:gd name="connsiteX442" fmla="*/ 1161233 w 2928285"/>
              <a:gd name="connsiteY442" fmla="*/ 246065 h 2903740"/>
              <a:gd name="connsiteX443" fmla="*/ 1138563 w 2928285"/>
              <a:gd name="connsiteY443" fmla="*/ 251494 h 2903740"/>
              <a:gd name="connsiteX444" fmla="*/ 1093224 w 2928285"/>
              <a:gd name="connsiteY444" fmla="*/ 262829 h 2903740"/>
              <a:gd name="connsiteX445" fmla="*/ 1048266 w 2928285"/>
              <a:gd name="connsiteY445" fmla="*/ 275783 h 2903740"/>
              <a:gd name="connsiteX446" fmla="*/ 1003975 w 2928285"/>
              <a:gd name="connsiteY446" fmla="*/ 291023 h 2903740"/>
              <a:gd name="connsiteX447" fmla="*/ 979781 w 2928285"/>
              <a:gd name="connsiteY447" fmla="*/ 301215 h 2903740"/>
              <a:gd name="connsiteX448" fmla="*/ 964922 w 2928285"/>
              <a:gd name="connsiteY448" fmla="*/ 305501 h 2903740"/>
              <a:gd name="connsiteX449" fmla="*/ 963684 w 2928285"/>
              <a:gd name="connsiteY449" fmla="*/ 303786 h 2903740"/>
              <a:gd name="connsiteX450" fmla="*/ 937967 w 2928285"/>
              <a:gd name="connsiteY450" fmla="*/ 312835 h 2903740"/>
              <a:gd name="connsiteX451" fmla="*/ 890341 w 2928285"/>
              <a:gd name="connsiteY451" fmla="*/ 337981 h 2903740"/>
              <a:gd name="connsiteX452" fmla="*/ 860338 w 2928285"/>
              <a:gd name="connsiteY452" fmla="*/ 351126 h 2903740"/>
              <a:gd name="connsiteX453" fmla="*/ 831286 w 2928285"/>
              <a:gd name="connsiteY453" fmla="*/ 366556 h 2903740"/>
              <a:gd name="connsiteX454" fmla="*/ 800902 w 2928285"/>
              <a:gd name="connsiteY454" fmla="*/ 386273 h 2903740"/>
              <a:gd name="connsiteX455" fmla="*/ 778232 w 2928285"/>
              <a:gd name="connsiteY455" fmla="*/ 404656 h 2903740"/>
              <a:gd name="connsiteX456" fmla="*/ 756801 w 2928285"/>
              <a:gd name="connsiteY456" fmla="*/ 425802 h 2903740"/>
              <a:gd name="connsiteX457" fmla="*/ 675172 w 2928285"/>
              <a:gd name="connsiteY457" fmla="*/ 475427 h 2903740"/>
              <a:gd name="connsiteX458" fmla="*/ 647644 w 2928285"/>
              <a:gd name="connsiteY458" fmla="*/ 498858 h 2903740"/>
              <a:gd name="connsiteX459" fmla="*/ 616212 w 2928285"/>
              <a:gd name="connsiteY459" fmla="*/ 528386 h 2903740"/>
              <a:gd name="connsiteX460" fmla="*/ 600115 w 2928285"/>
              <a:gd name="connsiteY460" fmla="*/ 542102 h 2903740"/>
              <a:gd name="connsiteX461" fmla="*/ 585256 w 2928285"/>
              <a:gd name="connsiteY461" fmla="*/ 557723 h 2903740"/>
              <a:gd name="connsiteX462" fmla="*/ 598114 w 2928285"/>
              <a:gd name="connsiteY462" fmla="*/ 550770 h 2903740"/>
              <a:gd name="connsiteX463" fmla="*/ 629261 w 2928285"/>
              <a:gd name="connsiteY463" fmla="*/ 525528 h 2903740"/>
              <a:gd name="connsiteX464" fmla="*/ 646692 w 2928285"/>
              <a:gd name="connsiteY464" fmla="*/ 511050 h 2903740"/>
              <a:gd name="connsiteX465" fmla="*/ 653645 w 2928285"/>
              <a:gd name="connsiteY465" fmla="*/ 507717 h 2903740"/>
              <a:gd name="connsiteX466" fmla="*/ 614593 w 2928285"/>
              <a:gd name="connsiteY466" fmla="*/ 547817 h 2903740"/>
              <a:gd name="connsiteX467" fmla="*/ 612402 w 2928285"/>
              <a:gd name="connsiteY467" fmla="*/ 553151 h 2903740"/>
              <a:gd name="connsiteX468" fmla="*/ 618688 w 2928285"/>
              <a:gd name="connsiteY468" fmla="*/ 550007 h 2903740"/>
              <a:gd name="connsiteX469" fmla="*/ 662408 w 2928285"/>
              <a:gd name="connsiteY469" fmla="*/ 513241 h 2903740"/>
              <a:gd name="connsiteX470" fmla="*/ 684125 w 2928285"/>
              <a:gd name="connsiteY470" fmla="*/ 496001 h 2903740"/>
              <a:gd name="connsiteX471" fmla="*/ 684125 w 2928285"/>
              <a:gd name="connsiteY471" fmla="*/ 496001 h 2903740"/>
              <a:gd name="connsiteX472" fmla="*/ 727083 w 2928285"/>
              <a:gd name="connsiteY472" fmla="*/ 462378 h 2903740"/>
              <a:gd name="connsiteX473" fmla="*/ 742799 w 2928285"/>
              <a:gd name="connsiteY473" fmla="*/ 455234 h 2903740"/>
              <a:gd name="connsiteX474" fmla="*/ 720797 w 2928285"/>
              <a:gd name="connsiteY474" fmla="*/ 472665 h 2903740"/>
              <a:gd name="connsiteX475" fmla="*/ 703556 w 2928285"/>
              <a:gd name="connsiteY475" fmla="*/ 485809 h 2903740"/>
              <a:gd name="connsiteX476" fmla="*/ 690697 w 2928285"/>
              <a:gd name="connsiteY476" fmla="*/ 497430 h 2903740"/>
              <a:gd name="connsiteX477" fmla="*/ 671647 w 2928285"/>
              <a:gd name="connsiteY477" fmla="*/ 515813 h 2903740"/>
              <a:gd name="connsiteX478" fmla="*/ 637643 w 2928285"/>
              <a:gd name="connsiteY478" fmla="*/ 552484 h 2903740"/>
              <a:gd name="connsiteX479" fmla="*/ 632500 w 2928285"/>
              <a:gd name="connsiteY479" fmla="*/ 560485 h 2903740"/>
              <a:gd name="connsiteX480" fmla="*/ 620022 w 2928285"/>
              <a:gd name="connsiteY480" fmla="*/ 574773 h 2903740"/>
              <a:gd name="connsiteX481" fmla="*/ 584780 w 2928285"/>
              <a:gd name="connsiteY481" fmla="*/ 613444 h 2903740"/>
              <a:gd name="connsiteX482" fmla="*/ 558109 w 2928285"/>
              <a:gd name="connsiteY482" fmla="*/ 647258 h 2903740"/>
              <a:gd name="connsiteX483" fmla="*/ 543631 w 2928285"/>
              <a:gd name="connsiteY483" fmla="*/ 665736 h 2903740"/>
              <a:gd name="connsiteX484" fmla="*/ 530201 w 2928285"/>
              <a:gd name="connsiteY484" fmla="*/ 683834 h 2903740"/>
              <a:gd name="connsiteX485" fmla="*/ 517723 w 2928285"/>
              <a:gd name="connsiteY485" fmla="*/ 701074 h 2903740"/>
              <a:gd name="connsiteX486" fmla="*/ 507246 w 2928285"/>
              <a:gd name="connsiteY486" fmla="*/ 717933 h 2903740"/>
              <a:gd name="connsiteX487" fmla="*/ 513818 w 2928285"/>
              <a:gd name="connsiteY487" fmla="*/ 714028 h 2903740"/>
              <a:gd name="connsiteX488" fmla="*/ 521724 w 2928285"/>
              <a:gd name="connsiteY488" fmla="*/ 704503 h 2903740"/>
              <a:gd name="connsiteX489" fmla="*/ 537916 w 2928285"/>
              <a:gd name="connsiteY489" fmla="*/ 684215 h 2903740"/>
              <a:gd name="connsiteX490" fmla="*/ 557633 w 2928285"/>
              <a:gd name="connsiteY490" fmla="*/ 660498 h 2903740"/>
              <a:gd name="connsiteX491" fmla="*/ 578493 w 2928285"/>
              <a:gd name="connsiteY491" fmla="*/ 637733 h 2903740"/>
              <a:gd name="connsiteX492" fmla="*/ 599353 w 2928285"/>
              <a:gd name="connsiteY492" fmla="*/ 615159 h 2903740"/>
              <a:gd name="connsiteX493" fmla="*/ 621260 w 2928285"/>
              <a:gd name="connsiteY493" fmla="*/ 593537 h 2903740"/>
              <a:gd name="connsiteX494" fmla="*/ 633643 w 2928285"/>
              <a:gd name="connsiteY494" fmla="*/ 583345 h 2903740"/>
              <a:gd name="connsiteX495" fmla="*/ 672790 w 2928285"/>
              <a:gd name="connsiteY495" fmla="*/ 545245 h 2903740"/>
              <a:gd name="connsiteX496" fmla="*/ 744133 w 2928285"/>
              <a:gd name="connsiteY496" fmla="*/ 490476 h 2903740"/>
              <a:gd name="connsiteX497" fmla="*/ 755848 w 2928285"/>
              <a:gd name="connsiteY497" fmla="*/ 484190 h 2903740"/>
              <a:gd name="connsiteX498" fmla="*/ 728321 w 2928285"/>
              <a:gd name="connsiteY498" fmla="*/ 506193 h 2903740"/>
              <a:gd name="connsiteX499" fmla="*/ 678124 w 2928285"/>
              <a:gd name="connsiteY499" fmla="*/ 546293 h 2903740"/>
              <a:gd name="connsiteX500" fmla="*/ 633928 w 2928285"/>
              <a:gd name="connsiteY500" fmla="*/ 584393 h 2903740"/>
              <a:gd name="connsiteX501" fmla="*/ 595828 w 2928285"/>
              <a:gd name="connsiteY501" fmla="*/ 624588 h 2903740"/>
              <a:gd name="connsiteX502" fmla="*/ 559729 w 2928285"/>
              <a:gd name="connsiteY502" fmla="*/ 666594 h 2903740"/>
              <a:gd name="connsiteX503" fmla="*/ 552204 w 2928285"/>
              <a:gd name="connsiteY503" fmla="*/ 676119 h 2903740"/>
              <a:gd name="connsiteX504" fmla="*/ 549347 w 2928285"/>
              <a:gd name="connsiteY504" fmla="*/ 680405 h 2903740"/>
              <a:gd name="connsiteX505" fmla="*/ 527439 w 2928285"/>
              <a:gd name="connsiteY505" fmla="*/ 715552 h 2903740"/>
              <a:gd name="connsiteX506" fmla="*/ 525248 w 2928285"/>
              <a:gd name="connsiteY506" fmla="*/ 707170 h 2903740"/>
              <a:gd name="connsiteX507" fmla="*/ 506198 w 2928285"/>
              <a:gd name="connsiteY507" fmla="*/ 730030 h 2903740"/>
              <a:gd name="connsiteX508" fmla="*/ 394184 w 2928285"/>
              <a:gd name="connsiteY508" fmla="*/ 905099 h 2903740"/>
              <a:gd name="connsiteX509" fmla="*/ 366847 w 2928285"/>
              <a:gd name="connsiteY509" fmla="*/ 968060 h 2903740"/>
              <a:gd name="connsiteX510" fmla="*/ 359323 w 2928285"/>
              <a:gd name="connsiteY510" fmla="*/ 987777 h 2903740"/>
              <a:gd name="connsiteX511" fmla="*/ 352274 w 2928285"/>
              <a:gd name="connsiteY511" fmla="*/ 1007684 h 2903740"/>
              <a:gd name="connsiteX512" fmla="*/ 339987 w 2928285"/>
              <a:gd name="connsiteY512" fmla="*/ 1039402 h 2903740"/>
              <a:gd name="connsiteX513" fmla="*/ 334462 w 2928285"/>
              <a:gd name="connsiteY513" fmla="*/ 1052737 h 2903740"/>
              <a:gd name="connsiteX514" fmla="*/ 330176 w 2928285"/>
              <a:gd name="connsiteY514" fmla="*/ 1064167 h 2903740"/>
              <a:gd name="connsiteX515" fmla="*/ 318460 w 2928285"/>
              <a:gd name="connsiteY515" fmla="*/ 1085027 h 2903740"/>
              <a:gd name="connsiteX516" fmla="*/ 335986 w 2928285"/>
              <a:gd name="connsiteY516" fmla="*/ 1018352 h 2903740"/>
              <a:gd name="connsiteX517" fmla="*/ 320365 w 2928285"/>
              <a:gd name="connsiteY517" fmla="*/ 1052832 h 2903740"/>
              <a:gd name="connsiteX518" fmla="*/ 302839 w 2928285"/>
              <a:gd name="connsiteY518" fmla="*/ 1106172 h 2903740"/>
              <a:gd name="connsiteX519" fmla="*/ 294838 w 2928285"/>
              <a:gd name="connsiteY519" fmla="*/ 1120650 h 2903740"/>
              <a:gd name="connsiteX520" fmla="*/ 290933 w 2928285"/>
              <a:gd name="connsiteY520" fmla="*/ 1123603 h 2903740"/>
              <a:gd name="connsiteX521" fmla="*/ 290933 w 2928285"/>
              <a:gd name="connsiteY521" fmla="*/ 1123603 h 2903740"/>
              <a:gd name="connsiteX522" fmla="*/ 281408 w 2928285"/>
              <a:gd name="connsiteY522" fmla="*/ 1163799 h 2903740"/>
              <a:gd name="connsiteX523" fmla="*/ 271883 w 2928285"/>
              <a:gd name="connsiteY523" fmla="*/ 1220949 h 2903740"/>
              <a:gd name="connsiteX524" fmla="*/ 264644 w 2928285"/>
              <a:gd name="connsiteY524" fmla="*/ 1279242 h 2903740"/>
              <a:gd name="connsiteX525" fmla="*/ 259215 w 2928285"/>
              <a:gd name="connsiteY525" fmla="*/ 1273431 h 2903740"/>
              <a:gd name="connsiteX526" fmla="*/ 264644 w 2928285"/>
              <a:gd name="connsiteY526" fmla="*/ 1279242 h 2903740"/>
              <a:gd name="connsiteX527" fmla="*/ 265692 w 2928285"/>
              <a:gd name="connsiteY527" fmla="*/ 1321628 h 2903740"/>
              <a:gd name="connsiteX528" fmla="*/ 261406 w 2928285"/>
              <a:gd name="connsiteY528" fmla="*/ 1364776 h 2903740"/>
              <a:gd name="connsiteX529" fmla="*/ 260453 w 2928285"/>
              <a:gd name="connsiteY529" fmla="*/ 1404781 h 2903740"/>
              <a:gd name="connsiteX530" fmla="*/ 256072 w 2928285"/>
              <a:gd name="connsiteY530" fmla="*/ 1409163 h 2903740"/>
              <a:gd name="connsiteX531" fmla="*/ 256072 w 2928285"/>
              <a:gd name="connsiteY531" fmla="*/ 1409163 h 2903740"/>
              <a:gd name="connsiteX532" fmla="*/ 260453 w 2928285"/>
              <a:gd name="connsiteY532" fmla="*/ 1404781 h 2903740"/>
              <a:gd name="connsiteX533" fmla="*/ 265311 w 2928285"/>
              <a:gd name="connsiteY533" fmla="*/ 1432499 h 2903740"/>
              <a:gd name="connsiteX534" fmla="*/ 269216 w 2928285"/>
              <a:gd name="connsiteY534" fmla="*/ 1490220 h 2903740"/>
              <a:gd name="connsiteX535" fmla="*/ 270264 w 2928285"/>
              <a:gd name="connsiteY535" fmla="*/ 1503079 h 2903740"/>
              <a:gd name="connsiteX536" fmla="*/ 270931 w 2928285"/>
              <a:gd name="connsiteY536" fmla="*/ 1528320 h 2903740"/>
              <a:gd name="connsiteX537" fmla="*/ 270264 w 2928285"/>
              <a:gd name="connsiteY537" fmla="*/ 1503079 h 2903740"/>
              <a:gd name="connsiteX538" fmla="*/ 272264 w 2928285"/>
              <a:gd name="connsiteY538" fmla="*/ 1503079 h 2903740"/>
              <a:gd name="connsiteX539" fmla="*/ 271597 w 2928285"/>
              <a:gd name="connsiteY539" fmla="*/ 1471647 h 2903740"/>
              <a:gd name="connsiteX540" fmla="*/ 270835 w 2928285"/>
              <a:gd name="connsiteY540" fmla="*/ 1433547 h 2903740"/>
              <a:gd name="connsiteX541" fmla="*/ 268740 w 2928285"/>
              <a:gd name="connsiteY541" fmla="*/ 1402495 h 2903740"/>
              <a:gd name="connsiteX542" fmla="*/ 271693 w 2928285"/>
              <a:gd name="connsiteY542" fmla="*/ 1389446 h 2903740"/>
              <a:gd name="connsiteX543" fmla="*/ 271693 w 2928285"/>
              <a:gd name="connsiteY543" fmla="*/ 1346679 h 2903740"/>
              <a:gd name="connsiteX544" fmla="*/ 272740 w 2928285"/>
              <a:gd name="connsiteY544" fmla="*/ 1306674 h 2903740"/>
              <a:gd name="connsiteX545" fmla="*/ 278170 w 2928285"/>
              <a:gd name="connsiteY545" fmla="*/ 1306674 h 2903740"/>
              <a:gd name="connsiteX546" fmla="*/ 281408 w 2928285"/>
              <a:gd name="connsiteY546" fmla="*/ 1333344 h 2903740"/>
              <a:gd name="connsiteX547" fmla="*/ 285790 w 2928285"/>
              <a:gd name="connsiteY547" fmla="*/ 1340583 h 2903740"/>
              <a:gd name="connsiteX548" fmla="*/ 284647 w 2928285"/>
              <a:gd name="connsiteY548" fmla="*/ 1402686 h 2903740"/>
              <a:gd name="connsiteX549" fmla="*/ 285218 w 2928285"/>
              <a:gd name="connsiteY549" fmla="*/ 1430308 h 2903740"/>
              <a:gd name="connsiteX550" fmla="*/ 285218 w 2928285"/>
              <a:gd name="connsiteY550" fmla="*/ 1430308 h 2903740"/>
              <a:gd name="connsiteX551" fmla="*/ 286742 w 2928285"/>
              <a:gd name="connsiteY551" fmla="*/ 1419831 h 2903740"/>
              <a:gd name="connsiteX552" fmla="*/ 286742 w 2928285"/>
              <a:gd name="connsiteY552" fmla="*/ 1393923 h 2903740"/>
              <a:gd name="connsiteX553" fmla="*/ 289600 w 2928285"/>
              <a:gd name="connsiteY553" fmla="*/ 1364586 h 2903740"/>
              <a:gd name="connsiteX554" fmla="*/ 289600 w 2928285"/>
              <a:gd name="connsiteY554" fmla="*/ 1364586 h 2903740"/>
              <a:gd name="connsiteX555" fmla="*/ 295029 w 2928285"/>
              <a:gd name="connsiteY555" fmla="*/ 1345536 h 2903740"/>
              <a:gd name="connsiteX556" fmla="*/ 302077 w 2928285"/>
              <a:gd name="connsiteY556" fmla="*/ 1287814 h 2903740"/>
              <a:gd name="connsiteX557" fmla="*/ 302077 w 2928285"/>
              <a:gd name="connsiteY557" fmla="*/ 1296387 h 2903740"/>
              <a:gd name="connsiteX558" fmla="*/ 302077 w 2928285"/>
              <a:gd name="connsiteY558" fmla="*/ 1287909 h 2903740"/>
              <a:gd name="connsiteX559" fmla="*/ 304649 w 2928285"/>
              <a:gd name="connsiteY559" fmla="*/ 1297434 h 2903740"/>
              <a:gd name="connsiteX560" fmla="*/ 302363 w 2928285"/>
              <a:gd name="connsiteY560" fmla="*/ 1339059 h 2903740"/>
              <a:gd name="connsiteX561" fmla="*/ 304649 w 2928285"/>
              <a:gd name="connsiteY561" fmla="*/ 1297434 h 2903740"/>
              <a:gd name="connsiteX562" fmla="*/ 307030 w 2928285"/>
              <a:gd name="connsiteY562" fmla="*/ 1282290 h 2903740"/>
              <a:gd name="connsiteX563" fmla="*/ 309697 w 2928285"/>
              <a:gd name="connsiteY563" fmla="*/ 1278003 h 2903740"/>
              <a:gd name="connsiteX564" fmla="*/ 312079 w 2928285"/>
              <a:gd name="connsiteY564" fmla="*/ 1269240 h 2903740"/>
              <a:gd name="connsiteX565" fmla="*/ 314651 w 2928285"/>
              <a:gd name="connsiteY565" fmla="*/ 1265430 h 2903740"/>
              <a:gd name="connsiteX566" fmla="*/ 311984 w 2928285"/>
              <a:gd name="connsiteY566" fmla="*/ 1287909 h 2903740"/>
              <a:gd name="connsiteX567" fmla="*/ 310459 w 2928285"/>
              <a:gd name="connsiteY567" fmla="*/ 1310484 h 2903740"/>
              <a:gd name="connsiteX568" fmla="*/ 309126 w 2928285"/>
              <a:gd name="connsiteY568" fmla="*/ 1313055 h 2903740"/>
              <a:gd name="connsiteX569" fmla="*/ 304649 w 2928285"/>
              <a:gd name="connsiteY569" fmla="*/ 1351155 h 2903740"/>
              <a:gd name="connsiteX570" fmla="*/ 301315 w 2928285"/>
              <a:gd name="connsiteY570" fmla="*/ 1380302 h 2903740"/>
              <a:gd name="connsiteX571" fmla="*/ 299696 w 2928285"/>
              <a:gd name="connsiteY571" fmla="*/ 1404591 h 2903740"/>
              <a:gd name="connsiteX572" fmla="*/ 299030 w 2928285"/>
              <a:gd name="connsiteY572" fmla="*/ 1426403 h 2903740"/>
              <a:gd name="connsiteX573" fmla="*/ 296934 w 2928285"/>
              <a:gd name="connsiteY573" fmla="*/ 1464503 h 2903740"/>
              <a:gd name="connsiteX574" fmla="*/ 295981 w 2928285"/>
              <a:gd name="connsiteY574" fmla="*/ 1429451 h 2903740"/>
              <a:gd name="connsiteX575" fmla="*/ 296934 w 2928285"/>
              <a:gd name="connsiteY575" fmla="*/ 1464503 h 2903740"/>
              <a:gd name="connsiteX576" fmla="*/ 296934 w 2928285"/>
              <a:gd name="connsiteY576" fmla="*/ 1492602 h 2903740"/>
              <a:gd name="connsiteX577" fmla="*/ 293981 w 2928285"/>
              <a:gd name="connsiteY577" fmla="*/ 1508699 h 2903740"/>
              <a:gd name="connsiteX578" fmla="*/ 287980 w 2928285"/>
              <a:gd name="connsiteY578" fmla="*/ 1489649 h 2903740"/>
              <a:gd name="connsiteX579" fmla="*/ 293981 w 2928285"/>
              <a:gd name="connsiteY579" fmla="*/ 1508699 h 2903740"/>
              <a:gd name="connsiteX580" fmla="*/ 293981 w 2928285"/>
              <a:gd name="connsiteY580" fmla="*/ 1528606 h 2903740"/>
              <a:gd name="connsiteX581" fmla="*/ 293981 w 2928285"/>
              <a:gd name="connsiteY581" fmla="*/ 1545465 h 2903740"/>
              <a:gd name="connsiteX582" fmla="*/ 293314 w 2928285"/>
              <a:gd name="connsiteY582" fmla="*/ 1572897 h 2903740"/>
              <a:gd name="connsiteX583" fmla="*/ 297505 w 2928285"/>
              <a:gd name="connsiteY583" fmla="*/ 1605282 h 2903740"/>
              <a:gd name="connsiteX584" fmla="*/ 303601 w 2928285"/>
              <a:gd name="connsiteY584" fmla="*/ 1635858 h 2903740"/>
              <a:gd name="connsiteX585" fmla="*/ 309412 w 2928285"/>
              <a:gd name="connsiteY585" fmla="*/ 1649859 h 2903740"/>
              <a:gd name="connsiteX586" fmla="*/ 310840 w 2928285"/>
              <a:gd name="connsiteY586" fmla="*/ 1641763 h 2903740"/>
              <a:gd name="connsiteX587" fmla="*/ 316079 w 2928285"/>
              <a:gd name="connsiteY587" fmla="*/ 1624332 h 2903740"/>
              <a:gd name="connsiteX588" fmla="*/ 336844 w 2928285"/>
              <a:gd name="connsiteY588" fmla="*/ 1735775 h 2903740"/>
              <a:gd name="connsiteX589" fmla="*/ 338749 w 2928285"/>
              <a:gd name="connsiteY589" fmla="*/ 1745300 h 2903740"/>
              <a:gd name="connsiteX590" fmla="*/ 337606 w 2928285"/>
              <a:gd name="connsiteY590" fmla="*/ 1749110 h 2903740"/>
              <a:gd name="connsiteX591" fmla="*/ 330843 w 2928285"/>
              <a:gd name="connsiteY591" fmla="*/ 1753111 h 2903740"/>
              <a:gd name="connsiteX592" fmla="*/ 328271 w 2928285"/>
              <a:gd name="connsiteY592" fmla="*/ 1754349 h 2903740"/>
              <a:gd name="connsiteX593" fmla="*/ 323413 w 2928285"/>
              <a:gd name="connsiteY593" fmla="*/ 1747395 h 2903740"/>
              <a:gd name="connsiteX594" fmla="*/ 328271 w 2928285"/>
              <a:gd name="connsiteY594" fmla="*/ 1754444 h 2903740"/>
              <a:gd name="connsiteX595" fmla="*/ 343606 w 2928285"/>
              <a:gd name="connsiteY595" fmla="*/ 1804450 h 2903740"/>
              <a:gd name="connsiteX596" fmla="*/ 346273 w 2928285"/>
              <a:gd name="connsiteY596" fmla="*/ 1813975 h 2903740"/>
              <a:gd name="connsiteX597" fmla="*/ 349036 w 2928285"/>
              <a:gd name="connsiteY597" fmla="*/ 1821976 h 2903740"/>
              <a:gd name="connsiteX598" fmla="*/ 353417 w 2928285"/>
              <a:gd name="connsiteY598" fmla="*/ 1835978 h 2903740"/>
              <a:gd name="connsiteX599" fmla="*/ 361228 w 2928285"/>
              <a:gd name="connsiteY599" fmla="*/ 1862076 h 2903740"/>
              <a:gd name="connsiteX600" fmla="*/ 377515 w 2928285"/>
              <a:gd name="connsiteY600" fmla="*/ 1910273 h 2903740"/>
              <a:gd name="connsiteX601" fmla="*/ 381611 w 2928285"/>
              <a:gd name="connsiteY601" fmla="*/ 1924561 h 2903740"/>
              <a:gd name="connsiteX602" fmla="*/ 397232 w 2928285"/>
              <a:gd name="connsiteY602" fmla="*/ 1962661 h 2903740"/>
              <a:gd name="connsiteX603" fmla="*/ 375991 w 2928285"/>
              <a:gd name="connsiteY603" fmla="*/ 1927418 h 2903740"/>
              <a:gd name="connsiteX604" fmla="*/ 368181 w 2928285"/>
              <a:gd name="connsiteY604" fmla="*/ 1915036 h 2903740"/>
              <a:gd name="connsiteX605" fmla="*/ 364085 w 2928285"/>
              <a:gd name="connsiteY605" fmla="*/ 1917036 h 2903740"/>
              <a:gd name="connsiteX606" fmla="*/ 364085 w 2928285"/>
              <a:gd name="connsiteY606" fmla="*/ 1917036 h 2903740"/>
              <a:gd name="connsiteX607" fmla="*/ 384850 w 2928285"/>
              <a:gd name="connsiteY607" fmla="*/ 1958374 h 2903740"/>
              <a:gd name="connsiteX608" fmla="*/ 405614 w 2928285"/>
              <a:gd name="connsiteY608" fmla="*/ 1993998 h 2903740"/>
              <a:gd name="connsiteX609" fmla="*/ 440761 w 2928285"/>
              <a:gd name="connsiteY609" fmla="*/ 2049243 h 2903740"/>
              <a:gd name="connsiteX610" fmla="*/ 459240 w 2928285"/>
              <a:gd name="connsiteY610" fmla="*/ 2078294 h 2903740"/>
              <a:gd name="connsiteX611" fmla="*/ 478957 w 2928285"/>
              <a:gd name="connsiteY611" fmla="*/ 2106869 h 2903740"/>
              <a:gd name="connsiteX612" fmla="*/ 493339 w 2928285"/>
              <a:gd name="connsiteY612" fmla="*/ 2128586 h 2903740"/>
              <a:gd name="connsiteX613" fmla="*/ 495244 w 2928285"/>
              <a:gd name="connsiteY613" fmla="*/ 2134206 h 2903740"/>
              <a:gd name="connsiteX614" fmla="*/ 470480 w 2928285"/>
              <a:gd name="connsiteY614" fmla="*/ 2101059 h 2903740"/>
              <a:gd name="connsiteX615" fmla="*/ 454573 w 2928285"/>
              <a:gd name="connsiteY615" fmla="*/ 2077627 h 2903740"/>
              <a:gd name="connsiteX616" fmla="*/ 439904 w 2928285"/>
              <a:gd name="connsiteY616" fmla="*/ 2053815 h 2903740"/>
              <a:gd name="connsiteX617" fmla="*/ 425902 w 2928285"/>
              <a:gd name="connsiteY617" fmla="*/ 2032860 h 2903740"/>
              <a:gd name="connsiteX618" fmla="*/ 415044 w 2928285"/>
              <a:gd name="connsiteY618" fmla="*/ 2017429 h 2903740"/>
              <a:gd name="connsiteX619" fmla="*/ 407329 w 2928285"/>
              <a:gd name="connsiteY619" fmla="*/ 2014857 h 2903740"/>
              <a:gd name="connsiteX620" fmla="*/ 412758 w 2928285"/>
              <a:gd name="connsiteY620" fmla="*/ 2029145 h 2903740"/>
              <a:gd name="connsiteX621" fmla="*/ 417806 w 2928285"/>
              <a:gd name="connsiteY621" fmla="*/ 2040194 h 2903740"/>
              <a:gd name="connsiteX622" fmla="*/ 425140 w 2928285"/>
              <a:gd name="connsiteY622" fmla="*/ 2053434 h 2903740"/>
              <a:gd name="connsiteX623" fmla="*/ 480195 w 2928285"/>
              <a:gd name="connsiteY623" fmla="*/ 2137730 h 2903740"/>
              <a:gd name="connsiteX624" fmla="*/ 514676 w 2928285"/>
              <a:gd name="connsiteY624" fmla="*/ 2179735 h 2903740"/>
              <a:gd name="connsiteX625" fmla="*/ 545155 w 2928285"/>
              <a:gd name="connsiteY625" fmla="*/ 2211263 h 2903740"/>
              <a:gd name="connsiteX626" fmla="*/ 587161 w 2928285"/>
              <a:gd name="connsiteY626" fmla="*/ 2254030 h 2903740"/>
              <a:gd name="connsiteX627" fmla="*/ 628213 w 2928285"/>
              <a:gd name="connsiteY627" fmla="*/ 2296702 h 2903740"/>
              <a:gd name="connsiteX628" fmla="*/ 611735 w 2928285"/>
              <a:gd name="connsiteY628" fmla="*/ 2284034 h 2903740"/>
              <a:gd name="connsiteX629" fmla="*/ 628213 w 2928285"/>
              <a:gd name="connsiteY629" fmla="*/ 2296702 h 2903740"/>
              <a:gd name="connsiteX630" fmla="*/ 680506 w 2928285"/>
              <a:gd name="connsiteY630" fmla="*/ 2341565 h 2903740"/>
              <a:gd name="connsiteX631" fmla="*/ 692222 w 2928285"/>
              <a:gd name="connsiteY631" fmla="*/ 2349661 h 2903740"/>
              <a:gd name="connsiteX632" fmla="*/ 756039 w 2928285"/>
              <a:gd name="connsiteY632" fmla="*/ 2396143 h 2903740"/>
              <a:gd name="connsiteX633" fmla="*/ 779947 w 2928285"/>
              <a:gd name="connsiteY633" fmla="*/ 2412621 h 2903740"/>
              <a:gd name="connsiteX634" fmla="*/ 803855 w 2928285"/>
              <a:gd name="connsiteY634" fmla="*/ 2428147 h 2903740"/>
              <a:gd name="connsiteX635" fmla="*/ 846812 w 2928285"/>
              <a:gd name="connsiteY635" fmla="*/ 2456722 h 2903740"/>
              <a:gd name="connsiteX636" fmla="*/ 869958 w 2928285"/>
              <a:gd name="connsiteY636" fmla="*/ 2477582 h 2903740"/>
              <a:gd name="connsiteX637" fmla="*/ 853861 w 2928285"/>
              <a:gd name="connsiteY637" fmla="*/ 2477582 h 2903740"/>
              <a:gd name="connsiteX638" fmla="*/ 818904 w 2928285"/>
              <a:gd name="connsiteY638" fmla="*/ 2460246 h 2903740"/>
              <a:gd name="connsiteX639" fmla="*/ 775280 w 2928285"/>
              <a:gd name="connsiteY639" fmla="*/ 2433005 h 2903740"/>
              <a:gd name="connsiteX640" fmla="*/ 734417 w 2928285"/>
              <a:gd name="connsiteY640" fmla="*/ 2406240 h 2903740"/>
              <a:gd name="connsiteX641" fmla="*/ 655645 w 2928285"/>
              <a:gd name="connsiteY641" fmla="*/ 2356233 h 2903740"/>
              <a:gd name="connsiteX642" fmla="*/ 611640 w 2928285"/>
              <a:gd name="connsiteY642" fmla="*/ 2328230 h 2903740"/>
              <a:gd name="connsiteX643" fmla="*/ 611640 w 2928285"/>
              <a:gd name="connsiteY643" fmla="*/ 2328230 h 2903740"/>
              <a:gd name="connsiteX644" fmla="*/ 611640 w 2928285"/>
              <a:gd name="connsiteY644" fmla="*/ 2328230 h 2903740"/>
              <a:gd name="connsiteX645" fmla="*/ 611640 w 2928285"/>
              <a:gd name="connsiteY645" fmla="*/ 2328230 h 2903740"/>
              <a:gd name="connsiteX646" fmla="*/ 602115 w 2928285"/>
              <a:gd name="connsiteY646" fmla="*/ 2318705 h 2903740"/>
              <a:gd name="connsiteX647" fmla="*/ 602115 w 2928285"/>
              <a:gd name="connsiteY647" fmla="*/ 2318705 h 2903740"/>
              <a:gd name="connsiteX648" fmla="*/ 585351 w 2928285"/>
              <a:gd name="connsiteY648" fmla="*/ 2306322 h 2903740"/>
              <a:gd name="connsiteX649" fmla="*/ 578112 w 2928285"/>
              <a:gd name="connsiteY649" fmla="*/ 2302417 h 2903740"/>
              <a:gd name="connsiteX650" fmla="*/ 564015 w 2928285"/>
              <a:gd name="connsiteY650" fmla="*/ 2289273 h 2903740"/>
              <a:gd name="connsiteX651" fmla="*/ 564777 w 2928285"/>
              <a:gd name="connsiteY651" fmla="*/ 2293464 h 2903740"/>
              <a:gd name="connsiteX652" fmla="*/ 575445 w 2928285"/>
              <a:gd name="connsiteY652" fmla="*/ 2309847 h 2903740"/>
              <a:gd name="connsiteX653" fmla="*/ 575445 w 2928285"/>
              <a:gd name="connsiteY653" fmla="*/ 2309371 h 2903740"/>
              <a:gd name="connsiteX654" fmla="*/ 575445 w 2928285"/>
              <a:gd name="connsiteY654" fmla="*/ 2309847 h 2903740"/>
              <a:gd name="connsiteX655" fmla="*/ 607639 w 2928285"/>
              <a:gd name="connsiteY655" fmla="*/ 2340898 h 2903740"/>
              <a:gd name="connsiteX656" fmla="*/ 638881 w 2928285"/>
              <a:gd name="connsiteY656" fmla="*/ 2366235 h 2903740"/>
              <a:gd name="connsiteX657" fmla="*/ 639548 w 2928285"/>
              <a:gd name="connsiteY657" fmla="*/ 2365663 h 2903740"/>
              <a:gd name="connsiteX658" fmla="*/ 639548 w 2928285"/>
              <a:gd name="connsiteY658" fmla="*/ 2365663 h 2903740"/>
              <a:gd name="connsiteX659" fmla="*/ 656788 w 2928285"/>
              <a:gd name="connsiteY659" fmla="*/ 2380141 h 2903740"/>
              <a:gd name="connsiteX660" fmla="*/ 674791 w 2928285"/>
              <a:gd name="connsiteY660" fmla="*/ 2393762 h 2903740"/>
              <a:gd name="connsiteX661" fmla="*/ 704128 w 2928285"/>
              <a:gd name="connsiteY661" fmla="*/ 2414145 h 2903740"/>
              <a:gd name="connsiteX662" fmla="*/ 724035 w 2928285"/>
              <a:gd name="connsiteY662" fmla="*/ 2428243 h 2903740"/>
              <a:gd name="connsiteX663" fmla="*/ 756325 w 2928285"/>
              <a:gd name="connsiteY663" fmla="*/ 2451198 h 2903740"/>
              <a:gd name="connsiteX664" fmla="*/ 789662 w 2928285"/>
              <a:gd name="connsiteY664" fmla="*/ 2472534 h 2903740"/>
              <a:gd name="connsiteX665" fmla="*/ 836335 w 2928285"/>
              <a:gd name="connsiteY665" fmla="*/ 2501109 h 2903740"/>
              <a:gd name="connsiteX666" fmla="*/ 859004 w 2928285"/>
              <a:gd name="connsiteY666" fmla="*/ 2518253 h 2903740"/>
              <a:gd name="connsiteX667" fmla="*/ 806331 w 2928285"/>
              <a:gd name="connsiteY667" fmla="*/ 2488631 h 2903740"/>
              <a:gd name="connsiteX668" fmla="*/ 757277 w 2928285"/>
              <a:gd name="connsiteY668" fmla="*/ 2459008 h 2903740"/>
              <a:gd name="connsiteX669" fmla="*/ 708795 w 2928285"/>
              <a:gd name="connsiteY669" fmla="*/ 2426528 h 2903740"/>
              <a:gd name="connsiteX670" fmla="*/ 684316 w 2928285"/>
              <a:gd name="connsiteY670" fmla="*/ 2410240 h 2903740"/>
              <a:gd name="connsiteX671" fmla="*/ 682220 w 2928285"/>
              <a:gd name="connsiteY671" fmla="*/ 2416717 h 2903740"/>
              <a:gd name="connsiteX672" fmla="*/ 690316 w 2928285"/>
              <a:gd name="connsiteY672" fmla="*/ 2427004 h 2903740"/>
              <a:gd name="connsiteX673" fmla="*/ 712605 w 2928285"/>
              <a:gd name="connsiteY673" fmla="*/ 2446054 h 2903740"/>
              <a:gd name="connsiteX674" fmla="*/ 742609 w 2928285"/>
              <a:gd name="connsiteY674" fmla="*/ 2468057 h 2903740"/>
              <a:gd name="connsiteX675" fmla="*/ 765183 w 2928285"/>
              <a:gd name="connsiteY675" fmla="*/ 2484726 h 2903740"/>
              <a:gd name="connsiteX676" fmla="*/ 762135 w 2928285"/>
              <a:gd name="connsiteY676" fmla="*/ 2487488 h 2903740"/>
              <a:gd name="connsiteX677" fmla="*/ 795377 w 2928285"/>
              <a:gd name="connsiteY677" fmla="*/ 2512919 h 2903740"/>
              <a:gd name="connsiteX678" fmla="*/ 837668 w 2928285"/>
              <a:gd name="connsiteY678" fmla="*/ 2536160 h 2903740"/>
              <a:gd name="connsiteX679" fmla="*/ 861957 w 2928285"/>
              <a:gd name="connsiteY679" fmla="*/ 2550067 h 2903740"/>
              <a:gd name="connsiteX680" fmla="*/ 885007 w 2928285"/>
              <a:gd name="connsiteY680" fmla="*/ 2562259 h 2903740"/>
              <a:gd name="connsiteX681" fmla="*/ 927680 w 2928285"/>
              <a:gd name="connsiteY681" fmla="*/ 2582071 h 2903740"/>
              <a:gd name="connsiteX682" fmla="*/ 965779 w 2928285"/>
              <a:gd name="connsiteY682" fmla="*/ 2597216 h 2903740"/>
              <a:gd name="connsiteX683" fmla="*/ 1001212 w 2928285"/>
              <a:gd name="connsiteY683" fmla="*/ 2608169 h 2903740"/>
              <a:gd name="connsiteX684" fmla="*/ 969780 w 2928285"/>
              <a:gd name="connsiteY684" fmla="*/ 2588453 h 2903740"/>
              <a:gd name="connsiteX685" fmla="*/ 944348 w 2928285"/>
              <a:gd name="connsiteY685" fmla="*/ 2573022 h 2903740"/>
              <a:gd name="connsiteX686" fmla="*/ 1005403 w 2928285"/>
              <a:gd name="connsiteY686" fmla="*/ 2599502 h 2903740"/>
              <a:gd name="connsiteX687" fmla="*/ 1033121 w 2928285"/>
              <a:gd name="connsiteY687" fmla="*/ 2611218 h 2903740"/>
              <a:gd name="connsiteX688" fmla="*/ 1061696 w 2928285"/>
              <a:gd name="connsiteY688" fmla="*/ 2625220 h 2903740"/>
              <a:gd name="connsiteX689" fmla="*/ 1111036 w 2928285"/>
              <a:gd name="connsiteY689" fmla="*/ 2640745 h 2903740"/>
              <a:gd name="connsiteX690" fmla="*/ 1159327 w 2928285"/>
              <a:gd name="connsiteY690" fmla="*/ 2654557 h 2903740"/>
              <a:gd name="connsiteX691" fmla="*/ 1197427 w 2928285"/>
              <a:gd name="connsiteY691" fmla="*/ 2663129 h 2903740"/>
              <a:gd name="connsiteX692" fmla="*/ 1235527 w 2928285"/>
              <a:gd name="connsiteY692" fmla="*/ 2670177 h 2903740"/>
              <a:gd name="connsiteX693" fmla="*/ 1273627 w 2928285"/>
              <a:gd name="connsiteY693" fmla="*/ 2676369 h 2903740"/>
              <a:gd name="connsiteX694" fmla="*/ 1311727 w 2928285"/>
              <a:gd name="connsiteY694" fmla="*/ 2680464 h 2903740"/>
              <a:gd name="connsiteX695" fmla="*/ 1311727 w 2928285"/>
              <a:gd name="connsiteY695" fmla="*/ 2680464 h 2903740"/>
              <a:gd name="connsiteX696" fmla="*/ 1343160 w 2928285"/>
              <a:gd name="connsiteY696" fmla="*/ 2683703 h 2903740"/>
              <a:gd name="connsiteX697" fmla="*/ 1373354 w 2928285"/>
              <a:gd name="connsiteY697" fmla="*/ 2691418 h 2903740"/>
              <a:gd name="connsiteX698" fmla="*/ 1372116 w 2928285"/>
              <a:gd name="connsiteY698" fmla="*/ 2692466 h 2903740"/>
              <a:gd name="connsiteX699" fmla="*/ 1388309 w 2928285"/>
              <a:gd name="connsiteY699" fmla="*/ 2694847 h 2903740"/>
              <a:gd name="connsiteX700" fmla="*/ 1372402 w 2928285"/>
              <a:gd name="connsiteY700" fmla="*/ 2695800 h 2903740"/>
              <a:gd name="connsiteX701" fmla="*/ 1388309 w 2928285"/>
              <a:gd name="connsiteY701" fmla="*/ 2694847 h 2903740"/>
              <a:gd name="connsiteX702" fmla="*/ 1404310 w 2928285"/>
              <a:gd name="connsiteY702" fmla="*/ 2694847 h 2903740"/>
              <a:gd name="connsiteX703" fmla="*/ 1460794 w 2928285"/>
              <a:gd name="connsiteY703" fmla="*/ 2696276 h 2903740"/>
              <a:gd name="connsiteX704" fmla="*/ 1517182 w 2928285"/>
              <a:gd name="connsiteY704" fmla="*/ 2695038 h 2903740"/>
              <a:gd name="connsiteX705" fmla="*/ 1546709 w 2928285"/>
              <a:gd name="connsiteY705" fmla="*/ 2693800 h 2903740"/>
              <a:gd name="connsiteX706" fmla="*/ 1565188 w 2928285"/>
              <a:gd name="connsiteY706" fmla="*/ 2693800 h 2903740"/>
              <a:gd name="connsiteX707" fmla="*/ 1536613 w 2928285"/>
              <a:gd name="connsiteY707" fmla="*/ 2698562 h 2903740"/>
              <a:gd name="connsiteX708" fmla="*/ 1492321 w 2928285"/>
              <a:gd name="connsiteY708" fmla="*/ 2706468 h 2903740"/>
              <a:gd name="connsiteX709" fmla="*/ 1511943 w 2928285"/>
              <a:gd name="connsiteY709" fmla="*/ 2711325 h 2903740"/>
              <a:gd name="connsiteX710" fmla="*/ 1532898 w 2928285"/>
              <a:gd name="connsiteY710" fmla="*/ 2711325 h 2903740"/>
              <a:gd name="connsiteX711" fmla="*/ 1532898 w 2928285"/>
              <a:gd name="connsiteY711" fmla="*/ 2712278 h 2903740"/>
              <a:gd name="connsiteX712" fmla="*/ 1512800 w 2928285"/>
              <a:gd name="connsiteY712" fmla="*/ 2718850 h 2903740"/>
              <a:gd name="connsiteX713" fmla="*/ 1528802 w 2928285"/>
              <a:gd name="connsiteY713" fmla="*/ 2720470 h 2903740"/>
              <a:gd name="connsiteX714" fmla="*/ 1526611 w 2928285"/>
              <a:gd name="connsiteY714" fmla="*/ 2722946 h 2903740"/>
              <a:gd name="connsiteX715" fmla="*/ 1528897 w 2928285"/>
              <a:gd name="connsiteY715" fmla="*/ 2720470 h 2903740"/>
              <a:gd name="connsiteX716" fmla="*/ 1573379 w 2928285"/>
              <a:gd name="connsiteY716" fmla="*/ 2714088 h 2903740"/>
              <a:gd name="connsiteX717" fmla="*/ 1574141 w 2928285"/>
              <a:gd name="connsiteY717" fmla="*/ 2708753 h 2903740"/>
              <a:gd name="connsiteX718" fmla="*/ 1600526 w 2928285"/>
              <a:gd name="connsiteY718" fmla="*/ 2706754 h 2903740"/>
              <a:gd name="connsiteX719" fmla="*/ 1626719 w 2928285"/>
              <a:gd name="connsiteY719" fmla="*/ 2703515 h 2903740"/>
              <a:gd name="connsiteX720" fmla="*/ 1678250 w 2928285"/>
              <a:gd name="connsiteY720" fmla="*/ 2696752 h 2903740"/>
              <a:gd name="connsiteX721" fmla="*/ 1727303 w 2928285"/>
              <a:gd name="connsiteY721" fmla="*/ 2689132 h 2903740"/>
              <a:gd name="connsiteX722" fmla="*/ 1772166 w 2928285"/>
              <a:gd name="connsiteY722" fmla="*/ 2680845 h 2903740"/>
              <a:gd name="connsiteX723" fmla="*/ 1791216 w 2928285"/>
              <a:gd name="connsiteY723" fmla="*/ 2677226 h 2903740"/>
              <a:gd name="connsiteX724" fmla="*/ 1809694 w 2928285"/>
              <a:gd name="connsiteY724" fmla="*/ 2672654 h 2903740"/>
              <a:gd name="connsiteX725" fmla="*/ 1846842 w 2928285"/>
              <a:gd name="connsiteY725" fmla="*/ 2663129 h 2903740"/>
              <a:gd name="connsiteX726" fmla="*/ 1862272 w 2928285"/>
              <a:gd name="connsiteY726" fmla="*/ 2652175 h 2903740"/>
              <a:gd name="connsiteX727" fmla="*/ 1856272 w 2928285"/>
              <a:gd name="connsiteY727" fmla="*/ 2653413 h 2903740"/>
              <a:gd name="connsiteX728" fmla="*/ 1833031 w 2928285"/>
              <a:gd name="connsiteY728" fmla="*/ 2658271 h 2903740"/>
              <a:gd name="connsiteX729" fmla="*/ 1782358 w 2928285"/>
              <a:gd name="connsiteY729" fmla="*/ 2657319 h 2903740"/>
              <a:gd name="connsiteX730" fmla="*/ 1807504 w 2928285"/>
              <a:gd name="connsiteY730" fmla="*/ 2646746 h 2903740"/>
              <a:gd name="connsiteX731" fmla="*/ 1787025 w 2928285"/>
              <a:gd name="connsiteY731" fmla="*/ 2649604 h 2903740"/>
              <a:gd name="connsiteX732" fmla="*/ 1743877 w 2928285"/>
              <a:gd name="connsiteY732" fmla="*/ 2657986 h 2903740"/>
              <a:gd name="connsiteX733" fmla="*/ 1724827 w 2928285"/>
              <a:gd name="connsiteY733" fmla="*/ 2656843 h 2903740"/>
              <a:gd name="connsiteX734" fmla="*/ 1684727 w 2928285"/>
              <a:gd name="connsiteY734" fmla="*/ 2659224 h 2903740"/>
              <a:gd name="connsiteX735" fmla="*/ 1706634 w 2928285"/>
              <a:gd name="connsiteY735" fmla="*/ 2653032 h 2903740"/>
              <a:gd name="connsiteX736" fmla="*/ 1730161 w 2928285"/>
              <a:gd name="connsiteY736" fmla="*/ 2647222 h 2903740"/>
              <a:gd name="connsiteX737" fmla="*/ 1730161 w 2928285"/>
              <a:gd name="connsiteY737" fmla="*/ 2644936 h 2903740"/>
              <a:gd name="connsiteX738" fmla="*/ 1717874 w 2928285"/>
              <a:gd name="connsiteY738" fmla="*/ 2647603 h 2903740"/>
              <a:gd name="connsiteX739" fmla="*/ 1705396 w 2928285"/>
              <a:gd name="connsiteY739" fmla="*/ 2649604 h 2903740"/>
              <a:gd name="connsiteX740" fmla="*/ 1680535 w 2928285"/>
              <a:gd name="connsiteY740" fmla="*/ 2653699 h 2903740"/>
              <a:gd name="connsiteX741" fmla="*/ 1655675 w 2928285"/>
              <a:gd name="connsiteY741" fmla="*/ 2657795 h 2903740"/>
              <a:gd name="connsiteX742" fmla="*/ 1630625 w 2928285"/>
              <a:gd name="connsiteY742" fmla="*/ 2660652 h 2903740"/>
              <a:gd name="connsiteX743" fmla="*/ 1413454 w 2928285"/>
              <a:gd name="connsiteY743" fmla="*/ 2668654 h 2903740"/>
              <a:gd name="connsiteX744" fmla="*/ 1398024 w 2928285"/>
              <a:gd name="connsiteY744" fmla="*/ 2668082 h 2903740"/>
              <a:gd name="connsiteX745" fmla="*/ 1383260 w 2928285"/>
              <a:gd name="connsiteY745" fmla="*/ 2666844 h 2903740"/>
              <a:gd name="connsiteX746" fmla="*/ 1355638 w 2928285"/>
              <a:gd name="connsiteY746" fmla="*/ 2664843 h 2903740"/>
              <a:gd name="connsiteX747" fmla="*/ 1329539 w 2928285"/>
              <a:gd name="connsiteY747" fmla="*/ 2663224 h 2903740"/>
              <a:gd name="connsiteX748" fmla="*/ 1303917 w 2928285"/>
              <a:gd name="connsiteY748" fmla="*/ 2661128 h 2903740"/>
              <a:gd name="connsiteX749" fmla="*/ 1250958 w 2928285"/>
              <a:gd name="connsiteY749" fmla="*/ 2655033 h 2903740"/>
              <a:gd name="connsiteX750" fmla="*/ 1222954 w 2928285"/>
              <a:gd name="connsiteY750" fmla="*/ 2649889 h 2903740"/>
              <a:gd name="connsiteX751" fmla="*/ 1194379 w 2928285"/>
              <a:gd name="connsiteY751" fmla="*/ 2643507 h 2903740"/>
              <a:gd name="connsiteX752" fmla="*/ 1164280 w 2928285"/>
              <a:gd name="connsiteY752" fmla="*/ 2636459 h 2903740"/>
              <a:gd name="connsiteX753" fmla="*/ 1136563 w 2928285"/>
              <a:gd name="connsiteY753" fmla="*/ 2628839 h 2903740"/>
              <a:gd name="connsiteX754" fmla="*/ 1139706 w 2928285"/>
              <a:gd name="connsiteY754" fmla="*/ 2625220 h 2903740"/>
              <a:gd name="connsiteX755" fmla="*/ 1095796 w 2928285"/>
              <a:gd name="connsiteY755" fmla="*/ 2610646 h 2903740"/>
              <a:gd name="connsiteX756" fmla="*/ 1072269 w 2928285"/>
              <a:gd name="connsiteY756" fmla="*/ 2602169 h 2903740"/>
              <a:gd name="connsiteX757" fmla="*/ 1034931 w 2928285"/>
              <a:gd name="connsiteY757" fmla="*/ 2588929 h 2903740"/>
              <a:gd name="connsiteX758" fmla="*/ 1017500 w 2928285"/>
              <a:gd name="connsiteY758" fmla="*/ 2580833 h 2903740"/>
              <a:gd name="connsiteX759" fmla="*/ 1029216 w 2928285"/>
              <a:gd name="connsiteY759" fmla="*/ 2580833 h 2903740"/>
              <a:gd name="connsiteX760" fmla="*/ 1049885 w 2928285"/>
              <a:gd name="connsiteY760" fmla="*/ 2585691 h 2903740"/>
              <a:gd name="connsiteX761" fmla="*/ 1075127 w 2928285"/>
              <a:gd name="connsiteY761" fmla="*/ 2590548 h 2903740"/>
              <a:gd name="connsiteX762" fmla="*/ 1070745 w 2928285"/>
              <a:gd name="connsiteY762" fmla="*/ 2588072 h 2903740"/>
              <a:gd name="connsiteX763" fmla="*/ 1071697 w 2928285"/>
              <a:gd name="connsiteY763" fmla="*/ 2582738 h 2903740"/>
              <a:gd name="connsiteX764" fmla="*/ 1032931 w 2928285"/>
              <a:gd name="connsiteY764" fmla="*/ 2569879 h 2903740"/>
              <a:gd name="connsiteX765" fmla="*/ 1016548 w 2928285"/>
              <a:gd name="connsiteY765" fmla="*/ 2563021 h 2903740"/>
              <a:gd name="connsiteX766" fmla="*/ 1034931 w 2928285"/>
              <a:gd name="connsiteY766" fmla="*/ 2567593 h 2903740"/>
              <a:gd name="connsiteX767" fmla="*/ 1060268 w 2928285"/>
              <a:gd name="connsiteY767" fmla="*/ 2574070 h 2903740"/>
              <a:gd name="connsiteX768" fmla="*/ 1105987 w 2928285"/>
              <a:gd name="connsiteY768" fmla="*/ 2586834 h 2903740"/>
              <a:gd name="connsiteX769" fmla="*/ 1099415 w 2928285"/>
              <a:gd name="connsiteY769" fmla="*/ 2582929 h 2903740"/>
              <a:gd name="connsiteX770" fmla="*/ 1085985 w 2928285"/>
              <a:gd name="connsiteY770" fmla="*/ 2577213 h 2903740"/>
              <a:gd name="connsiteX771" fmla="*/ 1102749 w 2928285"/>
              <a:gd name="connsiteY771" fmla="*/ 2578451 h 2903740"/>
              <a:gd name="connsiteX772" fmla="*/ 1073602 w 2928285"/>
              <a:gd name="connsiteY772" fmla="*/ 2567688 h 2903740"/>
              <a:gd name="connsiteX773" fmla="*/ 972923 w 2928285"/>
              <a:gd name="connsiteY773" fmla="*/ 2520063 h 2903740"/>
              <a:gd name="connsiteX774" fmla="*/ 987116 w 2928285"/>
              <a:gd name="connsiteY774" fmla="*/ 2525493 h 2903740"/>
              <a:gd name="connsiteX775" fmla="*/ 1001689 w 2928285"/>
              <a:gd name="connsiteY775" fmla="*/ 2530160 h 2903740"/>
              <a:gd name="connsiteX776" fmla="*/ 1027978 w 2928285"/>
              <a:gd name="connsiteY776" fmla="*/ 2537970 h 2903740"/>
              <a:gd name="connsiteX777" fmla="*/ 1039979 w 2928285"/>
              <a:gd name="connsiteY777" fmla="*/ 2542638 h 2903740"/>
              <a:gd name="connsiteX778" fmla="*/ 1097129 w 2928285"/>
              <a:gd name="connsiteY778" fmla="*/ 2570165 h 2903740"/>
              <a:gd name="connsiteX779" fmla="*/ 1039979 w 2928285"/>
              <a:gd name="connsiteY779" fmla="*/ 2542638 h 2903740"/>
              <a:gd name="connsiteX780" fmla="*/ 1053219 w 2928285"/>
              <a:gd name="connsiteY780" fmla="*/ 2543686 h 2903740"/>
              <a:gd name="connsiteX781" fmla="*/ 1095891 w 2928285"/>
              <a:gd name="connsiteY781" fmla="*/ 2558354 h 2903740"/>
              <a:gd name="connsiteX782" fmla="*/ 1127419 w 2928285"/>
              <a:gd name="connsiteY782" fmla="*/ 2567879 h 2903740"/>
              <a:gd name="connsiteX783" fmla="*/ 1095891 w 2928285"/>
              <a:gd name="connsiteY783" fmla="*/ 2558354 h 2903740"/>
              <a:gd name="connsiteX784" fmla="*/ 1053219 w 2928285"/>
              <a:gd name="connsiteY784" fmla="*/ 2543686 h 2903740"/>
              <a:gd name="connsiteX785" fmla="*/ 1085699 w 2928285"/>
              <a:gd name="connsiteY785" fmla="*/ 2547019 h 2903740"/>
              <a:gd name="connsiteX786" fmla="*/ 1105987 w 2928285"/>
              <a:gd name="connsiteY786" fmla="*/ 2553020 h 2903740"/>
              <a:gd name="connsiteX787" fmla="*/ 1126561 w 2928285"/>
              <a:gd name="connsiteY787" fmla="*/ 2557973 h 2903740"/>
              <a:gd name="connsiteX788" fmla="*/ 1167995 w 2928285"/>
              <a:gd name="connsiteY788" fmla="*/ 2569784 h 2903740"/>
              <a:gd name="connsiteX789" fmla="*/ 1195332 w 2928285"/>
              <a:gd name="connsiteY789" fmla="*/ 2575880 h 2903740"/>
              <a:gd name="connsiteX790" fmla="*/ 1234670 w 2928285"/>
              <a:gd name="connsiteY790" fmla="*/ 2584643 h 2903740"/>
              <a:gd name="connsiteX791" fmla="*/ 1234670 w 2928285"/>
              <a:gd name="connsiteY791" fmla="*/ 2588739 h 2903740"/>
              <a:gd name="connsiteX792" fmla="*/ 1223812 w 2928285"/>
              <a:gd name="connsiteY792" fmla="*/ 2593310 h 2903740"/>
              <a:gd name="connsiteX793" fmla="*/ 1274961 w 2928285"/>
              <a:gd name="connsiteY793" fmla="*/ 2602835 h 2903740"/>
              <a:gd name="connsiteX794" fmla="*/ 1318871 w 2928285"/>
              <a:gd name="connsiteY794" fmla="*/ 2610646 h 2903740"/>
              <a:gd name="connsiteX795" fmla="*/ 1376688 w 2928285"/>
              <a:gd name="connsiteY795" fmla="*/ 2615790 h 2903740"/>
              <a:gd name="connsiteX796" fmla="*/ 1405263 w 2928285"/>
              <a:gd name="connsiteY796" fmla="*/ 2617885 h 2903740"/>
              <a:gd name="connsiteX797" fmla="*/ 1433838 w 2928285"/>
              <a:gd name="connsiteY797" fmla="*/ 2619123 h 2903740"/>
              <a:gd name="connsiteX798" fmla="*/ 1466223 w 2928285"/>
              <a:gd name="connsiteY798" fmla="*/ 2620076 h 2903740"/>
              <a:gd name="connsiteX799" fmla="*/ 1487083 w 2928285"/>
              <a:gd name="connsiteY799" fmla="*/ 2621029 h 2903740"/>
              <a:gd name="connsiteX800" fmla="*/ 1525183 w 2928285"/>
              <a:gd name="connsiteY800" fmla="*/ 2623410 h 2903740"/>
              <a:gd name="connsiteX801" fmla="*/ 1568141 w 2928285"/>
              <a:gd name="connsiteY801" fmla="*/ 2621791 h 2903740"/>
              <a:gd name="connsiteX802" fmla="*/ 1587191 w 2928285"/>
              <a:gd name="connsiteY802" fmla="*/ 2621791 h 2903740"/>
              <a:gd name="connsiteX803" fmla="*/ 1606241 w 2928285"/>
              <a:gd name="connsiteY803" fmla="*/ 2620457 h 2903740"/>
              <a:gd name="connsiteX804" fmla="*/ 1646245 w 2928285"/>
              <a:gd name="connsiteY804" fmla="*/ 2617504 h 2903740"/>
              <a:gd name="connsiteX805" fmla="*/ 1693870 w 2928285"/>
              <a:gd name="connsiteY805" fmla="*/ 2610265 h 2903740"/>
              <a:gd name="connsiteX806" fmla="*/ 1708539 w 2928285"/>
              <a:gd name="connsiteY806" fmla="*/ 2606550 h 2903740"/>
              <a:gd name="connsiteX807" fmla="*/ 1725398 w 2928285"/>
              <a:gd name="connsiteY807" fmla="*/ 2601883 h 2903740"/>
              <a:gd name="connsiteX808" fmla="*/ 1764260 w 2928285"/>
              <a:gd name="connsiteY808" fmla="*/ 2592358 h 2903740"/>
              <a:gd name="connsiteX809" fmla="*/ 1755497 w 2928285"/>
              <a:gd name="connsiteY809" fmla="*/ 2590358 h 2903740"/>
              <a:gd name="connsiteX810" fmla="*/ 1752163 w 2928285"/>
              <a:gd name="connsiteY810" fmla="*/ 2589119 h 2903740"/>
              <a:gd name="connsiteX811" fmla="*/ 1759688 w 2928285"/>
              <a:gd name="connsiteY811" fmla="*/ 2586548 h 2903740"/>
              <a:gd name="connsiteX812" fmla="*/ 1776643 w 2928285"/>
              <a:gd name="connsiteY812" fmla="*/ 2581309 h 2903740"/>
              <a:gd name="connsiteX813" fmla="*/ 1767118 w 2928285"/>
              <a:gd name="connsiteY813" fmla="*/ 2578261 h 2903740"/>
              <a:gd name="connsiteX814" fmla="*/ 1734923 w 2928285"/>
              <a:gd name="connsiteY814" fmla="*/ 2580357 h 2903740"/>
              <a:gd name="connsiteX815" fmla="*/ 1739400 w 2928285"/>
              <a:gd name="connsiteY815" fmla="*/ 2570832 h 2903740"/>
              <a:gd name="connsiteX816" fmla="*/ 1763689 w 2928285"/>
              <a:gd name="connsiteY816" fmla="*/ 2563783 h 2903740"/>
              <a:gd name="connsiteX817" fmla="*/ 1786549 w 2928285"/>
              <a:gd name="connsiteY817" fmla="*/ 2558354 h 2903740"/>
              <a:gd name="connsiteX818" fmla="*/ 1827887 w 2928285"/>
              <a:gd name="connsiteY818" fmla="*/ 2552829 h 2903740"/>
              <a:gd name="connsiteX819" fmla="*/ 1856462 w 2928285"/>
              <a:gd name="connsiteY819" fmla="*/ 2550067 h 2903740"/>
              <a:gd name="connsiteX820" fmla="*/ 1884275 w 2928285"/>
              <a:gd name="connsiteY820" fmla="*/ 2540542 h 2903740"/>
              <a:gd name="connsiteX821" fmla="*/ 1883704 w 2928285"/>
              <a:gd name="connsiteY821" fmla="*/ 2533208 h 2903740"/>
              <a:gd name="connsiteX822" fmla="*/ 1873131 w 2928285"/>
              <a:gd name="connsiteY822" fmla="*/ 2532636 h 2903740"/>
              <a:gd name="connsiteX823" fmla="*/ 1837317 w 2928285"/>
              <a:gd name="connsiteY823" fmla="*/ 2540828 h 2903740"/>
              <a:gd name="connsiteX824" fmla="*/ 1817791 w 2928285"/>
              <a:gd name="connsiteY824" fmla="*/ 2545400 h 2903740"/>
              <a:gd name="connsiteX825" fmla="*/ 1803027 w 2928285"/>
              <a:gd name="connsiteY825" fmla="*/ 2546924 h 2903740"/>
              <a:gd name="connsiteX826" fmla="*/ 1798550 w 2928285"/>
              <a:gd name="connsiteY826" fmla="*/ 2545209 h 2903740"/>
              <a:gd name="connsiteX827" fmla="*/ 1825506 w 2928285"/>
              <a:gd name="connsiteY827" fmla="*/ 2535113 h 2903740"/>
              <a:gd name="connsiteX828" fmla="*/ 1876274 w 2928285"/>
              <a:gd name="connsiteY828" fmla="*/ 2520540 h 2903740"/>
              <a:gd name="connsiteX829" fmla="*/ 1908850 w 2928285"/>
              <a:gd name="connsiteY829" fmla="*/ 2513110 h 2903740"/>
              <a:gd name="connsiteX830" fmla="*/ 1933043 w 2928285"/>
              <a:gd name="connsiteY830" fmla="*/ 2502823 h 2903740"/>
              <a:gd name="connsiteX831" fmla="*/ 1967619 w 2928285"/>
              <a:gd name="connsiteY831" fmla="*/ 2485011 h 2903740"/>
              <a:gd name="connsiteX832" fmla="*/ 2009624 w 2928285"/>
              <a:gd name="connsiteY832" fmla="*/ 2463009 h 2903740"/>
              <a:gd name="connsiteX833" fmla="*/ 1994860 w 2928285"/>
              <a:gd name="connsiteY833" fmla="*/ 2474343 h 2903740"/>
              <a:gd name="connsiteX834" fmla="*/ 1995718 w 2928285"/>
              <a:gd name="connsiteY834" fmla="*/ 2478534 h 2903740"/>
              <a:gd name="connsiteX835" fmla="*/ 2034294 w 2928285"/>
              <a:gd name="connsiteY835" fmla="*/ 2456532 h 2903740"/>
              <a:gd name="connsiteX836" fmla="*/ 2074775 w 2928285"/>
              <a:gd name="connsiteY836" fmla="*/ 2432338 h 2903740"/>
              <a:gd name="connsiteX837" fmla="*/ 2099350 w 2928285"/>
              <a:gd name="connsiteY837" fmla="*/ 2419765 h 2903740"/>
              <a:gd name="connsiteX838" fmla="*/ 2120495 w 2928285"/>
              <a:gd name="connsiteY838" fmla="*/ 2409002 h 2903740"/>
              <a:gd name="connsiteX839" fmla="*/ 2126591 w 2928285"/>
              <a:gd name="connsiteY839" fmla="*/ 2412241 h 2903740"/>
              <a:gd name="connsiteX840" fmla="*/ 2123829 w 2928285"/>
              <a:gd name="connsiteY840" fmla="*/ 2418432 h 2903740"/>
              <a:gd name="connsiteX841" fmla="*/ 2138688 w 2928285"/>
              <a:gd name="connsiteY841" fmla="*/ 2411193 h 2903740"/>
              <a:gd name="connsiteX842" fmla="*/ 2153166 w 2928285"/>
              <a:gd name="connsiteY842" fmla="*/ 2403287 h 2903740"/>
              <a:gd name="connsiteX843" fmla="*/ 2194600 w 2928285"/>
              <a:gd name="connsiteY843" fmla="*/ 2375474 h 2903740"/>
              <a:gd name="connsiteX844" fmla="*/ 2236795 w 2928285"/>
              <a:gd name="connsiteY844" fmla="*/ 2341565 h 2903740"/>
              <a:gd name="connsiteX845" fmla="*/ 2232033 w 2928285"/>
              <a:gd name="connsiteY845" fmla="*/ 2341565 h 2903740"/>
              <a:gd name="connsiteX846" fmla="*/ 2227270 w 2928285"/>
              <a:gd name="connsiteY846" fmla="*/ 2338422 h 2903740"/>
              <a:gd name="connsiteX847" fmla="*/ 2246892 w 2928285"/>
              <a:gd name="connsiteY847" fmla="*/ 2317371 h 2903740"/>
              <a:gd name="connsiteX848" fmla="*/ 2261084 w 2928285"/>
              <a:gd name="connsiteY848" fmla="*/ 2303846 h 2903740"/>
              <a:gd name="connsiteX849" fmla="*/ 2277753 w 2928285"/>
              <a:gd name="connsiteY849" fmla="*/ 2288415 h 2903740"/>
              <a:gd name="connsiteX850" fmla="*/ 2297755 w 2928285"/>
              <a:gd name="connsiteY850" fmla="*/ 2247172 h 2903740"/>
              <a:gd name="connsiteX851" fmla="*/ 2353191 w 2928285"/>
              <a:gd name="connsiteY851" fmla="*/ 2188879 h 2903740"/>
              <a:gd name="connsiteX852" fmla="*/ 2441297 w 2928285"/>
              <a:gd name="connsiteY852" fmla="*/ 2090676 h 2903740"/>
              <a:gd name="connsiteX853" fmla="*/ 2451299 w 2928285"/>
              <a:gd name="connsiteY853" fmla="*/ 2081151 h 2903740"/>
              <a:gd name="connsiteX854" fmla="*/ 2451299 w 2928285"/>
              <a:gd name="connsiteY854" fmla="*/ 2081628 h 2903740"/>
              <a:gd name="connsiteX855" fmla="*/ 2413199 w 2928285"/>
              <a:gd name="connsiteY855" fmla="*/ 2142016 h 2903740"/>
              <a:gd name="connsiteX856" fmla="*/ 2415675 w 2928285"/>
              <a:gd name="connsiteY856" fmla="*/ 2144016 h 2903740"/>
              <a:gd name="connsiteX857" fmla="*/ 2430058 w 2928285"/>
              <a:gd name="connsiteY857" fmla="*/ 2128681 h 2903740"/>
              <a:gd name="connsiteX858" fmla="*/ 2440440 w 2928285"/>
              <a:gd name="connsiteY858" fmla="*/ 2117156 h 2903740"/>
              <a:gd name="connsiteX859" fmla="*/ 2451584 w 2928285"/>
              <a:gd name="connsiteY859" fmla="*/ 2107059 h 2903740"/>
              <a:gd name="connsiteX860" fmla="*/ 2434344 w 2928285"/>
              <a:gd name="connsiteY860" fmla="*/ 2139730 h 2903740"/>
              <a:gd name="connsiteX861" fmla="*/ 2462919 w 2928285"/>
              <a:gd name="connsiteY861" fmla="*/ 2102297 h 2903740"/>
              <a:gd name="connsiteX862" fmla="*/ 2475683 w 2928285"/>
              <a:gd name="connsiteY862" fmla="*/ 2084485 h 2903740"/>
              <a:gd name="connsiteX863" fmla="*/ 2486732 w 2928285"/>
              <a:gd name="connsiteY863" fmla="*/ 2066959 h 2903740"/>
              <a:gd name="connsiteX864" fmla="*/ 2505782 w 2928285"/>
              <a:gd name="connsiteY864" fmla="*/ 2034574 h 2903740"/>
              <a:gd name="connsiteX865" fmla="*/ 2518926 w 2928285"/>
              <a:gd name="connsiteY865" fmla="*/ 2005523 h 2903740"/>
              <a:gd name="connsiteX866" fmla="*/ 2549596 w 2928285"/>
              <a:gd name="connsiteY866" fmla="*/ 1965137 h 2903740"/>
              <a:gd name="connsiteX867" fmla="*/ 2560455 w 2928285"/>
              <a:gd name="connsiteY867" fmla="*/ 1947039 h 2903740"/>
              <a:gd name="connsiteX868" fmla="*/ 2571790 w 2928285"/>
              <a:gd name="connsiteY868" fmla="*/ 1926465 h 2903740"/>
              <a:gd name="connsiteX869" fmla="*/ 2595031 w 2928285"/>
              <a:gd name="connsiteY869" fmla="*/ 1879793 h 2903740"/>
              <a:gd name="connsiteX870" fmla="*/ 2609699 w 2928285"/>
              <a:gd name="connsiteY870" fmla="*/ 1841217 h 2903740"/>
              <a:gd name="connsiteX871" fmla="*/ 2612080 w 2928285"/>
              <a:gd name="connsiteY871" fmla="*/ 1832835 h 2903740"/>
              <a:gd name="connsiteX872" fmla="*/ 2616653 w 2928285"/>
              <a:gd name="connsiteY872" fmla="*/ 1817214 h 2903740"/>
              <a:gd name="connsiteX873" fmla="*/ 2629226 w 2928285"/>
              <a:gd name="connsiteY873" fmla="*/ 1773113 h 2903740"/>
              <a:gd name="connsiteX874" fmla="*/ 2641132 w 2928285"/>
              <a:gd name="connsiteY874" fmla="*/ 1726155 h 2903740"/>
              <a:gd name="connsiteX875" fmla="*/ 2645989 w 2928285"/>
              <a:gd name="connsiteY875" fmla="*/ 1707105 h 2903740"/>
              <a:gd name="connsiteX876" fmla="*/ 2649037 w 2928285"/>
              <a:gd name="connsiteY876" fmla="*/ 1694055 h 2903740"/>
              <a:gd name="connsiteX877" fmla="*/ 2654467 w 2928285"/>
              <a:gd name="connsiteY877" fmla="*/ 1676624 h 2903740"/>
              <a:gd name="connsiteX878" fmla="*/ 2664944 w 2928285"/>
              <a:gd name="connsiteY878" fmla="*/ 1680530 h 2903740"/>
              <a:gd name="connsiteX879" fmla="*/ 2661992 w 2928285"/>
              <a:gd name="connsiteY879" fmla="*/ 1699008 h 2903740"/>
              <a:gd name="connsiteX880" fmla="*/ 2658562 w 2928285"/>
              <a:gd name="connsiteY880" fmla="*/ 1714058 h 2903740"/>
              <a:gd name="connsiteX881" fmla="*/ 2654371 w 2928285"/>
              <a:gd name="connsiteY881" fmla="*/ 1728631 h 2903740"/>
              <a:gd name="connsiteX882" fmla="*/ 2650943 w 2928285"/>
              <a:gd name="connsiteY882" fmla="*/ 1745014 h 2903740"/>
              <a:gd name="connsiteX883" fmla="*/ 2647609 w 2928285"/>
              <a:gd name="connsiteY883" fmla="*/ 1764064 h 2903740"/>
              <a:gd name="connsiteX884" fmla="*/ 2621987 w 2928285"/>
              <a:gd name="connsiteY884" fmla="*/ 1836835 h 2903740"/>
              <a:gd name="connsiteX885" fmla="*/ 2647609 w 2928285"/>
              <a:gd name="connsiteY885" fmla="*/ 1764159 h 2903740"/>
              <a:gd name="connsiteX886" fmla="*/ 2651990 w 2928285"/>
              <a:gd name="connsiteY886" fmla="*/ 1768065 h 2903740"/>
              <a:gd name="connsiteX887" fmla="*/ 2668754 w 2928285"/>
              <a:gd name="connsiteY887" fmla="*/ 1721773 h 2903740"/>
              <a:gd name="connsiteX888" fmla="*/ 2670183 w 2928285"/>
              <a:gd name="connsiteY888" fmla="*/ 1735394 h 2903740"/>
              <a:gd name="connsiteX889" fmla="*/ 2665516 w 2928285"/>
              <a:gd name="connsiteY889" fmla="*/ 1752158 h 2903740"/>
              <a:gd name="connsiteX890" fmla="*/ 2670183 w 2928285"/>
              <a:gd name="connsiteY890" fmla="*/ 1735394 h 2903740"/>
              <a:gd name="connsiteX891" fmla="*/ 2675517 w 2928285"/>
              <a:gd name="connsiteY891" fmla="*/ 1720154 h 2903740"/>
              <a:gd name="connsiteX892" fmla="*/ 2685042 w 2928285"/>
              <a:gd name="connsiteY892" fmla="*/ 1680530 h 2903740"/>
              <a:gd name="connsiteX893" fmla="*/ 2691900 w 2928285"/>
              <a:gd name="connsiteY893" fmla="*/ 1649383 h 2903740"/>
              <a:gd name="connsiteX894" fmla="*/ 2697901 w 2928285"/>
              <a:gd name="connsiteY894" fmla="*/ 1621665 h 2903740"/>
              <a:gd name="connsiteX895" fmla="*/ 2697901 w 2928285"/>
              <a:gd name="connsiteY895" fmla="*/ 1629666 h 2903740"/>
              <a:gd name="connsiteX896" fmla="*/ 2697901 w 2928285"/>
              <a:gd name="connsiteY896" fmla="*/ 1621665 h 2903740"/>
              <a:gd name="connsiteX897" fmla="*/ 2704473 w 2928285"/>
              <a:gd name="connsiteY897" fmla="*/ 1589471 h 2903740"/>
              <a:gd name="connsiteX898" fmla="*/ 2708569 w 2928285"/>
              <a:gd name="connsiteY898" fmla="*/ 1566516 h 2903740"/>
              <a:gd name="connsiteX899" fmla="*/ 2713331 w 2928285"/>
              <a:gd name="connsiteY899" fmla="*/ 1549561 h 2903740"/>
              <a:gd name="connsiteX900" fmla="*/ 2714093 w 2928285"/>
              <a:gd name="connsiteY900" fmla="*/ 1571564 h 2903740"/>
              <a:gd name="connsiteX901" fmla="*/ 2713045 w 2928285"/>
              <a:gd name="connsiteY901" fmla="*/ 1597377 h 2903740"/>
              <a:gd name="connsiteX902" fmla="*/ 2709236 w 2928285"/>
              <a:gd name="connsiteY902" fmla="*/ 1632905 h 2903740"/>
              <a:gd name="connsiteX903" fmla="*/ 2711045 w 2928285"/>
              <a:gd name="connsiteY903" fmla="*/ 1633667 h 2903740"/>
              <a:gd name="connsiteX904" fmla="*/ 2714570 w 2928285"/>
              <a:gd name="connsiteY904" fmla="*/ 1621189 h 2903740"/>
              <a:gd name="connsiteX905" fmla="*/ 2723618 w 2928285"/>
              <a:gd name="connsiteY905" fmla="*/ 1615188 h 2903740"/>
              <a:gd name="connsiteX906" fmla="*/ 2714570 w 2928285"/>
              <a:gd name="connsiteY906" fmla="*/ 1621094 h 2903740"/>
              <a:gd name="connsiteX907" fmla="*/ 2712855 w 2928285"/>
              <a:gd name="connsiteY907" fmla="*/ 1504698 h 2903740"/>
              <a:gd name="connsiteX908" fmla="*/ 2719427 w 2928285"/>
              <a:gd name="connsiteY908" fmla="*/ 1461931 h 2903740"/>
              <a:gd name="connsiteX909" fmla="*/ 2724285 w 2928285"/>
              <a:gd name="connsiteY909" fmla="*/ 1420783 h 2903740"/>
              <a:gd name="connsiteX910" fmla="*/ 2728000 w 2928285"/>
              <a:gd name="connsiteY910" fmla="*/ 1428689 h 2903740"/>
              <a:gd name="connsiteX911" fmla="*/ 2732953 w 2928285"/>
              <a:gd name="connsiteY911" fmla="*/ 1416878 h 2903740"/>
              <a:gd name="connsiteX912" fmla="*/ 2737144 w 2928285"/>
              <a:gd name="connsiteY912" fmla="*/ 1426403 h 2903740"/>
              <a:gd name="connsiteX913" fmla="*/ 2738763 w 2928285"/>
              <a:gd name="connsiteY913" fmla="*/ 1464503 h 2903740"/>
              <a:gd name="connsiteX914" fmla="*/ 2738763 w 2928285"/>
              <a:gd name="connsiteY914" fmla="*/ 1503365 h 2903740"/>
              <a:gd name="connsiteX915" fmla="*/ 2737811 w 2928285"/>
              <a:gd name="connsiteY915" fmla="*/ 1542894 h 2903740"/>
              <a:gd name="connsiteX916" fmla="*/ 2735144 w 2928285"/>
              <a:gd name="connsiteY916" fmla="*/ 1582327 h 2903740"/>
              <a:gd name="connsiteX917" fmla="*/ 2740096 w 2928285"/>
              <a:gd name="connsiteY917" fmla="*/ 1570326 h 2903740"/>
              <a:gd name="connsiteX918" fmla="*/ 2745240 w 2928285"/>
              <a:gd name="connsiteY918" fmla="*/ 1554895 h 2903740"/>
              <a:gd name="connsiteX919" fmla="*/ 2745240 w 2928285"/>
              <a:gd name="connsiteY919" fmla="*/ 1568897 h 2903740"/>
              <a:gd name="connsiteX920" fmla="*/ 2739525 w 2928285"/>
              <a:gd name="connsiteY920" fmla="*/ 1606140 h 2903740"/>
              <a:gd name="connsiteX921" fmla="*/ 2745240 w 2928285"/>
              <a:gd name="connsiteY921" fmla="*/ 1568897 h 2903740"/>
              <a:gd name="connsiteX922" fmla="*/ 2748574 w 2928285"/>
              <a:gd name="connsiteY922" fmla="*/ 1595281 h 2903740"/>
              <a:gd name="connsiteX923" fmla="*/ 2743240 w 2928285"/>
              <a:gd name="connsiteY923" fmla="*/ 1634238 h 2903740"/>
              <a:gd name="connsiteX924" fmla="*/ 2732858 w 2928285"/>
              <a:gd name="connsiteY924" fmla="*/ 1687674 h 2903740"/>
              <a:gd name="connsiteX925" fmla="*/ 2723333 w 2928285"/>
              <a:gd name="connsiteY925" fmla="*/ 1733108 h 2903740"/>
              <a:gd name="connsiteX926" fmla="*/ 2735715 w 2928285"/>
              <a:gd name="connsiteY926" fmla="*/ 1691388 h 2903740"/>
              <a:gd name="connsiteX927" fmla="*/ 2736287 w 2928285"/>
              <a:gd name="connsiteY927" fmla="*/ 1688626 h 2903740"/>
              <a:gd name="connsiteX928" fmla="*/ 2734382 w 2928285"/>
              <a:gd name="connsiteY928" fmla="*/ 1711391 h 2903740"/>
              <a:gd name="connsiteX929" fmla="*/ 2730000 w 2928285"/>
              <a:gd name="connsiteY929" fmla="*/ 1733394 h 2903740"/>
              <a:gd name="connsiteX930" fmla="*/ 2725047 w 2928285"/>
              <a:gd name="connsiteY930" fmla="*/ 1754539 h 2903740"/>
              <a:gd name="connsiteX931" fmla="*/ 2716379 w 2928285"/>
              <a:gd name="connsiteY931" fmla="*/ 1792639 h 2903740"/>
              <a:gd name="connsiteX932" fmla="*/ 2704568 w 2928285"/>
              <a:gd name="connsiteY932" fmla="*/ 1828167 h 2903740"/>
              <a:gd name="connsiteX933" fmla="*/ 2689614 w 2928285"/>
              <a:gd name="connsiteY933" fmla="*/ 1871316 h 2903740"/>
              <a:gd name="connsiteX934" fmla="*/ 2675231 w 2928285"/>
              <a:gd name="connsiteY934" fmla="*/ 1907987 h 2903740"/>
              <a:gd name="connsiteX935" fmla="*/ 2660087 w 2928285"/>
              <a:gd name="connsiteY935" fmla="*/ 1943706 h 2903740"/>
              <a:gd name="connsiteX936" fmla="*/ 2644275 w 2928285"/>
              <a:gd name="connsiteY936" fmla="*/ 1979234 h 2903740"/>
              <a:gd name="connsiteX937" fmla="*/ 2626082 w 2928285"/>
              <a:gd name="connsiteY937" fmla="*/ 2014476 h 2903740"/>
              <a:gd name="connsiteX938" fmla="*/ 2614462 w 2928285"/>
              <a:gd name="connsiteY938" fmla="*/ 2039146 h 2903740"/>
              <a:gd name="connsiteX939" fmla="*/ 2604937 w 2928285"/>
              <a:gd name="connsiteY939" fmla="*/ 2058958 h 2903740"/>
              <a:gd name="connsiteX940" fmla="*/ 2607128 w 2928285"/>
              <a:gd name="connsiteY940" fmla="*/ 2057529 h 2903740"/>
              <a:gd name="connsiteX941" fmla="*/ 2589316 w 2928285"/>
              <a:gd name="connsiteY941" fmla="*/ 2090295 h 2903740"/>
              <a:gd name="connsiteX942" fmla="*/ 2569028 w 2928285"/>
              <a:gd name="connsiteY942" fmla="*/ 2123252 h 2903740"/>
              <a:gd name="connsiteX943" fmla="*/ 2524736 w 2928285"/>
              <a:gd name="connsiteY943" fmla="*/ 2188117 h 2903740"/>
              <a:gd name="connsiteX944" fmla="*/ 2518640 w 2928285"/>
              <a:gd name="connsiteY944" fmla="*/ 2188117 h 2903740"/>
              <a:gd name="connsiteX945" fmla="*/ 2524736 w 2928285"/>
              <a:gd name="connsiteY945" fmla="*/ 2188117 h 2903740"/>
              <a:gd name="connsiteX946" fmla="*/ 2498638 w 2928285"/>
              <a:gd name="connsiteY946" fmla="*/ 2224312 h 2903740"/>
              <a:gd name="connsiteX947" fmla="*/ 2483684 w 2928285"/>
              <a:gd name="connsiteY947" fmla="*/ 2243362 h 2903740"/>
              <a:gd name="connsiteX948" fmla="*/ 2467586 w 2928285"/>
              <a:gd name="connsiteY948" fmla="*/ 2262412 h 2903740"/>
              <a:gd name="connsiteX949" fmla="*/ 2442726 w 2928285"/>
              <a:gd name="connsiteY949" fmla="*/ 2292035 h 2903740"/>
              <a:gd name="connsiteX950" fmla="*/ 2416532 w 2928285"/>
              <a:gd name="connsiteY950" fmla="*/ 2320610 h 2903740"/>
              <a:gd name="connsiteX951" fmla="*/ 2417961 w 2928285"/>
              <a:gd name="connsiteY951" fmla="*/ 2323467 h 2903740"/>
              <a:gd name="connsiteX952" fmla="*/ 2413579 w 2928285"/>
              <a:gd name="connsiteY952" fmla="*/ 2342517 h 2903740"/>
              <a:gd name="connsiteX953" fmla="*/ 2425581 w 2928285"/>
              <a:gd name="connsiteY953" fmla="*/ 2331373 h 2903740"/>
              <a:gd name="connsiteX954" fmla="*/ 2436154 w 2928285"/>
              <a:gd name="connsiteY954" fmla="*/ 2320420 h 2903740"/>
              <a:gd name="connsiteX955" fmla="*/ 2445012 w 2928285"/>
              <a:gd name="connsiteY955" fmla="*/ 2315371 h 2903740"/>
              <a:gd name="connsiteX956" fmla="*/ 2454537 w 2928285"/>
              <a:gd name="connsiteY956" fmla="*/ 2307275 h 2903740"/>
              <a:gd name="connsiteX957" fmla="*/ 2465014 w 2928285"/>
              <a:gd name="connsiteY957" fmla="*/ 2296607 h 2903740"/>
              <a:gd name="connsiteX958" fmla="*/ 2503114 w 2928285"/>
              <a:gd name="connsiteY958" fmla="*/ 2258507 h 2903740"/>
              <a:gd name="connsiteX959" fmla="*/ 2538738 w 2928285"/>
              <a:gd name="connsiteY959" fmla="*/ 2220407 h 2903740"/>
              <a:gd name="connsiteX960" fmla="*/ 2560645 w 2928285"/>
              <a:gd name="connsiteY960" fmla="*/ 2191832 h 2903740"/>
              <a:gd name="connsiteX961" fmla="*/ 2585696 w 2928285"/>
              <a:gd name="connsiteY961" fmla="*/ 2156018 h 2903740"/>
              <a:gd name="connsiteX962" fmla="*/ 2583887 w 2928285"/>
              <a:gd name="connsiteY962" fmla="*/ 2155065 h 2903740"/>
              <a:gd name="connsiteX963" fmla="*/ 2559026 w 2928285"/>
              <a:gd name="connsiteY963" fmla="*/ 2175068 h 2903740"/>
              <a:gd name="connsiteX964" fmla="*/ 2574362 w 2928285"/>
              <a:gd name="connsiteY964" fmla="*/ 2155351 h 2903740"/>
              <a:gd name="connsiteX965" fmla="*/ 2588839 w 2928285"/>
              <a:gd name="connsiteY965" fmla="*/ 2134968 h 2903740"/>
              <a:gd name="connsiteX966" fmla="*/ 2596555 w 2928285"/>
              <a:gd name="connsiteY966" fmla="*/ 2123157 h 2903740"/>
              <a:gd name="connsiteX967" fmla="*/ 2617224 w 2928285"/>
              <a:gd name="connsiteY967" fmla="*/ 2100678 h 2903740"/>
              <a:gd name="connsiteX968" fmla="*/ 2638560 w 2928285"/>
              <a:gd name="connsiteY968" fmla="*/ 2067149 h 2903740"/>
              <a:gd name="connsiteX969" fmla="*/ 2648657 w 2928285"/>
              <a:gd name="connsiteY969" fmla="*/ 2049719 h 2903740"/>
              <a:gd name="connsiteX970" fmla="*/ 2656658 w 2928285"/>
              <a:gd name="connsiteY970" fmla="*/ 2030669 h 2903740"/>
              <a:gd name="connsiteX971" fmla="*/ 2674755 w 2928285"/>
              <a:gd name="connsiteY971" fmla="*/ 1994855 h 2903740"/>
              <a:gd name="connsiteX972" fmla="*/ 2691424 w 2928285"/>
              <a:gd name="connsiteY972" fmla="*/ 1958279 h 2903740"/>
              <a:gd name="connsiteX973" fmla="*/ 2691424 w 2928285"/>
              <a:gd name="connsiteY973" fmla="*/ 1959422 h 2903740"/>
              <a:gd name="connsiteX974" fmla="*/ 2709997 w 2928285"/>
              <a:gd name="connsiteY974" fmla="*/ 1915321 h 2903740"/>
              <a:gd name="connsiteX975" fmla="*/ 2727428 w 2928285"/>
              <a:gd name="connsiteY975" fmla="*/ 1865886 h 2903740"/>
              <a:gd name="connsiteX976" fmla="*/ 2729333 w 2928285"/>
              <a:gd name="connsiteY976" fmla="*/ 1860362 h 2903740"/>
              <a:gd name="connsiteX977" fmla="*/ 2730953 w 2928285"/>
              <a:gd name="connsiteY977" fmla="*/ 1855123 h 2903740"/>
              <a:gd name="connsiteX978" fmla="*/ 2746954 w 2928285"/>
              <a:gd name="connsiteY978" fmla="*/ 1809594 h 2903740"/>
              <a:gd name="connsiteX979" fmla="*/ 2753622 w 2928285"/>
              <a:gd name="connsiteY979" fmla="*/ 1789591 h 2903740"/>
              <a:gd name="connsiteX980" fmla="*/ 2754098 w 2928285"/>
              <a:gd name="connsiteY980" fmla="*/ 1793020 h 2903740"/>
              <a:gd name="connsiteX981" fmla="*/ 2749336 w 2928285"/>
              <a:gd name="connsiteY981" fmla="*/ 1816833 h 2903740"/>
              <a:gd name="connsiteX982" fmla="*/ 2733810 w 2928285"/>
              <a:gd name="connsiteY982" fmla="*/ 1866172 h 2903740"/>
              <a:gd name="connsiteX983" fmla="*/ 2714760 w 2928285"/>
              <a:gd name="connsiteY983" fmla="*/ 1916274 h 2903740"/>
              <a:gd name="connsiteX984" fmla="*/ 2708950 w 2928285"/>
              <a:gd name="connsiteY984" fmla="*/ 1933323 h 2903740"/>
              <a:gd name="connsiteX985" fmla="*/ 2701520 w 2928285"/>
              <a:gd name="connsiteY985" fmla="*/ 1951326 h 2903740"/>
              <a:gd name="connsiteX986" fmla="*/ 2684756 w 2928285"/>
              <a:gd name="connsiteY986" fmla="*/ 1990283 h 2903740"/>
              <a:gd name="connsiteX987" fmla="*/ 2544834 w 2928285"/>
              <a:gd name="connsiteY987" fmla="*/ 2223169 h 2903740"/>
              <a:gd name="connsiteX988" fmla="*/ 2508544 w 2928285"/>
              <a:gd name="connsiteY988" fmla="*/ 2271556 h 2903740"/>
              <a:gd name="connsiteX989" fmla="*/ 2495590 w 2928285"/>
              <a:gd name="connsiteY989" fmla="*/ 2292606 h 2903740"/>
              <a:gd name="connsiteX990" fmla="*/ 2495590 w 2928285"/>
              <a:gd name="connsiteY990" fmla="*/ 2292606 h 2903740"/>
              <a:gd name="connsiteX991" fmla="*/ 2513211 w 2928285"/>
              <a:gd name="connsiteY991" fmla="*/ 2275938 h 2903740"/>
              <a:gd name="connsiteX992" fmla="*/ 2537976 w 2928285"/>
              <a:gd name="connsiteY992" fmla="*/ 2246505 h 2903740"/>
              <a:gd name="connsiteX993" fmla="*/ 2538929 w 2928285"/>
              <a:gd name="connsiteY993" fmla="*/ 2248220 h 2903740"/>
              <a:gd name="connsiteX994" fmla="*/ 2565313 w 2928285"/>
              <a:gd name="connsiteY994" fmla="*/ 2216597 h 2903740"/>
              <a:gd name="connsiteX995" fmla="*/ 2584363 w 2928285"/>
              <a:gd name="connsiteY995" fmla="*/ 2194594 h 2903740"/>
              <a:gd name="connsiteX996" fmla="*/ 2598650 w 2928285"/>
              <a:gd name="connsiteY996" fmla="*/ 2175544 h 2903740"/>
              <a:gd name="connsiteX997" fmla="*/ 2611890 w 2928285"/>
              <a:gd name="connsiteY997" fmla="*/ 2156494 h 2903740"/>
              <a:gd name="connsiteX998" fmla="*/ 2637036 w 2928285"/>
              <a:gd name="connsiteY998" fmla="*/ 2120871 h 2903740"/>
              <a:gd name="connsiteX999" fmla="*/ 2678755 w 2928285"/>
              <a:gd name="connsiteY999" fmla="*/ 2057815 h 2903740"/>
              <a:gd name="connsiteX1000" fmla="*/ 2704949 w 2928285"/>
              <a:gd name="connsiteY1000" fmla="*/ 2018667 h 2903740"/>
              <a:gd name="connsiteX1001" fmla="*/ 2698853 w 2928285"/>
              <a:gd name="connsiteY1001" fmla="*/ 2033145 h 2903740"/>
              <a:gd name="connsiteX1002" fmla="*/ 2683423 w 2928285"/>
              <a:gd name="connsiteY1002" fmla="*/ 2065816 h 2903740"/>
              <a:gd name="connsiteX1003" fmla="*/ 2666849 w 2928285"/>
              <a:gd name="connsiteY1003" fmla="*/ 2097439 h 2903740"/>
              <a:gd name="connsiteX1004" fmla="*/ 2648276 w 2928285"/>
              <a:gd name="connsiteY1004" fmla="*/ 2130586 h 2903740"/>
              <a:gd name="connsiteX1005" fmla="*/ 2624844 w 2928285"/>
              <a:gd name="connsiteY1005" fmla="*/ 2166305 h 2903740"/>
              <a:gd name="connsiteX1006" fmla="*/ 2599317 w 2928285"/>
              <a:gd name="connsiteY1006" fmla="*/ 2205167 h 2903740"/>
              <a:gd name="connsiteX1007" fmla="*/ 2572837 w 2928285"/>
              <a:gd name="connsiteY1007" fmla="*/ 2243267 h 2903740"/>
              <a:gd name="connsiteX1008" fmla="*/ 2542834 w 2928285"/>
              <a:gd name="connsiteY1008" fmla="*/ 2281938 h 2903740"/>
              <a:gd name="connsiteX1009" fmla="*/ 2527594 w 2928285"/>
              <a:gd name="connsiteY1009" fmla="*/ 2300988 h 2903740"/>
              <a:gd name="connsiteX1010" fmla="*/ 2511878 w 2928285"/>
              <a:gd name="connsiteY1010" fmla="*/ 2319562 h 2903740"/>
              <a:gd name="connsiteX1011" fmla="*/ 2496066 w 2928285"/>
              <a:gd name="connsiteY1011" fmla="*/ 2338612 h 2903740"/>
              <a:gd name="connsiteX1012" fmla="*/ 2479302 w 2928285"/>
              <a:gd name="connsiteY1012" fmla="*/ 2356519 h 2903740"/>
              <a:gd name="connsiteX1013" fmla="*/ 2444536 w 2928285"/>
              <a:gd name="connsiteY1013" fmla="*/ 2392238 h 2903740"/>
              <a:gd name="connsiteX1014" fmla="*/ 2443012 w 2928285"/>
              <a:gd name="connsiteY1014" fmla="*/ 2395095 h 2903740"/>
              <a:gd name="connsiteX1015" fmla="*/ 2462062 w 2928285"/>
              <a:gd name="connsiteY1015" fmla="*/ 2382237 h 2903740"/>
              <a:gd name="connsiteX1016" fmla="*/ 2499590 w 2928285"/>
              <a:gd name="connsiteY1016" fmla="*/ 2345280 h 2903740"/>
              <a:gd name="connsiteX1017" fmla="*/ 2537690 w 2928285"/>
              <a:gd name="connsiteY1017" fmla="*/ 2300607 h 2903740"/>
              <a:gd name="connsiteX1018" fmla="*/ 2538929 w 2928285"/>
              <a:gd name="connsiteY1018" fmla="*/ 2298131 h 2903740"/>
              <a:gd name="connsiteX1019" fmla="*/ 2558645 w 2928285"/>
              <a:gd name="connsiteY1019" fmla="*/ 2273747 h 2903740"/>
              <a:gd name="connsiteX1020" fmla="*/ 2576838 w 2928285"/>
              <a:gd name="connsiteY1020" fmla="*/ 2250411 h 2903740"/>
              <a:gd name="connsiteX1021" fmla="*/ 2592078 w 2928285"/>
              <a:gd name="connsiteY1021" fmla="*/ 2229361 h 2903740"/>
              <a:gd name="connsiteX1022" fmla="*/ 2606937 w 2928285"/>
              <a:gd name="connsiteY1022" fmla="*/ 2207929 h 2903740"/>
              <a:gd name="connsiteX1023" fmla="*/ 2605413 w 2928285"/>
              <a:gd name="connsiteY1023" fmla="*/ 2209453 h 2903740"/>
              <a:gd name="connsiteX1024" fmla="*/ 2629321 w 2928285"/>
              <a:gd name="connsiteY1024" fmla="*/ 2183259 h 2903740"/>
              <a:gd name="connsiteX1025" fmla="*/ 2619796 w 2928285"/>
              <a:gd name="connsiteY1025" fmla="*/ 2200786 h 2903740"/>
              <a:gd name="connsiteX1026" fmla="*/ 2593030 w 2928285"/>
              <a:gd name="connsiteY1026" fmla="*/ 2239457 h 2903740"/>
              <a:gd name="connsiteX1027" fmla="*/ 2585029 w 2928285"/>
              <a:gd name="connsiteY1027" fmla="*/ 2254888 h 2903740"/>
              <a:gd name="connsiteX1028" fmla="*/ 2624272 w 2928285"/>
              <a:gd name="connsiteY1028" fmla="*/ 2200595 h 2903740"/>
              <a:gd name="connsiteX1029" fmla="*/ 2632464 w 2928285"/>
              <a:gd name="connsiteY1029" fmla="*/ 2188879 h 2903740"/>
              <a:gd name="connsiteX1030" fmla="*/ 2641989 w 2928285"/>
              <a:gd name="connsiteY1030" fmla="*/ 2174496 h 2903740"/>
              <a:gd name="connsiteX1031" fmla="*/ 2659039 w 2928285"/>
              <a:gd name="connsiteY1031" fmla="*/ 2146969 h 2903740"/>
              <a:gd name="connsiteX1032" fmla="*/ 2666659 w 2928285"/>
              <a:gd name="connsiteY1032" fmla="*/ 2133920 h 2903740"/>
              <a:gd name="connsiteX1033" fmla="*/ 2673517 w 2928285"/>
              <a:gd name="connsiteY1033" fmla="*/ 2121061 h 2903740"/>
              <a:gd name="connsiteX1034" fmla="*/ 2686947 w 2928285"/>
              <a:gd name="connsiteY1034" fmla="*/ 2096677 h 2903740"/>
              <a:gd name="connsiteX1035" fmla="*/ 2699996 w 2928285"/>
              <a:gd name="connsiteY1035" fmla="*/ 2073912 h 2903740"/>
              <a:gd name="connsiteX1036" fmla="*/ 2711807 w 2928285"/>
              <a:gd name="connsiteY1036" fmla="*/ 2051910 h 2903740"/>
              <a:gd name="connsiteX1037" fmla="*/ 2734762 w 2928285"/>
              <a:gd name="connsiteY1037" fmla="*/ 2010190 h 2903740"/>
              <a:gd name="connsiteX1038" fmla="*/ 2755813 w 2928285"/>
              <a:gd name="connsiteY1038" fmla="*/ 1968471 h 2903740"/>
              <a:gd name="connsiteX1039" fmla="*/ 2755813 w 2928285"/>
              <a:gd name="connsiteY1039" fmla="*/ 1968471 h 2903740"/>
              <a:gd name="connsiteX1040" fmla="*/ 2776006 w 2928285"/>
              <a:gd name="connsiteY1040" fmla="*/ 1927989 h 2903740"/>
              <a:gd name="connsiteX1041" fmla="*/ 2788484 w 2928285"/>
              <a:gd name="connsiteY1041" fmla="*/ 1907320 h 2903740"/>
              <a:gd name="connsiteX1042" fmla="*/ 2788484 w 2928285"/>
              <a:gd name="connsiteY1042" fmla="*/ 1907320 h 2903740"/>
              <a:gd name="connsiteX1043" fmla="*/ 2794579 w 2928285"/>
              <a:gd name="connsiteY1043" fmla="*/ 1891795 h 2903740"/>
              <a:gd name="connsiteX1044" fmla="*/ 2799437 w 2928285"/>
              <a:gd name="connsiteY1044" fmla="*/ 1878174 h 2903740"/>
              <a:gd name="connsiteX1045" fmla="*/ 2807248 w 2928285"/>
              <a:gd name="connsiteY1045" fmla="*/ 1857790 h 2903740"/>
              <a:gd name="connsiteX1046" fmla="*/ 2814392 w 2928285"/>
              <a:gd name="connsiteY1046" fmla="*/ 1847598 h 2903740"/>
              <a:gd name="connsiteX1047" fmla="*/ 2805819 w 2928285"/>
              <a:gd name="connsiteY1047" fmla="*/ 1879603 h 2903740"/>
              <a:gd name="connsiteX1048" fmla="*/ 2796294 w 2928285"/>
              <a:gd name="connsiteY1048" fmla="*/ 1911892 h 2903740"/>
              <a:gd name="connsiteX1049" fmla="*/ 2796294 w 2928285"/>
              <a:gd name="connsiteY1049" fmla="*/ 1911892 h 2903740"/>
              <a:gd name="connsiteX1050" fmla="*/ 2786769 w 2928285"/>
              <a:gd name="connsiteY1050" fmla="*/ 1942848 h 2903740"/>
              <a:gd name="connsiteX1051" fmla="*/ 2778768 w 2928285"/>
              <a:gd name="connsiteY1051" fmla="*/ 1965708 h 2903740"/>
              <a:gd name="connsiteX1052" fmla="*/ 2769243 w 2928285"/>
              <a:gd name="connsiteY1052" fmla="*/ 1988283 h 2903740"/>
              <a:gd name="connsiteX1053" fmla="*/ 2761909 w 2928285"/>
              <a:gd name="connsiteY1053" fmla="*/ 2009238 h 2903740"/>
              <a:gd name="connsiteX1054" fmla="*/ 2764480 w 2928285"/>
              <a:gd name="connsiteY1054" fmla="*/ 2011619 h 2903740"/>
              <a:gd name="connsiteX1055" fmla="*/ 2781911 w 2928285"/>
              <a:gd name="connsiteY1055" fmla="*/ 1981901 h 2903740"/>
              <a:gd name="connsiteX1056" fmla="*/ 2797913 w 2928285"/>
              <a:gd name="connsiteY1056" fmla="*/ 1947706 h 2903740"/>
              <a:gd name="connsiteX1057" fmla="*/ 2797913 w 2928285"/>
              <a:gd name="connsiteY1057" fmla="*/ 1946849 h 2903740"/>
              <a:gd name="connsiteX1058" fmla="*/ 2835251 w 2928285"/>
              <a:gd name="connsiteY1058" fmla="*/ 1861695 h 2903740"/>
              <a:gd name="connsiteX1059" fmla="*/ 2834013 w 2928285"/>
              <a:gd name="connsiteY1059" fmla="*/ 1889223 h 2903740"/>
              <a:gd name="connsiteX1060" fmla="*/ 2824488 w 2928285"/>
              <a:gd name="connsiteY1060" fmla="*/ 1938753 h 2903740"/>
              <a:gd name="connsiteX1061" fmla="*/ 2834013 w 2928285"/>
              <a:gd name="connsiteY1061" fmla="*/ 1939324 h 2903740"/>
              <a:gd name="connsiteX1062" fmla="*/ 2828203 w 2928285"/>
              <a:gd name="connsiteY1062" fmla="*/ 1971233 h 2903740"/>
              <a:gd name="connsiteX1063" fmla="*/ 2795627 w 2928285"/>
              <a:gd name="connsiteY1063" fmla="*/ 2044004 h 2903740"/>
              <a:gd name="connsiteX1064" fmla="*/ 2761433 w 2928285"/>
              <a:gd name="connsiteY1064" fmla="*/ 2106202 h 2903740"/>
              <a:gd name="connsiteX1065" fmla="*/ 2697996 w 2928285"/>
              <a:gd name="connsiteY1065" fmla="*/ 2204976 h 2903740"/>
              <a:gd name="connsiteX1066" fmla="*/ 2681327 w 2928285"/>
              <a:gd name="connsiteY1066" fmla="*/ 2228884 h 2903740"/>
              <a:gd name="connsiteX1067" fmla="*/ 2664087 w 2928285"/>
              <a:gd name="connsiteY1067" fmla="*/ 2251268 h 2903740"/>
              <a:gd name="connsiteX1068" fmla="*/ 2647513 w 2928285"/>
              <a:gd name="connsiteY1068" fmla="*/ 2272413 h 2903740"/>
              <a:gd name="connsiteX1069" fmla="*/ 2631512 w 2928285"/>
              <a:gd name="connsiteY1069" fmla="*/ 2291463 h 2903740"/>
              <a:gd name="connsiteX1070" fmla="*/ 2606270 w 2928285"/>
              <a:gd name="connsiteY1070" fmla="*/ 2322420 h 2903740"/>
              <a:gd name="connsiteX1071" fmla="*/ 2595126 w 2928285"/>
              <a:gd name="connsiteY1071" fmla="*/ 2335374 h 2903740"/>
              <a:gd name="connsiteX1072" fmla="*/ 2582553 w 2928285"/>
              <a:gd name="connsiteY1072" fmla="*/ 2349090 h 2903740"/>
              <a:gd name="connsiteX1073" fmla="*/ 2548358 w 2928285"/>
              <a:gd name="connsiteY1073" fmla="*/ 2370807 h 2903740"/>
              <a:gd name="connsiteX1074" fmla="*/ 2533785 w 2928285"/>
              <a:gd name="connsiteY1074" fmla="*/ 2384237 h 2903740"/>
              <a:gd name="connsiteX1075" fmla="*/ 2529880 w 2928285"/>
              <a:gd name="connsiteY1075" fmla="*/ 2384999 h 2903740"/>
              <a:gd name="connsiteX1076" fmla="*/ 2538452 w 2928285"/>
              <a:gd name="connsiteY1076" fmla="*/ 2375474 h 2903740"/>
              <a:gd name="connsiteX1077" fmla="*/ 2529880 w 2928285"/>
              <a:gd name="connsiteY1077" fmla="*/ 2384999 h 2903740"/>
              <a:gd name="connsiteX1078" fmla="*/ 2529880 w 2928285"/>
              <a:gd name="connsiteY1078" fmla="*/ 2384999 h 2903740"/>
              <a:gd name="connsiteX1079" fmla="*/ 2482255 w 2928285"/>
              <a:gd name="connsiteY1079" fmla="*/ 2430529 h 2903740"/>
              <a:gd name="connsiteX1080" fmla="*/ 2466538 w 2928285"/>
              <a:gd name="connsiteY1080" fmla="*/ 2444340 h 2903740"/>
              <a:gd name="connsiteX1081" fmla="*/ 2466538 w 2928285"/>
              <a:gd name="connsiteY1081" fmla="*/ 2444340 h 2903740"/>
              <a:gd name="connsiteX1082" fmla="*/ 2430248 w 2928285"/>
              <a:gd name="connsiteY1082" fmla="*/ 2476725 h 2903740"/>
              <a:gd name="connsiteX1083" fmla="*/ 2378337 w 2928285"/>
              <a:gd name="connsiteY1083" fmla="*/ 2518825 h 2903740"/>
              <a:gd name="connsiteX1084" fmla="*/ 2336046 w 2928285"/>
              <a:gd name="connsiteY1084" fmla="*/ 2547400 h 2903740"/>
              <a:gd name="connsiteX1085" fmla="*/ 2321949 w 2928285"/>
              <a:gd name="connsiteY1085" fmla="*/ 2558545 h 2903740"/>
              <a:gd name="connsiteX1086" fmla="*/ 2279753 w 2928285"/>
              <a:gd name="connsiteY1086" fmla="*/ 2587786 h 2903740"/>
              <a:gd name="connsiteX1087" fmla="*/ 2266133 w 2928285"/>
              <a:gd name="connsiteY1087" fmla="*/ 2597311 h 2903740"/>
              <a:gd name="connsiteX1088" fmla="*/ 2252036 w 2928285"/>
              <a:gd name="connsiteY1088" fmla="*/ 2606265 h 2903740"/>
              <a:gd name="connsiteX1089" fmla="*/ 2208030 w 2928285"/>
              <a:gd name="connsiteY1089" fmla="*/ 2633316 h 2903740"/>
              <a:gd name="connsiteX1090" fmla="*/ 2160405 w 2928285"/>
              <a:gd name="connsiteY1090" fmla="*/ 2660176 h 2903740"/>
              <a:gd name="connsiteX1091" fmla="*/ 2131830 w 2928285"/>
              <a:gd name="connsiteY1091" fmla="*/ 2674750 h 2903740"/>
              <a:gd name="connsiteX1092" fmla="*/ 2129163 w 2928285"/>
              <a:gd name="connsiteY1092" fmla="*/ 2673511 h 2903740"/>
              <a:gd name="connsiteX1093" fmla="*/ 2119638 w 2928285"/>
              <a:gd name="connsiteY1093" fmla="*/ 2675797 h 2903740"/>
              <a:gd name="connsiteX1094" fmla="*/ 2116304 w 2928285"/>
              <a:gd name="connsiteY1094" fmla="*/ 2675702 h 2903740"/>
              <a:gd name="connsiteX1095" fmla="*/ 2056773 w 2928285"/>
              <a:gd name="connsiteY1095" fmla="*/ 2708563 h 2903740"/>
              <a:gd name="connsiteX1096" fmla="*/ 2026007 w 2928285"/>
              <a:gd name="connsiteY1096" fmla="*/ 2723327 h 2903740"/>
              <a:gd name="connsiteX1097" fmla="*/ 1985335 w 2928285"/>
              <a:gd name="connsiteY1097" fmla="*/ 2741805 h 2903740"/>
              <a:gd name="connsiteX1098" fmla="*/ 1960094 w 2928285"/>
              <a:gd name="connsiteY1098" fmla="*/ 2751902 h 2903740"/>
              <a:gd name="connsiteX1099" fmla="*/ 1935615 w 2928285"/>
              <a:gd name="connsiteY1099" fmla="*/ 2760569 h 2903740"/>
              <a:gd name="connsiteX1100" fmla="*/ 1893038 w 2928285"/>
              <a:gd name="connsiteY1100" fmla="*/ 2770094 h 2903740"/>
              <a:gd name="connsiteX1101" fmla="*/ 1856272 w 2928285"/>
              <a:gd name="connsiteY1101" fmla="*/ 2777810 h 2903740"/>
              <a:gd name="connsiteX1102" fmla="*/ 1820267 w 2928285"/>
              <a:gd name="connsiteY1102" fmla="*/ 2786382 h 2903740"/>
              <a:gd name="connsiteX1103" fmla="*/ 1728446 w 2928285"/>
              <a:gd name="connsiteY1103" fmla="*/ 2809814 h 2903740"/>
              <a:gd name="connsiteX1104" fmla="*/ 1737971 w 2928285"/>
              <a:gd name="connsiteY1104" fmla="*/ 2809814 h 2903740"/>
              <a:gd name="connsiteX1105" fmla="*/ 1751211 w 2928285"/>
              <a:gd name="connsiteY1105" fmla="*/ 2807528 h 2903740"/>
              <a:gd name="connsiteX1106" fmla="*/ 1764736 w 2928285"/>
              <a:gd name="connsiteY1106" fmla="*/ 2804480 h 2903740"/>
              <a:gd name="connsiteX1107" fmla="*/ 1790740 w 2928285"/>
              <a:gd name="connsiteY1107" fmla="*/ 2798860 h 2903740"/>
              <a:gd name="connsiteX1108" fmla="*/ 1824649 w 2928285"/>
              <a:gd name="connsiteY1108" fmla="*/ 2793145 h 2903740"/>
              <a:gd name="connsiteX1109" fmla="*/ 1771976 w 2928285"/>
              <a:gd name="connsiteY1109" fmla="*/ 2808671 h 2903740"/>
              <a:gd name="connsiteX1110" fmla="*/ 1707682 w 2928285"/>
              <a:gd name="connsiteY1110" fmla="*/ 2823339 h 2903740"/>
              <a:gd name="connsiteX1111" fmla="*/ 1634339 w 2928285"/>
              <a:gd name="connsiteY1111" fmla="*/ 2833627 h 2903740"/>
              <a:gd name="connsiteX1112" fmla="*/ 1634339 w 2928285"/>
              <a:gd name="connsiteY1112" fmla="*/ 2833627 h 2903740"/>
              <a:gd name="connsiteX1113" fmla="*/ 1615766 w 2928285"/>
              <a:gd name="connsiteY1113" fmla="*/ 2837055 h 2903740"/>
              <a:gd name="connsiteX1114" fmla="*/ 1543280 w 2928285"/>
              <a:gd name="connsiteY1114" fmla="*/ 2843342 h 2903740"/>
              <a:gd name="connsiteX1115" fmla="*/ 1471176 w 2928285"/>
              <a:gd name="connsiteY1115" fmla="*/ 2844771 h 2903740"/>
              <a:gd name="connsiteX1116" fmla="*/ 1456793 w 2928285"/>
              <a:gd name="connsiteY1116" fmla="*/ 2841246 h 2903740"/>
              <a:gd name="connsiteX1117" fmla="*/ 1397262 w 2928285"/>
              <a:gd name="connsiteY1117" fmla="*/ 2838389 h 2903740"/>
              <a:gd name="connsiteX1118" fmla="*/ 1346113 w 2928285"/>
              <a:gd name="connsiteY1118" fmla="*/ 2835626 h 2903740"/>
              <a:gd name="connsiteX1119" fmla="*/ 1320871 w 2928285"/>
              <a:gd name="connsiteY1119" fmla="*/ 2833817 h 2903740"/>
              <a:gd name="connsiteX1120" fmla="*/ 1295916 w 2928285"/>
              <a:gd name="connsiteY1120" fmla="*/ 2830959 h 2903740"/>
              <a:gd name="connsiteX1121" fmla="*/ 1246767 w 2928285"/>
              <a:gd name="connsiteY1121" fmla="*/ 2824102 h 2903740"/>
              <a:gd name="connsiteX1122" fmla="*/ 1199142 w 2928285"/>
              <a:gd name="connsiteY1122" fmla="*/ 2814577 h 2903740"/>
              <a:gd name="connsiteX1123" fmla="*/ 1177139 w 2928285"/>
              <a:gd name="connsiteY1123" fmla="*/ 2809909 h 2903740"/>
              <a:gd name="connsiteX1124" fmla="*/ 1154089 w 2928285"/>
              <a:gd name="connsiteY1124" fmla="*/ 2804385 h 2903740"/>
              <a:gd name="connsiteX1125" fmla="*/ 1106464 w 2928285"/>
              <a:gd name="connsiteY1125" fmla="*/ 2792859 h 2903740"/>
              <a:gd name="connsiteX1126" fmla="*/ 1058839 w 2928285"/>
              <a:gd name="connsiteY1126" fmla="*/ 2779048 h 2903740"/>
              <a:gd name="connsiteX1127" fmla="*/ 1036360 w 2928285"/>
              <a:gd name="connsiteY1127" fmla="*/ 2772095 h 2903740"/>
              <a:gd name="connsiteX1128" fmla="*/ 1015500 w 2928285"/>
              <a:gd name="connsiteY1128" fmla="*/ 2764284 h 2903740"/>
              <a:gd name="connsiteX1129" fmla="*/ 978352 w 2928285"/>
              <a:gd name="connsiteY1129" fmla="*/ 2751711 h 2903740"/>
              <a:gd name="connsiteX1130" fmla="*/ 943110 w 2928285"/>
              <a:gd name="connsiteY1130" fmla="*/ 2738091 h 2903740"/>
              <a:gd name="connsiteX1131" fmla="*/ 912439 w 2928285"/>
              <a:gd name="connsiteY1131" fmla="*/ 2725041 h 2903740"/>
              <a:gd name="connsiteX1132" fmla="*/ 889389 w 2928285"/>
              <a:gd name="connsiteY1132" fmla="*/ 2712373 h 2903740"/>
              <a:gd name="connsiteX1133" fmla="*/ 836239 w 2928285"/>
              <a:gd name="connsiteY1133" fmla="*/ 2687513 h 2903740"/>
              <a:gd name="connsiteX1134" fmla="*/ 787281 w 2928285"/>
              <a:gd name="connsiteY1134" fmla="*/ 2664082 h 2903740"/>
              <a:gd name="connsiteX1135" fmla="*/ 739656 w 2928285"/>
              <a:gd name="connsiteY1135" fmla="*/ 2638459 h 2903740"/>
              <a:gd name="connsiteX1136" fmla="*/ 692031 w 2928285"/>
              <a:gd name="connsiteY1136" fmla="*/ 2611504 h 2903740"/>
              <a:gd name="connsiteX1137" fmla="*/ 666694 w 2928285"/>
              <a:gd name="connsiteY1137" fmla="*/ 2595978 h 2903740"/>
              <a:gd name="connsiteX1138" fmla="*/ 640691 w 2928285"/>
              <a:gd name="connsiteY1138" fmla="*/ 2578357 h 2903740"/>
              <a:gd name="connsiteX1139" fmla="*/ 552776 w 2928285"/>
              <a:gd name="connsiteY1139" fmla="*/ 2511682 h 2903740"/>
              <a:gd name="connsiteX1140" fmla="*/ 517342 w 2928285"/>
              <a:gd name="connsiteY1140" fmla="*/ 2478820 h 2903740"/>
              <a:gd name="connsiteX1141" fmla="*/ 500102 w 2928285"/>
              <a:gd name="connsiteY1141" fmla="*/ 2462532 h 2903740"/>
              <a:gd name="connsiteX1142" fmla="*/ 483338 w 2928285"/>
              <a:gd name="connsiteY1142" fmla="*/ 2445388 h 2903740"/>
              <a:gd name="connsiteX1143" fmla="*/ 404090 w 2928285"/>
              <a:gd name="connsiteY1143" fmla="*/ 2356805 h 2903740"/>
              <a:gd name="connsiteX1144" fmla="*/ 391231 w 2928285"/>
              <a:gd name="connsiteY1144" fmla="*/ 2337279 h 2903740"/>
              <a:gd name="connsiteX1145" fmla="*/ 366752 w 2928285"/>
              <a:gd name="connsiteY1145" fmla="*/ 2301846 h 2903740"/>
              <a:gd name="connsiteX1146" fmla="*/ 351322 w 2928285"/>
              <a:gd name="connsiteY1146" fmla="*/ 2275557 h 2903740"/>
              <a:gd name="connsiteX1147" fmla="*/ 376753 w 2928285"/>
              <a:gd name="connsiteY1147" fmla="*/ 2302131 h 2903740"/>
              <a:gd name="connsiteX1148" fmla="*/ 384564 w 2928285"/>
              <a:gd name="connsiteY1148" fmla="*/ 2304989 h 2903740"/>
              <a:gd name="connsiteX1149" fmla="*/ 378277 w 2928285"/>
              <a:gd name="connsiteY1149" fmla="*/ 2289939 h 2903740"/>
              <a:gd name="connsiteX1150" fmla="*/ 378277 w 2928285"/>
              <a:gd name="connsiteY1150" fmla="*/ 2289939 h 2903740"/>
              <a:gd name="connsiteX1151" fmla="*/ 384564 w 2928285"/>
              <a:gd name="connsiteY1151" fmla="*/ 2304989 h 2903740"/>
              <a:gd name="connsiteX1152" fmla="*/ 315127 w 2928285"/>
              <a:gd name="connsiteY1152" fmla="*/ 2215645 h 2903740"/>
              <a:gd name="connsiteX1153" fmla="*/ 257977 w 2928285"/>
              <a:gd name="connsiteY1153" fmla="*/ 2135254 h 2903740"/>
              <a:gd name="connsiteX1154" fmla="*/ 224449 w 2928285"/>
              <a:gd name="connsiteY1154" fmla="*/ 2084390 h 2903740"/>
              <a:gd name="connsiteX1155" fmla="*/ 214162 w 2928285"/>
              <a:gd name="connsiteY1155" fmla="*/ 2056291 h 2903740"/>
              <a:gd name="connsiteX1156" fmla="*/ 211209 w 2928285"/>
              <a:gd name="connsiteY1156" fmla="*/ 2042766 h 2903740"/>
              <a:gd name="connsiteX1157" fmla="*/ 212447 w 2928285"/>
              <a:gd name="connsiteY1157" fmla="*/ 2044290 h 2903740"/>
              <a:gd name="connsiteX1158" fmla="*/ 202160 w 2928285"/>
              <a:gd name="connsiteY1158" fmla="*/ 2023335 h 2903740"/>
              <a:gd name="connsiteX1159" fmla="*/ 175204 w 2928285"/>
              <a:gd name="connsiteY1159" fmla="*/ 1969233 h 2903740"/>
              <a:gd name="connsiteX1160" fmla="*/ 154535 w 2928285"/>
              <a:gd name="connsiteY1160" fmla="*/ 1920941 h 2903740"/>
              <a:gd name="connsiteX1161" fmla="*/ 137104 w 2928285"/>
              <a:gd name="connsiteY1161" fmla="*/ 1881222 h 2903740"/>
              <a:gd name="connsiteX1162" fmla="*/ 125579 w 2928285"/>
              <a:gd name="connsiteY1162" fmla="*/ 1866648 h 2903740"/>
              <a:gd name="connsiteX1163" fmla="*/ 133866 w 2928285"/>
              <a:gd name="connsiteY1163" fmla="*/ 1895223 h 2903740"/>
              <a:gd name="connsiteX1164" fmla="*/ 156345 w 2928285"/>
              <a:gd name="connsiteY1164" fmla="*/ 1956469 h 2903740"/>
              <a:gd name="connsiteX1165" fmla="*/ 114054 w 2928285"/>
              <a:gd name="connsiteY1165" fmla="*/ 1850646 h 2903740"/>
              <a:gd name="connsiteX1166" fmla="*/ 98052 w 2928285"/>
              <a:gd name="connsiteY1166" fmla="*/ 1794068 h 2903740"/>
              <a:gd name="connsiteX1167" fmla="*/ 86812 w 2928285"/>
              <a:gd name="connsiteY1167" fmla="*/ 1751777 h 2903740"/>
              <a:gd name="connsiteX1168" fmla="*/ 73954 w 2928285"/>
              <a:gd name="connsiteY1168" fmla="*/ 1702818 h 2903740"/>
              <a:gd name="connsiteX1169" fmla="*/ 61952 w 2928285"/>
              <a:gd name="connsiteY1169" fmla="*/ 1692436 h 2903740"/>
              <a:gd name="connsiteX1170" fmla="*/ 60142 w 2928285"/>
              <a:gd name="connsiteY1170" fmla="*/ 1703771 h 2903740"/>
              <a:gd name="connsiteX1171" fmla="*/ 55094 w 2928285"/>
              <a:gd name="connsiteY1171" fmla="*/ 1689579 h 2903740"/>
              <a:gd name="connsiteX1172" fmla="*/ 52522 w 2928285"/>
              <a:gd name="connsiteY1172" fmla="*/ 1688531 h 2903740"/>
              <a:gd name="connsiteX1173" fmla="*/ 31186 w 2928285"/>
              <a:gd name="connsiteY1173" fmla="*/ 1606425 h 2903740"/>
              <a:gd name="connsiteX1174" fmla="*/ 24709 w 2928285"/>
              <a:gd name="connsiteY1174" fmla="*/ 1577279 h 2903740"/>
              <a:gd name="connsiteX1175" fmla="*/ 21185 w 2928285"/>
              <a:gd name="connsiteY1175" fmla="*/ 1554324 h 2903740"/>
              <a:gd name="connsiteX1176" fmla="*/ 18899 w 2928285"/>
              <a:gd name="connsiteY1176" fmla="*/ 1526320 h 2903740"/>
              <a:gd name="connsiteX1177" fmla="*/ 10993 w 2928285"/>
              <a:gd name="connsiteY1177" fmla="*/ 1475457 h 2903740"/>
              <a:gd name="connsiteX1178" fmla="*/ 3850 w 2928285"/>
              <a:gd name="connsiteY1178" fmla="*/ 1406210 h 2903740"/>
              <a:gd name="connsiteX1179" fmla="*/ 6898 w 2928285"/>
              <a:gd name="connsiteY1179" fmla="*/ 1344774 h 2903740"/>
              <a:gd name="connsiteX1180" fmla="*/ 3850 w 2928285"/>
              <a:gd name="connsiteY1180" fmla="*/ 1406210 h 2903740"/>
              <a:gd name="connsiteX1181" fmla="*/ 2707 w 2928285"/>
              <a:gd name="connsiteY1181" fmla="*/ 1372491 h 2903740"/>
              <a:gd name="connsiteX1182" fmla="*/ 4897 w 2928285"/>
              <a:gd name="connsiteY1182" fmla="*/ 1332105 h 2903740"/>
              <a:gd name="connsiteX1183" fmla="*/ 7755 w 2928285"/>
              <a:gd name="connsiteY1183" fmla="*/ 1296387 h 2903740"/>
              <a:gd name="connsiteX1184" fmla="*/ 9374 w 2928285"/>
              <a:gd name="connsiteY1184" fmla="*/ 1272955 h 2903740"/>
              <a:gd name="connsiteX1185" fmla="*/ -151 w 2928285"/>
              <a:gd name="connsiteY1185" fmla="*/ 1443548 h 2903740"/>
              <a:gd name="connsiteX1186" fmla="*/ 1659 w 2928285"/>
              <a:gd name="connsiteY1186" fmla="*/ 1518414 h 2903740"/>
              <a:gd name="connsiteX1187" fmla="*/ 4231 w 2928285"/>
              <a:gd name="connsiteY1187" fmla="*/ 1526987 h 2903740"/>
              <a:gd name="connsiteX1188" fmla="*/ 7279 w 2928285"/>
              <a:gd name="connsiteY1188" fmla="*/ 1556895 h 2903740"/>
              <a:gd name="connsiteX1189" fmla="*/ 11565 w 2928285"/>
              <a:gd name="connsiteY1189" fmla="*/ 1586613 h 2903740"/>
              <a:gd name="connsiteX1190" fmla="*/ 21090 w 2928285"/>
              <a:gd name="connsiteY1190" fmla="*/ 1645764 h 2903740"/>
              <a:gd name="connsiteX1191" fmla="*/ 34901 w 2928285"/>
              <a:gd name="connsiteY1191" fmla="*/ 1702342 h 2903740"/>
              <a:gd name="connsiteX1192" fmla="*/ 52046 w 2928285"/>
              <a:gd name="connsiteY1192" fmla="*/ 1764826 h 2903740"/>
              <a:gd name="connsiteX1193" fmla="*/ 73287 w 2928285"/>
              <a:gd name="connsiteY1193" fmla="*/ 1833787 h 2903740"/>
              <a:gd name="connsiteX1194" fmla="*/ 99671 w 2928285"/>
              <a:gd name="connsiteY1194" fmla="*/ 1909987 h 2903740"/>
              <a:gd name="connsiteX1195" fmla="*/ 86431 w 2928285"/>
              <a:gd name="connsiteY1195" fmla="*/ 1879412 h 2903740"/>
              <a:gd name="connsiteX1196" fmla="*/ 99671 w 2928285"/>
              <a:gd name="connsiteY1196" fmla="*/ 1909987 h 2903740"/>
              <a:gd name="connsiteX1197" fmla="*/ 107101 w 2928285"/>
              <a:gd name="connsiteY1197" fmla="*/ 1925799 h 2903740"/>
              <a:gd name="connsiteX1198" fmla="*/ 119769 w 2928285"/>
              <a:gd name="connsiteY1198" fmla="*/ 1957422 h 2903740"/>
              <a:gd name="connsiteX1199" fmla="*/ 127294 w 2928285"/>
              <a:gd name="connsiteY1199" fmla="*/ 1975233 h 2903740"/>
              <a:gd name="connsiteX1200" fmla="*/ 130913 w 2928285"/>
              <a:gd name="connsiteY1200" fmla="*/ 1982853 h 2903740"/>
              <a:gd name="connsiteX1201" fmla="*/ 130913 w 2928285"/>
              <a:gd name="connsiteY1201" fmla="*/ 1982853 h 2903740"/>
              <a:gd name="connsiteX1202" fmla="*/ 146725 w 2928285"/>
              <a:gd name="connsiteY1202" fmla="*/ 2014476 h 2903740"/>
              <a:gd name="connsiteX1203" fmla="*/ 163012 w 2928285"/>
              <a:gd name="connsiteY1203" fmla="*/ 2045528 h 2903740"/>
              <a:gd name="connsiteX1204" fmla="*/ 188063 w 2928285"/>
              <a:gd name="connsiteY1204" fmla="*/ 2088867 h 2903740"/>
              <a:gd name="connsiteX1205" fmla="*/ 217591 w 2928285"/>
              <a:gd name="connsiteY1205" fmla="*/ 2140588 h 2903740"/>
              <a:gd name="connsiteX1206" fmla="*/ 232735 w 2928285"/>
              <a:gd name="connsiteY1206" fmla="*/ 2171544 h 2903740"/>
              <a:gd name="connsiteX1207" fmla="*/ 230735 w 2928285"/>
              <a:gd name="connsiteY1207" fmla="*/ 2175830 h 2903740"/>
              <a:gd name="connsiteX1208" fmla="*/ 252928 w 2928285"/>
              <a:gd name="connsiteY1208" fmla="*/ 2219073 h 2903740"/>
              <a:gd name="connsiteX1209" fmla="*/ 324080 w 2928285"/>
              <a:gd name="connsiteY1209" fmla="*/ 2307465 h 2903740"/>
              <a:gd name="connsiteX1210" fmla="*/ 381992 w 2928285"/>
              <a:gd name="connsiteY1210" fmla="*/ 2370997 h 2903740"/>
              <a:gd name="connsiteX1211" fmla="*/ 412853 w 2928285"/>
              <a:gd name="connsiteY1211" fmla="*/ 2404811 h 2903740"/>
              <a:gd name="connsiteX1212" fmla="*/ 428569 w 2928285"/>
              <a:gd name="connsiteY1212" fmla="*/ 2422623 h 2903740"/>
              <a:gd name="connsiteX1213" fmla="*/ 444857 w 2928285"/>
              <a:gd name="connsiteY1213" fmla="*/ 2440816 h 2903740"/>
              <a:gd name="connsiteX1214" fmla="*/ 484957 w 2928285"/>
              <a:gd name="connsiteY1214" fmla="*/ 2483107 h 2903740"/>
              <a:gd name="connsiteX1215" fmla="*/ 490672 w 2928285"/>
              <a:gd name="connsiteY1215" fmla="*/ 2494155 h 2903740"/>
              <a:gd name="connsiteX1216" fmla="*/ 510294 w 2928285"/>
              <a:gd name="connsiteY1216" fmla="*/ 2513205 h 2903740"/>
              <a:gd name="connsiteX1217" fmla="*/ 453144 w 2928285"/>
              <a:gd name="connsiteY1217" fmla="*/ 2464914 h 2903740"/>
              <a:gd name="connsiteX1218" fmla="*/ 432284 w 2928285"/>
              <a:gd name="connsiteY1218" fmla="*/ 2444435 h 2903740"/>
              <a:gd name="connsiteX1219" fmla="*/ 415806 w 2928285"/>
              <a:gd name="connsiteY1219" fmla="*/ 2427861 h 2903740"/>
              <a:gd name="connsiteX1220" fmla="*/ 394660 w 2928285"/>
              <a:gd name="connsiteY1220" fmla="*/ 2409478 h 2903740"/>
              <a:gd name="connsiteX1221" fmla="*/ 369991 w 2928285"/>
              <a:gd name="connsiteY1221" fmla="*/ 2389285 h 2903740"/>
              <a:gd name="connsiteX1222" fmla="*/ 336082 w 2928285"/>
              <a:gd name="connsiteY1222" fmla="*/ 2351185 h 2903740"/>
              <a:gd name="connsiteX1223" fmla="*/ 315031 w 2928285"/>
              <a:gd name="connsiteY1223" fmla="*/ 2325277 h 2903740"/>
              <a:gd name="connsiteX1224" fmla="*/ 294362 w 2928285"/>
              <a:gd name="connsiteY1224" fmla="*/ 2299083 h 2903740"/>
              <a:gd name="connsiteX1225" fmla="*/ 266740 w 2928285"/>
              <a:gd name="connsiteY1225" fmla="*/ 2271366 h 2903740"/>
              <a:gd name="connsiteX1226" fmla="*/ 249690 w 2928285"/>
              <a:gd name="connsiteY1226" fmla="*/ 2257459 h 2903740"/>
              <a:gd name="connsiteX1227" fmla="*/ 228449 w 2928285"/>
              <a:gd name="connsiteY1227" fmla="*/ 2230313 h 2903740"/>
              <a:gd name="connsiteX1228" fmla="*/ 227306 w 2928285"/>
              <a:gd name="connsiteY1228" fmla="*/ 2228789 h 2903740"/>
              <a:gd name="connsiteX1229" fmla="*/ 1292296 w 2928285"/>
              <a:gd name="connsiteY1229" fmla="*/ 2898777 h 2903740"/>
              <a:gd name="connsiteX1230" fmla="*/ 1291344 w 2928285"/>
              <a:gd name="connsiteY1230" fmla="*/ 2897349 h 2903740"/>
              <a:gd name="connsiteX1231" fmla="*/ 1805218 w 2928285"/>
              <a:gd name="connsiteY1231" fmla="*/ 63852 h 2903740"/>
              <a:gd name="connsiteX1232" fmla="*/ 1707110 w 2928285"/>
              <a:gd name="connsiteY1232" fmla="*/ 42992 h 2903740"/>
              <a:gd name="connsiteX1233" fmla="*/ 1649960 w 2928285"/>
              <a:gd name="connsiteY1233" fmla="*/ 32419 h 2903740"/>
              <a:gd name="connsiteX1234" fmla="*/ 1707110 w 2928285"/>
              <a:gd name="connsiteY1234" fmla="*/ 42992 h 2903740"/>
              <a:gd name="connsiteX1235" fmla="*/ 1707110 w 2928285"/>
              <a:gd name="connsiteY1235" fmla="*/ 44992 h 2903740"/>
              <a:gd name="connsiteX1236" fmla="*/ 1675297 w 2928285"/>
              <a:gd name="connsiteY1236" fmla="*/ 41658 h 2903740"/>
              <a:gd name="connsiteX1237" fmla="*/ 1677869 w 2928285"/>
              <a:gd name="connsiteY1237" fmla="*/ 41658 h 2903740"/>
              <a:gd name="connsiteX1238" fmla="*/ 1675297 w 2928285"/>
              <a:gd name="connsiteY1238" fmla="*/ 41658 h 2903740"/>
              <a:gd name="connsiteX1239" fmla="*/ 1643293 w 2928285"/>
              <a:gd name="connsiteY1239" fmla="*/ 39753 h 2903740"/>
              <a:gd name="connsiteX1240" fmla="*/ 1612241 w 2928285"/>
              <a:gd name="connsiteY1240" fmla="*/ 35943 h 2903740"/>
              <a:gd name="connsiteX1241" fmla="*/ 1563569 w 2928285"/>
              <a:gd name="connsiteY1241" fmla="*/ 31752 h 2903740"/>
              <a:gd name="connsiteX1242" fmla="*/ 1548900 w 2928285"/>
              <a:gd name="connsiteY1242" fmla="*/ 33086 h 2903740"/>
              <a:gd name="connsiteX1243" fmla="*/ 1535279 w 2928285"/>
              <a:gd name="connsiteY1243" fmla="*/ 33086 h 2903740"/>
              <a:gd name="connsiteX1244" fmla="*/ 1519944 w 2928285"/>
              <a:gd name="connsiteY1244" fmla="*/ 33086 h 2903740"/>
              <a:gd name="connsiteX1245" fmla="*/ 1513848 w 2928285"/>
              <a:gd name="connsiteY1245" fmla="*/ 39372 h 2903740"/>
              <a:gd name="connsiteX1246" fmla="*/ 1537565 w 2928285"/>
              <a:gd name="connsiteY1246" fmla="*/ 40706 h 2903740"/>
              <a:gd name="connsiteX1247" fmla="*/ 1562044 w 2928285"/>
              <a:gd name="connsiteY1247" fmla="*/ 42992 h 2903740"/>
              <a:gd name="connsiteX1248" fmla="*/ 1596049 w 2928285"/>
              <a:gd name="connsiteY1248" fmla="*/ 48040 h 2903740"/>
              <a:gd name="connsiteX1249" fmla="*/ 1512229 w 2928285"/>
              <a:gd name="connsiteY1249" fmla="*/ 45849 h 2903740"/>
              <a:gd name="connsiteX1250" fmla="*/ 1464604 w 2928285"/>
              <a:gd name="connsiteY1250" fmla="*/ 43563 h 2903740"/>
              <a:gd name="connsiteX1251" fmla="*/ 1395071 w 2928285"/>
              <a:gd name="connsiteY1251" fmla="*/ 45945 h 2903740"/>
              <a:gd name="connsiteX1252" fmla="*/ 1359638 w 2928285"/>
              <a:gd name="connsiteY1252" fmla="*/ 45945 h 2903740"/>
              <a:gd name="connsiteX1253" fmla="*/ 1480034 w 2928285"/>
              <a:gd name="connsiteY1253" fmla="*/ 24323 h 2903740"/>
              <a:gd name="connsiteX1254" fmla="*/ 1480034 w 2928285"/>
              <a:gd name="connsiteY1254" fmla="*/ 24323 h 2903740"/>
              <a:gd name="connsiteX1255" fmla="*/ 1530326 w 2928285"/>
              <a:gd name="connsiteY1255" fmla="*/ 22418 h 2903740"/>
              <a:gd name="connsiteX1256" fmla="*/ 1527374 w 2928285"/>
              <a:gd name="connsiteY1256" fmla="*/ 14607 h 2903740"/>
              <a:gd name="connsiteX1257" fmla="*/ 1569664 w 2928285"/>
              <a:gd name="connsiteY1257" fmla="*/ 17084 h 2903740"/>
              <a:gd name="connsiteX1258" fmla="*/ 1611670 w 2928285"/>
              <a:gd name="connsiteY1258" fmla="*/ 21084 h 2903740"/>
              <a:gd name="connsiteX1259" fmla="*/ 1614337 w 2928285"/>
              <a:gd name="connsiteY1259" fmla="*/ 20608 h 2903740"/>
              <a:gd name="connsiteX1260" fmla="*/ 1645388 w 2928285"/>
              <a:gd name="connsiteY1260" fmla="*/ 26514 h 2903740"/>
              <a:gd name="connsiteX1261" fmla="*/ 1647960 w 2928285"/>
              <a:gd name="connsiteY1261" fmla="*/ 29943 h 2903740"/>
              <a:gd name="connsiteX1262" fmla="*/ 1719207 w 2928285"/>
              <a:gd name="connsiteY1262" fmla="*/ 41087 h 2903740"/>
              <a:gd name="connsiteX1263" fmla="*/ 1789311 w 2928285"/>
              <a:gd name="connsiteY1263" fmla="*/ 55374 h 2903740"/>
              <a:gd name="connsiteX1264" fmla="*/ 1805313 w 2928285"/>
              <a:gd name="connsiteY1264" fmla="*/ 61375 h 2903740"/>
              <a:gd name="connsiteX1265" fmla="*/ 322937 w 2928285"/>
              <a:gd name="connsiteY1265" fmla="*/ 1187802 h 2903740"/>
              <a:gd name="connsiteX1266" fmla="*/ 312555 w 2928285"/>
              <a:gd name="connsiteY1266" fmla="*/ 1225902 h 2903740"/>
              <a:gd name="connsiteX1267" fmla="*/ 318365 w 2928285"/>
              <a:gd name="connsiteY1267" fmla="*/ 1169514 h 2903740"/>
              <a:gd name="connsiteX1268" fmla="*/ 327223 w 2928285"/>
              <a:gd name="connsiteY1268" fmla="*/ 1159989 h 2903740"/>
              <a:gd name="connsiteX1269" fmla="*/ 322937 w 2928285"/>
              <a:gd name="connsiteY1269" fmla="*/ 1187802 h 2903740"/>
              <a:gd name="connsiteX1270" fmla="*/ 345702 w 2928285"/>
              <a:gd name="connsiteY1270" fmla="*/ 1690055 h 2903740"/>
              <a:gd name="connsiteX1271" fmla="*/ 338082 w 2928285"/>
              <a:gd name="connsiteY1271" fmla="*/ 1649574 h 2903740"/>
              <a:gd name="connsiteX1272" fmla="*/ 341987 w 2928285"/>
              <a:gd name="connsiteY1272" fmla="*/ 1633095 h 2903740"/>
              <a:gd name="connsiteX1273" fmla="*/ 350464 w 2928285"/>
              <a:gd name="connsiteY1273" fmla="*/ 1667195 h 2903740"/>
              <a:gd name="connsiteX1274" fmla="*/ 356275 w 2928285"/>
              <a:gd name="connsiteY1274" fmla="*/ 1699008 h 2903740"/>
              <a:gd name="connsiteX1275" fmla="*/ 358370 w 2928285"/>
              <a:gd name="connsiteY1275" fmla="*/ 1710153 h 2903740"/>
              <a:gd name="connsiteX1276" fmla="*/ 358370 w 2928285"/>
              <a:gd name="connsiteY1276" fmla="*/ 1711962 h 2903740"/>
              <a:gd name="connsiteX1277" fmla="*/ 345702 w 2928285"/>
              <a:gd name="connsiteY1277" fmla="*/ 1690055 h 2903740"/>
              <a:gd name="connsiteX1278" fmla="*/ 364752 w 2928285"/>
              <a:gd name="connsiteY1278" fmla="*/ 1101696 h 2903740"/>
              <a:gd name="connsiteX1279" fmla="*/ 359418 w 2928285"/>
              <a:gd name="connsiteY1279" fmla="*/ 1122841 h 2903740"/>
              <a:gd name="connsiteX1280" fmla="*/ 346655 w 2928285"/>
              <a:gd name="connsiteY1280" fmla="*/ 1151988 h 2903740"/>
              <a:gd name="connsiteX1281" fmla="*/ 353036 w 2928285"/>
              <a:gd name="connsiteY1281" fmla="*/ 1124651 h 2903740"/>
              <a:gd name="connsiteX1282" fmla="*/ 364847 w 2928285"/>
              <a:gd name="connsiteY1282" fmla="*/ 1101696 h 2903740"/>
              <a:gd name="connsiteX1283" fmla="*/ 1555377 w 2928285"/>
              <a:gd name="connsiteY1283" fmla="*/ 158721 h 2903740"/>
              <a:gd name="connsiteX1284" fmla="*/ 1582904 w 2928285"/>
              <a:gd name="connsiteY1284" fmla="*/ 161102 h 2903740"/>
              <a:gd name="connsiteX1285" fmla="*/ 1538613 w 2928285"/>
              <a:gd name="connsiteY1285" fmla="*/ 159864 h 2903740"/>
              <a:gd name="connsiteX1286" fmla="*/ 1500513 w 2928285"/>
              <a:gd name="connsiteY1286" fmla="*/ 158339 h 2903740"/>
              <a:gd name="connsiteX1287" fmla="*/ 1463175 w 2928285"/>
              <a:gd name="connsiteY1287" fmla="*/ 157292 h 2903740"/>
              <a:gd name="connsiteX1288" fmla="*/ 1400501 w 2928285"/>
              <a:gd name="connsiteY1288" fmla="*/ 155768 h 2903740"/>
              <a:gd name="connsiteX1289" fmla="*/ 1554996 w 2928285"/>
              <a:gd name="connsiteY1289" fmla="*/ 158339 h 2903740"/>
              <a:gd name="connsiteX1290" fmla="*/ 1353066 w 2928285"/>
              <a:gd name="connsiteY1290" fmla="*/ 223300 h 2903740"/>
              <a:gd name="connsiteX1291" fmla="*/ 1324491 w 2928285"/>
              <a:gd name="connsiteY1291" fmla="*/ 227205 h 2903740"/>
              <a:gd name="connsiteX1292" fmla="*/ 1283914 w 2928285"/>
              <a:gd name="connsiteY1292" fmla="*/ 232349 h 2903740"/>
              <a:gd name="connsiteX1293" fmla="*/ 1289439 w 2928285"/>
              <a:gd name="connsiteY1293" fmla="*/ 225491 h 2903740"/>
              <a:gd name="connsiteX1294" fmla="*/ 1341445 w 2928285"/>
              <a:gd name="connsiteY1294" fmla="*/ 218919 h 2903740"/>
              <a:gd name="connsiteX1295" fmla="*/ 1381927 w 2928285"/>
              <a:gd name="connsiteY1295" fmla="*/ 218919 h 2903740"/>
              <a:gd name="connsiteX1296" fmla="*/ 1352685 w 2928285"/>
              <a:gd name="connsiteY1296" fmla="*/ 222919 h 2903740"/>
              <a:gd name="connsiteX1297" fmla="*/ 1768356 w 2928285"/>
              <a:gd name="connsiteY1297" fmla="*/ 276449 h 2903740"/>
              <a:gd name="connsiteX1298" fmla="*/ 1746258 w 2928285"/>
              <a:gd name="connsiteY1298" fmla="*/ 271878 h 2903740"/>
              <a:gd name="connsiteX1299" fmla="*/ 1710063 w 2928285"/>
              <a:gd name="connsiteY1299" fmla="*/ 266734 h 2903740"/>
              <a:gd name="connsiteX1300" fmla="*/ 1698824 w 2928285"/>
              <a:gd name="connsiteY1300" fmla="*/ 264353 h 2903740"/>
              <a:gd name="connsiteX1301" fmla="*/ 1689299 w 2928285"/>
              <a:gd name="connsiteY1301" fmla="*/ 262924 h 2903740"/>
              <a:gd name="connsiteX1302" fmla="*/ 1676916 w 2928285"/>
              <a:gd name="connsiteY1302" fmla="*/ 260638 h 2903740"/>
              <a:gd name="connsiteX1303" fmla="*/ 1669391 w 2928285"/>
              <a:gd name="connsiteY1303" fmla="*/ 258066 h 2903740"/>
              <a:gd name="connsiteX1304" fmla="*/ 1669391 w 2928285"/>
              <a:gd name="connsiteY1304" fmla="*/ 254732 h 2903740"/>
              <a:gd name="connsiteX1305" fmla="*/ 1671677 w 2928285"/>
              <a:gd name="connsiteY1305" fmla="*/ 251875 h 2903740"/>
              <a:gd name="connsiteX1306" fmla="*/ 1660057 w 2928285"/>
              <a:gd name="connsiteY1306" fmla="*/ 246255 h 2903740"/>
              <a:gd name="connsiteX1307" fmla="*/ 1659390 w 2928285"/>
              <a:gd name="connsiteY1307" fmla="*/ 245303 h 2903740"/>
              <a:gd name="connsiteX1308" fmla="*/ 1645007 w 2928285"/>
              <a:gd name="connsiteY1308" fmla="*/ 241588 h 2903740"/>
              <a:gd name="connsiteX1309" fmla="*/ 1617385 w 2928285"/>
              <a:gd name="connsiteY1309" fmla="*/ 238159 h 2903740"/>
              <a:gd name="connsiteX1310" fmla="*/ 1603002 w 2928285"/>
              <a:gd name="connsiteY1310" fmla="*/ 236159 h 2903740"/>
              <a:gd name="connsiteX1311" fmla="*/ 1578142 w 2928285"/>
              <a:gd name="connsiteY1311" fmla="*/ 233492 h 2903740"/>
              <a:gd name="connsiteX1312" fmla="*/ 1547757 w 2928285"/>
              <a:gd name="connsiteY1312" fmla="*/ 236540 h 2903740"/>
              <a:gd name="connsiteX1313" fmla="*/ 1519182 w 2928285"/>
              <a:gd name="connsiteY1313" fmla="*/ 229777 h 2903740"/>
              <a:gd name="connsiteX1314" fmla="*/ 1521944 w 2928285"/>
              <a:gd name="connsiteY1314" fmla="*/ 224634 h 2903740"/>
              <a:gd name="connsiteX1315" fmla="*/ 1518325 w 2928285"/>
              <a:gd name="connsiteY1315" fmla="*/ 224634 h 2903740"/>
              <a:gd name="connsiteX1316" fmla="*/ 1522325 w 2928285"/>
              <a:gd name="connsiteY1316" fmla="*/ 219299 h 2903740"/>
              <a:gd name="connsiteX1317" fmla="*/ 1491941 w 2928285"/>
              <a:gd name="connsiteY1317" fmla="*/ 211870 h 2903740"/>
              <a:gd name="connsiteX1318" fmla="*/ 1459460 w 2928285"/>
              <a:gd name="connsiteY1318" fmla="*/ 210346 h 2903740"/>
              <a:gd name="connsiteX1319" fmla="*/ 1430028 w 2928285"/>
              <a:gd name="connsiteY1319" fmla="*/ 210346 h 2903740"/>
              <a:gd name="connsiteX1320" fmla="*/ 1403072 w 2928285"/>
              <a:gd name="connsiteY1320" fmla="*/ 209584 h 2903740"/>
              <a:gd name="connsiteX1321" fmla="*/ 1378402 w 2928285"/>
              <a:gd name="connsiteY1321" fmla="*/ 209584 h 2903740"/>
              <a:gd name="connsiteX1322" fmla="*/ 1346018 w 2928285"/>
              <a:gd name="connsiteY1322" fmla="*/ 208727 h 2903740"/>
              <a:gd name="connsiteX1323" fmla="*/ 1333349 w 2928285"/>
              <a:gd name="connsiteY1323" fmla="*/ 206727 h 2903740"/>
              <a:gd name="connsiteX1324" fmla="*/ 1333349 w 2928285"/>
              <a:gd name="connsiteY1324" fmla="*/ 204250 h 2903740"/>
              <a:gd name="connsiteX1325" fmla="*/ 1368973 w 2928285"/>
              <a:gd name="connsiteY1325" fmla="*/ 200154 h 2903740"/>
              <a:gd name="connsiteX1326" fmla="*/ 1404692 w 2928285"/>
              <a:gd name="connsiteY1326" fmla="*/ 196535 h 2903740"/>
              <a:gd name="connsiteX1327" fmla="*/ 1464794 w 2928285"/>
              <a:gd name="connsiteY1327" fmla="*/ 193106 h 2903740"/>
              <a:gd name="connsiteX1328" fmla="*/ 1427361 w 2928285"/>
              <a:gd name="connsiteY1328" fmla="*/ 189867 h 2903740"/>
              <a:gd name="connsiteX1329" fmla="*/ 1385260 w 2928285"/>
              <a:gd name="connsiteY1329" fmla="*/ 190439 h 2903740"/>
              <a:gd name="connsiteX1330" fmla="*/ 1350113 w 2928285"/>
              <a:gd name="connsiteY1330" fmla="*/ 191010 h 2903740"/>
              <a:gd name="connsiteX1331" fmla="*/ 1421646 w 2928285"/>
              <a:gd name="connsiteY1331" fmla="*/ 187200 h 2903740"/>
              <a:gd name="connsiteX1332" fmla="*/ 1457365 w 2928285"/>
              <a:gd name="connsiteY1332" fmla="*/ 186629 h 2903740"/>
              <a:gd name="connsiteX1333" fmla="*/ 1493560 w 2928285"/>
              <a:gd name="connsiteY1333" fmla="*/ 187105 h 2903740"/>
              <a:gd name="connsiteX1334" fmla="*/ 1583380 w 2928285"/>
              <a:gd name="connsiteY1334" fmla="*/ 190439 h 2903740"/>
              <a:gd name="connsiteX1335" fmla="*/ 1623004 w 2928285"/>
              <a:gd name="connsiteY1335" fmla="*/ 195582 h 2903740"/>
              <a:gd name="connsiteX1336" fmla="*/ 1661104 w 2928285"/>
              <a:gd name="connsiteY1336" fmla="*/ 201583 h 2903740"/>
              <a:gd name="connsiteX1337" fmla="*/ 1724255 w 2928285"/>
              <a:gd name="connsiteY1337" fmla="*/ 217109 h 2903740"/>
              <a:gd name="connsiteX1338" fmla="*/ 1677773 w 2928285"/>
              <a:gd name="connsiteY1338" fmla="*/ 217109 h 2903740"/>
              <a:gd name="connsiteX1339" fmla="*/ 1729685 w 2928285"/>
              <a:gd name="connsiteY1339" fmla="*/ 239778 h 2903740"/>
              <a:gd name="connsiteX1340" fmla="*/ 1742734 w 2928285"/>
              <a:gd name="connsiteY1340" fmla="*/ 247208 h 2903740"/>
              <a:gd name="connsiteX1341" fmla="*/ 1694156 w 2928285"/>
              <a:gd name="connsiteY1341" fmla="*/ 242350 h 2903740"/>
              <a:gd name="connsiteX1342" fmla="*/ 1660533 w 2928285"/>
              <a:gd name="connsiteY1342" fmla="*/ 239397 h 2903740"/>
              <a:gd name="connsiteX1343" fmla="*/ 1643769 w 2928285"/>
              <a:gd name="connsiteY1343" fmla="*/ 236445 h 2903740"/>
              <a:gd name="connsiteX1344" fmla="*/ 1660533 w 2928285"/>
              <a:gd name="connsiteY1344" fmla="*/ 239397 h 2903740"/>
              <a:gd name="connsiteX1345" fmla="*/ 1694156 w 2928285"/>
              <a:gd name="connsiteY1345" fmla="*/ 247970 h 2903740"/>
              <a:gd name="connsiteX1346" fmla="*/ 1740257 w 2928285"/>
              <a:gd name="connsiteY1346" fmla="*/ 257495 h 2903740"/>
              <a:gd name="connsiteX1347" fmla="*/ 1740257 w 2928285"/>
              <a:gd name="connsiteY1347" fmla="*/ 257495 h 2903740"/>
              <a:gd name="connsiteX1348" fmla="*/ 1791407 w 2928285"/>
              <a:gd name="connsiteY1348" fmla="*/ 282165 h 2903740"/>
              <a:gd name="connsiteX1349" fmla="*/ 1967238 w 2928285"/>
              <a:gd name="connsiteY1349" fmla="*/ 2475296 h 2903740"/>
              <a:gd name="connsiteX1350" fmla="*/ 1930091 w 2928285"/>
              <a:gd name="connsiteY1350" fmla="*/ 2489774 h 2903740"/>
              <a:gd name="connsiteX1351" fmla="*/ 1940949 w 2928285"/>
              <a:gd name="connsiteY1351" fmla="*/ 2482916 h 2903740"/>
              <a:gd name="connsiteX1352" fmla="*/ 1960570 w 2928285"/>
              <a:gd name="connsiteY1352" fmla="*/ 2463104 h 2903740"/>
              <a:gd name="connsiteX1353" fmla="*/ 1959713 w 2928285"/>
              <a:gd name="connsiteY1353" fmla="*/ 2461580 h 2903740"/>
              <a:gd name="connsiteX1354" fmla="*/ 1977525 w 2928285"/>
              <a:gd name="connsiteY1354" fmla="*/ 2452055 h 2903740"/>
              <a:gd name="connsiteX1355" fmla="*/ 2006957 w 2928285"/>
              <a:gd name="connsiteY1355" fmla="*/ 2439482 h 2903740"/>
              <a:gd name="connsiteX1356" fmla="*/ 2023150 w 2928285"/>
              <a:gd name="connsiteY1356" fmla="*/ 2437768 h 2903740"/>
              <a:gd name="connsiteX1357" fmla="*/ 2035056 w 2928285"/>
              <a:gd name="connsiteY1357" fmla="*/ 2437768 h 2903740"/>
              <a:gd name="connsiteX1358" fmla="*/ 1966857 w 2928285"/>
              <a:gd name="connsiteY1358" fmla="*/ 2474915 h 2903740"/>
              <a:gd name="connsiteX1359" fmla="*/ 2129163 w 2928285"/>
              <a:gd name="connsiteY1359" fmla="*/ 418944 h 2903740"/>
              <a:gd name="connsiteX1360" fmla="*/ 2108113 w 2928285"/>
              <a:gd name="connsiteY1360" fmla="*/ 405132 h 2903740"/>
              <a:gd name="connsiteX1361" fmla="*/ 2072585 w 2928285"/>
              <a:gd name="connsiteY1361" fmla="*/ 380367 h 2903740"/>
              <a:gd name="connsiteX1362" fmla="*/ 2053535 w 2928285"/>
              <a:gd name="connsiteY1362" fmla="*/ 365794 h 2903740"/>
              <a:gd name="connsiteX1363" fmla="*/ 2072585 w 2928285"/>
              <a:gd name="connsiteY1363" fmla="*/ 375319 h 2903740"/>
              <a:gd name="connsiteX1364" fmla="*/ 2084777 w 2928285"/>
              <a:gd name="connsiteY1364" fmla="*/ 382463 h 2903740"/>
              <a:gd name="connsiteX1365" fmla="*/ 2096397 w 2928285"/>
              <a:gd name="connsiteY1365" fmla="*/ 389892 h 2903740"/>
              <a:gd name="connsiteX1366" fmla="*/ 2119162 w 2928285"/>
              <a:gd name="connsiteY1366" fmla="*/ 405894 h 2903740"/>
              <a:gd name="connsiteX1367" fmla="*/ 2131639 w 2928285"/>
              <a:gd name="connsiteY1367" fmla="*/ 415419 h 2903740"/>
              <a:gd name="connsiteX1368" fmla="*/ 2149737 w 2928285"/>
              <a:gd name="connsiteY1368" fmla="*/ 429326 h 2903740"/>
              <a:gd name="connsiteX1369" fmla="*/ 2151261 w 2928285"/>
              <a:gd name="connsiteY1369" fmla="*/ 434088 h 2903740"/>
              <a:gd name="connsiteX1370" fmla="*/ 2249654 w 2928285"/>
              <a:gd name="connsiteY1370" fmla="*/ 445899 h 2903740"/>
              <a:gd name="connsiteX1371" fmla="*/ 2251464 w 2928285"/>
              <a:gd name="connsiteY1371" fmla="*/ 443137 h 2903740"/>
              <a:gd name="connsiteX1372" fmla="*/ 2252321 w 2928285"/>
              <a:gd name="connsiteY1372" fmla="*/ 442470 h 2903740"/>
              <a:gd name="connsiteX1373" fmla="*/ 2287278 w 2928285"/>
              <a:gd name="connsiteY1373" fmla="*/ 469712 h 2903740"/>
              <a:gd name="connsiteX1374" fmla="*/ 2305852 w 2928285"/>
              <a:gd name="connsiteY1374" fmla="*/ 487619 h 2903740"/>
              <a:gd name="connsiteX1375" fmla="*/ 2307090 w 2928285"/>
              <a:gd name="connsiteY1375" fmla="*/ 491810 h 2903740"/>
              <a:gd name="connsiteX1376" fmla="*/ 2294041 w 2928285"/>
              <a:gd name="connsiteY1376" fmla="*/ 484095 h 2903740"/>
              <a:gd name="connsiteX1377" fmla="*/ 2249654 w 2928285"/>
              <a:gd name="connsiteY1377" fmla="*/ 445899 h 2903740"/>
              <a:gd name="connsiteX1378" fmla="*/ 2335379 w 2928285"/>
              <a:gd name="connsiteY1378" fmla="*/ 2201929 h 2903740"/>
              <a:gd name="connsiteX1379" fmla="*/ 2311186 w 2928285"/>
              <a:gd name="connsiteY1379" fmla="*/ 2228694 h 2903740"/>
              <a:gd name="connsiteX1380" fmla="*/ 2298803 w 2928285"/>
              <a:gd name="connsiteY1380" fmla="*/ 2242696 h 2903740"/>
              <a:gd name="connsiteX1381" fmla="*/ 2286326 w 2928285"/>
              <a:gd name="connsiteY1381" fmla="*/ 2255840 h 2903740"/>
              <a:gd name="connsiteX1382" fmla="*/ 2255464 w 2928285"/>
              <a:gd name="connsiteY1382" fmla="*/ 2284415 h 2903740"/>
              <a:gd name="connsiteX1383" fmla="*/ 2273943 w 2928285"/>
              <a:gd name="connsiteY1383" fmla="*/ 2259840 h 2903740"/>
              <a:gd name="connsiteX1384" fmla="*/ 2294231 w 2928285"/>
              <a:gd name="connsiteY1384" fmla="*/ 2238409 h 2903740"/>
              <a:gd name="connsiteX1385" fmla="*/ 2319758 w 2928285"/>
              <a:gd name="connsiteY1385" fmla="*/ 2210501 h 2903740"/>
              <a:gd name="connsiteX1386" fmla="*/ 2343666 w 2928285"/>
              <a:gd name="connsiteY1386" fmla="*/ 2190498 h 2903740"/>
              <a:gd name="connsiteX1387" fmla="*/ 2335379 w 2928285"/>
              <a:gd name="connsiteY1387" fmla="*/ 2201929 h 2903740"/>
              <a:gd name="connsiteX1388" fmla="*/ 2405197 w 2928285"/>
              <a:gd name="connsiteY1388" fmla="*/ 2106679 h 2903740"/>
              <a:gd name="connsiteX1389" fmla="*/ 2391196 w 2928285"/>
              <a:gd name="connsiteY1389" fmla="*/ 2124681 h 2903740"/>
              <a:gd name="connsiteX1390" fmla="*/ 2399673 w 2928285"/>
              <a:gd name="connsiteY1390" fmla="*/ 2109155 h 2903740"/>
              <a:gd name="connsiteX1391" fmla="*/ 2415294 w 2928285"/>
              <a:gd name="connsiteY1391" fmla="*/ 2090676 h 2903740"/>
              <a:gd name="connsiteX1392" fmla="*/ 2405388 w 2928285"/>
              <a:gd name="connsiteY1392" fmla="*/ 2107059 h 2903740"/>
              <a:gd name="connsiteX1393" fmla="*/ 2495304 w 2928285"/>
              <a:gd name="connsiteY1393" fmla="*/ 2039527 h 2903740"/>
              <a:gd name="connsiteX1394" fmla="*/ 2465586 w 2928285"/>
              <a:gd name="connsiteY1394" fmla="*/ 2083533 h 2903740"/>
              <a:gd name="connsiteX1395" fmla="*/ 2457776 w 2928285"/>
              <a:gd name="connsiteY1395" fmla="*/ 2086771 h 2903740"/>
              <a:gd name="connsiteX1396" fmla="*/ 2466729 w 2928285"/>
              <a:gd name="connsiteY1396" fmla="*/ 2077246 h 2903740"/>
              <a:gd name="connsiteX1397" fmla="*/ 2481207 w 2928285"/>
              <a:gd name="connsiteY1397" fmla="*/ 2055339 h 2903740"/>
              <a:gd name="connsiteX1398" fmla="*/ 2496066 w 2928285"/>
              <a:gd name="connsiteY1398" fmla="*/ 2032669 h 2903740"/>
              <a:gd name="connsiteX1399" fmla="*/ 2507496 w 2928285"/>
              <a:gd name="connsiteY1399" fmla="*/ 2014572 h 2903740"/>
              <a:gd name="connsiteX1400" fmla="*/ 2523593 w 2928285"/>
              <a:gd name="connsiteY1400" fmla="*/ 1993140 h 2903740"/>
              <a:gd name="connsiteX1401" fmla="*/ 2495495 w 2928285"/>
              <a:gd name="connsiteY1401" fmla="*/ 2039908 h 2903740"/>
              <a:gd name="connsiteX1402" fmla="*/ 2686757 w 2928285"/>
              <a:gd name="connsiteY1402" fmla="*/ 1654622 h 2903740"/>
              <a:gd name="connsiteX1403" fmla="*/ 2683423 w 2928285"/>
              <a:gd name="connsiteY1403" fmla="*/ 1671291 h 2903740"/>
              <a:gd name="connsiteX1404" fmla="*/ 2675898 w 2928285"/>
              <a:gd name="connsiteY1404" fmla="*/ 1694722 h 2903740"/>
              <a:gd name="connsiteX1405" fmla="*/ 2682756 w 2928285"/>
              <a:gd name="connsiteY1405" fmla="*/ 1660623 h 2903740"/>
              <a:gd name="connsiteX1406" fmla="*/ 2689233 w 2928285"/>
              <a:gd name="connsiteY1406" fmla="*/ 1637191 h 2903740"/>
              <a:gd name="connsiteX1407" fmla="*/ 2686947 w 2928285"/>
              <a:gd name="connsiteY1407" fmla="*/ 1655003 h 2903740"/>
              <a:gd name="connsiteX1408" fmla="*/ 2705140 w 2928285"/>
              <a:gd name="connsiteY1408" fmla="*/ 1189802 h 2903740"/>
              <a:gd name="connsiteX1409" fmla="*/ 2687233 w 2928285"/>
              <a:gd name="connsiteY1409" fmla="*/ 1120270 h 2903740"/>
              <a:gd name="connsiteX1410" fmla="*/ 2626082 w 2928285"/>
              <a:gd name="connsiteY1410" fmla="*/ 946343 h 2903740"/>
              <a:gd name="connsiteX1411" fmla="*/ 2587982 w 2928285"/>
              <a:gd name="connsiteY1411" fmla="*/ 866714 h 2903740"/>
              <a:gd name="connsiteX1412" fmla="*/ 2585220 w 2928285"/>
              <a:gd name="connsiteY1412" fmla="*/ 857189 h 2903740"/>
              <a:gd name="connsiteX1413" fmla="*/ 2592840 w 2928285"/>
              <a:gd name="connsiteY1413" fmla="*/ 869381 h 2903740"/>
              <a:gd name="connsiteX1414" fmla="*/ 2611890 w 2928285"/>
              <a:gd name="connsiteY1414" fmla="*/ 902909 h 2903740"/>
              <a:gd name="connsiteX1415" fmla="*/ 2618081 w 2928285"/>
              <a:gd name="connsiteY1415" fmla="*/ 916720 h 2903740"/>
              <a:gd name="connsiteX1416" fmla="*/ 2623606 w 2928285"/>
              <a:gd name="connsiteY1416" fmla="*/ 930722 h 2903740"/>
              <a:gd name="connsiteX1417" fmla="*/ 2634560 w 2928285"/>
              <a:gd name="connsiteY1417" fmla="*/ 958821 h 2903740"/>
              <a:gd name="connsiteX1418" fmla="*/ 2639132 w 2928285"/>
              <a:gd name="connsiteY1418" fmla="*/ 956439 h 2903740"/>
              <a:gd name="connsiteX1419" fmla="*/ 2634560 w 2928285"/>
              <a:gd name="connsiteY1419" fmla="*/ 943390 h 2903740"/>
              <a:gd name="connsiteX1420" fmla="*/ 2634560 w 2928285"/>
              <a:gd name="connsiteY1420" fmla="*/ 938723 h 2903740"/>
              <a:gd name="connsiteX1421" fmla="*/ 2634560 w 2928285"/>
              <a:gd name="connsiteY1421" fmla="*/ 943390 h 2903740"/>
              <a:gd name="connsiteX1422" fmla="*/ 2619796 w 2928285"/>
              <a:gd name="connsiteY1422" fmla="*/ 907671 h 2903740"/>
              <a:gd name="connsiteX1423" fmla="*/ 2606651 w 2928285"/>
              <a:gd name="connsiteY1423" fmla="*/ 875477 h 2903740"/>
              <a:gd name="connsiteX1424" fmla="*/ 2606651 w 2928285"/>
              <a:gd name="connsiteY1424" fmla="*/ 870810 h 2903740"/>
              <a:gd name="connsiteX1425" fmla="*/ 2610080 w 2928285"/>
              <a:gd name="connsiteY1425" fmla="*/ 867095 h 2903740"/>
              <a:gd name="connsiteX1426" fmla="*/ 2604651 w 2928285"/>
              <a:gd name="connsiteY1426" fmla="*/ 854712 h 2903740"/>
              <a:gd name="connsiteX1427" fmla="*/ 2591602 w 2928285"/>
              <a:gd name="connsiteY1427" fmla="*/ 830900 h 2903740"/>
              <a:gd name="connsiteX1428" fmla="*/ 2578362 w 2928285"/>
              <a:gd name="connsiteY1428" fmla="*/ 804611 h 2903740"/>
              <a:gd name="connsiteX1429" fmla="*/ 2563979 w 2928285"/>
              <a:gd name="connsiteY1429" fmla="*/ 778893 h 2903740"/>
              <a:gd name="connsiteX1430" fmla="*/ 2566170 w 2928285"/>
              <a:gd name="connsiteY1430" fmla="*/ 776322 h 2903740"/>
              <a:gd name="connsiteX1431" fmla="*/ 2578648 w 2928285"/>
              <a:gd name="connsiteY1431" fmla="*/ 791943 h 2903740"/>
              <a:gd name="connsiteX1432" fmla="*/ 2567504 w 2928285"/>
              <a:gd name="connsiteY1432" fmla="*/ 759272 h 2903740"/>
              <a:gd name="connsiteX1433" fmla="*/ 2585315 w 2928285"/>
              <a:gd name="connsiteY1433" fmla="*/ 788799 h 2903740"/>
              <a:gd name="connsiteX1434" fmla="*/ 2599888 w 2928285"/>
              <a:gd name="connsiteY1434" fmla="*/ 812898 h 2903740"/>
              <a:gd name="connsiteX1435" fmla="*/ 2599888 w 2928285"/>
              <a:gd name="connsiteY1435" fmla="*/ 812898 h 2903740"/>
              <a:gd name="connsiteX1436" fmla="*/ 2593412 w 2928285"/>
              <a:gd name="connsiteY1436" fmla="*/ 796419 h 2903740"/>
              <a:gd name="connsiteX1437" fmla="*/ 2578457 w 2928285"/>
              <a:gd name="connsiteY1437" fmla="*/ 769845 h 2903740"/>
              <a:gd name="connsiteX1438" fmla="*/ 2572171 w 2928285"/>
              <a:gd name="connsiteY1438" fmla="*/ 758605 h 2903740"/>
              <a:gd name="connsiteX1439" fmla="*/ 2571218 w 2928285"/>
              <a:gd name="connsiteY1439" fmla="*/ 754890 h 2903740"/>
              <a:gd name="connsiteX1440" fmla="*/ 2600746 w 2928285"/>
              <a:gd name="connsiteY1440" fmla="*/ 780703 h 2903740"/>
              <a:gd name="connsiteX1441" fmla="*/ 2605889 w 2928285"/>
              <a:gd name="connsiteY1441" fmla="*/ 789561 h 2903740"/>
              <a:gd name="connsiteX1442" fmla="*/ 2612557 w 2928285"/>
              <a:gd name="connsiteY1442" fmla="*/ 804230 h 2903740"/>
              <a:gd name="connsiteX1443" fmla="*/ 2633417 w 2928285"/>
              <a:gd name="connsiteY1443" fmla="*/ 844616 h 2903740"/>
              <a:gd name="connsiteX1444" fmla="*/ 2658277 w 2928285"/>
              <a:gd name="connsiteY1444" fmla="*/ 901766 h 2903740"/>
              <a:gd name="connsiteX1445" fmla="*/ 2663801 w 2928285"/>
              <a:gd name="connsiteY1445" fmla="*/ 937485 h 2903740"/>
              <a:gd name="connsiteX1446" fmla="*/ 2662372 w 2928285"/>
              <a:gd name="connsiteY1446" fmla="*/ 946343 h 2903740"/>
              <a:gd name="connsiteX1447" fmla="*/ 2669326 w 2928285"/>
              <a:gd name="connsiteY1447" fmla="*/ 964631 h 2903740"/>
              <a:gd name="connsiteX1448" fmla="*/ 2674088 w 2928285"/>
              <a:gd name="connsiteY1448" fmla="*/ 980252 h 2903740"/>
              <a:gd name="connsiteX1449" fmla="*/ 2680756 w 2928285"/>
              <a:gd name="connsiteY1449" fmla="*/ 1004255 h 2903740"/>
              <a:gd name="connsiteX1450" fmla="*/ 2685518 w 2928285"/>
              <a:gd name="connsiteY1450" fmla="*/ 1032830 h 2903740"/>
              <a:gd name="connsiteX1451" fmla="*/ 2684947 w 2928285"/>
              <a:gd name="connsiteY1451" fmla="*/ 1035402 h 2903740"/>
              <a:gd name="connsiteX1452" fmla="*/ 2686566 w 2928285"/>
              <a:gd name="connsiteY1452" fmla="*/ 1068358 h 2903740"/>
              <a:gd name="connsiteX1453" fmla="*/ 2691138 w 2928285"/>
              <a:gd name="connsiteY1453" fmla="*/ 1085789 h 2903740"/>
              <a:gd name="connsiteX1454" fmla="*/ 2693805 w 2928285"/>
              <a:gd name="connsiteY1454" fmla="*/ 1099314 h 2903740"/>
              <a:gd name="connsiteX1455" fmla="*/ 2690662 w 2928285"/>
              <a:gd name="connsiteY1455" fmla="*/ 1096266 h 2903740"/>
              <a:gd name="connsiteX1456" fmla="*/ 2691519 w 2928285"/>
              <a:gd name="connsiteY1456" fmla="*/ 1109411 h 2903740"/>
              <a:gd name="connsiteX1457" fmla="*/ 2701616 w 2928285"/>
              <a:gd name="connsiteY1457" fmla="*/ 1158179 h 2903740"/>
              <a:gd name="connsiteX1458" fmla="*/ 2705330 w 2928285"/>
              <a:gd name="connsiteY1458" fmla="*/ 1189802 h 2903740"/>
              <a:gd name="connsiteX1459" fmla="*/ 2708759 w 2928285"/>
              <a:gd name="connsiteY1459" fmla="*/ 1534893 h 2903740"/>
              <a:gd name="connsiteX1460" fmla="*/ 2714284 w 2928285"/>
              <a:gd name="connsiteY1460" fmla="*/ 1506318 h 2903740"/>
              <a:gd name="connsiteX1461" fmla="*/ 2708950 w 2928285"/>
              <a:gd name="connsiteY1461" fmla="*/ 1535274 h 2903740"/>
              <a:gd name="connsiteX1462" fmla="*/ 2798770 w 2928285"/>
              <a:gd name="connsiteY1462" fmla="*/ 1404591 h 2903740"/>
              <a:gd name="connsiteX1463" fmla="*/ 2796770 w 2928285"/>
              <a:gd name="connsiteY1463" fmla="*/ 1376682 h 2903740"/>
              <a:gd name="connsiteX1464" fmla="*/ 2800009 w 2928285"/>
              <a:gd name="connsiteY1464" fmla="*/ 1377254 h 2903740"/>
              <a:gd name="connsiteX1465" fmla="*/ 2798961 w 2928285"/>
              <a:gd name="connsiteY1465" fmla="*/ 1404972 h 2903740"/>
              <a:gd name="connsiteX1466" fmla="*/ 2806867 w 2928285"/>
              <a:gd name="connsiteY1466" fmla="*/ 1364395 h 2903740"/>
              <a:gd name="connsiteX1467" fmla="*/ 2801057 w 2928285"/>
              <a:gd name="connsiteY1467" fmla="*/ 1376587 h 2903740"/>
              <a:gd name="connsiteX1468" fmla="*/ 2801057 w 2928285"/>
              <a:gd name="connsiteY1468" fmla="*/ 1338487 h 2903740"/>
              <a:gd name="connsiteX1469" fmla="*/ 2800485 w 2928285"/>
              <a:gd name="connsiteY1469" fmla="*/ 1309912 h 2903740"/>
              <a:gd name="connsiteX1470" fmla="*/ 2806962 w 2928285"/>
              <a:gd name="connsiteY1470" fmla="*/ 1328962 h 2903740"/>
              <a:gd name="connsiteX1471" fmla="*/ 2807057 w 2928285"/>
              <a:gd name="connsiteY1471" fmla="*/ 1364776 h 2903740"/>
              <a:gd name="connsiteX1472" fmla="*/ 1342112 w 2928285"/>
              <a:gd name="connsiteY1472" fmla="*/ 2850295 h 2903740"/>
              <a:gd name="connsiteX1473" fmla="*/ 1372402 w 2928285"/>
              <a:gd name="connsiteY1473" fmla="*/ 2851152 h 2903740"/>
              <a:gd name="connsiteX1474" fmla="*/ 1387546 w 2928285"/>
              <a:gd name="connsiteY1474" fmla="*/ 2851628 h 2903740"/>
              <a:gd name="connsiteX1475" fmla="*/ 1402596 w 2928285"/>
              <a:gd name="connsiteY1475" fmla="*/ 2851628 h 2903740"/>
              <a:gd name="connsiteX1476" fmla="*/ 1462889 w 2928285"/>
              <a:gd name="connsiteY1476" fmla="*/ 2850295 h 2903740"/>
              <a:gd name="connsiteX1477" fmla="*/ 1481939 w 2928285"/>
              <a:gd name="connsiteY1477" fmla="*/ 2851057 h 2903740"/>
              <a:gd name="connsiteX1478" fmla="*/ 1463556 w 2928285"/>
              <a:gd name="connsiteY1478" fmla="*/ 2853915 h 2903740"/>
              <a:gd name="connsiteX1479" fmla="*/ 1439648 w 2928285"/>
              <a:gd name="connsiteY1479" fmla="*/ 2855439 h 2903740"/>
              <a:gd name="connsiteX1480" fmla="*/ 1409073 w 2928285"/>
              <a:gd name="connsiteY1480" fmla="*/ 2856391 h 2903740"/>
              <a:gd name="connsiteX1481" fmla="*/ 1390976 w 2928285"/>
              <a:gd name="connsiteY1481" fmla="*/ 2856391 h 2903740"/>
              <a:gd name="connsiteX1482" fmla="*/ 1370878 w 2928285"/>
              <a:gd name="connsiteY1482" fmla="*/ 2855534 h 2903740"/>
              <a:gd name="connsiteX1483" fmla="*/ 1323253 w 2928285"/>
              <a:gd name="connsiteY1483" fmla="*/ 2851438 h 2903740"/>
              <a:gd name="connsiteX1484" fmla="*/ 1342303 w 2928285"/>
              <a:gd name="connsiteY1484" fmla="*/ 2850200 h 290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</a:cxnLst>
            <a:rect l="l" t="t" r="r" b="b"/>
            <a:pathLst>
              <a:path w="2928285" h="2903740">
                <a:moveTo>
                  <a:pt x="1291344" y="2897349"/>
                </a:moveTo>
                <a:cubicBezTo>
                  <a:pt x="1293725" y="2896206"/>
                  <a:pt x="1312299" y="2898206"/>
                  <a:pt x="1333254" y="2899063"/>
                </a:cubicBezTo>
                <a:cubicBezTo>
                  <a:pt x="1350018" y="2900111"/>
                  <a:pt x="1366877" y="2900682"/>
                  <a:pt x="1383070" y="2901921"/>
                </a:cubicBezTo>
                <a:cubicBezTo>
                  <a:pt x="1417617" y="2904187"/>
                  <a:pt x="1452278" y="2903997"/>
                  <a:pt x="1486797" y="2901349"/>
                </a:cubicBezTo>
                <a:cubicBezTo>
                  <a:pt x="1506514" y="2899253"/>
                  <a:pt x="1514134" y="2896777"/>
                  <a:pt x="1517182" y="2894110"/>
                </a:cubicBezTo>
                <a:cubicBezTo>
                  <a:pt x="1498132" y="2894110"/>
                  <a:pt x="1479082" y="2894682"/>
                  <a:pt x="1460032" y="2894586"/>
                </a:cubicBezTo>
                <a:lnTo>
                  <a:pt x="1402882" y="2892300"/>
                </a:lnTo>
                <a:cubicBezTo>
                  <a:pt x="1383832" y="2892300"/>
                  <a:pt x="1364782" y="2889538"/>
                  <a:pt x="1345732" y="2888014"/>
                </a:cubicBezTo>
                <a:cubicBezTo>
                  <a:pt x="1326682" y="2886490"/>
                  <a:pt x="1307632" y="2884776"/>
                  <a:pt x="1289153" y="2881728"/>
                </a:cubicBezTo>
                <a:lnTo>
                  <a:pt x="1244671" y="2875441"/>
                </a:lnTo>
                <a:cubicBezTo>
                  <a:pt x="1229908" y="2873441"/>
                  <a:pt x="1215335" y="2870012"/>
                  <a:pt x="1200571" y="2867345"/>
                </a:cubicBezTo>
                <a:lnTo>
                  <a:pt x="1200571" y="2864392"/>
                </a:lnTo>
                <a:lnTo>
                  <a:pt x="1200571" y="2864392"/>
                </a:lnTo>
                <a:lnTo>
                  <a:pt x="1200571" y="2867345"/>
                </a:lnTo>
                <a:lnTo>
                  <a:pt x="1184664" y="2865344"/>
                </a:lnTo>
                <a:lnTo>
                  <a:pt x="1179997" y="2864583"/>
                </a:lnTo>
                <a:cubicBezTo>
                  <a:pt x="1175996" y="2862773"/>
                  <a:pt x="1164280" y="2860487"/>
                  <a:pt x="1150279" y="2856582"/>
                </a:cubicBezTo>
                <a:lnTo>
                  <a:pt x="1116370" y="2849152"/>
                </a:lnTo>
                <a:lnTo>
                  <a:pt x="1095034" y="2844199"/>
                </a:lnTo>
                <a:cubicBezTo>
                  <a:pt x="1087890" y="2842580"/>
                  <a:pt x="1080937" y="2840294"/>
                  <a:pt x="1073888" y="2838389"/>
                </a:cubicBezTo>
                <a:lnTo>
                  <a:pt x="1031693" y="2826388"/>
                </a:lnTo>
                <a:cubicBezTo>
                  <a:pt x="1020358" y="2823435"/>
                  <a:pt x="1009309" y="2819244"/>
                  <a:pt x="998164" y="2815529"/>
                </a:cubicBezTo>
                <a:lnTo>
                  <a:pt x="962065" y="2802480"/>
                </a:lnTo>
                <a:cubicBezTo>
                  <a:pt x="957455" y="2801108"/>
                  <a:pt x="952959" y="2799355"/>
                  <a:pt x="948634" y="2797241"/>
                </a:cubicBezTo>
                <a:lnTo>
                  <a:pt x="897104" y="2775810"/>
                </a:lnTo>
                <a:cubicBezTo>
                  <a:pt x="898343" y="2775810"/>
                  <a:pt x="897104" y="2774571"/>
                  <a:pt x="885388" y="2770285"/>
                </a:cubicBezTo>
                <a:cubicBezTo>
                  <a:pt x="817361" y="2739739"/>
                  <a:pt x="751705" y="2704144"/>
                  <a:pt x="688983" y="2663796"/>
                </a:cubicBezTo>
                <a:cubicBezTo>
                  <a:pt x="678791" y="2655604"/>
                  <a:pt x="682601" y="2657604"/>
                  <a:pt x="704318" y="2670749"/>
                </a:cubicBezTo>
                <a:cubicBezTo>
                  <a:pt x="803131" y="2728928"/>
                  <a:pt x="907305" y="2777477"/>
                  <a:pt x="1015405" y="2815720"/>
                </a:cubicBezTo>
                <a:cubicBezTo>
                  <a:pt x="1027692" y="2820196"/>
                  <a:pt x="1040360" y="2823530"/>
                  <a:pt x="1052838" y="2827435"/>
                </a:cubicBezTo>
                <a:lnTo>
                  <a:pt x="1079222" y="2834579"/>
                </a:lnTo>
                <a:lnTo>
                  <a:pt x="1092271" y="2838198"/>
                </a:lnTo>
                <a:lnTo>
                  <a:pt x="1105226" y="2841342"/>
                </a:lnTo>
                <a:cubicBezTo>
                  <a:pt x="1122494" y="2845466"/>
                  <a:pt x="1139296" y="2849695"/>
                  <a:pt x="1155613" y="2854010"/>
                </a:cubicBezTo>
                <a:lnTo>
                  <a:pt x="1161804" y="2855248"/>
                </a:lnTo>
                <a:cubicBezTo>
                  <a:pt x="1163804" y="2855819"/>
                  <a:pt x="1165900" y="2856201"/>
                  <a:pt x="1167900" y="2856677"/>
                </a:cubicBezTo>
                <a:cubicBezTo>
                  <a:pt x="1216096" y="2864011"/>
                  <a:pt x="1195903" y="2859058"/>
                  <a:pt x="1172567" y="2853153"/>
                </a:cubicBezTo>
                <a:cubicBezTo>
                  <a:pt x="1155327" y="2848581"/>
                  <a:pt x="1130848" y="2842009"/>
                  <a:pt x="1107035" y="2836103"/>
                </a:cubicBezTo>
                <a:cubicBezTo>
                  <a:pt x="1095034" y="2833341"/>
                  <a:pt x="1083604" y="2829531"/>
                  <a:pt x="1073317" y="2826578"/>
                </a:cubicBezTo>
                <a:cubicBezTo>
                  <a:pt x="1063030" y="2823625"/>
                  <a:pt x="1054267" y="2820101"/>
                  <a:pt x="1047218" y="2817053"/>
                </a:cubicBezTo>
                <a:cubicBezTo>
                  <a:pt x="1062001" y="2818987"/>
                  <a:pt x="1076631" y="2821873"/>
                  <a:pt x="1091033" y="2825721"/>
                </a:cubicBezTo>
                <a:cubicBezTo>
                  <a:pt x="1110083" y="2830102"/>
                  <a:pt x="1134086" y="2835246"/>
                  <a:pt x="1159423" y="2840960"/>
                </a:cubicBezTo>
                <a:cubicBezTo>
                  <a:pt x="1181521" y="2845818"/>
                  <a:pt x="1200952" y="2848581"/>
                  <a:pt x="1217335" y="2851152"/>
                </a:cubicBezTo>
                <a:cubicBezTo>
                  <a:pt x="1225526" y="2852295"/>
                  <a:pt x="1233051" y="2853343"/>
                  <a:pt x="1239719" y="2854105"/>
                </a:cubicBezTo>
                <a:cubicBezTo>
                  <a:pt x="1246386" y="2854867"/>
                  <a:pt x="1252482" y="2854772"/>
                  <a:pt x="1257816" y="2854772"/>
                </a:cubicBezTo>
                <a:lnTo>
                  <a:pt x="1326301" y="2864297"/>
                </a:lnTo>
                <a:lnTo>
                  <a:pt x="1362115" y="2867154"/>
                </a:lnTo>
                <a:cubicBezTo>
                  <a:pt x="1374021" y="2868012"/>
                  <a:pt x="1385927" y="2869441"/>
                  <a:pt x="1397929" y="2869535"/>
                </a:cubicBezTo>
                <a:lnTo>
                  <a:pt x="1464604" y="2870869"/>
                </a:lnTo>
                <a:cubicBezTo>
                  <a:pt x="1476215" y="2871631"/>
                  <a:pt x="1487854" y="2871631"/>
                  <a:pt x="1499465" y="2870869"/>
                </a:cubicBezTo>
                <a:lnTo>
                  <a:pt x="1533184" y="2870869"/>
                </a:lnTo>
                <a:cubicBezTo>
                  <a:pt x="1544423" y="2870869"/>
                  <a:pt x="1555663" y="2869821"/>
                  <a:pt x="1567093" y="2869250"/>
                </a:cubicBezTo>
                <a:cubicBezTo>
                  <a:pt x="1589953" y="2867916"/>
                  <a:pt x="1613479" y="2866964"/>
                  <a:pt x="1637863" y="2863345"/>
                </a:cubicBezTo>
                <a:lnTo>
                  <a:pt x="1671868" y="2859439"/>
                </a:lnTo>
                <a:cubicBezTo>
                  <a:pt x="1677487" y="2858677"/>
                  <a:pt x="1683202" y="2858201"/>
                  <a:pt x="1688822" y="2857344"/>
                </a:cubicBezTo>
                <a:lnTo>
                  <a:pt x="1705682" y="2854486"/>
                </a:lnTo>
                <a:lnTo>
                  <a:pt x="1686632" y="2855153"/>
                </a:lnTo>
                <a:cubicBezTo>
                  <a:pt x="1699681" y="2852486"/>
                  <a:pt x="1710253" y="2849533"/>
                  <a:pt x="1721493" y="2846580"/>
                </a:cubicBezTo>
                <a:cubicBezTo>
                  <a:pt x="1710253" y="2849533"/>
                  <a:pt x="1699681" y="2852486"/>
                  <a:pt x="1686632" y="2855153"/>
                </a:cubicBezTo>
                <a:lnTo>
                  <a:pt x="1640054" y="2859534"/>
                </a:lnTo>
                <a:cubicBezTo>
                  <a:pt x="1640816" y="2859534"/>
                  <a:pt x="1639292" y="2859534"/>
                  <a:pt x="1635482" y="2859534"/>
                </a:cubicBezTo>
                <a:cubicBezTo>
                  <a:pt x="1631672" y="2859534"/>
                  <a:pt x="1624910" y="2857725"/>
                  <a:pt x="1624719" y="2856201"/>
                </a:cubicBezTo>
                <a:cubicBezTo>
                  <a:pt x="1624528" y="2854676"/>
                  <a:pt x="1638530" y="2851438"/>
                  <a:pt x="1666915" y="2848866"/>
                </a:cubicBezTo>
                <a:lnTo>
                  <a:pt x="1685965" y="2846961"/>
                </a:lnTo>
                <a:lnTo>
                  <a:pt x="1705015" y="2843913"/>
                </a:lnTo>
                <a:lnTo>
                  <a:pt x="1744067" y="2837246"/>
                </a:lnTo>
                <a:cubicBezTo>
                  <a:pt x="1757212" y="2835246"/>
                  <a:pt x="1770166" y="2831912"/>
                  <a:pt x="1783215" y="2829054"/>
                </a:cubicBezTo>
                <a:lnTo>
                  <a:pt x="1821315" y="2820482"/>
                </a:lnTo>
                <a:cubicBezTo>
                  <a:pt x="1843032" y="2814862"/>
                  <a:pt x="1864749" y="2808194"/>
                  <a:pt x="1885037" y="2802194"/>
                </a:cubicBezTo>
                <a:cubicBezTo>
                  <a:pt x="1895134" y="2799336"/>
                  <a:pt x="1904659" y="2795717"/>
                  <a:pt x="1913612" y="2792669"/>
                </a:cubicBezTo>
                <a:cubicBezTo>
                  <a:pt x="1922566" y="2789621"/>
                  <a:pt x="1930757" y="2786002"/>
                  <a:pt x="1938092" y="2783144"/>
                </a:cubicBezTo>
                <a:cubicBezTo>
                  <a:pt x="2019816" y="2755521"/>
                  <a:pt x="2096302" y="2721232"/>
                  <a:pt x="2147642" y="2699324"/>
                </a:cubicBezTo>
                <a:lnTo>
                  <a:pt x="2161929" y="2691990"/>
                </a:lnTo>
                <a:lnTo>
                  <a:pt x="2174407" y="2684941"/>
                </a:lnTo>
                <a:lnTo>
                  <a:pt x="2195647" y="2673416"/>
                </a:lnTo>
                <a:cubicBezTo>
                  <a:pt x="2208411" y="2666558"/>
                  <a:pt x="2218793" y="2661891"/>
                  <a:pt x="2227937" y="2657033"/>
                </a:cubicBezTo>
                <a:cubicBezTo>
                  <a:pt x="2246035" y="2647508"/>
                  <a:pt x="2260703" y="2640555"/>
                  <a:pt x="2284420" y="2626743"/>
                </a:cubicBezTo>
                <a:lnTo>
                  <a:pt x="2318615" y="2608932"/>
                </a:lnTo>
                <a:cubicBezTo>
                  <a:pt x="2327902" y="2602388"/>
                  <a:pt x="2337989" y="2597045"/>
                  <a:pt x="2348619" y="2593025"/>
                </a:cubicBezTo>
                <a:lnTo>
                  <a:pt x="2348619" y="2593025"/>
                </a:lnTo>
                <a:lnTo>
                  <a:pt x="2348619" y="2593025"/>
                </a:lnTo>
                <a:cubicBezTo>
                  <a:pt x="2360144" y="2584071"/>
                  <a:pt x="2369860" y="2576737"/>
                  <a:pt x="2377194" y="2572261"/>
                </a:cubicBezTo>
                <a:cubicBezTo>
                  <a:pt x="2390720" y="2561783"/>
                  <a:pt x="2402435" y="2553211"/>
                  <a:pt x="2411675" y="2545971"/>
                </a:cubicBezTo>
                <a:cubicBezTo>
                  <a:pt x="2420914" y="2538732"/>
                  <a:pt x="2428343" y="2532732"/>
                  <a:pt x="2434154" y="2528636"/>
                </a:cubicBezTo>
                <a:cubicBezTo>
                  <a:pt x="2445774" y="2520254"/>
                  <a:pt x="2450727" y="2518159"/>
                  <a:pt x="2450155" y="2521397"/>
                </a:cubicBezTo>
                <a:cubicBezTo>
                  <a:pt x="2463014" y="2511110"/>
                  <a:pt x="2475206" y="2499966"/>
                  <a:pt x="2487398" y="2488917"/>
                </a:cubicBezTo>
                <a:cubicBezTo>
                  <a:pt x="2495780" y="2481963"/>
                  <a:pt x="2498352" y="2480439"/>
                  <a:pt x="2498638" y="2481202"/>
                </a:cubicBezTo>
                <a:cubicBezTo>
                  <a:pt x="2999700" y="1980720"/>
                  <a:pt x="3070766" y="1193374"/>
                  <a:pt x="2667421" y="611253"/>
                </a:cubicBezTo>
                <a:cubicBezTo>
                  <a:pt x="2665897" y="609729"/>
                  <a:pt x="2664182" y="607920"/>
                  <a:pt x="2662087" y="605443"/>
                </a:cubicBezTo>
                <a:cubicBezTo>
                  <a:pt x="2656181" y="595918"/>
                  <a:pt x="2649514" y="587536"/>
                  <a:pt x="2643037" y="578582"/>
                </a:cubicBezTo>
                <a:lnTo>
                  <a:pt x="2643608" y="578582"/>
                </a:lnTo>
                <a:cubicBezTo>
                  <a:pt x="2567227" y="474798"/>
                  <a:pt x="2477569" y="381482"/>
                  <a:pt x="2376908" y="301024"/>
                </a:cubicBezTo>
                <a:cubicBezTo>
                  <a:pt x="2388234" y="311711"/>
                  <a:pt x="2398978" y="322998"/>
                  <a:pt x="2409103" y="334838"/>
                </a:cubicBezTo>
                <a:lnTo>
                  <a:pt x="2424819" y="349506"/>
                </a:lnTo>
                <a:cubicBezTo>
                  <a:pt x="2429010" y="353888"/>
                  <a:pt x="2432344" y="357412"/>
                  <a:pt x="2434916" y="360365"/>
                </a:cubicBezTo>
                <a:cubicBezTo>
                  <a:pt x="2438297" y="363765"/>
                  <a:pt x="2441240" y="367575"/>
                  <a:pt x="2443679" y="371699"/>
                </a:cubicBezTo>
                <a:cubicBezTo>
                  <a:pt x="2445488" y="375605"/>
                  <a:pt x="2441012" y="373700"/>
                  <a:pt x="2439202" y="374367"/>
                </a:cubicBezTo>
                <a:lnTo>
                  <a:pt x="2437106" y="375414"/>
                </a:lnTo>
                <a:lnTo>
                  <a:pt x="2428820" y="394464"/>
                </a:lnTo>
                <a:cubicBezTo>
                  <a:pt x="2436344" y="401894"/>
                  <a:pt x="2444536" y="409799"/>
                  <a:pt x="2452918" y="417705"/>
                </a:cubicBezTo>
                <a:lnTo>
                  <a:pt x="2476921" y="442756"/>
                </a:lnTo>
                <a:cubicBezTo>
                  <a:pt x="2484827" y="451043"/>
                  <a:pt x="2492351" y="459044"/>
                  <a:pt x="2499019" y="466569"/>
                </a:cubicBezTo>
                <a:cubicBezTo>
                  <a:pt x="2505686" y="474093"/>
                  <a:pt x="2510925" y="481523"/>
                  <a:pt x="2515116" y="487809"/>
                </a:cubicBezTo>
                <a:lnTo>
                  <a:pt x="2536928" y="513051"/>
                </a:lnTo>
                <a:cubicBezTo>
                  <a:pt x="2544262" y="521337"/>
                  <a:pt x="2550739" y="530386"/>
                  <a:pt x="2557788" y="538959"/>
                </a:cubicBezTo>
                <a:cubicBezTo>
                  <a:pt x="2562836" y="550579"/>
                  <a:pt x="2570837" y="565819"/>
                  <a:pt x="2549311" y="543531"/>
                </a:cubicBezTo>
                <a:cubicBezTo>
                  <a:pt x="2559598" y="557247"/>
                  <a:pt x="2570075" y="569724"/>
                  <a:pt x="2579600" y="582488"/>
                </a:cubicBezTo>
                <a:lnTo>
                  <a:pt x="2607604" y="620588"/>
                </a:lnTo>
                <a:lnTo>
                  <a:pt x="2607604" y="620588"/>
                </a:lnTo>
                <a:lnTo>
                  <a:pt x="2610557" y="621255"/>
                </a:lnTo>
                <a:cubicBezTo>
                  <a:pt x="2602079" y="603919"/>
                  <a:pt x="2620082" y="622969"/>
                  <a:pt x="2607889" y="600585"/>
                </a:cubicBezTo>
                <a:cubicBezTo>
                  <a:pt x="2614595" y="607186"/>
                  <a:pt x="2620596" y="614463"/>
                  <a:pt x="2625796" y="622302"/>
                </a:cubicBezTo>
                <a:cubicBezTo>
                  <a:pt x="2630454" y="630160"/>
                  <a:pt x="2636017" y="637447"/>
                  <a:pt x="2642370" y="644019"/>
                </a:cubicBezTo>
                <a:cubicBezTo>
                  <a:pt x="2651895" y="657545"/>
                  <a:pt x="2661420" y="670689"/>
                  <a:pt x="2670945" y="684596"/>
                </a:cubicBezTo>
                <a:lnTo>
                  <a:pt x="2697901" y="726220"/>
                </a:lnTo>
                <a:cubicBezTo>
                  <a:pt x="2703139" y="734602"/>
                  <a:pt x="2707426" y="743460"/>
                  <a:pt x="2712284" y="752223"/>
                </a:cubicBezTo>
                <a:lnTo>
                  <a:pt x="2721046" y="766701"/>
                </a:lnTo>
                <a:cubicBezTo>
                  <a:pt x="2726952" y="778131"/>
                  <a:pt x="2733905" y="790704"/>
                  <a:pt x="2738954" y="800801"/>
                </a:cubicBezTo>
                <a:cubicBezTo>
                  <a:pt x="2751050" y="825375"/>
                  <a:pt x="2760194" y="843759"/>
                  <a:pt x="2767529" y="857951"/>
                </a:cubicBezTo>
                <a:cubicBezTo>
                  <a:pt x="2774863" y="872143"/>
                  <a:pt x="2778196" y="883192"/>
                  <a:pt x="2781435" y="891860"/>
                </a:cubicBezTo>
                <a:cubicBezTo>
                  <a:pt x="2787074" y="906662"/>
                  <a:pt x="2790817" y="922121"/>
                  <a:pt x="2792579" y="937865"/>
                </a:cubicBezTo>
                <a:lnTo>
                  <a:pt x="2785626" y="937865"/>
                </a:lnTo>
                <a:cubicBezTo>
                  <a:pt x="2788198" y="951867"/>
                  <a:pt x="2794675" y="972441"/>
                  <a:pt x="2801819" y="995492"/>
                </a:cubicBezTo>
                <a:cubicBezTo>
                  <a:pt x="2808962" y="1018542"/>
                  <a:pt x="2816106" y="1044260"/>
                  <a:pt x="2821535" y="1067596"/>
                </a:cubicBezTo>
                <a:lnTo>
                  <a:pt x="2828965" y="1099886"/>
                </a:lnTo>
                <a:lnTo>
                  <a:pt x="2830679" y="1113602"/>
                </a:lnTo>
                <a:cubicBezTo>
                  <a:pt x="2832203" y="1119507"/>
                  <a:pt x="2833537" y="1125508"/>
                  <a:pt x="2834585" y="1131509"/>
                </a:cubicBezTo>
                <a:lnTo>
                  <a:pt x="2836489" y="1148749"/>
                </a:lnTo>
                <a:cubicBezTo>
                  <a:pt x="2828012" y="1120174"/>
                  <a:pt x="2831346" y="1153893"/>
                  <a:pt x="2830584" y="1166085"/>
                </a:cubicBezTo>
                <a:lnTo>
                  <a:pt x="2830584" y="1165228"/>
                </a:lnTo>
                <a:cubicBezTo>
                  <a:pt x="2824297" y="1129890"/>
                  <a:pt x="2823059" y="1132080"/>
                  <a:pt x="2821630" y="1133223"/>
                </a:cubicBezTo>
                <a:cubicBezTo>
                  <a:pt x="2818011" y="1117412"/>
                  <a:pt x="2814296" y="1110173"/>
                  <a:pt x="2809153" y="1087503"/>
                </a:cubicBezTo>
                <a:cubicBezTo>
                  <a:pt x="2808372" y="1086208"/>
                  <a:pt x="2807734" y="1084836"/>
                  <a:pt x="2807248" y="1083408"/>
                </a:cubicBezTo>
                <a:lnTo>
                  <a:pt x="2800390" y="1067787"/>
                </a:lnTo>
                <a:cubicBezTo>
                  <a:pt x="2791503" y="1050441"/>
                  <a:pt x="2784540" y="1032163"/>
                  <a:pt x="2779625" y="1013304"/>
                </a:cubicBezTo>
                <a:lnTo>
                  <a:pt x="2779625" y="1013304"/>
                </a:lnTo>
                <a:lnTo>
                  <a:pt x="2773815" y="1004540"/>
                </a:lnTo>
                <a:cubicBezTo>
                  <a:pt x="2764290" y="987967"/>
                  <a:pt x="2760670" y="993777"/>
                  <a:pt x="2758861" y="1003112"/>
                </a:cubicBezTo>
                <a:lnTo>
                  <a:pt x="2760861" y="1017304"/>
                </a:lnTo>
                <a:cubicBezTo>
                  <a:pt x="2782426" y="1099143"/>
                  <a:pt x="2796828" y="1182706"/>
                  <a:pt x="2803914" y="1267049"/>
                </a:cubicBezTo>
                <a:cubicBezTo>
                  <a:pt x="2800866" y="1254762"/>
                  <a:pt x="2796485" y="1216472"/>
                  <a:pt x="2794389" y="1217139"/>
                </a:cubicBezTo>
                <a:cubicBezTo>
                  <a:pt x="2794389" y="1233998"/>
                  <a:pt x="2794389" y="1250000"/>
                  <a:pt x="2794389" y="1262001"/>
                </a:cubicBezTo>
                <a:cubicBezTo>
                  <a:pt x="2794389" y="1274003"/>
                  <a:pt x="2791627" y="1282195"/>
                  <a:pt x="2789531" y="1283242"/>
                </a:cubicBezTo>
                <a:cubicBezTo>
                  <a:pt x="2791055" y="1294101"/>
                  <a:pt x="2792675" y="1304769"/>
                  <a:pt x="2794294" y="1317246"/>
                </a:cubicBezTo>
                <a:cubicBezTo>
                  <a:pt x="2795056" y="1323438"/>
                  <a:pt x="2795818" y="1330105"/>
                  <a:pt x="2796485" y="1337439"/>
                </a:cubicBezTo>
                <a:cubicBezTo>
                  <a:pt x="2797151" y="1344774"/>
                  <a:pt x="2797151" y="1352774"/>
                  <a:pt x="2797342" y="1361728"/>
                </a:cubicBezTo>
                <a:cubicBezTo>
                  <a:pt x="2792960" y="1339249"/>
                  <a:pt x="2789150" y="1346298"/>
                  <a:pt x="2785150" y="1345440"/>
                </a:cubicBezTo>
                <a:cubicBezTo>
                  <a:pt x="2784483" y="1329820"/>
                  <a:pt x="2782769" y="1310579"/>
                  <a:pt x="2781721" y="1293243"/>
                </a:cubicBezTo>
                <a:cubicBezTo>
                  <a:pt x="2781054" y="1284576"/>
                  <a:pt x="2780387" y="1276384"/>
                  <a:pt x="2779435" y="1269336"/>
                </a:cubicBezTo>
                <a:cubicBezTo>
                  <a:pt x="2778644" y="1263697"/>
                  <a:pt x="2777301" y="1258144"/>
                  <a:pt x="2775434" y="1252762"/>
                </a:cubicBezTo>
                <a:cubicBezTo>
                  <a:pt x="2774101" y="1238379"/>
                  <a:pt x="2772767" y="1223616"/>
                  <a:pt x="2771338" y="1208852"/>
                </a:cubicBezTo>
                <a:cubicBezTo>
                  <a:pt x="2769910" y="1194088"/>
                  <a:pt x="2767052" y="1179039"/>
                  <a:pt x="2765052" y="1164275"/>
                </a:cubicBezTo>
                <a:lnTo>
                  <a:pt x="2761909" y="1142463"/>
                </a:lnTo>
                <a:cubicBezTo>
                  <a:pt x="2760956" y="1135224"/>
                  <a:pt x="2759337" y="1128270"/>
                  <a:pt x="2758099" y="1121317"/>
                </a:cubicBezTo>
                <a:cubicBezTo>
                  <a:pt x="2755527" y="1107601"/>
                  <a:pt x="2753146" y="1094361"/>
                  <a:pt x="2751145" y="1082074"/>
                </a:cubicBezTo>
                <a:cubicBezTo>
                  <a:pt x="2749050" y="1071501"/>
                  <a:pt x="2745621" y="1061214"/>
                  <a:pt x="2742859" y="1050737"/>
                </a:cubicBezTo>
                <a:lnTo>
                  <a:pt x="2734572" y="1022162"/>
                </a:lnTo>
                <a:cubicBezTo>
                  <a:pt x="2730476" y="1009398"/>
                  <a:pt x="2725047" y="997682"/>
                  <a:pt x="2721904" y="987110"/>
                </a:cubicBezTo>
                <a:cubicBezTo>
                  <a:pt x="2718732" y="978337"/>
                  <a:pt x="2716437" y="969279"/>
                  <a:pt x="2715046" y="960059"/>
                </a:cubicBezTo>
                <a:cubicBezTo>
                  <a:pt x="2715036" y="959392"/>
                  <a:pt x="2715208" y="958735"/>
                  <a:pt x="2715522" y="958154"/>
                </a:cubicBezTo>
                <a:lnTo>
                  <a:pt x="2721999" y="959964"/>
                </a:lnTo>
                <a:lnTo>
                  <a:pt x="2715522" y="958154"/>
                </a:lnTo>
                <a:cubicBezTo>
                  <a:pt x="2712855" y="949867"/>
                  <a:pt x="2709712" y="941961"/>
                  <a:pt x="2706569" y="934151"/>
                </a:cubicBezTo>
                <a:cubicBezTo>
                  <a:pt x="2703425" y="926340"/>
                  <a:pt x="2700568" y="918530"/>
                  <a:pt x="2697520" y="910815"/>
                </a:cubicBezTo>
                <a:cubicBezTo>
                  <a:pt x="2694472" y="903099"/>
                  <a:pt x="2691710" y="895574"/>
                  <a:pt x="2688852" y="888050"/>
                </a:cubicBezTo>
                <a:lnTo>
                  <a:pt x="2678279" y="865952"/>
                </a:lnTo>
                <a:cubicBezTo>
                  <a:pt x="2671897" y="851569"/>
                  <a:pt x="2666278" y="837377"/>
                  <a:pt x="2659896" y="823470"/>
                </a:cubicBezTo>
                <a:lnTo>
                  <a:pt x="2640846" y="782894"/>
                </a:lnTo>
                <a:cubicBezTo>
                  <a:pt x="2634750" y="769368"/>
                  <a:pt x="2627511" y="756700"/>
                  <a:pt x="2620748" y="743746"/>
                </a:cubicBezTo>
                <a:cubicBezTo>
                  <a:pt x="2613986" y="730792"/>
                  <a:pt x="2607604" y="717838"/>
                  <a:pt x="2600079" y="705646"/>
                </a:cubicBezTo>
                <a:cubicBezTo>
                  <a:pt x="2585220" y="680690"/>
                  <a:pt x="2570837" y="655354"/>
                  <a:pt x="2553787" y="630970"/>
                </a:cubicBezTo>
                <a:lnTo>
                  <a:pt x="2542167" y="613349"/>
                </a:lnTo>
                <a:cubicBezTo>
                  <a:pt x="2538357" y="607443"/>
                  <a:pt x="2534357" y="601633"/>
                  <a:pt x="2530070" y="596013"/>
                </a:cubicBezTo>
                <a:cubicBezTo>
                  <a:pt x="2521498" y="584488"/>
                  <a:pt x="2512544" y="572677"/>
                  <a:pt x="2502257" y="559723"/>
                </a:cubicBezTo>
                <a:cubicBezTo>
                  <a:pt x="2462443" y="517337"/>
                  <a:pt x="2416532" y="464473"/>
                  <a:pt x="2368907" y="420848"/>
                </a:cubicBezTo>
                <a:cubicBezTo>
                  <a:pt x="2337665" y="392273"/>
                  <a:pt x="2335570" y="387225"/>
                  <a:pt x="2338713" y="386178"/>
                </a:cubicBezTo>
                <a:cubicBezTo>
                  <a:pt x="2338256" y="385454"/>
                  <a:pt x="2337875" y="384692"/>
                  <a:pt x="2337570" y="383892"/>
                </a:cubicBezTo>
                <a:cubicBezTo>
                  <a:pt x="2330521" y="377319"/>
                  <a:pt x="2323663" y="370556"/>
                  <a:pt x="2316425" y="364175"/>
                </a:cubicBezTo>
                <a:lnTo>
                  <a:pt x="2291374" y="344553"/>
                </a:lnTo>
                <a:cubicBezTo>
                  <a:pt x="2290612" y="345125"/>
                  <a:pt x="2287373" y="343601"/>
                  <a:pt x="2276896" y="335886"/>
                </a:cubicBezTo>
                <a:lnTo>
                  <a:pt x="2274419" y="336648"/>
                </a:lnTo>
                <a:cubicBezTo>
                  <a:pt x="2281372" y="342553"/>
                  <a:pt x="2287373" y="348173"/>
                  <a:pt x="2280229" y="343220"/>
                </a:cubicBezTo>
                <a:cubicBezTo>
                  <a:pt x="2273086" y="338267"/>
                  <a:pt x="2269180" y="335219"/>
                  <a:pt x="2264132" y="331218"/>
                </a:cubicBezTo>
                <a:cubicBezTo>
                  <a:pt x="2259084" y="327218"/>
                  <a:pt x="2254607" y="323598"/>
                  <a:pt x="2250130" y="320074"/>
                </a:cubicBezTo>
                <a:cubicBezTo>
                  <a:pt x="2225842" y="302739"/>
                  <a:pt x="2210126" y="290261"/>
                  <a:pt x="2198410" y="281974"/>
                </a:cubicBezTo>
                <a:cubicBezTo>
                  <a:pt x="2189952" y="275640"/>
                  <a:pt x="2181932" y="268734"/>
                  <a:pt x="2174407" y="261305"/>
                </a:cubicBezTo>
                <a:cubicBezTo>
                  <a:pt x="2160310" y="251780"/>
                  <a:pt x="2152976" y="246731"/>
                  <a:pt x="2150404" y="244064"/>
                </a:cubicBezTo>
                <a:cubicBezTo>
                  <a:pt x="2147832" y="241398"/>
                  <a:pt x="2149451" y="241302"/>
                  <a:pt x="2152404" y="241779"/>
                </a:cubicBezTo>
                <a:cubicBezTo>
                  <a:pt x="2165929" y="249018"/>
                  <a:pt x="2179169" y="258257"/>
                  <a:pt x="2189552" y="264353"/>
                </a:cubicBezTo>
                <a:cubicBezTo>
                  <a:pt x="2199934" y="270449"/>
                  <a:pt x="2206792" y="273878"/>
                  <a:pt x="2206316" y="271878"/>
                </a:cubicBezTo>
                <a:cubicBezTo>
                  <a:pt x="2205839" y="269877"/>
                  <a:pt x="2225366" y="280450"/>
                  <a:pt x="2236510" y="286737"/>
                </a:cubicBezTo>
                <a:cubicBezTo>
                  <a:pt x="2244416" y="289880"/>
                  <a:pt x="2236510" y="282069"/>
                  <a:pt x="2229937" y="274735"/>
                </a:cubicBezTo>
                <a:cubicBezTo>
                  <a:pt x="2223365" y="267401"/>
                  <a:pt x="2216317" y="261210"/>
                  <a:pt x="2227556" y="265781"/>
                </a:cubicBezTo>
                <a:lnTo>
                  <a:pt x="2229080" y="265781"/>
                </a:lnTo>
                <a:lnTo>
                  <a:pt x="2214031" y="257304"/>
                </a:lnTo>
                <a:lnTo>
                  <a:pt x="2203744" y="250446"/>
                </a:lnTo>
                <a:lnTo>
                  <a:pt x="2189170" y="238731"/>
                </a:lnTo>
                <a:lnTo>
                  <a:pt x="2189742" y="237873"/>
                </a:lnTo>
                <a:lnTo>
                  <a:pt x="2175264" y="228348"/>
                </a:lnTo>
                <a:lnTo>
                  <a:pt x="2161834" y="220633"/>
                </a:lnTo>
                <a:lnTo>
                  <a:pt x="2134307" y="204822"/>
                </a:lnTo>
                <a:cubicBezTo>
                  <a:pt x="2128687" y="201678"/>
                  <a:pt x="2122877" y="198345"/>
                  <a:pt x="2116971" y="195297"/>
                </a:cubicBezTo>
                <a:lnTo>
                  <a:pt x="2099159" y="186438"/>
                </a:lnTo>
                <a:lnTo>
                  <a:pt x="2116971" y="195297"/>
                </a:lnTo>
                <a:cubicBezTo>
                  <a:pt x="2122877" y="198440"/>
                  <a:pt x="2128687" y="201773"/>
                  <a:pt x="2134307" y="204822"/>
                </a:cubicBezTo>
                <a:lnTo>
                  <a:pt x="2118876" y="198440"/>
                </a:lnTo>
                <a:cubicBezTo>
                  <a:pt x="2113637" y="196344"/>
                  <a:pt x="2108303" y="194535"/>
                  <a:pt x="2102969" y="192630"/>
                </a:cubicBezTo>
                <a:lnTo>
                  <a:pt x="2073918" y="179009"/>
                </a:lnTo>
                <a:cubicBezTo>
                  <a:pt x="2058583" y="173198"/>
                  <a:pt x="2042771" y="168531"/>
                  <a:pt x="2027055" y="163864"/>
                </a:cubicBezTo>
                <a:lnTo>
                  <a:pt x="1994956" y="148814"/>
                </a:lnTo>
                <a:cubicBezTo>
                  <a:pt x="1990774" y="147243"/>
                  <a:pt x="1986726" y="145328"/>
                  <a:pt x="1982859" y="143099"/>
                </a:cubicBezTo>
                <a:cubicBezTo>
                  <a:pt x="1981335" y="141766"/>
                  <a:pt x="1993051" y="144243"/>
                  <a:pt x="2015625" y="151577"/>
                </a:cubicBezTo>
                <a:cubicBezTo>
                  <a:pt x="2014768" y="149481"/>
                  <a:pt x="2023150" y="151577"/>
                  <a:pt x="2002861" y="141004"/>
                </a:cubicBezTo>
                <a:cubicBezTo>
                  <a:pt x="1988145" y="135222"/>
                  <a:pt x="1973134" y="130203"/>
                  <a:pt x="1957903" y="125955"/>
                </a:cubicBezTo>
                <a:lnTo>
                  <a:pt x="1912184" y="111953"/>
                </a:lnTo>
                <a:cubicBezTo>
                  <a:pt x="1898658" y="108143"/>
                  <a:pt x="1885228" y="104047"/>
                  <a:pt x="1871988" y="99665"/>
                </a:cubicBezTo>
                <a:cubicBezTo>
                  <a:pt x="1858748" y="95284"/>
                  <a:pt x="1845318" y="91664"/>
                  <a:pt x="1832174" y="86997"/>
                </a:cubicBezTo>
                <a:lnTo>
                  <a:pt x="1832935" y="83854"/>
                </a:lnTo>
                <a:cubicBezTo>
                  <a:pt x="1798169" y="70995"/>
                  <a:pt x="1829126" y="76710"/>
                  <a:pt x="1835221" y="75472"/>
                </a:cubicBezTo>
                <a:cubicBezTo>
                  <a:pt x="1846747" y="77853"/>
                  <a:pt x="1857853" y="81930"/>
                  <a:pt x="1868178" y="87569"/>
                </a:cubicBezTo>
                <a:cubicBezTo>
                  <a:pt x="1877122" y="92950"/>
                  <a:pt x="1886723" y="97151"/>
                  <a:pt x="1896753" y="100047"/>
                </a:cubicBezTo>
                <a:lnTo>
                  <a:pt x="1893514" y="100047"/>
                </a:lnTo>
                <a:lnTo>
                  <a:pt x="1896753" y="100047"/>
                </a:lnTo>
                <a:lnTo>
                  <a:pt x="1920946" y="106905"/>
                </a:lnTo>
                <a:cubicBezTo>
                  <a:pt x="1929043" y="109095"/>
                  <a:pt x="1937234" y="111381"/>
                  <a:pt x="1945711" y="114524"/>
                </a:cubicBezTo>
                <a:cubicBezTo>
                  <a:pt x="1962571" y="120525"/>
                  <a:pt x="1981430" y="127098"/>
                  <a:pt x="2004195" y="137099"/>
                </a:cubicBezTo>
                <a:lnTo>
                  <a:pt x="2004195" y="137099"/>
                </a:lnTo>
                <a:lnTo>
                  <a:pt x="2048677" y="156149"/>
                </a:lnTo>
                <a:lnTo>
                  <a:pt x="2048677" y="156149"/>
                </a:lnTo>
                <a:cubicBezTo>
                  <a:pt x="2052392" y="157292"/>
                  <a:pt x="2056049" y="158625"/>
                  <a:pt x="2059630" y="160149"/>
                </a:cubicBezTo>
                <a:cubicBezTo>
                  <a:pt x="2064107" y="162054"/>
                  <a:pt x="2069155" y="164626"/>
                  <a:pt x="2075061" y="167579"/>
                </a:cubicBezTo>
                <a:cubicBezTo>
                  <a:pt x="2091635" y="174151"/>
                  <a:pt x="2085158" y="167579"/>
                  <a:pt x="2115828" y="182343"/>
                </a:cubicBezTo>
                <a:cubicBezTo>
                  <a:pt x="2132116" y="187867"/>
                  <a:pt x="2148022" y="194820"/>
                  <a:pt x="2164215" y="201393"/>
                </a:cubicBezTo>
                <a:lnTo>
                  <a:pt x="2188218" y="210918"/>
                </a:lnTo>
                <a:lnTo>
                  <a:pt x="2211078" y="221109"/>
                </a:lnTo>
                <a:cubicBezTo>
                  <a:pt x="2218888" y="224538"/>
                  <a:pt x="2219746" y="223967"/>
                  <a:pt x="2213936" y="219585"/>
                </a:cubicBezTo>
                <a:cubicBezTo>
                  <a:pt x="2211078" y="217490"/>
                  <a:pt x="2206506" y="214347"/>
                  <a:pt x="2200410" y="210060"/>
                </a:cubicBezTo>
                <a:lnTo>
                  <a:pt x="2189933" y="203488"/>
                </a:lnTo>
                <a:lnTo>
                  <a:pt x="2176693" y="196059"/>
                </a:lnTo>
                <a:cubicBezTo>
                  <a:pt x="2166692" y="191296"/>
                  <a:pt x="2156500" y="186534"/>
                  <a:pt x="2146689" y="181199"/>
                </a:cubicBezTo>
                <a:cubicBezTo>
                  <a:pt x="2141736" y="178532"/>
                  <a:pt x="2136878" y="175675"/>
                  <a:pt x="2132116" y="172627"/>
                </a:cubicBezTo>
                <a:cubicBezTo>
                  <a:pt x="2127258" y="169674"/>
                  <a:pt x="2122591" y="166626"/>
                  <a:pt x="2117828" y="163102"/>
                </a:cubicBezTo>
                <a:cubicBezTo>
                  <a:pt x="2104074" y="153958"/>
                  <a:pt x="2089720" y="145757"/>
                  <a:pt x="2074870" y="138528"/>
                </a:cubicBezTo>
                <a:cubicBezTo>
                  <a:pt x="2061154" y="133003"/>
                  <a:pt x="2049534" y="129003"/>
                  <a:pt x="2036199" y="123954"/>
                </a:cubicBezTo>
                <a:cubicBezTo>
                  <a:pt x="2022864" y="118906"/>
                  <a:pt x="2007624" y="112524"/>
                  <a:pt x="1985526" y="104333"/>
                </a:cubicBezTo>
                <a:cubicBezTo>
                  <a:pt x="1974763" y="101571"/>
                  <a:pt x="1963237" y="98427"/>
                  <a:pt x="1947426" y="93474"/>
                </a:cubicBezTo>
                <a:cubicBezTo>
                  <a:pt x="1931614" y="88521"/>
                  <a:pt x="1912279" y="82997"/>
                  <a:pt x="1885799" y="73853"/>
                </a:cubicBezTo>
                <a:lnTo>
                  <a:pt x="1885799" y="73853"/>
                </a:lnTo>
                <a:cubicBezTo>
                  <a:pt x="1866749" y="68805"/>
                  <a:pt x="1848652" y="64328"/>
                  <a:pt x="1830459" y="58137"/>
                </a:cubicBezTo>
                <a:cubicBezTo>
                  <a:pt x="1812276" y="52269"/>
                  <a:pt x="1793769" y="47469"/>
                  <a:pt x="1775024" y="43754"/>
                </a:cubicBezTo>
                <a:lnTo>
                  <a:pt x="1742829" y="37563"/>
                </a:lnTo>
                <a:lnTo>
                  <a:pt x="1710253" y="32895"/>
                </a:lnTo>
                <a:cubicBezTo>
                  <a:pt x="1691203" y="28419"/>
                  <a:pt x="1714826" y="31467"/>
                  <a:pt x="1711492" y="29752"/>
                </a:cubicBezTo>
                <a:cubicBezTo>
                  <a:pt x="1725589" y="31657"/>
                  <a:pt x="1736543" y="32610"/>
                  <a:pt x="1745496" y="33467"/>
                </a:cubicBezTo>
                <a:cubicBezTo>
                  <a:pt x="1754450" y="34324"/>
                  <a:pt x="1761498" y="35277"/>
                  <a:pt x="1767785" y="35657"/>
                </a:cubicBezTo>
                <a:cubicBezTo>
                  <a:pt x="1799598" y="42611"/>
                  <a:pt x="1795121" y="39848"/>
                  <a:pt x="1794264" y="38229"/>
                </a:cubicBezTo>
                <a:cubicBezTo>
                  <a:pt x="1802170" y="40039"/>
                  <a:pt x="1810171" y="41754"/>
                  <a:pt x="1817981" y="43849"/>
                </a:cubicBezTo>
                <a:cubicBezTo>
                  <a:pt x="1810171" y="41754"/>
                  <a:pt x="1802170" y="40039"/>
                  <a:pt x="1794359" y="38229"/>
                </a:cubicBezTo>
                <a:lnTo>
                  <a:pt x="1744734" y="25752"/>
                </a:lnTo>
                <a:lnTo>
                  <a:pt x="1728542" y="22989"/>
                </a:lnTo>
                <a:cubicBezTo>
                  <a:pt x="1701014" y="18703"/>
                  <a:pt x="1673487" y="14036"/>
                  <a:pt x="1645674" y="11750"/>
                </a:cubicBezTo>
                <a:cubicBezTo>
                  <a:pt x="1631491" y="12645"/>
                  <a:pt x="1617261" y="12102"/>
                  <a:pt x="1603193" y="10131"/>
                </a:cubicBezTo>
                <a:cubicBezTo>
                  <a:pt x="1582809" y="8988"/>
                  <a:pt x="1558330" y="7178"/>
                  <a:pt x="1536518" y="5654"/>
                </a:cubicBezTo>
                <a:cubicBezTo>
                  <a:pt x="1495179" y="4511"/>
                  <a:pt x="1453745" y="2415"/>
                  <a:pt x="1446506" y="-252"/>
                </a:cubicBezTo>
                <a:cubicBezTo>
                  <a:pt x="1396500" y="2034"/>
                  <a:pt x="1347065" y="5844"/>
                  <a:pt x="1290201" y="12321"/>
                </a:cubicBezTo>
                <a:cubicBezTo>
                  <a:pt x="1216877" y="19865"/>
                  <a:pt x="1144745" y="36334"/>
                  <a:pt x="1075412" y="61375"/>
                </a:cubicBezTo>
                <a:cubicBezTo>
                  <a:pt x="1041313" y="72900"/>
                  <a:pt x="1027787" y="81759"/>
                  <a:pt x="995402" y="94808"/>
                </a:cubicBezTo>
                <a:cubicBezTo>
                  <a:pt x="987677" y="97322"/>
                  <a:pt x="980191" y="100513"/>
                  <a:pt x="973018" y="104333"/>
                </a:cubicBezTo>
                <a:cubicBezTo>
                  <a:pt x="970104" y="106057"/>
                  <a:pt x="967313" y="107971"/>
                  <a:pt x="964636" y="110048"/>
                </a:cubicBezTo>
                <a:cubicBezTo>
                  <a:pt x="959874" y="113572"/>
                  <a:pt x="953111" y="117668"/>
                  <a:pt x="922250" y="129860"/>
                </a:cubicBezTo>
                <a:lnTo>
                  <a:pt x="934537" y="119192"/>
                </a:lnTo>
                <a:lnTo>
                  <a:pt x="922250" y="129860"/>
                </a:lnTo>
                <a:lnTo>
                  <a:pt x="922917" y="133098"/>
                </a:lnTo>
                <a:cubicBezTo>
                  <a:pt x="935966" y="128907"/>
                  <a:pt x="945777" y="126526"/>
                  <a:pt x="958826" y="122335"/>
                </a:cubicBezTo>
                <a:cubicBezTo>
                  <a:pt x="971876" y="118144"/>
                  <a:pt x="987973" y="112143"/>
                  <a:pt x="1014547" y="103285"/>
                </a:cubicBezTo>
                <a:cubicBezTo>
                  <a:pt x="1028263" y="99951"/>
                  <a:pt x="1044266" y="95284"/>
                  <a:pt x="1057219" y="92617"/>
                </a:cubicBezTo>
                <a:cubicBezTo>
                  <a:pt x="1064849" y="90207"/>
                  <a:pt x="1072888" y="89397"/>
                  <a:pt x="1080842" y="90236"/>
                </a:cubicBezTo>
                <a:cubicBezTo>
                  <a:pt x="1097796" y="86235"/>
                  <a:pt x="1095605" y="88140"/>
                  <a:pt x="1096558" y="89093"/>
                </a:cubicBezTo>
                <a:cubicBezTo>
                  <a:pt x="1083794" y="93379"/>
                  <a:pt x="1071031" y="97284"/>
                  <a:pt x="1057982" y="100999"/>
                </a:cubicBezTo>
                <a:cubicBezTo>
                  <a:pt x="1044932" y="104714"/>
                  <a:pt x="1032359" y="109286"/>
                  <a:pt x="1019215" y="113001"/>
                </a:cubicBezTo>
                <a:cubicBezTo>
                  <a:pt x="984829" y="128907"/>
                  <a:pt x="1041408" y="109476"/>
                  <a:pt x="1064839" y="103476"/>
                </a:cubicBezTo>
                <a:cubicBezTo>
                  <a:pt x="1086595" y="99056"/>
                  <a:pt x="1107778" y="92189"/>
                  <a:pt x="1127990" y="82997"/>
                </a:cubicBezTo>
                <a:cubicBezTo>
                  <a:pt x="1147040" y="78520"/>
                  <a:pt x="1165328" y="74424"/>
                  <a:pt x="1183616" y="70424"/>
                </a:cubicBezTo>
                <a:cubicBezTo>
                  <a:pt x="1201904" y="66423"/>
                  <a:pt x="1220383" y="64328"/>
                  <a:pt x="1238576" y="60899"/>
                </a:cubicBezTo>
                <a:lnTo>
                  <a:pt x="1255911" y="64995"/>
                </a:lnTo>
                <a:lnTo>
                  <a:pt x="1311346" y="58232"/>
                </a:lnTo>
                <a:cubicBezTo>
                  <a:pt x="1320871" y="56898"/>
                  <a:pt x="1329920" y="56231"/>
                  <a:pt x="1339160" y="55660"/>
                </a:cubicBezTo>
                <a:lnTo>
                  <a:pt x="1367068" y="53660"/>
                </a:lnTo>
                <a:cubicBezTo>
                  <a:pt x="1378021" y="52326"/>
                  <a:pt x="1389356" y="50136"/>
                  <a:pt x="1399929" y="49373"/>
                </a:cubicBezTo>
                <a:cubicBezTo>
                  <a:pt x="1415912" y="47859"/>
                  <a:pt x="1431981" y="47288"/>
                  <a:pt x="1448030" y="47659"/>
                </a:cubicBezTo>
                <a:cubicBezTo>
                  <a:pt x="1468604" y="48516"/>
                  <a:pt x="1445363" y="49945"/>
                  <a:pt x="1430695" y="50802"/>
                </a:cubicBezTo>
                <a:cubicBezTo>
                  <a:pt x="1403453" y="52422"/>
                  <a:pt x="1396310" y="54136"/>
                  <a:pt x="1398977" y="55946"/>
                </a:cubicBezTo>
                <a:lnTo>
                  <a:pt x="1398977" y="55946"/>
                </a:lnTo>
                <a:cubicBezTo>
                  <a:pt x="1421360" y="55946"/>
                  <a:pt x="1442982" y="55946"/>
                  <a:pt x="1462508" y="55089"/>
                </a:cubicBezTo>
                <a:cubicBezTo>
                  <a:pt x="1482035" y="54231"/>
                  <a:pt x="1499656" y="55089"/>
                  <a:pt x="1514134" y="53850"/>
                </a:cubicBezTo>
                <a:cubicBezTo>
                  <a:pt x="1519468" y="53850"/>
                  <a:pt x="1526230" y="52993"/>
                  <a:pt x="1533755" y="53088"/>
                </a:cubicBezTo>
                <a:lnTo>
                  <a:pt x="1557949" y="54231"/>
                </a:lnTo>
                <a:cubicBezTo>
                  <a:pt x="1574903" y="55279"/>
                  <a:pt x="1592715" y="55851"/>
                  <a:pt x="1606812" y="56898"/>
                </a:cubicBezTo>
                <a:cubicBezTo>
                  <a:pt x="1662343" y="64137"/>
                  <a:pt x="1651008" y="65566"/>
                  <a:pt x="1652437" y="68043"/>
                </a:cubicBezTo>
                <a:cubicBezTo>
                  <a:pt x="1602811" y="63471"/>
                  <a:pt x="1633387" y="69757"/>
                  <a:pt x="1639197" y="72805"/>
                </a:cubicBezTo>
                <a:lnTo>
                  <a:pt x="1652722" y="74615"/>
                </a:lnTo>
                <a:cubicBezTo>
                  <a:pt x="1664048" y="75472"/>
                  <a:pt x="1675220" y="77777"/>
                  <a:pt x="1685965" y="81473"/>
                </a:cubicBezTo>
                <a:lnTo>
                  <a:pt x="1685965" y="81473"/>
                </a:lnTo>
                <a:lnTo>
                  <a:pt x="1729685" y="90045"/>
                </a:lnTo>
                <a:cubicBezTo>
                  <a:pt x="1765022" y="97856"/>
                  <a:pt x="1759879" y="98618"/>
                  <a:pt x="1758926" y="99570"/>
                </a:cubicBezTo>
                <a:lnTo>
                  <a:pt x="1788263" y="107667"/>
                </a:lnTo>
                <a:cubicBezTo>
                  <a:pt x="1799884" y="110714"/>
                  <a:pt x="1811314" y="115096"/>
                  <a:pt x="1823315" y="118715"/>
                </a:cubicBezTo>
                <a:lnTo>
                  <a:pt x="1860082" y="130431"/>
                </a:lnTo>
                <a:lnTo>
                  <a:pt x="1898182" y="144052"/>
                </a:lnTo>
                <a:lnTo>
                  <a:pt x="1917803" y="151005"/>
                </a:lnTo>
                <a:cubicBezTo>
                  <a:pt x="1924376" y="153482"/>
                  <a:pt x="1930948" y="156339"/>
                  <a:pt x="1937615" y="159006"/>
                </a:cubicBezTo>
                <a:lnTo>
                  <a:pt x="1972286" y="173294"/>
                </a:lnTo>
                <a:cubicBezTo>
                  <a:pt x="1983430" y="177675"/>
                  <a:pt x="1993336" y="182819"/>
                  <a:pt x="2002004" y="187391"/>
                </a:cubicBezTo>
                <a:cubicBezTo>
                  <a:pt x="2019149" y="196249"/>
                  <a:pt x="2030008" y="202726"/>
                  <a:pt x="2028103" y="204440"/>
                </a:cubicBezTo>
                <a:cubicBezTo>
                  <a:pt x="2035542" y="207793"/>
                  <a:pt x="2042790" y="211546"/>
                  <a:pt x="2049820" y="215680"/>
                </a:cubicBezTo>
                <a:cubicBezTo>
                  <a:pt x="2055249" y="218823"/>
                  <a:pt x="2059345" y="221300"/>
                  <a:pt x="2062869" y="223586"/>
                </a:cubicBezTo>
                <a:cubicBezTo>
                  <a:pt x="2069727" y="228063"/>
                  <a:pt x="2073823" y="231396"/>
                  <a:pt x="2081157" y="236064"/>
                </a:cubicBezTo>
                <a:cubicBezTo>
                  <a:pt x="2090110" y="240826"/>
                  <a:pt x="2099731" y="247017"/>
                  <a:pt x="2106208" y="251304"/>
                </a:cubicBezTo>
                <a:cubicBezTo>
                  <a:pt x="2112685" y="255590"/>
                  <a:pt x="2115733" y="258257"/>
                  <a:pt x="2111161" y="256828"/>
                </a:cubicBezTo>
                <a:cubicBezTo>
                  <a:pt x="2103445" y="252351"/>
                  <a:pt x="2095730" y="247779"/>
                  <a:pt x="2087920" y="243493"/>
                </a:cubicBezTo>
                <a:cubicBezTo>
                  <a:pt x="2095730" y="247779"/>
                  <a:pt x="2103445" y="252351"/>
                  <a:pt x="2111161" y="256923"/>
                </a:cubicBezTo>
                <a:cubicBezTo>
                  <a:pt x="2116876" y="264734"/>
                  <a:pt x="2143451" y="280450"/>
                  <a:pt x="2173264" y="300834"/>
                </a:cubicBezTo>
                <a:lnTo>
                  <a:pt x="2196505" y="316073"/>
                </a:lnTo>
                <a:lnTo>
                  <a:pt x="2219270" y="332552"/>
                </a:lnTo>
                <a:cubicBezTo>
                  <a:pt x="2234224" y="343410"/>
                  <a:pt x="2248607" y="353602"/>
                  <a:pt x="2259560" y="363508"/>
                </a:cubicBezTo>
                <a:cubicBezTo>
                  <a:pt x="2272419" y="374938"/>
                  <a:pt x="2294612" y="390654"/>
                  <a:pt x="2311186" y="406085"/>
                </a:cubicBezTo>
                <a:lnTo>
                  <a:pt x="2315282" y="419991"/>
                </a:lnTo>
                <a:cubicBezTo>
                  <a:pt x="2332331" y="435041"/>
                  <a:pt x="2367002" y="466473"/>
                  <a:pt x="2364335" y="468378"/>
                </a:cubicBezTo>
                <a:cubicBezTo>
                  <a:pt x="2355925" y="463549"/>
                  <a:pt x="2348333" y="457406"/>
                  <a:pt x="2341856" y="450186"/>
                </a:cubicBezTo>
                <a:cubicBezTo>
                  <a:pt x="2336237" y="444661"/>
                  <a:pt x="2329760" y="439232"/>
                  <a:pt x="2323663" y="434088"/>
                </a:cubicBezTo>
                <a:cubicBezTo>
                  <a:pt x="2317568" y="428945"/>
                  <a:pt x="2311853" y="424563"/>
                  <a:pt x="2307471" y="420944"/>
                </a:cubicBezTo>
                <a:lnTo>
                  <a:pt x="2316996" y="432183"/>
                </a:lnTo>
                <a:cubicBezTo>
                  <a:pt x="2331255" y="443880"/>
                  <a:pt x="2344628" y="456615"/>
                  <a:pt x="2357001" y="470283"/>
                </a:cubicBezTo>
                <a:cubicBezTo>
                  <a:pt x="2353953" y="467902"/>
                  <a:pt x="2351000" y="465616"/>
                  <a:pt x="2348143" y="463235"/>
                </a:cubicBezTo>
                <a:cubicBezTo>
                  <a:pt x="2340428" y="456186"/>
                  <a:pt x="2333665" y="449138"/>
                  <a:pt x="2327854" y="444185"/>
                </a:cubicBezTo>
                <a:cubicBezTo>
                  <a:pt x="2333665" y="449423"/>
                  <a:pt x="2340523" y="456472"/>
                  <a:pt x="2348143" y="463235"/>
                </a:cubicBezTo>
                <a:lnTo>
                  <a:pt x="2332427" y="452757"/>
                </a:lnTo>
                <a:lnTo>
                  <a:pt x="2347952" y="468950"/>
                </a:lnTo>
                <a:cubicBezTo>
                  <a:pt x="2360811" y="485333"/>
                  <a:pt x="2368336" y="496191"/>
                  <a:pt x="2387481" y="520480"/>
                </a:cubicBezTo>
                <a:cubicBezTo>
                  <a:pt x="2378909" y="512765"/>
                  <a:pt x="2370717" y="504669"/>
                  <a:pt x="2361859" y="497239"/>
                </a:cubicBezTo>
                <a:cubicBezTo>
                  <a:pt x="2337284" y="475236"/>
                  <a:pt x="2324711" y="465616"/>
                  <a:pt x="2326521" y="470950"/>
                </a:cubicBezTo>
                <a:cubicBezTo>
                  <a:pt x="2316139" y="462473"/>
                  <a:pt x="2307471" y="457806"/>
                  <a:pt x="2296898" y="450281"/>
                </a:cubicBezTo>
                <a:cubicBezTo>
                  <a:pt x="2291564" y="446661"/>
                  <a:pt x="2285659" y="442375"/>
                  <a:pt x="2278420" y="436851"/>
                </a:cubicBezTo>
                <a:lnTo>
                  <a:pt x="2266704" y="427326"/>
                </a:lnTo>
                <a:lnTo>
                  <a:pt x="2251940" y="416467"/>
                </a:lnTo>
                <a:lnTo>
                  <a:pt x="2251940" y="417324"/>
                </a:lnTo>
                <a:cubicBezTo>
                  <a:pt x="2248588" y="413962"/>
                  <a:pt x="2244692" y="411190"/>
                  <a:pt x="2240415" y="409133"/>
                </a:cubicBezTo>
                <a:lnTo>
                  <a:pt x="2226509" y="399608"/>
                </a:lnTo>
                <a:lnTo>
                  <a:pt x="2216984" y="392655"/>
                </a:lnTo>
                <a:lnTo>
                  <a:pt x="2207459" y="386273"/>
                </a:lnTo>
                <a:lnTo>
                  <a:pt x="2188409" y="373414"/>
                </a:lnTo>
                <a:cubicBezTo>
                  <a:pt x="2187837" y="375033"/>
                  <a:pt x="2194600" y="381320"/>
                  <a:pt x="2212793" y="394750"/>
                </a:cubicBezTo>
                <a:cubicBezTo>
                  <a:pt x="2212602" y="395236"/>
                  <a:pt x="2212602" y="395788"/>
                  <a:pt x="2212793" y="396274"/>
                </a:cubicBezTo>
                <a:cubicBezTo>
                  <a:pt x="2212602" y="395788"/>
                  <a:pt x="2212602" y="395236"/>
                  <a:pt x="2212793" y="394750"/>
                </a:cubicBezTo>
                <a:cubicBezTo>
                  <a:pt x="2216793" y="397703"/>
                  <a:pt x="2220603" y="400751"/>
                  <a:pt x="2224413" y="403608"/>
                </a:cubicBezTo>
                <a:cubicBezTo>
                  <a:pt x="2244701" y="420087"/>
                  <a:pt x="2260894" y="429993"/>
                  <a:pt x="2278229" y="445042"/>
                </a:cubicBezTo>
                <a:cubicBezTo>
                  <a:pt x="2292136" y="456853"/>
                  <a:pt x="2310138" y="470950"/>
                  <a:pt x="2313377" y="477332"/>
                </a:cubicBezTo>
                <a:cubicBezTo>
                  <a:pt x="2314805" y="479808"/>
                  <a:pt x="2311757" y="477332"/>
                  <a:pt x="2306900" y="473427"/>
                </a:cubicBezTo>
                <a:cubicBezTo>
                  <a:pt x="2302042" y="469521"/>
                  <a:pt x="2294803" y="463902"/>
                  <a:pt x="2288802" y="458758"/>
                </a:cubicBezTo>
                <a:cubicBezTo>
                  <a:pt x="2278039" y="449995"/>
                  <a:pt x="2267466" y="440565"/>
                  <a:pt x="2256322" y="431707"/>
                </a:cubicBezTo>
                <a:lnTo>
                  <a:pt x="2222508" y="405704"/>
                </a:lnTo>
                <a:lnTo>
                  <a:pt x="2219365" y="403227"/>
                </a:lnTo>
                <a:lnTo>
                  <a:pt x="2219365" y="403227"/>
                </a:lnTo>
                <a:cubicBezTo>
                  <a:pt x="2211554" y="397512"/>
                  <a:pt x="2203172" y="392750"/>
                  <a:pt x="2195076" y="387511"/>
                </a:cubicBezTo>
                <a:cubicBezTo>
                  <a:pt x="2182770" y="380967"/>
                  <a:pt x="2170987" y="373490"/>
                  <a:pt x="2159834" y="365127"/>
                </a:cubicBezTo>
                <a:cubicBezTo>
                  <a:pt x="2134592" y="351030"/>
                  <a:pt x="2113066" y="339410"/>
                  <a:pt x="2118114" y="346077"/>
                </a:cubicBezTo>
                <a:cubicBezTo>
                  <a:pt x="2119076" y="346925"/>
                  <a:pt x="2119972" y="347849"/>
                  <a:pt x="2120781" y="348840"/>
                </a:cubicBezTo>
                <a:lnTo>
                  <a:pt x="2130306" y="355031"/>
                </a:lnTo>
                <a:cubicBezTo>
                  <a:pt x="2138117" y="359317"/>
                  <a:pt x="2146403" y="364556"/>
                  <a:pt x="2155071" y="369890"/>
                </a:cubicBezTo>
                <a:cubicBezTo>
                  <a:pt x="2163739" y="375224"/>
                  <a:pt x="2171835" y="381796"/>
                  <a:pt x="2180122" y="387606"/>
                </a:cubicBezTo>
                <a:lnTo>
                  <a:pt x="2179074" y="389511"/>
                </a:lnTo>
                <a:cubicBezTo>
                  <a:pt x="2175074" y="387511"/>
                  <a:pt x="2170025" y="384558"/>
                  <a:pt x="2163739" y="380558"/>
                </a:cubicBezTo>
                <a:cubicBezTo>
                  <a:pt x="2157452" y="376557"/>
                  <a:pt x="2149928" y="371604"/>
                  <a:pt x="2140879" y="365889"/>
                </a:cubicBezTo>
                <a:lnTo>
                  <a:pt x="2118495" y="351792"/>
                </a:lnTo>
                <a:lnTo>
                  <a:pt x="2116685" y="351792"/>
                </a:lnTo>
                <a:cubicBezTo>
                  <a:pt x="2115352" y="353316"/>
                  <a:pt x="2113542" y="354459"/>
                  <a:pt x="2112780" y="356364"/>
                </a:cubicBezTo>
                <a:cubicBezTo>
                  <a:pt x="2112018" y="358269"/>
                  <a:pt x="2107160" y="356364"/>
                  <a:pt x="2096587" y="351126"/>
                </a:cubicBezTo>
                <a:cubicBezTo>
                  <a:pt x="2086015" y="345887"/>
                  <a:pt x="2069727" y="337410"/>
                  <a:pt x="2047058" y="324265"/>
                </a:cubicBezTo>
                <a:lnTo>
                  <a:pt x="2022197" y="307215"/>
                </a:lnTo>
                <a:cubicBezTo>
                  <a:pt x="2012339" y="302034"/>
                  <a:pt x="2002804" y="296281"/>
                  <a:pt x="1993622" y="289975"/>
                </a:cubicBezTo>
                <a:cubicBezTo>
                  <a:pt x="1944130" y="264572"/>
                  <a:pt x="1892409" y="243760"/>
                  <a:pt x="1839127" y="227777"/>
                </a:cubicBezTo>
                <a:lnTo>
                  <a:pt x="1839127" y="227777"/>
                </a:lnTo>
                <a:cubicBezTo>
                  <a:pt x="1836022" y="226834"/>
                  <a:pt x="1832831" y="226196"/>
                  <a:pt x="1829602" y="225872"/>
                </a:cubicBezTo>
                <a:cubicBezTo>
                  <a:pt x="1830554" y="229777"/>
                  <a:pt x="1831030" y="231777"/>
                  <a:pt x="1818934" y="229491"/>
                </a:cubicBezTo>
                <a:cubicBezTo>
                  <a:pt x="1812933" y="228348"/>
                  <a:pt x="1803694" y="226062"/>
                  <a:pt x="1789787" y="222443"/>
                </a:cubicBezTo>
                <a:cubicBezTo>
                  <a:pt x="1782834" y="220728"/>
                  <a:pt x="1774833" y="218156"/>
                  <a:pt x="1765308" y="216156"/>
                </a:cubicBezTo>
                <a:lnTo>
                  <a:pt x="1732161" y="209013"/>
                </a:lnTo>
                <a:cubicBezTo>
                  <a:pt x="1720921" y="206631"/>
                  <a:pt x="1709682" y="203964"/>
                  <a:pt x="1698347" y="202440"/>
                </a:cubicBezTo>
                <a:lnTo>
                  <a:pt x="1697776" y="200535"/>
                </a:lnTo>
                <a:cubicBezTo>
                  <a:pt x="1701976" y="199935"/>
                  <a:pt x="1706244" y="199935"/>
                  <a:pt x="1710444" y="200535"/>
                </a:cubicBezTo>
                <a:cubicBezTo>
                  <a:pt x="1716635" y="201202"/>
                  <a:pt x="1724351" y="202536"/>
                  <a:pt x="1732637" y="203869"/>
                </a:cubicBezTo>
                <a:cubicBezTo>
                  <a:pt x="1749020" y="206727"/>
                  <a:pt x="1767403" y="209489"/>
                  <a:pt x="1777976" y="211108"/>
                </a:cubicBezTo>
                <a:lnTo>
                  <a:pt x="1775785" y="208060"/>
                </a:lnTo>
                <a:cubicBezTo>
                  <a:pt x="1771785" y="205107"/>
                  <a:pt x="1767689" y="202726"/>
                  <a:pt x="1763689" y="199964"/>
                </a:cubicBezTo>
                <a:lnTo>
                  <a:pt x="1729494" y="189581"/>
                </a:lnTo>
                <a:cubicBezTo>
                  <a:pt x="1718731" y="185390"/>
                  <a:pt x="1753402" y="192344"/>
                  <a:pt x="1737876" y="187010"/>
                </a:cubicBezTo>
                <a:lnTo>
                  <a:pt x="1728922" y="181771"/>
                </a:lnTo>
                <a:lnTo>
                  <a:pt x="1728922" y="181771"/>
                </a:lnTo>
                <a:cubicBezTo>
                  <a:pt x="1724541" y="180723"/>
                  <a:pt x="1719397" y="179104"/>
                  <a:pt x="1713016" y="178056"/>
                </a:cubicBezTo>
                <a:lnTo>
                  <a:pt x="1695299" y="175008"/>
                </a:lnTo>
                <a:cubicBezTo>
                  <a:pt x="1684345" y="173008"/>
                  <a:pt x="1676249" y="171103"/>
                  <a:pt x="1678916" y="169960"/>
                </a:cubicBezTo>
                <a:cubicBezTo>
                  <a:pt x="1684060" y="167769"/>
                  <a:pt x="1675202" y="165102"/>
                  <a:pt x="1659866" y="162054"/>
                </a:cubicBezTo>
                <a:cubicBezTo>
                  <a:pt x="1644531" y="159006"/>
                  <a:pt x="1621766" y="157673"/>
                  <a:pt x="1599287" y="155292"/>
                </a:cubicBezTo>
                <a:cubicBezTo>
                  <a:pt x="1574618" y="147481"/>
                  <a:pt x="1617861" y="149672"/>
                  <a:pt x="1646912" y="149862"/>
                </a:cubicBezTo>
                <a:cubicBezTo>
                  <a:pt x="1656152" y="149919"/>
                  <a:pt x="1665372" y="150558"/>
                  <a:pt x="1674535" y="151767"/>
                </a:cubicBezTo>
                <a:lnTo>
                  <a:pt x="1705682" y="155006"/>
                </a:lnTo>
                <a:cubicBezTo>
                  <a:pt x="1705015" y="153291"/>
                  <a:pt x="1702062" y="151386"/>
                  <a:pt x="1675583" y="146338"/>
                </a:cubicBezTo>
                <a:lnTo>
                  <a:pt x="1658819" y="143671"/>
                </a:lnTo>
                <a:lnTo>
                  <a:pt x="1643197" y="142052"/>
                </a:lnTo>
                <a:lnTo>
                  <a:pt x="1615099" y="139671"/>
                </a:lnTo>
                <a:cubicBezTo>
                  <a:pt x="1606526" y="139099"/>
                  <a:pt x="1598620" y="138337"/>
                  <a:pt x="1591286" y="138337"/>
                </a:cubicBezTo>
                <a:cubicBezTo>
                  <a:pt x="1583952" y="138337"/>
                  <a:pt x="1577380" y="138337"/>
                  <a:pt x="1571379" y="138813"/>
                </a:cubicBezTo>
                <a:lnTo>
                  <a:pt x="1571379" y="138813"/>
                </a:lnTo>
                <a:cubicBezTo>
                  <a:pt x="1567378" y="141004"/>
                  <a:pt x="1542328" y="138147"/>
                  <a:pt x="1520706" y="137575"/>
                </a:cubicBezTo>
                <a:cubicBezTo>
                  <a:pt x="1503742" y="136413"/>
                  <a:pt x="1486702" y="137280"/>
                  <a:pt x="1469938" y="140147"/>
                </a:cubicBezTo>
                <a:cubicBezTo>
                  <a:pt x="1460022" y="143614"/>
                  <a:pt x="1449773" y="146071"/>
                  <a:pt x="1439362" y="147481"/>
                </a:cubicBezTo>
                <a:cubicBezTo>
                  <a:pt x="1431266" y="148719"/>
                  <a:pt x="1421075" y="149957"/>
                  <a:pt x="1408120" y="151005"/>
                </a:cubicBezTo>
                <a:cubicBezTo>
                  <a:pt x="1401548" y="151005"/>
                  <a:pt x="1394404" y="152148"/>
                  <a:pt x="1386403" y="153196"/>
                </a:cubicBezTo>
                <a:lnTo>
                  <a:pt x="1359734" y="155958"/>
                </a:lnTo>
                <a:lnTo>
                  <a:pt x="1338683" y="157578"/>
                </a:lnTo>
                <a:cubicBezTo>
                  <a:pt x="1331635" y="158054"/>
                  <a:pt x="1324682" y="159197"/>
                  <a:pt x="1317728" y="160054"/>
                </a:cubicBezTo>
                <a:lnTo>
                  <a:pt x="1302774" y="162912"/>
                </a:lnTo>
                <a:cubicBezTo>
                  <a:pt x="1287915" y="165007"/>
                  <a:pt x="1273056" y="166436"/>
                  <a:pt x="1258292" y="169579"/>
                </a:cubicBezTo>
                <a:lnTo>
                  <a:pt x="1256006" y="167388"/>
                </a:lnTo>
                <a:cubicBezTo>
                  <a:pt x="1243548" y="167245"/>
                  <a:pt x="1231108" y="168293"/>
                  <a:pt x="1218859" y="170531"/>
                </a:cubicBezTo>
                <a:cubicBezTo>
                  <a:pt x="1209677" y="171837"/>
                  <a:pt x="1200580" y="173684"/>
                  <a:pt x="1191617" y="176056"/>
                </a:cubicBezTo>
                <a:lnTo>
                  <a:pt x="1159804" y="183962"/>
                </a:lnTo>
                <a:cubicBezTo>
                  <a:pt x="1148088" y="189010"/>
                  <a:pt x="1146183" y="191772"/>
                  <a:pt x="1169329" y="188439"/>
                </a:cubicBezTo>
                <a:cubicBezTo>
                  <a:pt x="1151612" y="194154"/>
                  <a:pt x="1148850" y="196725"/>
                  <a:pt x="1147707" y="199106"/>
                </a:cubicBezTo>
                <a:cubicBezTo>
                  <a:pt x="1146564" y="201488"/>
                  <a:pt x="1147135" y="203298"/>
                  <a:pt x="1136468" y="208155"/>
                </a:cubicBezTo>
                <a:lnTo>
                  <a:pt x="1131610" y="213680"/>
                </a:lnTo>
                <a:cubicBezTo>
                  <a:pt x="1139630" y="212241"/>
                  <a:pt x="1147755" y="211451"/>
                  <a:pt x="1155899" y="211298"/>
                </a:cubicBezTo>
                <a:cubicBezTo>
                  <a:pt x="1159623" y="211280"/>
                  <a:pt x="1163309" y="211994"/>
                  <a:pt x="1166757" y="213394"/>
                </a:cubicBezTo>
                <a:cubicBezTo>
                  <a:pt x="1171138" y="215585"/>
                  <a:pt x="1171138" y="218728"/>
                  <a:pt x="1176282" y="220633"/>
                </a:cubicBezTo>
                <a:cubicBezTo>
                  <a:pt x="1181426" y="222538"/>
                  <a:pt x="1184283" y="225300"/>
                  <a:pt x="1211715" y="221586"/>
                </a:cubicBezTo>
                <a:lnTo>
                  <a:pt x="1209143" y="224538"/>
                </a:lnTo>
                <a:cubicBezTo>
                  <a:pt x="1213820" y="223224"/>
                  <a:pt x="1218687" y="222767"/>
                  <a:pt x="1223526" y="223205"/>
                </a:cubicBezTo>
                <a:cubicBezTo>
                  <a:pt x="1224669" y="223681"/>
                  <a:pt x="1222669" y="224634"/>
                  <a:pt x="1219240" y="226157"/>
                </a:cubicBezTo>
                <a:cubicBezTo>
                  <a:pt x="1212001" y="229491"/>
                  <a:pt x="1214572" y="229110"/>
                  <a:pt x="1236385" y="226157"/>
                </a:cubicBezTo>
                <a:lnTo>
                  <a:pt x="1236861" y="228158"/>
                </a:lnTo>
                <a:cubicBezTo>
                  <a:pt x="1219335" y="231111"/>
                  <a:pt x="1211810" y="234159"/>
                  <a:pt x="1211525" y="235492"/>
                </a:cubicBezTo>
                <a:lnTo>
                  <a:pt x="1184093" y="241779"/>
                </a:lnTo>
                <a:cubicBezTo>
                  <a:pt x="1176472" y="243207"/>
                  <a:pt x="1168757" y="244446"/>
                  <a:pt x="1161233" y="246065"/>
                </a:cubicBezTo>
                <a:lnTo>
                  <a:pt x="1138563" y="251494"/>
                </a:lnTo>
                <a:cubicBezTo>
                  <a:pt x="1123418" y="255209"/>
                  <a:pt x="1108083" y="258066"/>
                  <a:pt x="1093224" y="262829"/>
                </a:cubicBezTo>
                <a:lnTo>
                  <a:pt x="1048266" y="275783"/>
                </a:lnTo>
                <a:lnTo>
                  <a:pt x="1003975" y="291023"/>
                </a:lnTo>
                <a:cubicBezTo>
                  <a:pt x="995688" y="293976"/>
                  <a:pt x="987782" y="297595"/>
                  <a:pt x="979781" y="301215"/>
                </a:cubicBezTo>
                <a:cubicBezTo>
                  <a:pt x="963875" y="308168"/>
                  <a:pt x="948634" y="314740"/>
                  <a:pt x="964922" y="305501"/>
                </a:cubicBezTo>
                <a:lnTo>
                  <a:pt x="963684" y="303786"/>
                </a:lnTo>
                <a:lnTo>
                  <a:pt x="937967" y="312835"/>
                </a:lnTo>
                <a:cubicBezTo>
                  <a:pt x="922441" y="320836"/>
                  <a:pt x="904819" y="330552"/>
                  <a:pt x="890341" y="337981"/>
                </a:cubicBezTo>
                <a:cubicBezTo>
                  <a:pt x="875863" y="345411"/>
                  <a:pt x="864338" y="351888"/>
                  <a:pt x="860338" y="351126"/>
                </a:cubicBezTo>
                <a:cubicBezTo>
                  <a:pt x="850813" y="356269"/>
                  <a:pt x="841288" y="360651"/>
                  <a:pt x="831286" y="366556"/>
                </a:cubicBezTo>
                <a:cubicBezTo>
                  <a:pt x="821285" y="372462"/>
                  <a:pt x="811760" y="378843"/>
                  <a:pt x="800902" y="386273"/>
                </a:cubicBezTo>
                <a:cubicBezTo>
                  <a:pt x="800426" y="388559"/>
                  <a:pt x="797187" y="391321"/>
                  <a:pt x="778232" y="404656"/>
                </a:cubicBezTo>
                <a:lnTo>
                  <a:pt x="756801" y="425802"/>
                </a:lnTo>
                <a:cubicBezTo>
                  <a:pt x="724987" y="443423"/>
                  <a:pt x="676696" y="480665"/>
                  <a:pt x="675172" y="475427"/>
                </a:cubicBezTo>
                <a:lnTo>
                  <a:pt x="647644" y="498858"/>
                </a:lnTo>
                <a:cubicBezTo>
                  <a:pt x="636786" y="508383"/>
                  <a:pt x="626785" y="518575"/>
                  <a:pt x="616212" y="528386"/>
                </a:cubicBezTo>
                <a:lnTo>
                  <a:pt x="600115" y="542102"/>
                </a:lnTo>
                <a:lnTo>
                  <a:pt x="585256" y="557723"/>
                </a:lnTo>
                <a:cubicBezTo>
                  <a:pt x="584113" y="561628"/>
                  <a:pt x="589732" y="557723"/>
                  <a:pt x="598114" y="550770"/>
                </a:cubicBezTo>
                <a:cubicBezTo>
                  <a:pt x="606497" y="543816"/>
                  <a:pt x="618688" y="534291"/>
                  <a:pt x="629261" y="525528"/>
                </a:cubicBezTo>
                <a:lnTo>
                  <a:pt x="646692" y="511050"/>
                </a:lnTo>
                <a:cubicBezTo>
                  <a:pt x="651835" y="506859"/>
                  <a:pt x="655550" y="504859"/>
                  <a:pt x="653645" y="507717"/>
                </a:cubicBezTo>
                <a:cubicBezTo>
                  <a:pt x="641463" y="521871"/>
                  <a:pt x="628423" y="535263"/>
                  <a:pt x="614593" y="547817"/>
                </a:cubicBezTo>
                <a:lnTo>
                  <a:pt x="612402" y="553151"/>
                </a:lnTo>
                <a:lnTo>
                  <a:pt x="618688" y="550007"/>
                </a:lnTo>
                <a:cubicBezTo>
                  <a:pt x="633357" y="537815"/>
                  <a:pt x="647263" y="525052"/>
                  <a:pt x="662408" y="513241"/>
                </a:cubicBezTo>
                <a:lnTo>
                  <a:pt x="684125" y="496001"/>
                </a:lnTo>
                <a:lnTo>
                  <a:pt x="684125" y="496001"/>
                </a:lnTo>
                <a:cubicBezTo>
                  <a:pt x="697603" y="483752"/>
                  <a:pt x="711957" y="472522"/>
                  <a:pt x="727083" y="462378"/>
                </a:cubicBezTo>
                <a:cubicBezTo>
                  <a:pt x="736608" y="455710"/>
                  <a:pt x="742132" y="453424"/>
                  <a:pt x="742799" y="455234"/>
                </a:cubicBezTo>
                <a:lnTo>
                  <a:pt x="720797" y="472665"/>
                </a:lnTo>
                <a:cubicBezTo>
                  <a:pt x="714319" y="477522"/>
                  <a:pt x="708605" y="481713"/>
                  <a:pt x="703556" y="485809"/>
                </a:cubicBezTo>
                <a:cubicBezTo>
                  <a:pt x="698508" y="489905"/>
                  <a:pt x="694031" y="493905"/>
                  <a:pt x="690697" y="497430"/>
                </a:cubicBezTo>
                <a:cubicBezTo>
                  <a:pt x="683077" y="504478"/>
                  <a:pt x="677267" y="510384"/>
                  <a:pt x="671647" y="515813"/>
                </a:cubicBezTo>
                <a:cubicBezTo>
                  <a:pt x="660789" y="526576"/>
                  <a:pt x="653359" y="537054"/>
                  <a:pt x="637643" y="552484"/>
                </a:cubicBezTo>
                <a:cubicBezTo>
                  <a:pt x="636576" y="555513"/>
                  <a:pt x="634814" y="558256"/>
                  <a:pt x="632500" y="560485"/>
                </a:cubicBezTo>
                <a:lnTo>
                  <a:pt x="620022" y="574773"/>
                </a:lnTo>
                <a:cubicBezTo>
                  <a:pt x="610497" y="586203"/>
                  <a:pt x="596876" y="599823"/>
                  <a:pt x="584780" y="613444"/>
                </a:cubicBezTo>
                <a:cubicBezTo>
                  <a:pt x="576731" y="625350"/>
                  <a:pt x="567815" y="636657"/>
                  <a:pt x="558109" y="647258"/>
                </a:cubicBezTo>
                <a:cubicBezTo>
                  <a:pt x="552871" y="653259"/>
                  <a:pt x="548584" y="659545"/>
                  <a:pt x="543631" y="665736"/>
                </a:cubicBezTo>
                <a:lnTo>
                  <a:pt x="530201" y="683834"/>
                </a:lnTo>
                <a:cubicBezTo>
                  <a:pt x="525915" y="689739"/>
                  <a:pt x="521629" y="695454"/>
                  <a:pt x="517723" y="701074"/>
                </a:cubicBezTo>
                <a:cubicBezTo>
                  <a:pt x="513818" y="706694"/>
                  <a:pt x="510675" y="712409"/>
                  <a:pt x="507246" y="717933"/>
                </a:cubicBezTo>
                <a:cubicBezTo>
                  <a:pt x="509532" y="716505"/>
                  <a:pt x="510294" y="717457"/>
                  <a:pt x="513818" y="714028"/>
                </a:cubicBezTo>
                <a:cubicBezTo>
                  <a:pt x="516695" y="711056"/>
                  <a:pt x="519333" y="707875"/>
                  <a:pt x="521724" y="704503"/>
                </a:cubicBezTo>
                <a:cubicBezTo>
                  <a:pt x="525534" y="699836"/>
                  <a:pt x="531249" y="693359"/>
                  <a:pt x="537916" y="684215"/>
                </a:cubicBezTo>
                <a:lnTo>
                  <a:pt x="557633" y="660498"/>
                </a:lnTo>
                <a:lnTo>
                  <a:pt x="578493" y="637733"/>
                </a:lnTo>
                <a:cubicBezTo>
                  <a:pt x="585446" y="630208"/>
                  <a:pt x="592114" y="622398"/>
                  <a:pt x="599353" y="615159"/>
                </a:cubicBezTo>
                <a:lnTo>
                  <a:pt x="621260" y="593537"/>
                </a:lnTo>
                <a:lnTo>
                  <a:pt x="633643" y="583345"/>
                </a:lnTo>
                <a:cubicBezTo>
                  <a:pt x="646406" y="570486"/>
                  <a:pt x="659836" y="558294"/>
                  <a:pt x="672790" y="545245"/>
                </a:cubicBezTo>
                <a:cubicBezTo>
                  <a:pt x="687173" y="536292"/>
                  <a:pt x="726607" y="499620"/>
                  <a:pt x="744133" y="490476"/>
                </a:cubicBezTo>
                <a:cubicBezTo>
                  <a:pt x="748705" y="487905"/>
                  <a:pt x="759944" y="479713"/>
                  <a:pt x="755848" y="484190"/>
                </a:cubicBezTo>
                <a:cubicBezTo>
                  <a:pt x="747257" y="492219"/>
                  <a:pt x="738046" y="499582"/>
                  <a:pt x="728321" y="506193"/>
                </a:cubicBezTo>
                <a:cubicBezTo>
                  <a:pt x="711367" y="519337"/>
                  <a:pt x="694412" y="533148"/>
                  <a:pt x="678124" y="546293"/>
                </a:cubicBezTo>
                <a:cubicBezTo>
                  <a:pt x="661837" y="559437"/>
                  <a:pt x="647168" y="572677"/>
                  <a:pt x="633928" y="584393"/>
                </a:cubicBezTo>
                <a:cubicBezTo>
                  <a:pt x="621355" y="597823"/>
                  <a:pt x="608211" y="610872"/>
                  <a:pt x="595828" y="624588"/>
                </a:cubicBezTo>
                <a:cubicBezTo>
                  <a:pt x="583446" y="638304"/>
                  <a:pt x="571444" y="652306"/>
                  <a:pt x="559729" y="666594"/>
                </a:cubicBezTo>
                <a:lnTo>
                  <a:pt x="552204" y="676119"/>
                </a:lnTo>
                <a:lnTo>
                  <a:pt x="549347" y="680405"/>
                </a:lnTo>
                <a:cubicBezTo>
                  <a:pt x="537726" y="697264"/>
                  <a:pt x="552871" y="684405"/>
                  <a:pt x="527439" y="715552"/>
                </a:cubicBezTo>
                <a:cubicBezTo>
                  <a:pt x="514009" y="733078"/>
                  <a:pt x="513151" y="727935"/>
                  <a:pt x="525248" y="707170"/>
                </a:cubicBezTo>
                <a:lnTo>
                  <a:pt x="506198" y="730030"/>
                </a:lnTo>
                <a:cubicBezTo>
                  <a:pt x="456001" y="799944"/>
                  <a:pt x="420473" y="863380"/>
                  <a:pt x="394184" y="905099"/>
                </a:cubicBezTo>
                <a:cubicBezTo>
                  <a:pt x="384659" y="925959"/>
                  <a:pt x="375134" y="946533"/>
                  <a:pt x="366847" y="968060"/>
                </a:cubicBezTo>
                <a:lnTo>
                  <a:pt x="359323" y="987777"/>
                </a:lnTo>
                <a:cubicBezTo>
                  <a:pt x="356751" y="994349"/>
                  <a:pt x="354274" y="1000921"/>
                  <a:pt x="352274" y="1007684"/>
                </a:cubicBezTo>
                <a:cubicBezTo>
                  <a:pt x="347893" y="1019304"/>
                  <a:pt x="343797" y="1029972"/>
                  <a:pt x="339987" y="1039402"/>
                </a:cubicBezTo>
                <a:cubicBezTo>
                  <a:pt x="337987" y="1044069"/>
                  <a:pt x="336177" y="1048927"/>
                  <a:pt x="334462" y="1052737"/>
                </a:cubicBezTo>
                <a:lnTo>
                  <a:pt x="330176" y="1064167"/>
                </a:lnTo>
                <a:cubicBezTo>
                  <a:pt x="324747" y="1077978"/>
                  <a:pt x="320651" y="1085694"/>
                  <a:pt x="318460" y="1085027"/>
                </a:cubicBezTo>
                <a:cubicBezTo>
                  <a:pt x="329509" y="1048260"/>
                  <a:pt x="331700" y="1036354"/>
                  <a:pt x="335986" y="1018352"/>
                </a:cubicBezTo>
                <a:cubicBezTo>
                  <a:pt x="334177" y="1017780"/>
                  <a:pt x="327795" y="1030639"/>
                  <a:pt x="320365" y="1052832"/>
                </a:cubicBezTo>
                <a:cubicBezTo>
                  <a:pt x="315517" y="1070920"/>
                  <a:pt x="309659" y="1088732"/>
                  <a:pt x="302839" y="1106172"/>
                </a:cubicBezTo>
                <a:cubicBezTo>
                  <a:pt x="301401" y="1111583"/>
                  <a:pt x="298648" y="1116555"/>
                  <a:pt x="294838" y="1120650"/>
                </a:cubicBezTo>
                <a:lnTo>
                  <a:pt x="290933" y="1123603"/>
                </a:lnTo>
                <a:lnTo>
                  <a:pt x="290933" y="1123603"/>
                </a:lnTo>
                <a:lnTo>
                  <a:pt x="281408" y="1163799"/>
                </a:lnTo>
                <a:cubicBezTo>
                  <a:pt x="278265" y="1182849"/>
                  <a:pt x="275122" y="1201899"/>
                  <a:pt x="271883" y="1220949"/>
                </a:cubicBezTo>
                <a:cubicBezTo>
                  <a:pt x="268645" y="1239999"/>
                  <a:pt x="267692" y="1259049"/>
                  <a:pt x="264644" y="1279242"/>
                </a:cubicBezTo>
                <a:lnTo>
                  <a:pt x="259215" y="1273431"/>
                </a:lnTo>
                <a:lnTo>
                  <a:pt x="264644" y="1279242"/>
                </a:lnTo>
                <a:cubicBezTo>
                  <a:pt x="262453" y="1311817"/>
                  <a:pt x="263787" y="1319532"/>
                  <a:pt x="265692" y="1321628"/>
                </a:cubicBezTo>
                <a:cubicBezTo>
                  <a:pt x="265482" y="1336106"/>
                  <a:pt x="264044" y="1350536"/>
                  <a:pt x="261406" y="1364776"/>
                </a:cubicBezTo>
                <a:cubicBezTo>
                  <a:pt x="261406" y="1378111"/>
                  <a:pt x="260739" y="1391446"/>
                  <a:pt x="260453" y="1404781"/>
                </a:cubicBezTo>
                <a:lnTo>
                  <a:pt x="256072" y="1409163"/>
                </a:lnTo>
                <a:lnTo>
                  <a:pt x="256072" y="1409163"/>
                </a:lnTo>
                <a:lnTo>
                  <a:pt x="260453" y="1404781"/>
                </a:lnTo>
                <a:cubicBezTo>
                  <a:pt x="262072" y="1413544"/>
                  <a:pt x="263882" y="1420497"/>
                  <a:pt x="265311" y="1432499"/>
                </a:cubicBezTo>
                <a:cubicBezTo>
                  <a:pt x="266740" y="1444500"/>
                  <a:pt x="266930" y="1461074"/>
                  <a:pt x="269216" y="1490220"/>
                </a:cubicBezTo>
                <a:lnTo>
                  <a:pt x="270264" y="1503079"/>
                </a:lnTo>
                <a:cubicBezTo>
                  <a:pt x="270264" y="1513461"/>
                  <a:pt x="270740" y="1521653"/>
                  <a:pt x="270931" y="1528320"/>
                </a:cubicBezTo>
                <a:cubicBezTo>
                  <a:pt x="270931" y="1521653"/>
                  <a:pt x="270931" y="1513461"/>
                  <a:pt x="270264" y="1503079"/>
                </a:cubicBezTo>
                <a:lnTo>
                  <a:pt x="272264" y="1503079"/>
                </a:lnTo>
                <a:cubicBezTo>
                  <a:pt x="272264" y="1492602"/>
                  <a:pt x="271788" y="1482505"/>
                  <a:pt x="271597" y="1471647"/>
                </a:cubicBezTo>
                <a:cubicBezTo>
                  <a:pt x="271407" y="1460788"/>
                  <a:pt x="271597" y="1448596"/>
                  <a:pt x="270835" y="1433547"/>
                </a:cubicBezTo>
                <a:cubicBezTo>
                  <a:pt x="269273" y="1423269"/>
                  <a:pt x="268578" y="1412887"/>
                  <a:pt x="268740" y="1402495"/>
                </a:cubicBezTo>
                <a:cubicBezTo>
                  <a:pt x="268816" y="1397990"/>
                  <a:pt x="269816" y="1393542"/>
                  <a:pt x="271693" y="1389446"/>
                </a:cubicBezTo>
                <a:cubicBezTo>
                  <a:pt x="272512" y="1375206"/>
                  <a:pt x="272512" y="1360918"/>
                  <a:pt x="271693" y="1346679"/>
                </a:cubicBezTo>
                <a:cubicBezTo>
                  <a:pt x="271169" y="1333334"/>
                  <a:pt x="271521" y="1319970"/>
                  <a:pt x="272740" y="1306674"/>
                </a:cubicBezTo>
                <a:lnTo>
                  <a:pt x="278170" y="1306674"/>
                </a:lnTo>
                <a:cubicBezTo>
                  <a:pt x="275693" y="1348965"/>
                  <a:pt x="279217" y="1338392"/>
                  <a:pt x="281408" y="1333344"/>
                </a:cubicBezTo>
                <a:cubicBezTo>
                  <a:pt x="284456" y="1325914"/>
                  <a:pt x="285790" y="1328772"/>
                  <a:pt x="285790" y="1340583"/>
                </a:cubicBezTo>
                <a:cubicBezTo>
                  <a:pt x="285790" y="1352394"/>
                  <a:pt x="285790" y="1373539"/>
                  <a:pt x="284647" y="1402686"/>
                </a:cubicBezTo>
                <a:cubicBezTo>
                  <a:pt x="284647" y="1411734"/>
                  <a:pt x="284647" y="1421069"/>
                  <a:pt x="285218" y="1430308"/>
                </a:cubicBezTo>
                <a:lnTo>
                  <a:pt x="285218" y="1430308"/>
                </a:lnTo>
                <a:cubicBezTo>
                  <a:pt x="286266" y="1430880"/>
                  <a:pt x="286647" y="1426593"/>
                  <a:pt x="286742" y="1419831"/>
                </a:cubicBezTo>
                <a:cubicBezTo>
                  <a:pt x="286837" y="1413068"/>
                  <a:pt x="286742" y="1403638"/>
                  <a:pt x="286742" y="1393923"/>
                </a:cubicBezTo>
                <a:cubicBezTo>
                  <a:pt x="287218" y="1374873"/>
                  <a:pt x="288076" y="1363252"/>
                  <a:pt x="289600" y="1364586"/>
                </a:cubicBezTo>
                <a:lnTo>
                  <a:pt x="289600" y="1364586"/>
                </a:lnTo>
                <a:cubicBezTo>
                  <a:pt x="291886" y="1369539"/>
                  <a:pt x="293600" y="1360680"/>
                  <a:pt x="295029" y="1345536"/>
                </a:cubicBezTo>
                <a:cubicBezTo>
                  <a:pt x="296458" y="1330391"/>
                  <a:pt x="299791" y="1308674"/>
                  <a:pt x="302077" y="1287814"/>
                </a:cubicBezTo>
                <a:cubicBezTo>
                  <a:pt x="302077" y="1290576"/>
                  <a:pt x="302077" y="1293529"/>
                  <a:pt x="302077" y="1296387"/>
                </a:cubicBezTo>
                <a:cubicBezTo>
                  <a:pt x="302077" y="1293529"/>
                  <a:pt x="302077" y="1290576"/>
                  <a:pt x="302077" y="1287909"/>
                </a:cubicBezTo>
                <a:lnTo>
                  <a:pt x="304649" y="1297434"/>
                </a:lnTo>
                <a:cubicBezTo>
                  <a:pt x="303163" y="1311255"/>
                  <a:pt x="302401" y="1325152"/>
                  <a:pt x="302363" y="1339059"/>
                </a:cubicBezTo>
                <a:cubicBezTo>
                  <a:pt x="302401" y="1325152"/>
                  <a:pt x="303163" y="1311255"/>
                  <a:pt x="304649" y="1297434"/>
                </a:cubicBezTo>
                <a:cubicBezTo>
                  <a:pt x="305411" y="1292386"/>
                  <a:pt x="305792" y="1287338"/>
                  <a:pt x="307030" y="1282290"/>
                </a:cubicBezTo>
                <a:lnTo>
                  <a:pt x="309697" y="1278003"/>
                </a:lnTo>
                <a:cubicBezTo>
                  <a:pt x="309697" y="1280194"/>
                  <a:pt x="310840" y="1277051"/>
                  <a:pt x="312079" y="1269240"/>
                </a:cubicBezTo>
                <a:lnTo>
                  <a:pt x="314651" y="1265430"/>
                </a:lnTo>
                <a:lnTo>
                  <a:pt x="311984" y="1287909"/>
                </a:lnTo>
                <a:lnTo>
                  <a:pt x="310459" y="1310484"/>
                </a:lnTo>
                <a:lnTo>
                  <a:pt x="309126" y="1313055"/>
                </a:lnTo>
                <a:cubicBezTo>
                  <a:pt x="307792" y="1328200"/>
                  <a:pt x="305697" y="1340392"/>
                  <a:pt x="304649" y="1351155"/>
                </a:cubicBezTo>
                <a:cubicBezTo>
                  <a:pt x="303601" y="1361919"/>
                  <a:pt x="302459" y="1371158"/>
                  <a:pt x="301315" y="1380302"/>
                </a:cubicBezTo>
                <a:cubicBezTo>
                  <a:pt x="300172" y="1389446"/>
                  <a:pt x="300172" y="1396875"/>
                  <a:pt x="299696" y="1404591"/>
                </a:cubicBezTo>
                <a:cubicBezTo>
                  <a:pt x="299220" y="1412306"/>
                  <a:pt x="299220" y="1419449"/>
                  <a:pt x="299030" y="1426403"/>
                </a:cubicBezTo>
                <a:cubicBezTo>
                  <a:pt x="298553" y="1440214"/>
                  <a:pt x="297791" y="1452597"/>
                  <a:pt x="296934" y="1464503"/>
                </a:cubicBezTo>
                <a:cubicBezTo>
                  <a:pt x="296362" y="1451644"/>
                  <a:pt x="296077" y="1440214"/>
                  <a:pt x="295981" y="1429451"/>
                </a:cubicBezTo>
                <a:cubicBezTo>
                  <a:pt x="295981" y="1440214"/>
                  <a:pt x="295981" y="1451739"/>
                  <a:pt x="296934" y="1464503"/>
                </a:cubicBezTo>
                <a:cubicBezTo>
                  <a:pt x="297658" y="1473856"/>
                  <a:pt x="297658" y="1483248"/>
                  <a:pt x="296934" y="1492602"/>
                </a:cubicBezTo>
                <a:cubicBezTo>
                  <a:pt x="296934" y="1507080"/>
                  <a:pt x="295124" y="1505556"/>
                  <a:pt x="293981" y="1508699"/>
                </a:cubicBezTo>
                <a:cubicBezTo>
                  <a:pt x="292743" y="1502136"/>
                  <a:pt x="290733" y="1495735"/>
                  <a:pt x="287980" y="1489649"/>
                </a:cubicBezTo>
                <a:cubicBezTo>
                  <a:pt x="290714" y="1495745"/>
                  <a:pt x="292733" y="1502136"/>
                  <a:pt x="293981" y="1508699"/>
                </a:cubicBezTo>
                <a:cubicBezTo>
                  <a:pt x="293981" y="1515938"/>
                  <a:pt x="293981" y="1522510"/>
                  <a:pt x="293981" y="1528606"/>
                </a:cubicBezTo>
                <a:cubicBezTo>
                  <a:pt x="293981" y="1534702"/>
                  <a:pt x="293981" y="1540322"/>
                  <a:pt x="293981" y="1545465"/>
                </a:cubicBezTo>
                <a:cubicBezTo>
                  <a:pt x="293981" y="1555848"/>
                  <a:pt x="293981" y="1564515"/>
                  <a:pt x="293314" y="1572897"/>
                </a:cubicBezTo>
                <a:cubicBezTo>
                  <a:pt x="294267" y="1583565"/>
                  <a:pt x="295886" y="1594519"/>
                  <a:pt x="297505" y="1605282"/>
                </a:cubicBezTo>
                <a:cubicBezTo>
                  <a:pt x="299001" y="1615570"/>
                  <a:pt x="301039" y="1625780"/>
                  <a:pt x="303601" y="1635858"/>
                </a:cubicBezTo>
                <a:cubicBezTo>
                  <a:pt x="304316" y="1640944"/>
                  <a:pt x="306316" y="1645764"/>
                  <a:pt x="309412" y="1649859"/>
                </a:cubicBezTo>
                <a:cubicBezTo>
                  <a:pt x="310650" y="1650526"/>
                  <a:pt x="311031" y="1647573"/>
                  <a:pt x="310840" y="1641763"/>
                </a:cubicBezTo>
                <a:cubicBezTo>
                  <a:pt x="310840" y="1626428"/>
                  <a:pt x="306364" y="1580613"/>
                  <a:pt x="316079" y="1624332"/>
                </a:cubicBezTo>
                <a:cubicBezTo>
                  <a:pt x="319508" y="1644240"/>
                  <a:pt x="335129" y="1716058"/>
                  <a:pt x="336844" y="1735775"/>
                </a:cubicBezTo>
                <a:cubicBezTo>
                  <a:pt x="336844" y="1737108"/>
                  <a:pt x="338082" y="1742061"/>
                  <a:pt x="338749" y="1745300"/>
                </a:cubicBezTo>
                <a:lnTo>
                  <a:pt x="337606" y="1749110"/>
                </a:lnTo>
                <a:lnTo>
                  <a:pt x="330843" y="1753111"/>
                </a:lnTo>
                <a:lnTo>
                  <a:pt x="328271" y="1754349"/>
                </a:lnTo>
                <a:cubicBezTo>
                  <a:pt x="326471" y="1752158"/>
                  <a:pt x="324842" y="1749834"/>
                  <a:pt x="323413" y="1747395"/>
                </a:cubicBezTo>
                <a:cubicBezTo>
                  <a:pt x="324909" y="1749834"/>
                  <a:pt x="326528" y="1752186"/>
                  <a:pt x="328271" y="1754444"/>
                </a:cubicBezTo>
                <a:cubicBezTo>
                  <a:pt x="333129" y="1771208"/>
                  <a:pt x="338558" y="1787781"/>
                  <a:pt x="343606" y="1804450"/>
                </a:cubicBezTo>
                <a:lnTo>
                  <a:pt x="346273" y="1813975"/>
                </a:lnTo>
                <a:cubicBezTo>
                  <a:pt x="347226" y="1816737"/>
                  <a:pt x="348083" y="1819404"/>
                  <a:pt x="349036" y="1821976"/>
                </a:cubicBezTo>
                <a:lnTo>
                  <a:pt x="353417" y="1835978"/>
                </a:lnTo>
                <a:cubicBezTo>
                  <a:pt x="355989" y="1844741"/>
                  <a:pt x="358465" y="1853028"/>
                  <a:pt x="361228" y="1862076"/>
                </a:cubicBezTo>
                <a:cubicBezTo>
                  <a:pt x="372372" y="1890651"/>
                  <a:pt x="366371" y="1883317"/>
                  <a:pt x="377515" y="1910273"/>
                </a:cubicBezTo>
                <a:lnTo>
                  <a:pt x="381611" y="1924561"/>
                </a:lnTo>
                <a:cubicBezTo>
                  <a:pt x="395232" y="1951421"/>
                  <a:pt x="397994" y="1960470"/>
                  <a:pt x="397232" y="1962661"/>
                </a:cubicBezTo>
                <a:cubicBezTo>
                  <a:pt x="396470" y="1964851"/>
                  <a:pt x="386945" y="1948468"/>
                  <a:pt x="375991" y="1927418"/>
                </a:cubicBezTo>
                <a:lnTo>
                  <a:pt x="368181" y="1915036"/>
                </a:lnTo>
                <a:lnTo>
                  <a:pt x="364085" y="1917036"/>
                </a:lnTo>
                <a:lnTo>
                  <a:pt x="364085" y="1917036"/>
                </a:lnTo>
                <a:cubicBezTo>
                  <a:pt x="370276" y="1931609"/>
                  <a:pt x="377992" y="1945611"/>
                  <a:pt x="384850" y="1958374"/>
                </a:cubicBezTo>
                <a:cubicBezTo>
                  <a:pt x="391108" y="1970623"/>
                  <a:pt x="398042" y="1982520"/>
                  <a:pt x="405614" y="1993998"/>
                </a:cubicBezTo>
                <a:cubicBezTo>
                  <a:pt x="417330" y="2011238"/>
                  <a:pt x="427998" y="2030478"/>
                  <a:pt x="440761" y="2049243"/>
                </a:cubicBezTo>
                <a:cubicBezTo>
                  <a:pt x="446857" y="2058768"/>
                  <a:pt x="452953" y="2068293"/>
                  <a:pt x="459240" y="2078294"/>
                </a:cubicBezTo>
                <a:cubicBezTo>
                  <a:pt x="465526" y="2088295"/>
                  <a:pt x="472384" y="2097344"/>
                  <a:pt x="478957" y="2106869"/>
                </a:cubicBezTo>
                <a:cubicBezTo>
                  <a:pt x="485529" y="2116394"/>
                  <a:pt x="490196" y="2123252"/>
                  <a:pt x="493339" y="2128586"/>
                </a:cubicBezTo>
                <a:cubicBezTo>
                  <a:pt x="496483" y="2133920"/>
                  <a:pt x="497911" y="2136111"/>
                  <a:pt x="495244" y="2134206"/>
                </a:cubicBezTo>
                <a:cubicBezTo>
                  <a:pt x="485900" y="2124014"/>
                  <a:pt x="477604" y="2112908"/>
                  <a:pt x="470480" y="2101059"/>
                </a:cubicBezTo>
                <a:cubicBezTo>
                  <a:pt x="465431" y="2093534"/>
                  <a:pt x="459621" y="2085819"/>
                  <a:pt x="454573" y="2077627"/>
                </a:cubicBezTo>
                <a:lnTo>
                  <a:pt x="439904" y="2053815"/>
                </a:lnTo>
                <a:cubicBezTo>
                  <a:pt x="435046" y="2046099"/>
                  <a:pt x="430379" y="2039051"/>
                  <a:pt x="425902" y="2032860"/>
                </a:cubicBezTo>
                <a:cubicBezTo>
                  <a:pt x="422635" y="2027478"/>
                  <a:pt x="419006" y="2022325"/>
                  <a:pt x="415044" y="2017429"/>
                </a:cubicBezTo>
                <a:cubicBezTo>
                  <a:pt x="408472" y="2009619"/>
                  <a:pt x="405519" y="2008761"/>
                  <a:pt x="407329" y="2014857"/>
                </a:cubicBezTo>
                <a:cubicBezTo>
                  <a:pt x="408776" y="2019753"/>
                  <a:pt x="410596" y="2024525"/>
                  <a:pt x="412758" y="2029145"/>
                </a:cubicBezTo>
                <a:cubicBezTo>
                  <a:pt x="414187" y="2032383"/>
                  <a:pt x="415806" y="2036098"/>
                  <a:pt x="417806" y="2040194"/>
                </a:cubicBezTo>
                <a:lnTo>
                  <a:pt x="425140" y="2053434"/>
                </a:lnTo>
                <a:cubicBezTo>
                  <a:pt x="445219" y="2080370"/>
                  <a:pt x="463602" y="2108517"/>
                  <a:pt x="480195" y="2137730"/>
                </a:cubicBezTo>
                <a:cubicBezTo>
                  <a:pt x="493911" y="2155828"/>
                  <a:pt x="504769" y="2168591"/>
                  <a:pt x="514676" y="2179735"/>
                </a:cubicBezTo>
                <a:cubicBezTo>
                  <a:pt x="524581" y="2190880"/>
                  <a:pt x="534487" y="2199833"/>
                  <a:pt x="545155" y="2211263"/>
                </a:cubicBezTo>
                <a:cubicBezTo>
                  <a:pt x="559252" y="2226884"/>
                  <a:pt x="573730" y="2239838"/>
                  <a:pt x="587161" y="2254030"/>
                </a:cubicBezTo>
                <a:cubicBezTo>
                  <a:pt x="600591" y="2268222"/>
                  <a:pt x="614402" y="2281462"/>
                  <a:pt x="628213" y="2296702"/>
                </a:cubicBezTo>
                <a:lnTo>
                  <a:pt x="611735" y="2284034"/>
                </a:lnTo>
                <a:lnTo>
                  <a:pt x="628213" y="2296702"/>
                </a:lnTo>
                <a:lnTo>
                  <a:pt x="680506" y="2341565"/>
                </a:lnTo>
                <a:cubicBezTo>
                  <a:pt x="684411" y="2344422"/>
                  <a:pt x="688221" y="2347185"/>
                  <a:pt x="692222" y="2349661"/>
                </a:cubicBezTo>
                <a:cubicBezTo>
                  <a:pt x="712662" y="2366273"/>
                  <a:pt x="733960" y="2381780"/>
                  <a:pt x="756039" y="2396143"/>
                </a:cubicBezTo>
                <a:lnTo>
                  <a:pt x="779947" y="2412621"/>
                </a:lnTo>
                <a:cubicBezTo>
                  <a:pt x="787948" y="2418051"/>
                  <a:pt x="796139" y="2423003"/>
                  <a:pt x="803855" y="2428147"/>
                </a:cubicBezTo>
                <a:cubicBezTo>
                  <a:pt x="819476" y="2438339"/>
                  <a:pt x="833858" y="2448626"/>
                  <a:pt x="846812" y="2456722"/>
                </a:cubicBezTo>
                <a:cubicBezTo>
                  <a:pt x="880912" y="2477868"/>
                  <a:pt x="878626" y="2479392"/>
                  <a:pt x="869958" y="2477582"/>
                </a:cubicBezTo>
                <a:cubicBezTo>
                  <a:pt x="864614" y="2476848"/>
                  <a:pt x="859204" y="2476848"/>
                  <a:pt x="853861" y="2477582"/>
                </a:cubicBezTo>
                <a:cubicBezTo>
                  <a:pt x="841869" y="2472515"/>
                  <a:pt x="830201" y="2466723"/>
                  <a:pt x="818904" y="2460246"/>
                </a:cubicBezTo>
                <a:cubicBezTo>
                  <a:pt x="805664" y="2452341"/>
                  <a:pt x="790329" y="2442911"/>
                  <a:pt x="775280" y="2433005"/>
                </a:cubicBezTo>
                <a:cubicBezTo>
                  <a:pt x="760230" y="2423099"/>
                  <a:pt x="733846" y="2404430"/>
                  <a:pt x="734417" y="2406240"/>
                </a:cubicBezTo>
                <a:cubicBezTo>
                  <a:pt x="738037" y="2415765"/>
                  <a:pt x="680220" y="2373950"/>
                  <a:pt x="655645" y="2356233"/>
                </a:cubicBezTo>
                <a:cubicBezTo>
                  <a:pt x="641510" y="2346089"/>
                  <a:pt x="626813" y="2336745"/>
                  <a:pt x="611640" y="2328230"/>
                </a:cubicBezTo>
                <a:lnTo>
                  <a:pt x="611640" y="2328230"/>
                </a:lnTo>
                <a:lnTo>
                  <a:pt x="611640" y="2328230"/>
                </a:lnTo>
                <a:lnTo>
                  <a:pt x="611640" y="2328230"/>
                </a:lnTo>
                <a:lnTo>
                  <a:pt x="602115" y="2318705"/>
                </a:lnTo>
                <a:lnTo>
                  <a:pt x="602115" y="2318705"/>
                </a:lnTo>
                <a:lnTo>
                  <a:pt x="585351" y="2306322"/>
                </a:lnTo>
                <a:lnTo>
                  <a:pt x="578112" y="2302417"/>
                </a:lnTo>
                <a:cubicBezTo>
                  <a:pt x="573159" y="2298226"/>
                  <a:pt x="568587" y="2293845"/>
                  <a:pt x="564015" y="2289273"/>
                </a:cubicBezTo>
                <a:lnTo>
                  <a:pt x="564777" y="2293464"/>
                </a:lnTo>
                <a:cubicBezTo>
                  <a:pt x="568111" y="2299083"/>
                  <a:pt x="571826" y="2304417"/>
                  <a:pt x="575445" y="2309847"/>
                </a:cubicBezTo>
                <a:lnTo>
                  <a:pt x="575445" y="2309371"/>
                </a:lnTo>
                <a:lnTo>
                  <a:pt x="575445" y="2309847"/>
                </a:lnTo>
                <a:cubicBezTo>
                  <a:pt x="586494" y="2320772"/>
                  <a:pt x="597229" y="2331116"/>
                  <a:pt x="607639" y="2340898"/>
                </a:cubicBezTo>
                <a:cubicBezTo>
                  <a:pt x="618307" y="2350423"/>
                  <a:pt x="628976" y="2358615"/>
                  <a:pt x="638881" y="2366235"/>
                </a:cubicBezTo>
                <a:cubicBezTo>
                  <a:pt x="639167" y="2366130"/>
                  <a:pt x="639405" y="2365930"/>
                  <a:pt x="639548" y="2365663"/>
                </a:cubicBezTo>
                <a:lnTo>
                  <a:pt x="639548" y="2365663"/>
                </a:lnTo>
                <a:lnTo>
                  <a:pt x="656788" y="2380141"/>
                </a:lnTo>
                <a:cubicBezTo>
                  <a:pt x="662789" y="2384809"/>
                  <a:pt x="668980" y="2389666"/>
                  <a:pt x="674791" y="2393762"/>
                </a:cubicBezTo>
                <a:cubicBezTo>
                  <a:pt x="684211" y="2401058"/>
                  <a:pt x="694003" y="2407859"/>
                  <a:pt x="704128" y="2414145"/>
                </a:cubicBezTo>
                <a:cubicBezTo>
                  <a:pt x="710605" y="2419098"/>
                  <a:pt x="717368" y="2423670"/>
                  <a:pt x="724035" y="2428243"/>
                </a:cubicBezTo>
                <a:lnTo>
                  <a:pt x="756325" y="2451198"/>
                </a:lnTo>
                <a:lnTo>
                  <a:pt x="789662" y="2472534"/>
                </a:lnTo>
                <a:cubicBezTo>
                  <a:pt x="807379" y="2484440"/>
                  <a:pt x="824047" y="2493679"/>
                  <a:pt x="836335" y="2501109"/>
                </a:cubicBezTo>
                <a:cubicBezTo>
                  <a:pt x="844698" y="2505671"/>
                  <a:pt x="852337" y="2511453"/>
                  <a:pt x="859004" y="2518253"/>
                </a:cubicBezTo>
                <a:cubicBezTo>
                  <a:pt x="839954" y="2506824"/>
                  <a:pt x="823000" y="2497489"/>
                  <a:pt x="806331" y="2488631"/>
                </a:cubicBezTo>
                <a:cubicBezTo>
                  <a:pt x="789662" y="2479773"/>
                  <a:pt x="774327" y="2469581"/>
                  <a:pt x="757277" y="2459008"/>
                </a:cubicBezTo>
                <a:cubicBezTo>
                  <a:pt x="740227" y="2448436"/>
                  <a:pt x="725083" y="2437291"/>
                  <a:pt x="708795" y="2426528"/>
                </a:cubicBezTo>
                <a:cubicBezTo>
                  <a:pt x="700318" y="2421575"/>
                  <a:pt x="692507" y="2415670"/>
                  <a:pt x="684316" y="2410240"/>
                </a:cubicBezTo>
                <a:lnTo>
                  <a:pt x="682220" y="2416717"/>
                </a:lnTo>
                <a:lnTo>
                  <a:pt x="690316" y="2427004"/>
                </a:lnTo>
                <a:cubicBezTo>
                  <a:pt x="697365" y="2433862"/>
                  <a:pt x="705176" y="2439672"/>
                  <a:pt x="712605" y="2446054"/>
                </a:cubicBezTo>
                <a:cubicBezTo>
                  <a:pt x="723844" y="2453960"/>
                  <a:pt x="733941" y="2461389"/>
                  <a:pt x="742609" y="2468057"/>
                </a:cubicBezTo>
                <a:cubicBezTo>
                  <a:pt x="751276" y="2474725"/>
                  <a:pt x="759277" y="2479868"/>
                  <a:pt x="765183" y="2484726"/>
                </a:cubicBezTo>
                <a:cubicBezTo>
                  <a:pt x="779185" y="2495298"/>
                  <a:pt x="767755" y="2489584"/>
                  <a:pt x="762135" y="2487488"/>
                </a:cubicBezTo>
                <a:cubicBezTo>
                  <a:pt x="750705" y="2483297"/>
                  <a:pt x="766040" y="2494536"/>
                  <a:pt x="795377" y="2512919"/>
                </a:cubicBezTo>
                <a:cubicBezTo>
                  <a:pt x="808617" y="2519778"/>
                  <a:pt x="822047" y="2526350"/>
                  <a:pt x="837668" y="2536160"/>
                </a:cubicBezTo>
                <a:cubicBezTo>
                  <a:pt x="845764" y="2541400"/>
                  <a:pt x="854051" y="2545685"/>
                  <a:pt x="861957" y="2550067"/>
                </a:cubicBezTo>
                <a:lnTo>
                  <a:pt x="885007" y="2562259"/>
                </a:lnTo>
                <a:cubicBezTo>
                  <a:pt x="898866" y="2569622"/>
                  <a:pt x="913116" y="2576232"/>
                  <a:pt x="927680" y="2582071"/>
                </a:cubicBezTo>
                <a:cubicBezTo>
                  <a:pt x="941205" y="2587691"/>
                  <a:pt x="953778" y="2593216"/>
                  <a:pt x="965779" y="2597216"/>
                </a:cubicBezTo>
                <a:cubicBezTo>
                  <a:pt x="977781" y="2601216"/>
                  <a:pt x="989878" y="2604931"/>
                  <a:pt x="1001212" y="2608169"/>
                </a:cubicBezTo>
                <a:cubicBezTo>
                  <a:pt x="1003975" y="2606455"/>
                  <a:pt x="1008642" y="2605407"/>
                  <a:pt x="969780" y="2588453"/>
                </a:cubicBezTo>
                <a:cubicBezTo>
                  <a:pt x="949301" y="2578928"/>
                  <a:pt x="924251" y="2565784"/>
                  <a:pt x="944348" y="2573022"/>
                </a:cubicBezTo>
                <a:cubicBezTo>
                  <a:pt x="964446" y="2580261"/>
                  <a:pt x="988163" y="2590739"/>
                  <a:pt x="1005403" y="2599502"/>
                </a:cubicBezTo>
                <a:cubicBezTo>
                  <a:pt x="1011880" y="2602645"/>
                  <a:pt x="1023501" y="2607789"/>
                  <a:pt x="1033121" y="2611218"/>
                </a:cubicBezTo>
                <a:lnTo>
                  <a:pt x="1061696" y="2625220"/>
                </a:lnTo>
                <a:cubicBezTo>
                  <a:pt x="1078746" y="2631316"/>
                  <a:pt x="1095129" y="2635888"/>
                  <a:pt x="1111036" y="2640745"/>
                </a:cubicBezTo>
                <a:cubicBezTo>
                  <a:pt x="1126943" y="2645603"/>
                  <a:pt x="1142659" y="2650937"/>
                  <a:pt x="1159327" y="2654557"/>
                </a:cubicBezTo>
                <a:lnTo>
                  <a:pt x="1197427" y="2663129"/>
                </a:lnTo>
                <a:cubicBezTo>
                  <a:pt x="1210096" y="2665986"/>
                  <a:pt x="1223145" y="2667796"/>
                  <a:pt x="1235527" y="2670177"/>
                </a:cubicBezTo>
                <a:cubicBezTo>
                  <a:pt x="1247910" y="2672559"/>
                  <a:pt x="1261054" y="2674940"/>
                  <a:pt x="1273627" y="2676369"/>
                </a:cubicBezTo>
                <a:lnTo>
                  <a:pt x="1311727" y="2680464"/>
                </a:lnTo>
                <a:lnTo>
                  <a:pt x="1311727" y="2680464"/>
                </a:lnTo>
                <a:cubicBezTo>
                  <a:pt x="1322205" y="2681798"/>
                  <a:pt x="1332587" y="2683226"/>
                  <a:pt x="1343160" y="2683703"/>
                </a:cubicBezTo>
                <a:cubicBezTo>
                  <a:pt x="1390213" y="2687989"/>
                  <a:pt x="1366210" y="2688942"/>
                  <a:pt x="1373354" y="2691418"/>
                </a:cubicBezTo>
                <a:lnTo>
                  <a:pt x="1372116" y="2692466"/>
                </a:lnTo>
                <a:lnTo>
                  <a:pt x="1388309" y="2694847"/>
                </a:lnTo>
                <a:cubicBezTo>
                  <a:pt x="1383051" y="2695686"/>
                  <a:pt x="1377726" y="2696000"/>
                  <a:pt x="1372402" y="2695800"/>
                </a:cubicBezTo>
                <a:cubicBezTo>
                  <a:pt x="1377726" y="2696000"/>
                  <a:pt x="1383051" y="2695686"/>
                  <a:pt x="1388309" y="2694847"/>
                </a:cubicBezTo>
                <a:cubicBezTo>
                  <a:pt x="1393643" y="2694847"/>
                  <a:pt x="1398977" y="2694847"/>
                  <a:pt x="1404310" y="2694847"/>
                </a:cubicBezTo>
                <a:lnTo>
                  <a:pt x="1460794" y="2696276"/>
                </a:lnTo>
                <a:lnTo>
                  <a:pt x="1517182" y="2695038"/>
                </a:lnTo>
                <a:cubicBezTo>
                  <a:pt x="1527850" y="2695038"/>
                  <a:pt x="1538232" y="2694085"/>
                  <a:pt x="1546709" y="2693800"/>
                </a:cubicBezTo>
                <a:cubicBezTo>
                  <a:pt x="1552853" y="2693275"/>
                  <a:pt x="1559044" y="2693275"/>
                  <a:pt x="1565188" y="2693800"/>
                </a:cubicBezTo>
                <a:cubicBezTo>
                  <a:pt x="1571951" y="2694847"/>
                  <a:pt x="1553091" y="2696943"/>
                  <a:pt x="1536613" y="2698562"/>
                </a:cubicBezTo>
                <a:cubicBezTo>
                  <a:pt x="1488226" y="2701610"/>
                  <a:pt x="1489559" y="2703610"/>
                  <a:pt x="1492321" y="2706468"/>
                </a:cubicBezTo>
                <a:cubicBezTo>
                  <a:pt x="1461651" y="2709706"/>
                  <a:pt x="1499751" y="2709897"/>
                  <a:pt x="1511943" y="2711325"/>
                </a:cubicBezTo>
                <a:cubicBezTo>
                  <a:pt x="1518896" y="2711325"/>
                  <a:pt x="1525945" y="2711325"/>
                  <a:pt x="1532898" y="2711325"/>
                </a:cubicBezTo>
                <a:cubicBezTo>
                  <a:pt x="1530421" y="2711801"/>
                  <a:pt x="1530326" y="2712183"/>
                  <a:pt x="1532898" y="2712278"/>
                </a:cubicBezTo>
                <a:cubicBezTo>
                  <a:pt x="1521468" y="2714754"/>
                  <a:pt x="1499370" y="2716850"/>
                  <a:pt x="1512800" y="2718850"/>
                </a:cubicBezTo>
                <a:cubicBezTo>
                  <a:pt x="1525564" y="2718850"/>
                  <a:pt x="1527564" y="2719707"/>
                  <a:pt x="1528802" y="2720470"/>
                </a:cubicBezTo>
                <a:lnTo>
                  <a:pt x="1526611" y="2722946"/>
                </a:lnTo>
                <a:lnTo>
                  <a:pt x="1528897" y="2720470"/>
                </a:lnTo>
                <a:cubicBezTo>
                  <a:pt x="1563950" y="2718374"/>
                  <a:pt x="1574046" y="2716183"/>
                  <a:pt x="1573379" y="2714088"/>
                </a:cubicBezTo>
                <a:cubicBezTo>
                  <a:pt x="1572712" y="2711992"/>
                  <a:pt x="1573379" y="2710563"/>
                  <a:pt x="1574141" y="2708753"/>
                </a:cubicBezTo>
                <a:cubicBezTo>
                  <a:pt x="1582904" y="2708087"/>
                  <a:pt x="1591762" y="2707706"/>
                  <a:pt x="1600526" y="2706754"/>
                </a:cubicBezTo>
                <a:lnTo>
                  <a:pt x="1626719" y="2703515"/>
                </a:lnTo>
                <a:cubicBezTo>
                  <a:pt x="1644150" y="2701324"/>
                  <a:pt x="1661581" y="2699895"/>
                  <a:pt x="1678250" y="2696752"/>
                </a:cubicBezTo>
                <a:cubicBezTo>
                  <a:pt x="1694918" y="2693609"/>
                  <a:pt x="1711492" y="2691418"/>
                  <a:pt x="1727303" y="2689132"/>
                </a:cubicBezTo>
                <a:cubicBezTo>
                  <a:pt x="1743115" y="2686846"/>
                  <a:pt x="1757974" y="2683226"/>
                  <a:pt x="1772166" y="2680845"/>
                </a:cubicBezTo>
                <a:lnTo>
                  <a:pt x="1791216" y="2677226"/>
                </a:lnTo>
                <a:lnTo>
                  <a:pt x="1809694" y="2672654"/>
                </a:lnTo>
                <a:lnTo>
                  <a:pt x="1846842" y="2663129"/>
                </a:lnTo>
                <a:cubicBezTo>
                  <a:pt x="1900563" y="2644079"/>
                  <a:pt x="1867797" y="2652366"/>
                  <a:pt x="1862272" y="2652175"/>
                </a:cubicBezTo>
                <a:cubicBezTo>
                  <a:pt x="1860301" y="2652718"/>
                  <a:pt x="1858301" y="2653128"/>
                  <a:pt x="1856272" y="2653413"/>
                </a:cubicBezTo>
                <a:cubicBezTo>
                  <a:pt x="1848633" y="2655528"/>
                  <a:pt x="1840870" y="2657147"/>
                  <a:pt x="1833031" y="2658271"/>
                </a:cubicBezTo>
                <a:cubicBezTo>
                  <a:pt x="1837984" y="2651318"/>
                  <a:pt x="1809313" y="2654938"/>
                  <a:pt x="1782358" y="2657319"/>
                </a:cubicBezTo>
                <a:cubicBezTo>
                  <a:pt x="1790835" y="2654080"/>
                  <a:pt x="1799122" y="2650270"/>
                  <a:pt x="1807504" y="2646746"/>
                </a:cubicBezTo>
                <a:lnTo>
                  <a:pt x="1787025" y="2649604"/>
                </a:lnTo>
                <a:cubicBezTo>
                  <a:pt x="1772842" y="2653347"/>
                  <a:pt x="1758431" y="2656147"/>
                  <a:pt x="1743877" y="2657986"/>
                </a:cubicBezTo>
                <a:cubicBezTo>
                  <a:pt x="1737590" y="2656900"/>
                  <a:pt x="1731199" y="2656509"/>
                  <a:pt x="1724827" y="2656843"/>
                </a:cubicBezTo>
                <a:cubicBezTo>
                  <a:pt x="1715873" y="2656843"/>
                  <a:pt x="1703395" y="2656843"/>
                  <a:pt x="1684727" y="2659224"/>
                </a:cubicBezTo>
                <a:cubicBezTo>
                  <a:pt x="1667772" y="2660843"/>
                  <a:pt x="1687012" y="2656652"/>
                  <a:pt x="1706634" y="2653032"/>
                </a:cubicBezTo>
                <a:cubicBezTo>
                  <a:pt x="1714664" y="2651937"/>
                  <a:pt x="1722550" y="2649984"/>
                  <a:pt x="1730161" y="2647222"/>
                </a:cubicBezTo>
                <a:cubicBezTo>
                  <a:pt x="1732828" y="2645984"/>
                  <a:pt x="1731685" y="2645508"/>
                  <a:pt x="1730161" y="2644936"/>
                </a:cubicBezTo>
                <a:lnTo>
                  <a:pt x="1717874" y="2647603"/>
                </a:lnTo>
                <a:lnTo>
                  <a:pt x="1705396" y="2649604"/>
                </a:lnTo>
                <a:lnTo>
                  <a:pt x="1680535" y="2653699"/>
                </a:lnTo>
                <a:lnTo>
                  <a:pt x="1655675" y="2657795"/>
                </a:lnTo>
                <a:lnTo>
                  <a:pt x="1630625" y="2660652"/>
                </a:lnTo>
                <a:cubicBezTo>
                  <a:pt x="1558701" y="2670806"/>
                  <a:pt x="1485930" y="2673492"/>
                  <a:pt x="1413454" y="2668654"/>
                </a:cubicBezTo>
                <a:lnTo>
                  <a:pt x="1398024" y="2668082"/>
                </a:lnTo>
                <a:lnTo>
                  <a:pt x="1383260" y="2666844"/>
                </a:lnTo>
                <a:lnTo>
                  <a:pt x="1355638" y="2664843"/>
                </a:lnTo>
                <a:cubicBezTo>
                  <a:pt x="1346779" y="2664176"/>
                  <a:pt x="1338017" y="2663986"/>
                  <a:pt x="1329539" y="2663224"/>
                </a:cubicBezTo>
                <a:cubicBezTo>
                  <a:pt x="1321062" y="2662462"/>
                  <a:pt x="1312489" y="2661700"/>
                  <a:pt x="1303917" y="2661128"/>
                </a:cubicBezTo>
                <a:cubicBezTo>
                  <a:pt x="1286162" y="2660138"/>
                  <a:pt x="1268475" y="2658100"/>
                  <a:pt x="1250958" y="2655033"/>
                </a:cubicBezTo>
                <a:lnTo>
                  <a:pt x="1222954" y="2649889"/>
                </a:lnTo>
                <a:cubicBezTo>
                  <a:pt x="1213325" y="2648279"/>
                  <a:pt x="1203781" y="2646155"/>
                  <a:pt x="1194379" y="2643507"/>
                </a:cubicBezTo>
                <a:cubicBezTo>
                  <a:pt x="1183711" y="2641221"/>
                  <a:pt x="1173805" y="2638840"/>
                  <a:pt x="1164280" y="2636459"/>
                </a:cubicBezTo>
                <a:cubicBezTo>
                  <a:pt x="1154755" y="2634078"/>
                  <a:pt x="1145230" y="2631982"/>
                  <a:pt x="1136563" y="2628839"/>
                </a:cubicBezTo>
                <a:lnTo>
                  <a:pt x="1139706" y="2625220"/>
                </a:lnTo>
                <a:cubicBezTo>
                  <a:pt x="1125409" y="2619400"/>
                  <a:pt x="1110740" y="2614532"/>
                  <a:pt x="1095796" y="2610646"/>
                </a:cubicBezTo>
                <a:cubicBezTo>
                  <a:pt x="1087795" y="2608265"/>
                  <a:pt x="1080365" y="2604931"/>
                  <a:pt x="1072269" y="2602169"/>
                </a:cubicBezTo>
                <a:cubicBezTo>
                  <a:pt x="1056267" y="2596645"/>
                  <a:pt x="1043694" y="2592644"/>
                  <a:pt x="1034931" y="2588929"/>
                </a:cubicBezTo>
                <a:cubicBezTo>
                  <a:pt x="1028902" y="2586729"/>
                  <a:pt x="1023072" y="2584015"/>
                  <a:pt x="1017500" y="2580833"/>
                </a:cubicBezTo>
                <a:cubicBezTo>
                  <a:pt x="1011785" y="2577309"/>
                  <a:pt x="1017024" y="2577690"/>
                  <a:pt x="1029216" y="2580833"/>
                </a:cubicBezTo>
                <a:cubicBezTo>
                  <a:pt x="1036074" y="2582643"/>
                  <a:pt x="1043027" y="2584071"/>
                  <a:pt x="1049885" y="2585691"/>
                </a:cubicBezTo>
                <a:cubicBezTo>
                  <a:pt x="1075127" y="2593692"/>
                  <a:pt x="1068935" y="2589882"/>
                  <a:pt x="1075127" y="2590548"/>
                </a:cubicBezTo>
                <a:cubicBezTo>
                  <a:pt x="1073793" y="2589510"/>
                  <a:pt x="1072317" y="2588682"/>
                  <a:pt x="1070745" y="2588072"/>
                </a:cubicBezTo>
                <a:cubicBezTo>
                  <a:pt x="1074936" y="2587596"/>
                  <a:pt x="1079127" y="2587120"/>
                  <a:pt x="1071697" y="2582738"/>
                </a:cubicBezTo>
                <a:cubicBezTo>
                  <a:pt x="1058839" y="2578451"/>
                  <a:pt x="1045789" y="2574356"/>
                  <a:pt x="1032931" y="2569879"/>
                </a:cubicBezTo>
                <a:lnTo>
                  <a:pt x="1016548" y="2563021"/>
                </a:lnTo>
                <a:cubicBezTo>
                  <a:pt x="1022891" y="2563488"/>
                  <a:pt x="1029111" y="2565031"/>
                  <a:pt x="1034931" y="2567593"/>
                </a:cubicBezTo>
                <a:cubicBezTo>
                  <a:pt x="1044456" y="2570355"/>
                  <a:pt x="1055505" y="2573404"/>
                  <a:pt x="1060268" y="2574070"/>
                </a:cubicBezTo>
                <a:cubicBezTo>
                  <a:pt x="1075069" y="2579766"/>
                  <a:pt x="1090376" y="2584043"/>
                  <a:pt x="1105987" y="2586834"/>
                </a:cubicBezTo>
                <a:lnTo>
                  <a:pt x="1099415" y="2582929"/>
                </a:lnTo>
                <a:cubicBezTo>
                  <a:pt x="1094843" y="2581309"/>
                  <a:pt x="1090462" y="2579118"/>
                  <a:pt x="1085985" y="2577213"/>
                </a:cubicBezTo>
                <a:cubicBezTo>
                  <a:pt x="1091510" y="2577785"/>
                  <a:pt x="1097034" y="2578357"/>
                  <a:pt x="1102749" y="2578451"/>
                </a:cubicBezTo>
                <a:cubicBezTo>
                  <a:pt x="1093224" y="2575403"/>
                  <a:pt x="1083699" y="2570832"/>
                  <a:pt x="1073602" y="2567688"/>
                </a:cubicBezTo>
                <a:cubicBezTo>
                  <a:pt x="969970" y="2531113"/>
                  <a:pt x="971304" y="2527684"/>
                  <a:pt x="972923" y="2520063"/>
                </a:cubicBezTo>
                <a:lnTo>
                  <a:pt x="987116" y="2525493"/>
                </a:lnTo>
                <a:lnTo>
                  <a:pt x="1001689" y="2530160"/>
                </a:lnTo>
                <a:cubicBezTo>
                  <a:pt x="1018262" y="2536446"/>
                  <a:pt x="1028454" y="2539685"/>
                  <a:pt x="1027978" y="2537970"/>
                </a:cubicBezTo>
                <a:lnTo>
                  <a:pt x="1039979" y="2542638"/>
                </a:lnTo>
                <a:cubicBezTo>
                  <a:pt x="1081794" y="2558735"/>
                  <a:pt x="1090843" y="2565117"/>
                  <a:pt x="1097129" y="2570165"/>
                </a:cubicBezTo>
                <a:cubicBezTo>
                  <a:pt x="1091224" y="2565117"/>
                  <a:pt x="1082175" y="2558735"/>
                  <a:pt x="1039979" y="2542638"/>
                </a:cubicBezTo>
                <a:cubicBezTo>
                  <a:pt x="1044266" y="2543209"/>
                  <a:pt x="1048742" y="2543400"/>
                  <a:pt x="1053219" y="2543686"/>
                </a:cubicBezTo>
                <a:cubicBezTo>
                  <a:pt x="1067764" y="2548514"/>
                  <a:pt x="1081985" y="2553401"/>
                  <a:pt x="1095891" y="2558354"/>
                </a:cubicBezTo>
                <a:cubicBezTo>
                  <a:pt x="1106369" y="2561973"/>
                  <a:pt x="1116941" y="2565021"/>
                  <a:pt x="1127419" y="2567879"/>
                </a:cubicBezTo>
                <a:cubicBezTo>
                  <a:pt x="1116941" y="2564735"/>
                  <a:pt x="1106369" y="2561688"/>
                  <a:pt x="1095891" y="2558354"/>
                </a:cubicBezTo>
                <a:cubicBezTo>
                  <a:pt x="1081985" y="2553401"/>
                  <a:pt x="1067764" y="2548514"/>
                  <a:pt x="1053219" y="2543686"/>
                </a:cubicBezTo>
                <a:cubicBezTo>
                  <a:pt x="1051504" y="2540257"/>
                  <a:pt x="1063887" y="2541780"/>
                  <a:pt x="1085699" y="2547019"/>
                </a:cubicBezTo>
                <a:cubicBezTo>
                  <a:pt x="1092462" y="2548924"/>
                  <a:pt x="1099225" y="2551115"/>
                  <a:pt x="1105987" y="2553020"/>
                </a:cubicBezTo>
                <a:lnTo>
                  <a:pt x="1126561" y="2557973"/>
                </a:lnTo>
                <a:cubicBezTo>
                  <a:pt x="1140373" y="2561878"/>
                  <a:pt x="1153994" y="2566450"/>
                  <a:pt x="1167995" y="2569784"/>
                </a:cubicBezTo>
                <a:lnTo>
                  <a:pt x="1195332" y="2575880"/>
                </a:lnTo>
                <a:cubicBezTo>
                  <a:pt x="1208381" y="2579023"/>
                  <a:pt x="1221430" y="2582452"/>
                  <a:pt x="1234670" y="2584643"/>
                </a:cubicBezTo>
                <a:lnTo>
                  <a:pt x="1234670" y="2588739"/>
                </a:lnTo>
                <a:cubicBezTo>
                  <a:pt x="1207714" y="2585977"/>
                  <a:pt x="1221050" y="2590644"/>
                  <a:pt x="1223812" y="2593310"/>
                </a:cubicBezTo>
                <a:lnTo>
                  <a:pt x="1274961" y="2602835"/>
                </a:lnTo>
                <a:cubicBezTo>
                  <a:pt x="1291439" y="2605407"/>
                  <a:pt x="1306775" y="2607789"/>
                  <a:pt x="1318871" y="2610646"/>
                </a:cubicBezTo>
                <a:cubicBezTo>
                  <a:pt x="1337921" y="2613503"/>
                  <a:pt x="1357447" y="2614170"/>
                  <a:pt x="1376688" y="2615790"/>
                </a:cubicBezTo>
                <a:cubicBezTo>
                  <a:pt x="1386213" y="2616457"/>
                  <a:pt x="1395738" y="2617694"/>
                  <a:pt x="1405263" y="2617885"/>
                </a:cubicBezTo>
                <a:lnTo>
                  <a:pt x="1433838" y="2619123"/>
                </a:lnTo>
                <a:cubicBezTo>
                  <a:pt x="1447459" y="2619123"/>
                  <a:pt x="1457746" y="2619981"/>
                  <a:pt x="1466223" y="2620076"/>
                </a:cubicBezTo>
                <a:cubicBezTo>
                  <a:pt x="1474700" y="2620171"/>
                  <a:pt x="1481177" y="2620552"/>
                  <a:pt x="1487083" y="2621029"/>
                </a:cubicBezTo>
                <a:cubicBezTo>
                  <a:pt x="1498894" y="2621885"/>
                  <a:pt x="1508133" y="2623124"/>
                  <a:pt x="1525183" y="2623410"/>
                </a:cubicBezTo>
                <a:cubicBezTo>
                  <a:pt x="1542233" y="2623695"/>
                  <a:pt x="1554901" y="2622076"/>
                  <a:pt x="1568141" y="2621791"/>
                </a:cubicBezTo>
                <a:lnTo>
                  <a:pt x="1587191" y="2621791"/>
                </a:lnTo>
                <a:lnTo>
                  <a:pt x="1606241" y="2620457"/>
                </a:lnTo>
                <a:cubicBezTo>
                  <a:pt x="1618909" y="2619600"/>
                  <a:pt x="1631958" y="2618743"/>
                  <a:pt x="1646245" y="2617504"/>
                </a:cubicBezTo>
                <a:cubicBezTo>
                  <a:pt x="1660533" y="2616266"/>
                  <a:pt x="1675868" y="2613218"/>
                  <a:pt x="1693870" y="2610265"/>
                </a:cubicBezTo>
                <a:cubicBezTo>
                  <a:pt x="1698347" y="2609027"/>
                  <a:pt x="1703395" y="2607789"/>
                  <a:pt x="1708539" y="2606550"/>
                </a:cubicBezTo>
                <a:lnTo>
                  <a:pt x="1725398" y="2601883"/>
                </a:lnTo>
                <a:cubicBezTo>
                  <a:pt x="1737209" y="2598740"/>
                  <a:pt x="1750354" y="2595597"/>
                  <a:pt x="1764260" y="2592358"/>
                </a:cubicBezTo>
                <a:cubicBezTo>
                  <a:pt x="1774547" y="2588834"/>
                  <a:pt x="1762546" y="2590168"/>
                  <a:pt x="1755497" y="2590358"/>
                </a:cubicBezTo>
                <a:cubicBezTo>
                  <a:pt x="1751973" y="2590358"/>
                  <a:pt x="1749782" y="2590358"/>
                  <a:pt x="1752163" y="2589119"/>
                </a:cubicBezTo>
                <a:cubicBezTo>
                  <a:pt x="1754611" y="2588100"/>
                  <a:pt x="1757126" y="2587243"/>
                  <a:pt x="1759688" y="2586548"/>
                </a:cubicBezTo>
                <a:cubicBezTo>
                  <a:pt x="1763689" y="2585405"/>
                  <a:pt x="1769213" y="2583785"/>
                  <a:pt x="1776643" y="2581309"/>
                </a:cubicBezTo>
                <a:lnTo>
                  <a:pt x="1767118" y="2578261"/>
                </a:lnTo>
                <a:cubicBezTo>
                  <a:pt x="1736828" y="2584357"/>
                  <a:pt x="1734637" y="2582547"/>
                  <a:pt x="1734923" y="2580357"/>
                </a:cubicBezTo>
                <a:cubicBezTo>
                  <a:pt x="1703872" y="2584548"/>
                  <a:pt x="1731589" y="2575309"/>
                  <a:pt x="1739400" y="2570832"/>
                </a:cubicBezTo>
                <a:cubicBezTo>
                  <a:pt x="1747334" y="2567955"/>
                  <a:pt x="1755450" y="2565602"/>
                  <a:pt x="1763689" y="2563783"/>
                </a:cubicBezTo>
                <a:cubicBezTo>
                  <a:pt x="1771118" y="2561250"/>
                  <a:pt x="1778776" y="2559431"/>
                  <a:pt x="1786549" y="2558354"/>
                </a:cubicBezTo>
                <a:cubicBezTo>
                  <a:pt x="1800484" y="2558011"/>
                  <a:pt x="1814343" y="2556153"/>
                  <a:pt x="1827887" y="2552829"/>
                </a:cubicBezTo>
                <a:cubicBezTo>
                  <a:pt x="1844746" y="2549115"/>
                  <a:pt x="1859605" y="2546257"/>
                  <a:pt x="1856462" y="2550067"/>
                </a:cubicBezTo>
                <a:cubicBezTo>
                  <a:pt x="1865987" y="2546734"/>
                  <a:pt x="1875512" y="2544066"/>
                  <a:pt x="1884275" y="2540542"/>
                </a:cubicBezTo>
                <a:cubicBezTo>
                  <a:pt x="1900372" y="2531684"/>
                  <a:pt x="1884275" y="2535399"/>
                  <a:pt x="1883704" y="2533208"/>
                </a:cubicBezTo>
                <a:cubicBezTo>
                  <a:pt x="1883132" y="2531017"/>
                  <a:pt x="1879989" y="2531493"/>
                  <a:pt x="1873131" y="2532636"/>
                </a:cubicBezTo>
                <a:cubicBezTo>
                  <a:pt x="1861025" y="2534589"/>
                  <a:pt x="1849061" y="2537323"/>
                  <a:pt x="1837317" y="2540828"/>
                </a:cubicBezTo>
                <a:cubicBezTo>
                  <a:pt x="1829126" y="2543114"/>
                  <a:pt x="1823029" y="2544447"/>
                  <a:pt x="1817791" y="2545400"/>
                </a:cubicBezTo>
                <a:cubicBezTo>
                  <a:pt x="1812552" y="2546352"/>
                  <a:pt x="1808266" y="2546352"/>
                  <a:pt x="1803027" y="2546924"/>
                </a:cubicBezTo>
                <a:cubicBezTo>
                  <a:pt x="1796455" y="2547591"/>
                  <a:pt x="1794931" y="2546924"/>
                  <a:pt x="1798550" y="2545209"/>
                </a:cubicBezTo>
                <a:cubicBezTo>
                  <a:pt x="1802170" y="2543495"/>
                  <a:pt x="1811314" y="2540638"/>
                  <a:pt x="1825506" y="2535113"/>
                </a:cubicBezTo>
                <a:cubicBezTo>
                  <a:pt x="1841727" y="2528074"/>
                  <a:pt x="1858786" y="2523169"/>
                  <a:pt x="1876274" y="2520540"/>
                </a:cubicBezTo>
                <a:cubicBezTo>
                  <a:pt x="1887437" y="2519654"/>
                  <a:pt x="1898410" y="2517149"/>
                  <a:pt x="1908850" y="2513110"/>
                </a:cubicBezTo>
                <a:cubicBezTo>
                  <a:pt x="1917108" y="2510157"/>
                  <a:pt x="1925185" y="2506729"/>
                  <a:pt x="1933043" y="2502823"/>
                </a:cubicBezTo>
                <a:cubicBezTo>
                  <a:pt x="1942568" y="2498060"/>
                  <a:pt x="1953903" y="2492250"/>
                  <a:pt x="1967619" y="2485011"/>
                </a:cubicBezTo>
                <a:cubicBezTo>
                  <a:pt x="1981335" y="2477772"/>
                  <a:pt x="1993241" y="2469581"/>
                  <a:pt x="2009624" y="2463009"/>
                </a:cubicBezTo>
                <a:cubicBezTo>
                  <a:pt x="2028674" y="2455293"/>
                  <a:pt x="2004481" y="2468247"/>
                  <a:pt x="1994860" y="2474343"/>
                </a:cubicBezTo>
                <a:cubicBezTo>
                  <a:pt x="1981526" y="2482725"/>
                  <a:pt x="1975810" y="2487774"/>
                  <a:pt x="1995718" y="2478534"/>
                </a:cubicBezTo>
                <a:cubicBezTo>
                  <a:pt x="2009586" y="2473124"/>
                  <a:pt x="2022578" y="2465714"/>
                  <a:pt x="2034294" y="2456532"/>
                </a:cubicBezTo>
                <a:cubicBezTo>
                  <a:pt x="2046695" y="2446769"/>
                  <a:pt x="2060307" y="2438644"/>
                  <a:pt x="2074775" y="2432338"/>
                </a:cubicBezTo>
                <a:cubicBezTo>
                  <a:pt x="2083062" y="2428814"/>
                  <a:pt x="2091349" y="2423861"/>
                  <a:pt x="2099350" y="2419765"/>
                </a:cubicBezTo>
                <a:cubicBezTo>
                  <a:pt x="2107351" y="2415670"/>
                  <a:pt x="2114685" y="2411669"/>
                  <a:pt x="2120495" y="2409002"/>
                </a:cubicBezTo>
                <a:cubicBezTo>
                  <a:pt x="2132020" y="2403573"/>
                  <a:pt x="2137069" y="2402620"/>
                  <a:pt x="2126591" y="2412241"/>
                </a:cubicBezTo>
                <a:cubicBezTo>
                  <a:pt x="2121924" y="2416526"/>
                  <a:pt x="2124496" y="2416432"/>
                  <a:pt x="2123829" y="2418432"/>
                </a:cubicBezTo>
                <a:lnTo>
                  <a:pt x="2138688" y="2411193"/>
                </a:lnTo>
                <a:cubicBezTo>
                  <a:pt x="2143546" y="2408716"/>
                  <a:pt x="2148213" y="2405954"/>
                  <a:pt x="2153166" y="2403287"/>
                </a:cubicBezTo>
                <a:cubicBezTo>
                  <a:pt x="2167549" y="2392809"/>
                  <a:pt x="2181265" y="2384999"/>
                  <a:pt x="2194600" y="2375474"/>
                </a:cubicBezTo>
                <a:cubicBezTo>
                  <a:pt x="2209345" y="2365044"/>
                  <a:pt x="2223441" y="2353719"/>
                  <a:pt x="2236795" y="2341565"/>
                </a:cubicBezTo>
                <a:lnTo>
                  <a:pt x="2232033" y="2341565"/>
                </a:lnTo>
                <a:lnTo>
                  <a:pt x="2227270" y="2338422"/>
                </a:lnTo>
                <a:cubicBezTo>
                  <a:pt x="2224794" y="2338422"/>
                  <a:pt x="2224794" y="2336803"/>
                  <a:pt x="2246892" y="2317371"/>
                </a:cubicBezTo>
                <a:cubicBezTo>
                  <a:pt x="2250416" y="2313562"/>
                  <a:pt x="2255464" y="2308894"/>
                  <a:pt x="2261084" y="2303846"/>
                </a:cubicBezTo>
                <a:cubicBezTo>
                  <a:pt x="2266704" y="2298798"/>
                  <a:pt x="2272705" y="2293654"/>
                  <a:pt x="2277753" y="2288415"/>
                </a:cubicBezTo>
                <a:cubicBezTo>
                  <a:pt x="2325378" y="2236790"/>
                  <a:pt x="2278801" y="2272223"/>
                  <a:pt x="2297755" y="2247172"/>
                </a:cubicBezTo>
                <a:cubicBezTo>
                  <a:pt x="2316805" y="2226884"/>
                  <a:pt x="2344237" y="2195737"/>
                  <a:pt x="2353191" y="2188879"/>
                </a:cubicBezTo>
                <a:cubicBezTo>
                  <a:pt x="2370622" y="2177068"/>
                  <a:pt x="2404054" y="2142492"/>
                  <a:pt x="2441297" y="2090676"/>
                </a:cubicBezTo>
                <a:cubicBezTo>
                  <a:pt x="2450251" y="2078580"/>
                  <a:pt x="2449870" y="2081628"/>
                  <a:pt x="2451299" y="2081151"/>
                </a:cubicBezTo>
                <a:lnTo>
                  <a:pt x="2451299" y="2081628"/>
                </a:lnTo>
                <a:cubicBezTo>
                  <a:pt x="2419390" y="2126490"/>
                  <a:pt x="2404817" y="2145921"/>
                  <a:pt x="2413199" y="2142016"/>
                </a:cubicBezTo>
                <a:cubicBezTo>
                  <a:pt x="2415294" y="2140968"/>
                  <a:pt x="2414913" y="2143255"/>
                  <a:pt x="2415675" y="2144016"/>
                </a:cubicBezTo>
                <a:cubicBezTo>
                  <a:pt x="2421009" y="2138397"/>
                  <a:pt x="2425771" y="2133348"/>
                  <a:pt x="2430058" y="2128681"/>
                </a:cubicBezTo>
                <a:lnTo>
                  <a:pt x="2440440" y="2117156"/>
                </a:lnTo>
                <a:cubicBezTo>
                  <a:pt x="2443612" y="2113232"/>
                  <a:pt x="2447365" y="2109822"/>
                  <a:pt x="2451584" y="2107059"/>
                </a:cubicBezTo>
                <a:cubicBezTo>
                  <a:pt x="2454537" y="2106107"/>
                  <a:pt x="2449394" y="2117346"/>
                  <a:pt x="2434344" y="2139730"/>
                </a:cubicBezTo>
                <a:cubicBezTo>
                  <a:pt x="2444821" y="2127253"/>
                  <a:pt x="2453394" y="2114298"/>
                  <a:pt x="2462919" y="2102297"/>
                </a:cubicBezTo>
                <a:cubicBezTo>
                  <a:pt x="2467301" y="2096296"/>
                  <a:pt x="2471777" y="2090391"/>
                  <a:pt x="2475683" y="2084485"/>
                </a:cubicBezTo>
                <a:cubicBezTo>
                  <a:pt x="2479588" y="2078580"/>
                  <a:pt x="2483207" y="2072674"/>
                  <a:pt x="2486732" y="2066959"/>
                </a:cubicBezTo>
                <a:cubicBezTo>
                  <a:pt x="2493780" y="2055529"/>
                  <a:pt x="2500257" y="2044766"/>
                  <a:pt x="2505782" y="2034574"/>
                </a:cubicBezTo>
                <a:cubicBezTo>
                  <a:pt x="2511306" y="2024382"/>
                  <a:pt x="2515307" y="2014381"/>
                  <a:pt x="2518926" y="2005523"/>
                </a:cubicBezTo>
                <a:cubicBezTo>
                  <a:pt x="2524451" y="2002475"/>
                  <a:pt x="2536357" y="1987902"/>
                  <a:pt x="2549596" y="1965137"/>
                </a:cubicBezTo>
                <a:cubicBezTo>
                  <a:pt x="2553121" y="1959422"/>
                  <a:pt x="2556645" y="1953326"/>
                  <a:pt x="2560455" y="1947039"/>
                </a:cubicBezTo>
                <a:cubicBezTo>
                  <a:pt x="2564265" y="1940753"/>
                  <a:pt x="2568266" y="1933799"/>
                  <a:pt x="2571790" y="1926465"/>
                </a:cubicBezTo>
                <a:cubicBezTo>
                  <a:pt x="2579124" y="1911892"/>
                  <a:pt x="2587125" y="1896176"/>
                  <a:pt x="2595031" y="1879793"/>
                </a:cubicBezTo>
                <a:lnTo>
                  <a:pt x="2609699" y="1841217"/>
                </a:lnTo>
                <a:cubicBezTo>
                  <a:pt x="2609699" y="1839883"/>
                  <a:pt x="2610842" y="1836930"/>
                  <a:pt x="2612080" y="1832835"/>
                </a:cubicBezTo>
                <a:cubicBezTo>
                  <a:pt x="2613319" y="1828739"/>
                  <a:pt x="2615033" y="1823310"/>
                  <a:pt x="2616653" y="1817214"/>
                </a:cubicBezTo>
                <a:cubicBezTo>
                  <a:pt x="2619986" y="1804831"/>
                  <a:pt x="2624463" y="1789210"/>
                  <a:pt x="2629226" y="1773113"/>
                </a:cubicBezTo>
                <a:cubicBezTo>
                  <a:pt x="2633988" y="1757016"/>
                  <a:pt x="2637322" y="1740252"/>
                  <a:pt x="2641132" y="1726155"/>
                </a:cubicBezTo>
                <a:cubicBezTo>
                  <a:pt x="2642846" y="1719106"/>
                  <a:pt x="2644751" y="1712724"/>
                  <a:pt x="2645989" y="1707105"/>
                </a:cubicBezTo>
                <a:cubicBezTo>
                  <a:pt x="2647228" y="1701485"/>
                  <a:pt x="2648180" y="1697580"/>
                  <a:pt x="2649037" y="1694055"/>
                </a:cubicBezTo>
                <a:cubicBezTo>
                  <a:pt x="2650419" y="1688121"/>
                  <a:pt x="2652229" y="1682292"/>
                  <a:pt x="2654467" y="1676624"/>
                </a:cubicBezTo>
                <a:cubicBezTo>
                  <a:pt x="2658372" y="1676624"/>
                  <a:pt x="2662563" y="1674720"/>
                  <a:pt x="2664944" y="1680530"/>
                </a:cubicBezTo>
                <a:cubicBezTo>
                  <a:pt x="2664716" y="1686788"/>
                  <a:pt x="2663725" y="1692989"/>
                  <a:pt x="2661992" y="1699008"/>
                </a:cubicBezTo>
                <a:cubicBezTo>
                  <a:pt x="2660944" y="1703676"/>
                  <a:pt x="2659896" y="1708533"/>
                  <a:pt x="2658562" y="1714058"/>
                </a:cubicBezTo>
                <a:cubicBezTo>
                  <a:pt x="2657229" y="1719582"/>
                  <a:pt x="2655705" y="1724154"/>
                  <a:pt x="2654371" y="1728631"/>
                </a:cubicBezTo>
                <a:lnTo>
                  <a:pt x="2650943" y="1745014"/>
                </a:lnTo>
                <a:lnTo>
                  <a:pt x="2647609" y="1764064"/>
                </a:lnTo>
                <a:cubicBezTo>
                  <a:pt x="2636941" y="1792639"/>
                  <a:pt x="2629226" y="1815880"/>
                  <a:pt x="2621987" y="1836835"/>
                </a:cubicBezTo>
                <a:cubicBezTo>
                  <a:pt x="2629226" y="1815880"/>
                  <a:pt x="2636941" y="1792353"/>
                  <a:pt x="2647609" y="1764159"/>
                </a:cubicBezTo>
                <a:lnTo>
                  <a:pt x="2651990" y="1768065"/>
                </a:lnTo>
                <a:cubicBezTo>
                  <a:pt x="2658629" y="1753034"/>
                  <a:pt x="2664230" y="1737566"/>
                  <a:pt x="2668754" y="1721773"/>
                </a:cubicBezTo>
                <a:cubicBezTo>
                  <a:pt x="2669897" y="1724154"/>
                  <a:pt x="2666563" y="1741299"/>
                  <a:pt x="2670183" y="1735394"/>
                </a:cubicBezTo>
                <a:cubicBezTo>
                  <a:pt x="2668564" y="1741109"/>
                  <a:pt x="2667040" y="1746633"/>
                  <a:pt x="2665516" y="1752158"/>
                </a:cubicBezTo>
                <a:cubicBezTo>
                  <a:pt x="2667040" y="1746633"/>
                  <a:pt x="2668564" y="1741109"/>
                  <a:pt x="2670183" y="1735394"/>
                </a:cubicBezTo>
                <a:cubicBezTo>
                  <a:pt x="2671802" y="1729679"/>
                  <a:pt x="2673803" y="1725202"/>
                  <a:pt x="2675517" y="1720154"/>
                </a:cubicBezTo>
                <a:cubicBezTo>
                  <a:pt x="2678946" y="1707009"/>
                  <a:pt x="2681804" y="1693674"/>
                  <a:pt x="2685042" y="1680530"/>
                </a:cubicBezTo>
                <a:cubicBezTo>
                  <a:pt x="2687328" y="1670338"/>
                  <a:pt x="2690281" y="1659670"/>
                  <a:pt x="2691900" y="1649383"/>
                </a:cubicBezTo>
                <a:cubicBezTo>
                  <a:pt x="2693519" y="1639096"/>
                  <a:pt x="2695805" y="1629476"/>
                  <a:pt x="2697901" y="1621665"/>
                </a:cubicBezTo>
                <a:cubicBezTo>
                  <a:pt x="2698072" y="1624332"/>
                  <a:pt x="2698072" y="1626999"/>
                  <a:pt x="2697901" y="1629666"/>
                </a:cubicBezTo>
                <a:cubicBezTo>
                  <a:pt x="2698072" y="1626999"/>
                  <a:pt x="2698072" y="1624332"/>
                  <a:pt x="2697901" y="1621665"/>
                </a:cubicBezTo>
                <a:cubicBezTo>
                  <a:pt x="2700377" y="1609378"/>
                  <a:pt x="2703044" y="1598710"/>
                  <a:pt x="2704473" y="1589471"/>
                </a:cubicBezTo>
                <a:cubicBezTo>
                  <a:pt x="2705902" y="1580232"/>
                  <a:pt x="2707426" y="1572612"/>
                  <a:pt x="2708569" y="1566516"/>
                </a:cubicBezTo>
                <a:cubicBezTo>
                  <a:pt x="2710855" y="1554514"/>
                  <a:pt x="2712474" y="1548799"/>
                  <a:pt x="2713331" y="1549561"/>
                </a:cubicBezTo>
                <a:cubicBezTo>
                  <a:pt x="2714693" y="1556819"/>
                  <a:pt x="2714951" y="1564230"/>
                  <a:pt x="2714093" y="1571564"/>
                </a:cubicBezTo>
                <a:cubicBezTo>
                  <a:pt x="2714093" y="1578517"/>
                  <a:pt x="2713617" y="1587090"/>
                  <a:pt x="2713045" y="1597377"/>
                </a:cubicBezTo>
                <a:cubicBezTo>
                  <a:pt x="2712474" y="1607664"/>
                  <a:pt x="2710664" y="1619474"/>
                  <a:pt x="2709236" y="1632905"/>
                </a:cubicBezTo>
                <a:lnTo>
                  <a:pt x="2711045" y="1633667"/>
                </a:lnTo>
                <a:cubicBezTo>
                  <a:pt x="2712284" y="1629476"/>
                  <a:pt x="2713427" y="1625285"/>
                  <a:pt x="2714570" y="1621189"/>
                </a:cubicBezTo>
                <a:cubicBezTo>
                  <a:pt x="2714570" y="1637477"/>
                  <a:pt x="2719237" y="1624904"/>
                  <a:pt x="2723618" y="1615188"/>
                </a:cubicBezTo>
                <a:cubicBezTo>
                  <a:pt x="2719237" y="1624713"/>
                  <a:pt x="2714093" y="1637477"/>
                  <a:pt x="2714570" y="1621094"/>
                </a:cubicBezTo>
                <a:cubicBezTo>
                  <a:pt x="2726095" y="1532416"/>
                  <a:pt x="2723333" y="1467170"/>
                  <a:pt x="2712855" y="1504698"/>
                </a:cubicBezTo>
                <a:cubicBezTo>
                  <a:pt x="2715141" y="1483362"/>
                  <a:pt x="2717808" y="1472599"/>
                  <a:pt x="2719427" y="1461931"/>
                </a:cubicBezTo>
                <a:cubicBezTo>
                  <a:pt x="2721046" y="1451263"/>
                  <a:pt x="2722761" y="1440976"/>
                  <a:pt x="2724285" y="1420783"/>
                </a:cubicBezTo>
                <a:cubicBezTo>
                  <a:pt x="2725237" y="1406591"/>
                  <a:pt x="2727238" y="1414687"/>
                  <a:pt x="2728000" y="1428689"/>
                </a:cubicBezTo>
                <a:cubicBezTo>
                  <a:pt x="2729333" y="1456121"/>
                  <a:pt x="2729619" y="1516319"/>
                  <a:pt x="2732953" y="1416878"/>
                </a:cubicBezTo>
                <a:cubicBezTo>
                  <a:pt x="2734001" y="1388303"/>
                  <a:pt x="2736477" y="1410782"/>
                  <a:pt x="2737144" y="1426403"/>
                </a:cubicBezTo>
                <a:cubicBezTo>
                  <a:pt x="2737715" y="1438976"/>
                  <a:pt x="2738192" y="1451644"/>
                  <a:pt x="2738763" y="1464503"/>
                </a:cubicBezTo>
                <a:cubicBezTo>
                  <a:pt x="2739335" y="1477362"/>
                  <a:pt x="2738763" y="1490316"/>
                  <a:pt x="2738763" y="1503365"/>
                </a:cubicBezTo>
                <a:cubicBezTo>
                  <a:pt x="2738763" y="1516414"/>
                  <a:pt x="2738763" y="1529749"/>
                  <a:pt x="2737811" y="1542894"/>
                </a:cubicBezTo>
                <a:cubicBezTo>
                  <a:pt x="2736858" y="1556038"/>
                  <a:pt x="2736001" y="1569183"/>
                  <a:pt x="2735144" y="1582327"/>
                </a:cubicBezTo>
                <a:cubicBezTo>
                  <a:pt x="2736287" y="1583661"/>
                  <a:pt x="2737239" y="1585089"/>
                  <a:pt x="2740096" y="1570326"/>
                </a:cubicBezTo>
                <a:cubicBezTo>
                  <a:pt x="2744859" y="1535274"/>
                  <a:pt x="2746859" y="1527558"/>
                  <a:pt x="2745240" y="1554895"/>
                </a:cubicBezTo>
                <a:lnTo>
                  <a:pt x="2745240" y="1568897"/>
                </a:lnTo>
                <a:cubicBezTo>
                  <a:pt x="2742954" y="1581565"/>
                  <a:pt x="2741620" y="1593757"/>
                  <a:pt x="2739525" y="1606140"/>
                </a:cubicBezTo>
                <a:cubicBezTo>
                  <a:pt x="2741620" y="1593757"/>
                  <a:pt x="2742954" y="1581565"/>
                  <a:pt x="2745240" y="1568897"/>
                </a:cubicBezTo>
                <a:cubicBezTo>
                  <a:pt x="2748955" y="1564896"/>
                  <a:pt x="2749812" y="1574517"/>
                  <a:pt x="2748574" y="1595281"/>
                </a:cubicBezTo>
                <a:cubicBezTo>
                  <a:pt x="2748002" y="1605663"/>
                  <a:pt x="2745621" y="1618617"/>
                  <a:pt x="2743240" y="1634238"/>
                </a:cubicBezTo>
                <a:cubicBezTo>
                  <a:pt x="2740859" y="1649859"/>
                  <a:pt x="2738001" y="1667862"/>
                  <a:pt x="2732858" y="1687674"/>
                </a:cubicBezTo>
                <a:cubicBezTo>
                  <a:pt x="2728266" y="1702485"/>
                  <a:pt x="2725085" y="1717696"/>
                  <a:pt x="2723333" y="1733108"/>
                </a:cubicBezTo>
                <a:cubicBezTo>
                  <a:pt x="2724380" y="1738918"/>
                  <a:pt x="2730191" y="1715868"/>
                  <a:pt x="2735715" y="1691388"/>
                </a:cubicBezTo>
                <a:lnTo>
                  <a:pt x="2736287" y="1688626"/>
                </a:lnTo>
                <a:cubicBezTo>
                  <a:pt x="2738192" y="1687578"/>
                  <a:pt x="2736763" y="1698151"/>
                  <a:pt x="2734382" y="1711391"/>
                </a:cubicBezTo>
                <a:cubicBezTo>
                  <a:pt x="2733048" y="1718154"/>
                  <a:pt x="2731714" y="1725869"/>
                  <a:pt x="2730000" y="1733394"/>
                </a:cubicBezTo>
                <a:cubicBezTo>
                  <a:pt x="2728286" y="1740918"/>
                  <a:pt x="2726571" y="1748157"/>
                  <a:pt x="2725047" y="1754539"/>
                </a:cubicBezTo>
                <a:lnTo>
                  <a:pt x="2716379" y="1792639"/>
                </a:lnTo>
                <a:cubicBezTo>
                  <a:pt x="2712664" y="1804545"/>
                  <a:pt x="2708474" y="1816356"/>
                  <a:pt x="2704568" y="1828167"/>
                </a:cubicBezTo>
                <a:cubicBezTo>
                  <a:pt x="2699806" y="1842645"/>
                  <a:pt x="2695043" y="1857219"/>
                  <a:pt x="2689614" y="1871316"/>
                </a:cubicBezTo>
                <a:cubicBezTo>
                  <a:pt x="2684661" y="1883698"/>
                  <a:pt x="2680089" y="1895795"/>
                  <a:pt x="2675231" y="1907987"/>
                </a:cubicBezTo>
                <a:cubicBezTo>
                  <a:pt x="2670374" y="1920179"/>
                  <a:pt x="2665039" y="1931799"/>
                  <a:pt x="2660087" y="1943706"/>
                </a:cubicBezTo>
                <a:cubicBezTo>
                  <a:pt x="2655134" y="1955612"/>
                  <a:pt x="2649990" y="1967518"/>
                  <a:pt x="2644275" y="1979234"/>
                </a:cubicBezTo>
                <a:cubicBezTo>
                  <a:pt x="2638560" y="1990949"/>
                  <a:pt x="2632369" y="2002665"/>
                  <a:pt x="2626082" y="2014476"/>
                </a:cubicBezTo>
                <a:cubicBezTo>
                  <a:pt x="2619320" y="2027811"/>
                  <a:pt x="2616557" y="2033526"/>
                  <a:pt x="2614462" y="2039146"/>
                </a:cubicBezTo>
                <a:cubicBezTo>
                  <a:pt x="2611662" y="2045928"/>
                  <a:pt x="2608480" y="2052538"/>
                  <a:pt x="2604937" y="2058958"/>
                </a:cubicBezTo>
                <a:lnTo>
                  <a:pt x="2607128" y="2057529"/>
                </a:lnTo>
                <a:cubicBezTo>
                  <a:pt x="2601412" y="2068197"/>
                  <a:pt x="2595602" y="2079246"/>
                  <a:pt x="2589316" y="2090295"/>
                </a:cubicBezTo>
                <a:lnTo>
                  <a:pt x="2569028" y="2123252"/>
                </a:lnTo>
                <a:cubicBezTo>
                  <a:pt x="2555597" y="2145636"/>
                  <a:pt x="2539405" y="2166591"/>
                  <a:pt x="2524736" y="2188117"/>
                </a:cubicBezTo>
                <a:cubicBezTo>
                  <a:pt x="2527308" y="2181926"/>
                  <a:pt x="2515211" y="2194689"/>
                  <a:pt x="2518640" y="2188117"/>
                </a:cubicBezTo>
                <a:cubicBezTo>
                  <a:pt x="2515497" y="2194594"/>
                  <a:pt x="2527308" y="2181831"/>
                  <a:pt x="2524736" y="2188117"/>
                </a:cubicBezTo>
                <a:cubicBezTo>
                  <a:pt x="2517783" y="2199642"/>
                  <a:pt x="2508258" y="2211549"/>
                  <a:pt x="2498638" y="2224312"/>
                </a:cubicBezTo>
                <a:lnTo>
                  <a:pt x="2483684" y="2243362"/>
                </a:lnTo>
                <a:cubicBezTo>
                  <a:pt x="2478540" y="2249744"/>
                  <a:pt x="2472920" y="2255935"/>
                  <a:pt x="2467586" y="2262412"/>
                </a:cubicBezTo>
                <a:lnTo>
                  <a:pt x="2442726" y="2292035"/>
                </a:lnTo>
                <a:cubicBezTo>
                  <a:pt x="2434154" y="2301560"/>
                  <a:pt x="2425200" y="2311085"/>
                  <a:pt x="2416532" y="2320610"/>
                </a:cubicBezTo>
                <a:lnTo>
                  <a:pt x="2417961" y="2323467"/>
                </a:lnTo>
                <a:cubicBezTo>
                  <a:pt x="2445584" y="2299560"/>
                  <a:pt x="2397101" y="2354519"/>
                  <a:pt x="2413579" y="2342517"/>
                </a:cubicBezTo>
                <a:lnTo>
                  <a:pt x="2425581" y="2331373"/>
                </a:lnTo>
                <a:lnTo>
                  <a:pt x="2436154" y="2320420"/>
                </a:lnTo>
                <a:cubicBezTo>
                  <a:pt x="2436154" y="2322039"/>
                  <a:pt x="2439583" y="2319848"/>
                  <a:pt x="2445012" y="2315371"/>
                </a:cubicBezTo>
                <a:cubicBezTo>
                  <a:pt x="2447679" y="2313180"/>
                  <a:pt x="2450822" y="2310418"/>
                  <a:pt x="2454537" y="2307275"/>
                </a:cubicBezTo>
                <a:cubicBezTo>
                  <a:pt x="2458252" y="2304132"/>
                  <a:pt x="2461395" y="2300417"/>
                  <a:pt x="2465014" y="2296607"/>
                </a:cubicBezTo>
                <a:cubicBezTo>
                  <a:pt x="2479683" y="2281557"/>
                  <a:pt x="2496161" y="2264413"/>
                  <a:pt x="2503114" y="2258507"/>
                </a:cubicBezTo>
                <a:cubicBezTo>
                  <a:pt x="2515869" y="2246658"/>
                  <a:pt x="2527775" y="2233932"/>
                  <a:pt x="2538738" y="2220407"/>
                </a:cubicBezTo>
                <a:cubicBezTo>
                  <a:pt x="2545977" y="2212215"/>
                  <a:pt x="2552835" y="2202214"/>
                  <a:pt x="2560645" y="2191832"/>
                </a:cubicBezTo>
                <a:cubicBezTo>
                  <a:pt x="2568456" y="2181450"/>
                  <a:pt x="2577029" y="2169258"/>
                  <a:pt x="2585696" y="2156018"/>
                </a:cubicBezTo>
                <a:lnTo>
                  <a:pt x="2583887" y="2155065"/>
                </a:lnTo>
                <a:cubicBezTo>
                  <a:pt x="2533118" y="2224312"/>
                  <a:pt x="2559121" y="2180307"/>
                  <a:pt x="2559026" y="2175068"/>
                </a:cubicBezTo>
                <a:lnTo>
                  <a:pt x="2574362" y="2155351"/>
                </a:lnTo>
                <a:lnTo>
                  <a:pt x="2588839" y="2134968"/>
                </a:lnTo>
                <a:lnTo>
                  <a:pt x="2596555" y="2123157"/>
                </a:lnTo>
                <a:cubicBezTo>
                  <a:pt x="2602841" y="2116680"/>
                  <a:pt x="2616081" y="2098963"/>
                  <a:pt x="2617224" y="2100678"/>
                </a:cubicBezTo>
                <a:cubicBezTo>
                  <a:pt x="2624082" y="2089248"/>
                  <a:pt x="2631512" y="2078389"/>
                  <a:pt x="2638560" y="2067149"/>
                </a:cubicBezTo>
                <a:cubicBezTo>
                  <a:pt x="2641989" y="2061530"/>
                  <a:pt x="2645418" y="2055720"/>
                  <a:pt x="2648657" y="2049719"/>
                </a:cubicBezTo>
                <a:cubicBezTo>
                  <a:pt x="2651714" y="2043537"/>
                  <a:pt x="2654381" y="2037175"/>
                  <a:pt x="2656658" y="2030669"/>
                </a:cubicBezTo>
                <a:lnTo>
                  <a:pt x="2674755" y="1994855"/>
                </a:lnTo>
                <a:cubicBezTo>
                  <a:pt x="2680756" y="1982853"/>
                  <a:pt x="2685804" y="1970471"/>
                  <a:pt x="2691424" y="1958279"/>
                </a:cubicBezTo>
                <a:lnTo>
                  <a:pt x="2691424" y="1959422"/>
                </a:lnTo>
                <a:cubicBezTo>
                  <a:pt x="2697805" y="1944849"/>
                  <a:pt x="2704663" y="1930847"/>
                  <a:pt x="2709997" y="1915321"/>
                </a:cubicBezTo>
                <a:cubicBezTo>
                  <a:pt x="2716960" y="1899271"/>
                  <a:pt x="2722780" y="1882755"/>
                  <a:pt x="2727428" y="1865886"/>
                </a:cubicBezTo>
                <a:lnTo>
                  <a:pt x="2729333" y="1860362"/>
                </a:lnTo>
                <a:lnTo>
                  <a:pt x="2730953" y="1855123"/>
                </a:lnTo>
                <a:lnTo>
                  <a:pt x="2746954" y="1809594"/>
                </a:lnTo>
                <a:cubicBezTo>
                  <a:pt x="2750574" y="1798830"/>
                  <a:pt x="2752384" y="1792163"/>
                  <a:pt x="2753622" y="1789591"/>
                </a:cubicBezTo>
                <a:cubicBezTo>
                  <a:pt x="2754860" y="1787020"/>
                  <a:pt x="2754765" y="1788258"/>
                  <a:pt x="2754098" y="1793020"/>
                </a:cubicBezTo>
                <a:cubicBezTo>
                  <a:pt x="2752946" y="1801040"/>
                  <a:pt x="2751355" y="1808984"/>
                  <a:pt x="2749336" y="1816833"/>
                </a:cubicBezTo>
                <a:cubicBezTo>
                  <a:pt x="2744192" y="1833406"/>
                  <a:pt x="2739049" y="1849694"/>
                  <a:pt x="2733810" y="1866172"/>
                </a:cubicBezTo>
                <a:cubicBezTo>
                  <a:pt x="2728571" y="1882650"/>
                  <a:pt x="2721618" y="1898938"/>
                  <a:pt x="2714760" y="1916274"/>
                </a:cubicBezTo>
                <a:cubicBezTo>
                  <a:pt x="2712950" y="1921703"/>
                  <a:pt x="2711045" y="1927513"/>
                  <a:pt x="2708950" y="1933323"/>
                </a:cubicBezTo>
                <a:cubicBezTo>
                  <a:pt x="2706854" y="1939134"/>
                  <a:pt x="2703997" y="1945230"/>
                  <a:pt x="2701520" y="1951326"/>
                </a:cubicBezTo>
                <a:cubicBezTo>
                  <a:pt x="2696091" y="1963803"/>
                  <a:pt x="2690471" y="1976853"/>
                  <a:pt x="2684756" y="1990283"/>
                </a:cubicBezTo>
                <a:cubicBezTo>
                  <a:pt x="2646123" y="2072455"/>
                  <a:pt x="2599241" y="2150484"/>
                  <a:pt x="2544834" y="2223169"/>
                </a:cubicBezTo>
                <a:cubicBezTo>
                  <a:pt x="2529213" y="2243172"/>
                  <a:pt x="2517116" y="2259745"/>
                  <a:pt x="2508544" y="2271556"/>
                </a:cubicBezTo>
                <a:cubicBezTo>
                  <a:pt x="2499971" y="2283367"/>
                  <a:pt x="2495018" y="2290606"/>
                  <a:pt x="2495590" y="2292606"/>
                </a:cubicBezTo>
                <a:lnTo>
                  <a:pt x="2495590" y="2292606"/>
                </a:lnTo>
                <a:cubicBezTo>
                  <a:pt x="2501210" y="2287368"/>
                  <a:pt x="2506448" y="2282605"/>
                  <a:pt x="2513211" y="2275938"/>
                </a:cubicBezTo>
                <a:cubicBezTo>
                  <a:pt x="2519974" y="2269270"/>
                  <a:pt x="2527213" y="2260031"/>
                  <a:pt x="2537976" y="2246505"/>
                </a:cubicBezTo>
                <a:lnTo>
                  <a:pt x="2538929" y="2248220"/>
                </a:lnTo>
                <a:cubicBezTo>
                  <a:pt x="2545787" y="2240505"/>
                  <a:pt x="2556740" y="2228217"/>
                  <a:pt x="2565313" y="2216597"/>
                </a:cubicBezTo>
                <a:cubicBezTo>
                  <a:pt x="2570809" y="2208567"/>
                  <a:pt x="2577200" y="2201186"/>
                  <a:pt x="2584363" y="2194594"/>
                </a:cubicBezTo>
                <a:lnTo>
                  <a:pt x="2598650" y="2175544"/>
                </a:lnTo>
                <a:cubicBezTo>
                  <a:pt x="2603413" y="2169353"/>
                  <a:pt x="2607509" y="2162971"/>
                  <a:pt x="2611890" y="2156494"/>
                </a:cubicBezTo>
                <a:lnTo>
                  <a:pt x="2637036" y="2120871"/>
                </a:lnTo>
                <a:cubicBezTo>
                  <a:pt x="2651895" y="2098487"/>
                  <a:pt x="2665611" y="2077532"/>
                  <a:pt x="2678755" y="2057815"/>
                </a:cubicBezTo>
                <a:cubicBezTo>
                  <a:pt x="2699234" y="2019715"/>
                  <a:pt x="2697805" y="2028002"/>
                  <a:pt x="2704949" y="2018667"/>
                </a:cubicBezTo>
                <a:lnTo>
                  <a:pt x="2698853" y="2033145"/>
                </a:lnTo>
                <a:cubicBezTo>
                  <a:pt x="2693614" y="2044290"/>
                  <a:pt x="2688566" y="2055053"/>
                  <a:pt x="2683423" y="2065816"/>
                </a:cubicBezTo>
                <a:lnTo>
                  <a:pt x="2666849" y="2097439"/>
                </a:lnTo>
                <a:cubicBezTo>
                  <a:pt x="2660944" y="2108012"/>
                  <a:pt x="2655324" y="2119251"/>
                  <a:pt x="2648276" y="2130586"/>
                </a:cubicBezTo>
                <a:cubicBezTo>
                  <a:pt x="2641227" y="2141921"/>
                  <a:pt x="2633417" y="2153637"/>
                  <a:pt x="2624844" y="2166305"/>
                </a:cubicBezTo>
                <a:cubicBezTo>
                  <a:pt x="2616271" y="2178973"/>
                  <a:pt x="2608080" y="2192404"/>
                  <a:pt x="2599317" y="2205167"/>
                </a:cubicBezTo>
                <a:cubicBezTo>
                  <a:pt x="2590554" y="2217930"/>
                  <a:pt x="2582172" y="2230884"/>
                  <a:pt x="2572837" y="2243267"/>
                </a:cubicBezTo>
                <a:lnTo>
                  <a:pt x="2542834" y="2281938"/>
                </a:lnTo>
                <a:cubicBezTo>
                  <a:pt x="2538071" y="2288511"/>
                  <a:pt x="2532833" y="2294702"/>
                  <a:pt x="2527594" y="2300988"/>
                </a:cubicBezTo>
                <a:lnTo>
                  <a:pt x="2511878" y="2319562"/>
                </a:lnTo>
                <a:lnTo>
                  <a:pt x="2496066" y="2338612"/>
                </a:lnTo>
                <a:cubicBezTo>
                  <a:pt x="2490732" y="2344804"/>
                  <a:pt x="2484922" y="2350518"/>
                  <a:pt x="2479302" y="2356519"/>
                </a:cubicBezTo>
                <a:cubicBezTo>
                  <a:pt x="2467967" y="2368425"/>
                  <a:pt x="2456633" y="2380522"/>
                  <a:pt x="2444536" y="2392238"/>
                </a:cubicBezTo>
                <a:cubicBezTo>
                  <a:pt x="2444536" y="2392238"/>
                  <a:pt x="2444536" y="2393285"/>
                  <a:pt x="2443012" y="2395095"/>
                </a:cubicBezTo>
                <a:cubicBezTo>
                  <a:pt x="2448517" y="2389676"/>
                  <a:pt x="2454975" y="2385313"/>
                  <a:pt x="2462062" y="2382237"/>
                </a:cubicBezTo>
                <a:cubicBezTo>
                  <a:pt x="2475378" y="2370769"/>
                  <a:pt x="2487922" y="2358424"/>
                  <a:pt x="2499590" y="2345280"/>
                </a:cubicBezTo>
                <a:cubicBezTo>
                  <a:pt x="2512449" y="2330230"/>
                  <a:pt x="2525594" y="2314228"/>
                  <a:pt x="2537690" y="2300607"/>
                </a:cubicBezTo>
                <a:cubicBezTo>
                  <a:pt x="2537690" y="2299750"/>
                  <a:pt x="2538547" y="2298988"/>
                  <a:pt x="2538929" y="2298131"/>
                </a:cubicBezTo>
                <a:cubicBezTo>
                  <a:pt x="2545787" y="2290225"/>
                  <a:pt x="2552073" y="2281843"/>
                  <a:pt x="2558645" y="2273747"/>
                </a:cubicBezTo>
                <a:lnTo>
                  <a:pt x="2576838" y="2250411"/>
                </a:lnTo>
                <a:cubicBezTo>
                  <a:pt x="2582267" y="2243648"/>
                  <a:pt x="2587220" y="2236504"/>
                  <a:pt x="2592078" y="2229361"/>
                </a:cubicBezTo>
                <a:lnTo>
                  <a:pt x="2606937" y="2207929"/>
                </a:lnTo>
                <a:lnTo>
                  <a:pt x="2605413" y="2209453"/>
                </a:lnTo>
                <a:cubicBezTo>
                  <a:pt x="2629130" y="2177354"/>
                  <a:pt x="2626368" y="2183926"/>
                  <a:pt x="2629321" y="2183259"/>
                </a:cubicBezTo>
                <a:cubicBezTo>
                  <a:pt x="2626273" y="2189260"/>
                  <a:pt x="2622844" y="2194975"/>
                  <a:pt x="2619796" y="2200786"/>
                </a:cubicBezTo>
                <a:cubicBezTo>
                  <a:pt x="2610271" y="2214787"/>
                  <a:pt x="2599888" y="2229361"/>
                  <a:pt x="2593030" y="2239457"/>
                </a:cubicBezTo>
                <a:cubicBezTo>
                  <a:pt x="2586172" y="2249554"/>
                  <a:pt x="2581886" y="2256030"/>
                  <a:pt x="2585029" y="2254888"/>
                </a:cubicBezTo>
                <a:cubicBezTo>
                  <a:pt x="2598745" y="2237266"/>
                  <a:pt x="2611128" y="2218692"/>
                  <a:pt x="2624272" y="2200595"/>
                </a:cubicBezTo>
                <a:cubicBezTo>
                  <a:pt x="2627035" y="2196785"/>
                  <a:pt x="2629987" y="2192975"/>
                  <a:pt x="2632464" y="2188879"/>
                </a:cubicBezTo>
                <a:cubicBezTo>
                  <a:pt x="2636360" y="2184603"/>
                  <a:pt x="2639570" y="2179754"/>
                  <a:pt x="2641989" y="2174496"/>
                </a:cubicBezTo>
                <a:lnTo>
                  <a:pt x="2659039" y="2146969"/>
                </a:lnTo>
                <a:lnTo>
                  <a:pt x="2666659" y="2133920"/>
                </a:lnTo>
                <a:cubicBezTo>
                  <a:pt x="2668945" y="2129538"/>
                  <a:pt x="2671231" y="2125252"/>
                  <a:pt x="2673517" y="2121061"/>
                </a:cubicBezTo>
                <a:lnTo>
                  <a:pt x="2686947" y="2096677"/>
                </a:lnTo>
                <a:cubicBezTo>
                  <a:pt x="2691424" y="2088867"/>
                  <a:pt x="2695805" y="2081342"/>
                  <a:pt x="2699996" y="2073912"/>
                </a:cubicBezTo>
                <a:lnTo>
                  <a:pt x="2711807" y="2051910"/>
                </a:lnTo>
                <a:cubicBezTo>
                  <a:pt x="2719522" y="2037527"/>
                  <a:pt x="2727619" y="2024001"/>
                  <a:pt x="2734762" y="2010190"/>
                </a:cubicBezTo>
                <a:lnTo>
                  <a:pt x="2755813" y="1968471"/>
                </a:lnTo>
                <a:lnTo>
                  <a:pt x="2755813" y="1968471"/>
                </a:lnTo>
                <a:cubicBezTo>
                  <a:pt x="2764480" y="1952469"/>
                  <a:pt x="2770481" y="1938372"/>
                  <a:pt x="2776006" y="1927989"/>
                </a:cubicBezTo>
                <a:cubicBezTo>
                  <a:pt x="2779444" y="1920693"/>
                  <a:pt x="2783626" y="1913768"/>
                  <a:pt x="2788484" y="1907320"/>
                </a:cubicBezTo>
                <a:lnTo>
                  <a:pt x="2788484" y="1907320"/>
                </a:lnTo>
                <a:cubicBezTo>
                  <a:pt x="2790579" y="1901796"/>
                  <a:pt x="2792675" y="1896652"/>
                  <a:pt x="2794579" y="1891795"/>
                </a:cubicBezTo>
                <a:lnTo>
                  <a:pt x="2799437" y="1878174"/>
                </a:lnTo>
                <a:cubicBezTo>
                  <a:pt x="2802485" y="1869887"/>
                  <a:pt x="2805057" y="1863029"/>
                  <a:pt x="2807248" y="1857790"/>
                </a:cubicBezTo>
                <a:cubicBezTo>
                  <a:pt x="2811534" y="1847408"/>
                  <a:pt x="2814011" y="1843598"/>
                  <a:pt x="2814392" y="1847598"/>
                </a:cubicBezTo>
                <a:cubicBezTo>
                  <a:pt x="2810848" y="1858066"/>
                  <a:pt x="2807981" y="1868763"/>
                  <a:pt x="2805819" y="1879603"/>
                </a:cubicBezTo>
                <a:cubicBezTo>
                  <a:pt x="2803781" y="1890670"/>
                  <a:pt x="2800590" y="1901491"/>
                  <a:pt x="2796294" y="1911892"/>
                </a:cubicBezTo>
                <a:lnTo>
                  <a:pt x="2796294" y="1911892"/>
                </a:lnTo>
                <a:cubicBezTo>
                  <a:pt x="2794446" y="1922570"/>
                  <a:pt x="2791246" y="1932980"/>
                  <a:pt x="2786769" y="1942848"/>
                </a:cubicBezTo>
                <a:cubicBezTo>
                  <a:pt x="2784102" y="1950468"/>
                  <a:pt x="2781721" y="1958184"/>
                  <a:pt x="2778768" y="1965708"/>
                </a:cubicBezTo>
                <a:lnTo>
                  <a:pt x="2769243" y="1988283"/>
                </a:lnTo>
                <a:lnTo>
                  <a:pt x="2761909" y="2009238"/>
                </a:lnTo>
                <a:lnTo>
                  <a:pt x="2764480" y="2011619"/>
                </a:lnTo>
                <a:lnTo>
                  <a:pt x="2781911" y="1981901"/>
                </a:lnTo>
                <a:cubicBezTo>
                  <a:pt x="2789722" y="1964946"/>
                  <a:pt x="2794484" y="1953326"/>
                  <a:pt x="2797913" y="1947706"/>
                </a:cubicBezTo>
                <a:lnTo>
                  <a:pt x="2797913" y="1946849"/>
                </a:lnTo>
                <a:cubicBezTo>
                  <a:pt x="2820583" y="1897414"/>
                  <a:pt x="2830298" y="1869792"/>
                  <a:pt x="2835251" y="1861695"/>
                </a:cubicBezTo>
                <a:cubicBezTo>
                  <a:pt x="2840204" y="1853599"/>
                  <a:pt x="2838680" y="1864172"/>
                  <a:pt x="2834013" y="1889223"/>
                </a:cubicBezTo>
                <a:cubicBezTo>
                  <a:pt x="2830775" y="1908273"/>
                  <a:pt x="2825536" y="1927323"/>
                  <a:pt x="2824488" y="1938753"/>
                </a:cubicBezTo>
                <a:cubicBezTo>
                  <a:pt x="2823440" y="1950183"/>
                  <a:pt x="2825060" y="1952945"/>
                  <a:pt x="2834013" y="1939324"/>
                </a:cubicBezTo>
                <a:cubicBezTo>
                  <a:pt x="2833918" y="1950211"/>
                  <a:pt x="2831946" y="1961003"/>
                  <a:pt x="2828203" y="1971233"/>
                </a:cubicBezTo>
                <a:cubicBezTo>
                  <a:pt x="2817820" y="1997236"/>
                  <a:pt x="2806200" y="2021144"/>
                  <a:pt x="2795627" y="2044004"/>
                </a:cubicBezTo>
                <a:cubicBezTo>
                  <a:pt x="2785054" y="2066864"/>
                  <a:pt x="2772482" y="2086962"/>
                  <a:pt x="2761433" y="2106202"/>
                </a:cubicBezTo>
                <a:cubicBezTo>
                  <a:pt x="2741716" y="2138016"/>
                  <a:pt x="2720856" y="2172877"/>
                  <a:pt x="2697996" y="2204976"/>
                </a:cubicBezTo>
                <a:cubicBezTo>
                  <a:pt x="2692376" y="2213073"/>
                  <a:pt x="2686947" y="2221074"/>
                  <a:pt x="2681327" y="2228884"/>
                </a:cubicBezTo>
                <a:lnTo>
                  <a:pt x="2664087" y="2251268"/>
                </a:lnTo>
                <a:lnTo>
                  <a:pt x="2647513" y="2272413"/>
                </a:lnTo>
                <a:cubicBezTo>
                  <a:pt x="2642275" y="2279271"/>
                  <a:pt x="2636941" y="2285748"/>
                  <a:pt x="2631512" y="2291463"/>
                </a:cubicBezTo>
                <a:cubicBezTo>
                  <a:pt x="2621987" y="2304417"/>
                  <a:pt x="2613795" y="2313657"/>
                  <a:pt x="2606270" y="2322420"/>
                </a:cubicBezTo>
                <a:lnTo>
                  <a:pt x="2595126" y="2335374"/>
                </a:lnTo>
                <a:lnTo>
                  <a:pt x="2582553" y="2349090"/>
                </a:lnTo>
                <a:cubicBezTo>
                  <a:pt x="2582553" y="2343470"/>
                  <a:pt x="2546453" y="2379379"/>
                  <a:pt x="2548358" y="2370807"/>
                </a:cubicBezTo>
                <a:cubicBezTo>
                  <a:pt x="2544177" y="2375969"/>
                  <a:pt x="2539272" y="2380494"/>
                  <a:pt x="2533785" y="2384237"/>
                </a:cubicBezTo>
                <a:cubicBezTo>
                  <a:pt x="2531689" y="2385380"/>
                  <a:pt x="2531499" y="2384237"/>
                  <a:pt x="2529880" y="2384999"/>
                </a:cubicBezTo>
                <a:lnTo>
                  <a:pt x="2538452" y="2375474"/>
                </a:lnTo>
                <a:lnTo>
                  <a:pt x="2529880" y="2384999"/>
                </a:lnTo>
                <a:lnTo>
                  <a:pt x="2529880" y="2384999"/>
                </a:lnTo>
                <a:cubicBezTo>
                  <a:pt x="2509877" y="2405287"/>
                  <a:pt x="2496733" y="2417479"/>
                  <a:pt x="2482255" y="2430529"/>
                </a:cubicBezTo>
                <a:lnTo>
                  <a:pt x="2466538" y="2444340"/>
                </a:lnTo>
                <a:lnTo>
                  <a:pt x="2466538" y="2444340"/>
                </a:lnTo>
                <a:cubicBezTo>
                  <a:pt x="2455023" y="2455760"/>
                  <a:pt x="2442907" y="2466571"/>
                  <a:pt x="2430248" y="2476725"/>
                </a:cubicBezTo>
                <a:cubicBezTo>
                  <a:pt x="2413761" y="2491736"/>
                  <a:pt x="2396425" y="2505795"/>
                  <a:pt x="2378337" y="2518825"/>
                </a:cubicBezTo>
                <a:cubicBezTo>
                  <a:pt x="2365478" y="2527302"/>
                  <a:pt x="2354525" y="2534065"/>
                  <a:pt x="2336046" y="2547400"/>
                </a:cubicBezTo>
                <a:cubicBezTo>
                  <a:pt x="2331379" y="2551115"/>
                  <a:pt x="2326521" y="2555020"/>
                  <a:pt x="2321949" y="2558545"/>
                </a:cubicBezTo>
                <a:cubicBezTo>
                  <a:pt x="2309471" y="2566164"/>
                  <a:pt x="2294993" y="2576452"/>
                  <a:pt x="2279753" y="2587786"/>
                </a:cubicBezTo>
                <a:lnTo>
                  <a:pt x="2266133" y="2597311"/>
                </a:lnTo>
                <a:lnTo>
                  <a:pt x="2252036" y="2606265"/>
                </a:lnTo>
                <a:cubicBezTo>
                  <a:pt x="2236891" y="2615790"/>
                  <a:pt x="2222603" y="2624457"/>
                  <a:pt x="2208030" y="2633316"/>
                </a:cubicBezTo>
                <a:cubicBezTo>
                  <a:pt x="2193457" y="2642174"/>
                  <a:pt x="2177550" y="2650080"/>
                  <a:pt x="2160405" y="2660176"/>
                </a:cubicBezTo>
                <a:cubicBezTo>
                  <a:pt x="2151385" y="2665968"/>
                  <a:pt x="2141812" y="2670854"/>
                  <a:pt x="2131830" y="2674750"/>
                </a:cubicBezTo>
                <a:cubicBezTo>
                  <a:pt x="2128115" y="2675893"/>
                  <a:pt x="2128877" y="2674750"/>
                  <a:pt x="2129163" y="2673511"/>
                </a:cubicBezTo>
                <a:lnTo>
                  <a:pt x="2119638" y="2675797"/>
                </a:lnTo>
                <a:lnTo>
                  <a:pt x="2116304" y="2675702"/>
                </a:lnTo>
                <a:cubicBezTo>
                  <a:pt x="2097273" y="2688075"/>
                  <a:pt x="2077376" y="2699057"/>
                  <a:pt x="2056773" y="2708563"/>
                </a:cubicBezTo>
                <a:lnTo>
                  <a:pt x="2026007" y="2723327"/>
                </a:lnTo>
                <a:cubicBezTo>
                  <a:pt x="2012815" y="2730271"/>
                  <a:pt x="1999242" y="2736433"/>
                  <a:pt x="1985335" y="2741805"/>
                </a:cubicBezTo>
                <a:lnTo>
                  <a:pt x="1960094" y="2751902"/>
                </a:lnTo>
                <a:cubicBezTo>
                  <a:pt x="1951712" y="2755141"/>
                  <a:pt x="1943235" y="2757807"/>
                  <a:pt x="1935615" y="2760569"/>
                </a:cubicBezTo>
                <a:cubicBezTo>
                  <a:pt x="1880275" y="2779619"/>
                  <a:pt x="1909707" y="2766094"/>
                  <a:pt x="1893038" y="2770094"/>
                </a:cubicBezTo>
                <a:cubicBezTo>
                  <a:pt x="1881608" y="2772762"/>
                  <a:pt x="1868559" y="2775238"/>
                  <a:pt x="1856272" y="2777810"/>
                </a:cubicBezTo>
                <a:lnTo>
                  <a:pt x="1820267" y="2786382"/>
                </a:lnTo>
                <a:cubicBezTo>
                  <a:pt x="1757021" y="2797717"/>
                  <a:pt x="1749592" y="2799908"/>
                  <a:pt x="1728446" y="2809814"/>
                </a:cubicBezTo>
                <a:lnTo>
                  <a:pt x="1737971" y="2809814"/>
                </a:lnTo>
                <a:lnTo>
                  <a:pt x="1751211" y="2807528"/>
                </a:lnTo>
                <a:lnTo>
                  <a:pt x="1764736" y="2804480"/>
                </a:lnTo>
                <a:lnTo>
                  <a:pt x="1790740" y="2798860"/>
                </a:lnTo>
                <a:cubicBezTo>
                  <a:pt x="1801884" y="2796136"/>
                  <a:pt x="1813219" y="2794221"/>
                  <a:pt x="1824649" y="2793145"/>
                </a:cubicBezTo>
                <a:cubicBezTo>
                  <a:pt x="1830840" y="2793145"/>
                  <a:pt x="1804075" y="2801337"/>
                  <a:pt x="1771976" y="2808671"/>
                </a:cubicBezTo>
                <a:cubicBezTo>
                  <a:pt x="1750916" y="2815062"/>
                  <a:pt x="1729427" y="2819968"/>
                  <a:pt x="1707682" y="2823339"/>
                </a:cubicBezTo>
                <a:cubicBezTo>
                  <a:pt x="1684060" y="2828102"/>
                  <a:pt x="1658628" y="2830579"/>
                  <a:pt x="1634339" y="2833627"/>
                </a:cubicBezTo>
                <a:lnTo>
                  <a:pt x="1634339" y="2833627"/>
                </a:lnTo>
                <a:lnTo>
                  <a:pt x="1615766" y="2837055"/>
                </a:lnTo>
                <a:lnTo>
                  <a:pt x="1543280" y="2843342"/>
                </a:lnTo>
                <a:cubicBezTo>
                  <a:pt x="1519087" y="2844961"/>
                  <a:pt x="1494798" y="2845151"/>
                  <a:pt x="1471176" y="2844771"/>
                </a:cubicBezTo>
                <a:cubicBezTo>
                  <a:pt x="1466413" y="2843723"/>
                  <a:pt x="1461651" y="2842675"/>
                  <a:pt x="1456793" y="2841246"/>
                </a:cubicBezTo>
                <a:lnTo>
                  <a:pt x="1397262" y="2838389"/>
                </a:lnTo>
                <a:cubicBezTo>
                  <a:pt x="1380022" y="2838389"/>
                  <a:pt x="1362972" y="2836579"/>
                  <a:pt x="1346113" y="2835626"/>
                </a:cubicBezTo>
                <a:lnTo>
                  <a:pt x="1320871" y="2833817"/>
                </a:lnTo>
                <a:cubicBezTo>
                  <a:pt x="1312489" y="2833245"/>
                  <a:pt x="1304203" y="2831912"/>
                  <a:pt x="1295916" y="2830959"/>
                </a:cubicBezTo>
                <a:cubicBezTo>
                  <a:pt x="1279409" y="2828740"/>
                  <a:pt x="1263026" y="2826454"/>
                  <a:pt x="1246767" y="2824102"/>
                </a:cubicBezTo>
                <a:cubicBezTo>
                  <a:pt x="1230575" y="2821149"/>
                  <a:pt x="1214668" y="2817719"/>
                  <a:pt x="1199142" y="2814577"/>
                </a:cubicBezTo>
                <a:lnTo>
                  <a:pt x="1177139" y="2809909"/>
                </a:lnTo>
                <a:cubicBezTo>
                  <a:pt x="1169614" y="2808290"/>
                  <a:pt x="1161899" y="2806195"/>
                  <a:pt x="1154089" y="2804385"/>
                </a:cubicBezTo>
                <a:lnTo>
                  <a:pt x="1106464" y="2792859"/>
                </a:lnTo>
                <a:lnTo>
                  <a:pt x="1058839" y="2779048"/>
                </a:lnTo>
                <a:cubicBezTo>
                  <a:pt x="1051219" y="2776762"/>
                  <a:pt x="1043694" y="2774476"/>
                  <a:pt x="1036360" y="2772095"/>
                </a:cubicBezTo>
                <a:lnTo>
                  <a:pt x="1015500" y="2764284"/>
                </a:lnTo>
                <a:lnTo>
                  <a:pt x="978352" y="2751711"/>
                </a:lnTo>
                <a:cubicBezTo>
                  <a:pt x="965970" y="2747711"/>
                  <a:pt x="954350" y="2742186"/>
                  <a:pt x="943110" y="2738091"/>
                </a:cubicBezTo>
                <a:cubicBezTo>
                  <a:pt x="931870" y="2733995"/>
                  <a:pt x="921679" y="2729232"/>
                  <a:pt x="912439" y="2725041"/>
                </a:cubicBezTo>
                <a:cubicBezTo>
                  <a:pt x="904467" y="2721365"/>
                  <a:pt x="896771" y="2717126"/>
                  <a:pt x="889389" y="2712373"/>
                </a:cubicBezTo>
                <a:cubicBezTo>
                  <a:pt x="879007" y="2705611"/>
                  <a:pt x="854909" y="2696371"/>
                  <a:pt x="836239" y="2687513"/>
                </a:cubicBezTo>
                <a:lnTo>
                  <a:pt x="787281" y="2664082"/>
                </a:lnTo>
                <a:cubicBezTo>
                  <a:pt x="771088" y="2655890"/>
                  <a:pt x="755372" y="2646936"/>
                  <a:pt x="739656" y="2638459"/>
                </a:cubicBezTo>
                <a:cubicBezTo>
                  <a:pt x="723940" y="2629982"/>
                  <a:pt x="708414" y="2621409"/>
                  <a:pt x="692031" y="2611504"/>
                </a:cubicBezTo>
                <a:lnTo>
                  <a:pt x="666694" y="2595978"/>
                </a:lnTo>
                <a:cubicBezTo>
                  <a:pt x="658027" y="2590644"/>
                  <a:pt x="649549" y="2584452"/>
                  <a:pt x="640691" y="2578357"/>
                </a:cubicBezTo>
                <a:cubicBezTo>
                  <a:pt x="610002" y="2558011"/>
                  <a:pt x="580636" y="2535742"/>
                  <a:pt x="552776" y="2511682"/>
                </a:cubicBezTo>
                <a:cubicBezTo>
                  <a:pt x="540488" y="2500632"/>
                  <a:pt x="528868" y="2489678"/>
                  <a:pt x="517342" y="2478820"/>
                </a:cubicBezTo>
                <a:cubicBezTo>
                  <a:pt x="511532" y="2473391"/>
                  <a:pt x="505722" y="2468057"/>
                  <a:pt x="500102" y="2462532"/>
                </a:cubicBezTo>
                <a:lnTo>
                  <a:pt x="483338" y="2445388"/>
                </a:lnTo>
                <a:cubicBezTo>
                  <a:pt x="458383" y="2420241"/>
                  <a:pt x="405709" y="2366044"/>
                  <a:pt x="404090" y="2356805"/>
                </a:cubicBezTo>
                <a:cubicBezTo>
                  <a:pt x="391517" y="2341279"/>
                  <a:pt x="391327" y="2339279"/>
                  <a:pt x="391231" y="2337279"/>
                </a:cubicBezTo>
                <a:cubicBezTo>
                  <a:pt x="383040" y="2325372"/>
                  <a:pt x="374563" y="2313847"/>
                  <a:pt x="366752" y="2301846"/>
                </a:cubicBezTo>
                <a:cubicBezTo>
                  <a:pt x="336653" y="2263746"/>
                  <a:pt x="324842" y="2246124"/>
                  <a:pt x="351322" y="2275557"/>
                </a:cubicBezTo>
                <a:cubicBezTo>
                  <a:pt x="361990" y="2287272"/>
                  <a:pt x="370372" y="2296702"/>
                  <a:pt x="376753" y="2302131"/>
                </a:cubicBezTo>
                <a:cubicBezTo>
                  <a:pt x="383135" y="2307561"/>
                  <a:pt x="386278" y="2308894"/>
                  <a:pt x="384564" y="2304989"/>
                </a:cubicBezTo>
                <a:cubicBezTo>
                  <a:pt x="382849" y="2301084"/>
                  <a:pt x="380182" y="2295464"/>
                  <a:pt x="378277" y="2289939"/>
                </a:cubicBezTo>
                <a:lnTo>
                  <a:pt x="378277" y="2289939"/>
                </a:lnTo>
                <a:cubicBezTo>
                  <a:pt x="380182" y="2295083"/>
                  <a:pt x="382278" y="2300131"/>
                  <a:pt x="384564" y="2304989"/>
                </a:cubicBezTo>
                <a:cubicBezTo>
                  <a:pt x="357037" y="2269365"/>
                  <a:pt x="334748" y="2242029"/>
                  <a:pt x="315127" y="2215645"/>
                </a:cubicBezTo>
                <a:cubicBezTo>
                  <a:pt x="295505" y="2189260"/>
                  <a:pt x="277027" y="2164590"/>
                  <a:pt x="257977" y="2135254"/>
                </a:cubicBezTo>
                <a:cubicBezTo>
                  <a:pt x="245118" y="2119470"/>
                  <a:pt x="233888" y="2102430"/>
                  <a:pt x="224449" y="2084390"/>
                </a:cubicBezTo>
                <a:cubicBezTo>
                  <a:pt x="209399" y="2055815"/>
                  <a:pt x="217210" y="2065340"/>
                  <a:pt x="214162" y="2056291"/>
                </a:cubicBezTo>
                <a:cubicBezTo>
                  <a:pt x="212695" y="2051900"/>
                  <a:pt x="211704" y="2047366"/>
                  <a:pt x="211209" y="2042766"/>
                </a:cubicBezTo>
                <a:lnTo>
                  <a:pt x="212447" y="2044290"/>
                </a:lnTo>
                <a:lnTo>
                  <a:pt x="202160" y="2023335"/>
                </a:lnTo>
                <a:cubicBezTo>
                  <a:pt x="196350" y="2018191"/>
                  <a:pt x="186349" y="1994760"/>
                  <a:pt x="175204" y="1969233"/>
                </a:cubicBezTo>
                <a:cubicBezTo>
                  <a:pt x="167680" y="1954278"/>
                  <a:pt x="161107" y="1936848"/>
                  <a:pt x="154535" y="1920941"/>
                </a:cubicBezTo>
                <a:cubicBezTo>
                  <a:pt x="147963" y="1905034"/>
                  <a:pt x="141391" y="1890937"/>
                  <a:pt x="137104" y="1881222"/>
                </a:cubicBezTo>
                <a:cubicBezTo>
                  <a:pt x="128151" y="1865220"/>
                  <a:pt x="123579" y="1857123"/>
                  <a:pt x="125579" y="1866648"/>
                </a:cubicBezTo>
                <a:cubicBezTo>
                  <a:pt x="126627" y="1871411"/>
                  <a:pt x="129008" y="1880650"/>
                  <a:pt x="133866" y="1895223"/>
                </a:cubicBezTo>
                <a:cubicBezTo>
                  <a:pt x="138724" y="1909797"/>
                  <a:pt x="146534" y="1929799"/>
                  <a:pt x="156345" y="1956469"/>
                </a:cubicBezTo>
                <a:cubicBezTo>
                  <a:pt x="139067" y="1922550"/>
                  <a:pt x="124912" y="1887127"/>
                  <a:pt x="114054" y="1850646"/>
                </a:cubicBezTo>
                <a:cubicBezTo>
                  <a:pt x="107101" y="1829406"/>
                  <a:pt x="102434" y="1810451"/>
                  <a:pt x="98052" y="1794068"/>
                </a:cubicBezTo>
                <a:cubicBezTo>
                  <a:pt x="93670" y="1777685"/>
                  <a:pt x="89384" y="1763874"/>
                  <a:pt x="86812" y="1751777"/>
                </a:cubicBezTo>
                <a:cubicBezTo>
                  <a:pt x="81193" y="1727869"/>
                  <a:pt x="77287" y="1712439"/>
                  <a:pt x="73954" y="1702818"/>
                </a:cubicBezTo>
                <a:cubicBezTo>
                  <a:pt x="67477" y="1683768"/>
                  <a:pt x="65381" y="1687293"/>
                  <a:pt x="61952" y="1692436"/>
                </a:cubicBezTo>
                <a:cubicBezTo>
                  <a:pt x="60904" y="1696132"/>
                  <a:pt x="60295" y="1699932"/>
                  <a:pt x="60142" y="1703771"/>
                </a:cubicBezTo>
                <a:cubicBezTo>
                  <a:pt x="59114" y="1698828"/>
                  <a:pt x="57418" y="1694055"/>
                  <a:pt x="55094" y="1689579"/>
                </a:cubicBezTo>
                <a:cubicBezTo>
                  <a:pt x="54142" y="1688721"/>
                  <a:pt x="53570" y="1690055"/>
                  <a:pt x="52522" y="1688531"/>
                </a:cubicBezTo>
                <a:cubicBezTo>
                  <a:pt x="42997" y="1648240"/>
                  <a:pt x="35473" y="1619761"/>
                  <a:pt x="31186" y="1606425"/>
                </a:cubicBezTo>
                <a:cubicBezTo>
                  <a:pt x="28224" y="1596910"/>
                  <a:pt x="26052" y="1587156"/>
                  <a:pt x="24709" y="1577279"/>
                </a:cubicBezTo>
                <a:cubicBezTo>
                  <a:pt x="23566" y="1570516"/>
                  <a:pt x="22423" y="1562801"/>
                  <a:pt x="21185" y="1554324"/>
                </a:cubicBezTo>
                <a:cubicBezTo>
                  <a:pt x="19947" y="1545846"/>
                  <a:pt x="19661" y="1536417"/>
                  <a:pt x="18899" y="1526320"/>
                </a:cubicBezTo>
                <a:cubicBezTo>
                  <a:pt x="13937" y="1509813"/>
                  <a:pt x="11279" y="1492697"/>
                  <a:pt x="10993" y="1475457"/>
                </a:cubicBezTo>
                <a:cubicBezTo>
                  <a:pt x="7945" y="1480505"/>
                  <a:pt x="5469" y="1456407"/>
                  <a:pt x="3850" y="1406210"/>
                </a:cubicBezTo>
                <a:cubicBezTo>
                  <a:pt x="4897" y="1385731"/>
                  <a:pt x="5755" y="1365348"/>
                  <a:pt x="6898" y="1344774"/>
                </a:cubicBezTo>
                <a:cubicBezTo>
                  <a:pt x="5755" y="1365348"/>
                  <a:pt x="4897" y="1385731"/>
                  <a:pt x="3850" y="1406210"/>
                </a:cubicBezTo>
                <a:cubicBezTo>
                  <a:pt x="2211" y="1395047"/>
                  <a:pt x="1830" y="1383740"/>
                  <a:pt x="2707" y="1372491"/>
                </a:cubicBezTo>
                <a:cubicBezTo>
                  <a:pt x="3469" y="1358013"/>
                  <a:pt x="4231" y="1344583"/>
                  <a:pt x="4897" y="1332105"/>
                </a:cubicBezTo>
                <a:cubicBezTo>
                  <a:pt x="5564" y="1319628"/>
                  <a:pt x="6898" y="1307626"/>
                  <a:pt x="7755" y="1296387"/>
                </a:cubicBezTo>
                <a:cubicBezTo>
                  <a:pt x="8422" y="1288290"/>
                  <a:pt x="8898" y="1280575"/>
                  <a:pt x="9374" y="1272955"/>
                </a:cubicBezTo>
                <a:cubicBezTo>
                  <a:pt x="2926" y="1329591"/>
                  <a:pt x="-256" y="1386550"/>
                  <a:pt x="-151" y="1443548"/>
                </a:cubicBezTo>
                <a:cubicBezTo>
                  <a:pt x="-151" y="1468570"/>
                  <a:pt x="449" y="1493525"/>
                  <a:pt x="1659" y="1518414"/>
                </a:cubicBezTo>
                <a:cubicBezTo>
                  <a:pt x="2345" y="1521319"/>
                  <a:pt x="3202" y="1524186"/>
                  <a:pt x="4231" y="1526987"/>
                </a:cubicBezTo>
                <a:cubicBezTo>
                  <a:pt x="5278" y="1536988"/>
                  <a:pt x="6040" y="1546894"/>
                  <a:pt x="7279" y="1556895"/>
                </a:cubicBezTo>
                <a:lnTo>
                  <a:pt x="11565" y="1586613"/>
                </a:lnTo>
                <a:cubicBezTo>
                  <a:pt x="14613" y="1606330"/>
                  <a:pt x="16899" y="1626237"/>
                  <a:pt x="21090" y="1645764"/>
                </a:cubicBezTo>
                <a:cubicBezTo>
                  <a:pt x="25281" y="1665290"/>
                  <a:pt x="30139" y="1683006"/>
                  <a:pt x="34901" y="1702342"/>
                </a:cubicBezTo>
                <a:cubicBezTo>
                  <a:pt x="39664" y="1721678"/>
                  <a:pt x="46236" y="1742823"/>
                  <a:pt x="52046" y="1764826"/>
                </a:cubicBezTo>
                <a:lnTo>
                  <a:pt x="73287" y="1833787"/>
                </a:lnTo>
                <a:cubicBezTo>
                  <a:pt x="81478" y="1857790"/>
                  <a:pt x="90270" y="1883193"/>
                  <a:pt x="99671" y="1909987"/>
                </a:cubicBezTo>
                <a:cubicBezTo>
                  <a:pt x="95004" y="1899986"/>
                  <a:pt x="90813" y="1889699"/>
                  <a:pt x="86431" y="1879412"/>
                </a:cubicBezTo>
                <a:cubicBezTo>
                  <a:pt x="90813" y="1889699"/>
                  <a:pt x="95004" y="1899986"/>
                  <a:pt x="99671" y="1909987"/>
                </a:cubicBezTo>
                <a:lnTo>
                  <a:pt x="107101" y="1925799"/>
                </a:lnTo>
                <a:lnTo>
                  <a:pt x="119769" y="1957422"/>
                </a:lnTo>
                <a:cubicBezTo>
                  <a:pt x="122245" y="1963327"/>
                  <a:pt x="124436" y="1969423"/>
                  <a:pt x="127294" y="1975233"/>
                </a:cubicBezTo>
                <a:lnTo>
                  <a:pt x="130913" y="1982853"/>
                </a:lnTo>
                <a:lnTo>
                  <a:pt x="130913" y="1982853"/>
                </a:lnTo>
                <a:cubicBezTo>
                  <a:pt x="136152" y="1993426"/>
                  <a:pt x="141486" y="2003904"/>
                  <a:pt x="146725" y="2014476"/>
                </a:cubicBezTo>
                <a:cubicBezTo>
                  <a:pt x="151963" y="2025049"/>
                  <a:pt x="157107" y="2035527"/>
                  <a:pt x="163012" y="2045528"/>
                </a:cubicBezTo>
                <a:lnTo>
                  <a:pt x="188063" y="2088867"/>
                </a:lnTo>
                <a:cubicBezTo>
                  <a:pt x="196731" y="2103916"/>
                  <a:pt x="207113" y="2120013"/>
                  <a:pt x="217591" y="2140588"/>
                </a:cubicBezTo>
                <a:cubicBezTo>
                  <a:pt x="223439" y="2150493"/>
                  <a:pt x="228497" y="2160847"/>
                  <a:pt x="232735" y="2171544"/>
                </a:cubicBezTo>
                <a:cubicBezTo>
                  <a:pt x="233688" y="2175354"/>
                  <a:pt x="231592" y="2174782"/>
                  <a:pt x="230735" y="2175830"/>
                </a:cubicBezTo>
                <a:lnTo>
                  <a:pt x="252928" y="2219073"/>
                </a:lnTo>
                <a:cubicBezTo>
                  <a:pt x="283789" y="2262222"/>
                  <a:pt x="294553" y="2271937"/>
                  <a:pt x="324080" y="2307465"/>
                </a:cubicBezTo>
                <a:cubicBezTo>
                  <a:pt x="342368" y="2328325"/>
                  <a:pt x="362180" y="2348613"/>
                  <a:pt x="381992" y="2370997"/>
                </a:cubicBezTo>
                <a:cubicBezTo>
                  <a:pt x="391517" y="2382427"/>
                  <a:pt x="402471" y="2393095"/>
                  <a:pt x="412853" y="2404811"/>
                </a:cubicBezTo>
                <a:lnTo>
                  <a:pt x="428569" y="2422623"/>
                </a:lnTo>
                <a:cubicBezTo>
                  <a:pt x="433808" y="2428719"/>
                  <a:pt x="439142" y="2434815"/>
                  <a:pt x="444857" y="2440816"/>
                </a:cubicBezTo>
                <a:cubicBezTo>
                  <a:pt x="459040" y="2454113"/>
                  <a:pt x="472432" y="2468238"/>
                  <a:pt x="484957" y="2483107"/>
                </a:cubicBezTo>
                <a:cubicBezTo>
                  <a:pt x="490577" y="2489774"/>
                  <a:pt x="490196" y="2491584"/>
                  <a:pt x="490672" y="2494155"/>
                </a:cubicBezTo>
                <a:lnTo>
                  <a:pt x="510294" y="2513205"/>
                </a:lnTo>
                <a:cubicBezTo>
                  <a:pt x="508484" y="2516254"/>
                  <a:pt x="477909" y="2490441"/>
                  <a:pt x="453144" y="2464914"/>
                </a:cubicBezTo>
                <a:lnTo>
                  <a:pt x="432284" y="2444435"/>
                </a:lnTo>
                <a:cubicBezTo>
                  <a:pt x="425902" y="2438434"/>
                  <a:pt x="420664" y="2432528"/>
                  <a:pt x="415806" y="2427861"/>
                </a:cubicBezTo>
                <a:cubicBezTo>
                  <a:pt x="409453" y="2420975"/>
                  <a:pt x="402366" y="2414812"/>
                  <a:pt x="394660" y="2409478"/>
                </a:cubicBezTo>
                <a:cubicBezTo>
                  <a:pt x="386469" y="2402810"/>
                  <a:pt x="377801" y="2396429"/>
                  <a:pt x="369991" y="2389285"/>
                </a:cubicBezTo>
                <a:lnTo>
                  <a:pt x="336082" y="2351185"/>
                </a:lnTo>
                <a:cubicBezTo>
                  <a:pt x="328652" y="2342898"/>
                  <a:pt x="321889" y="2334040"/>
                  <a:pt x="315031" y="2325277"/>
                </a:cubicBezTo>
                <a:lnTo>
                  <a:pt x="294362" y="2299083"/>
                </a:lnTo>
                <a:cubicBezTo>
                  <a:pt x="285599" y="2291749"/>
                  <a:pt x="265787" y="2265079"/>
                  <a:pt x="266740" y="2271366"/>
                </a:cubicBezTo>
                <a:cubicBezTo>
                  <a:pt x="267692" y="2277652"/>
                  <a:pt x="261596" y="2271366"/>
                  <a:pt x="249690" y="2257459"/>
                </a:cubicBezTo>
                <a:cubicBezTo>
                  <a:pt x="243975" y="2250315"/>
                  <a:pt x="236260" y="2241457"/>
                  <a:pt x="228449" y="2230313"/>
                </a:cubicBezTo>
                <a:lnTo>
                  <a:pt x="227306" y="2228789"/>
                </a:lnTo>
                <a:cubicBezTo>
                  <a:pt x="463393" y="2600997"/>
                  <a:pt x="854566" y="2847085"/>
                  <a:pt x="1292296" y="2898777"/>
                </a:cubicBezTo>
                <a:cubicBezTo>
                  <a:pt x="1292296" y="2898777"/>
                  <a:pt x="1290868" y="2897539"/>
                  <a:pt x="1291344" y="2897349"/>
                </a:cubicBezTo>
                <a:close/>
                <a:moveTo>
                  <a:pt x="1805218" y="63852"/>
                </a:moveTo>
                <a:cubicBezTo>
                  <a:pt x="1772357" y="58041"/>
                  <a:pt x="1740257" y="47849"/>
                  <a:pt x="1707110" y="42992"/>
                </a:cubicBezTo>
                <a:cubicBezTo>
                  <a:pt x="1681012" y="37848"/>
                  <a:pt x="1657580" y="34705"/>
                  <a:pt x="1649960" y="32419"/>
                </a:cubicBezTo>
                <a:cubicBezTo>
                  <a:pt x="1657390" y="34705"/>
                  <a:pt x="1680821" y="37848"/>
                  <a:pt x="1707110" y="42992"/>
                </a:cubicBezTo>
                <a:lnTo>
                  <a:pt x="1707110" y="44992"/>
                </a:lnTo>
                <a:cubicBezTo>
                  <a:pt x="1707968" y="46706"/>
                  <a:pt x="1697585" y="45468"/>
                  <a:pt x="1675297" y="41658"/>
                </a:cubicBezTo>
                <a:cubicBezTo>
                  <a:pt x="1675297" y="41658"/>
                  <a:pt x="1676344" y="41658"/>
                  <a:pt x="1677869" y="41658"/>
                </a:cubicBezTo>
                <a:cubicBezTo>
                  <a:pt x="1676344" y="41658"/>
                  <a:pt x="1675487" y="41658"/>
                  <a:pt x="1675297" y="41658"/>
                </a:cubicBezTo>
                <a:cubicBezTo>
                  <a:pt x="1664629" y="40801"/>
                  <a:pt x="1653961" y="40325"/>
                  <a:pt x="1643293" y="39753"/>
                </a:cubicBezTo>
                <a:lnTo>
                  <a:pt x="1612241" y="35943"/>
                </a:lnTo>
                <a:cubicBezTo>
                  <a:pt x="1596049" y="33848"/>
                  <a:pt x="1579761" y="33181"/>
                  <a:pt x="1563569" y="31752"/>
                </a:cubicBezTo>
                <a:cubicBezTo>
                  <a:pt x="1558778" y="32952"/>
                  <a:pt x="1553824" y="33400"/>
                  <a:pt x="1548900" y="33086"/>
                </a:cubicBezTo>
                <a:lnTo>
                  <a:pt x="1535279" y="33086"/>
                </a:lnTo>
                <a:lnTo>
                  <a:pt x="1519944" y="33086"/>
                </a:lnTo>
                <a:cubicBezTo>
                  <a:pt x="1471081" y="33943"/>
                  <a:pt x="1480415" y="36229"/>
                  <a:pt x="1513848" y="39372"/>
                </a:cubicBezTo>
                <a:cubicBezTo>
                  <a:pt x="1521087" y="39944"/>
                  <a:pt x="1529278" y="39944"/>
                  <a:pt x="1537565" y="40706"/>
                </a:cubicBezTo>
                <a:lnTo>
                  <a:pt x="1562044" y="42992"/>
                </a:lnTo>
                <a:cubicBezTo>
                  <a:pt x="1573513" y="43649"/>
                  <a:pt x="1584886" y="45335"/>
                  <a:pt x="1596049" y="48040"/>
                </a:cubicBezTo>
                <a:cubicBezTo>
                  <a:pt x="1575856" y="48516"/>
                  <a:pt x="1522325" y="42039"/>
                  <a:pt x="1512229" y="45849"/>
                </a:cubicBezTo>
                <a:cubicBezTo>
                  <a:pt x="1494798" y="45373"/>
                  <a:pt x="1476415" y="45087"/>
                  <a:pt x="1464604" y="43563"/>
                </a:cubicBezTo>
                <a:cubicBezTo>
                  <a:pt x="1441363" y="44230"/>
                  <a:pt x="1418027" y="45468"/>
                  <a:pt x="1395071" y="45945"/>
                </a:cubicBezTo>
                <a:cubicBezTo>
                  <a:pt x="1378784" y="46802"/>
                  <a:pt x="1351637" y="48421"/>
                  <a:pt x="1359638" y="45945"/>
                </a:cubicBezTo>
                <a:cubicBezTo>
                  <a:pt x="1392309" y="37467"/>
                  <a:pt x="1393738" y="29181"/>
                  <a:pt x="1480034" y="24323"/>
                </a:cubicBezTo>
                <a:lnTo>
                  <a:pt x="1480034" y="24323"/>
                </a:lnTo>
                <a:lnTo>
                  <a:pt x="1530326" y="22418"/>
                </a:lnTo>
                <a:lnTo>
                  <a:pt x="1527374" y="14607"/>
                </a:lnTo>
                <a:cubicBezTo>
                  <a:pt x="1541509" y="14569"/>
                  <a:pt x="1555634" y="15398"/>
                  <a:pt x="1569664" y="17084"/>
                </a:cubicBezTo>
                <a:lnTo>
                  <a:pt x="1611670" y="21084"/>
                </a:lnTo>
                <a:lnTo>
                  <a:pt x="1614337" y="20608"/>
                </a:lnTo>
                <a:cubicBezTo>
                  <a:pt x="1635959" y="23180"/>
                  <a:pt x="1643483" y="24989"/>
                  <a:pt x="1645388" y="26514"/>
                </a:cubicBezTo>
                <a:lnTo>
                  <a:pt x="1647960" y="29943"/>
                </a:lnTo>
                <a:cubicBezTo>
                  <a:pt x="1672630" y="32990"/>
                  <a:pt x="1695585" y="37372"/>
                  <a:pt x="1719207" y="41087"/>
                </a:cubicBezTo>
                <a:cubicBezTo>
                  <a:pt x="1742829" y="44802"/>
                  <a:pt x="1765499" y="49755"/>
                  <a:pt x="1789311" y="55374"/>
                </a:cubicBezTo>
                <a:lnTo>
                  <a:pt x="1805313" y="61375"/>
                </a:lnTo>
                <a:close/>
                <a:moveTo>
                  <a:pt x="322937" y="1187802"/>
                </a:moveTo>
                <a:lnTo>
                  <a:pt x="312555" y="1225902"/>
                </a:lnTo>
                <a:cubicBezTo>
                  <a:pt x="305316" y="1242189"/>
                  <a:pt x="312555" y="1202565"/>
                  <a:pt x="318365" y="1169514"/>
                </a:cubicBezTo>
                <a:cubicBezTo>
                  <a:pt x="320842" y="1168942"/>
                  <a:pt x="320556" y="1179801"/>
                  <a:pt x="327223" y="1159989"/>
                </a:cubicBezTo>
                <a:cubicBezTo>
                  <a:pt x="325604" y="1169037"/>
                  <a:pt x="324080" y="1178467"/>
                  <a:pt x="322937" y="1187802"/>
                </a:cubicBezTo>
                <a:close/>
                <a:moveTo>
                  <a:pt x="345702" y="1690055"/>
                </a:moveTo>
                <a:cubicBezTo>
                  <a:pt x="341711" y="1676872"/>
                  <a:pt x="339158" y="1663299"/>
                  <a:pt x="338082" y="1649574"/>
                </a:cubicBezTo>
                <a:cubicBezTo>
                  <a:pt x="337130" y="1637286"/>
                  <a:pt x="335605" y="1609569"/>
                  <a:pt x="341987" y="1633095"/>
                </a:cubicBezTo>
                <a:cubicBezTo>
                  <a:pt x="345616" y="1644249"/>
                  <a:pt x="348455" y="1655641"/>
                  <a:pt x="350464" y="1667195"/>
                </a:cubicBezTo>
                <a:cubicBezTo>
                  <a:pt x="352560" y="1677863"/>
                  <a:pt x="353322" y="1688436"/>
                  <a:pt x="356275" y="1699008"/>
                </a:cubicBezTo>
                <a:lnTo>
                  <a:pt x="358370" y="1710153"/>
                </a:lnTo>
                <a:cubicBezTo>
                  <a:pt x="358265" y="1710753"/>
                  <a:pt x="358265" y="1711362"/>
                  <a:pt x="358370" y="1711962"/>
                </a:cubicBezTo>
                <a:cubicBezTo>
                  <a:pt x="361704" y="1733584"/>
                  <a:pt x="353417" y="1713010"/>
                  <a:pt x="345702" y="1690055"/>
                </a:cubicBezTo>
                <a:close/>
                <a:moveTo>
                  <a:pt x="364752" y="1101696"/>
                </a:moveTo>
                <a:cubicBezTo>
                  <a:pt x="363571" y="1108877"/>
                  <a:pt x="361790" y="1115955"/>
                  <a:pt x="359418" y="1122841"/>
                </a:cubicBezTo>
                <a:cubicBezTo>
                  <a:pt x="350560" y="1156560"/>
                  <a:pt x="349893" y="1148654"/>
                  <a:pt x="346655" y="1151988"/>
                </a:cubicBezTo>
                <a:lnTo>
                  <a:pt x="353036" y="1124651"/>
                </a:lnTo>
                <a:cubicBezTo>
                  <a:pt x="357132" y="1114459"/>
                  <a:pt x="365609" y="1091504"/>
                  <a:pt x="364847" y="1101696"/>
                </a:cubicBezTo>
                <a:close/>
                <a:moveTo>
                  <a:pt x="1555377" y="158721"/>
                </a:moveTo>
                <a:lnTo>
                  <a:pt x="1582904" y="161102"/>
                </a:lnTo>
                <a:lnTo>
                  <a:pt x="1538613" y="159864"/>
                </a:lnTo>
                <a:cubicBezTo>
                  <a:pt x="1526135" y="158530"/>
                  <a:pt x="1513277" y="158816"/>
                  <a:pt x="1500513" y="158339"/>
                </a:cubicBezTo>
                <a:lnTo>
                  <a:pt x="1463175" y="157292"/>
                </a:lnTo>
                <a:cubicBezTo>
                  <a:pt x="1442267" y="157930"/>
                  <a:pt x="1421351" y="157425"/>
                  <a:pt x="1400501" y="155768"/>
                </a:cubicBezTo>
                <a:cubicBezTo>
                  <a:pt x="1452412" y="153387"/>
                  <a:pt x="1506704" y="151005"/>
                  <a:pt x="1554996" y="158339"/>
                </a:cubicBezTo>
                <a:close/>
                <a:moveTo>
                  <a:pt x="1353066" y="223300"/>
                </a:moveTo>
                <a:cubicBezTo>
                  <a:pt x="1343446" y="223748"/>
                  <a:pt x="1333883" y="225053"/>
                  <a:pt x="1324491" y="227205"/>
                </a:cubicBezTo>
                <a:lnTo>
                  <a:pt x="1283914" y="232349"/>
                </a:lnTo>
                <a:cubicBezTo>
                  <a:pt x="1294011" y="228729"/>
                  <a:pt x="1253530" y="232349"/>
                  <a:pt x="1289439" y="225491"/>
                </a:cubicBezTo>
                <a:cubicBezTo>
                  <a:pt x="1308489" y="222443"/>
                  <a:pt x="1326015" y="220347"/>
                  <a:pt x="1341445" y="218919"/>
                </a:cubicBezTo>
                <a:cubicBezTo>
                  <a:pt x="1356876" y="217490"/>
                  <a:pt x="1370020" y="218919"/>
                  <a:pt x="1381927" y="218919"/>
                </a:cubicBezTo>
                <a:cubicBezTo>
                  <a:pt x="1372307" y="221052"/>
                  <a:pt x="1362524" y="222395"/>
                  <a:pt x="1352685" y="222919"/>
                </a:cubicBezTo>
                <a:close/>
                <a:moveTo>
                  <a:pt x="1768356" y="276449"/>
                </a:moveTo>
                <a:cubicBezTo>
                  <a:pt x="1761079" y="274516"/>
                  <a:pt x="1753707" y="272992"/>
                  <a:pt x="1746258" y="271878"/>
                </a:cubicBezTo>
                <a:cubicBezTo>
                  <a:pt x="1732256" y="269496"/>
                  <a:pt x="1719874" y="267687"/>
                  <a:pt x="1710063" y="266734"/>
                </a:cubicBezTo>
                <a:lnTo>
                  <a:pt x="1698824" y="264353"/>
                </a:lnTo>
                <a:lnTo>
                  <a:pt x="1689299" y="262924"/>
                </a:lnTo>
                <a:cubicBezTo>
                  <a:pt x="1683869" y="261972"/>
                  <a:pt x="1679774" y="261305"/>
                  <a:pt x="1676916" y="260638"/>
                </a:cubicBezTo>
                <a:cubicBezTo>
                  <a:pt x="1671010" y="259400"/>
                  <a:pt x="1669391" y="258638"/>
                  <a:pt x="1669391" y="258066"/>
                </a:cubicBezTo>
                <a:cubicBezTo>
                  <a:pt x="1669391" y="257495"/>
                  <a:pt x="1676154" y="256638"/>
                  <a:pt x="1669391" y="254732"/>
                </a:cubicBezTo>
                <a:lnTo>
                  <a:pt x="1671677" y="251875"/>
                </a:lnTo>
                <a:cubicBezTo>
                  <a:pt x="1681678" y="251875"/>
                  <a:pt x="1691394" y="252447"/>
                  <a:pt x="1660057" y="246255"/>
                </a:cubicBezTo>
                <a:cubicBezTo>
                  <a:pt x="1660057" y="246255"/>
                  <a:pt x="1660057" y="245684"/>
                  <a:pt x="1659390" y="245303"/>
                </a:cubicBezTo>
                <a:lnTo>
                  <a:pt x="1645007" y="241588"/>
                </a:lnTo>
                <a:cubicBezTo>
                  <a:pt x="1635482" y="240255"/>
                  <a:pt x="1626624" y="239302"/>
                  <a:pt x="1617385" y="238159"/>
                </a:cubicBezTo>
                <a:lnTo>
                  <a:pt x="1603002" y="236159"/>
                </a:lnTo>
                <a:cubicBezTo>
                  <a:pt x="1594715" y="235302"/>
                  <a:pt x="1586524" y="233873"/>
                  <a:pt x="1578142" y="233492"/>
                </a:cubicBezTo>
                <a:cubicBezTo>
                  <a:pt x="1574427" y="235206"/>
                  <a:pt x="1573760" y="237302"/>
                  <a:pt x="1547757" y="236540"/>
                </a:cubicBezTo>
                <a:cubicBezTo>
                  <a:pt x="1519944" y="232920"/>
                  <a:pt x="1516705" y="231587"/>
                  <a:pt x="1519182" y="229777"/>
                </a:cubicBezTo>
                <a:cubicBezTo>
                  <a:pt x="1521659" y="227967"/>
                  <a:pt x="1528707" y="226443"/>
                  <a:pt x="1521944" y="224634"/>
                </a:cubicBezTo>
                <a:lnTo>
                  <a:pt x="1518325" y="224634"/>
                </a:lnTo>
                <a:lnTo>
                  <a:pt x="1522325" y="219299"/>
                </a:lnTo>
                <a:cubicBezTo>
                  <a:pt x="1555377" y="218252"/>
                  <a:pt x="1522802" y="212727"/>
                  <a:pt x="1491941" y="211870"/>
                </a:cubicBezTo>
                <a:cubicBezTo>
                  <a:pt x="1480606" y="211394"/>
                  <a:pt x="1469747" y="210537"/>
                  <a:pt x="1459460" y="210346"/>
                </a:cubicBezTo>
                <a:lnTo>
                  <a:pt x="1430028" y="210346"/>
                </a:lnTo>
                <a:lnTo>
                  <a:pt x="1403072" y="209584"/>
                </a:lnTo>
                <a:lnTo>
                  <a:pt x="1378402" y="209584"/>
                </a:lnTo>
                <a:cubicBezTo>
                  <a:pt x="1367601" y="210203"/>
                  <a:pt x="1356771" y="209917"/>
                  <a:pt x="1346018" y="208727"/>
                </a:cubicBezTo>
                <a:cubicBezTo>
                  <a:pt x="1332778" y="208727"/>
                  <a:pt x="1334778" y="207870"/>
                  <a:pt x="1333349" y="206727"/>
                </a:cubicBezTo>
                <a:lnTo>
                  <a:pt x="1333349" y="204250"/>
                </a:lnTo>
                <a:cubicBezTo>
                  <a:pt x="1345160" y="202345"/>
                  <a:pt x="1357067" y="201583"/>
                  <a:pt x="1368973" y="200154"/>
                </a:cubicBezTo>
                <a:cubicBezTo>
                  <a:pt x="1380879" y="198726"/>
                  <a:pt x="1392785" y="197392"/>
                  <a:pt x="1404692" y="196535"/>
                </a:cubicBezTo>
                <a:cubicBezTo>
                  <a:pt x="1424656" y="194392"/>
                  <a:pt x="1444716" y="193239"/>
                  <a:pt x="1464794" y="193106"/>
                </a:cubicBezTo>
                <a:cubicBezTo>
                  <a:pt x="1466794" y="190915"/>
                  <a:pt x="1461842" y="189105"/>
                  <a:pt x="1427361" y="189867"/>
                </a:cubicBezTo>
                <a:cubicBezTo>
                  <a:pt x="1410883" y="189867"/>
                  <a:pt x="1397452" y="189867"/>
                  <a:pt x="1385260" y="190439"/>
                </a:cubicBezTo>
                <a:lnTo>
                  <a:pt x="1350113" y="191010"/>
                </a:lnTo>
                <a:cubicBezTo>
                  <a:pt x="1374307" y="189296"/>
                  <a:pt x="1397738" y="186819"/>
                  <a:pt x="1421646" y="187200"/>
                </a:cubicBezTo>
                <a:lnTo>
                  <a:pt x="1457365" y="186629"/>
                </a:lnTo>
                <a:cubicBezTo>
                  <a:pt x="1469366" y="186629"/>
                  <a:pt x="1481368" y="187105"/>
                  <a:pt x="1493560" y="187105"/>
                </a:cubicBezTo>
                <a:cubicBezTo>
                  <a:pt x="1522135" y="185772"/>
                  <a:pt x="1563759" y="192725"/>
                  <a:pt x="1583380" y="190439"/>
                </a:cubicBezTo>
                <a:cubicBezTo>
                  <a:pt x="1596525" y="191772"/>
                  <a:pt x="1609765" y="193963"/>
                  <a:pt x="1623004" y="195582"/>
                </a:cubicBezTo>
                <a:cubicBezTo>
                  <a:pt x="1636244" y="197202"/>
                  <a:pt x="1649294" y="198726"/>
                  <a:pt x="1661104" y="201583"/>
                </a:cubicBezTo>
                <a:cubicBezTo>
                  <a:pt x="1682507" y="205203"/>
                  <a:pt x="1703615" y="210394"/>
                  <a:pt x="1724255" y="217109"/>
                </a:cubicBezTo>
                <a:cubicBezTo>
                  <a:pt x="1710539" y="217109"/>
                  <a:pt x="1716730" y="221395"/>
                  <a:pt x="1677773" y="217109"/>
                </a:cubicBezTo>
                <a:cubicBezTo>
                  <a:pt x="1677773" y="221681"/>
                  <a:pt x="1709492" y="230444"/>
                  <a:pt x="1729685" y="239778"/>
                </a:cubicBezTo>
                <a:lnTo>
                  <a:pt x="1742734" y="247208"/>
                </a:lnTo>
                <a:cubicBezTo>
                  <a:pt x="1727303" y="245874"/>
                  <a:pt x="1720160" y="245970"/>
                  <a:pt x="1694156" y="242350"/>
                </a:cubicBezTo>
                <a:lnTo>
                  <a:pt x="1660533" y="239397"/>
                </a:lnTo>
                <a:lnTo>
                  <a:pt x="1643769" y="236445"/>
                </a:lnTo>
                <a:lnTo>
                  <a:pt x="1660533" y="239397"/>
                </a:lnTo>
                <a:cubicBezTo>
                  <a:pt x="1671353" y="243607"/>
                  <a:pt x="1682641" y="246493"/>
                  <a:pt x="1694156" y="247970"/>
                </a:cubicBezTo>
                <a:cubicBezTo>
                  <a:pt x="1709110" y="250637"/>
                  <a:pt x="1725970" y="254542"/>
                  <a:pt x="1740257" y="257495"/>
                </a:cubicBezTo>
                <a:lnTo>
                  <a:pt x="1740257" y="257495"/>
                </a:lnTo>
                <a:cubicBezTo>
                  <a:pt x="1757783" y="264639"/>
                  <a:pt x="1774547" y="273878"/>
                  <a:pt x="1791407" y="282165"/>
                </a:cubicBezTo>
                <a:close/>
                <a:moveTo>
                  <a:pt x="1967238" y="2475296"/>
                </a:moveTo>
                <a:cubicBezTo>
                  <a:pt x="1955551" y="2481735"/>
                  <a:pt x="1943054" y="2486602"/>
                  <a:pt x="1930091" y="2489774"/>
                </a:cubicBezTo>
                <a:cubicBezTo>
                  <a:pt x="1933834" y="2487698"/>
                  <a:pt x="1937463" y="2485411"/>
                  <a:pt x="1940949" y="2482916"/>
                </a:cubicBezTo>
                <a:cubicBezTo>
                  <a:pt x="1948474" y="2475868"/>
                  <a:pt x="1979049" y="2459104"/>
                  <a:pt x="1960570" y="2463104"/>
                </a:cubicBezTo>
                <a:cubicBezTo>
                  <a:pt x="1957903" y="2463675"/>
                  <a:pt x="1957237" y="2463104"/>
                  <a:pt x="1959713" y="2461580"/>
                </a:cubicBezTo>
                <a:cubicBezTo>
                  <a:pt x="1962190" y="2460056"/>
                  <a:pt x="1967905" y="2457103"/>
                  <a:pt x="1977525" y="2452055"/>
                </a:cubicBezTo>
                <a:cubicBezTo>
                  <a:pt x="1986707" y="2446521"/>
                  <a:pt x="1996613" y="2442282"/>
                  <a:pt x="2006957" y="2439482"/>
                </a:cubicBezTo>
                <a:cubicBezTo>
                  <a:pt x="2011910" y="2439482"/>
                  <a:pt x="2017911" y="2438339"/>
                  <a:pt x="2023150" y="2437768"/>
                </a:cubicBezTo>
                <a:cubicBezTo>
                  <a:pt x="2027065" y="2436862"/>
                  <a:pt x="2031141" y="2436862"/>
                  <a:pt x="2035056" y="2437768"/>
                </a:cubicBezTo>
                <a:cubicBezTo>
                  <a:pt x="2040866" y="2439863"/>
                  <a:pt x="1989050" y="2463104"/>
                  <a:pt x="1966857" y="2474915"/>
                </a:cubicBezTo>
                <a:close/>
                <a:moveTo>
                  <a:pt x="2129163" y="418944"/>
                </a:moveTo>
                <a:lnTo>
                  <a:pt x="2108113" y="405132"/>
                </a:lnTo>
                <a:cubicBezTo>
                  <a:pt x="2094492" y="396274"/>
                  <a:pt x="2082776" y="387225"/>
                  <a:pt x="2072585" y="380367"/>
                </a:cubicBezTo>
                <a:cubicBezTo>
                  <a:pt x="2064774" y="374843"/>
                  <a:pt x="2047058" y="363889"/>
                  <a:pt x="2053535" y="365794"/>
                </a:cubicBezTo>
                <a:cubicBezTo>
                  <a:pt x="2060135" y="368432"/>
                  <a:pt x="2066508" y="371623"/>
                  <a:pt x="2072585" y="375319"/>
                </a:cubicBezTo>
                <a:lnTo>
                  <a:pt x="2084777" y="382463"/>
                </a:lnTo>
                <a:lnTo>
                  <a:pt x="2096397" y="389892"/>
                </a:lnTo>
                <a:lnTo>
                  <a:pt x="2119162" y="405894"/>
                </a:lnTo>
                <a:cubicBezTo>
                  <a:pt x="2122305" y="408656"/>
                  <a:pt x="2126496" y="411895"/>
                  <a:pt x="2131639" y="415419"/>
                </a:cubicBezTo>
                <a:cubicBezTo>
                  <a:pt x="2136783" y="418944"/>
                  <a:pt x="2142688" y="424087"/>
                  <a:pt x="2149737" y="429326"/>
                </a:cubicBezTo>
                <a:lnTo>
                  <a:pt x="2151261" y="434088"/>
                </a:lnTo>
                <a:close/>
                <a:moveTo>
                  <a:pt x="2249654" y="445899"/>
                </a:moveTo>
                <a:lnTo>
                  <a:pt x="2251464" y="443137"/>
                </a:lnTo>
                <a:lnTo>
                  <a:pt x="2252321" y="442470"/>
                </a:lnTo>
                <a:cubicBezTo>
                  <a:pt x="2264132" y="451329"/>
                  <a:pt x="2275562" y="460663"/>
                  <a:pt x="2287278" y="469712"/>
                </a:cubicBezTo>
                <a:cubicBezTo>
                  <a:pt x="2294031" y="475075"/>
                  <a:pt x="2300251" y="481066"/>
                  <a:pt x="2305852" y="487619"/>
                </a:cubicBezTo>
                <a:cubicBezTo>
                  <a:pt x="2308138" y="490667"/>
                  <a:pt x="2307662" y="491238"/>
                  <a:pt x="2307090" y="491810"/>
                </a:cubicBezTo>
                <a:cubicBezTo>
                  <a:pt x="2294612" y="480856"/>
                  <a:pt x="2294993" y="483523"/>
                  <a:pt x="2294041" y="484095"/>
                </a:cubicBezTo>
                <a:cubicBezTo>
                  <a:pt x="2279182" y="471426"/>
                  <a:pt x="2264609" y="458472"/>
                  <a:pt x="2249654" y="445899"/>
                </a:cubicBezTo>
                <a:close/>
                <a:moveTo>
                  <a:pt x="2335379" y="2201929"/>
                </a:moveTo>
                <a:cubicBezTo>
                  <a:pt x="2329855" y="2208215"/>
                  <a:pt x="2321854" y="2217073"/>
                  <a:pt x="2311186" y="2228694"/>
                </a:cubicBezTo>
                <a:cubicBezTo>
                  <a:pt x="2306709" y="2233456"/>
                  <a:pt x="2302804" y="2238219"/>
                  <a:pt x="2298803" y="2242696"/>
                </a:cubicBezTo>
                <a:lnTo>
                  <a:pt x="2286326" y="2255840"/>
                </a:lnTo>
                <a:cubicBezTo>
                  <a:pt x="2276753" y="2266117"/>
                  <a:pt x="2266437" y="2275662"/>
                  <a:pt x="2255464" y="2284415"/>
                </a:cubicBezTo>
                <a:cubicBezTo>
                  <a:pt x="2260256" y="2275280"/>
                  <a:pt x="2266495" y="2266975"/>
                  <a:pt x="2273943" y="2259840"/>
                </a:cubicBezTo>
                <a:cubicBezTo>
                  <a:pt x="2279591" y="2253487"/>
                  <a:pt x="2286354" y="2246344"/>
                  <a:pt x="2294231" y="2238409"/>
                </a:cubicBezTo>
                <a:cubicBezTo>
                  <a:pt x="2301851" y="2230027"/>
                  <a:pt x="2310329" y="2220597"/>
                  <a:pt x="2319758" y="2210501"/>
                </a:cubicBezTo>
                <a:cubicBezTo>
                  <a:pt x="2336618" y="2195451"/>
                  <a:pt x="2344428" y="2187736"/>
                  <a:pt x="2343666" y="2190498"/>
                </a:cubicBezTo>
                <a:cubicBezTo>
                  <a:pt x="2341380" y="2194632"/>
                  <a:pt x="2338599" y="2198471"/>
                  <a:pt x="2335379" y="2201929"/>
                </a:cubicBezTo>
                <a:close/>
                <a:moveTo>
                  <a:pt x="2405197" y="2106679"/>
                </a:moveTo>
                <a:cubicBezTo>
                  <a:pt x="2400911" y="2112489"/>
                  <a:pt x="2395672" y="2118585"/>
                  <a:pt x="2391196" y="2124681"/>
                </a:cubicBezTo>
                <a:cubicBezTo>
                  <a:pt x="2391196" y="2122680"/>
                  <a:pt x="2387005" y="2125729"/>
                  <a:pt x="2399673" y="2109155"/>
                </a:cubicBezTo>
                <a:cubicBezTo>
                  <a:pt x="2409960" y="2094867"/>
                  <a:pt x="2413008" y="2091820"/>
                  <a:pt x="2415294" y="2090676"/>
                </a:cubicBezTo>
                <a:cubicBezTo>
                  <a:pt x="2412284" y="2096306"/>
                  <a:pt x="2408979" y="2101773"/>
                  <a:pt x="2405388" y="2107059"/>
                </a:cubicBezTo>
                <a:close/>
                <a:moveTo>
                  <a:pt x="2495304" y="2039527"/>
                </a:moveTo>
                <a:cubicBezTo>
                  <a:pt x="2485112" y="2054577"/>
                  <a:pt x="2475397" y="2069626"/>
                  <a:pt x="2465586" y="2083533"/>
                </a:cubicBezTo>
                <a:cubicBezTo>
                  <a:pt x="2447203" y="2107726"/>
                  <a:pt x="2430153" y="2128967"/>
                  <a:pt x="2457776" y="2086771"/>
                </a:cubicBezTo>
                <a:cubicBezTo>
                  <a:pt x="2461319" y="2084171"/>
                  <a:pt x="2464357" y="2080942"/>
                  <a:pt x="2466729" y="2077246"/>
                </a:cubicBezTo>
                <a:cubicBezTo>
                  <a:pt x="2470729" y="2071626"/>
                  <a:pt x="2475683" y="2064006"/>
                  <a:pt x="2481207" y="2055339"/>
                </a:cubicBezTo>
                <a:cubicBezTo>
                  <a:pt x="2486732" y="2046671"/>
                  <a:pt x="2491589" y="2039337"/>
                  <a:pt x="2496066" y="2032669"/>
                </a:cubicBezTo>
                <a:cubicBezTo>
                  <a:pt x="2500543" y="2026002"/>
                  <a:pt x="2504067" y="2019715"/>
                  <a:pt x="2507496" y="2014572"/>
                </a:cubicBezTo>
                <a:cubicBezTo>
                  <a:pt x="2512192" y="2006952"/>
                  <a:pt x="2517583" y="1999770"/>
                  <a:pt x="2523593" y="1993140"/>
                </a:cubicBezTo>
                <a:cubicBezTo>
                  <a:pt x="2514259" y="2008952"/>
                  <a:pt x="2505401" y="2024763"/>
                  <a:pt x="2495495" y="2039908"/>
                </a:cubicBezTo>
                <a:close/>
                <a:moveTo>
                  <a:pt x="2686757" y="1654622"/>
                </a:moveTo>
                <a:cubicBezTo>
                  <a:pt x="2685899" y="1660432"/>
                  <a:pt x="2684566" y="1666052"/>
                  <a:pt x="2683423" y="1671291"/>
                </a:cubicBezTo>
                <a:cubicBezTo>
                  <a:pt x="2682032" y="1679416"/>
                  <a:pt x="2679498" y="1687302"/>
                  <a:pt x="2675898" y="1694722"/>
                </a:cubicBezTo>
                <a:cubicBezTo>
                  <a:pt x="2678184" y="1683387"/>
                  <a:pt x="2680375" y="1671100"/>
                  <a:pt x="2682756" y="1660623"/>
                </a:cubicBezTo>
                <a:cubicBezTo>
                  <a:pt x="2683889" y="1652565"/>
                  <a:pt x="2686071" y="1644687"/>
                  <a:pt x="2689233" y="1637191"/>
                </a:cubicBezTo>
                <a:cubicBezTo>
                  <a:pt x="2688662" y="1643192"/>
                  <a:pt x="2687804" y="1649193"/>
                  <a:pt x="2686947" y="1655003"/>
                </a:cubicBezTo>
                <a:close/>
                <a:moveTo>
                  <a:pt x="2705140" y="1189802"/>
                </a:moveTo>
                <a:cubicBezTo>
                  <a:pt x="2703425" y="1193993"/>
                  <a:pt x="2694281" y="1144844"/>
                  <a:pt x="2687233" y="1120270"/>
                </a:cubicBezTo>
                <a:cubicBezTo>
                  <a:pt x="2669326" y="1051023"/>
                  <a:pt x="2655419" y="1028639"/>
                  <a:pt x="2626082" y="946343"/>
                </a:cubicBezTo>
                <a:cubicBezTo>
                  <a:pt x="2613890" y="916148"/>
                  <a:pt x="2598269" y="895098"/>
                  <a:pt x="2587982" y="866714"/>
                </a:cubicBezTo>
                <a:cubicBezTo>
                  <a:pt x="2584649" y="858237"/>
                  <a:pt x="2583887" y="855855"/>
                  <a:pt x="2585220" y="857189"/>
                </a:cubicBezTo>
                <a:cubicBezTo>
                  <a:pt x="2588192" y="860970"/>
                  <a:pt x="2590745" y="865057"/>
                  <a:pt x="2592840" y="869381"/>
                </a:cubicBezTo>
                <a:cubicBezTo>
                  <a:pt x="2599603" y="881859"/>
                  <a:pt x="2608747" y="899480"/>
                  <a:pt x="2611890" y="902909"/>
                </a:cubicBezTo>
                <a:lnTo>
                  <a:pt x="2618081" y="916720"/>
                </a:lnTo>
                <a:lnTo>
                  <a:pt x="2623606" y="930722"/>
                </a:lnTo>
                <a:lnTo>
                  <a:pt x="2634560" y="958821"/>
                </a:lnTo>
                <a:lnTo>
                  <a:pt x="2639132" y="956439"/>
                </a:lnTo>
                <a:lnTo>
                  <a:pt x="2634560" y="943390"/>
                </a:lnTo>
                <a:cubicBezTo>
                  <a:pt x="2633607" y="939771"/>
                  <a:pt x="2633702" y="938532"/>
                  <a:pt x="2634560" y="938723"/>
                </a:cubicBezTo>
                <a:cubicBezTo>
                  <a:pt x="2635417" y="938913"/>
                  <a:pt x="2633797" y="939675"/>
                  <a:pt x="2634560" y="943390"/>
                </a:cubicBezTo>
                <a:cubicBezTo>
                  <a:pt x="2629321" y="931198"/>
                  <a:pt x="2625035" y="918911"/>
                  <a:pt x="2619796" y="907671"/>
                </a:cubicBezTo>
                <a:cubicBezTo>
                  <a:pt x="2614557" y="896432"/>
                  <a:pt x="2610271" y="885573"/>
                  <a:pt x="2606651" y="875477"/>
                </a:cubicBezTo>
                <a:lnTo>
                  <a:pt x="2606651" y="870810"/>
                </a:lnTo>
                <a:cubicBezTo>
                  <a:pt x="2610080" y="871667"/>
                  <a:pt x="2611795" y="872143"/>
                  <a:pt x="2610080" y="867095"/>
                </a:cubicBezTo>
                <a:cubicBezTo>
                  <a:pt x="2608537" y="862856"/>
                  <a:pt x="2606718" y="858722"/>
                  <a:pt x="2604651" y="854712"/>
                </a:cubicBezTo>
                <a:cubicBezTo>
                  <a:pt x="2601603" y="848997"/>
                  <a:pt x="2597317" y="841282"/>
                  <a:pt x="2591602" y="830900"/>
                </a:cubicBezTo>
                <a:lnTo>
                  <a:pt x="2578362" y="804611"/>
                </a:lnTo>
                <a:cubicBezTo>
                  <a:pt x="2573885" y="795848"/>
                  <a:pt x="2568837" y="787466"/>
                  <a:pt x="2563979" y="778893"/>
                </a:cubicBezTo>
                <a:lnTo>
                  <a:pt x="2566170" y="776322"/>
                </a:lnTo>
                <a:cubicBezTo>
                  <a:pt x="2575695" y="792133"/>
                  <a:pt x="2575695" y="789657"/>
                  <a:pt x="2578648" y="791943"/>
                </a:cubicBezTo>
                <a:cubicBezTo>
                  <a:pt x="2582839" y="793943"/>
                  <a:pt x="2561217" y="753843"/>
                  <a:pt x="2567504" y="759272"/>
                </a:cubicBezTo>
                <a:cubicBezTo>
                  <a:pt x="2573885" y="770035"/>
                  <a:pt x="2579791" y="779941"/>
                  <a:pt x="2585315" y="788799"/>
                </a:cubicBezTo>
                <a:cubicBezTo>
                  <a:pt x="2590840" y="797657"/>
                  <a:pt x="2595317" y="805944"/>
                  <a:pt x="2599888" y="812898"/>
                </a:cubicBezTo>
                <a:lnTo>
                  <a:pt x="2599888" y="812898"/>
                </a:lnTo>
                <a:cubicBezTo>
                  <a:pt x="2598393" y="807164"/>
                  <a:pt x="2596222" y="801639"/>
                  <a:pt x="2593412" y="796419"/>
                </a:cubicBezTo>
                <a:cubicBezTo>
                  <a:pt x="2589697" y="788704"/>
                  <a:pt x="2583887" y="779560"/>
                  <a:pt x="2578457" y="769845"/>
                </a:cubicBezTo>
                <a:cubicBezTo>
                  <a:pt x="2576457" y="766130"/>
                  <a:pt x="2574362" y="762415"/>
                  <a:pt x="2572171" y="758605"/>
                </a:cubicBezTo>
                <a:lnTo>
                  <a:pt x="2571218" y="754890"/>
                </a:lnTo>
                <a:cubicBezTo>
                  <a:pt x="2611604" y="818422"/>
                  <a:pt x="2589125" y="768892"/>
                  <a:pt x="2600746" y="780703"/>
                </a:cubicBezTo>
                <a:cubicBezTo>
                  <a:pt x="2602555" y="783751"/>
                  <a:pt x="2604365" y="786704"/>
                  <a:pt x="2605889" y="789561"/>
                </a:cubicBezTo>
                <a:lnTo>
                  <a:pt x="2612557" y="804230"/>
                </a:lnTo>
                <a:lnTo>
                  <a:pt x="2633417" y="844616"/>
                </a:lnTo>
                <a:lnTo>
                  <a:pt x="2658277" y="901766"/>
                </a:lnTo>
                <a:cubicBezTo>
                  <a:pt x="2682089" y="965964"/>
                  <a:pt x="2680375" y="969203"/>
                  <a:pt x="2663801" y="937485"/>
                </a:cubicBezTo>
                <a:lnTo>
                  <a:pt x="2662372" y="946343"/>
                </a:lnTo>
                <a:cubicBezTo>
                  <a:pt x="2664944" y="953010"/>
                  <a:pt x="2667326" y="959011"/>
                  <a:pt x="2669326" y="964631"/>
                </a:cubicBezTo>
                <a:lnTo>
                  <a:pt x="2674088" y="980252"/>
                </a:lnTo>
                <a:cubicBezTo>
                  <a:pt x="2676946" y="989777"/>
                  <a:pt x="2679137" y="997682"/>
                  <a:pt x="2680756" y="1004255"/>
                </a:cubicBezTo>
                <a:cubicBezTo>
                  <a:pt x="2683394" y="1013570"/>
                  <a:pt x="2684994" y="1023162"/>
                  <a:pt x="2685518" y="1032830"/>
                </a:cubicBezTo>
                <a:lnTo>
                  <a:pt x="2684947" y="1035402"/>
                </a:lnTo>
                <a:cubicBezTo>
                  <a:pt x="2696282" y="1081503"/>
                  <a:pt x="2685518" y="1055785"/>
                  <a:pt x="2686566" y="1068358"/>
                </a:cubicBezTo>
                <a:cubicBezTo>
                  <a:pt x="2688090" y="1074359"/>
                  <a:pt x="2689709" y="1080360"/>
                  <a:pt x="2691138" y="1085789"/>
                </a:cubicBezTo>
                <a:cubicBezTo>
                  <a:pt x="2692567" y="1091218"/>
                  <a:pt x="2693234" y="1095981"/>
                  <a:pt x="2693805" y="1099314"/>
                </a:cubicBezTo>
                <a:cubicBezTo>
                  <a:pt x="2694853" y="1105982"/>
                  <a:pt x="2694377" y="1106934"/>
                  <a:pt x="2690662" y="1096266"/>
                </a:cubicBezTo>
                <a:lnTo>
                  <a:pt x="2691519" y="1109411"/>
                </a:lnTo>
                <a:cubicBezTo>
                  <a:pt x="2694091" y="1123317"/>
                  <a:pt x="2699044" y="1142082"/>
                  <a:pt x="2701616" y="1158179"/>
                </a:cubicBezTo>
                <a:cubicBezTo>
                  <a:pt x="2703911" y="1168571"/>
                  <a:pt x="2705159" y="1179162"/>
                  <a:pt x="2705330" y="1189802"/>
                </a:cubicBezTo>
                <a:close/>
                <a:moveTo>
                  <a:pt x="2708759" y="1534893"/>
                </a:moveTo>
                <a:cubicBezTo>
                  <a:pt x="2711236" y="1506318"/>
                  <a:pt x="2712760" y="1505556"/>
                  <a:pt x="2714284" y="1506318"/>
                </a:cubicBezTo>
                <a:cubicBezTo>
                  <a:pt x="2712379" y="1525939"/>
                  <a:pt x="2710664" y="1535750"/>
                  <a:pt x="2708950" y="1535274"/>
                </a:cubicBezTo>
                <a:close/>
                <a:moveTo>
                  <a:pt x="2798770" y="1404591"/>
                </a:moveTo>
                <a:cubicBezTo>
                  <a:pt x="2797399" y="1395351"/>
                  <a:pt x="2796732" y="1386027"/>
                  <a:pt x="2796770" y="1376682"/>
                </a:cubicBezTo>
                <a:lnTo>
                  <a:pt x="2800009" y="1377254"/>
                </a:lnTo>
                <a:cubicBezTo>
                  <a:pt x="2800390" y="1393256"/>
                  <a:pt x="2800485" y="1407829"/>
                  <a:pt x="2798961" y="1404972"/>
                </a:cubicBezTo>
                <a:close/>
                <a:moveTo>
                  <a:pt x="2806867" y="1364395"/>
                </a:moveTo>
                <a:cubicBezTo>
                  <a:pt x="2803247" y="1331915"/>
                  <a:pt x="2803247" y="1382302"/>
                  <a:pt x="2801057" y="1376587"/>
                </a:cubicBezTo>
                <a:cubicBezTo>
                  <a:pt x="2801057" y="1363443"/>
                  <a:pt x="2801057" y="1350203"/>
                  <a:pt x="2801057" y="1338487"/>
                </a:cubicBezTo>
                <a:cubicBezTo>
                  <a:pt x="2801057" y="1326771"/>
                  <a:pt x="2800295" y="1316770"/>
                  <a:pt x="2800485" y="1309912"/>
                </a:cubicBezTo>
                <a:cubicBezTo>
                  <a:pt x="2800485" y="1296958"/>
                  <a:pt x="2802200" y="1298101"/>
                  <a:pt x="2806962" y="1328962"/>
                </a:cubicBezTo>
                <a:cubicBezTo>
                  <a:pt x="2808010" y="1344202"/>
                  <a:pt x="2808772" y="1381349"/>
                  <a:pt x="2807057" y="1364776"/>
                </a:cubicBezTo>
                <a:close/>
                <a:moveTo>
                  <a:pt x="1342112" y="2850295"/>
                </a:moveTo>
                <a:lnTo>
                  <a:pt x="1372402" y="2851152"/>
                </a:lnTo>
                <a:lnTo>
                  <a:pt x="1387546" y="2851628"/>
                </a:lnTo>
                <a:lnTo>
                  <a:pt x="1402596" y="2851628"/>
                </a:lnTo>
                <a:lnTo>
                  <a:pt x="1462889" y="2850295"/>
                </a:lnTo>
                <a:lnTo>
                  <a:pt x="1481939" y="2851057"/>
                </a:lnTo>
                <a:cubicBezTo>
                  <a:pt x="1476605" y="2852010"/>
                  <a:pt x="1470604" y="2852962"/>
                  <a:pt x="1463556" y="2853915"/>
                </a:cubicBezTo>
                <a:cubicBezTo>
                  <a:pt x="1456508" y="2854867"/>
                  <a:pt x="1448697" y="2855058"/>
                  <a:pt x="1439648" y="2855439"/>
                </a:cubicBezTo>
                <a:cubicBezTo>
                  <a:pt x="1430600" y="2855819"/>
                  <a:pt x="1420598" y="2856201"/>
                  <a:pt x="1409073" y="2856391"/>
                </a:cubicBezTo>
                <a:lnTo>
                  <a:pt x="1390976" y="2856391"/>
                </a:lnTo>
                <a:cubicBezTo>
                  <a:pt x="1384594" y="2856391"/>
                  <a:pt x="1377926" y="2855819"/>
                  <a:pt x="1370878" y="2855534"/>
                </a:cubicBezTo>
                <a:cubicBezTo>
                  <a:pt x="1355447" y="2854676"/>
                  <a:pt x="1333921" y="2853248"/>
                  <a:pt x="1323253" y="2851438"/>
                </a:cubicBezTo>
                <a:cubicBezTo>
                  <a:pt x="1310299" y="2849057"/>
                  <a:pt x="1328587" y="2849819"/>
                  <a:pt x="1342303" y="285020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b="1">
                <a:latin typeface="+mn-ea"/>
                <a:cs typeface="+mn-ea"/>
                <a:sym typeface="+mn-ea"/>
              </a:rPr>
              <a:t>03</a:t>
            </a:r>
            <a:endParaRPr lang="en-US" sz="2000" b="1">
              <a:latin typeface="+mn-ea"/>
              <a:cs typeface="+mn-ea"/>
              <a:sym typeface="+mn-ea"/>
            </a:endParaRPr>
          </a:p>
        </p:txBody>
      </p:sp>
      <p:sp>
        <p:nvSpPr>
          <p:cNvPr id="5" name="任意多边形: 形状 3085"/>
          <p:cNvSpPr/>
          <p:nvPr>
            <p:custDataLst>
              <p:tags r:id="rId4"/>
            </p:custDataLst>
          </p:nvPr>
        </p:nvSpPr>
        <p:spPr>
          <a:xfrm>
            <a:off x="4166463" y="1763792"/>
            <a:ext cx="1051560" cy="1043305"/>
          </a:xfrm>
          <a:custGeom>
            <a:avLst/>
            <a:gdLst>
              <a:gd name="connsiteX0" fmla="*/ 1291344 w 2928285"/>
              <a:gd name="connsiteY0" fmla="*/ 2897349 h 2903740"/>
              <a:gd name="connsiteX1" fmla="*/ 1333254 w 2928285"/>
              <a:gd name="connsiteY1" fmla="*/ 2899063 h 2903740"/>
              <a:gd name="connsiteX2" fmla="*/ 1383070 w 2928285"/>
              <a:gd name="connsiteY2" fmla="*/ 2901921 h 2903740"/>
              <a:gd name="connsiteX3" fmla="*/ 1486797 w 2928285"/>
              <a:gd name="connsiteY3" fmla="*/ 2901349 h 2903740"/>
              <a:gd name="connsiteX4" fmla="*/ 1517182 w 2928285"/>
              <a:gd name="connsiteY4" fmla="*/ 2894110 h 2903740"/>
              <a:gd name="connsiteX5" fmla="*/ 1460032 w 2928285"/>
              <a:gd name="connsiteY5" fmla="*/ 2894586 h 2903740"/>
              <a:gd name="connsiteX6" fmla="*/ 1402882 w 2928285"/>
              <a:gd name="connsiteY6" fmla="*/ 2892300 h 2903740"/>
              <a:gd name="connsiteX7" fmla="*/ 1345732 w 2928285"/>
              <a:gd name="connsiteY7" fmla="*/ 2888014 h 2903740"/>
              <a:gd name="connsiteX8" fmla="*/ 1289153 w 2928285"/>
              <a:gd name="connsiteY8" fmla="*/ 2881728 h 2903740"/>
              <a:gd name="connsiteX9" fmla="*/ 1244671 w 2928285"/>
              <a:gd name="connsiteY9" fmla="*/ 2875441 h 2903740"/>
              <a:gd name="connsiteX10" fmla="*/ 1200571 w 2928285"/>
              <a:gd name="connsiteY10" fmla="*/ 2867345 h 2903740"/>
              <a:gd name="connsiteX11" fmla="*/ 1200571 w 2928285"/>
              <a:gd name="connsiteY11" fmla="*/ 2864392 h 2903740"/>
              <a:gd name="connsiteX12" fmla="*/ 1200571 w 2928285"/>
              <a:gd name="connsiteY12" fmla="*/ 2864392 h 2903740"/>
              <a:gd name="connsiteX13" fmla="*/ 1200571 w 2928285"/>
              <a:gd name="connsiteY13" fmla="*/ 2867345 h 2903740"/>
              <a:gd name="connsiteX14" fmla="*/ 1184664 w 2928285"/>
              <a:gd name="connsiteY14" fmla="*/ 2865344 h 2903740"/>
              <a:gd name="connsiteX15" fmla="*/ 1179997 w 2928285"/>
              <a:gd name="connsiteY15" fmla="*/ 2864583 h 2903740"/>
              <a:gd name="connsiteX16" fmla="*/ 1150279 w 2928285"/>
              <a:gd name="connsiteY16" fmla="*/ 2856582 h 2903740"/>
              <a:gd name="connsiteX17" fmla="*/ 1116370 w 2928285"/>
              <a:gd name="connsiteY17" fmla="*/ 2849152 h 2903740"/>
              <a:gd name="connsiteX18" fmla="*/ 1095034 w 2928285"/>
              <a:gd name="connsiteY18" fmla="*/ 2844199 h 2903740"/>
              <a:gd name="connsiteX19" fmla="*/ 1073888 w 2928285"/>
              <a:gd name="connsiteY19" fmla="*/ 2838389 h 2903740"/>
              <a:gd name="connsiteX20" fmla="*/ 1031693 w 2928285"/>
              <a:gd name="connsiteY20" fmla="*/ 2826388 h 2903740"/>
              <a:gd name="connsiteX21" fmla="*/ 998164 w 2928285"/>
              <a:gd name="connsiteY21" fmla="*/ 2815529 h 2903740"/>
              <a:gd name="connsiteX22" fmla="*/ 962065 w 2928285"/>
              <a:gd name="connsiteY22" fmla="*/ 2802480 h 2903740"/>
              <a:gd name="connsiteX23" fmla="*/ 948634 w 2928285"/>
              <a:gd name="connsiteY23" fmla="*/ 2797241 h 2903740"/>
              <a:gd name="connsiteX24" fmla="*/ 897104 w 2928285"/>
              <a:gd name="connsiteY24" fmla="*/ 2775810 h 2903740"/>
              <a:gd name="connsiteX25" fmla="*/ 885388 w 2928285"/>
              <a:gd name="connsiteY25" fmla="*/ 2770285 h 2903740"/>
              <a:gd name="connsiteX26" fmla="*/ 688983 w 2928285"/>
              <a:gd name="connsiteY26" fmla="*/ 2663796 h 2903740"/>
              <a:gd name="connsiteX27" fmla="*/ 704318 w 2928285"/>
              <a:gd name="connsiteY27" fmla="*/ 2670749 h 2903740"/>
              <a:gd name="connsiteX28" fmla="*/ 1015405 w 2928285"/>
              <a:gd name="connsiteY28" fmla="*/ 2815720 h 2903740"/>
              <a:gd name="connsiteX29" fmla="*/ 1052838 w 2928285"/>
              <a:gd name="connsiteY29" fmla="*/ 2827435 h 2903740"/>
              <a:gd name="connsiteX30" fmla="*/ 1079222 w 2928285"/>
              <a:gd name="connsiteY30" fmla="*/ 2834579 h 2903740"/>
              <a:gd name="connsiteX31" fmla="*/ 1092271 w 2928285"/>
              <a:gd name="connsiteY31" fmla="*/ 2838198 h 2903740"/>
              <a:gd name="connsiteX32" fmla="*/ 1105226 w 2928285"/>
              <a:gd name="connsiteY32" fmla="*/ 2841342 h 2903740"/>
              <a:gd name="connsiteX33" fmla="*/ 1155613 w 2928285"/>
              <a:gd name="connsiteY33" fmla="*/ 2854010 h 2903740"/>
              <a:gd name="connsiteX34" fmla="*/ 1161804 w 2928285"/>
              <a:gd name="connsiteY34" fmla="*/ 2855248 h 2903740"/>
              <a:gd name="connsiteX35" fmla="*/ 1167900 w 2928285"/>
              <a:gd name="connsiteY35" fmla="*/ 2856677 h 2903740"/>
              <a:gd name="connsiteX36" fmla="*/ 1172567 w 2928285"/>
              <a:gd name="connsiteY36" fmla="*/ 2853153 h 2903740"/>
              <a:gd name="connsiteX37" fmla="*/ 1107035 w 2928285"/>
              <a:gd name="connsiteY37" fmla="*/ 2836103 h 2903740"/>
              <a:gd name="connsiteX38" fmla="*/ 1073317 w 2928285"/>
              <a:gd name="connsiteY38" fmla="*/ 2826578 h 2903740"/>
              <a:gd name="connsiteX39" fmla="*/ 1047218 w 2928285"/>
              <a:gd name="connsiteY39" fmla="*/ 2817053 h 2903740"/>
              <a:gd name="connsiteX40" fmla="*/ 1091033 w 2928285"/>
              <a:gd name="connsiteY40" fmla="*/ 2825721 h 2903740"/>
              <a:gd name="connsiteX41" fmla="*/ 1159423 w 2928285"/>
              <a:gd name="connsiteY41" fmla="*/ 2840960 h 2903740"/>
              <a:gd name="connsiteX42" fmla="*/ 1217335 w 2928285"/>
              <a:gd name="connsiteY42" fmla="*/ 2851152 h 2903740"/>
              <a:gd name="connsiteX43" fmla="*/ 1239719 w 2928285"/>
              <a:gd name="connsiteY43" fmla="*/ 2854105 h 2903740"/>
              <a:gd name="connsiteX44" fmla="*/ 1257816 w 2928285"/>
              <a:gd name="connsiteY44" fmla="*/ 2854772 h 2903740"/>
              <a:gd name="connsiteX45" fmla="*/ 1326301 w 2928285"/>
              <a:gd name="connsiteY45" fmla="*/ 2864297 h 2903740"/>
              <a:gd name="connsiteX46" fmla="*/ 1362115 w 2928285"/>
              <a:gd name="connsiteY46" fmla="*/ 2867154 h 2903740"/>
              <a:gd name="connsiteX47" fmla="*/ 1397929 w 2928285"/>
              <a:gd name="connsiteY47" fmla="*/ 2869535 h 2903740"/>
              <a:gd name="connsiteX48" fmla="*/ 1464604 w 2928285"/>
              <a:gd name="connsiteY48" fmla="*/ 2870869 h 2903740"/>
              <a:gd name="connsiteX49" fmla="*/ 1499465 w 2928285"/>
              <a:gd name="connsiteY49" fmla="*/ 2870869 h 2903740"/>
              <a:gd name="connsiteX50" fmla="*/ 1533184 w 2928285"/>
              <a:gd name="connsiteY50" fmla="*/ 2870869 h 2903740"/>
              <a:gd name="connsiteX51" fmla="*/ 1567093 w 2928285"/>
              <a:gd name="connsiteY51" fmla="*/ 2869250 h 2903740"/>
              <a:gd name="connsiteX52" fmla="*/ 1637863 w 2928285"/>
              <a:gd name="connsiteY52" fmla="*/ 2863345 h 2903740"/>
              <a:gd name="connsiteX53" fmla="*/ 1671868 w 2928285"/>
              <a:gd name="connsiteY53" fmla="*/ 2859439 h 2903740"/>
              <a:gd name="connsiteX54" fmla="*/ 1688822 w 2928285"/>
              <a:gd name="connsiteY54" fmla="*/ 2857344 h 2903740"/>
              <a:gd name="connsiteX55" fmla="*/ 1705682 w 2928285"/>
              <a:gd name="connsiteY55" fmla="*/ 2854486 h 2903740"/>
              <a:gd name="connsiteX56" fmla="*/ 1686632 w 2928285"/>
              <a:gd name="connsiteY56" fmla="*/ 2855153 h 2903740"/>
              <a:gd name="connsiteX57" fmla="*/ 1721493 w 2928285"/>
              <a:gd name="connsiteY57" fmla="*/ 2846580 h 2903740"/>
              <a:gd name="connsiteX58" fmla="*/ 1686632 w 2928285"/>
              <a:gd name="connsiteY58" fmla="*/ 2855153 h 2903740"/>
              <a:gd name="connsiteX59" fmla="*/ 1640054 w 2928285"/>
              <a:gd name="connsiteY59" fmla="*/ 2859534 h 2903740"/>
              <a:gd name="connsiteX60" fmla="*/ 1635482 w 2928285"/>
              <a:gd name="connsiteY60" fmla="*/ 2859534 h 2903740"/>
              <a:gd name="connsiteX61" fmla="*/ 1624719 w 2928285"/>
              <a:gd name="connsiteY61" fmla="*/ 2856201 h 2903740"/>
              <a:gd name="connsiteX62" fmla="*/ 1666915 w 2928285"/>
              <a:gd name="connsiteY62" fmla="*/ 2848866 h 2903740"/>
              <a:gd name="connsiteX63" fmla="*/ 1685965 w 2928285"/>
              <a:gd name="connsiteY63" fmla="*/ 2846961 h 2903740"/>
              <a:gd name="connsiteX64" fmla="*/ 1705015 w 2928285"/>
              <a:gd name="connsiteY64" fmla="*/ 2843913 h 2903740"/>
              <a:gd name="connsiteX65" fmla="*/ 1744067 w 2928285"/>
              <a:gd name="connsiteY65" fmla="*/ 2837246 h 2903740"/>
              <a:gd name="connsiteX66" fmla="*/ 1783215 w 2928285"/>
              <a:gd name="connsiteY66" fmla="*/ 2829054 h 2903740"/>
              <a:gd name="connsiteX67" fmla="*/ 1821315 w 2928285"/>
              <a:gd name="connsiteY67" fmla="*/ 2820482 h 2903740"/>
              <a:gd name="connsiteX68" fmla="*/ 1885037 w 2928285"/>
              <a:gd name="connsiteY68" fmla="*/ 2802194 h 2903740"/>
              <a:gd name="connsiteX69" fmla="*/ 1913612 w 2928285"/>
              <a:gd name="connsiteY69" fmla="*/ 2792669 h 2903740"/>
              <a:gd name="connsiteX70" fmla="*/ 1938092 w 2928285"/>
              <a:gd name="connsiteY70" fmla="*/ 2783144 h 2903740"/>
              <a:gd name="connsiteX71" fmla="*/ 2147642 w 2928285"/>
              <a:gd name="connsiteY71" fmla="*/ 2699324 h 2903740"/>
              <a:gd name="connsiteX72" fmla="*/ 2161929 w 2928285"/>
              <a:gd name="connsiteY72" fmla="*/ 2691990 h 2903740"/>
              <a:gd name="connsiteX73" fmla="*/ 2174407 w 2928285"/>
              <a:gd name="connsiteY73" fmla="*/ 2684941 h 2903740"/>
              <a:gd name="connsiteX74" fmla="*/ 2195647 w 2928285"/>
              <a:gd name="connsiteY74" fmla="*/ 2673416 h 2903740"/>
              <a:gd name="connsiteX75" fmla="*/ 2227937 w 2928285"/>
              <a:gd name="connsiteY75" fmla="*/ 2657033 h 2903740"/>
              <a:gd name="connsiteX76" fmla="*/ 2284420 w 2928285"/>
              <a:gd name="connsiteY76" fmla="*/ 2626743 h 2903740"/>
              <a:gd name="connsiteX77" fmla="*/ 2318615 w 2928285"/>
              <a:gd name="connsiteY77" fmla="*/ 2608932 h 2903740"/>
              <a:gd name="connsiteX78" fmla="*/ 2348619 w 2928285"/>
              <a:gd name="connsiteY78" fmla="*/ 2593025 h 2903740"/>
              <a:gd name="connsiteX79" fmla="*/ 2348619 w 2928285"/>
              <a:gd name="connsiteY79" fmla="*/ 2593025 h 2903740"/>
              <a:gd name="connsiteX80" fmla="*/ 2348619 w 2928285"/>
              <a:gd name="connsiteY80" fmla="*/ 2593025 h 2903740"/>
              <a:gd name="connsiteX81" fmla="*/ 2377194 w 2928285"/>
              <a:gd name="connsiteY81" fmla="*/ 2572261 h 2903740"/>
              <a:gd name="connsiteX82" fmla="*/ 2411675 w 2928285"/>
              <a:gd name="connsiteY82" fmla="*/ 2545971 h 2903740"/>
              <a:gd name="connsiteX83" fmla="*/ 2434154 w 2928285"/>
              <a:gd name="connsiteY83" fmla="*/ 2528636 h 2903740"/>
              <a:gd name="connsiteX84" fmla="*/ 2450155 w 2928285"/>
              <a:gd name="connsiteY84" fmla="*/ 2521397 h 2903740"/>
              <a:gd name="connsiteX85" fmla="*/ 2487398 w 2928285"/>
              <a:gd name="connsiteY85" fmla="*/ 2488917 h 2903740"/>
              <a:gd name="connsiteX86" fmla="*/ 2498638 w 2928285"/>
              <a:gd name="connsiteY86" fmla="*/ 2481202 h 2903740"/>
              <a:gd name="connsiteX87" fmla="*/ 2667421 w 2928285"/>
              <a:gd name="connsiteY87" fmla="*/ 611253 h 2903740"/>
              <a:gd name="connsiteX88" fmla="*/ 2662087 w 2928285"/>
              <a:gd name="connsiteY88" fmla="*/ 605443 h 2903740"/>
              <a:gd name="connsiteX89" fmla="*/ 2643037 w 2928285"/>
              <a:gd name="connsiteY89" fmla="*/ 578582 h 2903740"/>
              <a:gd name="connsiteX90" fmla="*/ 2643608 w 2928285"/>
              <a:gd name="connsiteY90" fmla="*/ 578582 h 2903740"/>
              <a:gd name="connsiteX91" fmla="*/ 2376908 w 2928285"/>
              <a:gd name="connsiteY91" fmla="*/ 301024 h 2903740"/>
              <a:gd name="connsiteX92" fmla="*/ 2409103 w 2928285"/>
              <a:gd name="connsiteY92" fmla="*/ 334838 h 2903740"/>
              <a:gd name="connsiteX93" fmla="*/ 2424819 w 2928285"/>
              <a:gd name="connsiteY93" fmla="*/ 349506 h 2903740"/>
              <a:gd name="connsiteX94" fmla="*/ 2434916 w 2928285"/>
              <a:gd name="connsiteY94" fmla="*/ 360365 h 2903740"/>
              <a:gd name="connsiteX95" fmla="*/ 2443679 w 2928285"/>
              <a:gd name="connsiteY95" fmla="*/ 371699 h 2903740"/>
              <a:gd name="connsiteX96" fmla="*/ 2439202 w 2928285"/>
              <a:gd name="connsiteY96" fmla="*/ 374367 h 2903740"/>
              <a:gd name="connsiteX97" fmla="*/ 2437106 w 2928285"/>
              <a:gd name="connsiteY97" fmla="*/ 375414 h 2903740"/>
              <a:gd name="connsiteX98" fmla="*/ 2428820 w 2928285"/>
              <a:gd name="connsiteY98" fmla="*/ 394464 h 2903740"/>
              <a:gd name="connsiteX99" fmla="*/ 2452918 w 2928285"/>
              <a:gd name="connsiteY99" fmla="*/ 417705 h 2903740"/>
              <a:gd name="connsiteX100" fmla="*/ 2476921 w 2928285"/>
              <a:gd name="connsiteY100" fmla="*/ 442756 h 2903740"/>
              <a:gd name="connsiteX101" fmla="*/ 2499019 w 2928285"/>
              <a:gd name="connsiteY101" fmla="*/ 466569 h 2903740"/>
              <a:gd name="connsiteX102" fmla="*/ 2515116 w 2928285"/>
              <a:gd name="connsiteY102" fmla="*/ 487809 h 2903740"/>
              <a:gd name="connsiteX103" fmla="*/ 2536928 w 2928285"/>
              <a:gd name="connsiteY103" fmla="*/ 513051 h 2903740"/>
              <a:gd name="connsiteX104" fmla="*/ 2557788 w 2928285"/>
              <a:gd name="connsiteY104" fmla="*/ 538959 h 2903740"/>
              <a:gd name="connsiteX105" fmla="*/ 2549311 w 2928285"/>
              <a:gd name="connsiteY105" fmla="*/ 543531 h 2903740"/>
              <a:gd name="connsiteX106" fmla="*/ 2579600 w 2928285"/>
              <a:gd name="connsiteY106" fmla="*/ 582488 h 2903740"/>
              <a:gd name="connsiteX107" fmla="*/ 2607604 w 2928285"/>
              <a:gd name="connsiteY107" fmla="*/ 620588 h 2903740"/>
              <a:gd name="connsiteX108" fmla="*/ 2607604 w 2928285"/>
              <a:gd name="connsiteY108" fmla="*/ 620588 h 2903740"/>
              <a:gd name="connsiteX109" fmla="*/ 2610557 w 2928285"/>
              <a:gd name="connsiteY109" fmla="*/ 621255 h 2903740"/>
              <a:gd name="connsiteX110" fmla="*/ 2607889 w 2928285"/>
              <a:gd name="connsiteY110" fmla="*/ 600585 h 2903740"/>
              <a:gd name="connsiteX111" fmla="*/ 2625796 w 2928285"/>
              <a:gd name="connsiteY111" fmla="*/ 622302 h 2903740"/>
              <a:gd name="connsiteX112" fmla="*/ 2642370 w 2928285"/>
              <a:gd name="connsiteY112" fmla="*/ 644019 h 2903740"/>
              <a:gd name="connsiteX113" fmla="*/ 2670945 w 2928285"/>
              <a:gd name="connsiteY113" fmla="*/ 684596 h 2903740"/>
              <a:gd name="connsiteX114" fmla="*/ 2697901 w 2928285"/>
              <a:gd name="connsiteY114" fmla="*/ 726220 h 2903740"/>
              <a:gd name="connsiteX115" fmla="*/ 2712284 w 2928285"/>
              <a:gd name="connsiteY115" fmla="*/ 752223 h 2903740"/>
              <a:gd name="connsiteX116" fmla="*/ 2721046 w 2928285"/>
              <a:gd name="connsiteY116" fmla="*/ 766701 h 2903740"/>
              <a:gd name="connsiteX117" fmla="*/ 2738954 w 2928285"/>
              <a:gd name="connsiteY117" fmla="*/ 800801 h 2903740"/>
              <a:gd name="connsiteX118" fmla="*/ 2767529 w 2928285"/>
              <a:gd name="connsiteY118" fmla="*/ 857951 h 2903740"/>
              <a:gd name="connsiteX119" fmla="*/ 2781435 w 2928285"/>
              <a:gd name="connsiteY119" fmla="*/ 891860 h 2903740"/>
              <a:gd name="connsiteX120" fmla="*/ 2792579 w 2928285"/>
              <a:gd name="connsiteY120" fmla="*/ 937865 h 2903740"/>
              <a:gd name="connsiteX121" fmla="*/ 2785626 w 2928285"/>
              <a:gd name="connsiteY121" fmla="*/ 937865 h 2903740"/>
              <a:gd name="connsiteX122" fmla="*/ 2801819 w 2928285"/>
              <a:gd name="connsiteY122" fmla="*/ 995492 h 2903740"/>
              <a:gd name="connsiteX123" fmla="*/ 2821535 w 2928285"/>
              <a:gd name="connsiteY123" fmla="*/ 1067596 h 2903740"/>
              <a:gd name="connsiteX124" fmla="*/ 2828965 w 2928285"/>
              <a:gd name="connsiteY124" fmla="*/ 1099886 h 2903740"/>
              <a:gd name="connsiteX125" fmla="*/ 2830679 w 2928285"/>
              <a:gd name="connsiteY125" fmla="*/ 1113602 h 2903740"/>
              <a:gd name="connsiteX126" fmla="*/ 2834585 w 2928285"/>
              <a:gd name="connsiteY126" fmla="*/ 1131509 h 2903740"/>
              <a:gd name="connsiteX127" fmla="*/ 2836489 w 2928285"/>
              <a:gd name="connsiteY127" fmla="*/ 1148749 h 2903740"/>
              <a:gd name="connsiteX128" fmla="*/ 2830584 w 2928285"/>
              <a:gd name="connsiteY128" fmla="*/ 1166085 h 2903740"/>
              <a:gd name="connsiteX129" fmla="*/ 2830584 w 2928285"/>
              <a:gd name="connsiteY129" fmla="*/ 1165228 h 2903740"/>
              <a:gd name="connsiteX130" fmla="*/ 2821630 w 2928285"/>
              <a:gd name="connsiteY130" fmla="*/ 1133223 h 2903740"/>
              <a:gd name="connsiteX131" fmla="*/ 2809153 w 2928285"/>
              <a:gd name="connsiteY131" fmla="*/ 1087503 h 2903740"/>
              <a:gd name="connsiteX132" fmla="*/ 2807248 w 2928285"/>
              <a:gd name="connsiteY132" fmla="*/ 1083408 h 2903740"/>
              <a:gd name="connsiteX133" fmla="*/ 2800390 w 2928285"/>
              <a:gd name="connsiteY133" fmla="*/ 1067787 h 2903740"/>
              <a:gd name="connsiteX134" fmla="*/ 2779625 w 2928285"/>
              <a:gd name="connsiteY134" fmla="*/ 1013304 h 2903740"/>
              <a:gd name="connsiteX135" fmla="*/ 2779625 w 2928285"/>
              <a:gd name="connsiteY135" fmla="*/ 1013304 h 2903740"/>
              <a:gd name="connsiteX136" fmla="*/ 2773815 w 2928285"/>
              <a:gd name="connsiteY136" fmla="*/ 1004540 h 2903740"/>
              <a:gd name="connsiteX137" fmla="*/ 2758861 w 2928285"/>
              <a:gd name="connsiteY137" fmla="*/ 1003112 h 2903740"/>
              <a:gd name="connsiteX138" fmla="*/ 2760861 w 2928285"/>
              <a:gd name="connsiteY138" fmla="*/ 1017304 h 2903740"/>
              <a:gd name="connsiteX139" fmla="*/ 2803914 w 2928285"/>
              <a:gd name="connsiteY139" fmla="*/ 1267049 h 2903740"/>
              <a:gd name="connsiteX140" fmla="*/ 2794389 w 2928285"/>
              <a:gd name="connsiteY140" fmla="*/ 1217139 h 2903740"/>
              <a:gd name="connsiteX141" fmla="*/ 2794389 w 2928285"/>
              <a:gd name="connsiteY141" fmla="*/ 1262001 h 2903740"/>
              <a:gd name="connsiteX142" fmla="*/ 2789531 w 2928285"/>
              <a:gd name="connsiteY142" fmla="*/ 1283242 h 2903740"/>
              <a:gd name="connsiteX143" fmla="*/ 2794294 w 2928285"/>
              <a:gd name="connsiteY143" fmla="*/ 1317246 h 2903740"/>
              <a:gd name="connsiteX144" fmla="*/ 2796485 w 2928285"/>
              <a:gd name="connsiteY144" fmla="*/ 1337439 h 2903740"/>
              <a:gd name="connsiteX145" fmla="*/ 2797342 w 2928285"/>
              <a:gd name="connsiteY145" fmla="*/ 1361728 h 2903740"/>
              <a:gd name="connsiteX146" fmla="*/ 2785150 w 2928285"/>
              <a:gd name="connsiteY146" fmla="*/ 1345440 h 2903740"/>
              <a:gd name="connsiteX147" fmla="*/ 2781721 w 2928285"/>
              <a:gd name="connsiteY147" fmla="*/ 1293243 h 2903740"/>
              <a:gd name="connsiteX148" fmla="*/ 2779435 w 2928285"/>
              <a:gd name="connsiteY148" fmla="*/ 1269336 h 2903740"/>
              <a:gd name="connsiteX149" fmla="*/ 2775434 w 2928285"/>
              <a:gd name="connsiteY149" fmla="*/ 1252762 h 2903740"/>
              <a:gd name="connsiteX150" fmla="*/ 2771338 w 2928285"/>
              <a:gd name="connsiteY150" fmla="*/ 1208852 h 2903740"/>
              <a:gd name="connsiteX151" fmla="*/ 2765052 w 2928285"/>
              <a:gd name="connsiteY151" fmla="*/ 1164275 h 2903740"/>
              <a:gd name="connsiteX152" fmla="*/ 2761909 w 2928285"/>
              <a:gd name="connsiteY152" fmla="*/ 1142463 h 2903740"/>
              <a:gd name="connsiteX153" fmla="*/ 2758099 w 2928285"/>
              <a:gd name="connsiteY153" fmla="*/ 1121317 h 2903740"/>
              <a:gd name="connsiteX154" fmla="*/ 2751145 w 2928285"/>
              <a:gd name="connsiteY154" fmla="*/ 1082074 h 2903740"/>
              <a:gd name="connsiteX155" fmla="*/ 2742859 w 2928285"/>
              <a:gd name="connsiteY155" fmla="*/ 1050737 h 2903740"/>
              <a:gd name="connsiteX156" fmla="*/ 2734572 w 2928285"/>
              <a:gd name="connsiteY156" fmla="*/ 1022162 h 2903740"/>
              <a:gd name="connsiteX157" fmla="*/ 2721904 w 2928285"/>
              <a:gd name="connsiteY157" fmla="*/ 987110 h 2903740"/>
              <a:gd name="connsiteX158" fmla="*/ 2715046 w 2928285"/>
              <a:gd name="connsiteY158" fmla="*/ 960059 h 2903740"/>
              <a:gd name="connsiteX159" fmla="*/ 2715522 w 2928285"/>
              <a:gd name="connsiteY159" fmla="*/ 958154 h 2903740"/>
              <a:gd name="connsiteX160" fmla="*/ 2721999 w 2928285"/>
              <a:gd name="connsiteY160" fmla="*/ 959964 h 2903740"/>
              <a:gd name="connsiteX161" fmla="*/ 2715522 w 2928285"/>
              <a:gd name="connsiteY161" fmla="*/ 958154 h 2903740"/>
              <a:gd name="connsiteX162" fmla="*/ 2706569 w 2928285"/>
              <a:gd name="connsiteY162" fmla="*/ 934151 h 2903740"/>
              <a:gd name="connsiteX163" fmla="*/ 2697520 w 2928285"/>
              <a:gd name="connsiteY163" fmla="*/ 910815 h 2903740"/>
              <a:gd name="connsiteX164" fmla="*/ 2688852 w 2928285"/>
              <a:gd name="connsiteY164" fmla="*/ 888050 h 2903740"/>
              <a:gd name="connsiteX165" fmla="*/ 2678279 w 2928285"/>
              <a:gd name="connsiteY165" fmla="*/ 865952 h 2903740"/>
              <a:gd name="connsiteX166" fmla="*/ 2659896 w 2928285"/>
              <a:gd name="connsiteY166" fmla="*/ 823470 h 2903740"/>
              <a:gd name="connsiteX167" fmla="*/ 2640846 w 2928285"/>
              <a:gd name="connsiteY167" fmla="*/ 782894 h 2903740"/>
              <a:gd name="connsiteX168" fmla="*/ 2620748 w 2928285"/>
              <a:gd name="connsiteY168" fmla="*/ 743746 h 2903740"/>
              <a:gd name="connsiteX169" fmla="*/ 2600079 w 2928285"/>
              <a:gd name="connsiteY169" fmla="*/ 705646 h 2903740"/>
              <a:gd name="connsiteX170" fmla="*/ 2553787 w 2928285"/>
              <a:gd name="connsiteY170" fmla="*/ 630970 h 2903740"/>
              <a:gd name="connsiteX171" fmla="*/ 2542167 w 2928285"/>
              <a:gd name="connsiteY171" fmla="*/ 613349 h 2903740"/>
              <a:gd name="connsiteX172" fmla="*/ 2530070 w 2928285"/>
              <a:gd name="connsiteY172" fmla="*/ 596013 h 2903740"/>
              <a:gd name="connsiteX173" fmla="*/ 2502257 w 2928285"/>
              <a:gd name="connsiteY173" fmla="*/ 559723 h 2903740"/>
              <a:gd name="connsiteX174" fmla="*/ 2368907 w 2928285"/>
              <a:gd name="connsiteY174" fmla="*/ 420848 h 2903740"/>
              <a:gd name="connsiteX175" fmla="*/ 2338713 w 2928285"/>
              <a:gd name="connsiteY175" fmla="*/ 386178 h 2903740"/>
              <a:gd name="connsiteX176" fmla="*/ 2337570 w 2928285"/>
              <a:gd name="connsiteY176" fmla="*/ 383892 h 2903740"/>
              <a:gd name="connsiteX177" fmla="*/ 2316425 w 2928285"/>
              <a:gd name="connsiteY177" fmla="*/ 364175 h 2903740"/>
              <a:gd name="connsiteX178" fmla="*/ 2291374 w 2928285"/>
              <a:gd name="connsiteY178" fmla="*/ 344553 h 2903740"/>
              <a:gd name="connsiteX179" fmla="*/ 2276896 w 2928285"/>
              <a:gd name="connsiteY179" fmla="*/ 335886 h 2903740"/>
              <a:gd name="connsiteX180" fmla="*/ 2274419 w 2928285"/>
              <a:gd name="connsiteY180" fmla="*/ 336648 h 2903740"/>
              <a:gd name="connsiteX181" fmla="*/ 2280229 w 2928285"/>
              <a:gd name="connsiteY181" fmla="*/ 343220 h 2903740"/>
              <a:gd name="connsiteX182" fmla="*/ 2264132 w 2928285"/>
              <a:gd name="connsiteY182" fmla="*/ 331218 h 2903740"/>
              <a:gd name="connsiteX183" fmla="*/ 2250130 w 2928285"/>
              <a:gd name="connsiteY183" fmla="*/ 320074 h 2903740"/>
              <a:gd name="connsiteX184" fmla="*/ 2198410 w 2928285"/>
              <a:gd name="connsiteY184" fmla="*/ 281974 h 2903740"/>
              <a:gd name="connsiteX185" fmla="*/ 2174407 w 2928285"/>
              <a:gd name="connsiteY185" fmla="*/ 261305 h 2903740"/>
              <a:gd name="connsiteX186" fmla="*/ 2150404 w 2928285"/>
              <a:gd name="connsiteY186" fmla="*/ 244064 h 2903740"/>
              <a:gd name="connsiteX187" fmla="*/ 2152404 w 2928285"/>
              <a:gd name="connsiteY187" fmla="*/ 241779 h 2903740"/>
              <a:gd name="connsiteX188" fmla="*/ 2189552 w 2928285"/>
              <a:gd name="connsiteY188" fmla="*/ 264353 h 2903740"/>
              <a:gd name="connsiteX189" fmla="*/ 2206316 w 2928285"/>
              <a:gd name="connsiteY189" fmla="*/ 271878 h 2903740"/>
              <a:gd name="connsiteX190" fmla="*/ 2236510 w 2928285"/>
              <a:gd name="connsiteY190" fmla="*/ 286737 h 2903740"/>
              <a:gd name="connsiteX191" fmla="*/ 2229937 w 2928285"/>
              <a:gd name="connsiteY191" fmla="*/ 274735 h 2903740"/>
              <a:gd name="connsiteX192" fmla="*/ 2227556 w 2928285"/>
              <a:gd name="connsiteY192" fmla="*/ 265781 h 2903740"/>
              <a:gd name="connsiteX193" fmla="*/ 2229080 w 2928285"/>
              <a:gd name="connsiteY193" fmla="*/ 265781 h 2903740"/>
              <a:gd name="connsiteX194" fmla="*/ 2214031 w 2928285"/>
              <a:gd name="connsiteY194" fmla="*/ 257304 h 2903740"/>
              <a:gd name="connsiteX195" fmla="*/ 2203744 w 2928285"/>
              <a:gd name="connsiteY195" fmla="*/ 250446 h 2903740"/>
              <a:gd name="connsiteX196" fmla="*/ 2189170 w 2928285"/>
              <a:gd name="connsiteY196" fmla="*/ 238731 h 2903740"/>
              <a:gd name="connsiteX197" fmla="*/ 2189742 w 2928285"/>
              <a:gd name="connsiteY197" fmla="*/ 237873 h 2903740"/>
              <a:gd name="connsiteX198" fmla="*/ 2175264 w 2928285"/>
              <a:gd name="connsiteY198" fmla="*/ 228348 h 2903740"/>
              <a:gd name="connsiteX199" fmla="*/ 2161834 w 2928285"/>
              <a:gd name="connsiteY199" fmla="*/ 220633 h 2903740"/>
              <a:gd name="connsiteX200" fmla="*/ 2134307 w 2928285"/>
              <a:gd name="connsiteY200" fmla="*/ 204822 h 2903740"/>
              <a:gd name="connsiteX201" fmla="*/ 2116971 w 2928285"/>
              <a:gd name="connsiteY201" fmla="*/ 195297 h 2903740"/>
              <a:gd name="connsiteX202" fmla="*/ 2099159 w 2928285"/>
              <a:gd name="connsiteY202" fmla="*/ 186438 h 2903740"/>
              <a:gd name="connsiteX203" fmla="*/ 2116971 w 2928285"/>
              <a:gd name="connsiteY203" fmla="*/ 195297 h 2903740"/>
              <a:gd name="connsiteX204" fmla="*/ 2134307 w 2928285"/>
              <a:gd name="connsiteY204" fmla="*/ 204822 h 2903740"/>
              <a:gd name="connsiteX205" fmla="*/ 2118876 w 2928285"/>
              <a:gd name="connsiteY205" fmla="*/ 198440 h 2903740"/>
              <a:gd name="connsiteX206" fmla="*/ 2102969 w 2928285"/>
              <a:gd name="connsiteY206" fmla="*/ 192630 h 2903740"/>
              <a:gd name="connsiteX207" fmla="*/ 2073918 w 2928285"/>
              <a:gd name="connsiteY207" fmla="*/ 179009 h 2903740"/>
              <a:gd name="connsiteX208" fmla="*/ 2027055 w 2928285"/>
              <a:gd name="connsiteY208" fmla="*/ 163864 h 2903740"/>
              <a:gd name="connsiteX209" fmla="*/ 1994956 w 2928285"/>
              <a:gd name="connsiteY209" fmla="*/ 148814 h 2903740"/>
              <a:gd name="connsiteX210" fmla="*/ 1982859 w 2928285"/>
              <a:gd name="connsiteY210" fmla="*/ 143099 h 2903740"/>
              <a:gd name="connsiteX211" fmla="*/ 2015625 w 2928285"/>
              <a:gd name="connsiteY211" fmla="*/ 151577 h 2903740"/>
              <a:gd name="connsiteX212" fmla="*/ 2002861 w 2928285"/>
              <a:gd name="connsiteY212" fmla="*/ 141004 h 2903740"/>
              <a:gd name="connsiteX213" fmla="*/ 1957903 w 2928285"/>
              <a:gd name="connsiteY213" fmla="*/ 125955 h 2903740"/>
              <a:gd name="connsiteX214" fmla="*/ 1912184 w 2928285"/>
              <a:gd name="connsiteY214" fmla="*/ 111953 h 2903740"/>
              <a:gd name="connsiteX215" fmla="*/ 1871988 w 2928285"/>
              <a:gd name="connsiteY215" fmla="*/ 99665 h 2903740"/>
              <a:gd name="connsiteX216" fmla="*/ 1832174 w 2928285"/>
              <a:gd name="connsiteY216" fmla="*/ 86997 h 2903740"/>
              <a:gd name="connsiteX217" fmla="*/ 1832935 w 2928285"/>
              <a:gd name="connsiteY217" fmla="*/ 83854 h 2903740"/>
              <a:gd name="connsiteX218" fmla="*/ 1835221 w 2928285"/>
              <a:gd name="connsiteY218" fmla="*/ 75472 h 2903740"/>
              <a:gd name="connsiteX219" fmla="*/ 1868178 w 2928285"/>
              <a:gd name="connsiteY219" fmla="*/ 87569 h 2903740"/>
              <a:gd name="connsiteX220" fmla="*/ 1896753 w 2928285"/>
              <a:gd name="connsiteY220" fmla="*/ 100047 h 2903740"/>
              <a:gd name="connsiteX221" fmla="*/ 1893514 w 2928285"/>
              <a:gd name="connsiteY221" fmla="*/ 100047 h 2903740"/>
              <a:gd name="connsiteX222" fmla="*/ 1896753 w 2928285"/>
              <a:gd name="connsiteY222" fmla="*/ 100047 h 2903740"/>
              <a:gd name="connsiteX223" fmla="*/ 1920946 w 2928285"/>
              <a:gd name="connsiteY223" fmla="*/ 106905 h 2903740"/>
              <a:gd name="connsiteX224" fmla="*/ 1945711 w 2928285"/>
              <a:gd name="connsiteY224" fmla="*/ 114524 h 2903740"/>
              <a:gd name="connsiteX225" fmla="*/ 2004195 w 2928285"/>
              <a:gd name="connsiteY225" fmla="*/ 137099 h 2903740"/>
              <a:gd name="connsiteX226" fmla="*/ 2004195 w 2928285"/>
              <a:gd name="connsiteY226" fmla="*/ 137099 h 2903740"/>
              <a:gd name="connsiteX227" fmla="*/ 2048677 w 2928285"/>
              <a:gd name="connsiteY227" fmla="*/ 156149 h 2903740"/>
              <a:gd name="connsiteX228" fmla="*/ 2048677 w 2928285"/>
              <a:gd name="connsiteY228" fmla="*/ 156149 h 2903740"/>
              <a:gd name="connsiteX229" fmla="*/ 2059630 w 2928285"/>
              <a:gd name="connsiteY229" fmla="*/ 160149 h 2903740"/>
              <a:gd name="connsiteX230" fmla="*/ 2075061 w 2928285"/>
              <a:gd name="connsiteY230" fmla="*/ 167579 h 2903740"/>
              <a:gd name="connsiteX231" fmla="*/ 2115828 w 2928285"/>
              <a:gd name="connsiteY231" fmla="*/ 182343 h 2903740"/>
              <a:gd name="connsiteX232" fmla="*/ 2164215 w 2928285"/>
              <a:gd name="connsiteY232" fmla="*/ 201393 h 2903740"/>
              <a:gd name="connsiteX233" fmla="*/ 2188218 w 2928285"/>
              <a:gd name="connsiteY233" fmla="*/ 210918 h 2903740"/>
              <a:gd name="connsiteX234" fmla="*/ 2211078 w 2928285"/>
              <a:gd name="connsiteY234" fmla="*/ 221109 h 2903740"/>
              <a:gd name="connsiteX235" fmla="*/ 2213936 w 2928285"/>
              <a:gd name="connsiteY235" fmla="*/ 219585 h 2903740"/>
              <a:gd name="connsiteX236" fmla="*/ 2200410 w 2928285"/>
              <a:gd name="connsiteY236" fmla="*/ 210060 h 2903740"/>
              <a:gd name="connsiteX237" fmla="*/ 2189933 w 2928285"/>
              <a:gd name="connsiteY237" fmla="*/ 203488 h 2903740"/>
              <a:gd name="connsiteX238" fmla="*/ 2176693 w 2928285"/>
              <a:gd name="connsiteY238" fmla="*/ 196059 h 2903740"/>
              <a:gd name="connsiteX239" fmla="*/ 2146689 w 2928285"/>
              <a:gd name="connsiteY239" fmla="*/ 181199 h 2903740"/>
              <a:gd name="connsiteX240" fmla="*/ 2132116 w 2928285"/>
              <a:gd name="connsiteY240" fmla="*/ 172627 h 2903740"/>
              <a:gd name="connsiteX241" fmla="*/ 2117828 w 2928285"/>
              <a:gd name="connsiteY241" fmla="*/ 163102 h 2903740"/>
              <a:gd name="connsiteX242" fmla="*/ 2074870 w 2928285"/>
              <a:gd name="connsiteY242" fmla="*/ 138528 h 2903740"/>
              <a:gd name="connsiteX243" fmla="*/ 2036199 w 2928285"/>
              <a:gd name="connsiteY243" fmla="*/ 123954 h 2903740"/>
              <a:gd name="connsiteX244" fmla="*/ 1985526 w 2928285"/>
              <a:gd name="connsiteY244" fmla="*/ 104333 h 2903740"/>
              <a:gd name="connsiteX245" fmla="*/ 1947426 w 2928285"/>
              <a:gd name="connsiteY245" fmla="*/ 93474 h 2903740"/>
              <a:gd name="connsiteX246" fmla="*/ 1885799 w 2928285"/>
              <a:gd name="connsiteY246" fmla="*/ 73853 h 2903740"/>
              <a:gd name="connsiteX247" fmla="*/ 1885799 w 2928285"/>
              <a:gd name="connsiteY247" fmla="*/ 73853 h 2903740"/>
              <a:gd name="connsiteX248" fmla="*/ 1830459 w 2928285"/>
              <a:gd name="connsiteY248" fmla="*/ 58137 h 2903740"/>
              <a:gd name="connsiteX249" fmla="*/ 1775024 w 2928285"/>
              <a:gd name="connsiteY249" fmla="*/ 43754 h 2903740"/>
              <a:gd name="connsiteX250" fmla="*/ 1742829 w 2928285"/>
              <a:gd name="connsiteY250" fmla="*/ 37563 h 2903740"/>
              <a:gd name="connsiteX251" fmla="*/ 1710253 w 2928285"/>
              <a:gd name="connsiteY251" fmla="*/ 32895 h 2903740"/>
              <a:gd name="connsiteX252" fmla="*/ 1711492 w 2928285"/>
              <a:gd name="connsiteY252" fmla="*/ 29752 h 2903740"/>
              <a:gd name="connsiteX253" fmla="*/ 1745496 w 2928285"/>
              <a:gd name="connsiteY253" fmla="*/ 33467 h 2903740"/>
              <a:gd name="connsiteX254" fmla="*/ 1767785 w 2928285"/>
              <a:gd name="connsiteY254" fmla="*/ 35657 h 2903740"/>
              <a:gd name="connsiteX255" fmla="*/ 1794264 w 2928285"/>
              <a:gd name="connsiteY255" fmla="*/ 38229 h 2903740"/>
              <a:gd name="connsiteX256" fmla="*/ 1817981 w 2928285"/>
              <a:gd name="connsiteY256" fmla="*/ 43849 h 2903740"/>
              <a:gd name="connsiteX257" fmla="*/ 1794359 w 2928285"/>
              <a:gd name="connsiteY257" fmla="*/ 38229 h 2903740"/>
              <a:gd name="connsiteX258" fmla="*/ 1744734 w 2928285"/>
              <a:gd name="connsiteY258" fmla="*/ 25752 h 2903740"/>
              <a:gd name="connsiteX259" fmla="*/ 1728542 w 2928285"/>
              <a:gd name="connsiteY259" fmla="*/ 22989 h 2903740"/>
              <a:gd name="connsiteX260" fmla="*/ 1645674 w 2928285"/>
              <a:gd name="connsiteY260" fmla="*/ 11750 h 2903740"/>
              <a:gd name="connsiteX261" fmla="*/ 1603193 w 2928285"/>
              <a:gd name="connsiteY261" fmla="*/ 10131 h 2903740"/>
              <a:gd name="connsiteX262" fmla="*/ 1536518 w 2928285"/>
              <a:gd name="connsiteY262" fmla="*/ 5654 h 2903740"/>
              <a:gd name="connsiteX263" fmla="*/ 1446506 w 2928285"/>
              <a:gd name="connsiteY263" fmla="*/ -252 h 2903740"/>
              <a:gd name="connsiteX264" fmla="*/ 1290201 w 2928285"/>
              <a:gd name="connsiteY264" fmla="*/ 12321 h 2903740"/>
              <a:gd name="connsiteX265" fmla="*/ 1075412 w 2928285"/>
              <a:gd name="connsiteY265" fmla="*/ 61375 h 2903740"/>
              <a:gd name="connsiteX266" fmla="*/ 995402 w 2928285"/>
              <a:gd name="connsiteY266" fmla="*/ 94808 h 2903740"/>
              <a:gd name="connsiteX267" fmla="*/ 973018 w 2928285"/>
              <a:gd name="connsiteY267" fmla="*/ 104333 h 2903740"/>
              <a:gd name="connsiteX268" fmla="*/ 964636 w 2928285"/>
              <a:gd name="connsiteY268" fmla="*/ 110048 h 2903740"/>
              <a:gd name="connsiteX269" fmla="*/ 922250 w 2928285"/>
              <a:gd name="connsiteY269" fmla="*/ 129860 h 2903740"/>
              <a:gd name="connsiteX270" fmla="*/ 934537 w 2928285"/>
              <a:gd name="connsiteY270" fmla="*/ 119192 h 2903740"/>
              <a:gd name="connsiteX271" fmla="*/ 922250 w 2928285"/>
              <a:gd name="connsiteY271" fmla="*/ 129860 h 2903740"/>
              <a:gd name="connsiteX272" fmla="*/ 922917 w 2928285"/>
              <a:gd name="connsiteY272" fmla="*/ 133098 h 2903740"/>
              <a:gd name="connsiteX273" fmla="*/ 958826 w 2928285"/>
              <a:gd name="connsiteY273" fmla="*/ 122335 h 2903740"/>
              <a:gd name="connsiteX274" fmla="*/ 1014547 w 2928285"/>
              <a:gd name="connsiteY274" fmla="*/ 103285 h 2903740"/>
              <a:gd name="connsiteX275" fmla="*/ 1057219 w 2928285"/>
              <a:gd name="connsiteY275" fmla="*/ 92617 h 2903740"/>
              <a:gd name="connsiteX276" fmla="*/ 1080842 w 2928285"/>
              <a:gd name="connsiteY276" fmla="*/ 90236 h 2903740"/>
              <a:gd name="connsiteX277" fmla="*/ 1096558 w 2928285"/>
              <a:gd name="connsiteY277" fmla="*/ 89093 h 2903740"/>
              <a:gd name="connsiteX278" fmla="*/ 1057982 w 2928285"/>
              <a:gd name="connsiteY278" fmla="*/ 100999 h 2903740"/>
              <a:gd name="connsiteX279" fmla="*/ 1019215 w 2928285"/>
              <a:gd name="connsiteY279" fmla="*/ 113001 h 2903740"/>
              <a:gd name="connsiteX280" fmla="*/ 1064839 w 2928285"/>
              <a:gd name="connsiteY280" fmla="*/ 103476 h 2903740"/>
              <a:gd name="connsiteX281" fmla="*/ 1127990 w 2928285"/>
              <a:gd name="connsiteY281" fmla="*/ 82997 h 2903740"/>
              <a:gd name="connsiteX282" fmla="*/ 1183616 w 2928285"/>
              <a:gd name="connsiteY282" fmla="*/ 70424 h 2903740"/>
              <a:gd name="connsiteX283" fmla="*/ 1238576 w 2928285"/>
              <a:gd name="connsiteY283" fmla="*/ 60899 h 2903740"/>
              <a:gd name="connsiteX284" fmla="*/ 1255911 w 2928285"/>
              <a:gd name="connsiteY284" fmla="*/ 64995 h 2903740"/>
              <a:gd name="connsiteX285" fmla="*/ 1311346 w 2928285"/>
              <a:gd name="connsiteY285" fmla="*/ 58232 h 2903740"/>
              <a:gd name="connsiteX286" fmla="*/ 1339160 w 2928285"/>
              <a:gd name="connsiteY286" fmla="*/ 55660 h 2903740"/>
              <a:gd name="connsiteX287" fmla="*/ 1367068 w 2928285"/>
              <a:gd name="connsiteY287" fmla="*/ 53660 h 2903740"/>
              <a:gd name="connsiteX288" fmla="*/ 1399929 w 2928285"/>
              <a:gd name="connsiteY288" fmla="*/ 49373 h 2903740"/>
              <a:gd name="connsiteX289" fmla="*/ 1448030 w 2928285"/>
              <a:gd name="connsiteY289" fmla="*/ 47659 h 2903740"/>
              <a:gd name="connsiteX290" fmla="*/ 1430695 w 2928285"/>
              <a:gd name="connsiteY290" fmla="*/ 50802 h 2903740"/>
              <a:gd name="connsiteX291" fmla="*/ 1398977 w 2928285"/>
              <a:gd name="connsiteY291" fmla="*/ 55946 h 2903740"/>
              <a:gd name="connsiteX292" fmla="*/ 1398977 w 2928285"/>
              <a:gd name="connsiteY292" fmla="*/ 55946 h 2903740"/>
              <a:gd name="connsiteX293" fmla="*/ 1462508 w 2928285"/>
              <a:gd name="connsiteY293" fmla="*/ 55089 h 2903740"/>
              <a:gd name="connsiteX294" fmla="*/ 1514134 w 2928285"/>
              <a:gd name="connsiteY294" fmla="*/ 53850 h 2903740"/>
              <a:gd name="connsiteX295" fmla="*/ 1533755 w 2928285"/>
              <a:gd name="connsiteY295" fmla="*/ 53088 h 2903740"/>
              <a:gd name="connsiteX296" fmla="*/ 1557949 w 2928285"/>
              <a:gd name="connsiteY296" fmla="*/ 54231 h 2903740"/>
              <a:gd name="connsiteX297" fmla="*/ 1606812 w 2928285"/>
              <a:gd name="connsiteY297" fmla="*/ 56898 h 2903740"/>
              <a:gd name="connsiteX298" fmla="*/ 1652437 w 2928285"/>
              <a:gd name="connsiteY298" fmla="*/ 68043 h 2903740"/>
              <a:gd name="connsiteX299" fmla="*/ 1639197 w 2928285"/>
              <a:gd name="connsiteY299" fmla="*/ 72805 h 2903740"/>
              <a:gd name="connsiteX300" fmla="*/ 1652722 w 2928285"/>
              <a:gd name="connsiteY300" fmla="*/ 74615 h 2903740"/>
              <a:gd name="connsiteX301" fmla="*/ 1685965 w 2928285"/>
              <a:gd name="connsiteY301" fmla="*/ 81473 h 2903740"/>
              <a:gd name="connsiteX302" fmla="*/ 1685965 w 2928285"/>
              <a:gd name="connsiteY302" fmla="*/ 81473 h 2903740"/>
              <a:gd name="connsiteX303" fmla="*/ 1729685 w 2928285"/>
              <a:gd name="connsiteY303" fmla="*/ 90045 h 2903740"/>
              <a:gd name="connsiteX304" fmla="*/ 1758926 w 2928285"/>
              <a:gd name="connsiteY304" fmla="*/ 99570 h 2903740"/>
              <a:gd name="connsiteX305" fmla="*/ 1788263 w 2928285"/>
              <a:gd name="connsiteY305" fmla="*/ 107667 h 2903740"/>
              <a:gd name="connsiteX306" fmla="*/ 1823315 w 2928285"/>
              <a:gd name="connsiteY306" fmla="*/ 118715 h 2903740"/>
              <a:gd name="connsiteX307" fmla="*/ 1860082 w 2928285"/>
              <a:gd name="connsiteY307" fmla="*/ 130431 h 2903740"/>
              <a:gd name="connsiteX308" fmla="*/ 1898182 w 2928285"/>
              <a:gd name="connsiteY308" fmla="*/ 144052 h 2903740"/>
              <a:gd name="connsiteX309" fmla="*/ 1917803 w 2928285"/>
              <a:gd name="connsiteY309" fmla="*/ 151005 h 2903740"/>
              <a:gd name="connsiteX310" fmla="*/ 1937615 w 2928285"/>
              <a:gd name="connsiteY310" fmla="*/ 159006 h 2903740"/>
              <a:gd name="connsiteX311" fmla="*/ 1972286 w 2928285"/>
              <a:gd name="connsiteY311" fmla="*/ 173294 h 2903740"/>
              <a:gd name="connsiteX312" fmla="*/ 2002004 w 2928285"/>
              <a:gd name="connsiteY312" fmla="*/ 187391 h 2903740"/>
              <a:gd name="connsiteX313" fmla="*/ 2028103 w 2928285"/>
              <a:gd name="connsiteY313" fmla="*/ 204440 h 2903740"/>
              <a:gd name="connsiteX314" fmla="*/ 2049820 w 2928285"/>
              <a:gd name="connsiteY314" fmla="*/ 215680 h 2903740"/>
              <a:gd name="connsiteX315" fmla="*/ 2062869 w 2928285"/>
              <a:gd name="connsiteY315" fmla="*/ 223586 h 2903740"/>
              <a:gd name="connsiteX316" fmla="*/ 2081157 w 2928285"/>
              <a:gd name="connsiteY316" fmla="*/ 236064 h 2903740"/>
              <a:gd name="connsiteX317" fmla="*/ 2106208 w 2928285"/>
              <a:gd name="connsiteY317" fmla="*/ 251304 h 2903740"/>
              <a:gd name="connsiteX318" fmla="*/ 2111161 w 2928285"/>
              <a:gd name="connsiteY318" fmla="*/ 256828 h 2903740"/>
              <a:gd name="connsiteX319" fmla="*/ 2087920 w 2928285"/>
              <a:gd name="connsiteY319" fmla="*/ 243493 h 2903740"/>
              <a:gd name="connsiteX320" fmla="*/ 2111161 w 2928285"/>
              <a:gd name="connsiteY320" fmla="*/ 256923 h 2903740"/>
              <a:gd name="connsiteX321" fmla="*/ 2173264 w 2928285"/>
              <a:gd name="connsiteY321" fmla="*/ 300834 h 2903740"/>
              <a:gd name="connsiteX322" fmla="*/ 2196505 w 2928285"/>
              <a:gd name="connsiteY322" fmla="*/ 316073 h 2903740"/>
              <a:gd name="connsiteX323" fmla="*/ 2219270 w 2928285"/>
              <a:gd name="connsiteY323" fmla="*/ 332552 h 2903740"/>
              <a:gd name="connsiteX324" fmla="*/ 2259560 w 2928285"/>
              <a:gd name="connsiteY324" fmla="*/ 363508 h 2903740"/>
              <a:gd name="connsiteX325" fmla="*/ 2311186 w 2928285"/>
              <a:gd name="connsiteY325" fmla="*/ 406085 h 2903740"/>
              <a:gd name="connsiteX326" fmla="*/ 2315282 w 2928285"/>
              <a:gd name="connsiteY326" fmla="*/ 419991 h 2903740"/>
              <a:gd name="connsiteX327" fmla="*/ 2364335 w 2928285"/>
              <a:gd name="connsiteY327" fmla="*/ 468378 h 2903740"/>
              <a:gd name="connsiteX328" fmla="*/ 2341856 w 2928285"/>
              <a:gd name="connsiteY328" fmla="*/ 450186 h 2903740"/>
              <a:gd name="connsiteX329" fmla="*/ 2323663 w 2928285"/>
              <a:gd name="connsiteY329" fmla="*/ 434088 h 2903740"/>
              <a:gd name="connsiteX330" fmla="*/ 2307471 w 2928285"/>
              <a:gd name="connsiteY330" fmla="*/ 420944 h 2903740"/>
              <a:gd name="connsiteX331" fmla="*/ 2316996 w 2928285"/>
              <a:gd name="connsiteY331" fmla="*/ 432183 h 2903740"/>
              <a:gd name="connsiteX332" fmla="*/ 2357001 w 2928285"/>
              <a:gd name="connsiteY332" fmla="*/ 470283 h 2903740"/>
              <a:gd name="connsiteX333" fmla="*/ 2348143 w 2928285"/>
              <a:gd name="connsiteY333" fmla="*/ 463235 h 2903740"/>
              <a:gd name="connsiteX334" fmla="*/ 2327854 w 2928285"/>
              <a:gd name="connsiteY334" fmla="*/ 444185 h 2903740"/>
              <a:gd name="connsiteX335" fmla="*/ 2348143 w 2928285"/>
              <a:gd name="connsiteY335" fmla="*/ 463235 h 2903740"/>
              <a:gd name="connsiteX336" fmla="*/ 2332427 w 2928285"/>
              <a:gd name="connsiteY336" fmla="*/ 452757 h 2903740"/>
              <a:gd name="connsiteX337" fmla="*/ 2347952 w 2928285"/>
              <a:gd name="connsiteY337" fmla="*/ 468950 h 2903740"/>
              <a:gd name="connsiteX338" fmla="*/ 2387481 w 2928285"/>
              <a:gd name="connsiteY338" fmla="*/ 520480 h 2903740"/>
              <a:gd name="connsiteX339" fmla="*/ 2361859 w 2928285"/>
              <a:gd name="connsiteY339" fmla="*/ 497239 h 2903740"/>
              <a:gd name="connsiteX340" fmla="*/ 2326521 w 2928285"/>
              <a:gd name="connsiteY340" fmla="*/ 470950 h 2903740"/>
              <a:gd name="connsiteX341" fmla="*/ 2296898 w 2928285"/>
              <a:gd name="connsiteY341" fmla="*/ 450281 h 2903740"/>
              <a:gd name="connsiteX342" fmla="*/ 2278420 w 2928285"/>
              <a:gd name="connsiteY342" fmla="*/ 436851 h 2903740"/>
              <a:gd name="connsiteX343" fmla="*/ 2266704 w 2928285"/>
              <a:gd name="connsiteY343" fmla="*/ 427326 h 2903740"/>
              <a:gd name="connsiteX344" fmla="*/ 2251940 w 2928285"/>
              <a:gd name="connsiteY344" fmla="*/ 416467 h 2903740"/>
              <a:gd name="connsiteX345" fmla="*/ 2251940 w 2928285"/>
              <a:gd name="connsiteY345" fmla="*/ 417324 h 2903740"/>
              <a:gd name="connsiteX346" fmla="*/ 2240415 w 2928285"/>
              <a:gd name="connsiteY346" fmla="*/ 409133 h 2903740"/>
              <a:gd name="connsiteX347" fmla="*/ 2226509 w 2928285"/>
              <a:gd name="connsiteY347" fmla="*/ 399608 h 2903740"/>
              <a:gd name="connsiteX348" fmla="*/ 2216984 w 2928285"/>
              <a:gd name="connsiteY348" fmla="*/ 392655 h 2903740"/>
              <a:gd name="connsiteX349" fmla="*/ 2207459 w 2928285"/>
              <a:gd name="connsiteY349" fmla="*/ 386273 h 2903740"/>
              <a:gd name="connsiteX350" fmla="*/ 2188409 w 2928285"/>
              <a:gd name="connsiteY350" fmla="*/ 373414 h 2903740"/>
              <a:gd name="connsiteX351" fmla="*/ 2212793 w 2928285"/>
              <a:gd name="connsiteY351" fmla="*/ 394750 h 2903740"/>
              <a:gd name="connsiteX352" fmla="*/ 2212793 w 2928285"/>
              <a:gd name="connsiteY352" fmla="*/ 396274 h 2903740"/>
              <a:gd name="connsiteX353" fmla="*/ 2212793 w 2928285"/>
              <a:gd name="connsiteY353" fmla="*/ 394750 h 2903740"/>
              <a:gd name="connsiteX354" fmla="*/ 2224413 w 2928285"/>
              <a:gd name="connsiteY354" fmla="*/ 403608 h 2903740"/>
              <a:gd name="connsiteX355" fmla="*/ 2278229 w 2928285"/>
              <a:gd name="connsiteY355" fmla="*/ 445042 h 2903740"/>
              <a:gd name="connsiteX356" fmla="*/ 2313377 w 2928285"/>
              <a:gd name="connsiteY356" fmla="*/ 477332 h 2903740"/>
              <a:gd name="connsiteX357" fmla="*/ 2306900 w 2928285"/>
              <a:gd name="connsiteY357" fmla="*/ 473427 h 2903740"/>
              <a:gd name="connsiteX358" fmla="*/ 2288802 w 2928285"/>
              <a:gd name="connsiteY358" fmla="*/ 458758 h 2903740"/>
              <a:gd name="connsiteX359" fmla="*/ 2256322 w 2928285"/>
              <a:gd name="connsiteY359" fmla="*/ 431707 h 2903740"/>
              <a:gd name="connsiteX360" fmla="*/ 2222508 w 2928285"/>
              <a:gd name="connsiteY360" fmla="*/ 405704 h 2903740"/>
              <a:gd name="connsiteX361" fmla="*/ 2219365 w 2928285"/>
              <a:gd name="connsiteY361" fmla="*/ 403227 h 2903740"/>
              <a:gd name="connsiteX362" fmla="*/ 2219365 w 2928285"/>
              <a:gd name="connsiteY362" fmla="*/ 403227 h 2903740"/>
              <a:gd name="connsiteX363" fmla="*/ 2195076 w 2928285"/>
              <a:gd name="connsiteY363" fmla="*/ 387511 h 2903740"/>
              <a:gd name="connsiteX364" fmla="*/ 2159834 w 2928285"/>
              <a:gd name="connsiteY364" fmla="*/ 365127 h 2903740"/>
              <a:gd name="connsiteX365" fmla="*/ 2118114 w 2928285"/>
              <a:gd name="connsiteY365" fmla="*/ 346077 h 2903740"/>
              <a:gd name="connsiteX366" fmla="*/ 2120781 w 2928285"/>
              <a:gd name="connsiteY366" fmla="*/ 348840 h 2903740"/>
              <a:gd name="connsiteX367" fmla="*/ 2130306 w 2928285"/>
              <a:gd name="connsiteY367" fmla="*/ 355031 h 2903740"/>
              <a:gd name="connsiteX368" fmla="*/ 2155071 w 2928285"/>
              <a:gd name="connsiteY368" fmla="*/ 369890 h 2903740"/>
              <a:gd name="connsiteX369" fmla="*/ 2180122 w 2928285"/>
              <a:gd name="connsiteY369" fmla="*/ 387606 h 2903740"/>
              <a:gd name="connsiteX370" fmla="*/ 2179074 w 2928285"/>
              <a:gd name="connsiteY370" fmla="*/ 389511 h 2903740"/>
              <a:gd name="connsiteX371" fmla="*/ 2163739 w 2928285"/>
              <a:gd name="connsiteY371" fmla="*/ 380558 h 2903740"/>
              <a:gd name="connsiteX372" fmla="*/ 2140879 w 2928285"/>
              <a:gd name="connsiteY372" fmla="*/ 365889 h 2903740"/>
              <a:gd name="connsiteX373" fmla="*/ 2118495 w 2928285"/>
              <a:gd name="connsiteY373" fmla="*/ 351792 h 2903740"/>
              <a:gd name="connsiteX374" fmla="*/ 2116685 w 2928285"/>
              <a:gd name="connsiteY374" fmla="*/ 351792 h 2903740"/>
              <a:gd name="connsiteX375" fmla="*/ 2112780 w 2928285"/>
              <a:gd name="connsiteY375" fmla="*/ 356364 h 2903740"/>
              <a:gd name="connsiteX376" fmla="*/ 2096587 w 2928285"/>
              <a:gd name="connsiteY376" fmla="*/ 351126 h 2903740"/>
              <a:gd name="connsiteX377" fmla="*/ 2047058 w 2928285"/>
              <a:gd name="connsiteY377" fmla="*/ 324265 h 2903740"/>
              <a:gd name="connsiteX378" fmla="*/ 2022197 w 2928285"/>
              <a:gd name="connsiteY378" fmla="*/ 307215 h 2903740"/>
              <a:gd name="connsiteX379" fmla="*/ 1993622 w 2928285"/>
              <a:gd name="connsiteY379" fmla="*/ 289975 h 2903740"/>
              <a:gd name="connsiteX380" fmla="*/ 1839127 w 2928285"/>
              <a:gd name="connsiteY380" fmla="*/ 227777 h 2903740"/>
              <a:gd name="connsiteX381" fmla="*/ 1839127 w 2928285"/>
              <a:gd name="connsiteY381" fmla="*/ 227777 h 2903740"/>
              <a:gd name="connsiteX382" fmla="*/ 1829602 w 2928285"/>
              <a:gd name="connsiteY382" fmla="*/ 225872 h 2903740"/>
              <a:gd name="connsiteX383" fmla="*/ 1818934 w 2928285"/>
              <a:gd name="connsiteY383" fmla="*/ 229491 h 2903740"/>
              <a:gd name="connsiteX384" fmla="*/ 1789787 w 2928285"/>
              <a:gd name="connsiteY384" fmla="*/ 222443 h 2903740"/>
              <a:gd name="connsiteX385" fmla="*/ 1765308 w 2928285"/>
              <a:gd name="connsiteY385" fmla="*/ 216156 h 2903740"/>
              <a:gd name="connsiteX386" fmla="*/ 1732161 w 2928285"/>
              <a:gd name="connsiteY386" fmla="*/ 209013 h 2903740"/>
              <a:gd name="connsiteX387" fmla="*/ 1698347 w 2928285"/>
              <a:gd name="connsiteY387" fmla="*/ 202440 h 2903740"/>
              <a:gd name="connsiteX388" fmla="*/ 1697776 w 2928285"/>
              <a:gd name="connsiteY388" fmla="*/ 200535 h 2903740"/>
              <a:gd name="connsiteX389" fmla="*/ 1710444 w 2928285"/>
              <a:gd name="connsiteY389" fmla="*/ 200535 h 2903740"/>
              <a:gd name="connsiteX390" fmla="*/ 1732637 w 2928285"/>
              <a:gd name="connsiteY390" fmla="*/ 203869 h 2903740"/>
              <a:gd name="connsiteX391" fmla="*/ 1777976 w 2928285"/>
              <a:gd name="connsiteY391" fmla="*/ 211108 h 2903740"/>
              <a:gd name="connsiteX392" fmla="*/ 1775785 w 2928285"/>
              <a:gd name="connsiteY392" fmla="*/ 208060 h 2903740"/>
              <a:gd name="connsiteX393" fmla="*/ 1763689 w 2928285"/>
              <a:gd name="connsiteY393" fmla="*/ 199964 h 2903740"/>
              <a:gd name="connsiteX394" fmla="*/ 1729494 w 2928285"/>
              <a:gd name="connsiteY394" fmla="*/ 189581 h 2903740"/>
              <a:gd name="connsiteX395" fmla="*/ 1737876 w 2928285"/>
              <a:gd name="connsiteY395" fmla="*/ 187010 h 2903740"/>
              <a:gd name="connsiteX396" fmla="*/ 1728922 w 2928285"/>
              <a:gd name="connsiteY396" fmla="*/ 181771 h 2903740"/>
              <a:gd name="connsiteX397" fmla="*/ 1728922 w 2928285"/>
              <a:gd name="connsiteY397" fmla="*/ 181771 h 2903740"/>
              <a:gd name="connsiteX398" fmla="*/ 1713016 w 2928285"/>
              <a:gd name="connsiteY398" fmla="*/ 178056 h 2903740"/>
              <a:gd name="connsiteX399" fmla="*/ 1695299 w 2928285"/>
              <a:gd name="connsiteY399" fmla="*/ 175008 h 2903740"/>
              <a:gd name="connsiteX400" fmla="*/ 1678916 w 2928285"/>
              <a:gd name="connsiteY400" fmla="*/ 169960 h 2903740"/>
              <a:gd name="connsiteX401" fmla="*/ 1659866 w 2928285"/>
              <a:gd name="connsiteY401" fmla="*/ 162054 h 2903740"/>
              <a:gd name="connsiteX402" fmla="*/ 1599287 w 2928285"/>
              <a:gd name="connsiteY402" fmla="*/ 155292 h 2903740"/>
              <a:gd name="connsiteX403" fmla="*/ 1646912 w 2928285"/>
              <a:gd name="connsiteY403" fmla="*/ 149862 h 2903740"/>
              <a:gd name="connsiteX404" fmla="*/ 1674535 w 2928285"/>
              <a:gd name="connsiteY404" fmla="*/ 151767 h 2903740"/>
              <a:gd name="connsiteX405" fmla="*/ 1705682 w 2928285"/>
              <a:gd name="connsiteY405" fmla="*/ 155006 h 2903740"/>
              <a:gd name="connsiteX406" fmla="*/ 1675583 w 2928285"/>
              <a:gd name="connsiteY406" fmla="*/ 146338 h 2903740"/>
              <a:gd name="connsiteX407" fmla="*/ 1658819 w 2928285"/>
              <a:gd name="connsiteY407" fmla="*/ 143671 h 2903740"/>
              <a:gd name="connsiteX408" fmla="*/ 1643197 w 2928285"/>
              <a:gd name="connsiteY408" fmla="*/ 142052 h 2903740"/>
              <a:gd name="connsiteX409" fmla="*/ 1615099 w 2928285"/>
              <a:gd name="connsiteY409" fmla="*/ 139671 h 2903740"/>
              <a:gd name="connsiteX410" fmla="*/ 1591286 w 2928285"/>
              <a:gd name="connsiteY410" fmla="*/ 138337 h 2903740"/>
              <a:gd name="connsiteX411" fmla="*/ 1571379 w 2928285"/>
              <a:gd name="connsiteY411" fmla="*/ 138813 h 2903740"/>
              <a:gd name="connsiteX412" fmla="*/ 1571379 w 2928285"/>
              <a:gd name="connsiteY412" fmla="*/ 138813 h 2903740"/>
              <a:gd name="connsiteX413" fmla="*/ 1520706 w 2928285"/>
              <a:gd name="connsiteY413" fmla="*/ 137575 h 2903740"/>
              <a:gd name="connsiteX414" fmla="*/ 1469938 w 2928285"/>
              <a:gd name="connsiteY414" fmla="*/ 140147 h 2903740"/>
              <a:gd name="connsiteX415" fmla="*/ 1439362 w 2928285"/>
              <a:gd name="connsiteY415" fmla="*/ 147481 h 2903740"/>
              <a:gd name="connsiteX416" fmla="*/ 1408120 w 2928285"/>
              <a:gd name="connsiteY416" fmla="*/ 151005 h 2903740"/>
              <a:gd name="connsiteX417" fmla="*/ 1386403 w 2928285"/>
              <a:gd name="connsiteY417" fmla="*/ 153196 h 2903740"/>
              <a:gd name="connsiteX418" fmla="*/ 1359734 w 2928285"/>
              <a:gd name="connsiteY418" fmla="*/ 155958 h 2903740"/>
              <a:gd name="connsiteX419" fmla="*/ 1338683 w 2928285"/>
              <a:gd name="connsiteY419" fmla="*/ 157578 h 2903740"/>
              <a:gd name="connsiteX420" fmla="*/ 1317728 w 2928285"/>
              <a:gd name="connsiteY420" fmla="*/ 160054 h 2903740"/>
              <a:gd name="connsiteX421" fmla="*/ 1302774 w 2928285"/>
              <a:gd name="connsiteY421" fmla="*/ 162912 h 2903740"/>
              <a:gd name="connsiteX422" fmla="*/ 1258292 w 2928285"/>
              <a:gd name="connsiteY422" fmla="*/ 169579 h 2903740"/>
              <a:gd name="connsiteX423" fmla="*/ 1256006 w 2928285"/>
              <a:gd name="connsiteY423" fmla="*/ 167388 h 2903740"/>
              <a:gd name="connsiteX424" fmla="*/ 1218859 w 2928285"/>
              <a:gd name="connsiteY424" fmla="*/ 170531 h 2903740"/>
              <a:gd name="connsiteX425" fmla="*/ 1191617 w 2928285"/>
              <a:gd name="connsiteY425" fmla="*/ 176056 h 2903740"/>
              <a:gd name="connsiteX426" fmla="*/ 1159804 w 2928285"/>
              <a:gd name="connsiteY426" fmla="*/ 183962 h 2903740"/>
              <a:gd name="connsiteX427" fmla="*/ 1169329 w 2928285"/>
              <a:gd name="connsiteY427" fmla="*/ 188439 h 2903740"/>
              <a:gd name="connsiteX428" fmla="*/ 1147707 w 2928285"/>
              <a:gd name="connsiteY428" fmla="*/ 199106 h 2903740"/>
              <a:gd name="connsiteX429" fmla="*/ 1136468 w 2928285"/>
              <a:gd name="connsiteY429" fmla="*/ 208155 h 2903740"/>
              <a:gd name="connsiteX430" fmla="*/ 1131610 w 2928285"/>
              <a:gd name="connsiteY430" fmla="*/ 213680 h 2903740"/>
              <a:gd name="connsiteX431" fmla="*/ 1155899 w 2928285"/>
              <a:gd name="connsiteY431" fmla="*/ 211298 h 2903740"/>
              <a:gd name="connsiteX432" fmla="*/ 1166757 w 2928285"/>
              <a:gd name="connsiteY432" fmla="*/ 213394 h 2903740"/>
              <a:gd name="connsiteX433" fmla="*/ 1176282 w 2928285"/>
              <a:gd name="connsiteY433" fmla="*/ 220633 h 2903740"/>
              <a:gd name="connsiteX434" fmla="*/ 1211715 w 2928285"/>
              <a:gd name="connsiteY434" fmla="*/ 221586 h 2903740"/>
              <a:gd name="connsiteX435" fmla="*/ 1209143 w 2928285"/>
              <a:gd name="connsiteY435" fmla="*/ 224538 h 2903740"/>
              <a:gd name="connsiteX436" fmla="*/ 1223526 w 2928285"/>
              <a:gd name="connsiteY436" fmla="*/ 223205 h 2903740"/>
              <a:gd name="connsiteX437" fmla="*/ 1219240 w 2928285"/>
              <a:gd name="connsiteY437" fmla="*/ 226157 h 2903740"/>
              <a:gd name="connsiteX438" fmla="*/ 1236385 w 2928285"/>
              <a:gd name="connsiteY438" fmla="*/ 226157 h 2903740"/>
              <a:gd name="connsiteX439" fmla="*/ 1236861 w 2928285"/>
              <a:gd name="connsiteY439" fmla="*/ 228158 h 2903740"/>
              <a:gd name="connsiteX440" fmla="*/ 1211525 w 2928285"/>
              <a:gd name="connsiteY440" fmla="*/ 235492 h 2903740"/>
              <a:gd name="connsiteX441" fmla="*/ 1184093 w 2928285"/>
              <a:gd name="connsiteY441" fmla="*/ 241779 h 2903740"/>
              <a:gd name="connsiteX442" fmla="*/ 1161233 w 2928285"/>
              <a:gd name="connsiteY442" fmla="*/ 246065 h 2903740"/>
              <a:gd name="connsiteX443" fmla="*/ 1138563 w 2928285"/>
              <a:gd name="connsiteY443" fmla="*/ 251494 h 2903740"/>
              <a:gd name="connsiteX444" fmla="*/ 1093224 w 2928285"/>
              <a:gd name="connsiteY444" fmla="*/ 262829 h 2903740"/>
              <a:gd name="connsiteX445" fmla="*/ 1048266 w 2928285"/>
              <a:gd name="connsiteY445" fmla="*/ 275783 h 2903740"/>
              <a:gd name="connsiteX446" fmla="*/ 1003975 w 2928285"/>
              <a:gd name="connsiteY446" fmla="*/ 291023 h 2903740"/>
              <a:gd name="connsiteX447" fmla="*/ 979781 w 2928285"/>
              <a:gd name="connsiteY447" fmla="*/ 301215 h 2903740"/>
              <a:gd name="connsiteX448" fmla="*/ 964922 w 2928285"/>
              <a:gd name="connsiteY448" fmla="*/ 305501 h 2903740"/>
              <a:gd name="connsiteX449" fmla="*/ 963684 w 2928285"/>
              <a:gd name="connsiteY449" fmla="*/ 303786 h 2903740"/>
              <a:gd name="connsiteX450" fmla="*/ 937967 w 2928285"/>
              <a:gd name="connsiteY450" fmla="*/ 312835 h 2903740"/>
              <a:gd name="connsiteX451" fmla="*/ 890341 w 2928285"/>
              <a:gd name="connsiteY451" fmla="*/ 337981 h 2903740"/>
              <a:gd name="connsiteX452" fmla="*/ 860338 w 2928285"/>
              <a:gd name="connsiteY452" fmla="*/ 351126 h 2903740"/>
              <a:gd name="connsiteX453" fmla="*/ 831286 w 2928285"/>
              <a:gd name="connsiteY453" fmla="*/ 366556 h 2903740"/>
              <a:gd name="connsiteX454" fmla="*/ 800902 w 2928285"/>
              <a:gd name="connsiteY454" fmla="*/ 386273 h 2903740"/>
              <a:gd name="connsiteX455" fmla="*/ 778232 w 2928285"/>
              <a:gd name="connsiteY455" fmla="*/ 404656 h 2903740"/>
              <a:gd name="connsiteX456" fmla="*/ 756801 w 2928285"/>
              <a:gd name="connsiteY456" fmla="*/ 425802 h 2903740"/>
              <a:gd name="connsiteX457" fmla="*/ 675172 w 2928285"/>
              <a:gd name="connsiteY457" fmla="*/ 475427 h 2903740"/>
              <a:gd name="connsiteX458" fmla="*/ 647644 w 2928285"/>
              <a:gd name="connsiteY458" fmla="*/ 498858 h 2903740"/>
              <a:gd name="connsiteX459" fmla="*/ 616212 w 2928285"/>
              <a:gd name="connsiteY459" fmla="*/ 528386 h 2903740"/>
              <a:gd name="connsiteX460" fmla="*/ 600115 w 2928285"/>
              <a:gd name="connsiteY460" fmla="*/ 542102 h 2903740"/>
              <a:gd name="connsiteX461" fmla="*/ 585256 w 2928285"/>
              <a:gd name="connsiteY461" fmla="*/ 557723 h 2903740"/>
              <a:gd name="connsiteX462" fmla="*/ 598114 w 2928285"/>
              <a:gd name="connsiteY462" fmla="*/ 550770 h 2903740"/>
              <a:gd name="connsiteX463" fmla="*/ 629261 w 2928285"/>
              <a:gd name="connsiteY463" fmla="*/ 525528 h 2903740"/>
              <a:gd name="connsiteX464" fmla="*/ 646692 w 2928285"/>
              <a:gd name="connsiteY464" fmla="*/ 511050 h 2903740"/>
              <a:gd name="connsiteX465" fmla="*/ 653645 w 2928285"/>
              <a:gd name="connsiteY465" fmla="*/ 507717 h 2903740"/>
              <a:gd name="connsiteX466" fmla="*/ 614593 w 2928285"/>
              <a:gd name="connsiteY466" fmla="*/ 547817 h 2903740"/>
              <a:gd name="connsiteX467" fmla="*/ 612402 w 2928285"/>
              <a:gd name="connsiteY467" fmla="*/ 553151 h 2903740"/>
              <a:gd name="connsiteX468" fmla="*/ 618688 w 2928285"/>
              <a:gd name="connsiteY468" fmla="*/ 550007 h 2903740"/>
              <a:gd name="connsiteX469" fmla="*/ 662408 w 2928285"/>
              <a:gd name="connsiteY469" fmla="*/ 513241 h 2903740"/>
              <a:gd name="connsiteX470" fmla="*/ 684125 w 2928285"/>
              <a:gd name="connsiteY470" fmla="*/ 496001 h 2903740"/>
              <a:gd name="connsiteX471" fmla="*/ 684125 w 2928285"/>
              <a:gd name="connsiteY471" fmla="*/ 496001 h 2903740"/>
              <a:gd name="connsiteX472" fmla="*/ 727083 w 2928285"/>
              <a:gd name="connsiteY472" fmla="*/ 462378 h 2903740"/>
              <a:gd name="connsiteX473" fmla="*/ 742799 w 2928285"/>
              <a:gd name="connsiteY473" fmla="*/ 455234 h 2903740"/>
              <a:gd name="connsiteX474" fmla="*/ 720797 w 2928285"/>
              <a:gd name="connsiteY474" fmla="*/ 472665 h 2903740"/>
              <a:gd name="connsiteX475" fmla="*/ 703556 w 2928285"/>
              <a:gd name="connsiteY475" fmla="*/ 485809 h 2903740"/>
              <a:gd name="connsiteX476" fmla="*/ 690697 w 2928285"/>
              <a:gd name="connsiteY476" fmla="*/ 497430 h 2903740"/>
              <a:gd name="connsiteX477" fmla="*/ 671647 w 2928285"/>
              <a:gd name="connsiteY477" fmla="*/ 515813 h 2903740"/>
              <a:gd name="connsiteX478" fmla="*/ 637643 w 2928285"/>
              <a:gd name="connsiteY478" fmla="*/ 552484 h 2903740"/>
              <a:gd name="connsiteX479" fmla="*/ 632500 w 2928285"/>
              <a:gd name="connsiteY479" fmla="*/ 560485 h 2903740"/>
              <a:gd name="connsiteX480" fmla="*/ 620022 w 2928285"/>
              <a:gd name="connsiteY480" fmla="*/ 574773 h 2903740"/>
              <a:gd name="connsiteX481" fmla="*/ 584780 w 2928285"/>
              <a:gd name="connsiteY481" fmla="*/ 613444 h 2903740"/>
              <a:gd name="connsiteX482" fmla="*/ 558109 w 2928285"/>
              <a:gd name="connsiteY482" fmla="*/ 647258 h 2903740"/>
              <a:gd name="connsiteX483" fmla="*/ 543631 w 2928285"/>
              <a:gd name="connsiteY483" fmla="*/ 665736 h 2903740"/>
              <a:gd name="connsiteX484" fmla="*/ 530201 w 2928285"/>
              <a:gd name="connsiteY484" fmla="*/ 683834 h 2903740"/>
              <a:gd name="connsiteX485" fmla="*/ 517723 w 2928285"/>
              <a:gd name="connsiteY485" fmla="*/ 701074 h 2903740"/>
              <a:gd name="connsiteX486" fmla="*/ 507246 w 2928285"/>
              <a:gd name="connsiteY486" fmla="*/ 717933 h 2903740"/>
              <a:gd name="connsiteX487" fmla="*/ 513818 w 2928285"/>
              <a:gd name="connsiteY487" fmla="*/ 714028 h 2903740"/>
              <a:gd name="connsiteX488" fmla="*/ 521724 w 2928285"/>
              <a:gd name="connsiteY488" fmla="*/ 704503 h 2903740"/>
              <a:gd name="connsiteX489" fmla="*/ 537916 w 2928285"/>
              <a:gd name="connsiteY489" fmla="*/ 684215 h 2903740"/>
              <a:gd name="connsiteX490" fmla="*/ 557633 w 2928285"/>
              <a:gd name="connsiteY490" fmla="*/ 660498 h 2903740"/>
              <a:gd name="connsiteX491" fmla="*/ 578493 w 2928285"/>
              <a:gd name="connsiteY491" fmla="*/ 637733 h 2903740"/>
              <a:gd name="connsiteX492" fmla="*/ 599353 w 2928285"/>
              <a:gd name="connsiteY492" fmla="*/ 615159 h 2903740"/>
              <a:gd name="connsiteX493" fmla="*/ 621260 w 2928285"/>
              <a:gd name="connsiteY493" fmla="*/ 593537 h 2903740"/>
              <a:gd name="connsiteX494" fmla="*/ 633643 w 2928285"/>
              <a:gd name="connsiteY494" fmla="*/ 583345 h 2903740"/>
              <a:gd name="connsiteX495" fmla="*/ 672790 w 2928285"/>
              <a:gd name="connsiteY495" fmla="*/ 545245 h 2903740"/>
              <a:gd name="connsiteX496" fmla="*/ 744133 w 2928285"/>
              <a:gd name="connsiteY496" fmla="*/ 490476 h 2903740"/>
              <a:gd name="connsiteX497" fmla="*/ 755848 w 2928285"/>
              <a:gd name="connsiteY497" fmla="*/ 484190 h 2903740"/>
              <a:gd name="connsiteX498" fmla="*/ 728321 w 2928285"/>
              <a:gd name="connsiteY498" fmla="*/ 506193 h 2903740"/>
              <a:gd name="connsiteX499" fmla="*/ 678124 w 2928285"/>
              <a:gd name="connsiteY499" fmla="*/ 546293 h 2903740"/>
              <a:gd name="connsiteX500" fmla="*/ 633928 w 2928285"/>
              <a:gd name="connsiteY500" fmla="*/ 584393 h 2903740"/>
              <a:gd name="connsiteX501" fmla="*/ 595828 w 2928285"/>
              <a:gd name="connsiteY501" fmla="*/ 624588 h 2903740"/>
              <a:gd name="connsiteX502" fmla="*/ 559729 w 2928285"/>
              <a:gd name="connsiteY502" fmla="*/ 666594 h 2903740"/>
              <a:gd name="connsiteX503" fmla="*/ 552204 w 2928285"/>
              <a:gd name="connsiteY503" fmla="*/ 676119 h 2903740"/>
              <a:gd name="connsiteX504" fmla="*/ 549347 w 2928285"/>
              <a:gd name="connsiteY504" fmla="*/ 680405 h 2903740"/>
              <a:gd name="connsiteX505" fmla="*/ 527439 w 2928285"/>
              <a:gd name="connsiteY505" fmla="*/ 715552 h 2903740"/>
              <a:gd name="connsiteX506" fmla="*/ 525248 w 2928285"/>
              <a:gd name="connsiteY506" fmla="*/ 707170 h 2903740"/>
              <a:gd name="connsiteX507" fmla="*/ 506198 w 2928285"/>
              <a:gd name="connsiteY507" fmla="*/ 730030 h 2903740"/>
              <a:gd name="connsiteX508" fmla="*/ 394184 w 2928285"/>
              <a:gd name="connsiteY508" fmla="*/ 905099 h 2903740"/>
              <a:gd name="connsiteX509" fmla="*/ 366847 w 2928285"/>
              <a:gd name="connsiteY509" fmla="*/ 968060 h 2903740"/>
              <a:gd name="connsiteX510" fmla="*/ 359323 w 2928285"/>
              <a:gd name="connsiteY510" fmla="*/ 987777 h 2903740"/>
              <a:gd name="connsiteX511" fmla="*/ 352274 w 2928285"/>
              <a:gd name="connsiteY511" fmla="*/ 1007684 h 2903740"/>
              <a:gd name="connsiteX512" fmla="*/ 339987 w 2928285"/>
              <a:gd name="connsiteY512" fmla="*/ 1039402 h 2903740"/>
              <a:gd name="connsiteX513" fmla="*/ 334462 w 2928285"/>
              <a:gd name="connsiteY513" fmla="*/ 1052737 h 2903740"/>
              <a:gd name="connsiteX514" fmla="*/ 330176 w 2928285"/>
              <a:gd name="connsiteY514" fmla="*/ 1064167 h 2903740"/>
              <a:gd name="connsiteX515" fmla="*/ 318460 w 2928285"/>
              <a:gd name="connsiteY515" fmla="*/ 1085027 h 2903740"/>
              <a:gd name="connsiteX516" fmla="*/ 335986 w 2928285"/>
              <a:gd name="connsiteY516" fmla="*/ 1018352 h 2903740"/>
              <a:gd name="connsiteX517" fmla="*/ 320365 w 2928285"/>
              <a:gd name="connsiteY517" fmla="*/ 1052832 h 2903740"/>
              <a:gd name="connsiteX518" fmla="*/ 302839 w 2928285"/>
              <a:gd name="connsiteY518" fmla="*/ 1106172 h 2903740"/>
              <a:gd name="connsiteX519" fmla="*/ 294838 w 2928285"/>
              <a:gd name="connsiteY519" fmla="*/ 1120650 h 2903740"/>
              <a:gd name="connsiteX520" fmla="*/ 290933 w 2928285"/>
              <a:gd name="connsiteY520" fmla="*/ 1123603 h 2903740"/>
              <a:gd name="connsiteX521" fmla="*/ 290933 w 2928285"/>
              <a:gd name="connsiteY521" fmla="*/ 1123603 h 2903740"/>
              <a:gd name="connsiteX522" fmla="*/ 281408 w 2928285"/>
              <a:gd name="connsiteY522" fmla="*/ 1163799 h 2903740"/>
              <a:gd name="connsiteX523" fmla="*/ 271883 w 2928285"/>
              <a:gd name="connsiteY523" fmla="*/ 1220949 h 2903740"/>
              <a:gd name="connsiteX524" fmla="*/ 264644 w 2928285"/>
              <a:gd name="connsiteY524" fmla="*/ 1279242 h 2903740"/>
              <a:gd name="connsiteX525" fmla="*/ 259215 w 2928285"/>
              <a:gd name="connsiteY525" fmla="*/ 1273431 h 2903740"/>
              <a:gd name="connsiteX526" fmla="*/ 264644 w 2928285"/>
              <a:gd name="connsiteY526" fmla="*/ 1279242 h 2903740"/>
              <a:gd name="connsiteX527" fmla="*/ 265692 w 2928285"/>
              <a:gd name="connsiteY527" fmla="*/ 1321628 h 2903740"/>
              <a:gd name="connsiteX528" fmla="*/ 261406 w 2928285"/>
              <a:gd name="connsiteY528" fmla="*/ 1364776 h 2903740"/>
              <a:gd name="connsiteX529" fmla="*/ 260453 w 2928285"/>
              <a:gd name="connsiteY529" fmla="*/ 1404781 h 2903740"/>
              <a:gd name="connsiteX530" fmla="*/ 256072 w 2928285"/>
              <a:gd name="connsiteY530" fmla="*/ 1409163 h 2903740"/>
              <a:gd name="connsiteX531" fmla="*/ 256072 w 2928285"/>
              <a:gd name="connsiteY531" fmla="*/ 1409163 h 2903740"/>
              <a:gd name="connsiteX532" fmla="*/ 260453 w 2928285"/>
              <a:gd name="connsiteY532" fmla="*/ 1404781 h 2903740"/>
              <a:gd name="connsiteX533" fmla="*/ 265311 w 2928285"/>
              <a:gd name="connsiteY533" fmla="*/ 1432499 h 2903740"/>
              <a:gd name="connsiteX534" fmla="*/ 269216 w 2928285"/>
              <a:gd name="connsiteY534" fmla="*/ 1490220 h 2903740"/>
              <a:gd name="connsiteX535" fmla="*/ 270264 w 2928285"/>
              <a:gd name="connsiteY535" fmla="*/ 1503079 h 2903740"/>
              <a:gd name="connsiteX536" fmla="*/ 270931 w 2928285"/>
              <a:gd name="connsiteY536" fmla="*/ 1528320 h 2903740"/>
              <a:gd name="connsiteX537" fmla="*/ 270264 w 2928285"/>
              <a:gd name="connsiteY537" fmla="*/ 1503079 h 2903740"/>
              <a:gd name="connsiteX538" fmla="*/ 272264 w 2928285"/>
              <a:gd name="connsiteY538" fmla="*/ 1503079 h 2903740"/>
              <a:gd name="connsiteX539" fmla="*/ 271597 w 2928285"/>
              <a:gd name="connsiteY539" fmla="*/ 1471647 h 2903740"/>
              <a:gd name="connsiteX540" fmla="*/ 270835 w 2928285"/>
              <a:gd name="connsiteY540" fmla="*/ 1433547 h 2903740"/>
              <a:gd name="connsiteX541" fmla="*/ 268740 w 2928285"/>
              <a:gd name="connsiteY541" fmla="*/ 1402495 h 2903740"/>
              <a:gd name="connsiteX542" fmla="*/ 271693 w 2928285"/>
              <a:gd name="connsiteY542" fmla="*/ 1389446 h 2903740"/>
              <a:gd name="connsiteX543" fmla="*/ 271693 w 2928285"/>
              <a:gd name="connsiteY543" fmla="*/ 1346679 h 2903740"/>
              <a:gd name="connsiteX544" fmla="*/ 272740 w 2928285"/>
              <a:gd name="connsiteY544" fmla="*/ 1306674 h 2903740"/>
              <a:gd name="connsiteX545" fmla="*/ 278170 w 2928285"/>
              <a:gd name="connsiteY545" fmla="*/ 1306674 h 2903740"/>
              <a:gd name="connsiteX546" fmla="*/ 281408 w 2928285"/>
              <a:gd name="connsiteY546" fmla="*/ 1333344 h 2903740"/>
              <a:gd name="connsiteX547" fmla="*/ 285790 w 2928285"/>
              <a:gd name="connsiteY547" fmla="*/ 1340583 h 2903740"/>
              <a:gd name="connsiteX548" fmla="*/ 284647 w 2928285"/>
              <a:gd name="connsiteY548" fmla="*/ 1402686 h 2903740"/>
              <a:gd name="connsiteX549" fmla="*/ 285218 w 2928285"/>
              <a:gd name="connsiteY549" fmla="*/ 1430308 h 2903740"/>
              <a:gd name="connsiteX550" fmla="*/ 285218 w 2928285"/>
              <a:gd name="connsiteY550" fmla="*/ 1430308 h 2903740"/>
              <a:gd name="connsiteX551" fmla="*/ 286742 w 2928285"/>
              <a:gd name="connsiteY551" fmla="*/ 1419831 h 2903740"/>
              <a:gd name="connsiteX552" fmla="*/ 286742 w 2928285"/>
              <a:gd name="connsiteY552" fmla="*/ 1393923 h 2903740"/>
              <a:gd name="connsiteX553" fmla="*/ 289600 w 2928285"/>
              <a:gd name="connsiteY553" fmla="*/ 1364586 h 2903740"/>
              <a:gd name="connsiteX554" fmla="*/ 289600 w 2928285"/>
              <a:gd name="connsiteY554" fmla="*/ 1364586 h 2903740"/>
              <a:gd name="connsiteX555" fmla="*/ 295029 w 2928285"/>
              <a:gd name="connsiteY555" fmla="*/ 1345536 h 2903740"/>
              <a:gd name="connsiteX556" fmla="*/ 302077 w 2928285"/>
              <a:gd name="connsiteY556" fmla="*/ 1287814 h 2903740"/>
              <a:gd name="connsiteX557" fmla="*/ 302077 w 2928285"/>
              <a:gd name="connsiteY557" fmla="*/ 1296387 h 2903740"/>
              <a:gd name="connsiteX558" fmla="*/ 302077 w 2928285"/>
              <a:gd name="connsiteY558" fmla="*/ 1287909 h 2903740"/>
              <a:gd name="connsiteX559" fmla="*/ 304649 w 2928285"/>
              <a:gd name="connsiteY559" fmla="*/ 1297434 h 2903740"/>
              <a:gd name="connsiteX560" fmla="*/ 302363 w 2928285"/>
              <a:gd name="connsiteY560" fmla="*/ 1339059 h 2903740"/>
              <a:gd name="connsiteX561" fmla="*/ 304649 w 2928285"/>
              <a:gd name="connsiteY561" fmla="*/ 1297434 h 2903740"/>
              <a:gd name="connsiteX562" fmla="*/ 307030 w 2928285"/>
              <a:gd name="connsiteY562" fmla="*/ 1282290 h 2903740"/>
              <a:gd name="connsiteX563" fmla="*/ 309697 w 2928285"/>
              <a:gd name="connsiteY563" fmla="*/ 1278003 h 2903740"/>
              <a:gd name="connsiteX564" fmla="*/ 312079 w 2928285"/>
              <a:gd name="connsiteY564" fmla="*/ 1269240 h 2903740"/>
              <a:gd name="connsiteX565" fmla="*/ 314651 w 2928285"/>
              <a:gd name="connsiteY565" fmla="*/ 1265430 h 2903740"/>
              <a:gd name="connsiteX566" fmla="*/ 311984 w 2928285"/>
              <a:gd name="connsiteY566" fmla="*/ 1287909 h 2903740"/>
              <a:gd name="connsiteX567" fmla="*/ 310459 w 2928285"/>
              <a:gd name="connsiteY567" fmla="*/ 1310484 h 2903740"/>
              <a:gd name="connsiteX568" fmla="*/ 309126 w 2928285"/>
              <a:gd name="connsiteY568" fmla="*/ 1313055 h 2903740"/>
              <a:gd name="connsiteX569" fmla="*/ 304649 w 2928285"/>
              <a:gd name="connsiteY569" fmla="*/ 1351155 h 2903740"/>
              <a:gd name="connsiteX570" fmla="*/ 301315 w 2928285"/>
              <a:gd name="connsiteY570" fmla="*/ 1380302 h 2903740"/>
              <a:gd name="connsiteX571" fmla="*/ 299696 w 2928285"/>
              <a:gd name="connsiteY571" fmla="*/ 1404591 h 2903740"/>
              <a:gd name="connsiteX572" fmla="*/ 299030 w 2928285"/>
              <a:gd name="connsiteY572" fmla="*/ 1426403 h 2903740"/>
              <a:gd name="connsiteX573" fmla="*/ 296934 w 2928285"/>
              <a:gd name="connsiteY573" fmla="*/ 1464503 h 2903740"/>
              <a:gd name="connsiteX574" fmla="*/ 295981 w 2928285"/>
              <a:gd name="connsiteY574" fmla="*/ 1429451 h 2903740"/>
              <a:gd name="connsiteX575" fmla="*/ 296934 w 2928285"/>
              <a:gd name="connsiteY575" fmla="*/ 1464503 h 2903740"/>
              <a:gd name="connsiteX576" fmla="*/ 296934 w 2928285"/>
              <a:gd name="connsiteY576" fmla="*/ 1492602 h 2903740"/>
              <a:gd name="connsiteX577" fmla="*/ 293981 w 2928285"/>
              <a:gd name="connsiteY577" fmla="*/ 1508699 h 2903740"/>
              <a:gd name="connsiteX578" fmla="*/ 287980 w 2928285"/>
              <a:gd name="connsiteY578" fmla="*/ 1489649 h 2903740"/>
              <a:gd name="connsiteX579" fmla="*/ 293981 w 2928285"/>
              <a:gd name="connsiteY579" fmla="*/ 1508699 h 2903740"/>
              <a:gd name="connsiteX580" fmla="*/ 293981 w 2928285"/>
              <a:gd name="connsiteY580" fmla="*/ 1528606 h 2903740"/>
              <a:gd name="connsiteX581" fmla="*/ 293981 w 2928285"/>
              <a:gd name="connsiteY581" fmla="*/ 1545465 h 2903740"/>
              <a:gd name="connsiteX582" fmla="*/ 293314 w 2928285"/>
              <a:gd name="connsiteY582" fmla="*/ 1572897 h 2903740"/>
              <a:gd name="connsiteX583" fmla="*/ 297505 w 2928285"/>
              <a:gd name="connsiteY583" fmla="*/ 1605282 h 2903740"/>
              <a:gd name="connsiteX584" fmla="*/ 303601 w 2928285"/>
              <a:gd name="connsiteY584" fmla="*/ 1635858 h 2903740"/>
              <a:gd name="connsiteX585" fmla="*/ 309412 w 2928285"/>
              <a:gd name="connsiteY585" fmla="*/ 1649859 h 2903740"/>
              <a:gd name="connsiteX586" fmla="*/ 310840 w 2928285"/>
              <a:gd name="connsiteY586" fmla="*/ 1641763 h 2903740"/>
              <a:gd name="connsiteX587" fmla="*/ 316079 w 2928285"/>
              <a:gd name="connsiteY587" fmla="*/ 1624332 h 2903740"/>
              <a:gd name="connsiteX588" fmla="*/ 336844 w 2928285"/>
              <a:gd name="connsiteY588" fmla="*/ 1735775 h 2903740"/>
              <a:gd name="connsiteX589" fmla="*/ 338749 w 2928285"/>
              <a:gd name="connsiteY589" fmla="*/ 1745300 h 2903740"/>
              <a:gd name="connsiteX590" fmla="*/ 337606 w 2928285"/>
              <a:gd name="connsiteY590" fmla="*/ 1749110 h 2903740"/>
              <a:gd name="connsiteX591" fmla="*/ 330843 w 2928285"/>
              <a:gd name="connsiteY591" fmla="*/ 1753111 h 2903740"/>
              <a:gd name="connsiteX592" fmla="*/ 328271 w 2928285"/>
              <a:gd name="connsiteY592" fmla="*/ 1754349 h 2903740"/>
              <a:gd name="connsiteX593" fmla="*/ 323413 w 2928285"/>
              <a:gd name="connsiteY593" fmla="*/ 1747395 h 2903740"/>
              <a:gd name="connsiteX594" fmla="*/ 328271 w 2928285"/>
              <a:gd name="connsiteY594" fmla="*/ 1754444 h 2903740"/>
              <a:gd name="connsiteX595" fmla="*/ 343606 w 2928285"/>
              <a:gd name="connsiteY595" fmla="*/ 1804450 h 2903740"/>
              <a:gd name="connsiteX596" fmla="*/ 346273 w 2928285"/>
              <a:gd name="connsiteY596" fmla="*/ 1813975 h 2903740"/>
              <a:gd name="connsiteX597" fmla="*/ 349036 w 2928285"/>
              <a:gd name="connsiteY597" fmla="*/ 1821976 h 2903740"/>
              <a:gd name="connsiteX598" fmla="*/ 353417 w 2928285"/>
              <a:gd name="connsiteY598" fmla="*/ 1835978 h 2903740"/>
              <a:gd name="connsiteX599" fmla="*/ 361228 w 2928285"/>
              <a:gd name="connsiteY599" fmla="*/ 1862076 h 2903740"/>
              <a:gd name="connsiteX600" fmla="*/ 377515 w 2928285"/>
              <a:gd name="connsiteY600" fmla="*/ 1910273 h 2903740"/>
              <a:gd name="connsiteX601" fmla="*/ 381611 w 2928285"/>
              <a:gd name="connsiteY601" fmla="*/ 1924561 h 2903740"/>
              <a:gd name="connsiteX602" fmla="*/ 397232 w 2928285"/>
              <a:gd name="connsiteY602" fmla="*/ 1962661 h 2903740"/>
              <a:gd name="connsiteX603" fmla="*/ 375991 w 2928285"/>
              <a:gd name="connsiteY603" fmla="*/ 1927418 h 2903740"/>
              <a:gd name="connsiteX604" fmla="*/ 368181 w 2928285"/>
              <a:gd name="connsiteY604" fmla="*/ 1915036 h 2903740"/>
              <a:gd name="connsiteX605" fmla="*/ 364085 w 2928285"/>
              <a:gd name="connsiteY605" fmla="*/ 1917036 h 2903740"/>
              <a:gd name="connsiteX606" fmla="*/ 364085 w 2928285"/>
              <a:gd name="connsiteY606" fmla="*/ 1917036 h 2903740"/>
              <a:gd name="connsiteX607" fmla="*/ 384850 w 2928285"/>
              <a:gd name="connsiteY607" fmla="*/ 1958374 h 2903740"/>
              <a:gd name="connsiteX608" fmla="*/ 405614 w 2928285"/>
              <a:gd name="connsiteY608" fmla="*/ 1993998 h 2903740"/>
              <a:gd name="connsiteX609" fmla="*/ 440761 w 2928285"/>
              <a:gd name="connsiteY609" fmla="*/ 2049243 h 2903740"/>
              <a:gd name="connsiteX610" fmla="*/ 459240 w 2928285"/>
              <a:gd name="connsiteY610" fmla="*/ 2078294 h 2903740"/>
              <a:gd name="connsiteX611" fmla="*/ 478957 w 2928285"/>
              <a:gd name="connsiteY611" fmla="*/ 2106869 h 2903740"/>
              <a:gd name="connsiteX612" fmla="*/ 493339 w 2928285"/>
              <a:gd name="connsiteY612" fmla="*/ 2128586 h 2903740"/>
              <a:gd name="connsiteX613" fmla="*/ 495244 w 2928285"/>
              <a:gd name="connsiteY613" fmla="*/ 2134206 h 2903740"/>
              <a:gd name="connsiteX614" fmla="*/ 470480 w 2928285"/>
              <a:gd name="connsiteY614" fmla="*/ 2101059 h 2903740"/>
              <a:gd name="connsiteX615" fmla="*/ 454573 w 2928285"/>
              <a:gd name="connsiteY615" fmla="*/ 2077627 h 2903740"/>
              <a:gd name="connsiteX616" fmla="*/ 439904 w 2928285"/>
              <a:gd name="connsiteY616" fmla="*/ 2053815 h 2903740"/>
              <a:gd name="connsiteX617" fmla="*/ 425902 w 2928285"/>
              <a:gd name="connsiteY617" fmla="*/ 2032860 h 2903740"/>
              <a:gd name="connsiteX618" fmla="*/ 415044 w 2928285"/>
              <a:gd name="connsiteY618" fmla="*/ 2017429 h 2903740"/>
              <a:gd name="connsiteX619" fmla="*/ 407329 w 2928285"/>
              <a:gd name="connsiteY619" fmla="*/ 2014857 h 2903740"/>
              <a:gd name="connsiteX620" fmla="*/ 412758 w 2928285"/>
              <a:gd name="connsiteY620" fmla="*/ 2029145 h 2903740"/>
              <a:gd name="connsiteX621" fmla="*/ 417806 w 2928285"/>
              <a:gd name="connsiteY621" fmla="*/ 2040194 h 2903740"/>
              <a:gd name="connsiteX622" fmla="*/ 425140 w 2928285"/>
              <a:gd name="connsiteY622" fmla="*/ 2053434 h 2903740"/>
              <a:gd name="connsiteX623" fmla="*/ 480195 w 2928285"/>
              <a:gd name="connsiteY623" fmla="*/ 2137730 h 2903740"/>
              <a:gd name="connsiteX624" fmla="*/ 514676 w 2928285"/>
              <a:gd name="connsiteY624" fmla="*/ 2179735 h 2903740"/>
              <a:gd name="connsiteX625" fmla="*/ 545155 w 2928285"/>
              <a:gd name="connsiteY625" fmla="*/ 2211263 h 2903740"/>
              <a:gd name="connsiteX626" fmla="*/ 587161 w 2928285"/>
              <a:gd name="connsiteY626" fmla="*/ 2254030 h 2903740"/>
              <a:gd name="connsiteX627" fmla="*/ 628213 w 2928285"/>
              <a:gd name="connsiteY627" fmla="*/ 2296702 h 2903740"/>
              <a:gd name="connsiteX628" fmla="*/ 611735 w 2928285"/>
              <a:gd name="connsiteY628" fmla="*/ 2284034 h 2903740"/>
              <a:gd name="connsiteX629" fmla="*/ 628213 w 2928285"/>
              <a:gd name="connsiteY629" fmla="*/ 2296702 h 2903740"/>
              <a:gd name="connsiteX630" fmla="*/ 680506 w 2928285"/>
              <a:gd name="connsiteY630" fmla="*/ 2341565 h 2903740"/>
              <a:gd name="connsiteX631" fmla="*/ 692222 w 2928285"/>
              <a:gd name="connsiteY631" fmla="*/ 2349661 h 2903740"/>
              <a:gd name="connsiteX632" fmla="*/ 756039 w 2928285"/>
              <a:gd name="connsiteY632" fmla="*/ 2396143 h 2903740"/>
              <a:gd name="connsiteX633" fmla="*/ 779947 w 2928285"/>
              <a:gd name="connsiteY633" fmla="*/ 2412621 h 2903740"/>
              <a:gd name="connsiteX634" fmla="*/ 803855 w 2928285"/>
              <a:gd name="connsiteY634" fmla="*/ 2428147 h 2903740"/>
              <a:gd name="connsiteX635" fmla="*/ 846812 w 2928285"/>
              <a:gd name="connsiteY635" fmla="*/ 2456722 h 2903740"/>
              <a:gd name="connsiteX636" fmla="*/ 869958 w 2928285"/>
              <a:gd name="connsiteY636" fmla="*/ 2477582 h 2903740"/>
              <a:gd name="connsiteX637" fmla="*/ 853861 w 2928285"/>
              <a:gd name="connsiteY637" fmla="*/ 2477582 h 2903740"/>
              <a:gd name="connsiteX638" fmla="*/ 818904 w 2928285"/>
              <a:gd name="connsiteY638" fmla="*/ 2460246 h 2903740"/>
              <a:gd name="connsiteX639" fmla="*/ 775280 w 2928285"/>
              <a:gd name="connsiteY639" fmla="*/ 2433005 h 2903740"/>
              <a:gd name="connsiteX640" fmla="*/ 734417 w 2928285"/>
              <a:gd name="connsiteY640" fmla="*/ 2406240 h 2903740"/>
              <a:gd name="connsiteX641" fmla="*/ 655645 w 2928285"/>
              <a:gd name="connsiteY641" fmla="*/ 2356233 h 2903740"/>
              <a:gd name="connsiteX642" fmla="*/ 611640 w 2928285"/>
              <a:gd name="connsiteY642" fmla="*/ 2328230 h 2903740"/>
              <a:gd name="connsiteX643" fmla="*/ 611640 w 2928285"/>
              <a:gd name="connsiteY643" fmla="*/ 2328230 h 2903740"/>
              <a:gd name="connsiteX644" fmla="*/ 611640 w 2928285"/>
              <a:gd name="connsiteY644" fmla="*/ 2328230 h 2903740"/>
              <a:gd name="connsiteX645" fmla="*/ 611640 w 2928285"/>
              <a:gd name="connsiteY645" fmla="*/ 2328230 h 2903740"/>
              <a:gd name="connsiteX646" fmla="*/ 602115 w 2928285"/>
              <a:gd name="connsiteY646" fmla="*/ 2318705 h 2903740"/>
              <a:gd name="connsiteX647" fmla="*/ 602115 w 2928285"/>
              <a:gd name="connsiteY647" fmla="*/ 2318705 h 2903740"/>
              <a:gd name="connsiteX648" fmla="*/ 585351 w 2928285"/>
              <a:gd name="connsiteY648" fmla="*/ 2306322 h 2903740"/>
              <a:gd name="connsiteX649" fmla="*/ 578112 w 2928285"/>
              <a:gd name="connsiteY649" fmla="*/ 2302417 h 2903740"/>
              <a:gd name="connsiteX650" fmla="*/ 564015 w 2928285"/>
              <a:gd name="connsiteY650" fmla="*/ 2289273 h 2903740"/>
              <a:gd name="connsiteX651" fmla="*/ 564777 w 2928285"/>
              <a:gd name="connsiteY651" fmla="*/ 2293464 h 2903740"/>
              <a:gd name="connsiteX652" fmla="*/ 575445 w 2928285"/>
              <a:gd name="connsiteY652" fmla="*/ 2309847 h 2903740"/>
              <a:gd name="connsiteX653" fmla="*/ 575445 w 2928285"/>
              <a:gd name="connsiteY653" fmla="*/ 2309371 h 2903740"/>
              <a:gd name="connsiteX654" fmla="*/ 575445 w 2928285"/>
              <a:gd name="connsiteY654" fmla="*/ 2309847 h 2903740"/>
              <a:gd name="connsiteX655" fmla="*/ 607639 w 2928285"/>
              <a:gd name="connsiteY655" fmla="*/ 2340898 h 2903740"/>
              <a:gd name="connsiteX656" fmla="*/ 638881 w 2928285"/>
              <a:gd name="connsiteY656" fmla="*/ 2366235 h 2903740"/>
              <a:gd name="connsiteX657" fmla="*/ 639548 w 2928285"/>
              <a:gd name="connsiteY657" fmla="*/ 2365663 h 2903740"/>
              <a:gd name="connsiteX658" fmla="*/ 639548 w 2928285"/>
              <a:gd name="connsiteY658" fmla="*/ 2365663 h 2903740"/>
              <a:gd name="connsiteX659" fmla="*/ 656788 w 2928285"/>
              <a:gd name="connsiteY659" fmla="*/ 2380141 h 2903740"/>
              <a:gd name="connsiteX660" fmla="*/ 674791 w 2928285"/>
              <a:gd name="connsiteY660" fmla="*/ 2393762 h 2903740"/>
              <a:gd name="connsiteX661" fmla="*/ 704128 w 2928285"/>
              <a:gd name="connsiteY661" fmla="*/ 2414145 h 2903740"/>
              <a:gd name="connsiteX662" fmla="*/ 724035 w 2928285"/>
              <a:gd name="connsiteY662" fmla="*/ 2428243 h 2903740"/>
              <a:gd name="connsiteX663" fmla="*/ 756325 w 2928285"/>
              <a:gd name="connsiteY663" fmla="*/ 2451198 h 2903740"/>
              <a:gd name="connsiteX664" fmla="*/ 789662 w 2928285"/>
              <a:gd name="connsiteY664" fmla="*/ 2472534 h 2903740"/>
              <a:gd name="connsiteX665" fmla="*/ 836335 w 2928285"/>
              <a:gd name="connsiteY665" fmla="*/ 2501109 h 2903740"/>
              <a:gd name="connsiteX666" fmla="*/ 859004 w 2928285"/>
              <a:gd name="connsiteY666" fmla="*/ 2518253 h 2903740"/>
              <a:gd name="connsiteX667" fmla="*/ 806331 w 2928285"/>
              <a:gd name="connsiteY667" fmla="*/ 2488631 h 2903740"/>
              <a:gd name="connsiteX668" fmla="*/ 757277 w 2928285"/>
              <a:gd name="connsiteY668" fmla="*/ 2459008 h 2903740"/>
              <a:gd name="connsiteX669" fmla="*/ 708795 w 2928285"/>
              <a:gd name="connsiteY669" fmla="*/ 2426528 h 2903740"/>
              <a:gd name="connsiteX670" fmla="*/ 684316 w 2928285"/>
              <a:gd name="connsiteY670" fmla="*/ 2410240 h 2903740"/>
              <a:gd name="connsiteX671" fmla="*/ 682220 w 2928285"/>
              <a:gd name="connsiteY671" fmla="*/ 2416717 h 2903740"/>
              <a:gd name="connsiteX672" fmla="*/ 690316 w 2928285"/>
              <a:gd name="connsiteY672" fmla="*/ 2427004 h 2903740"/>
              <a:gd name="connsiteX673" fmla="*/ 712605 w 2928285"/>
              <a:gd name="connsiteY673" fmla="*/ 2446054 h 2903740"/>
              <a:gd name="connsiteX674" fmla="*/ 742609 w 2928285"/>
              <a:gd name="connsiteY674" fmla="*/ 2468057 h 2903740"/>
              <a:gd name="connsiteX675" fmla="*/ 765183 w 2928285"/>
              <a:gd name="connsiteY675" fmla="*/ 2484726 h 2903740"/>
              <a:gd name="connsiteX676" fmla="*/ 762135 w 2928285"/>
              <a:gd name="connsiteY676" fmla="*/ 2487488 h 2903740"/>
              <a:gd name="connsiteX677" fmla="*/ 795377 w 2928285"/>
              <a:gd name="connsiteY677" fmla="*/ 2512919 h 2903740"/>
              <a:gd name="connsiteX678" fmla="*/ 837668 w 2928285"/>
              <a:gd name="connsiteY678" fmla="*/ 2536160 h 2903740"/>
              <a:gd name="connsiteX679" fmla="*/ 861957 w 2928285"/>
              <a:gd name="connsiteY679" fmla="*/ 2550067 h 2903740"/>
              <a:gd name="connsiteX680" fmla="*/ 885007 w 2928285"/>
              <a:gd name="connsiteY680" fmla="*/ 2562259 h 2903740"/>
              <a:gd name="connsiteX681" fmla="*/ 927680 w 2928285"/>
              <a:gd name="connsiteY681" fmla="*/ 2582071 h 2903740"/>
              <a:gd name="connsiteX682" fmla="*/ 965779 w 2928285"/>
              <a:gd name="connsiteY682" fmla="*/ 2597216 h 2903740"/>
              <a:gd name="connsiteX683" fmla="*/ 1001212 w 2928285"/>
              <a:gd name="connsiteY683" fmla="*/ 2608169 h 2903740"/>
              <a:gd name="connsiteX684" fmla="*/ 969780 w 2928285"/>
              <a:gd name="connsiteY684" fmla="*/ 2588453 h 2903740"/>
              <a:gd name="connsiteX685" fmla="*/ 944348 w 2928285"/>
              <a:gd name="connsiteY685" fmla="*/ 2573022 h 2903740"/>
              <a:gd name="connsiteX686" fmla="*/ 1005403 w 2928285"/>
              <a:gd name="connsiteY686" fmla="*/ 2599502 h 2903740"/>
              <a:gd name="connsiteX687" fmla="*/ 1033121 w 2928285"/>
              <a:gd name="connsiteY687" fmla="*/ 2611218 h 2903740"/>
              <a:gd name="connsiteX688" fmla="*/ 1061696 w 2928285"/>
              <a:gd name="connsiteY688" fmla="*/ 2625220 h 2903740"/>
              <a:gd name="connsiteX689" fmla="*/ 1111036 w 2928285"/>
              <a:gd name="connsiteY689" fmla="*/ 2640745 h 2903740"/>
              <a:gd name="connsiteX690" fmla="*/ 1159327 w 2928285"/>
              <a:gd name="connsiteY690" fmla="*/ 2654557 h 2903740"/>
              <a:gd name="connsiteX691" fmla="*/ 1197427 w 2928285"/>
              <a:gd name="connsiteY691" fmla="*/ 2663129 h 2903740"/>
              <a:gd name="connsiteX692" fmla="*/ 1235527 w 2928285"/>
              <a:gd name="connsiteY692" fmla="*/ 2670177 h 2903740"/>
              <a:gd name="connsiteX693" fmla="*/ 1273627 w 2928285"/>
              <a:gd name="connsiteY693" fmla="*/ 2676369 h 2903740"/>
              <a:gd name="connsiteX694" fmla="*/ 1311727 w 2928285"/>
              <a:gd name="connsiteY694" fmla="*/ 2680464 h 2903740"/>
              <a:gd name="connsiteX695" fmla="*/ 1311727 w 2928285"/>
              <a:gd name="connsiteY695" fmla="*/ 2680464 h 2903740"/>
              <a:gd name="connsiteX696" fmla="*/ 1343160 w 2928285"/>
              <a:gd name="connsiteY696" fmla="*/ 2683703 h 2903740"/>
              <a:gd name="connsiteX697" fmla="*/ 1373354 w 2928285"/>
              <a:gd name="connsiteY697" fmla="*/ 2691418 h 2903740"/>
              <a:gd name="connsiteX698" fmla="*/ 1372116 w 2928285"/>
              <a:gd name="connsiteY698" fmla="*/ 2692466 h 2903740"/>
              <a:gd name="connsiteX699" fmla="*/ 1388309 w 2928285"/>
              <a:gd name="connsiteY699" fmla="*/ 2694847 h 2903740"/>
              <a:gd name="connsiteX700" fmla="*/ 1372402 w 2928285"/>
              <a:gd name="connsiteY700" fmla="*/ 2695800 h 2903740"/>
              <a:gd name="connsiteX701" fmla="*/ 1388309 w 2928285"/>
              <a:gd name="connsiteY701" fmla="*/ 2694847 h 2903740"/>
              <a:gd name="connsiteX702" fmla="*/ 1404310 w 2928285"/>
              <a:gd name="connsiteY702" fmla="*/ 2694847 h 2903740"/>
              <a:gd name="connsiteX703" fmla="*/ 1460794 w 2928285"/>
              <a:gd name="connsiteY703" fmla="*/ 2696276 h 2903740"/>
              <a:gd name="connsiteX704" fmla="*/ 1517182 w 2928285"/>
              <a:gd name="connsiteY704" fmla="*/ 2695038 h 2903740"/>
              <a:gd name="connsiteX705" fmla="*/ 1546709 w 2928285"/>
              <a:gd name="connsiteY705" fmla="*/ 2693800 h 2903740"/>
              <a:gd name="connsiteX706" fmla="*/ 1565188 w 2928285"/>
              <a:gd name="connsiteY706" fmla="*/ 2693800 h 2903740"/>
              <a:gd name="connsiteX707" fmla="*/ 1536613 w 2928285"/>
              <a:gd name="connsiteY707" fmla="*/ 2698562 h 2903740"/>
              <a:gd name="connsiteX708" fmla="*/ 1492321 w 2928285"/>
              <a:gd name="connsiteY708" fmla="*/ 2706468 h 2903740"/>
              <a:gd name="connsiteX709" fmla="*/ 1511943 w 2928285"/>
              <a:gd name="connsiteY709" fmla="*/ 2711325 h 2903740"/>
              <a:gd name="connsiteX710" fmla="*/ 1532898 w 2928285"/>
              <a:gd name="connsiteY710" fmla="*/ 2711325 h 2903740"/>
              <a:gd name="connsiteX711" fmla="*/ 1532898 w 2928285"/>
              <a:gd name="connsiteY711" fmla="*/ 2712278 h 2903740"/>
              <a:gd name="connsiteX712" fmla="*/ 1512800 w 2928285"/>
              <a:gd name="connsiteY712" fmla="*/ 2718850 h 2903740"/>
              <a:gd name="connsiteX713" fmla="*/ 1528802 w 2928285"/>
              <a:gd name="connsiteY713" fmla="*/ 2720470 h 2903740"/>
              <a:gd name="connsiteX714" fmla="*/ 1526611 w 2928285"/>
              <a:gd name="connsiteY714" fmla="*/ 2722946 h 2903740"/>
              <a:gd name="connsiteX715" fmla="*/ 1528897 w 2928285"/>
              <a:gd name="connsiteY715" fmla="*/ 2720470 h 2903740"/>
              <a:gd name="connsiteX716" fmla="*/ 1573379 w 2928285"/>
              <a:gd name="connsiteY716" fmla="*/ 2714088 h 2903740"/>
              <a:gd name="connsiteX717" fmla="*/ 1574141 w 2928285"/>
              <a:gd name="connsiteY717" fmla="*/ 2708753 h 2903740"/>
              <a:gd name="connsiteX718" fmla="*/ 1600526 w 2928285"/>
              <a:gd name="connsiteY718" fmla="*/ 2706754 h 2903740"/>
              <a:gd name="connsiteX719" fmla="*/ 1626719 w 2928285"/>
              <a:gd name="connsiteY719" fmla="*/ 2703515 h 2903740"/>
              <a:gd name="connsiteX720" fmla="*/ 1678250 w 2928285"/>
              <a:gd name="connsiteY720" fmla="*/ 2696752 h 2903740"/>
              <a:gd name="connsiteX721" fmla="*/ 1727303 w 2928285"/>
              <a:gd name="connsiteY721" fmla="*/ 2689132 h 2903740"/>
              <a:gd name="connsiteX722" fmla="*/ 1772166 w 2928285"/>
              <a:gd name="connsiteY722" fmla="*/ 2680845 h 2903740"/>
              <a:gd name="connsiteX723" fmla="*/ 1791216 w 2928285"/>
              <a:gd name="connsiteY723" fmla="*/ 2677226 h 2903740"/>
              <a:gd name="connsiteX724" fmla="*/ 1809694 w 2928285"/>
              <a:gd name="connsiteY724" fmla="*/ 2672654 h 2903740"/>
              <a:gd name="connsiteX725" fmla="*/ 1846842 w 2928285"/>
              <a:gd name="connsiteY725" fmla="*/ 2663129 h 2903740"/>
              <a:gd name="connsiteX726" fmla="*/ 1862272 w 2928285"/>
              <a:gd name="connsiteY726" fmla="*/ 2652175 h 2903740"/>
              <a:gd name="connsiteX727" fmla="*/ 1856272 w 2928285"/>
              <a:gd name="connsiteY727" fmla="*/ 2653413 h 2903740"/>
              <a:gd name="connsiteX728" fmla="*/ 1833031 w 2928285"/>
              <a:gd name="connsiteY728" fmla="*/ 2658271 h 2903740"/>
              <a:gd name="connsiteX729" fmla="*/ 1782358 w 2928285"/>
              <a:gd name="connsiteY729" fmla="*/ 2657319 h 2903740"/>
              <a:gd name="connsiteX730" fmla="*/ 1807504 w 2928285"/>
              <a:gd name="connsiteY730" fmla="*/ 2646746 h 2903740"/>
              <a:gd name="connsiteX731" fmla="*/ 1787025 w 2928285"/>
              <a:gd name="connsiteY731" fmla="*/ 2649604 h 2903740"/>
              <a:gd name="connsiteX732" fmla="*/ 1743877 w 2928285"/>
              <a:gd name="connsiteY732" fmla="*/ 2657986 h 2903740"/>
              <a:gd name="connsiteX733" fmla="*/ 1724827 w 2928285"/>
              <a:gd name="connsiteY733" fmla="*/ 2656843 h 2903740"/>
              <a:gd name="connsiteX734" fmla="*/ 1684727 w 2928285"/>
              <a:gd name="connsiteY734" fmla="*/ 2659224 h 2903740"/>
              <a:gd name="connsiteX735" fmla="*/ 1706634 w 2928285"/>
              <a:gd name="connsiteY735" fmla="*/ 2653032 h 2903740"/>
              <a:gd name="connsiteX736" fmla="*/ 1730161 w 2928285"/>
              <a:gd name="connsiteY736" fmla="*/ 2647222 h 2903740"/>
              <a:gd name="connsiteX737" fmla="*/ 1730161 w 2928285"/>
              <a:gd name="connsiteY737" fmla="*/ 2644936 h 2903740"/>
              <a:gd name="connsiteX738" fmla="*/ 1717874 w 2928285"/>
              <a:gd name="connsiteY738" fmla="*/ 2647603 h 2903740"/>
              <a:gd name="connsiteX739" fmla="*/ 1705396 w 2928285"/>
              <a:gd name="connsiteY739" fmla="*/ 2649604 h 2903740"/>
              <a:gd name="connsiteX740" fmla="*/ 1680535 w 2928285"/>
              <a:gd name="connsiteY740" fmla="*/ 2653699 h 2903740"/>
              <a:gd name="connsiteX741" fmla="*/ 1655675 w 2928285"/>
              <a:gd name="connsiteY741" fmla="*/ 2657795 h 2903740"/>
              <a:gd name="connsiteX742" fmla="*/ 1630625 w 2928285"/>
              <a:gd name="connsiteY742" fmla="*/ 2660652 h 2903740"/>
              <a:gd name="connsiteX743" fmla="*/ 1413454 w 2928285"/>
              <a:gd name="connsiteY743" fmla="*/ 2668654 h 2903740"/>
              <a:gd name="connsiteX744" fmla="*/ 1398024 w 2928285"/>
              <a:gd name="connsiteY744" fmla="*/ 2668082 h 2903740"/>
              <a:gd name="connsiteX745" fmla="*/ 1383260 w 2928285"/>
              <a:gd name="connsiteY745" fmla="*/ 2666844 h 2903740"/>
              <a:gd name="connsiteX746" fmla="*/ 1355638 w 2928285"/>
              <a:gd name="connsiteY746" fmla="*/ 2664843 h 2903740"/>
              <a:gd name="connsiteX747" fmla="*/ 1329539 w 2928285"/>
              <a:gd name="connsiteY747" fmla="*/ 2663224 h 2903740"/>
              <a:gd name="connsiteX748" fmla="*/ 1303917 w 2928285"/>
              <a:gd name="connsiteY748" fmla="*/ 2661128 h 2903740"/>
              <a:gd name="connsiteX749" fmla="*/ 1250958 w 2928285"/>
              <a:gd name="connsiteY749" fmla="*/ 2655033 h 2903740"/>
              <a:gd name="connsiteX750" fmla="*/ 1222954 w 2928285"/>
              <a:gd name="connsiteY750" fmla="*/ 2649889 h 2903740"/>
              <a:gd name="connsiteX751" fmla="*/ 1194379 w 2928285"/>
              <a:gd name="connsiteY751" fmla="*/ 2643507 h 2903740"/>
              <a:gd name="connsiteX752" fmla="*/ 1164280 w 2928285"/>
              <a:gd name="connsiteY752" fmla="*/ 2636459 h 2903740"/>
              <a:gd name="connsiteX753" fmla="*/ 1136563 w 2928285"/>
              <a:gd name="connsiteY753" fmla="*/ 2628839 h 2903740"/>
              <a:gd name="connsiteX754" fmla="*/ 1139706 w 2928285"/>
              <a:gd name="connsiteY754" fmla="*/ 2625220 h 2903740"/>
              <a:gd name="connsiteX755" fmla="*/ 1095796 w 2928285"/>
              <a:gd name="connsiteY755" fmla="*/ 2610646 h 2903740"/>
              <a:gd name="connsiteX756" fmla="*/ 1072269 w 2928285"/>
              <a:gd name="connsiteY756" fmla="*/ 2602169 h 2903740"/>
              <a:gd name="connsiteX757" fmla="*/ 1034931 w 2928285"/>
              <a:gd name="connsiteY757" fmla="*/ 2588929 h 2903740"/>
              <a:gd name="connsiteX758" fmla="*/ 1017500 w 2928285"/>
              <a:gd name="connsiteY758" fmla="*/ 2580833 h 2903740"/>
              <a:gd name="connsiteX759" fmla="*/ 1029216 w 2928285"/>
              <a:gd name="connsiteY759" fmla="*/ 2580833 h 2903740"/>
              <a:gd name="connsiteX760" fmla="*/ 1049885 w 2928285"/>
              <a:gd name="connsiteY760" fmla="*/ 2585691 h 2903740"/>
              <a:gd name="connsiteX761" fmla="*/ 1075127 w 2928285"/>
              <a:gd name="connsiteY761" fmla="*/ 2590548 h 2903740"/>
              <a:gd name="connsiteX762" fmla="*/ 1070745 w 2928285"/>
              <a:gd name="connsiteY762" fmla="*/ 2588072 h 2903740"/>
              <a:gd name="connsiteX763" fmla="*/ 1071697 w 2928285"/>
              <a:gd name="connsiteY763" fmla="*/ 2582738 h 2903740"/>
              <a:gd name="connsiteX764" fmla="*/ 1032931 w 2928285"/>
              <a:gd name="connsiteY764" fmla="*/ 2569879 h 2903740"/>
              <a:gd name="connsiteX765" fmla="*/ 1016548 w 2928285"/>
              <a:gd name="connsiteY765" fmla="*/ 2563021 h 2903740"/>
              <a:gd name="connsiteX766" fmla="*/ 1034931 w 2928285"/>
              <a:gd name="connsiteY766" fmla="*/ 2567593 h 2903740"/>
              <a:gd name="connsiteX767" fmla="*/ 1060268 w 2928285"/>
              <a:gd name="connsiteY767" fmla="*/ 2574070 h 2903740"/>
              <a:gd name="connsiteX768" fmla="*/ 1105987 w 2928285"/>
              <a:gd name="connsiteY768" fmla="*/ 2586834 h 2903740"/>
              <a:gd name="connsiteX769" fmla="*/ 1099415 w 2928285"/>
              <a:gd name="connsiteY769" fmla="*/ 2582929 h 2903740"/>
              <a:gd name="connsiteX770" fmla="*/ 1085985 w 2928285"/>
              <a:gd name="connsiteY770" fmla="*/ 2577213 h 2903740"/>
              <a:gd name="connsiteX771" fmla="*/ 1102749 w 2928285"/>
              <a:gd name="connsiteY771" fmla="*/ 2578451 h 2903740"/>
              <a:gd name="connsiteX772" fmla="*/ 1073602 w 2928285"/>
              <a:gd name="connsiteY772" fmla="*/ 2567688 h 2903740"/>
              <a:gd name="connsiteX773" fmla="*/ 972923 w 2928285"/>
              <a:gd name="connsiteY773" fmla="*/ 2520063 h 2903740"/>
              <a:gd name="connsiteX774" fmla="*/ 987116 w 2928285"/>
              <a:gd name="connsiteY774" fmla="*/ 2525493 h 2903740"/>
              <a:gd name="connsiteX775" fmla="*/ 1001689 w 2928285"/>
              <a:gd name="connsiteY775" fmla="*/ 2530160 h 2903740"/>
              <a:gd name="connsiteX776" fmla="*/ 1027978 w 2928285"/>
              <a:gd name="connsiteY776" fmla="*/ 2537970 h 2903740"/>
              <a:gd name="connsiteX777" fmla="*/ 1039979 w 2928285"/>
              <a:gd name="connsiteY777" fmla="*/ 2542638 h 2903740"/>
              <a:gd name="connsiteX778" fmla="*/ 1097129 w 2928285"/>
              <a:gd name="connsiteY778" fmla="*/ 2570165 h 2903740"/>
              <a:gd name="connsiteX779" fmla="*/ 1039979 w 2928285"/>
              <a:gd name="connsiteY779" fmla="*/ 2542638 h 2903740"/>
              <a:gd name="connsiteX780" fmla="*/ 1053219 w 2928285"/>
              <a:gd name="connsiteY780" fmla="*/ 2543686 h 2903740"/>
              <a:gd name="connsiteX781" fmla="*/ 1095891 w 2928285"/>
              <a:gd name="connsiteY781" fmla="*/ 2558354 h 2903740"/>
              <a:gd name="connsiteX782" fmla="*/ 1127419 w 2928285"/>
              <a:gd name="connsiteY782" fmla="*/ 2567879 h 2903740"/>
              <a:gd name="connsiteX783" fmla="*/ 1095891 w 2928285"/>
              <a:gd name="connsiteY783" fmla="*/ 2558354 h 2903740"/>
              <a:gd name="connsiteX784" fmla="*/ 1053219 w 2928285"/>
              <a:gd name="connsiteY784" fmla="*/ 2543686 h 2903740"/>
              <a:gd name="connsiteX785" fmla="*/ 1085699 w 2928285"/>
              <a:gd name="connsiteY785" fmla="*/ 2547019 h 2903740"/>
              <a:gd name="connsiteX786" fmla="*/ 1105987 w 2928285"/>
              <a:gd name="connsiteY786" fmla="*/ 2553020 h 2903740"/>
              <a:gd name="connsiteX787" fmla="*/ 1126561 w 2928285"/>
              <a:gd name="connsiteY787" fmla="*/ 2557973 h 2903740"/>
              <a:gd name="connsiteX788" fmla="*/ 1167995 w 2928285"/>
              <a:gd name="connsiteY788" fmla="*/ 2569784 h 2903740"/>
              <a:gd name="connsiteX789" fmla="*/ 1195332 w 2928285"/>
              <a:gd name="connsiteY789" fmla="*/ 2575880 h 2903740"/>
              <a:gd name="connsiteX790" fmla="*/ 1234670 w 2928285"/>
              <a:gd name="connsiteY790" fmla="*/ 2584643 h 2903740"/>
              <a:gd name="connsiteX791" fmla="*/ 1234670 w 2928285"/>
              <a:gd name="connsiteY791" fmla="*/ 2588739 h 2903740"/>
              <a:gd name="connsiteX792" fmla="*/ 1223812 w 2928285"/>
              <a:gd name="connsiteY792" fmla="*/ 2593310 h 2903740"/>
              <a:gd name="connsiteX793" fmla="*/ 1274961 w 2928285"/>
              <a:gd name="connsiteY793" fmla="*/ 2602835 h 2903740"/>
              <a:gd name="connsiteX794" fmla="*/ 1318871 w 2928285"/>
              <a:gd name="connsiteY794" fmla="*/ 2610646 h 2903740"/>
              <a:gd name="connsiteX795" fmla="*/ 1376688 w 2928285"/>
              <a:gd name="connsiteY795" fmla="*/ 2615790 h 2903740"/>
              <a:gd name="connsiteX796" fmla="*/ 1405263 w 2928285"/>
              <a:gd name="connsiteY796" fmla="*/ 2617885 h 2903740"/>
              <a:gd name="connsiteX797" fmla="*/ 1433838 w 2928285"/>
              <a:gd name="connsiteY797" fmla="*/ 2619123 h 2903740"/>
              <a:gd name="connsiteX798" fmla="*/ 1466223 w 2928285"/>
              <a:gd name="connsiteY798" fmla="*/ 2620076 h 2903740"/>
              <a:gd name="connsiteX799" fmla="*/ 1487083 w 2928285"/>
              <a:gd name="connsiteY799" fmla="*/ 2621029 h 2903740"/>
              <a:gd name="connsiteX800" fmla="*/ 1525183 w 2928285"/>
              <a:gd name="connsiteY800" fmla="*/ 2623410 h 2903740"/>
              <a:gd name="connsiteX801" fmla="*/ 1568141 w 2928285"/>
              <a:gd name="connsiteY801" fmla="*/ 2621791 h 2903740"/>
              <a:gd name="connsiteX802" fmla="*/ 1587191 w 2928285"/>
              <a:gd name="connsiteY802" fmla="*/ 2621791 h 2903740"/>
              <a:gd name="connsiteX803" fmla="*/ 1606241 w 2928285"/>
              <a:gd name="connsiteY803" fmla="*/ 2620457 h 2903740"/>
              <a:gd name="connsiteX804" fmla="*/ 1646245 w 2928285"/>
              <a:gd name="connsiteY804" fmla="*/ 2617504 h 2903740"/>
              <a:gd name="connsiteX805" fmla="*/ 1693870 w 2928285"/>
              <a:gd name="connsiteY805" fmla="*/ 2610265 h 2903740"/>
              <a:gd name="connsiteX806" fmla="*/ 1708539 w 2928285"/>
              <a:gd name="connsiteY806" fmla="*/ 2606550 h 2903740"/>
              <a:gd name="connsiteX807" fmla="*/ 1725398 w 2928285"/>
              <a:gd name="connsiteY807" fmla="*/ 2601883 h 2903740"/>
              <a:gd name="connsiteX808" fmla="*/ 1764260 w 2928285"/>
              <a:gd name="connsiteY808" fmla="*/ 2592358 h 2903740"/>
              <a:gd name="connsiteX809" fmla="*/ 1755497 w 2928285"/>
              <a:gd name="connsiteY809" fmla="*/ 2590358 h 2903740"/>
              <a:gd name="connsiteX810" fmla="*/ 1752163 w 2928285"/>
              <a:gd name="connsiteY810" fmla="*/ 2589119 h 2903740"/>
              <a:gd name="connsiteX811" fmla="*/ 1759688 w 2928285"/>
              <a:gd name="connsiteY811" fmla="*/ 2586548 h 2903740"/>
              <a:gd name="connsiteX812" fmla="*/ 1776643 w 2928285"/>
              <a:gd name="connsiteY812" fmla="*/ 2581309 h 2903740"/>
              <a:gd name="connsiteX813" fmla="*/ 1767118 w 2928285"/>
              <a:gd name="connsiteY813" fmla="*/ 2578261 h 2903740"/>
              <a:gd name="connsiteX814" fmla="*/ 1734923 w 2928285"/>
              <a:gd name="connsiteY814" fmla="*/ 2580357 h 2903740"/>
              <a:gd name="connsiteX815" fmla="*/ 1739400 w 2928285"/>
              <a:gd name="connsiteY815" fmla="*/ 2570832 h 2903740"/>
              <a:gd name="connsiteX816" fmla="*/ 1763689 w 2928285"/>
              <a:gd name="connsiteY816" fmla="*/ 2563783 h 2903740"/>
              <a:gd name="connsiteX817" fmla="*/ 1786549 w 2928285"/>
              <a:gd name="connsiteY817" fmla="*/ 2558354 h 2903740"/>
              <a:gd name="connsiteX818" fmla="*/ 1827887 w 2928285"/>
              <a:gd name="connsiteY818" fmla="*/ 2552829 h 2903740"/>
              <a:gd name="connsiteX819" fmla="*/ 1856462 w 2928285"/>
              <a:gd name="connsiteY819" fmla="*/ 2550067 h 2903740"/>
              <a:gd name="connsiteX820" fmla="*/ 1884275 w 2928285"/>
              <a:gd name="connsiteY820" fmla="*/ 2540542 h 2903740"/>
              <a:gd name="connsiteX821" fmla="*/ 1883704 w 2928285"/>
              <a:gd name="connsiteY821" fmla="*/ 2533208 h 2903740"/>
              <a:gd name="connsiteX822" fmla="*/ 1873131 w 2928285"/>
              <a:gd name="connsiteY822" fmla="*/ 2532636 h 2903740"/>
              <a:gd name="connsiteX823" fmla="*/ 1837317 w 2928285"/>
              <a:gd name="connsiteY823" fmla="*/ 2540828 h 2903740"/>
              <a:gd name="connsiteX824" fmla="*/ 1817791 w 2928285"/>
              <a:gd name="connsiteY824" fmla="*/ 2545400 h 2903740"/>
              <a:gd name="connsiteX825" fmla="*/ 1803027 w 2928285"/>
              <a:gd name="connsiteY825" fmla="*/ 2546924 h 2903740"/>
              <a:gd name="connsiteX826" fmla="*/ 1798550 w 2928285"/>
              <a:gd name="connsiteY826" fmla="*/ 2545209 h 2903740"/>
              <a:gd name="connsiteX827" fmla="*/ 1825506 w 2928285"/>
              <a:gd name="connsiteY827" fmla="*/ 2535113 h 2903740"/>
              <a:gd name="connsiteX828" fmla="*/ 1876274 w 2928285"/>
              <a:gd name="connsiteY828" fmla="*/ 2520540 h 2903740"/>
              <a:gd name="connsiteX829" fmla="*/ 1908850 w 2928285"/>
              <a:gd name="connsiteY829" fmla="*/ 2513110 h 2903740"/>
              <a:gd name="connsiteX830" fmla="*/ 1933043 w 2928285"/>
              <a:gd name="connsiteY830" fmla="*/ 2502823 h 2903740"/>
              <a:gd name="connsiteX831" fmla="*/ 1967619 w 2928285"/>
              <a:gd name="connsiteY831" fmla="*/ 2485011 h 2903740"/>
              <a:gd name="connsiteX832" fmla="*/ 2009624 w 2928285"/>
              <a:gd name="connsiteY832" fmla="*/ 2463009 h 2903740"/>
              <a:gd name="connsiteX833" fmla="*/ 1994860 w 2928285"/>
              <a:gd name="connsiteY833" fmla="*/ 2474343 h 2903740"/>
              <a:gd name="connsiteX834" fmla="*/ 1995718 w 2928285"/>
              <a:gd name="connsiteY834" fmla="*/ 2478534 h 2903740"/>
              <a:gd name="connsiteX835" fmla="*/ 2034294 w 2928285"/>
              <a:gd name="connsiteY835" fmla="*/ 2456532 h 2903740"/>
              <a:gd name="connsiteX836" fmla="*/ 2074775 w 2928285"/>
              <a:gd name="connsiteY836" fmla="*/ 2432338 h 2903740"/>
              <a:gd name="connsiteX837" fmla="*/ 2099350 w 2928285"/>
              <a:gd name="connsiteY837" fmla="*/ 2419765 h 2903740"/>
              <a:gd name="connsiteX838" fmla="*/ 2120495 w 2928285"/>
              <a:gd name="connsiteY838" fmla="*/ 2409002 h 2903740"/>
              <a:gd name="connsiteX839" fmla="*/ 2126591 w 2928285"/>
              <a:gd name="connsiteY839" fmla="*/ 2412241 h 2903740"/>
              <a:gd name="connsiteX840" fmla="*/ 2123829 w 2928285"/>
              <a:gd name="connsiteY840" fmla="*/ 2418432 h 2903740"/>
              <a:gd name="connsiteX841" fmla="*/ 2138688 w 2928285"/>
              <a:gd name="connsiteY841" fmla="*/ 2411193 h 2903740"/>
              <a:gd name="connsiteX842" fmla="*/ 2153166 w 2928285"/>
              <a:gd name="connsiteY842" fmla="*/ 2403287 h 2903740"/>
              <a:gd name="connsiteX843" fmla="*/ 2194600 w 2928285"/>
              <a:gd name="connsiteY843" fmla="*/ 2375474 h 2903740"/>
              <a:gd name="connsiteX844" fmla="*/ 2236795 w 2928285"/>
              <a:gd name="connsiteY844" fmla="*/ 2341565 h 2903740"/>
              <a:gd name="connsiteX845" fmla="*/ 2232033 w 2928285"/>
              <a:gd name="connsiteY845" fmla="*/ 2341565 h 2903740"/>
              <a:gd name="connsiteX846" fmla="*/ 2227270 w 2928285"/>
              <a:gd name="connsiteY846" fmla="*/ 2338422 h 2903740"/>
              <a:gd name="connsiteX847" fmla="*/ 2246892 w 2928285"/>
              <a:gd name="connsiteY847" fmla="*/ 2317371 h 2903740"/>
              <a:gd name="connsiteX848" fmla="*/ 2261084 w 2928285"/>
              <a:gd name="connsiteY848" fmla="*/ 2303846 h 2903740"/>
              <a:gd name="connsiteX849" fmla="*/ 2277753 w 2928285"/>
              <a:gd name="connsiteY849" fmla="*/ 2288415 h 2903740"/>
              <a:gd name="connsiteX850" fmla="*/ 2297755 w 2928285"/>
              <a:gd name="connsiteY850" fmla="*/ 2247172 h 2903740"/>
              <a:gd name="connsiteX851" fmla="*/ 2353191 w 2928285"/>
              <a:gd name="connsiteY851" fmla="*/ 2188879 h 2903740"/>
              <a:gd name="connsiteX852" fmla="*/ 2441297 w 2928285"/>
              <a:gd name="connsiteY852" fmla="*/ 2090676 h 2903740"/>
              <a:gd name="connsiteX853" fmla="*/ 2451299 w 2928285"/>
              <a:gd name="connsiteY853" fmla="*/ 2081151 h 2903740"/>
              <a:gd name="connsiteX854" fmla="*/ 2451299 w 2928285"/>
              <a:gd name="connsiteY854" fmla="*/ 2081628 h 2903740"/>
              <a:gd name="connsiteX855" fmla="*/ 2413199 w 2928285"/>
              <a:gd name="connsiteY855" fmla="*/ 2142016 h 2903740"/>
              <a:gd name="connsiteX856" fmla="*/ 2415675 w 2928285"/>
              <a:gd name="connsiteY856" fmla="*/ 2144016 h 2903740"/>
              <a:gd name="connsiteX857" fmla="*/ 2430058 w 2928285"/>
              <a:gd name="connsiteY857" fmla="*/ 2128681 h 2903740"/>
              <a:gd name="connsiteX858" fmla="*/ 2440440 w 2928285"/>
              <a:gd name="connsiteY858" fmla="*/ 2117156 h 2903740"/>
              <a:gd name="connsiteX859" fmla="*/ 2451584 w 2928285"/>
              <a:gd name="connsiteY859" fmla="*/ 2107059 h 2903740"/>
              <a:gd name="connsiteX860" fmla="*/ 2434344 w 2928285"/>
              <a:gd name="connsiteY860" fmla="*/ 2139730 h 2903740"/>
              <a:gd name="connsiteX861" fmla="*/ 2462919 w 2928285"/>
              <a:gd name="connsiteY861" fmla="*/ 2102297 h 2903740"/>
              <a:gd name="connsiteX862" fmla="*/ 2475683 w 2928285"/>
              <a:gd name="connsiteY862" fmla="*/ 2084485 h 2903740"/>
              <a:gd name="connsiteX863" fmla="*/ 2486732 w 2928285"/>
              <a:gd name="connsiteY863" fmla="*/ 2066959 h 2903740"/>
              <a:gd name="connsiteX864" fmla="*/ 2505782 w 2928285"/>
              <a:gd name="connsiteY864" fmla="*/ 2034574 h 2903740"/>
              <a:gd name="connsiteX865" fmla="*/ 2518926 w 2928285"/>
              <a:gd name="connsiteY865" fmla="*/ 2005523 h 2903740"/>
              <a:gd name="connsiteX866" fmla="*/ 2549596 w 2928285"/>
              <a:gd name="connsiteY866" fmla="*/ 1965137 h 2903740"/>
              <a:gd name="connsiteX867" fmla="*/ 2560455 w 2928285"/>
              <a:gd name="connsiteY867" fmla="*/ 1947039 h 2903740"/>
              <a:gd name="connsiteX868" fmla="*/ 2571790 w 2928285"/>
              <a:gd name="connsiteY868" fmla="*/ 1926465 h 2903740"/>
              <a:gd name="connsiteX869" fmla="*/ 2595031 w 2928285"/>
              <a:gd name="connsiteY869" fmla="*/ 1879793 h 2903740"/>
              <a:gd name="connsiteX870" fmla="*/ 2609699 w 2928285"/>
              <a:gd name="connsiteY870" fmla="*/ 1841217 h 2903740"/>
              <a:gd name="connsiteX871" fmla="*/ 2612080 w 2928285"/>
              <a:gd name="connsiteY871" fmla="*/ 1832835 h 2903740"/>
              <a:gd name="connsiteX872" fmla="*/ 2616653 w 2928285"/>
              <a:gd name="connsiteY872" fmla="*/ 1817214 h 2903740"/>
              <a:gd name="connsiteX873" fmla="*/ 2629226 w 2928285"/>
              <a:gd name="connsiteY873" fmla="*/ 1773113 h 2903740"/>
              <a:gd name="connsiteX874" fmla="*/ 2641132 w 2928285"/>
              <a:gd name="connsiteY874" fmla="*/ 1726155 h 2903740"/>
              <a:gd name="connsiteX875" fmla="*/ 2645989 w 2928285"/>
              <a:gd name="connsiteY875" fmla="*/ 1707105 h 2903740"/>
              <a:gd name="connsiteX876" fmla="*/ 2649037 w 2928285"/>
              <a:gd name="connsiteY876" fmla="*/ 1694055 h 2903740"/>
              <a:gd name="connsiteX877" fmla="*/ 2654467 w 2928285"/>
              <a:gd name="connsiteY877" fmla="*/ 1676624 h 2903740"/>
              <a:gd name="connsiteX878" fmla="*/ 2664944 w 2928285"/>
              <a:gd name="connsiteY878" fmla="*/ 1680530 h 2903740"/>
              <a:gd name="connsiteX879" fmla="*/ 2661992 w 2928285"/>
              <a:gd name="connsiteY879" fmla="*/ 1699008 h 2903740"/>
              <a:gd name="connsiteX880" fmla="*/ 2658562 w 2928285"/>
              <a:gd name="connsiteY880" fmla="*/ 1714058 h 2903740"/>
              <a:gd name="connsiteX881" fmla="*/ 2654371 w 2928285"/>
              <a:gd name="connsiteY881" fmla="*/ 1728631 h 2903740"/>
              <a:gd name="connsiteX882" fmla="*/ 2650943 w 2928285"/>
              <a:gd name="connsiteY882" fmla="*/ 1745014 h 2903740"/>
              <a:gd name="connsiteX883" fmla="*/ 2647609 w 2928285"/>
              <a:gd name="connsiteY883" fmla="*/ 1764064 h 2903740"/>
              <a:gd name="connsiteX884" fmla="*/ 2621987 w 2928285"/>
              <a:gd name="connsiteY884" fmla="*/ 1836835 h 2903740"/>
              <a:gd name="connsiteX885" fmla="*/ 2647609 w 2928285"/>
              <a:gd name="connsiteY885" fmla="*/ 1764159 h 2903740"/>
              <a:gd name="connsiteX886" fmla="*/ 2651990 w 2928285"/>
              <a:gd name="connsiteY886" fmla="*/ 1768065 h 2903740"/>
              <a:gd name="connsiteX887" fmla="*/ 2668754 w 2928285"/>
              <a:gd name="connsiteY887" fmla="*/ 1721773 h 2903740"/>
              <a:gd name="connsiteX888" fmla="*/ 2670183 w 2928285"/>
              <a:gd name="connsiteY888" fmla="*/ 1735394 h 2903740"/>
              <a:gd name="connsiteX889" fmla="*/ 2665516 w 2928285"/>
              <a:gd name="connsiteY889" fmla="*/ 1752158 h 2903740"/>
              <a:gd name="connsiteX890" fmla="*/ 2670183 w 2928285"/>
              <a:gd name="connsiteY890" fmla="*/ 1735394 h 2903740"/>
              <a:gd name="connsiteX891" fmla="*/ 2675517 w 2928285"/>
              <a:gd name="connsiteY891" fmla="*/ 1720154 h 2903740"/>
              <a:gd name="connsiteX892" fmla="*/ 2685042 w 2928285"/>
              <a:gd name="connsiteY892" fmla="*/ 1680530 h 2903740"/>
              <a:gd name="connsiteX893" fmla="*/ 2691900 w 2928285"/>
              <a:gd name="connsiteY893" fmla="*/ 1649383 h 2903740"/>
              <a:gd name="connsiteX894" fmla="*/ 2697901 w 2928285"/>
              <a:gd name="connsiteY894" fmla="*/ 1621665 h 2903740"/>
              <a:gd name="connsiteX895" fmla="*/ 2697901 w 2928285"/>
              <a:gd name="connsiteY895" fmla="*/ 1629666 h 2903740"/>
              <a:gd name="connsiteX896" fmla="*/ 2697901 w 2928285"/>
              <a:gd name="connsiteY896" fmla="*/ 1621665 h 2903740"/>
              <a:gd name="connsiteX897" fmla="*/ 2704473 w 2928285"/>
              <a:gd name="connsiteY897" fmla="*/ 1589471 h 2903740"/>
              <a:gd name="connsiteX898" fmla="*/ 2708569 w 2928285"/>
              <a:gd name="connsiteY898" fmla="*/ 1566516 h 2903740"/>
              <a:gd name="connsiteX899" fmla="*/ 2713331 w 2928285"/>
              <a:gd name="connsiteY899" fmla="*/ 1549561 h 2903740"/>
              <a:gd name="connsiteX900" fmla="*/ 2714093 w 2928285"/>
              <a:gd name="connsiteY900" fmla="*/ 1571564 h 2903740"/>
              <a:gd name="connsiteX901" fmla="*/ 2713045 w 2928285"/>
              <a:gd name="connsiteY901" fmla="*/ 1597377 h 2903740"/>
              <a:gd name="connsiteX902" fmla="*/ 2709236 w 2928285"/>
              <a:gd name="connsiteY902" fmla="*/ 1632905 h 2903740"/>
              <a:gd name="connsiteX903" fmla="*/ 2711045 w 2928285"/>
              <a:gd name="connsiteY903" fmla="*/ 1633667 h 2903740"/>
              <a:gd name="connsiteX904" fmla="*/ 2714570 w 2928285"/>
              <a:gd name="connsiteY904" fmla="*/ 1621189 h 2903740"/>
              <a:gd name="connsiteX905" fmla="*/ 2723618 w 2928285"/>
              <a:gd name="connsiteY905" fmla="*/ 1615188 h 2903740"/>
              <a:gd name="connsiteX906" fmla="*/ 2714570 w 2928285"/>
              <a:gd name="connsiteY906" fmla="*/ 1621094 h 2903740"/>
              <a:gd name="connsiteX907" fmla="*/ 2712855 w 2928285"/>
              <a:gd name="connsiteY907" fmla="*/ 1504698 h 2903740"/>
              <a:gd name="connsiteX908" fmla="*/ 2719427 w 2928285"/>
              <a:gd name="connsiteY908" fmla="*/ 1461931 h 2903740"/>
              <a:gd name="connsiteX909" fmla="*/ 2724285 w 2928285"/>
              <a:gd name="connsiteY909" fmla="*/ 1420783 h 2903740"/>
              <a:gd name="connsiteX910" fmla="*/ 2728000 w 2928285"/>
              <a:gd name="connsiteY910" fmla="*/ 1428689 h 2903740"/>
              <a:gd name="connsiteX911" fmla="*/ 2732953 w 2928285"/>
              <a:gd name="connsiteY911" fmla="*/ 1416878 h 2903740"/>
              <a:gd name="connsiteX912" fmla="*/ 2737144 w 2928285"/>
              <a:gd name="connsiteY912" fmla="*/ 1426403 h 2903740"/>
              <a:gd name="connsiteX913" fmla="*/ 2738763 w 2928285"/>
              <a:gd name="connsiteY913" fmla="*/ 1464503 h 2903740"/>
              <a:gd name="connsiteX914" fmla="*/ 2738763 w 2928285"/>
              <a:gd name="connsiteY914" fmla="*/ 1503365 h 2903740"/>
              <a:gd name="connsiteX915" fmla="*/ 2737811 w 2928285"/>
              <a:gd name="connsiteY915" fmla="*/ 1542894 h 2903740"/>
              <a:gd name="connsiteX916" fmla="*/ 2735144 w 2928285"/>
              <a:gd name="connsiteY916" fmla="*/ 1582327 h 2903740"/>
              <a:gd name="connsiteX917" fmla="*/ 2740096 w 2928285"/>
              <a:gd name="connsiteY917" fmla="*/ 1570326 h 2903740"/>
              <a:gd name="connsiteX918" fmla="*/ 2745240 w 2928285"/>
              <a:gd name="connsiteY918" fmla="*/ 1554895 h 2903740"/>
              <a:gd name="connsiteX919" fmla="*/ 2745240 w 2928285"/>
              <a:gd name="connsiteY919" fmla="*/ 1568897 h 2903740"/>
              <a:gd name="connsiteX920" fmla="*/ 2739525 w 2928285"/>
              <a:gd name="connsiteY920" fmla="*/ 1606140 h 2903740"/>
              <a:gd name="connsiteX921" fmla="*/ 2745240 w 2928285"/>
              <a:gd name="connsiteY921" fmla="*/ 1568897 h 2903740"/>
              <a:gd name="connsiteX922" fmla="*/ 2748574 w 2928285"/>
              <a:gd name="connsiteY922" fmla="*/ 1595281 h 2903740"/>
              <a:gd name="connsiteX923" fmla="*/ 2743240 w 2928285"/>
              <a:gd name="connsiteY923" fmla="*/ 1634238 h 2903740"/>
              <a:gd name="connsiteX924" fmla="*/ 2732858 w 2928285"/>
              <a:gd name="connsiteY924" fmla="*/ 1687674 h 2903740"/>
              <a:gd name="connsiteX925" fmla="*/ 2723333 w 2928285"/>
              <a:gd name="connsiteY925" fmla="*/ 1733108 h 2903740"/>
              <a:gd name="connsiteX926" fmla="*/ 2735715 w 2928285"/>
              <a:gd name="connsiteY926" fmla="*/ 1691388 h 2903740"/>
              <a:gd name="connsiteX927" fmla="*/ 2736287 w 2928285"/>
              <a:gd name="connsiteY927" fmla="*/ 1688626 h 2903740"/>
              <a:gd name="connsiteX928" fmla="*/ 2734382 w 2928285"/>
              <a:gd name="connsiteY928" fmla="*/ 1711391 h 2903740"/>
              <a:gd name="connsiteX929" fmla="*/ 2730000 w 2928285"/>
              <a:gd name="connsiteY929" fmla="*/ 1733394 h 2903740"/>
              <a:gd name="connsiteX930" fmla="*/ 2725047 w 2928285"/>
              <a:gd name="connsiteY930" fmla="*/ 1754539 h 2903740"/>
              <a:gd name="connsiteX931" fmla="*/ 2716379 w 2928285"/>
              <a:gd name="connsiteY931" fmla="*/ 1792639 h 2903740"/>
              <a:gd name="connsiteX932" fmla="*/ 2704568 w 2928285"/>
              <a:gd name="connsiteY932" fmla="*/ 1828167 h 2903740"/>
              <a:gd name="connsiteX933" fmla="*/ 2689614 w 2928285"/>
              <a:gd name="connsiteY933" fmla="*/ 1871316 h 2903740"/>
              <a:gd name="connsiteX934" fmla="*/ 2675231 w 2928285"/>
              <a:gd name="connsiteY934" fmla="*/ 1907987 h 2903740"/>
              <a:gd name="connsiteX935" fmla="*/ 2660087 w 2928285"/>
              <a:gd name="connsiteY935" fmla="*/ 1943706 h 2903740"/>
              <a:gd name="connsiteX936" fmla="*/ 2644275 w 2928285"/>
              <a:gd name="connsiteY936" fmla="*/ 1979234 h 2903740"/>
              <a:gd name="connsiteX937" fmla="*/ 2626082 w 2928285"/>
              <a:gd name="connsiteY937" fmla="*/ 2014476 h 2903740"/>
              <a:gd name="connsiteX938" fmla="*/ 2614462 w 2928285"/>
              <a:gd name="connsiteY938" fmla="*/ 2039146 h 2903740"/>
              <a:gd name="connsiteX939" fmla="*/ 2604937 w 2928285"/>
              <a:gd name="connsiteY939" fmla="*/ 2058958 h 2903740"/>
              <a:gd name="connsiteX940" fmla="*/ 2607128 w 2928285"/>
              <a:gd name="connsiteY940" fmla="*/ 2057529 h 2903740"/>
              <a:gd name="connsiteX941" fmla="*/ 2589316 w 2928285"/>
              <a:gd name="connsiteY941" fmla="*/ 2090295 h 2903740"/>
              <a:gd name="connsiteX942" fmla="*/ 2569028 w 2928285"/>
              <a:gd name="connsiteY942" fmla="*/ 2123252 h 2903740"/>
              <a:gd name="connsiteX943" fmla="*/ 2524736 w 2928285"/>
              <a:gd name="connsiteY943" fmla="*/ 2188117 h 2903740"/>
              <a:gd name="connsiteX944" fmla="*/ 2518640 w 2928285"/>
              <a:gd name="connsiteY944" fmla="*/ 2188117 h 2903740"/>
              <a:gd name="connsiteX945" fmla="*/ 2524736 w 2928285"/>
              <a:gd name="connsiteY945" fmla="*/ 2188117 h 2903740"/>
              <a:gd name="connsiteX946" fmla="*/ 2498638 w 2928285"/>
              <a:gd name="connsiteY946" fmla="*/ 2224312 h 2903740"/>
              <a:gd name="connsiteX947" fmla="*/ 2483684 w 2928285"/>
              <a:gd name="connsiteY947" fmla="*/ 2243362 h 2903740"/>
              <a:gd name="connsiteX948" fmla="*/ 2467586 w 2928285"/>
              <a:gd name="connsiteY948" fmla="*/ 2262412 h 2903740"/>
              <a:gd name="connsiteX949" fmla="*/ 2442726 w 2928285"/>
              <a:gd name="connsiteY949" fmla="*/ 2292035 h 2903740"/>
              <a:gd name="connsiteX950" fmla="*/ 2416532 w 2928285"/>
              <a:gd name="connsiteY950" fmla="*/ 2320610 h 2903740"/>
              <a:gd name="connsiteX951" fmla="*/ 2417961 w 2928285"/>
              <a:gd name="connsiteY951" fmla="*/ 2323467 h 2903740"/>
              <a:gd name="connsiteX952" fmla="*/ 2413579 w 2928285"/>
              <a:gd name="connsiteY952" fmla="*/ 2342517 h 2903740"/>
              <a:gd name="connsiteX953" fmla="*/ 2425581 w 2928285"/>
              <a:gd name="connsiteY953" fmla="*/ 2331373 h 2903740"/>
              <a:gd name="connsiteX954" fmla="*/ 2436154 w 2928285"/>
              <a:gd name="connsiteY954" fmla="*/ 2320420 h 2903740"/>
              <a:gd name="connsiteX955" fmla="*/ 2445012 w 2928285"/>
              <a:gd name="connsiteY955" fmla="*/ 2315371 h 2903740"/>
              <a:gd name="connsiteX956" fmla="*/ 2454537 w 2928285"/>
              <a:gd name="connsiteY956" fmla="*/ 2307275 h 2903740"/>
              <a:gd name="connsiteX957" fmla="*/ 2465014 w 2928285"/>
              <a:gd name="connsiteY957" fmla="*/ 2296607 h 2903740"/>
              <a:gd name="connsiteX958" fmla="*/ 2503114 w 2928285"/>
              <a:gd name="connsiteY958" fmla="*/ 2258507 h 2903740"/>
              <a:gd name="connsiteX959" fmla="*/ 2538738 w 2928285"/>
              <a:gd name="connsiteY959" fmla="*/ 2220407 h 2903740"/>
              <a:gd name="connsiteX960" fmla="*/ 2560645 w 2928285"/>
              <a:gd name="connsiteY960" fmla="*/ 2191832 h 2903740"/>
              <a:gd name="connsiteX961" fmla="*/ 2585696 w 2928285"/>
              <a:gd name="connsiteY961" fmla="*/ 2156018 h 2903740"/>
              <a:gd name="connsiteX962" fmla="*/ 2583887 w 2928285"/>
              <a:gd name="connsiteY962" fmla="*/ 2155065 h 2903740"/>
              <a:gd name="connsiteX963" fmla="*/ 2559026 w 2928285"/>
              <a:gd name="connsiteY963" fmla="*/ 2175068 h 2903740"/>
              <a:gd name="connsiteX964" fmla="*/ 2574362 w 2928285"/>
              <a:gd name="connsiteY964" fmla="*/ 2155351 h 2903740"/>
              <a:gd name="connsiteX965" fmla="*/ 2588839 w 2928285"/>
              <a:gd name="connsiteY965" fmla="*/ 2134968 h 2903740"/>
              <a:gd name="connsiteX966" fmla="*/ 2596555 w 2928285"/>
              <a:gd name="connsiteY966" fmla="*/ 2123157 h 2903740"/>
              <a:gd name="connsiteX967" fmla="*/ 2617224 w 2928285"/>
              <a:gd name="connsiteY967" fmla="*/ 2100678 h 2903740"/>
              <a:gd name="connsiteX968" fmla="*/ 2638560 w 2928285"/>
              <a:gd name="connsiteY968" fmla="*/ 2067149 h 2903740"/>
              <a:gd name="connsiteX969" fmla="*/ 2648657 w 2928285"/>
              <a:gd name="connsiteY969" fmla="*/ 2049719 h 2903740"/>
              <a:gd name="connsiteX970" fmla="*/ 2656658 w 2928285"/>
              <a:gd name="connsiteY970" fmla="*/ 2030669 h 2903740"/>
              <a:gd name="connsiteX971" fmla="*/ 2674755 w 2928285"/>
              <a:gd name="connsiteY971" fmla="*/ 1994855 h 2903740"/>
              <a:gd name="connsiteX972" fmla="*/ 2691424 w 2928285"/>
              <a:gd name="connsiteY972" fmla="*/ 1958279 h 2903740"/>
              <a:gd name="connsiteX973" fmla="*/ 2691424 w 2928285"/>
              <a:gd name="connsiteY973" fmla="*/ 1959422 h 2903740"/>
              <a:gd name="connsiteX974" fmla="*/ 2709997 w 2928285"/>
              <a:gd name="connsiteY974" fmla="*/ 1915321 h 2903740"/>
              <a:gd name="connsiteX975" fmla="*/ 2727428 w 2928285"/>
              <a:gd name="connsiteY975" fmla="*/ 1865886 h 2903740"/>
              <a:gd name="connsiteX976" fmla="*/ 2729333 w 2928285"/>
              <a:gd name="connsiteY976" fmla="*/ 1860362 h 2903740"/>
              <a:gd name="connsiteX977" fmla="*/ 2730953 w 2928285"/>
              <a:gd name="connsiteY977" fmla="*/ 1855123 h 2903740"/>
              <a:gd name="connsiteX978" fmla="*/ 2746954 w 2928285"/>
              <a:gd name="connsiteY978" fmla="*/ 1809594 h 2903740"/>
              <a:gd name="connsiteX979" fmla="*/ 2753622 w 2928285"/>
              <a:gd name="connsiteY979" fmla="*/ 1789591 h 2903740"/>
              <a:gd name="connsiteX980" fmla="*/ 2754098 w 2928285"/>
              <a:gd name="connsiteY980" fmla="*/ 1793020 h 2903740"/>
              <a:gd name="connsiteX981" fmla="*/ 2749336 w 2928285"/>
              <a:gd name="connsiteY981" fmla="*/ 1816833 h 2903740"/>
              <a:gd name="connsiteX982" fmla="*/ 2733810 w 2928285"/>
              <a:gd name="connsiteY982" fmla="*/ 1866172 h 2903740"/>
              <a:gd name="connsiteX983" fmla="*/ 2714760 w 2928285"/>
              <a:gd name="connsiteY983" fmla="*/ 1916274 h 2903740"/>
              <a:gd name="connsiteX984" fmla="*/ 2708950 w 2928285"/>
              <a:gd name="connsiteY984" fmla="*/ 1933323 h 2903740"/>
              <a:gd name="connsiteX985" fmla="*/ 2701520 w 2928285"/>
              <a:gd name="connsiteY985" fmla="*/ 1951326 h 2903740"/>
              <a:gd name="connsiteX986" fmla="*/ 2684756 w 2928285"/>
              <a:gd name="connsiteY986" fmla="*/ 1990283 h 2903740"/>
              <a:gd name="connsiteX987" fmla="*/ 2544834 w 2928285"/>
              <a:gd name="connsiteY987" fmla="*/ 2223169 h 2903740"/>
              <a:gd name="connsiteX988" fmla="*/ 2508544 w 2928285"/>
              <a:gd name="connsiteY988" fmla="*/ 2271556 h 2903740"/>
              <a:gd name="connsiteX989" fmla="*/ 2495590 w 2928285"/>
              <a:gd name="connsiteY989" fmla="*/ 2292606 h 2903740"/>
              <a:gd name="connsiteX990" fmla="*/ 2495590 w 2928285"/>
              <a:gd name="connsiteY990" fmla="*/ 2292606 h 2903740"/>
              <a:gd name="connsiteX991" fmla="*/ 2513211 w 2928285"/>
              <a:gd name="connsiteY991" fmla="*/ 2275938 h 2903740"/>
              <a:gd name="connsiteX992" fmla="*/ 2537976 w 2928285"/>
              <a:gd name="connsiteY992" fmla="*/ 2246505 h 2903740"/>
              <a:gd name="connsiteX993" fmla="*/ 2538929 w 2928285"/>
              <a:gd name="connsiteY993" fmla="*/ 2248220 h 2903740"/>
              <a:gd name="connsiteX994" fmla="*/ 2565313 w 2928285"/>
              <a:gd name="connsiteY994" fmla="*/ 2216597 h 2903740"/>
              <a:gd name="connsiteX995" fmla="*/ 2584363 w 2928285"/>
              <a:gd name="connsiteY995" fmla="*/ 2194594 h 2903740"/>
              <a:gd name="connsiteX996" fmla="*/ 2598650 w 2928285"/>
              <a:gd name="connsiteY996" fmla="*/ 2175544 h 2903740"/>
              <a:gd name="connsiteX997" fmla="*/ 2611890 w 2928285"/>
              <a:gd name="connsiteY997" fmla="*/ 2156494 h 2903740"/>
              <a:gd name="connsiteX998" fmla="*/ 2637036 w 2928285"/>
              <a:gd name="connsiteY998" fmla="*/ 2120871 h 2903740"/>
              <a:gd name="connsiteX999" fmla="*/ 2678755 w 2928285"/>
              <a:gd name="connsiteY999" fmla="*/ 2057815 h 2903740"/>
              <a:gd name="connsiteX1000" fmla="*/ 2704949 w 2928285"/>
              <a:gd name="connsiteY1000" fmla="*/ 2018667 h 2903740"/>
              <a:gd name="connsiteX1001" fmla="*/ 2698853 w 2928285"/>
              <a:gd name="connsiteY1001" fmla="*/ 2033145 h 2903740"/>
              <a:gd name="connsiteX1002" fmla="*/ 2683423 w 2928285"/>
              <a:gd name="connsiteY1002" fmla="*/ 2065816 h 2903740"/>
              <a:gd name="connsiteX1003" fmla="*/ 2666849 w 2928285"/>
              <a:gd name="connsiteY1003" fmla="*/ 2097439 h 2903740"/>
              <a:gd name="connsiteX1004" fmla="*/ 2648276 w 2928285"/>
              <a:gd name="connsiteY1004" fmla="*/ 2130586 h 2903740"/>
              <a:gd name="connsiteX1005" fmla="*/ 2624844 w 2928285"/>
              <a:gd name="connsiteY1005" fmla="*/ 2166305 h 2903740"/>
              <a:gd name="connsiteX1006" fmla="*/ 2599317 w 2928285"/>
              <a:gd name="connsiteY1006" fmla="*/ 2205167 h 2903740"/>
              <a:gd name="connsiteX1007" fmla="*/ 2572837 w 2928285"/>
              <a:gd name="connsiteY1007" fmla="*/ 2243267 h 2903740"/>
              <a:gd name="connsiteX1008" fmla="*/ 2542834 w 2928285"/>
              <a:gd name="connsiteY1008" fmla="*/ 2281938 h 2903740"/>
              <a:gd name="connsiteX1009" fmla="*/ 2527594 w 2928285"/>
              <a:gd name="connsiteY1009" fmla="*/ 2300988 h 2903740"/>
              <a:gd name="connsiteX1010" fmla="*/ 2511878 w 2928285"/>
              <a:gd name="connsiteY1010" fmla="*/ 2319562 h 2903740"/>
              <a:gd name="connsiteX1011" fmla="*/ 2496066 w 2928285"/>
              <a:gd name="connsiteY1011" fmla="*/ 2338612 h 2903740"/>
              <a:gd name="connsiteX1012" fmla="*/ 2479302 w 2928285"/>
              <a:gd name="connsiteY1012" fmla="*/ 2356519 h 2903740"/>
              <a:gd name="connsiteX1013" fmla="*/ 2444536 w 2928285"/>
              <a:gd name="connsiteY1013" fmla="*/ 2392238 h 2903740"/>
              <a:gd name="connsiteX1014" fmla="*/ 2443012 w 2928285"/>
              <a:gd name="connsiteY1014" fmla="*/ 2395095 h 2903740"/>
              <a:gd name="connsiteX1015" fmla="*/ 2462062 w 2928285"/>
              <a:gd name="connsiteY1015" fmla="*/ 2382237 h 2903740"/>
              <a:gd name="connsiteX1016" fmla="*/ 2499590 w 2928285"/>
              <a:gd name="connsiteY1016" fmla="*/ 2345280 h 2903740"/>
              <a:gd name="connsiteX1017" fmla="*/ 2537690 w 2928285"/>
              <a:gd name="connsiteY1017" fmla="*/ 2300607 h 2903740"/>
              <a:gd name="connsiteX1018" fmla="*/ 2538929 w 2928285"/>
              <a:gd name="connsiteY1018" fmla="*/ 2298131 h 2903740"/>
              <a:gd name="connsiteX1019" fmla="*/ 2558645 w 2928285"/>
              <a:gd name="connsiteY1019" fmla="*/ 2273747 h 2903740"/>
              <a:gd name="connsiteX1020" fmla="*/ 2576838 w 2928285"/>
              <a:gd name="connsiteY1020" fmla="*/ 2250411 h 2903740"/>
              <a:gd name="connsiteX1021" fmla="*/ 2592078 w 2928285"/>
              <a:gd name="connsiteY1021" fmla="*/ 2229361 h 2903740"/>
              <a:gd name="connsiteX1022" fmla="*/ 2606937 w 2928285"/>
              <a:gd name="connsiteY1022" fmla="*/ 2207929 h 2903740"/>
              <a:gd name="connsiteX1023" fmla="*/ 2605413 w 2928285"/>
              <a:gd name="connsiteY1023" fmla="*/ 2209453 h 2903740"/>
              <a:gd name="connsiteX1024" fmla="*/ 2629321 w 2928285"/>
              <a:gd name="connsiteY1024" fmla="*/ 2183259 h 2903740"/>
              <a:gd name="connsiteX1025" fmla="*/ 2619796 w 2928285"/>
              <a:gd name="connsiteY1025" fmla="*/ 2200786 h 2903740"/>
              <a:gd name="connsiteX1026" fmla="*/ 2593030 w 2928285"/>
              <a:gd name="connsiteY1026" fmla="*/ 2239457 h 2903740"/>
              <a:gd name="connsiteX1027" fmla="*/ 2585029 w 2928285"/>
              <a:gd name="connsiteY1027" fmla="*/ 2254888 h 2903740"/>
              <a:gd name="connsiteX1028" fmla="*/ 2624272 w 2928285"/>
              <a:gd name="connsiteY1028" fmla="*/ 2200595 h 2903740"/>
              <a:gd name="connsiteX1029" fmla="*/ 2632464 w 2928285"/>
              <a:gd name="connsiteY1029" fmla="*/ 2188879 h 2903740"/>
              <a:gd name="connsiteX1030" fmla="*/ 2641989 w 2928285"/>
              <a:gd name="connsiteY1030" fmla="*/ 2174496 h 2903740"/>
              <a:gd name="connsiteX1031" fmla="*/ 2659039 w 2928285"/>
              <a:gd name="connsiteY1031" fmla="*/ 2146969 h 2903740"/>
              <a:gd name="connsiteX1032" fmla="*/ 2666659 w 2928285"/>
              <a:gd name="connsiteY1032" fmla="*/ 2133920 h 2903740"/>
              <a:gd name="connsiteX1033" fmla="*/ 2673517 w 2928285"/>
              <a:gd name="connsiteY1033" fmla="*/ 2121061 h 2903740"/>
              <a:gd name="connsiteX1034" fmla="*/ 2686947 w 2928285"/>
              <a:gd name="connsiteY1034" fmla="*/ 2096677 h 2903740"/>
              <a:gd name="connsiteX1035" fmla="*/ 2699996 w 2928285"/>
              <a:gd name="connsiteY1035" fmla="*/ 2073912 h 2903740"/>
              <a:gd name="connsiteX1036" fmla="*/ 2711807 w 2928285"/>
              <a:gd name="connsiteY1036" fmla="*/ 2051910 h 2903740"/>
              <a:gd name="connsiteX1037" fmla="*/ 2734762 w 2928285"/>
              <a:gd name="connsiteY1037" fmla="*/ 2010190 h 2903740"/>
              <a:gd name="connsiteX1038" fmla="*/ 2755813 w 2928285"/>
              <a:gd name="connsiteY1038" fmla="*/ 1968471 h 2903740"/>
              <a:gd name="connsiteX1039" fmla="*/ 2755813 w 2928285"/>
              <a:gd name="connsiteY1039" fmla="*/ 1968471 h 2903740"/>
              <a:gd name="connsiteX1040" fmla="*/ 2776006 w 2928285"/>
              <a:gd name="connsiteY1040" fmla="*/ 1927989 h 2903740"/>
              <a:gd name="connsiteX1041" fmla="*/ 2788484 w 2928285"/>
              <a:gd name="connsiteY1041" fmla="*/ 1907320 h 2903740"/>
              <a:gd name="connsiteX1042" fmla="*/ 2788484 w 2928285"/>
              <a:gd name="connsiteY1042" fmla="*/ 1907320 h 2903740"/>
              <a:gd name="connsiteX1043" fmla="*/ 2794579 w 2928285"/>
              <a:gd name="connsiteY1043" fmla="*/ 1891795 h 2903740"/>
              <a:gd name="connsiteX1044" fmla="*/ 2799437 w 2928285"/>
              <a:gd name="connsiteY1044" fmla="*/ 1878174 h 2903740"/>
              <a:gd name="connsiteX1045" fmla="*/ 2807248 w 2928285"/>
              <a:gd name="connsiteY1045" fmla="*/ 1857790 h 2903740"/>
              <a:gd name="connsiteX1046" fmla="*/ 2814392 w 2928285"/>
              <a:gd name="connsiteY1046" fmla="*/ 1847598 h 2903740"/>
              <a:gd name="connsiteX1047" fmla="*/ 2805819 w 2928285"/>
              <a:gd name="connsiteY1047" fmla="*/ 1879603 h 2903740"/>
              <a:gd name="connsiteX1048" fmla="*/ 2796294 w 2928285"/>
              <a:gd name="connsiteY1048" fmla="*/ 1911892 h 2903740"/>
              <a:gd name="connsiteX1049" fmla="*/ 2796294 w 2928285"/>
              <a:gd name="connsiteY1049" fmla="*/ 1911892 h 2903740"/>
              <a:gd name="connsiteX1050" fmla="*/ 2786769 w 2928285"/>
              <a:gd name="connsiteY1050" fmla="*/ 1942848 h 2903740"/>
              <a:gd name="connsiteX1051" fmla="*/ 2778768 w 2928285"/>
              <a:gd name="connsiteY1051" fmla="*/ 1965708 h 2903740"/>
              <a:gd name="connsiteX1052" fmla="*/ 2769243 w 2928285"/>
              <a:gd name="connsiteY1052" fmla="*/ 1988283 h 2903740"/>
              <a:gd name="connsiteX1053" fmla="*/ 2761909 w 2928285"/>
              <a:gd name="connsiteY1053" fmla="*/ 2009238 h 2903740"/>
              <a:gd name="connsiteX1054" fmla="*/ 2764480 w 2928285"/>
              <a:gd name="connsiteY1054" fmla="*/ 2011619 h 2903740"/>
              <a:gd name="connsiteX1055" fmla="*/ 2781911 w 2928285"/>
              <a:gd name="connsiteY1055" fmla="*/ 1981901 h 2903740"/>
              <a:gd name="connsiteX1056" fmla="*/ 2797913 w 2928285"/>
              <a:gd name="connsiteY1056" fmla="*/ 1947706 h 2903740"/>
              <a:gd name="connsiteX1057" fmla="*/ 2797913 w 2928285"/>
              <a:gd name="connsiteY1057" fmla="*/ 1946849 h 2903740"/>
              <a:gd name="connsiteX1058" fmla="*/ 2835251 w 2928285"/>
              <a:gd name="connsiteY1058" fmla="*/ 1861695 h 2903740"/>
              <a:gd name="connsiteX1059" fmla="*/ 2834013 w 2928285"/>
              <a:gd name="connsiteY1059" fmla="*/ 1889223 h 2903740"/>
              <a:gd name="connsiteX1060" fmla="*/ 2824488 w 2928285"/>
              <a:gd name="connsiteY1060" fmla="*/ 1938753 h 2903740"/>
              <a:gd name="connsiteX1061" fmla="*/ 2834013 w 2928285"/>
              <a:gd name="connsiteY1061" fmla="*/ 1939324 h 2903740"/>
              <a:gd name="connsiteX1062" fmla="*/ 2828203 w 2928285"/>
              <a:gd name="connsiteY1062" fmla="*/ 1971233 h 2903740"/>
              <a:gd name="connsiteX1063" fmla="*/ 2795627 w 2928285"/>
              <a:gd name="connsiteY1063" fmla="*/ 2044004 h 2903740"/>
              <a:gd name="connsiteX1064" fmla="*/ 2761433 w 2928285"/>
              <a:gd name="connsiteY1064" fmla="*/ 2106202 h 2903740"/>
              <a:gd name="connsiteX1065" fmla="*/ 2697996 w 2928285"/>
              <a:gd name="connsiteY1065" fmla="*/ 2204976 h 2903740"/>
              <a:gd name="connsiteX1066" fmla="*/ 2681327 w 2928285"/>
              <a:gd name="connsiteY1066" fmla="*/ 2228884 h 2903740"/>
              <a:gd name="connsiteX1067" fmla="*/ 2664087 w 2928285"/>
              <a:gd name="connsiteY1067" fmla="*/ 2251268 h 2903740"/>
              <a:gd name="connsiteX1068" fmla="*/ 2647513 w 2928285"/>
              <a:gd name="connsiteY1068" fmla="*/ 2272413 h 2903740"/>
              <a:gd name="connsiteX1069" fmla="*/ 2631512 w 2928285"/>
              <a:gd name="connsiteY1069" fmla="*/ 2291463 h 2903740"/>
              <a:gd name="connsiteX1070" fmla="*/ 2606270 w 2928285"/>
              <a:gd name="connsiteY1070" fmla="*/ 2322420 h 2903740"/>
              <a:gd name="connsiteX1071" fmla="*/ 2595126 w 2928285"/>
              <a:gd name="connsiteY1071" fmla="*/ 2335374 h 2903740"/>
              <a:gd name="connsiteX1072" fmla="*/ 2582553 w 2928285"/>
              <a:gd name="connsiteY1072" fmla="*/ 2349090 h 2903740"/>
              <a:gd name="connsiteX1073" fmla="*/ 2548358 w 2928285"/>
              <a:gd name="connsiteY1073" fmla="*/ 2370807 h 2903740"/>
              <a:gd name="connsiteX1074" fmla="*/ 2533785 w 2928285"/>
              <a:gd name="connsiteY1074" fmla="*/ 2384237 h 2903740"/>
              <a:gd name="connsiteX1075" fmla="*/ 2529880 w 2928285"/>
              <a:gd name="connsiteY1075" fmla="*/ 2384999 h 2903740"/>
              <a:gd name="connsiteX1076" fmla="*/ 2538452 w 2928285"/>
              <a:gd name="connsiteY1076" fmla="*/ 2375474 h 2903740"/>
              <a:gd name="connsiteX1077" fmla="*/ 2529880 w 2928285"/>
              <a:gd name="connsiteY1077" fmla="*/ 2384999 h 2903740"/>
              <a:gd name="connsiteX1078" fmla="*/ 2529880 w 2928285"/>
              <a:gd name="connsiteY1078" fmla="*/ 2384999 h 2903740"/>
              <a:gd name="connsiteX1079" fmla="*/ 2482255 w 2928285"/>
              <a:gd name="connsiteY1079" fmla="*/ 2430529 h 2903740"/>
              <a:gd name="connsiteX1080" fmla="*/ 2466538 w 2928285"/>
              <a:gd name="connsiteY1080" fmla="*/ 2444340 h 2903740"/>
              <a:gd name="connsiteX1081" fmla="*/ 2466538 w 2928285"/>
              <a:gd name="connsiteY1081" fmla="*/ 2444340 h 2903740"/>
              <a:gd name="connsiteX1082" fmla="*/ 2430248 w 2928285"/>
              <a:gd name="connsiteY1082" fmla="*/ 2476725 h 2903740"/>
              <a:gd name="connsiteX1083" fmla="*/ 2378337 w 2928285"/>
              <a:gd name="connsiteY1083" fmla="*/ 2518825 h 2903740"/>
              <a:gd name="connsiteX1084" fmla="*/ 2336046 w 2928285"/>
              <a:gd name="connsiteY1084" fmla="*/ 2547400 h 2903740"/>
              <a:gd name="connsiteX1085" fmla="*/ 2321949 w 2928285"/>
              <a:gd name="connsiteY1085" fmla="*/ 2558545 h 2903740"/>
              <a:gd name="connsiteX1086" fmla="*/ 2279753 w 2928285"/>
              <a:gd name="connsiteY1086" fmla="*/ 2587786 h 2903740"/>
              <a:gd name="connsiteX1087" fmla="*/ 2266133 w 2928285"/>
              <a:gd name="connsiteY1087" fmla="*/ 2597311 h 2903740"/>
              <a:gd name="connsiteX1088" fmla="*/ 2252036 w 2928285"/>
              <a:gd name="connsiteY1088" fmla="*/ 2606265 h 2903740"/>
              <a:gd name="connsiteX1089" fmla="*/ 2208030 w 2928285"/>
              <a:gd name="connsiteY1089" fmla="*/ 2633316 h 2903740"/>
              <a:gd name="connsiteX1090" fmla="*/ 2160405 w 2928285"/>
              <a:gd name="connsiteY1090" fmla="*/ 2660176 h 2903740"/>
              <a:gd name="connsiteX1091" fmla="*/ 2131830 w 2928285"/>
              <a:gd name="connsiteY1091" fmla="*/ 2674750 h 2903740"/>
              <a:gd name="connsiteX1092" fmla="*/ 2129163 w 2928285"/>
              <a:gd name="connsiteY1092" fmla="*/ 2673511 h 2903740"/>
              <a:gd name="connsiteX1093" fmla="*/ 2119638 w 2928285"/>
              <a:gd name="connsiteY1093" fmla="*/ 2675797 h 2903740"/>
              <a:gd name="connsiteX1094" fmla="*/ 2116304 w 2928285"/>
              <a:gd name="connsiteY1094" fmla="*/ 2675702 h 2903740"/>
              <a:gd name="connsiteX1095" fmla="*/ 2056773 w 2928285"/>
              <a:gd name="connsiteY1095" fmla="*/ 2708563 h 2903740"/>
              <a:gd name="connsiteX1096" fmla="*/ 2026007 w 2928285"/>
              <a:gd name="connsiteY1096" fmla="*/ 2723327 h 2903740"/>
              <a:gd name="connsiteX1097" fmla="*/ 1985335 w 2928285"/>
              <a:gd name="connsiteY1097" fmla="*/ 2741805 h 2903740"/>
              <a:gd name="connsiteX1098" fmla="*/ 1960094 w 2928285"/>
              <a:gd name="connsiteY1098" fmla="*/ 2751902 h 2903740"/>
              <a:gd name="connsiteX1099" fmla="*/ 1935615 w 2928285"/>
              <a:gd name="connsiteY1099" fmla="*/ 2760569 h 2903740"/>
              <a:gd name="connsiteX1100" fmla="*/ 1893038 w 2928285"/>
              <a:gd name="connsiteY1100" fmla="*/ 2770094 h 2903740"/>
              <a:gd name="connsiteX1101" fmla="*/ 1856272 w 2928285"/>
              <a:gd name="connsiteY1101" fmla="*/ 2777810 h 2903740"/>
              <a:gd name="connsiteX1102" fmla="*/ 1820267 w 2928285"/>
              <a:gd name="connsiteY1102" fmla="*/ 2786382 h 2903740"/>
              <a:gd name="connsiteX1103" fmla="*/ 1728446 w 2928285"/>
              <a:gd name="connsiteY1103" fmla="*/ 2809814 h 2903740"/>
              <a:gd name="connsiteX1104" fmla="*/ 1737971 w 2928285"/>
              <a:gd name="connsiteY1104" fmla="*/ 2809814 h 2903740"/>
              <a:gd name="connsiteX1105" fmla="*/ 1751211 w 2928285"/>
              <a:gd name="connsiteY1105" fmla="*/ 2807528 h 2903740"/>
              <a:gd name="connsiteX1106" fmla="*/ 1764736 w 2928285"/>
              <a:gd name="connsiteY1106" fmla="*/ 2804480 h 2903740"/>
              <a:gd name="connsiteX1107" fmla="*/ 1790740 w 2928285"/>
              <a:gd name="connsiteY1107" fmla="*/ 2798860 h 2903740"/>
              <a:gd name="connsiteX1108" fmla="*/ 1824649 w 2928285"/>
              <a:gd name="connsiteY1108" fmla="*/ 2793145 h 2903740"/>
              <a:gd name="connsiteX1109" fmla="*/ 1771976 w 2928285"/>
              <a:gd name="connsiteY1109" fmla="*/ 2808671 h 2903740"/>
              <a:gd name="connsiteX1110" fmla="*/ 1707682 w 2928285"/>
              <a:gd name="connsiteY1110" fmla="*/ 2823339 h 2903740"/>
              <a:gd name="connsiteX1111" fmla="*/ 1634339 w 2928285"/>
              <a:gd name="connsiteY1111" fmla="*/ 2833627 h 2903740"/>
              <a:gd name="connsiteX1112" fmla="*/ 1634339 w 2928285"/>
              <a:gd name="connsiteY1112" fmla="*/ 2833627 h 2903740"/>
              <a:gd name="connsiteX1113" fmla="*/ 1615766 w 2928285"/>
              <a:gd name="connsiteY1113" fmla="*/ 2837055 h 2903740"/>
              <a:gd name="connsiteX1114" fmla="*/ 1543280 w 2928285"/>
              <a:gd name="connsiteY1114" fmla="*/ 2843342 h 2903740"/>
              <a:gd name="connsiteX1115" fmla="*/ 1471176 w 2928285"/>
              <a:gd name="connsiteY1115" fmla="*/ 2844771 h 2903740"/>
              <a:gd name="connsiteX1116" fmla="*/ 1456793 w 2928285"/>
              <a:gd name="connsiteY1116" fmla="*/ 2841246 h 2903740"/>
              <a:gd name="connsiteX1117" fmla="*/ 1397262 w 2928285"/>
              <a:gd name="connsiteY1117" fmla="*/ 2838389 h 2903740"/>
              <a:gd name="connsiteX1118" fmla="*/ 1346113 w 2928285"/>
              <a:gd name="connsiteY1118" fmla="*/ 2835626 h 2903740"/>
              <a:gd name="connsiteX1119" fmla="*/ 1320871 w 2928285"/>
              <a:gd name="connsiteY1119" fmla="*/ 2833817 h 2903740"/>
              <a:gd name="connsiteX1120" fmla="*/ 1295916 w 2928285"/>
              <a:gd name="connsiteY1120" fmla="*/ 2830959 h 2903740"/>
              <a:gd name="connsiteX1121" fmla="*/ 1246767 w 2928285"/>
              <a:gd name="connsiteY1121" fmla="*/ 2824102 h 2903740"/>
              <a:gd name="connsiteX1122" fmla="*/ 1199142 w 2928285"/>
              <a:gd name="connsiteY1122" fmla="*/ 2814577 h 2903740"/>
              <a:gd name="connsiteX1123" fmla="*/ 1177139 w 2928285"/>
              <a:gd name="connsiteY1123" fmla="*/ 2809909 h 2903740"/>
              <a:gd name="connsiteX1124" fmla="*/ 1154089 w 2928285"/>
              <a:gd name="connsiteY1124" fmla="*/ 2804385 h 2903740"/>
              <a:gd name="connsiteX1125" fmla="*/ 1106464 w 2928285"/>
              <a:gd name="connsiteY1125" fmla="*/ 2792859 h 2903740"/>
              <a:gd name="connsiteX1126" fmla="*/ 1058839 w 2928285"/>
              <a:gd name="connsiteY1126" fmla="*/ 2779048 h 2903740"/>
              <a:gd name="connsiteX1127" fmla="*/ 1036360 w 2928285"/>
              <a:gd name="connsiteY1127" fmla="*/ 2772095 h 2903740"/>
              <a:gd name="connsiteX1128" fmla="*/ 1015500 w 2928285"/>
              <a:gd name="connsiteY1128" fmla="*/ 2764284 h 2903740"/>
              <a:gd name="connsiteX1129" fmla="*/ 978352 w 2928285"/>
              <a:gd name="connsiteY1129" fmla="*/ 2751711 h 2903740"/>
              <a:gd name="connsiteX1130" fmla="*/ 943110 w 2928285"/>
              <a:gd name="connsiteY1130" fmla="*/ 2738091 h 2903740"/>
              <a:gd name="connsiteX1131" fmla="*/ 912439 w 2928285"/>
              <a:gd name="connsiteY1131" fmla="*/ 2725041 h 2903740"/>
              <a:gd name="connsiteX1132" fmla="*/ 889389 w 2928285"/>
              <a:gd name="connsiteY1132" fmla="*/ 2712373 h 2903740"/>
              <a:gd name="connsiteX1133" fmla="*/ 836239 w 2928285"/>
              <a:gd name="connsiteY1133" fmla="*/ 2687513 h 2903740"/>
              <a:gd name="connsiteX1134" fmla="*/ 787281 w 2928285"/>
              <a:gd name="connsiteY1134" fmla="*/ 2664082 h 2903740"/>
              <a:gd name="connsiteX1135" fmla="*/ 739656 w 2928285"/>
              <a:gd name="connsiteY1135" fmla="*/ 2638459 h 2903740"/>
              <a:gd name="connsiteX1136" fmla="*/ 692031 w 2928285"/>
              <a:gd name="connsiteY1136" fmla="*/ 2611504 h 2903740"/>
              <a:gd name="connsiteX1137" fmla="*/ 666694 w 2928285"/>
              <a:gd name="connsiteY1137" fmla="*/ 2595978 h 2903740"/>
              <a:gd name="connsiteX1138" fmla="*/ 640691 w 2928285"/>
              <a:gd name="connsiteY1138" fmla="*/ 2578357 h 2903740"/>
              <a:gd name="connsiteX1139" fmla="*/ 552776 w 2928285"/>
              <a:gd name="connsiteY1139" fmla="*/ 2511682 h 2903740"/>
              <a:gd name="connsiteX1140" fmla="*/ 517342 w 2928285"/>
              <a:gd name="connsiteY1140" fmla="*/ 2478820 h 2903740"/>
              <a:gd name="connsiteX1141" fmla="*/ 500102 w 2928285"/>
              <a:gd name="connsiteY1141" fmla="*/ 2462532 h 2903740"/>
              <a:gd name="connsiteX1142" fmla="*/ 483338 w 2928285"/>
              <a:gd name="connsiteY1142" fmla="*/ 2445388 h 2903740"/>
              <a:gd name="connsiteX1143" fmla="*/ 404090 w 2928285"/>
              <a:gd name="connsiteY1143" fmla="*/ 2356805 h 2903740"/>
              <a:gd name="connsiteX1144" fmla="*/ 391231 w 2928285"/>
              <a:gd name="connsiteY1144" fmla="*/ 2337279 h 2903740"/>
              <a:gd name="connsiteX1145" fmla="*/ 366752 w 2928285"/>
              <a:gd name="connsiteY1145" fmla="*/ 2301846 h 2903740"/>
              <a:gd name="connsiteX1146" fmla="*/ 351322 w 2928285"/>
              <a:gd name="connsiteY1146" fmla="*/ 2275557 h 2903740"/>
              <a:gd name="connsiteX1147" fmla="*/ 376753 w 2928285"/>
              <a:gd name="connsiteY1147" fmla="*/ 2302131 h 2903740"/>
              <a:gd name="connsiteX1148" fmla="*/ 384564 w 2928285"/>
              <a:gd name="connsiteY1148" fmla="*/ 2304989 h 2903740"/>
              <a:gd name="connsiteX1149" fmla="*/ 378277 w 2928285"/>
              <a:gd name="connsiteY1149" fmla="*/ 2289939 h 2903740"/>
              <a:gd name="connsiteX1150" fmla="*/ 378277 w 2928285"/>
              <a:gd name="connsiteY1150" fmla="*/ 2289939 h 2903740"/>
              <a:gd name="connsiteX1151" fmla="*/ 384564 w 2928285"/>
              <a:gd name="connsiteY1151" fmla="*/ 2304989 h 2903740"/>
              <a:gd name="connsiteX1152" fmla="*/ 315127 w 2928285"/>
              <a:gd name="connsiteY1152" fmla="*/ 2215645 h 2903740"/>
              <a:gd name="connsiteX1153" fmla="*/ 257977 w 2928285"/>
              <a:gd name="connsiteY1153" fmla="*/ 2135254 h 2903740"/>
              <a:gd name="connsiteX1154" fmla="*/ 224449 w 2928285"/>
              <a:gd name="connsiteY1154" fmla="*/ 2084390 h 2903740"/>
              <a:gd name="connsiteX1155" fmla="*/ 214162 w 2928285"/>
              <a:gd name="connsiteY1155" fmla="*/ 2056291 h 2903740"/>
              <a:gd name="connsiteX1156" fmla="*/ 211209 w 2928285"/>
              <a:gd name="connsiteY1156" fmla="*/ 2042766 h 2903740"/>
              <a:gd name="connsiteX1157" fmla="*/ 212447 w 2928285"/>
              <a:gd name="connsiteY1157" fmla="*/ 2044290 h 2903740"/>
              <a:gd name="connsiteX1158" fmla="*/ 202160 w 2928285"/>
              <a:gd name="connsiteY1158" fmla="*/ 2023335 h 2903740"/>
              <a:gd name="connsiteX1159" fmla="*/ 175204 w 2928285"/>
              <a:gd name="connsiteY1159" fmla="*/ 1969233 h 2903740"/>
              <a:gd name="connsiteX1160" fmla="*/ 154535 w 2928285"/>
              <a:gd name="connsiteY1160" fmla="*/ 1920941 h 2903740"/>
              <a:gd name="connsiteX1161" fmla="*/ 137104 w 2928285"/>
              <a:gd name="connsiteY1161" fmla="*/ 1881222 h 2903740"/>
              <a:gd name="connsiteX1162" fmla="*/ 125579 w 2928285"/>
              <a:gd name="connsiteY1162" fmla="*/ 1866648 h 2903740"/>
              <a:gd name="connsiteX1163" fmla="*/ 133866 w 2928285"/>
              <a:gd name="connsiteY1163" fmla="*/ 1895223 h 2903740"/>
              <a:gd name="connsiteX1164" fmla="*/ 156345 w 2928285"/>
              <a:gd name="connsiteY1164" fmla="*/ 1956469 h 2903740"/>
              <a:gd name="connsiteX1165" fmla="*/ 114054 w 2928285"/>
              <a:gd name="connsiteY1165" fmla="*/ 1850646 h 2903740"/>
              <a:gd name="connsiteX1166" fmla="*/ 98052 w 2928285"/>
              <a:gd name="connsiteY1166" fmla="*/ 1794068 h 2903740"/>
              <a:gd name="connsiteX1167" fmla="*/ 86812 w 2928285"/>
              <a:gd name="connsiteY1167" fmla="*/ 1751777 h 2903740"/>
              <a:gd name="connsiteX1168" fmla="*/ 73954 w 2928285"/>
              <a:gd name="connsiteY1168" fmla="*/ 1702818 h 2903740"/>
              <a:gd name="connsiteX1169" fmla="*/ 61952 w 2928285"/>
              <a:gd name="connsiteY1169" fmla="*/ 1692436 h 2903740"/>
              <a:gd name="connsiteX1170" fmla="*/ 60142 w 2928285"/>
              <a:gd name="connsiteY1170" fmla="*/ 1703771 h 2903740"/>
              <a:gd name="connsiteX1171" fmla="*/ 55094 w 2928285"/>
              <a:gd name="connsiteY1171" fmla="*/ 1689579 h 2903740"/>
              <a:gd name="connsiteX1172" fmla="*/ 52522 w 2928285"/>
              <a:gd name="connsiteY1172" fmla="*/ 1688531 h 2903740"/>
              <a:gd name="connsiteX1173" fmla="*/ 31186 w 2928285"/>
              <a:gd name="connsiteY1173" fmla="*/ 1606425 h 2903740"/>
              <a:gd name="connsiteX1174" fmla="*/ 24709 w 2928285"/>
              <a:gd name="connsiteY1174" fmla="*/ 1577279 h 2903740"/>
              <a:gd name="connsiteX1175" fmla="*/ 21185 w 2928285"/>
              <a:gd name="connsiteY1175" fmla="*/ 1554324 h 2903740"/>
              <a:gd name="connsiteX1176" fmla="*/ 18899 w 2928285"/>
              <a:gd name="connsiteY1176" fmla="*/ 1526320 h 2903740"/>
              <a:gd name="connsiteX1177" fmla="*/ 10993 w 2928285"/>
              <a:gd name="connsiteY1177" fmla="*/ 1475457 h 2903740"/>
              <a:gd name="connsiteX1178" fmla="*/ 3850 w 2928285"/>
              <a:gd name="connsiteY1178" fmla="*/ 1406210 h 2903740"/>
              <a:gd name="connsiteX1179" fmla="*/ 6898 w 2928285"/>
              <a:gd name="connsiteY1179" fmla="*/ 1344774 h 2903740"/>
              <a:gd name="connsiteX1180" fmla="*/ 3850 w 2928285"/>
              <a:gd name="connsiteY1180" fmla="*/ 1406210 h 2903740"/>
              <a:gd name="connsiteX1181" fmla="*/ 2707 w 2928285"/>
              <a:gd name="connsiteY1181" fmla="*/ 1372491 h 2903740"/>
              <a:gd name="connsiteX1182" fmla="*/ 4897 w 2928285"/>
              <a:gd name="connsiteY1182" fmla="*/ 1332105 h 2903740"/>
              <a:gd name="connsiteX1183" fmla="*/ 7755 w 2928285"/>
              <a:gd name="connsiteY1183" fmla="*/ 1296387 h 2903740"/>
              <a:gd name="connsiteX1184" fmla="*/ 9374 w 2928285"/>
              <a:gd name="connsiteY1184" fmla="*/ 1272955 h 2903740"/>
              <a:gd name="connsiteX1185" fmla="*/ -151 w 2928285"/>
              <a:gd name="connsiteY1185" fmla="*/ 1443548 h 2903740"/>
              <a:gd name="connsiteX1186" fmla="*/ 1659 w 2928285"/>
              <a:gd name="connsiteY1186" fmla="*/ 1518414 h 2903740"/>
              <a:gd name="connsiteX1187" fmla="*/ 4231 w 2928285"/>
              <a:gd name="connsiteY1187" fmla="*/ 1526987 h 2903740"/>
              <a:gd name="connsiteX1188" fmla="*/ 7279 w 2928285"/>
              <a:gd name="connsiteY1188" fmla="*/ 1556895 h 2903740"/>
              <a:gd name="connsiteX1189" fmla="*/ 11565 w 2928285"/>
              <a:gd name="connsiteY1189" fmla="*/ 1586613 h 2903740"/>
              <a:gd name="connsiteX1190" fmla="*/ 21090 w 2928285"/>
              <a:gd name="connsiteY1190" fmla="*/ 1645764 h 2903740"/>
              <a:gd name="connsiteX1191" fmla="*/ 34901 w 2928285"/>
              <a:gd name="connsiteY1191" fmla="*/ 1702342 h 2903740"/>
              <a:gd name="connsiteX1192" fmla="*/ 52046 w 2928285"/>
              <a:gd name="connsiteY1192" fmla="*/ 1764826 h 2903740"/>
              <a:gd name="connsiteX1193" fmla="*/ 73287 w 2928285"/>
              <a:gd name="connsiteY1193" fmla="*/ 1833787 h 2903740"/>
              <a:gd name="connsiteX1194" fmla="*/ 99671 w 2928285"/>
              <a:gd name="connsiteY1194" fmla="*/ 1909987 h 2903740"/>
              <a:gd name="connsiteX1195" fmla="*/ 86431 w 2928285"/>
              <a:gd name="connsiteY1195" fmla="*/ 1879412 h 2903740"/>
              <a:gd name="connsiteX1196" fmla="*/ 99671 w 2928285"/>
              <a:gd name="connsiteY1196" fmla="*/ 1909987 h 2903740"/>
              <a:gd name="connsiteX1197" fmla="*/ 107101 w 2928285"/>
              <a:gd name="connsiteY1197" fmla="*/ 1925799 h 2903740"/>
              <a:gd name="connsiteX1198" fmla="*/ 119769 w 2928285"/>
              <a:gd name="connsiteY1198" fmla="*/ 1957422 h 2903740"/>
              <a:gd name="connsiteX1199" fmla="*/ 127294 w 2928285"/>
              <a:gd name="connsiteY1199" fmla="*/ 1975233 h 2903740"/>
              <a:gd name="connsiteX1200" fmla="*/ 130913 w 2928285"/>
              <a:gd name="connsiteY1200" fmla="*/ 1982853 h 2903740"/>
              <a:gd name="connsiteX1201" fmla="*/ 130913 w 2928285"/>
              <a:gd name="connsiteY1201" fmla="*/ 1982853 h 2903740"/>
              <a:gd name="connsiteX1202" fmla="*/ 146725 w 2928285"/>
              <a:gd name="connsiteY1202" fmla="*/ 2014476 h 2903740"/>
              <a:gd name="connsiteX1203" fmla="*/ 163012 w 2928285"/>
              <a:gd name="connsiteY1203" fmla="*/ 2045528 h 2903740"/>
              <a:gd name="connsiteX1204" fmla="*/ 188063 w 2928285"/>
              <a:gd name="connsiteY1204" fmla="*/ 2088867 h 2903740"/>
              <a:gd name="connsiteX1205" fmla="*/ 217591 w 2928285"/>
              <a:gd name="connsiteY1205" fmla="*/ 2140588 h 2903740"/>
              <a:gd name="connsiteX1206" fmla="*/ 232735 w 2928285"/>
              <a:gd name="connsiteY1206" fmla="*/ 2171544 h 2903740"/>
              <a:gd name="connsiteX1207" fmla="*/ 230735 w 2928285"/>
              <a:gd name="connsiteY1207" fmla="*/ 2175830 h 2903740"/>
              <a:gd name="connsiteX1208" fmla="*/ 252928 w 2928285"/>
              <a:gd name="connsiteY1208" fmla="*/ 2219073 h 2903740"/>
              <a:gd name="connsiteX1209" fmla="*/ 324080 w 2928285"/>
              <a:gd name="connsiteY1209" fmla="*/ 2307465 h 2903740"/>
              <a:gd name="connsiteX1210" fmla="*/ 381992 w 2928285"/>
              <a:gd name="connsiteY1210" fmla="*/ 2370997 h 2903740"/>
              <a:gd name="connsiteX1211" fmla="*/ 412853 w 2928285"/>
              <a:gd name="connsiteY1211" fmla="*/ 2404811 h 2903740"/>
              <a:gd name="connsiteX1212" fmla="*/ 428569 w 2928285"/>
              <a:gd name="connsiteY1212" fmla="*/ 2422623 h 2903740"/>
              <a:gd name="connsiteX1213" fmla="*/ 444857 w 2928285"/>
              <a:gd name="connsiteY1213" fmla="*/ 2440816 h 2903740"/>
              <a:gd name="connsiteX1214" fmla="*/ 484957 w 2928285"/>
              <a:gd name="connsiteY1214" fmla="*/ 2483107 h 2903740"/>
              <a:gd name="connsiteX1215" fmla="*/ 490672 w 2928285"/>
              <a:gd name="connsiteY1215" fmla="*/ 2494155 h 2903740"/>
              <a:gd name="connsiteX1216" fmla="*/ 510294 w 2928285"/>
              <a:gd name="connsiteY1216" fmla="*/ 2513205 h 2903740"/>
              <a:gd name="connsiteX1217" fmla="*/ 453144 w 2928285"/>
              <a:gd name="connsiteY1217" fmla="*/ 2464914 h 2903740"/>
              <a:gd name="connsiteX1218" fmla="*/ 432284 w 2928285"/>
              <a:gd name="connsiteY1218" fmla="*/ 2444435 h 2903740"/>
              <a:gd name="connsiteX1219" fmla="*/ 415806 w 2928285"/>
              <a:gd name="connsiteY1219" fmla="*/ 2427861 h 2903740"/>
              <a:gd name="connsiteX1220" fmla="*/ 394660 w 2928285"/>
              <a:gd name="connsiteY1220" fmla="*/ 2409478 h 2903740"/>
              <a:gd name="connsiteX1221" fmla="*/ 369991 w 2928285"/>
              <a:gd name="connsiteY1221" fmla="*/ 2389285 h 2903740"/>
              <a:gd name="connsiteX1222" fmla="*/ 336082 w 2928285"/>
              <a:gd name="connsiteY1222" fmla="*/ 2351185 h 2903740"/>
              <a:gd name="connsiteX1223" fmla="*/ 315031 w 2928285"/>
              <a:gd name="connsiteY1223" fmla="*/ 2325277 h 2903740"/>
              <a:gd name="connsiteX1224" fmla="*/ 294362 w 2928285"/>
              <a:gd name="connsiteY1224" fmla="*/ 2299083 h 2903740"/>
              <a:gd name="connsiteX1225" fmla="*/ 266740 w 2928285"/>
              <a:gd name="connsiteY1225" fmla="*/ 2271366 h 2903740"/>
              <a:gd name="connsiteX1226" fmla="*/ 249690 w 2928285"/>
              <a:gd name="connsiteY1226" fmla="*/ 2257459 h 2903740"/>
              <a:gd name="connsiteX1227" fmla="*/ 228449 w 2928285"/>
              <a:gd name="connsiteY1227" fmla="*/ 2230313 h 2903740"/>
              <a:gd name="connsiteX1228" fmla="*/ 227306 w 2928285"/>
              <a:gd name="connsiteY1228" fmla="*/ 2228789 h 2903740"/>
              <a:gd name="connsiteX1229" fmla="*/ 1292296 w 2928285"/>
              <a:gd name="connsiteY1229" fmla="*/ 2898777 h 2903740"/>
              <a:gd name="connsiteX1230" fmla="*/ 1291344 w 2928285"/>
              <a:gd name="connsiteY1230" fmla="*/ 2897349 h 2903740"/>
              <a:gd name="connsiteX1231" fmla="*/ 1805218 w 2928285"/>
              <a:gd name="connsiteY1231" fmla="*/ 63852 h 2903740"/>
              <a:gd name="connsiteX1232" fmla="*/ 1707110 w 2928285"/>
              <a:gd name="connsiteY1232" fmla="*/ 42992 h 2903740"/>
              <a:gd name="connsiteX1233" fmla="*/ 1649960 w 2928285"/>
              <a:gd name="connsiteY1233" fmla="*/ 32419 h 2903740"/>
              <a:gd name="connsiteX1234" fmla="*/ 1707110 w 2928285"/>
              <a:gd name="connsiteY1234" fmla="*/ 42992 h 2903740"/>
              <a:gd name="connsiteX1235" fmla="*/ 1707110 w 2928285"/>
              <a:gd name="connsiteY1235" fmla="*/ 44992 h 2903740"/>
              <a:gd name="connsiteX1236" fmla="*/ 1675297 w 2928285"/>
              <a:gd name="connsiteY1236" fmla="*/ 41658 h 2903740"/>
              <a:gd name="connsiteX1237" fmla="*/ 1677869 w 2928285"/>
              <a:gd name="connsiteY1237" fmla="*/ 41658 h 2903740"/>
              <a:gd name="connsiteX1238" fmla="*/ 1675297 w 2928285"/>
              <a:gd name="connsiteY1238" fmla="*/ 41658 h 2903740"/>
              <a:gd name="connsiteX1239" fmla="*/ 1643293 w 2928285"/>
              <a:gd name="connsiteY1239" fmla="*/ 39753 h 2903740"/>
              <a:gd name="connsiteX1240" fmla="*/ 1612241 w 2928285"/>
              <a:gd name="connsiteY1240" fmla="*/ 35943 h 2903740"/>
              <a:gd name="connsiteX1241" fmla="*/ 1563569 w 2928285"/>
              <a:gd name="connsiteY1241" fmla="*/ 31752 h 2903740"/>
              <a:gd name="connsiteX1242" fmla="*/ 1548900 w 2928285"/>
              <a:gd name="connsiteY1242" fmla="*/ 33086 h 2903740"/>
              <a:gd name="connsiteX1243" fmla="*/ 1535279 w 2928285"/>
              <a:gd name="connsiteY1243" fmla="*/ 33086 h 2903740"/>
              <a:gd name="connsiteX1244" fmla="*/ 1519944 w 2928285"/>
              <a:gd name="connsiteY1244" fmla="*/ 33086 h 2903740"/>
              <a:gd name="connsiteX1245" fmla="*/ 1513848 w 2928285"/>
              <a:gd name="connsiteY1245" fmla="*/ 39372 h 2903740"/>
              <a:gd name="connsiteX1246" fmla="*/ 1537565 w 2928285"/>
              <a:gd name="connsiteY1246" fmla="*/ 40706 h 2903740"/>
              <a:gd name="connsiteX1247" fmla="*/ 1562044 w 2928285"/>
              <a:gd name="connsiteY1247" fmla="*/ 42992 h 2903740"/>
              <a:gd name="connsiteX1248" fmla="*/ 1596049 w 2928285"/>
              <a:gd name="connsiteY1248" fmla="*/ 48040 h 2903740"/>
              <a:gd name="connsiteX1249" fmla="*/ 1512229 w 2928285"/>
              <a:gd name="connsiteY1249" fmla="*/ 45849 h 2903740"/>
              <a:gd name="connsiteX1250" fmla="*/ 1464604 w 2928285"/>
              <a:gd name="connsiteY1250" fmla="*/ 43563 h 2903740"/>
              <a:gd name="connsiteX1251" fmla="*/ 1395071 w 2928285"/>
              <a:gd name="connsiteY1251" fmla="*/ 45945 h 2903740"/>
              <a:gd name="connsiteX1252" fmla="*/ 1359638 w 2928285"/>
              <a:gd name="connsiteY1252" fmla="*/ 45945 h 2903740"/>
              <a:gd name="connsiteX1253" fmla="*/ 1480034 w 2928285"/>
              <a:gd name="connsiteY1253" fmla="*/ 24323 h 2903740"/>
              <a:gd name="connsiteX1254" fmla="*/ 1480034 w 2928285"/>
              <a:gd name="connsiteY1254" fmla="*/ 24323 h 2903740"/>
              <a:gd name="connsiteX1255" fmla="*/ 1530326 w 2928285"/>
              <a:gd name="connsiteY1255" fmla="*/ 22418 h 2903740"/>
              <a:gd name="connsiteX1256" fmla="*/ 1527374 w 2928285"/>
              <a:gd name="connsiteY1256" fmla="*/ 14607 h 2903740"/>
              <a:gd name="connsiteX1257" fmla="*/ 1569664 w 2928285"/>
              <a:gd name="connsiteY1257" fmla="*/ 17084 h 2903740"/>
              <a:gd name="connsiteX1258" fmla="*/ 1611670 w 2928285"/>
              <a:gd name="connsiteY1258" fmla="*/ 21084 h 2903740"/>
              <a:gd name="connsiteX1259" fmla="*/ 1614337 w 2928285"/>
              <a:gd name="connsiteY1259" fmla="*/ 20608 h 2903740"/>
              <a:gd name="connsiteX1260" fmla="*/ 1645388 w 2928285"/>
              <a:gd name="connsiteY1260" fmla="*/ 26514 h 2903740"/>
              <a:gd name="connsiteX1261" fmla="*/ 1647960 w 2928285"/>
              <a:gd name="connsiteY1261" fmla="*/ 29943 h 2903740"/>
              <a:gd name="connsiteX1262" fmla="*/ 1719207 w 2928285"/>
              <a:gd name="connsiteY1262" fmla="*/ 41087 h 2903740"/>
              <a:gd name="connsiteX1263" fmla="*/ 1789311 w 2928285"/>
              <a:gd name="connsiteY1263" fmla="*/ 55374 h 2903740"/>
              <a:gd name="connsiteX1264" fmla="*/ 1805313 w 2928285"/>
              <a:gd name="connsiteY1264" fmla="*/ 61375 h 2903740"/>
              <a:gd name="connsiteX1265" fmla="*/ 322937 w 2928285"/>
              <a:gd name="connsiteY1265" fmla="*/ 1187802 h 2903740"/>
              <a:gd name="connsiteX1266" fmla="*/ 312555 w 2928285"/>
              <a:gd name="connsiteY1266" fmla="*/ 1225902 h 2903740"/>
              <a:gd name="connsiteX1267" fmla="*/ 318365 w 2928285"/>
              <a:gd name="connsiteY1267" fmla="*/ 1169514 h 2903740"/>
              <a:gd name="connsiteX1268" fmla="*/ 327223 w 2928285"/>
              <a:gd name="connsiteY1268" fmla="*/ 1159989 h 2903740"/>
              <a:gd name="connsiteX1269" fmla="*/ 322937 w 2928285"/>
              <a:gd name="connsiteY1269" fmla="*/ 1187802 h 2903740"/>
              <a:gd name="connsiteX1270" fmla="*/ 345702 w 2928285"/>
              <a:gd name="connsiteY1270" fmla="*/ 1690055 h 2903740"/>
              <a:gd name="connsiteX1271" fmla="*/ 338082 w 2928285"/>
              <a:gd name="connsiteY1271" fmla="*/ 1649574 h 2903740"/>
              <a:gd name="connsiteX1272" fmla="*/ 341987 w 2928285"/>
              <a:gd name="connsiteY1272" fmla="*/ 1633095 h 2903740"/>
              <a:gd name="connsiteX1273" fmla="*/ 350464 w 2928285"/>
              <a:gd name="connsiteY1273" fmla="*/ 1667195 h 2903740"/>
              <a:gd name="connsiteX1274" fmla="*/ 356275 w 2928285"/>
              <a:gd name="connsiteY1274" fmla="*/ 1699008 h 2903740"/>
              <a:gd name="connsiteX1275" fmla="*/ 358370 w 2928285"/>
              <a:gd name="connsiteY1275" fmla="*/ 1710153 h 2903740"/>
              <a:gd name="connsiteX1276" fmla="*/ 358370 w 2928285"/>
              <a:gd name="connsiteY1276" fmla="*/ 1711962 h 2903740"/>
              <a:gd name="connsiteX1277" fmla="*/ 345702 w 2928285"/>
              <a:gd name="connsiteY1277" fmla="*/ 1690055 h 2903740"/>
              <a:gd name="connsiteX1278" fmla="*/ 364752 w 2928285"/>
              <a:gd name="connsiteY1278" fmla="*/ 1101696 h 2903740"/>
              <a:gd name="connsiteX1279" fmla="*/ 359418 w 2928285"/>
              <a:gd name="connsiteY1279" fmla="*/ 1122841 h 2903740"/>
              <a:gd name="connsiteX1280" fmla="*/ 346655 w 2928285"/>
              <a:gd name="connsiteY1280" fmla="*/ 1151988 h 2903740"/>
              <a:gd name="connsiteX1281" fmla="*/ 353036 w 2928285"/>
              <a:gd name="connsiteY1281" fmla="*/ 1124651 h 2903740"/>
              <a:gd name="connsiteX1282" fmla="*/ 364847 w 2928285"/>
              <a:gd name="connsiteY1282" fmla="*/ 1101696 h 2903740"/>
              <a:gd name="connsiteX1283" fmla="*/ 1555377 w 2928285"/>
              <a:gd name="connsiteY1283" fmla="*/ 158721 h 2903740"/>
              <a:gd name="connsiteX1284" fmla="*/ 1582904 w 2928285"/>
              <a:gd name="connsiteY1284" fmla="*/ 161102 h 2903740"/>
              <a:gd name="connsiteX1285" fmla="*/ 1538613 w 2928285"/>
              <a:gd name="connsiteY1285" fmla="*/ 159864 h 2903740"/>
              <a:gd name="connsiteX1286" fmla="*/ 1500513 w 2928285"/>
              <a:gd name="connsiteY1286" fmla="*/ 158339 h 2903740"/>
              <a:gd name="connsiteX1287" fmla="*/ 1463175 w 2928285"/>
              <a:gd name="connsiteY1287" fmla="*/ 157292 h 2903740"/>
              <a:gd name="connsiteX1288" fmla="*/ 1400501 w 2928285"/>
              <a:gd name="connsiteY1288" fmla="*/ 155768 h 2903740"/>
              <a:gd name="connsiteX1289" fmla="*/ 1554996 w 2928285"/>
              <a:gd name="connsiteY1289" fmla="*/ 158339 h 2903740"/>
              <a:gd name="connsiteX1290" fmla="*/ 1353066 w 2928285"/>
              <a:gd name="connsiteY1290" fmla="*/ 223300 h 2903740"/>
              <a:gd name="connsiteX1291" fmla="*/ 1324491 w 2928285"/>
              <a:gd name="connsiteY1291" fmla="*/ 227205 h 2903740"/>
              <a:gd name="connsiteX1292" fmla="*/ 1283914 w 2928285"/>
              <a:gd name="connsiteY1292" fmla="*/ 232349 h 2903740"/>
              <a:gd name="connsiteX1293" fmla="*/ 1289439 w 2928285"/>
              <a:gd name="connsiteY1293" fmla="*/ 225491 h 2903740"/>
              <a:gd name="connsiteX1294" fmla="*/ 1341445 w 2928285"/>
              <a:gd name="connsiteY1294" fmla="*/ 218919 h 2903740"/>
              <a:gd name="connsiteX1295" fmla="*/ 1381927 w 2928285"/>
              <a:gd name="connsiteY1295" fmla="*/ 218919 h 2903740"/>
              <a:gd name="connsiteX1296" fmla="*/ 1352685 w 2928285"/>
              <a:gd name="connsiteY1296" fmla="*/ 222919 h 2903740"/>
              <a:gd name="connsiteX1297" fmla="*/ 1768356 w 2928285"/>
              <a:gd name="connsiteY1297" fmla="*/ 276449 h 2903740"/>
              <a:gd name="connsiteX1298" fmla="*/ 1746258 w 2928285"/>
              <a:gd name="connsiteY1298" fmla="*/ 271878 h 2903740"/>
              <a:gd name="connsiteX1299" fmla="*/ 1710063 w 2928285"/>
              <a:gd name="connsiteY1299" fmla="*/ 266734 h 2903740"/>
              <a:gd name="connsiteX1300" fmla="*/ 1698824 w 2928285"/>
              <a:gd name="connsiteY1300" fmla="*/ 264353 h 2903740"/>
              <a:gd name="connsiteX1301" fmla="*/ 1689299 w 2928285"/>
              <a:gd name="connsiteY1301" fmla="*/ 262924 h 2903740"/>
              <a:gd name="connsiteX1302" fmla="*/ 1676916 w 2928285"/>
              <a:gd name="connsiteY1302" fmla="*/ 260638 h 2903740"/>
              <a:gd name="connsiteX1303" fmla="*/ 1669391 w 2928285"/>
              <a:gd name="connsiteY1303" fmla="*/ 258066 h 2903740"/>
              <a:gd name="connsiteX1304" fmla="*/ 1669391 w 2928285"/>
              <a:gd name="connsiteY1304" fmla="*/ 254732 h 2903740"/>
              <a:gd name="connsiteX1305" fmla="*/ 1671677 w 2928285"/>
              <a:gd name="connsiteY1305" fmla="*/ 251875 h 2903740"/>
              <a:gd name="connsiteX1306" fmla="*/ 1660057 w 2928285"/>
              <a:gd name="connsiteY1306" fmla="*/ 246255 h 2903740"/>
              <a:gd name="connsiteX1307" fmla="*/ 1659390 w 2928285"/>
              <a:gd name="connsiteY1307" fmla="*/ 245303 h 2903740"/>
              <a:gd name="connsiteX1308" fmla="*/ 1645007 w 2928285"/>
              <a:gd name="connsiteY1308" fmla="*/ 241588 h 2903740"/>
              <a:gd name="connsiteX1309" fmla="*/ 1617385 w 2928285"/>
              <a:gd name="connsiteY1309" fmla="*/ 238159 h 2903740"/>
              <a:gd name="connsiteX1310" fmla="*/ 1603002 w 2928285"/>
              <a:gd name="connsiteY1310" fmla="*/ 236159 h 2903740"/>
              <a:gd name="connsiteX1311" fmla="*/ 1578142 w 2928285"/>
              <a:gd name="connsiteY1311" fmla="*/ 233492 h 2903740"/>
              <a:gd name="connsiteX1312" fmla="*/ 1547757 w 2928285"/>
              <a:gd name="connsiteY1312" fmla="*/ 236540 h 2903740"/>
              <a:gd name="connsiteX1313" fmla="*/ 1519182 w 2928285"/>
              <a:gd name="connsiteY1313" fmla="*/ 229777 h 2903740"/>
              <a:gd name="connsiteX1314" fmla="*/ 1521944 w 2928285"/>
              <a:gd name="connsiteY1314" fmla="*/ 224634 h 2903740"/>
              <a:gd name="connsiteX1315" fmla="*/ 1518325 w 2928285"/>
              <a:gd name="connsiteY1315" fmla="*/ 224634 h 2903740"/>
              <a:gd name="connsiteX1316" fmla="*/ 1522325 w 2928285"/>
              <a:gd name="connsiteY1316" fmla="*/ 219299 h 2903740"/>
              <a:gd name="connsiteX1317" fmla="*/ 1491941 w 2928285"/>
              <a:gd name="connsiteY1317" fmla="*/ 211870 h 2903740"/>
              <a:gd name="connsiteX1318" fmla="*/ 1459460 w 2928285"/>
              <a:gd name="connsiteY1318" fmla="*/ 210346 h 2903740"/>
              <a:gd name="connsiteX1319" fmla="*/ 1430028 w 2928285"/>
              <a:gd name="connsiteY1319" fmla="*/ 210346 h 2903740"/>
              <a:gd name="connsiteX1320" fmla="*/ 1403072 w 2928285"/>
              <a:gd name="connsiteY1320" fmla="*/ 209584 h 2903740"/>
              <a:gd name="connsiteX1321" fmla="*/ 1378402 w 2928285"/>
              <a:gd name="connsiteY1321" fmla="*/ 209584 h 2903740"/>
              <a:gd name="connsiteX1322" fmla="*/ 1346018 w 2928285"/>
              <a:gd name="connsiteY1322" fmla="*/ 208727 h 2903740"/>
              <a:gd name="connsiteX1323" fmla="*/ 1333349 w 2928285"/>
              <a:gd name="connsiteY1323" fmla="*/ 206727 h 2903740"/>
              <a:gd name="connsiteX1324" fmla="*/ 1333349 w 2928285"/>
              <a:gd name="connsiteY1324" fmla="*/ 204250 h 2903740"/>
              <a:gd name="connsiteX1325" fmla="*/ 1368973 w 2928285"/>
              <a:gd name="connsiteY1325" fmla="*/ 200154 h 2903740"/>
              <a:gd name="connsiteX1326" fmla="*/ 1404692 w 2928285"/>
              <a:gd name="connsiteY1326" fmla="*/ 196535 h 2903740"/>
              <a:gd name="connsiteX1327" fmla="*/ 1464794 w 2928285"/>
              <a:gd name="connsiteY1327" fmla="*/ 193106 h 2903740"/>
              <a:gd name="connsiteX1328" fmla="*/ 1427361 w 2928285"/>
              <a:gd name="connsiteY1328" fmla="*/ 189867 h 2903740"/>
              <a:gd name="connsiteX1329" fmla="*/ 1385260 w 2928285"/>
              <a:gd name="connsiteY1329" fmla="*/ 190439 h 2903740"/>
              <a:gd name="connsiteX1330" fmla="*/ 1350113 w 2928285"/>
              <a:gd name="connsiteY1330" fmla="*/ 191010 h 2903740"/>
              <a:gd name="connsiteX1331" fmla="*/ 1421646 w 2928285"/>
              <a:gd name="connsiteY1331" fmla="*/ 187200 h 2903740"/>
              <a:gd name="connsiteX1332" fmla="*/ 1457365 w 2928285"/>
              <a:gd name="connsiteY1332" fmla="*/ 186629 h 2903740"/>
              <a:gd name="connsiteX1333" fmla="*/ 1493560 w 2928285"/>
              <a:gd name="connsiteY1333" fmla="*/ 187105 h 2903740"/>
              <a:gd name="connsiteX1334" fmla="*/ 1583380 w 2928285"/>
              <a:gd name="connsiteY1334" fmla="*/ 190439 h 2903740"/>
              <a:gd name="connsiteX1335" fmla="*/ 1623004 w 2928285"/>
              <a:gd name="connsiteY1335" fmla="*/ 195582 h 2903740"/>
              <a:gd name="connsiteX1336" fmla="*/ 1661104 w 2928285"/>
              <a:gd name="connsiteY1336" fmla="*/ 201583 h 2903740"/>
              <a:gd name="connsiteX1337" fmla="*/ 1724255 w 2928285"/>
              <a:gd name="connsiteY1337" fmla="*/ 217109 h 2903740"/>
              <a:gd name="connsiteX1338" fmla="*/ 1677773 w 2928285"/>
              <a:gd name="connsiteY1338" fmla="*/ 217109 h 2903740"/>
              <a:gd name="connsiteX1339" fmla="*/ 1729685 w 2928285"/>
              <a:gd name="connsiteY1339" fmla="*/ 239778 h 2903740"/>
              <a:gd name="connsiteX1340" fmla="*/ 1742734 w 2928285"/>
              <a:gd name="connsiteY1340" fmla="*/ 247208 h 2903740"/>
              <a:gd name="connsiteX1341" fmla="*/ 1694156 w 2928285"/>
              <a:gd name="connsiteY1341" fmla="*/ 242350 h 2903740"/>
              <a:gd name="connsiteX1342" fmla="*/ 1660533 w 2928285"/>
              <a:gd name="connsiteY1342" fmla="*/ 239397 h 2903740"/>
              <a:gd name="connsiteX1343" fmla="*/ 1643769 w 2928285"/>
              <a:gd name="connsiteY1343" fmla="*/ 236445 h 2903740"/>
              <a:gd name="connsiteX1344" fmla="*/ 1660533 w 2928285"/>
              <a:gd name="connsiteY1344" fmla="*/ 239397 h 2903740"/>
              <a:gd name="connsiteX1345" fmla="*/ 1694156 w 2928285"/>
              <a:gd name="connsiteY1345" fmla="*/ 247970 h 2903740"/>
              <a:gd name="connsiteX1346" fmla="*/ 1740257 w 2928285"/>
              <a:gd name="connsiteY1346" fmla="*/ 257495 h 2903740"/>
              <a:gd name="connsiteX1347" fmla="*/ 1740257 w 2928285"/>
              <a:gd name="connsiteY1347" fmla="*/ 257495 h 2903740"/>
              <a:gd name="connsiteX1348" fmla="*/ 1791407 w 2928285"/>
              <a:gd name="connsiteY1348" fmla="*/ 282165 h 2903740"/>
              <a:gd name="connsiteX1349" fmla="*/ 1967238 w 2928285"/>
              <a:gd name="connsiteY1349" fmla="*/ 2475296 h 2903740"/>
              <a:gd name="connsiteX1350" fmla="*/ 1930091 w 2928285"/>
              <a:gd name="connsiteY1350" fmla="*/ 2489774 h 2903740"/>
              <a:gd name="connsiteX1351" fmla="*/ 1940949 w 2928285"/>
              <a:gd name="connsiteY1351" fmla="*/ 2482916 h 2903740"/>
              <a:gd name="connsiteX1352" fmla="*/ 1960570 w 2928285"/>
              <a:gd name="connsiteY1352" fmla="*/ 2463104 h 2903740"/>
              <a:gd name="connsiteX1353" fmla="*/ 1959713 w 2928285"/>
              <a:gd name="connsiteY1353" fmla="*/ 2461580 h 2903740"/>
              <a:gd name="connsiteX1354" fmla="*/ 1977525 w 2928285"/>
              <a:gd name="connsiteY1354" fmla="*/ 2452055 h 2903740"/>
              <a:gd name="connsiteX1355" fmla="*/ 2006957 w 2928285"/>
              <a:gd name="connsiteY1355" fmla="*/ 2439482 h 2903740"/>
              <a:gd name="connsiteX1356" fmla="*/ 2023150 w 2928285"/>
              <a:gd name="connsiteY1356" fmla="*/ 2437768 h 2903740"/>
              <a:gd name="connsiteX1357" fmla="*/ 2035056 w 2928285"/>
              <a:gd name="connsiteY1357" fmla="*/ 2437768 h 2903740"/>
              <a:gd name="connsiteX1358" fmla="*/ 1966857 w 2928285"/>
              <a:gd name="connsiteY1358" fmla="*/ 2474915 h 2903740"/>
              <a:gd name="connsiteX1359" fmla="*/ 2129163 w 2928285"/>
              <a:gd name="connsiteY1359" fmla="*/ 418944 h 2903740"/>
              <a:gd name="connsiteX1360" fmla="*/ 2108113 w 2928285"/>
              <a:gd name="connsiteY1360" fmla="*/ 405132 h 2903740"/>
              <a:gd name="connsiteX1361" fmla="*/ 2072585 w 2928285"/>
              <a:gd name="connsiteY1361" fmla="*/ 380367 h 2903740"/>
              <a:gd name="connsiteX1362" fmla="*/ 2053535 w 2928285"/>
              <a:gd name="connsiteY1362" fmla="*/ 365794 h 2903740"/>
              <a:gd name="connsiteX1363" fmla="*/ 2072585 w 2928285"/>
              <a:gd name="connsiteY1363" fmla="*/ 375319 h 2903740"/>
              <a:gd name="connsiteX1364" fmla="*/ 2084777 w 2928285"/>
              <a:gd name="connsiteY1364" fmla="*/ 382463 h 2903740"/>
              <a:gd name="connsiteX1365" fmla="*/ 2096397 w 2928285"/>
              <a:gd name="connsiteY1365" fmla="*/ 389892 h 2903740"/>
              <a:gd name="connsiteX1366" fmla="*/ 2119162 w 2928285"/>
              <a:gd name="connsiteY1366" fmla="*/ 405894 h 2903740"/>
              <a:gd name="connsiteX1367" fmla="*/ 2131639 w 2928285"/>
              <a:gd name="connsiteY1367" fmla="*/ 415419 h 2903740"/>
              <a:gd name="connsiteX1368" fmla="*/ 2149737 w 2928285"/>
              <a:gd name="connsiteY1368" fmla="*/ 429326 h 2903740"/>
              <a:gd name="connsiteX1369" fmla="*/ 2151261 w 2928285"/>
              <a:gd name="connsiteY1369" fmla="*/ 434088 h 2903740"/>
              <a:gd name="connsiteX1370" fmla="*/ 2249654 w 2928285"/>
              <a:gd name="connsiteY1370" fmla="*/ 445899 h 2903740"/>
              <a:gd name="connsiteX1371" fmla="*/ 2251464 w 2928285"/>
              <a:gd name="connsiteY1371" fmla="*/ 443137 h 2903740"/>
              <a:gd name="connsiteX1372" fmla="*/ 2252321 w 2928285"/>
              <a:gd name="connsiteY1372" fmla="*/ 442470 h 2903740"/>
              <a:gd name="connsiteX1373" fmla="*/ 2287278 w 2928285"/>
              <a:gd name="connsiteY1373" fmla="*/ 469712 h 2903740"/>
              <a:gd name="connsiteX1374" fmla="*/ 2305852 w 2928285"/>
              <a:gd name="connsiteY1374" fmla="*/ 487619 h 2903740"/>
              <a:gd name="connsiteX1375" fmla="*/ 2307090 w 2928285"/>
              <a:gd name="connsiteY1375" fmla="*/ 491810 h 2903740"/>
              <a:gd name="connsiteX1376" fmla="*/ 2294041 w 2928285"/>
              <a:gd name="connsiteY1376" fmla="*/ 484095 h 2903740"/>
              <a:gd name="connsiteX1377" fmla="*/ 2249654 w 2928285"/>
              <a:gd name="connsiteY1377" fmla="*/ 445899 h 2903740"/>
              <a:gd name="connsiteX1378" fmla="*/ 2335379 w 2928285"/>
              <a:gd name="connsiteY1378" fmla="*/ 2201929 h 2903740"/>
              <a:gd name="connsiteX1379" fmla="*/ 2311186 w 2928285"/>
              <a:gd name="connsiteY1379" fmla="*/ 2228694 h 2903740"/>
              <a:gd name="connsiteX1380" fmla="*/ 2298803 w 2928285"/>
              <a:gd name="connsiteY1380" fmla="*/ 2242696 h 2903740"/>
              <a:gd name="connsiteX1381" fmla="*/ 2286326 w 2928285"/>
              <a:gd name="connsiteY1381" fmla="*/ 2255840 h 2903740"/>
              <a:gd name="connsiteX1382" fmla="*/ 2255464 w 2928285"/>
              <a:gd name="connsiteY1382" fmla="*/ 2284415 h 2903740"/>
              <a:gd name="connsiteX1383" fmla="*/ 2273943 w 2928285"/>
              <a:gd name="connsiteY1383" fmla="*/ 2259840 h 2903740"/>
              <a:gd name="connsiteX1384" fmla="*/ 2294231 w 2928285"/>
              <a:gd name="connsiteY1384" fmla="*/ 2238409 h 2903740"/>
              <a:gd name="connsiteX1385" fmla="*/ 2319758 w 2928285"/>
              <a:gd name="connsiteY1385" fmla="*/ 2210501 h 2903740"/>
              <a:gd name="connsiteX1386" fmla="*/ 2343666 w 2928285"/>
              <a:gd name="connsiteY1386" fmla="*/ 2190498 h 2903740"/>
              <a:gd name="connsiteX1387" fmla="*/ 2335379 w 2928285"/>
              <a:gd name="connsiteY1387" fmla="*/ 2201929 h 2903740"/>
              <a:gd name="connsiteX1388" fmla="*/ 2405197 w 2928285"/>
              <a:gd name="connsiteY1388" fmla="*/ 2106679 h 2903740"/>
              <a:gd name="connsiteX1389" fmla="*/ 2391196 w 2928285"/>
              <a:gd name="connsiteY1389" fmla="*/ 2124681 h 2903740"/>
              <a:gd name="connsiteX1390" fmla="*/ 2399673 w 2928285"/>
              <a:gd name="connsiteY1390" fmla="*/ 2109155 h 2903740"/>
              <a:gd name="connsiteX1391" fmla="*/ 2415294 w 2928285"/>
              <a:gd name="connsiteY1391" fmla="*/ 2090676 h 2903740"/>
              <a:gd name="connsiteX1392" fmla="*/ 2405388 w 2928285"/>
              <a:gd name="connsiteY1392" fmla="*/ 2107059 h 2903740"/>
              <a:gd name="connsiteX1393" fmla="*/ 2495304 w 2928285"/>
              <a:gd name="connsiteY1393" fmla="*/ 2039527 h 2903740"/>
              <a:gd name="connsiteX1394" fmla="*/ 2465586 w 2928285"/>
              <a:gd name="connsiteY1394" fmla="*/ 2083533 h 2903740"/>
              <a:gd name="connsiteX1395" fmla="*/ 2457776 w 2928285"/>
              <a:gd name="connsiteY1395" fmla="*/ 2086771 h 2903740"/>
              <a:gd name="connsiteX1396" fmla="*/ 2466729 w 2928285"/>
              <a:gd name="connsiteY1396" fmla="*/ 2077246 h 2903740"/>
              <a:gd name="connsiteX1397" fmla="*/ 2481207 w 2928285"/>
              <a:gd name="connsiteY1397" fmla="*/ 2055339 h 2903740"/>
              <a:gd name="connsiteX1398" fmla="*/ 2496066 w 2928285"/>
              <a:gd name="connsiteY1398" fmla="*/ 2032669 h 2903740"/>
              <a:gd name="connsiteX1399" fmla="*/ 2507496 w 2928285"/>
              <a:gd name="connsiteY1399" fmla="*/ 2014572 h 2903740"/>
              <a:gd name="connsiteX1400" fmla="*/ 2523593 w 2928285"/>
              <a:gd name="connsiteY1400" fmla="*/ 1993140 h 2903740"/>
              <a:gd name="connsiteX1401" fmla="*/ 2495495 w 2928285"/>
              <a:gd name="connsiteY1401" fmla="*/ 2039908 h 2903740"/>
              <a:gd name="connsiteX1402" fmla="*/ 2686757 w 2928285"/>
              <a:gd name="connsiteY1402" fmla="*/ 1654622 h 2903740"/>
              <a:gd name="connsiteX1403" fmla="*/ 2683423 w 2928285"/>
              <a:gd name="connsiteY1403" fmla="*/ 1671291 h 2903740"/>
              <a:gd name="connsiteX1404" fmla="*/ 2675898 w 2928285"/>
              <a:gd name="connsiteY1404" fmla="*/ 1694722 h 2903740"/>
              <a:gd name="connsiteX1405" fmla="*/ 2682756 w 2928285"/>
              <a:gd name="connsiteY1405" fmla="*/ 1660623 h 2903740"/>
              <a:gd name="connsiteX1406" fmla="*/ 2689233 w 2928285"/>
              <a:gd name="connsiteY1406" fmla="*/ 1637191 h 2903740"/>
              <a:gd name="connsiteX1407" fmla="*/ 2686947 w 2928285"/>
              <a:gd name="connsiteY1407" fmla="*/ 1655003 h 2903740"/>
              <a:gd name="connsiteX1408" fmla="*/ 2705140 w 2928285"/>
              <a:gd name="connsiteY1408" fmla="*/ 1189802 h 2903740"/>
              <a:gd name="connsiteX1409" fmla="*/ 2687233 w 2928285"/>
              <a:gd name="connsiteY1409" fmla="*/ 1120270 h 2903740"/>
              <a:gd name="connsiteX1410" fmla="*/ 2626082 w 2928285"/>
              <a:gd name="connsiteY1410" fmla="*/ 946343 h 2903740"/>
              <a:gd name="connsiteX1411" fmla="*/ 2587982 w 2928285"/>
              <a:gd name="connsiteY1411" fmla="*/ 866714 h 2903740"/>
              <a:gd name="connsiteX1412" fmla="*/ 2585220 w 2928285"/>
              <a:gd name="connsiteY1412" fmla="*/ 857189 h 2903740"/>
              <a:gd name="connsiteX1413" fmla="*/ 2592840 w 2928285"/>
              <a:gd name="connsiteY1413" fmla="*/ 869381 h 2903740"/>
              <a:gd name="connsiteX1414" fmla="*/ 2611890 w 2928285"/>
              <a:gd name="connsiteY1414" fmla="*/ 902909 h 2903740"/>
              <a:gd name="connsiteX1415" fmla="*/ 2618081 w 2928285"/>
              <a:gd name="connsiteY1415" fmla="*/ 916720 h 2903740"/>
              <a:gd name="connsiteX1416" fmla="*/ 2623606 w 2928285"/>
              <a:gd name="connsiteY1416" fmla="*/ 930722 h 2903740"/>
              <a:gd name="connsiteX1417" fmla="*/ 2634560 w 2928285"/>
              <a:gd name="connsiteY1417" fmla="*/ 958821 h 2903740"/>
              <a:gd name="connsiteX1418" fmla="*/ 2639132 w 2928285"/>
              <a:gd name="connsiteY1418" fmla="*/ 956439 h 2903740"/>
              <a:gd name="connsiteX1419" fmla="*/ 2634560 w 2928285"/>
              <a:gd name="connsiteY1419" fmla="*/ 943390 h 2903740"/>
              <a:gd name="connsiteX1420" fmla="*/ 2634560 w 2928285"/>
              <a:gd name="connsiteY1420" fmla="*/ 938723 h 2903740"/>
              <a:gd name="connsiteX1421" fmla="*/ 2634560 w 2928285"/>
              <a:gd name="connsiteY1421" fmla="*/ 943390 h 2903740"/>
              <a:gd name="connsiteX1422" fmla="*/ 2619796 w 2928285"/>
              <a:gd name="connsiteY1422" fmla="*/ 907671 h 2903740"/>
              <a:gd name="connsiteX1423" fmla="*/ 2606651 w 2928285"/>
              <a:gd name="connsiteY1423" fmla="*/ 875477 h 2903740"/>
              <a:gd name="connsiteX1424" fmla="*/ 2606651 w 2928285"/>
              <a:gd name="connsiteY1424" fmla="*/ 870810 h 2903740"/>
              <a:gd name="connsiteX1425" fmla="*/ 2610080 w 2928285"/>
              <a:gd name="connsiteY1425" fmla="*/ 867095 h 2903740"/>
              <a:gd name="connsiteX1426" fmla="*/ 2604651 w 2928285"/>
              <a:gd name="connsiteY1426" fmla="*/ 854712 h 2903740"/>
              <a:gd name="connsiteX1427" fmla="*/ 2591602 w 2928285"/>
              <a:gd name="connsiteY1427" fmla="*/ 830900 h 2903740"/>
              <a:gd name="connsiteX1428" fmla="*/ 2578362 w 2928285"/>
              <a:gd name="connsiteY1428" fmla="*/ 804611 h 2903740"/>
              <a:gd name="connsiteX1429" fmla="*/ 2563979 w 2928285"/>
              <a:gd name="connsiteY1429" fmla="*/ 778893 h 2903740"/>
              <a:gd name="connsiteX1430" fmla="*/ 2566170 w 2928285"/>
              <a:gd name="connsiteY1430" fmla="*/ 776322 h 2903740"/>
              <a:gd name="connsiteX1431" fmla="*/ 2578648 w 2928285"/>
              <a:gd name="connsiteY1431" fmla="*/ 791943 h 2903740"/>
              <a:gd name="connsiteX1432" fmla="*/ 2567504 w 2928285"/>
              <a:gd name="connsiteY1432" fmla="*/ 759272 h 2903740"/>
              <a:gd name="connsiteX1433" fmla="*/ 2585315 w 2928285"/>
              <a:gd name="connsiteY1433" fmla="*/ 788799 h 2903740"/>
              <a:gd name="connsiteX1434" fmla="*/ 2599888 w 2928285"/>
              <a:gd name="connsiteY1434" fmla="*/ 812898 h 2903740"/>
              <a:gd name="connsiteX1435" fmla="*/ 2599888 w 2928285"/>
              <a:gd name="connsiteY1435" fmla="*/ 812898 h 2903740"/>
              <a:gd name="connsiteX1436" fmla="*/ 2593412 w 2928285"/>
              <a:gd name="connsiteY1436" fmla="*/ 796419 h 2903740"/>
              <a:gd name="connsiteX1437" fmla="*/ 2578457 w 2928285"/>
              <a:gd name="connsiteY1437" fmla="*/ 769845 h 2903740"/>
              <a:gd name="connsiteX1438" fmla="*/ 2572171 w 2928285"/>
              <a:gd name="connsiteY1438" fmla="*/ 758605 h 2903740"/>
              <a:gd name="connsiteX1439" fmla="*/ 2571218 w 2928285"/>
              <a:gd name="connsiteY1439" fmla="*/ 754890 h 2903740"/>
              <a:gd name="connsiteX1440" fmla="*/ 2600746 w 2928285"/>
              <a:gd name="connsiteY1440" fmla="*/ 780703 h 2903740"/>
              <a:gd name="connsiteX1441" fmla="*/ 2605889 w 2928285"/>
              <a:gd name="connsiteY1441" fmla="*/ 789561 h 2903740"/>
              <a:gd name="connsiteX1442" fmla="*/ 2612557 w 2928285"/>
              <a:gd name="connsiteY1442" fmla="*/ 804230 h 2903740"/>
              <a:gd name="connsiteX1443" fmla="*/ 2633417 w 2928285"/>
              <a:gd name="connsiteY1443" fmla="*/ 844616 h 2903740"/>
              <a:gd name="connsiteX1444" fmla="*/ 2658277 w 2928285"/>
              <a:gd name="connsiteY1444" fmla="*/ 901766 h 2903740"/>
              <a:gd name="connsiteX1445" fmla="*/ 2663801 w 2928285"/>
              <a:gd name="connsiteY1445" fmla="*/ 937485 h 2903740"/>
              <a:gd name="connsiteX1446" fmla="*/ 2662372 w 2928285"/>
              <a:gd name="connsiteY1446" fmla="*/ 946343 h 2903740"/>
              <a:gd name="connsiteX1447" fmla="*/ 2669326 w 2928285"/>
              <a:gd name="connsiteY1447" fmla="*/ 964631 h 2903740"/>
              <a:gd name="connsiteX1448" fmla="*/ 2674088 w 2928285"/>
              <a:gd name="connsiteY1448" fmla="*/ 980252 h 2903740"/>
              <a:gd name="connsiteX1449" fmla="*/ 2680756 w 2928285"/>
              <a:gd name="connsiteY1449" fmla="*/ 1004255 h 2903740"/>
              <a:gd name="connsiteX1450" fmla="*/ 2685518 w 2928285"/>
              <a:gd name="connsiteY1450" fmla="*/ 1032830 h 2903740"/>
              <a:gd name="connsiteX1451" fmla="*/ 2684947 w 2928285"/>
              <a:gd name="connsiteY1451" fmla="*/ 1035402 h 2903740"/>
              <a:gd name="connsiteX1452" fmla="*/ 2686566 w 2928285"/>
              <a:gd name="connsiteY1452" fmla="*/ 1068358 h 2903740"/>
              <a:gd name="connsiteX1453" fmla="*/ 2691138 w 2928285"/>
              <a:gd name="connsiteY1453" fmla="*/ 1085789 h 2903740"/>
              <a:gd name="connsiteX1454" fmla="*/ 2693805 w 2928285"/>
              <a:gd name="connsiteY1454" fmla="*/ 1099314 h 2903740"/>
              <a:gd name="connsiteX1455" fmla="*/ 2690662 w 2928285"/>
              <a:gd name="connsiteY1455" fmla="*/ 1096266 h 2903740"/>
              <a:gd name="connsiteX1456" fmla="*/ 2691519 w 2928285"/>
              <a:gd name="connsiteY1456" fmla="*/ 1109411 h 2903740"/>
              <a:gd name="connsiteX1457" fmla="*/ 2701616 w 2928285"/>
              <a:gd name="connsiteY1457" fmla="*/ 1158179 h 2903740"/>
              <a:gd name="connsiteX1458" fmla="*/ 2705330 w 2928285"/>
              <a:gd name="connsiteY1458" fmla="*/ 1189802 h 2903740"/>
              <a:gd name="connsiteX1459" fmla="*/ 2708759 w 2928285"/>
              <a:gd name="connsiteY1459" fmla="*/ 1534893 h 2903740"/>
              <a:gd name="connsiteX1460" fmla="*/ 2714284 w 2928285"/>
              <a:gd name="connsiteY1460" fmla="*/ 1506318 h 2903740"/>
              <a:gd name="connsiteX1461" fmla="*/ 2708950 w 2928285"/>
              <a:gd name="connsiteY1461" fmla="*/ 1535274 h 2903740"/>
              <a:gd name="connsiteX1462" fmla="*/ 2798770 w 2928285"/>
              <a:gd name="connsiteY1462" fmla="*/ 1404591 h 2903740"/>
              <a:gd name="connsiteX1463" fmla="*/ 2796770 w 2928285"/>
              <a:gd name="connsiteY1463" fmla="*/ 1376682 h 2903740"/>
              <a:gd name="connsiteX1464" fmla="*/ 2800009 w 2928285"/>
              <a:gd name="connsiteY1464" fmla="*/ 1377254 h 2903740"/>
              <a:gd name="connsiteX1465" fmla="*/ 2798961 w 2928285"/>
              <a:gd name="connsiteY1465" fmla="*/ 1404972 h 2903740"/>
              <a:gd name="connsiteX1466" fmla="*/ 2806867 w 2928285"/>
              <a:gd name="connsiteY1466" fmla="*/ 1364395 h 2903740"/>
              <a:gd name="connsiteX1467" fmla="*/ 2801057 w 2928285"/>
              <a:gd name="connsiteY1467" fmla="*/ 1376587 h 2903740"/>
              <a:gd name="connsiteX1468" fmla="*/ 2801057 w 2928285"/>
              <a:gd name="connsiteY1468" fmla="*/ 1338487 h 2903740"/>
              <a:gd name="connsiteX1469" fmla="*/ 2800485 w 2928285"/>
              <a:gd name="connsiteY1469" fmla="*/ 1309912 h 2903740"/>
              <a:gd name="connsiteX1470" fmla="*/ 2806962 w 2928285"/>
              <a:gd name="connsiteY1470" fmla="*/ 1328962 h 2903740"/>
              <a:gd name="connsiteX1471" fmla="*/ 2807057 w 2928285"/>
              <a:gd name="connsiteY1471" fmla="*/ 1364776 h 2903740"/>
              <a:gd name="connsiteX1472" fmla="*/ 1342112 w 2928285"/>
              <a:gd name="connsiteY1472" fmla="*/ 2850295 h 2903740"/>
              <a:gd name="connsiteX1473" fmla="*/ 1372402 w 2928285"/>
              <a:gd name="connsiteY1473" fmla="*/ 2851152 h 2903740"/>
              <a:gd name="connsiteX1474" fmla="*/ 1387546 w 2928285"/>
              <a:gd name="connsiteY1474" fmla="*/ 2851628 h 2903740"/>
              <a:gd name="connsiteX1475" fmla="*/ 1402596 w 2928285"/>
              <a:gd name="connsiteY1475" fmla="*/ 2851628 h 2903740"/>
              <a:gd name="connsiteX1476" fmla="*/ 1462889 w 2928285"/>
              <a:gd name="connsiteY1476" fmla="*/ 2850295 h 2903740"/>
              <a:gd name="connsiteX1477" fmla="*/ 1481939 w 2928285"/>
              <a:gd name="connsiteY1477" fmla="*/ 2851057 h 2903740"/>
              <a:gd name="connsiteX1478" fmla="*/ 1463556 w 2928285"/>
              <a:gd name="connsiteY1478" fmla="*/ 2853915 h 2903740"/>
              <a:gd name="connsiteX1479" fmla="*/ 1439648 w 2928285"/>
              <a:gd name="connsiteY1479" fmla="*/ 2855439 h 2903740"/>
              <a:gd name="connsiteX1480" fmla="*/ 1409073 w 2928285"/>
              <a:gd name="connsiteY1480" fmla="*/ 2856391 h 2903740"/>
              <a:gd name="connsiteX1481" fmla="*/ 1390976 w 2928285"/>
              <a:gd name="connsiteY1481" fmla="*/ 2856391 h 2903740"/>
              <a:gd name="connsiteX1482" fmla="*/ 1370878 w 2928285"/>
              <a:gd name="connsiteY1482" fmla="*/ 2855534 h 2903740"/>
              <a:gd name="connsiteX1483" fmla="*/ 1323253 w 2928285"/>
              <a:gd name="connsiteY1483" fmla="*/ 2851438 h 2903740"/>
              <a:gd name="connsiteX1484" fmla="*/ 1342303 w 2928285"/>
              <a:gd name="connsiteY1484" fmla="*/ 2850200 h 290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</a:cxnLst>
            <a:rect l="l" t="t" r="r" b="b"/>
            <a:pathLst>
              <a:path w="2928285" h="2903740">
                <a:moveTo>
                  <a:pt x="1291344" y="2897349"/>
                </a:moveTo>
                <a:cubicBezTo>
                  <a:pt x="1293725" y="2896206"/>
                  <a:pt x="1312299" y="2898206"/>
                  <a:pt x="1333254" y="2899063"/>
                </a:cubicBezTo>
                <a:cubicBezTo>
                  <a:pt x="1350018" y="2900111"/>
                  <a:pt x="1366877" y="2900682"/>
                  <a:pt x="1383070" y="2901921"/>
                </a:cubicBezTo>
                <a:cubicBezTo>
                  <a:pt x="1417617" y="2904187"/>
                  <a:pt x="1452278" y="2903997"/>
                  <a:pt x="1486797" y="2901349"/>
                </a:cubicBezTo>
                <a:cubicBezTo>
                  <a:pt x="1506514" y="2899253"/>
                  <a:pt x="1514134" y="2896777"/>
                  <a:pt x="1517182" y="2894110"/>
                </a:cubicBezTo>
                <a:cubicBezTo>
                  <a:pt x="1498132" y="2894110"/>
                  <a:pt x="1479082" y="2894682"/>
                  <a:pt x="1460032" y="2894586"/>
                </a:cubicBezTo>
                <a:lnTo>
                  <a:pt x="1402882" y="2892300"/>
                </a:lnTo>
                <a:cubicBezTo>
                  <a:pt x="1383832" y="2892300"/>
                  <a:pt x="1364782" y="2889538"/>
                  <a:pt x="1345732" y="2888014"/>
                </a:cubicBezTo>
                <a:cubicBezTo>
                  <a:pt x="1326682" y="2886490"/>
                  <a:pt x="1307632" y="2884776"/>
                  <a:pt x="1289153" y="2881728"/>
                </a:cubicBezTo>
                <a:lnTo>
                  <a:pt x="1244671" y="2875441"/>
                </a:lnTo>
                <a:cubicBezTo>
                  <a:pt x="1229908" y="2873441"/>
                  <a:pt x="1215335" y="2870012"/>
                  <a:pt x="1200571" y="2867345"/>
                </a:cubicBezTo>
                <a:lnTo>
                  <a:pt x="1200571" y="2864392"/>
                </a:lnTo>
                <a:lnTo>
                  <a:pt x="1200571" y="2864392"/>
                </a:lnTo>
                <a:lnTo>
                  <a:pt x="1200571" y="2867345"/>
                </a:lnTo>
                <a:lnTo>
                  <a:pt x="1184664" y="2865344"/>
                </a:lnTo>
                <a:lnTo>
                  <a:pt x="1179997" y="2864583"/>
                </a:lnTo>
                <a:cubicBezTo>
                  <a:pt x="1175996" y="2862773"/>
                  <a:pt x="1164280" y="2860487"/>
                  <a:pt x="1150279" y="2856582"/>
                </a:cubicBezTo>
                <a:lnTo>
                  <a:pt x="1116370" y="2849152"/>
                </a:lnTo>
                <a:lnTo>
                  <a:pt x="1095034" y="2844199"/>
                </a:lnTo>
                <a:cubicBezTo>
                  <a:pt x="1087890" y="2842580"/>
                  <a:pt x="1080937" y="2840294"/>
                  <a:pt x="1073888" y="2838389"/>
                </a:cubicBezTo>
                <a:lnTo>
                  <a:pt x="1031693" y="2826388"/>
                </a:lnTo>
                <a:cubicBezTo>
                  <a:pt x="1020358" y="2823435"/>
                  <a:pt x="1009309" y="2819244"/>
                  <a:pt x="998164" y="2815529"/>
                </a:cubicBezTo>
                <a:lnTo>
                  <a:pt x="962065" y="2802480"/>
                </a:lnTo>
                <a:cubicBezTo>
                  <a:pt x="957455" y="2801108"/>
                  <a:pt x="952959" y="2799355"/>
                  <a:pt x="948634" y="2797241"/>
                </a:cubicBezTo>
                <a:lnTo>
                  <a:pt x="897104" y="2775810"/>
                </a:lnTo>
                <a:cubicBezTo>
                  <a:pt x="898343" y="2775810"/>
                  <a:pt x="897104" y="2774571"/>
                  <a:pt x="885388" y="2770285"/>
                </a:cubicBezTo>
                <a:cubicBezTo>
                  <a:pt x="817361" y="2739739"/>
                  <a:pt x="751705" y="2704144"/>
                  <a:pt x="688983" y="2663796"/>
                </a:cubicBezTo>
                <a:cubicBezTo>
                  <a:pt x="678791" y="2655604"/>
                  <a:pt x="682601" y="2657604"/>
                  <a:pt x="704318" y="2670749"/>
                </a:cubicBezTo>
                <a:cubicBezTo>
                  <a:pt x="803131" y="2728928"/>
                  <a:pt x="907305" y="2777477"/>
                  <a:pt x="1015405" y="2815720"/>
                </a:cubicBezTo>
                <a:cubicBezTo>
                  <a:pt x="1027692" y="2820196"/>
                  <a:pt x="1040360" y="2823530"/>
                  <a:pt x="1052838" y="2827435"/>
                </a:cubicBezTo>
                <a:lnTo>
                  <a:pt x="1079222" y="2834579"/>
                </a:lnTo>
                <a:lnTo>
                  <a:pt x="1092271" y="2838198"/>
                </a:lnTo>
                <a:lnTo>
                  <a:pt x="1105226" y="2841342"/>
                </a:lnTo>
                <a:cubicBezTo>
                  <a:pt x="1122494" y="2845466"/>
                  <a:pt x="1139296" y="2849695"/>
                  <a:pt x="1155613" y="2854010"/>
                </a:cubicBezTo>
                <a:lnTo>
                  <a:pt x="1161804" y="2855248"/>
                </a:lnTo>
                <a:cubicBezTo>
                  <a:pt x="1163804" y="2855819"/>
                  <a:pt x="1165900" y="2856201"/>
                  <a:pt x="1167900" y="2856677"/>
                </a:cubicBezTo>
                <a:cubicBezTo>
                  <a:pt x="1216096" y="2864011"/>
                  <a:pt x="1195903" y="2859058"/>
                  <a:pt x="1172567" y="2853153"/>
                </a:cubicBezTo>
                <a:cubicBezTo>
                  <a:pt x="1155327" y="2848581"/>
                  <a:pt x="1130848" y="2842009"/>
                  <a:pt x="1107035" y="2836103"/>
                </a:cubicBezTo>
                <a:cubicBezTo>
                  <a:pt x="1095034" y="2833341"/>
                  <a:pt x="1083604" y="2829531"/>
                  <a:pt x="1073317" y="2826578"/>
                </a:cubicBezTo>
                <a:cubicBezTo>
                  <a:pt x="1063030" y="2823625"/>
                  <a:pt x="1054267" y="2820101"/>
                  <a:pt x="1047218" y="2817053"/>
                </a:cubicBezTo>
                <a:cubicBezTo>
                  <a:pt x="1062001" y="2818987"/>
                  <a:pt x="1076631" y="2821873"/>
                  <a:pt x="1091033" y="2825721"/>
                </a:cubicBezTo>
                <a:cubicBezTo>
                  <a:pt x="1110083" y="2830102"/>
                  <a:pt x="1134086" y="2835246"/>
                  <a:pt x="1159423" y="2840960"/>
                </a:cubicBezTo>
                <a:cubicBezTo>
                  <a:pt x="1181521" y="2845818"/>
                  <a:pt x="1200952" y="2848581"/>
                  <a:pt x="1217335" y="2851152"/>
                </a:cubicBezTo>
                <a:cubicBezTo>
                  <a:pt x="1225526" y="2852295"/>
                  <a:pt x="1233051" y="2853343"/>
                  <a:pt x="1239719" y="2854105"/>
                </a:cubicBezTo>
                <a:cubicBezTo>
                  <a:pt x="1246386" y="2854867"/>
                  <a:pt x="1252482" y="2854772"/>
                  <a:pt x="1257816" y="2854772"/>
                </a:cubicBezTo>
                <a:lnTo>
                  <a:pt x="1326301" y="2864297"/>
                </a:lnTo>
                <a:lnTo>
                  <a:pt x="1362115" y="2867154"/>
                </a:lnTo>
                <a:cubicBezTo>
                  <a:pt x="1374021" y="2868012"/>
                  <a:pt x="1385927" y="2869441"/>
                  <a:pt x="1397929" y="2869535"/>
                </a:cubicBezTo>
                <a:lnTo>
                  <a:pt x="1464604" y="2870869"/>
                </a:lnTo>
                <a:cubicBezTo>
                  <a:pt x="1476215" y="2871631"/>
                  <a:pt x="1487854" y="2871631"/>
                  <a:pt x="1499465" y="2870869"/>
                </a:cubicBezTo>
                <a:lnTo>
                  <a:pt x="1533184" y="2870869"/>
                </a:lnTo>
                <a:cubicBezTo>
                  <a:pt x="1544423" y="2870869"/>
                  <a:pt x="1555663" y="2869821"/>
                  <a:pt x="1567093" y="2869250"/>
                </a:cubicBezTo>
                <a:cubicBezTo>
                  <a:pt x="1589953" y="2867916"/>
                  <a:pt x="1613479" y="2866964"/>
                  <a:pt x="1637863" y="2863345"/>
                </a:cubicBezTo>
                <a:lnTo>
                  <a:pt x="1671868" y="2859439"/>
                </a:lnTo>
                <a:cubicBezTo>
                  <a:pt x="1677487" y="2858677"/>
                  <a:pt x="1683202" y="2858201"/>
                  <a:pt x="1688822" y="2857344"/>
                </a:cubicBezTo>
                <a:lnTo>
                  <a:pt x="1705682" y="2854486"/>
                </a:lnTo>
                <a:lnTo>
                  <a:pt x="1686632" y="2855153"/>
                </a:lnTo>
                <a:cubicBezTo>
                  <a:pt x="1699681" y="2852486"/>
                  <a:pt x="1710253" y="2849533"/>
                  <a:pt x="1721493" y="2846580"/>
                </a:cubicBezTo>
                <a:cubicBezTo>
                  <a:pt x="1710253" y="2849533"/>
                  <a:pt x="1699681" y="2852486"/>
                  <a:pt x="1686632" y="2855153"/>
                </a:cubicBezTo>
                <a:lnTo>
                  <a:pt x="1640054" y="2859534"/>
                </a:lnTo>
                <a:cubicBezTo>
                  <a:pt x="1640816" y="2859534"/>
                  <a:pt x="1639292" y="2859534"/>
                  <a:pt x="1635482" y="2859534"/>
                </a:cubicBezTo>
                <a:cubicBezTo>
                  <a:pt x="1631672" y="2859534"/>
                  <a:pt x="1624910" y="2857725"/>
                  <a:pt x="1624719" y="2856201"/>
                </a:cubicBezTo>
                <a:cubicBezTo>
                  <a:pt x="1624528" y="2854676"/>
                  <a:pt x="1638530" y="2851438"/>
                  <a:pt x="1666915" y="2848866"/>
                </a:cubicBezTo>
                <a:lnTo>
                  <a:pt x="1685965" y="2846961"/>
                </a:lnTo>
                <a:lnTo>
                  <a:pt x="1705015" y="2843913"/>
                </a:lnTo>
                <a:lnTo>
                  <a:pt x="1744067" y="2837246"/>
                </a:lnTo>
                <a:cubicBezTo>
                  <a:pt x="1757212" y="2835246"/>
                  <a:pt x="1770166" y="2831912"/>
                  <a:pt x="1783215" y="2829054"/>
                </a:cubicBezTo>
                <a:lnTo>
                  <a:pt x="1821315" y="2820482"/>
                </a:lnTo>
                <a:cubicBezTo>
                  <a:pt x="1843032" y="2814862"/>
                  <a:pt x="1864749" y="2808194"/>
                  <a:pt x="1885037" y="2802194"/>
                </a:cubicBezTo>
                <a:cubicBezTo>
                  <a:pt x="1895134" y="2799336"/>
                  <a:pt x="1904659" y="2795717"/>
                  <a:pt x="1913612" y="2792669"/>
                </a:cubicBezTo>
                <a:cubicBezTo>
                  <a:pt x="1922566" y="2789621"/>
                  <a:pt x="1930757" y="2786002"/>
                  <a:pt x="1938092" y="2783144"/>
                </a:cubicBezTo>
                <a:cubicBezTo>
                  <a:pt x="2019816" y="2755521"/>
                  <a:pt x="2096302" y="2721232"/>
                  <a:pt x="2147642" y="2699324"/>
                </a:cubicBezTo>
                <a:lnTo>
                  <a:pt x="2161929" y="2691990"/>
                </a:lnTo>
                <a:lnTo>
                  <a:pt x="2174407" y="2684941"/>
                </a:lnTo>
                <a:lnTo>
                  <a:pt x="2195647" y="2673416"/>
                </a:lnTo>
                <a:cubicBezTo>
                  <a:pt x="2208411" y="2666558"/>
                  <a:pt x="2218793" y="2661891"/>
                  <a:pt x="2227937" y="2657033"/>
                </a:cubicBezTo>
                <a:cubicBezTo>
                  <a:pt x="2246035" y="2647508"/>
                  <a:pt x="2260703" y="2640555"/>
                  <a:pt x="2284420" y="2626743"/>
                </a:cubicBezTo>
                <a:lnTo>
                  <a:pt x="2318615" y="2608932"/>
                </a:lnTo>
                <a:cubicBezTo>
                  <a:pt x="2327902" y="2602388"/>
                  <a:pt x="2337989" y="2597045"/>
                  <a:pt x="2348619" y="2593025"/>
                </a:cubicBezTo>
                <a:lnTo>
                  <a:pt x="2348619" y="2593025"/>
                </a:lnTo>
                <a:lnTo>
                  <a:pt x="2348619" y="2593025"/>
                </a:lnTo>
                <a:cubicBezTo>
                  <a:pt x="2360144" y="2584071"/>
                  <a:pt x="2369860" y="2576737"/>
                  <a:pt x="2377194" y="2572261"/>
                </a:cubicBezTo>
                <a:cubicBezTo>
                  <a:pt x="2390720" y="2561783"/>
                  <a:pt x="2402435" y="2553211"/>
                  <a:pt x="2411675" y="2545971"/>
                </a:cubicBezTo>
                <a:cubicBezTo>
                  <a:pt x="2420914" y="2538732"/>
                  <a:pt x="2428343" y="2532732"/>
                  <a:pt x="2434154" y="2528636"/>
                </a:cubicBezTo>
                <a:cubicBezTo>
                  <a:pt x="2445774" y="2520254"/>
                  <a:pt x="2450727" y="2518159"/>
                  <a:pt x="2450155" y="2521397"/>
                </a:cubicBezTo>
                <a:cubicBezTo>
                  <a:pt x="2463014" y="2511110"/>
                  <a:pt x="2475206" y="2499966"/>
                  <a:pt x="2487398" y="2488917"/>
                </a:cubicBezTo>
                <a:cubicBezTo>
                  <a:pt x="2495780" y="2481963"/>
                  <a:pt x="2498352" y="2480439"/>
                  <a:pt x="2498638" y="2481202"/>
                </a:cubicBezTo>
                <a:cubicBezTo>
                  <a:pt x="2999700" y="1980720"/>
                  <a:pt x="3070766" y="1193374"/>
                  <a:pt x="2667421" y="611253"/>
                </a:cubicBezTo>
                <a:cubicBezTo>
                  <a:pt x="2665897" y="609729"/>
                  <a:pt x="2664182" y="607920"/>
                  <a:pt x="2662087" y="605443"/>
                </a:cubicBezTo>
                <a:cubicBezTo>
                  <a:pt x="2656181" y="595918"/>
                  <a:pt x="2649514" y="587536"/>
                  <a:pt x="2643037" y="578582"/>
                </a:cubicBezTo>
                <a:lnTo>
                  <a:pt x="2643608" y="578582"/>
                </a:lnTo>
                <a:cubicBezTo>
                  <a:pt x="2567227" y="474798"/>
                  <a:pt x="2477569" y="381482"/>
                  <a:pt x="2376908" y="301024"/>
                </a:cubicBezTo>
                <a:cubicBezTo>
                  <a:pt x="2388234" y="311711"/>
                  <a:pt x="2398978" y="322998"/>
                  <a:pt x="2409103" y="334838"/>
                </a:cubicBezTo>
                <a:lnTo>
                  <a:pt x="2424819" y="349506"/>
                </a:lnTo>
                <a:cubicBezTo>
                  <a:pt x="2429010" y="353888"/>
                  <a:pt x="2432344" y="357412"/>
                  <a:pt x="2434916" y="360365"/>
                </a:cubicBezTo>
                <a:cubicBezTo>
                  <a:pt x="2438297" y="363765"/>
                  <a:pt x="2441240" y="367575"/>
                  <a:pt x="2443679" y="371699"/>
                </a:cubicBezTo>
                <a:cubicBezTo>
                  <a:pt x="2445488" y="375605"/>
                  <a:pt x="2441012" y="373700"/>
                  <a:pt x="2439202" y="374367"/>
                </a:cubicBezTo>
                <a:lnTo>
                  <a:pt x="2437106" y="375414"/>
                </a:lnTo>
                <a:lnTo>
                  <a:pt x="2428820" y="394464"/>
                </a:lnTo>
                <a:cubicBezTo>
                  <a:pt x="2436344" y="401894"/>
                  <a:pt x="2444536" y="409799"/>
                  <a:pt x="2452918" y="417705"/>
                </a:cubicBezTo>
                <a:lnTo>
                  <a:pt x="2476921" y="442756"/>
                </a:lnTo>
                <a:cubicBezTo>
                  <a:pt x="2484827" y="451043"/>
                  <a:pt x="2492351" y="459044"/>
                  <a:pt x="2499019" y="466569"/>
                </a:cubicBezTo>
                <a:cubicBezTo>
                  <a:pt x="2505686" y="474093"/>
                  <a:pt x="2510925" y="481523"/>
                  <a:pt x="2515116" y="487809"/>
                </a:cubicBezTo>
                <a:lnTo>
                  <a:pt x="2536928" y="513051"/>
                </a:lnTo>
                <a:cubicBezTo>
                  <a:pt x="2544262" y="521337"/>
                  <a:pt x="2550739" y="530386"/>
                  <a:pt x="2557788" y="538959"/>
                </a:cubicBezTo>
                <a:cubicBezTo>
                  <a:pt x="2562836" y="550579"/>
                  <a:pt x="2570837" y="565819"/>
                  <a:pt x="2549311" y="543531"/>
                </a:cubicBezTo>
                <a:cubicBezTo>
                  <a:pt x="2559598" y="557247"/>
                  <a:pt x="2570075" y="569724"/>
                  <a:pt x="2579600" y="582488"/>
                </a:cubicBezTo>
                <a:lnTo>
                  <a:pt x="2607604" y="620588"/>
                </a:lnTo>
                <a:lnTo>
                  <a:pt x="2607604" y="620588"/>
                </a:lnTo>
                <a:lnTo>
                  <a:pt x="2610557" y="621255"/>
                </a:lnTo>
                <a:cubicBezTo>
                  <a:pt x="2602079" y="603919"/>
                  <a:pt x="2620082" y="622969"/>
                  <a:pt x="2607889" y="600585"/>
                </a:cubicBezTo>
                <a:cubicBezTo>
                  <a:pt x="2614595" y="607186"/>
                  <a:pt x="2620596" y="614463"/>
                  <a:pt x="2625796" y="622302"/>
                </a:cubicBezTo>
                <a:cubicBezTo>
                  <a:pt x="2630454" y="630160"/>
                  <a:pt x="2636017" y="637447"/>
                  <a:pt x="2642370" y="644019"/>
                </a:cubicBezTo>
                <a:cubicBezTo>
                  <a:pt x="2651895" y="657545"/>
                  <a:pt x="2661420" y="670689"/>
                  <a:pt x="2670945" y="684596"/>
                </a:cubicBezTo>
                <a:lnTo>
                  <a:pt x="2697901" y="726220"/>
                </a:lnTo>
                <a:cubicBezTo>
                  <a:pt x="2703139" y="734602"/>
                  <a:pt x="2707426" y="743460"/>
                  <a:pt x="2712284" y="752223"/>
                </a:cubicBezTo>
                <a:lnTo>
                  <a:pt x="2721046" y="766701"/>
                </a:lnTo>
                <a:cubicBezTo>
                  <a:pt x="2726952" y="778131"/>
                  <a:pt x="2733905" y="790704"/>
                  <a:pt x="2738954" y="800801"/>
                </a:cubicBezTo>
                <a:cubicBezTo>
                  <a:pt x="2751050" y="825375"/>
                  <a:pt x="2760194" y="843759"/>
                  <a:pt x="2767529" y="857951"/>
                </a:cubicBezTo>
                <a:cubicBezTo>
                  <a:pt x="2774863" y="872143"/>
                  <a:pt x="2778196" y="883192"/>
                  <a:pt x="2781435" y="891860"/>
                </a:cubicBezTo>
                <a:cubicBezTo>
                  <a:pt x="2787074" y="906662"/>
                  <a:pt x="2790817" y="922121"/>
                  <a:pt x="2792579" y="937865"/>
                </a:cubicBezTo>
                <a:lnTo>
                  <a:pt x="2785626" y="937865"/>
                </a:lnTo>
                <a:cubicBezTo>
                  <a:pt x="2788198" y="951867"/>
                  <a:pt x="2794675" y="972441"/>
                  <a:pt x="2801819" y="995492"/>
                </a:cubicBezTo>
                <a:cubicBezTo>
                  <a:pt x="2808962" y="1018542"/>
                  <a:pt x="2816106" y="1044260"/>
                  <a:pt x="2821535" y="1067596"/>
                </a:cubicBezTo>
                <a:lnTo>
                  <a:pt x="2828965" y="1099886"/>
                </a:lnTo>
                <a:lnTo>
                  <a:pt x="2830679" y="1113602"/>
                </a:lnTo>
                <a:cubicBezTo>
                  <a:pt x="2832203" y="1119507"/>
                  <a:pt x="2833537" y="1125508"/>
                  <a:pt x="2834585" y="1131509"/>
                </a:cubicBezTo>
                <a:lnTo>
                  <a:pt x="2836489" y="1148749"/>
                </a:lnTo>
                <a:cubicBezTo>
                  <a:pt x="2828012" y="1120174"/>
                  <a:pt x="2831346" y="1153893"/>
                  <a:pt x="2830584" y="1166085"/>
                </a:cubicBezTo>
                <a:lnTo>
                  <a:pt x="2830584" y="1165228"/>
                </a:lnTo>
                <a:cubicBezTo>
                  <a:pt x="2824297" y="1129890"/>
                  <a:pt x="2823059" y="1132080"/>
                  <a:pt x="2821630" y="1133223"/>
                </a:cubicBezTo>
                <a:cubicBezTo>
                  <a:pt x="2818011" y="1117412"/>
                  <a:pt x="2814296" y="1110173"/>
                  <a:pt x="2809153" y="1087503"/>
                </a:cubicBezTo>
                <a:cubicBezTo>
                  <a:pt x="2808372" y="1086208"/>
                  <a:pt x="2807734" y="1084836"/>
                  <a:pt x="2807248" y="1083408"/>
                </a:cubicBezTo>
                <a:lnTo>
                  <a:pt x="2800390" y="1067787"/>
                </a:lnTo>
                <a:cubicBezTo>
                  <a:pt x="2791503" y="1050441"/>
                  <a:pt x="2784540" y="1032163"/>
                  <a:pt x="2779625" y="1013304"/>
                </a:cubicBezTo>
                <a:lnTo>
                  <a:pt x="2779625" y="1013304"/>
                </a:lnTo>
                <a:lnTo>
                  <a:pt x="2773815" y="1004540"/>
                </a:lnTo>
                <a:cubicBezTo>
                  <a:pt x="2764290" y="987967"/>
                  <a:pt x="2760670" y="993777"/>
                  <a:pt x="2758861" y="1003112"/>
                </a:cubicBezTo>
                <a:lnTo>
                  <a:pt x="2760861" y="1017304"/>
                </a:lnTo>
                <a:cubicBezTo>
                  <a:pt x="2782426" y="1099143"/>
                  <a:pt x="2796828" y="1182706"/>
                  <a:pt x="2803914" y="1267049"/>
                </a:cubicBezTo>
                <a:cubicBezTo>
                  <a:pt x="2800866" y="1254762"/>
                  <a:pt x="2796485" y="1216472"/>
                  <a:pt x="2794389" y="1217139"/>
                </a:cubicBezTo>
                <a:cubicBezTo>
                  <a:pt x="2794389" y="1233998"/>
                  <a:pt x="2794389" y="1250000"/>
                  <a:pt x="2794389" y="1262001"/>
                </a:cubicBezTo>
                <a:cubicBezTo>
                  <a:pt x="2794389" y="1274003"/>
                  <a:pt x="2791627" y="1282195"/>
                  <a:pt x="2789531" y="1283242"/>
                </a:cubicBezTo>
                <a:cubicBezTo>
                  <a:pt x="2791055" y="1294101"/>
                  <a:pt x="2792675" y="1304769"/>
                  <a:pt x="2794294" y="1317246"/>
                </a:cubicBezTo>
                <a:cubicBezTo>
                  <a:pt x="2795056" y="1323438"/>
                  <a:pt x="2795818" y="1330105"/>
                  <a:pt x="2796485" y="1337439"/>
                </a:cubicBezTo>
                <a:cubicBezTo>
                  <a:pt x="2797151" y="1344774"/>
                  <a:pt x="2797151" y="1352774"/>
                  <a:pt x="2797342" y="1361728"/>
                </a:cubicBezTo>
                <a:cubicBezTo>
                  <a:pt x="2792960" y="1339249"/>
                  <a:pt x="2789150" y="1346298"/>
                  <a:pt x="2785150" y="1345440"/>
                </a:cubicBezTo>
                <a:cubicBezTo>
                  <a:pt x="2784483" y="1329820"/>
                  <a:pt x="2782769" y="1310579"/>
                  <a:pt x="2781721" y="1293243"/>
                </a:cubicBezTo>
                <a:cubicBezTo>
                  <a:pt x="2781054" y="1284576"/>
                  <a:pt x="2780387" y="1276384"/>
                  <a:pt x="2779435" y="1269336"/>
                </a:cubicBezTo>
                <a:cubicBezTo>
                  <a:pt x="2778644" y="1263697"/>
                  <a:pt x="2777301" y="1258144"/>
                  <a:pt x="2775434" y="1252762"/>
                </a:cubicBezTo>
                <a:cubicBezTo>
                  <a:pt x="2774101" y="1238379"/>
                  <a:pt x="2772767" y="1223616"/>
                  <a:pt x="2771338" y="1208852"/>
                </a:cubicBezTo>
                <a:cubicBezTo>
                  <a:pt x="2769910" y="1194088"/>
                  <a:pt x="2767052" y="1179039"/>
                  <a:pt x="2765052" y="1164275"/>
                </a:cubicBezTo>
                <a:lnTo>
                  <a:pt x="2761909" y="1142463"/>
                </a:lnTo>
                <a:cubicBezTo>
                  <a:pt x="2760956" y="1135224"/>
                  <a:pt x="2759337" y="1128270"/>
                  <a:pt x="2758099" y="1121317"/>
                </a:cubicBezTo>
                <a:cubicBezTo>
                  <a:pt x="2755527" y="1107601"/>
                  <a:pt x="2753146" y="1094361"/>
                  <a:pt x="2751145" y="1082074"/>
                </a:cubicBezTo>
                <a:cubicBezTo>
                  <a:pt x="2749050" y="1071501"/>
                  <a:pt x="2745621" y="1061214"/>
                  <a:pt x="2742859" y="1050737"/>
                </a:cubicBezTo>
                <a:lnTo>
                  <a:pt x="2734572" y="1022162"/>
                </a:lnTo>
                <a:cubicBezTo>
                  <a:pt x="2730476" y="1009398"/>
                  <a:pt x="2725047" y="997682"/>
                  <a:pt x="2721904" y="987110"/>
                </a:cubicBezTo>
                <a:cubicBezTo>
                  <a:pt x="2718732" y="978337"/>
                  <a:pt x="2716437" y="969279"/>
                  <a:pt x="2715046" y="960059"/>
                </a:cubicBezTo>
                <a:cubicBezTo>
                  <a:pt x="2715036" y="959392"/>
                  <a:pt x="2715208" y="958735"/>
                  <a:pt x="2715522" y="958154"/>
                </a:cubicBezTo>
                <a:lnTo>
                  <a:pt x="2721999" y="959964"/>
                </a:lnTo>
                <a:lnTo>
                  <a:pt x="2715522" y="958154"/>
                </a:lnTo>
                <a:cubicBezTo>
                  <a:pt x="2712855" y="949867"/>
                  <a:pt x="2709712" y="941961"/>
                  <a:pt x="2706569" y="934151"/>
                </a:cubicBezTo>
                <a:cubicBezTo>
                  <a:pt x="2703425" y="926340"/>
                  <a:pt x="2700568" y="918530"/>
                  <a:pt x="2697520" y="910815"/>
                </a:cubicBezTo>
                <a:cubicBezTo>
                  <a:pt x="2694472" y="903099"/>
                  <a:pt x="2691710" y="895574"/>
                  <a:pt x="2688852" y="888050"/>
                </a:cubicBezTo>
                <a:lnTo>
                  <a:pt x="2678279" y="865952"/>
                </a:lnTo>
                <a:cubicBezTo>
                  <a:pt x="2671897" y="851569"/>
                  <a:pt x="2666278" y="837377"/>
                  <a:pt x="2659896" y="823470"/>
                </a:cubicBezTo>
                <a:lnTo>
                  <a:pt x="2640846" y="782894"/>
                </a:lnTo>
                <a:cubicBezTo>
                  <a:pt x="2634750" y="769368"/>
                  <a:pt x="2627511" y="756700"/>
                  <a:pt x="2620748" y="743746"/>
                </a:cubicBezTo>
                <a:cubicBezTo>
                  <a:pt x="2613986" y="730792"/>
                  <a:pt x="2607604" y="717838"/>
                  <a:pt x="2600079" y="705646"/>
                </a:cubicBezTo>
                <a:cubicBezTo>
                  <a:pt x="2585220" y="680690"/>
                  <a:pt x="2570837" y="655354"/>
                  <a:pt x="2553787" y="630970"/>
                </a:cubicBezTo>
                <a:lnTo>
                  <a:pt x="2542167" y="613349"/>
                </a:lnTo>
                <a:cubicBezTo>
                  <a:pt x="2538357" y="607443"/>
                  <a:pt x="2534357" y="601633"/>
                  <a:pt x="2530070" y="596013"/>
                </a:cubicBezTo>
                <a:cubicBezTo>
                  <a:pt x="2521498" y="584488"/>
                  <a:pt x="2512544" y="572677"/>
                  <a:pt x="2502257" y="559723"/>
                </a:cubicBezTo>
                <a:cubicBezTo>
                  <a:pt x="2462443" y="517337"/>
                  <a:pt x="2416532" y="464473"/>
                  <a:pt x="2368907" y="420848"/>
                </a:cubicBezTo>
                <a:cubicBezTo>
                  <a:pt x="2337665" y="392273"/>
                  <a:pt x="2335570" y="387225"/>
                  <a:pt x="2338713" y="386178"/>
                </a:cubicBezTo>
                <a:cubicBezTo>
                  <a:pt x="2338256" y="385454"/>
                  <a:pt x="2337875" y="384692"/>
                  <a:pt x="2337570" y="383892"/>
                </a:cubicBezTo>
                <a:cubicBezTo>
                  <a:pt x="2330521" y="377319"/>
                  <a:pt x="2323663" y="370556"/>
                  <a:pt x="2316425" y="364175"/>
                </a:cubicBezTo>
                <a:lnTo>
                  <a:pt x="2291374" y="344553"/>
                </a:lnTo>
                <a:cubicBezTo>
                  <a:pt x="2290612" y="345125"/>
                  <a:pt x="2287373" y="343601"/>
                  <a:pt x="2276896" y="335886"/>
                </a:cubicBezTo>
                <a:lnTo>
                  <a:pt x="2274419" y="336648"/>
                </a:lnTo>
                <a:cubicBezTo>
                  <a:pt x="2281372" y="342553"/>
                  <a:pt x="2287373" y="348173"/>
                  <a:pt x="2280229" y="343220"/>
                </a:cubicBezTo>
                <a:cubicBezTo>
                  <a:pt x="2273086" y="338267"/>
                  <a:pt x="2269180" y="335219"/>
                  <a:pt x="2264132" y="331218"/>
                </a:cubicBezTo>
                <a:cubicBezTo>
                  <a:pt x="2259084" y="327218"/>
                  <a:pt x="2254607" y="323598"/>
                  <a:pt x="2250130" y="320074"/>
                </a:cubicBezTo>
                <a:cubicBezTo>
                  <a:pt x="2225842" y="302739"/>
                  <a:pt x="2210126" y="290261"/>
                  <a:pt x="2198410" y="281974"/>
                </a:cubicBezTo>
                <a:cubicBezTo>
                  <a:pt x="2189952" y="275640"/>
                  <a:pt x="2181932" y="268734"/>
                  <a:pt x="2174407" y="261305"/>
                </a:cubicBezTo>
                <a:cubicBezTo>
                  <a:pt x="2160310" y="251780"/>
                  <a:pt x="2152976" y="246731"/>
                  <a:pt x="2150404" y="244064"/>
                </a:cubicBezTo>
                <a:cubicBezTo>
                  <a:pt x="2147832" y="241398"/>
                  <a:pt x="2149451" y="241302"/>
                  <a:pt x="2152404" y="241779"/>
                </a:cubicBezTo>
                <a:cubicBezTo>
                  <a:pt x="2165929" y="249018"/>
                  <a:pt x="2179169" y="258257"/>
                  <a:pt x="2189552" y="264353"/>
                </a:cubicBezTo>
                <a:cubicBezTo>
                  <a:pt x="2199934" y="270449"/>
                  <a:pt x="2206792" y="273878"/>
                  <a:pt x="2206316" y="271878"/>
                </a:cubicBezTo>
                <a:cubicBezTo>
                  <a:pt x="2205839" y="269877"/>
                  <a:pt x="2225366" y="280450"/>
                  <a:pt x="2236510" y="286737"/>
                </a:cubicBezTo>
                <a:cubicBezTo>
                  <a:pt x="2244416" y="289880"/>
                  <a:pt x="2236510" y="282069"/>
                  <a:pt x="2229937" y="274735"/>
                </a:cubicBezTo>
                <a:cubicBezTo>
                  <a:pt x="2223365" y="267401"/>
                  <a:pt x="2216317" y="261210"/>
                  <a:pt x="2227556" y="265781"/>
                </a:cubicBezTo>
                <a:lnTo>
                  <a:pt x="2229080" y="265781"/>
                </a:lnTo>
                <a:lnTo>
                  <a:pt x="2214031" y="257304"/>
                </a:lnTo>
                <a:lnTo>
                  <a:pt x="2203744" y="250446"/>
                </a:lnTo>
                <a:lnTo>
                  <a:pt x="2189170" y="238731"/>
                </a:lnTo>
                <a:lnTo>
                  <a:pt x="2189742" y="237873"/>
                </a:lnTo>
                <a:lnTo>
                  <a:pt x="2175264" y="228348"/>
                </a:lnTo>
                <a:lnTo>
                  <a:pt x="2161834" y="220633"/>
                </a:lnTo>
                <a:lnTo>
                  <a:pt x="2134307" y="204822"/>
                </a:lnTo>
                <a:cubicBezTo>
                  <a:pt x="2128687" y="201678"/>
                  <a:pt x="2122877" y="198345"/>
                  <a:pt x="2116971" y="195297"/>
                </a:cubicBezTo>
                <a:lnTo>
                  <a:pt x="2099159" y="186438"/>
                </a:lnTo>
                <a:lnTo>
                  <a:pt x="2116971" y="195297"/>
                </a:lnTo>
                <a:cubicBezTo>
                  <a:pt x="2122877" y="198440"/>
                  <a:pt x="2128687" y="201773"/>
                  <a:pt x="2134307" y="204822"/>
                </a:cubicBezTo>
                <a:lnTo>
                  <a:pt x="2118876" y="198440"/>
                </a:lnTo>
                <a:cubicBezTo>
                  <a:pt x="2113637" y="196344"/>
                  <a:pt x="2108303" y="194535"/>
                  <a:pt x="2102969" y="192630"/>
                </a:cubicBezTo>
                <a:lnTo>
                  <a:pt x="2073918" y="179009"/>
                </a:lnTo>
                <a:cubicBezTo>
                  <a:pt x="2058583" y="173198"/>
                  <a:pt x="2042771" y="168531"/>
                  <a:pt x="2027055" y="163864"/>
                </a:cubicBezTo>
                <a:lnTo>
                  <a:pt x="1994956" y="148814"/>
                </a:lnTo>
                <a:cubicBezTo>
                  <a:pt x="1990774" y="147243"/>
                  <a:pt x="1986726" y="145328"/>
                  <a:pt x="1982859" y="143099"/>
                </a:cubicBezTo>
                <a:cubicBezTo>
                  <a:pt x="1981335" y="141766"/>
                  <a:pt x="1993051" y="144243"/>
                  <a:pt x="2015625" y="151577"/>
                </a:cubicBezTo>
                <a:cubicBezTo>
                  <a:pt x="2014768" y="149481"/>
                  <a:pt x="2023150" y="151577"/>
                  <a:pt x="2002861" y="141004"/>
                </a:cubicBezTo>
                <a:cubicBezTo>
                  <a:pt x="1988145" y="135222"/>
                  <a:pt x="1973134" y="130203"/>
                  <a:pt x="1957903" y="125955"/>
                </a:cubicBezTo>
                <a:lnTo>
                  <a:pt x="1912184" y="111953"/>
                </a:lnTo>
                <a:cubicBezTo>
                  <a:pt x="1898658" y="108143"/>
                  <a:pt x="1885228" y="104047"/>
                  <a:pt x="1871988" y="99665"/>
                </a:cubicBezTo>
                <a:cubicBezTo>
                  <a:pt x="1858748" y="95284"/>
                  <a:pt x="1845318" y="91664"/>
                  <a:pt x="1832174" y="86997"/>
                </a:cubicBezTo>
                <a:lnTo>
                  <a:pt x="1832935" y="83854"/>
                </a:lnTo>
                <a:cubicBezTo>
                  <a:pt x="1798169" y="70995"/>
                  <a:pt x="1829126" y="76710"/>
                  <a:pt x="1835221" y="75472"/>
                </a:cubicBezTo>
                <a:cubicBezTo>
                  <a:pt x="1846747" y="77853"/>
                  <a:pt x="1857853" y="81930"/>
                  <a:pt x="1868178" y="87569"/>
                </a:cubicBezTo>
                <a:cubicBezTo>
                  <a:pt x="1877122" y="92950"/>
                  <a:pt x="1886723" y="97151"/>
                  <a:pt x="1896753" y="100047"/>
                </a:cubicBezTo>
                <a:lnTo>
                  <a:pt x="1893514" y="100047"/>
                </a:lnTo>
                <a:lnTo>
                  <a:pt x="1896753" y="100047"/>
                </a:lnTo>
                <a:lnTo>
                  <a:pt x="1920946" y="106905"/>
                </a:lnTo>
                <a:cubicBezTo>
                  <a:pt x="1929043" y="109095"/>
                  <a:pt x="1937234" y="111381"/>
                  <a:pt x="1945711" y="114524"/>
                </a:cubicBezTo>
                <a:cubicBezTo>
                  <a:pt x="1962571" y="120525"/>
                  <a:pt x="1981430" y="127098"/>
                  <a:pt x="2004195" y="137099"/>
                </a:cubicBezTo>
                <a:lnTo>
                  <a:pt x="2004195" y="137099"/>
                </a:lnTo>
                <a:lnTo>
                  <a:pt x="2048677" y="156149"/>
                </a:lnTo>
                <a:lnTo>
                  <a:pt x="2048677" y="156149"/>
                </a:lnTo>
                <a:cubicBezTo>
                  <a:pt x="2052392" y="157292"/>
                  <a:pt x="2056049" y="158625"/>
                  <a:pt x="2059630" y="160149"/>
                </a:cubicBezTo>
                <a:cubicBezTo>
                  <a:pt x="2064107" y="162054"/>
                  <a:pt x="2069155" y="164626"/>
                  <a:pt x="2075061" y="167579"/>
                </a:cubicBezTo>
                <a:cubicBezTo>
                  <a:pt x="2091635" y="174151"/>
                  <a:pt x="2085158" y="167579"/>
                  <a:pt x="2115828" y="182343"/>
                </a:cubicBezTo>
                <a:cubicBezTo>
                  <a:pt x="2132116" y="187867"/>
                  <a:pt x="2148022" y="194820"/>
                  <a:pt x="2164215" y="201393"/>
                </a:cubicBezTo>
                <a:lnTo>
                  <a:pt x="2188218" y="210918"/>
                </a:lnTo>
                <a:lnTo>
                  <a:pt x="2211078" y="221109"/>
                </a:lnTo>
                <a:cubicBezTo>
                  <a:pt x="2218888" y="224538"/>
                  <a:pt x="2219746" y="223967"/>
                  <a:pt x="2213936" y="219585"/>
                </a:cubicBezTo>
                <a:cubicBezTo>
                  <a:pt x="2211078" y="217490"/>
                  <a:pt x="2206506" y="214347"/>
                  <a:pt x="2200410" y="210060"/>
                </a:cubicBezTo>
                <a:lnTo>
                  <a:pt x="2189933" y="203488"/>
                </a:lnTo>
                <a:lnTo>
                  <a:pt x="2176693" y="196059"/>
                </a:lnTo>
                <a:cubicBezTo>
                  <a:pt x="2166692" y="191296"/>
                  <a:pt x="2156500" y="186534"/>
                  <a:pt x="2146689" y="181199"/>
                </a:cubicBezTo>
                <a:cubicBezTo>
                  <a:pt x="2141736" y="178532"/>
                  <a:pt x="2136878" y="175675"/>
                  <a:pt x="2132116" y="172627"/>
                </a:cubicBezTo>
                <a:cubicBezTo>
                  <a:pt x="2127258" y="169674"/>
                  <a:pt x="2122591" y="166626"/>
                  <a:pt x="2117828" y="163102"/>
                </a:cubicBezTo>
                <a:cubicBezTo>
                  <a:pt x="2104074" y="153958"/>
                  <a:pt x="2089720" y="145757"/>
                  <a:pt x="2074870" y="138528"/>
                </a:cubicBezTo>
                <a:cubicBezTo>
                  <a:pt x="2061154" y="133003"/>
                  <a:pt x="2049534" y="129003"/>
                  <a:pt x="2036199" y="123954"/>
                </a:cubicBezTo>
                <a:cubicBezTo>
                  <a:pt x="2022864" y="118906"/>
                  <a:pt x="2007624" y="112524"/>
                  <a:pt x="1985526" y="104333"/>
                </a:cubicBezTo>
                <a:cubicBezTo>
                  <a:pt x="1974763" y="101571"/>
                  <a:pt x="1963237" y="98427"/>
                  <a:pt x="1947426" y="93474"/>
                </a:cubicBezTo>
                <a:cubicBezTo>
                  <a:pt x="1931614" y="88521"/>
                  <a:pt x="1912279" y="82997"/>
                  <a:pt x="1885799" y="73853"/>
                </a:cubicBezTo>
                <a:lnTo>
                  <a:pt x="1885799" y="73853"/>
                </a:lnTo>
                <a:cubicBezTo>
                  <a:pt x="1866749" y="68805"/>
                  <a:pt x="1848652" y="64328"/>
                  <a:pt x="1830459" y="58137"/>
                </a:cubicBezTo>
                <a:cubicBezTo>
                  <a:pt x="1812276" y="52269"/>
                  <a:pt x="1793769" y="47469"/>
                  <a:pt x="1775024" y="43754"/>
                </a:cubicBezTo>
                <a:lnTo>
                  <a:pt x="1742829" y="37563"/>
                </a:lnTo>
                <a:lnTo>
                  <a:pt x="1710253" y="32895"/>
                </a:lnTo>
                <a:cubicBezTo>
                  <a:pt x="1691203" y="28419"/>
                  <a:pt x="1714826" y="31467"/>
                  <a:pt x="1711492" y="29752"/>
                </a:cubicBezTo>
                <a:cubicBezTo>
                  <a:pt x="1725589" y="31657"/>
                  <a:pt x="1736543" y="32610"/>
                  <a:pt x="1745496" y="33467"/>
                </a:cubicBezTo>
                <a:cubicBezTo>
                  <a:pt x="1754450" y="34324"/>
                  <a:pt x="1761498" y="35277"/>
                  <a:pt x="1767785" y="35657"/>
                </a:cubicBezTo>
                <a:cubicBezTo>
                  <a:pt x="1799598" y="42611"/>
                  <a:pt x="1795121" y="39848"/>
                  <a:pt x="1794264" y="38229"/>
                </a:cubicBezTo>
                <a:cubicBezTo>
                  <a:pt x="1802170" y="40039"/>
                  <a:pt x="1810171" y="41754"/>
                  <a:pt x="1817981" y="43849"/>
                </a:cubicBezTo>
                <a:cubicBezTo>
                  <a:pt x="1810171" y="41754"/>
                  <a:pt x="1802170" y="40039"/>
                  <a:pt x="1794359" y="38229"/>
                </a:cubicBezTo>
                <a:lnTo>
                  <a:pt x="1744734" y="25752"/>
                </a:lnTo>
                <a:lnTo>
                  <a:pt x="1728542" y="22989"/>
                </a:lnTo>
                <a:cubicBezTo>
                  <a:pt x="1701014" y="18703"/>
                  <a:pt x="1673487" y="14036"/>
                  <a:pt x="1645674" y="11750"/>
                </a:cubicBezTo>
                <a:cubicBezTo>
                  <a:pt x="1631491" y="12645"/>
                  <a:pt x="1617261" y="12102"/>
                  <a:pt x="1603193" y="10131"/>
                </a:cubicBezTo>
                <a:cubicBezTo>
                  <a:pt x="1582809" y="8988"/>
                  <a:pt x="1558330" y="7178"/>
                  <a:pt x="1536518" y="5654"/>
                </a:cubicBezTo>
                <a:cubicBezTo>
                  <a:pt x="1495179" y="4511"/>
                  <a:pt x="1453745" y="2415"/>
                  <a:pt x="1446506" y="-252"/>
                </a:cubicBezTo>
                <a:cubicBezTo>
                  <a:pt x="1396500" y="2034"/>
                  <a:pt x="1347065" y="5844"/>
                  <a:pt x="1290201" y="12321"/>
                </a:cubicBezTo>
                <a:cubicBezTo>
                  <a:pt x="1216877" y="19865"/>
                  <a:pt x="1144745" y="36334"/>
                  <a:pt x="1075412" y="61375"/>
                </a:cubicBezTo>
                <a:cubicBezTo>
                  <a:pt x="1041313" y="72900"/>
                  <a:pt x="1027787" y="81759"/>
                  <a:pt x="995402" y="94808"/>
                </a:cubicBezTo>
                <a:cubicBezTo>
                  <a:pt x="987677" y="97322"/>
                  <a:pt x="980191" y="100513"/>
                  <a:pt x="973018" y="104333"/>
                </a:cubicBezTo>
                <a:cubicBezTo>
                  <a:pt x="970104" y="106057"/>
                  <a:pt x="967313" y="107971"/>
                  <a:pt x="964636" y="110048"/>
                </a:cubicBezTo>
                <a:cubicBezTo>
                  <a:pt x="959874" y="113572"/>
                  <a:pt x="953111" y="117668"/>
                  <a:pt x="922250" y="129860"/>
                </a:cubicBezTo>
                <a:lnTo>
                  <a:pt x="934537" y="119192"/>
                </a:lnTo>
                <a:lnTo>
                  <a:pt x="922250" y="129860"/>
                </a:lnTo>
                <a:lnTo>
                  <a:pt x="922917" y="133098"/>
                </a:lnTo>
                <a:cubicBezTo>
                  <a:pt x="935966" y="128907"/>
                  <a:pt x="945777" y="126526"/>
                  <a:pt x="958826" y="122335"/>
                </a:cubicBezTo>
                <a:cubicBezTo>
                  <a:pt x="971876" y="118144"/>
                  <a:pt x="987973" y="112143"/>
                  <a:pt x="1014547" y="103285"/>
                </a:cubicBezTo>
                <a:cubicBezTo>
                  <a:pt x="1028263" y="99951"/>
                  <a:pt x="1044266" y="95284"/>
                  <a:pt x="1057219" y="92617"/>
                </a:cubicBezTo>
                <a:cubicBezTo>
                  <a:pt x="1064849" y="90207"/>
                  <a:pt x="1072888" y="89397"/>
                  <a:pt x="1080842" y="90236"/>
                </a:cubicBezTo>
                <a:cubicBezTo>
                  <a:pt x="1097796" y="86235"/>
                  <a:pt x="1095605" y="88140"/>
                  <a:pt x="1096558" y="89093"/>
                </a:cubicBezTo>
                <a:cubicBezTo>
                  <a:pt x="1083794" y="93379"/>
                  <a:pt x="1071031" y="97284"/>
                  <a:pt x="1057982" y="100999"/>
                </a:cubicBezTo>
                <a:cubicBezTo>
                  <a:pt x="1044932" y="104714"/>
                  <a:pt x="1032359" y="109286"/>
                  <a:pt x="1019215" y="113001"/>
                </a:cubicBezTo>
                <a:cubicBezTo>
                  <a:pt x="984829" y="128907"/>
                  <a:pt x="1041408" y="109476"/>
                  <a:pt x="1064839" y="103476"/>
                </a:cubicBezTo>
                <a:cubicBezTo>
                  <a:pt x="1086595" y="99056"/>
                  <a:pt x="1107778" y="92189"/>
                  <a:pt x="1127990" y="82997"/>
                </a:cubicBezTo>
                <a:cubicBezTo>
                  <a:pt x="1147040" y="78520"/>
                  <a:pt x="1165328" y="74424"/>
                  <a:pt x="1183616" y="70424"/>
                </a:cubicBezTo>
                <a:cubicBezTo>
                  <a:pt x="1201904" y="66423"/>
                  <a:pt x="1220383" y="64328"/>
                  <a:pt x="1238576" y="60899"/>
                </a:cubicBezTo>
                <a:lnTo>
                  <a:pt x="1255911" y="64995"/>
                </a:lnTo>
                <a:lnTo>
                  <a:pt x="1311346" y="58232"/>
                </a:lnTo>
                <a:cubicBezTo>
                  <a:pt x="1320871" y="56898"/>
                  <a:pt x="1329920" y="56231"/>
                  <a:pt x="1339160" y="55660"/>
                </a:cubicBezTo>
                <a:lnTo>
                  <a:pt x="1367068" y="53660"/>
                </a:lnTo>
                <a:cubicBezTo>
                  <a:pt x="1378021" y="52326"/>
                  <a:pt x="1389356" y="50136"/>
                  <a:pt x="1399929" y="49373"/>
                </a:cubicBezTo>
                <a:cubicBezTo>
                  <a:pt x="1415912" y="47859"/>
                  <a:pt x="1431981" y="47288"/>
                  <a:pt x="1448030" y="47659"/>
                </a:cubicBezTo>
                <a:cubicBezTo>
                  <a:pt x="1468604" y="48516"/>
                  <a:pt x="1445363" y="49945"/>
                  <a:pt x="1430695" y="50802"/>
                </a:cubicBezTo>
                <a:cubicBezTo>
                  <a:pt x="1403453" y="52422"/>
                  <a:pt x="1396310" y="54136"/>
                  <a:pt x="1398977" y="55946"/>
                </a:cubicBezTo>
                <a:lnTo>
                  <a:pt x="1398977" y="55946"/>
                </a:lnTo>
                <a:cubicBezTo>
                  <a:pt x="1421360" y="55946"/>
                  <a:pt x="1442982" y="55946"/>
                  <a:pt x="1462508" y="55089"/>
                </a:cubicBezTo>
                <a:cubicBezTo>
                  <a:pt x="1482035" y="54231"/>
                  <a:pt x="1499656" y="55089"/>
                  <a:pt x="1514134" y="53850"/>
                </a:cubicBezTo>
                <a:cubicBezTo>
                  <a:pt x="1519468" y="53850"/>
                  <a:pt x="1526230" y="52993"/>
                  <a:pt x="1533755" y="53088"/>
                </a:cubicBezTo>
                <a:lnTo>
                  <a:pt x="1557949" y="54231"/>
                </a:lnTo>
                <a:cubicBezTo>
                  <a:pt x="1574903" y="55279"/>
                  <a:pt x="1592715" y="55851"/>
                  <a:pt x="1606812" y="56898"/>
                </a:cubicBezTo>
                <a:cubicBezTo>
                  <a:pt x="1662343" y="64137"/>
                  <a:pt x="1651008" y="65566"/>
                  <a:pt x="1652437" y="68043"/>
                </a:cubicBezTo>
                <a:cubicBezTo>
                  <a:pt x="1602811" y="63471"/>
                  <a:pt x="1633387" y="69757"/>
                  <a:pt x="1639197" y="72805"/>
                </a:cubicBezTo>
                <a:lnTo>
                  <a:pt x="1652722" y="74615"/>
                </a:lnTo>
                <a:cubicBezTo>
                  <a:pt x="1664048" y="75472"/>
                  <a:pt x="1675220" y="77777"/>
                  <a:pt x="1685965" y="81473"/>
                </a:cubicBezTo>
                <a:lnTo>
                  <a:pt x="1685965" y="81473"/>
                </a:lnTo>
                <a:lnTo>
                  <a:pt x="1729685" y="90045"/>
                </a:lnTo>
                <a:cubicBezTo>
                  <a:pt x="1765022" y="97856"/>
                  <a:pt x="1759879" y="98618"/>
                  <a:pt x="1758926" y="99570"/>
                </a:cubicBezTo>
                <a:lnTo>
                  <a:pt x="1788263" y="107667"/>
                </a:lnTo>
                <a:cubicBezTo>
                  <a:pt x="1799884" y="110714"/>
                  <a:pt x="1811314" y="115096"/>
                  <a:pt x="1823315" y="118715"/>
                </a:cubicBezTo>
                <a:lnTo>
                  <a:pt x="1860082" y="130431"/>
                </a:lnTo>
                <a:lnTo>
                  <a:pt x="1898182" y="144052"/>
                </a:lnTo>
                <a:lnTo>
                  <a:pt x="1917803" y="151005"/>
                </a:lnTo>
                <a:cubicBezTo>
                  <a:pt x="1924376" y="153482"/>
                  <a:pt x="1930948" y="156339"/>
                  <a:pt x="1937615" y="159006"/>
                </a:cubicBezTo>
                <a:lnTo>
                  <a:pt x="1972286" y="173294"/>
                </a:lnTo>
                <a:cubicBezTo>
                  <a:pt x="1983430" y="177675"/>
                  <a:pt x="1993336" y="182819"/>
                  <a:pt x="2002004" y="187391"/>
                </a:cubicBezTo>
                <a:cubicBezTo>
                  <a:pt x="2019149" y="196249"/>
                  <a:pt x="2030008" y="202726"/>
                  <a:pt x="2028103" y="204440"/>
                </a:cubicBezTo>
                <a:cubicBezTo>
                  <a:pt x="2035542" y="207793"/>
                  <a:pt x="2042790" y="211546"/>
                  <a:pt x="2049820" y="215680"/>
                </a:cubicBezTo>
                <a:cubicBezTo>
                  <a:pt x="2055249" y="218823"/>
                  <a:pt x="2059345" y="221300"/>
                  <a:pt x="2062869" y="223586"/>
                </a:cubicBezTo>
                <a:cubicBezTo>
                  <a:pt x="2069727" y="228063"/>
                  <a:pt x="2073823" y="231396"/>
                  <a:pt x="2081157" y="236064"/>
                </a:cubicBezTo>
                <a:cubicBezTo>
                  <a:pt x="2090110" y="240826"/>
                  <a:pt x="2099731" y="247017"/>
                  <a:pt x="2106208" y="251304"/>
                </a:cubicBezTo>
                <a:cubicBezTo>
                  <a:pt x="2112685" y="255590"/>
                  <a:pt x="2115733" y="258257"/>
                  <a:pt x="2111161" y="256828"/>
                </a:cubicBezTo>
                <a:cubicBezTo>
                  <a:pt x="2103445" y="252351"/>
                  <a:pt x="2095730" y="247779"/>
                  <a:pt x="2087920" y="243493"/>
                </a:cubicBezTo>
                <a:cubicBezTo>
                  <a:pt x="2095730" y="247779"/>
                  <a:pt x="2103445" y="252351"/>
                  <a:pt x="2111161" y="256923"/>
                </a:cubicBezTo>
                <a:cubicBezTo>
                  <a:pt x="2116876" y="264734"/>
                  <a:pt x="2143451" y="280450"/>
                  <a:pt x="2173264" y="300834"/>
                </a:cubicBezTo>
                <a:lnTo>
                  <a:pt x="2196505" y="316073"/>
                </a:lnTo>
                <a:lnTo>
                  <a:pt x="2219270" y="332552"/>
                </a:lnTo>
                <a:cubicBezTo>
                  <a:pt x="2234224" y="343410"/>
                  <a:pt x="2248607" y="353602"/>
                  <a:pt x="2259560" y="363508"/>
                </a:cubicBezTo>
                <a:cubicBezTo>
                  <a:pt x="2272419" y="374938"/>
                  <a:pt x="2294612" y="390654"/>
                  <a:pt x="2311186" y="406085"/>
                </a:cubicBezTo>
                <a:lnTo>
                  <a:pt x="2315282" y="419991"/>
                </a:lnTo>
                <a:cubicBezTo>
                  <a:pt x="2332331" y="435041"/>
                  <a:pt x="2367002" y="466473"/>
                  <a:pt x="2364335" y="468378"/>
                </a:cubicBezTo>
                <a:cubicBezTo>
                  <a:pt x="2355925" y="463549"/>
                  <a:pt x="2348333" y="457406"/>
                  <a:pt x="2341856" y="450186"/>
                </a:cubicBezTo>
                <a:cubicBezTo>
                  <a:pt x="2336237" y="444661"/>
                  <a:pt x="2329760" y="439232"/>
                  <a:pt x="2323663" y="434088"/>
                </a:cubicBezTo>
                <a:cubicBezTo>
                  <a:pt x="2317568" y="428945"/>
                  <a:pt x="2311853" y="424563"/>
                  <a:pt x="2307471" y="420944"/>
                </a:cubicBezTo>
                <a:lnTo>
                  <a:pt x="2316996" y="432183"/>
                </a:lnTo>
                <a:cubicBezTo>
                  <a:pt x="2331255" y="443880"/>
                  <a:pt x="2344628" y="456615"/>
                  <a:pt x="2357001" y="470283"/>
                </a:cubicBezTo>
                <a:cubicBezTo>
                  <a:pt x="2353953" y="467902"/>
                  <a:pt x="2351000" y="465616"/>
                  <a:pt x="2348143" y="463235"/>
                </a:cubicBezTo>
                <a:cubicBezTo>
                  <a:pt x="2340428" y="456186"/>
                  <a:pt x="2333665" y="449138"/>
                  <a:pt x="2327854" y="444185"/>
                </a:cubicBezTo>
                <a:cubicBezTo>
                  <a:pt x="2333665" y="449423"/>
                  <a:pt x="2340523" y="456472"/>
                  <a:pt x="2348143" y="463235"/>
                </a:cubicBezTo>
                <a:lnTo>
                  <a:pt x="2332427" y="452757"/>
                </a:lnTo>
                <a:lnTo>
                  <a:pt x="2347952" y="468950"/>
                </a:lnTo>
                <a:cubicBezTo>
                  <a:pt x="2360811" y="485333"/>
                  <a:pt x="2368336" y="496191"/>
                  <a:pt x="2387481" y="520480"/>
                </a:cubicBezTo>
                <a:cubicBezTo>
                  <a:pt x="2378909" y="512765"/>
                  <a:pt x="2370717" y="504669"/>
                  <a:pt x="2361859" y="497239"/>
                </a:cubicBezTo>
                <a:cubicBezTo>
                  <a:pt x="2337284" y="475236"/>
                  <a:pt x="2324711" y="465616"/>
                  <a:pt x="2326521" y="470950"/>
                </a:cubicBezTo>
                <a:cubicBezTo>
                  <a:pt x="2316139" y="462473"/>
                  <a:pt x="2307471" y="457806"/>
                  <a:pt x="2296898" y="450281"/>
                </a:cubicBezTo>
                <a:cubicBezTo>
                  <a:pt x="2291564" y="446661"/>
                  <a:pt x="2285659" y="442375"/>
                  <a:pt x="2278420" y="436851"/>
                </a:cubicBezTo>
                <a:lnTo>
                  <a:pt x="2266704" y="427326"/>
                </a:lnTo>
                <a:lnTo>
                  <a:pt x="2251940" y="416467"/>
                </a:lnTo>
                <a:lnTo>
                  <a:pt x="2251940" y="417324"/>
                </a:lnTo>
                <a:cubicBezTo>
                  <a:pt x="2248588" y="413962"/>
                  <a:pt x="2244692" y="411190"/>
                  <a:pt x="2240415" y="409133"/>
                </a:cubicBezTo>
                <a:lnTo>
                  <a:pt x="2226509" y="399608"/>
                </a:lnTo>
                <a:lnTo>
                  <a:pt x="2216984" y="392655"/>
                </a:lnTo>
                <a:lnTo>
                  <a:pt x="2207459" y="386273"/>
                </a:lnTo>
                <a:lnTo>
                  <a:pt x="2188409" y="373414"/>
                </a:lnTo>
                <a:cubicBezTo>
                  <a:pt x="2187837" y="375033"/>
                  <a:pt x="2194600" y="381320"/>
                  <a:pt x="2212793" y="394750"/>
                </a:cubicBezTo>
                <a:cubicBezTo>
                  <a:pt x="2212602" y="395236"/>
                  <a:pt x="2212602" y="395788"/>
                  <a:pt x="2212793" y="396274"/>
                </a:cubicBezTo>
                <a:cubicBezTo>
                  <a:pt x="2212602" y="395788"/>
                  <a:pt x="2212602" y="395236"/>
                  <a:pt x="2212793" y="394750"/>
                </a:cubicBezTo>
                <a:cubicBezTo>
                  <a:pt x="2216793" y="397703"/>
                  <a:pt x="2220603" y="400751"/>
                  <a:pt x="2224413" y="403608"/>
                </a:cubicBezTo>
                <a:cubicBezTo>
                  <a:pt x="2244701" y="420087"/>
                  <a:pt x="2260894" y="429993"/>
                  <a:pt x="2278229" y="445042"/>
                </a:cubicBezTo>
                <a:cubicBezTo>
                  <a:pt x="2292136" y="456853"/>
                  <a:pt x="2310138" y="470950"/>
                  <a:pt x="2313377" y="477332"/>
                </a:cubicBezTo>
                <a:cubicBezTo>
                  <a:pt x="2314805" y="479808"/>
                  <a:pt x="2311757" y="477332"/>
                  <a:pt x="2306900" y="473427"/>
                </a:cubicBezTo>
                <a:cubicBezTo>
                  <a:pt x="2302042" y="469521"/>
                  <a:pt x="2294803" y="463902"/>
                  <a:pt x="2288802" y="458758"/>
                </a:cubicBezTo>
                <a:cubicBezTo>
                  <a:pt x="2278039" y="449995"/>
                  <a:pt x="2267466" y="440565"/>
                  <a:pt x="2256322" y="431707"/>
                </a:cubicBezTo>
                <a:lnTo>
                  <a:pt x="2222508" y="405704"/>
                </a:lnTo>
                <a:lnTo>
                  <a:pt x="2219365" y="403227"/>
                </a:lnTo>
                <a:lnTo>
                  <a:pt x="2219365" y="403227"/>
                </a:lnTo>
                <a:cubicBezTo>
                  <a:pt x="2211554" y="397512"/>
                  <a:pt x="2203172" y="392750"/>
                  <a:pt x="2195076" y="387511"/>
                </a:cubicBezTo>
                <a:cubicBezTo>
                  <a:pt x="2182770" y="380967"/>
                  <a:pt x="2170987" y="373490"/>
                  <a:pt x="2159834" y="365127"/>
                </a:cubicBezTo>
                <a:cubicBezTo>
                  <a:pt x="2134592" y="351030"/>
                  <a:pt x="2113066" y="339410"/>
                  <a:pt x="2118114" y="346077"/>
                </a:cubicBezTo>
                <a:cubicBezTo>
                  <a:pt x="2119076" y="346925"/>
                  <a:pt x="2119972" y="347849"/>
                  <a:pt x="2120781" y="348840"/>
                </a:cubicBezTo>
                <a:lnTo>
                  <a:pt x="2130306" y="355031"/>
                </a:lnTo>
                <a:cubicBezTo>
                  <a:pt x="2138117" y="359317"/>
                  <a:pt x="2146403" y="364556"/>
                  <a:pt x="2155071" y="369890"/>
                </a:cubicBezTo>
                <a:cubicBezTo>
                  <a:pt x="2163739" y="375224"/>
                  <a:pt x="2171835" y="381796"/>
                  <a:pt x="2180122" y="387606"/>
                </a:cubicBezTo>
                <a:lnTo>
                  <a:pt x="2179074" y="389511"/>
                </a:lnTo>
                <a:cubicBezTo>
                  <a:pt x="2175074" y="387511"/>
                  <a:pt x="2170025" y="384558"/>
                  <a:pt x="2163739" y="380558"/>
                </a:cubicBezTo>
                <a:cubicBezTo>
                  <a:pt x="2157452" y="376557"/>
                  <a:pt x="2149928" y="371604"/>
                  <a:pt x="2140879" y="365889"/>
                </a:cubicBezTo>
                <a:lnTo>
                  <a:pt x="2118495" y="351792"/>
                </a:lnTo>
                <a:lnTo>
                  <a:pt x="2116685" y="351792"/>
                </a:lnTo>
                <a:cubicBezTo>
                  <a:pt x="2115352" y="353316"/>
                  <a:pt x="2113542" y="354459"/>
                  <a:pt x="2112780" y="356364"/>
                </a:cubicBezTo>
                <a:cubicBezTo>
                  <a:pt x="2112018" y="358269"/>
                  <a:pt x="2107160" y="356364"/>
                  <a:pt x="2096587" y="351126"/>
                </a:cubicBezTo>
                <a:cubicBezTo>
                  <a:pt x="2086015" y="345887"/>
                  <a:pt x="2069727" y="337410"/>
                  <a:pt x="2047058" y="324265"/>
                </a:cubicBezTo>
                <a:lnTo>
                  <a:pt x="2022197" y="307215"/>
                </a:lnTo>
                <a:cubicBezTo>
                  <a:pt x="2012339" y="302034"/>
                  <a:pt x="2002804" y="296281"/>
                  <a:pt x="1993622" y="289975"/>
                </a:cubicBezTo>
                <a:cubicBezTo>
                  <a:pt x="1944130" y="264572"/>
                  <a:pt x="1892409" y="243760"/>
                  <a:pt x="1839127" y="227777"/>
                </a:cubicBezTo>
                <a:lnTo>
                  <a:pt x="1839127" y="227777"/>
                </a:lnTo>
                <a:cubicBezTo>
                  <a:pt x="1836022" y="226834"/>
                  <a:pt x="1832831" y="226196"/>
                  <a:pt x="1829602" y="225872"/>
                </a:cubicBezTo>
                <a:cubicBezTo>
                  <a:pt x="1830554" y="229777"/>
                  <a:pt x="1831030" y="231777"/>
                  <a:pt x="1818934" y="229491"/>
                </a:cubicBezTo>
                <a:cubicBezTo>
                  <a:pt x="1812933" y="228348"/>
                  <a:pt x="1803694" y="226062"/>
                  <a:pt x="1789787" y="222443"/>
                </a:cubicBezTo>
                <a:cubicBezTo>
                  <a:pt x="1782834" y="220728"/>
                  <a:pt x="1774833" y="218156"/>
                  <a:pt x="1765308" y="216156"/>
                </a:cubicBezTo>
                <a:lnTo>
                  <a:pt x="1732161" y="209013"/>
                </a:lnTo>
                <a:cubicBezTo>
                  <a:pt x="1720921" y="206631"/>
                  <a:pt x="1709682" y="203964"/>
                  <a:pt x="1698347" y="202440"/>
                </a:cubicBezTo>
                <a:lnTo>
                  <a:pt x="1697776" y="200535"/>
                </a:lnTo>
                <a:cubicBezTo>
                  <a:pt x="1701976" y="199935"/>
                  <a:pt x="1706244" y="199935"/>
                  <a:pt x="1710444" y="200535"/>
                </a:cubicBezTo>
                <a:cubicBezTo>
                  <a:pt x="1716635" y="201202"/>
                  <a:pt x="1724351" y="202536"/>
                  <a:pt x="1732637" y="203869"/>
                </a:cubicBezTo>
                <a:cubicBezTo>
                  <a:pt x="1749020" y="206727"/>
                  <a:pt x="1767403" y="209489"/>
                  <a:pt x="1777976" y="211108"/>
                </a:cubicBezTo>
                <a:lnTo>
                  <a:pt x="1775785" y="208060"/>
                </a:lnTo>
                <a:cubicBezTo>
                  <a:pt x="1771785" y="205107"/>
                  <a:pt x="1767689" y="202726"/>
                  <a:pt x="1763689" y="199964"/>
                </a:cubicBezTo>
                <a:lnTo>
                  <a:pt x="1729494" y="189581"/>
                </a:lnTo>
                <a:cubicBezTo>
                  <a:pt x="1718731" y="185390"/>
                  <a:pt x="1753402" y="192344"/>
                  <a:pt x="1737876" y="187010"/>
                </a:cubicBezTo>
                <a:lnTo>
                  <a:pt x="1728922" y="181771"/>
                </a:lnTo>
                <a:lnTo>
                  <a:pt x="1728922" y="181771"/>
                </a:lnTo>
                <a:cubicBezTo>
                  <a:pt x="1724541" y="180723"/>
                  <a:pt x="1719397" y="179104"/>
                  <a:pt x="1713016" y="178056"/>
                </a:cubicBezTo>
                <a:lnTo>
                  <a:pt x="1695299" y="175008"/>
                </a:lnTo>
                <a:cubicBezTo>
                  <a:pt x="1684345" y="173008"/>
                  <a:pt x="1676249" y="171103"/>
                  <a:pt x="1678916" y="169960"/>
                </a:cubicBezTo>
                <a:cubicBezTo>
                  <a:pt x="1684060" y="167769"/>
                  <a:pt x="1675202" y="165102"/>
                  <a:pt x="1659866" y="162054"/>
                </a:cubicBezTo>
                <a:cubicBezTo>
                  <a:pt x="1644531" y="159006"/>
                  <a:pt x="1621766" y="157673"/>
                  <a:pt x="1599287" y="155292"/>
                </a:cubicBezTo>
                <a:cubicBezTo>
                  <a:pt x="1574618" y="147481"/>
                  <a:pt x="1617861" y="149672"/>
                  <a:pt x="1646912" y="149862"/>
                </a:cubicBezTo>
                <a:cubicBezTo>
                  <a:pt x="1656152" y="149919"/>
                  <a:pt x="1665372" y="150558"/>
                  <a:pt x="1674535" y="151767"/>
                </a:cubicBezTo>
                <a:lnTo>
                  <a:pt x="1705682" y="155006"/>
                </a:lnTo>
                <a:cubicBezTo>
                  <a:pt x="1705015" y="153291"/>
                  <a:pt x="1702062" y="151386"/>
                  <a:pt x="1675583" y="146338"/>
                </a:cubicBezTo>
                <a:lnTo>
                  <a:pt x="1658819" y="143671"/>
                </a:lnTo>
                <a:lnTo>
                  <a:pt x="1643197" y="142052"/>
                </a:lnTo>
                <a:lnTo>
                  <a:pt x="1615099" y="139671"/>
                </a:lnTo>
                <a:cubicBezTo>
                  <a:pt x="1606526" y="139099"/>
                  <a:pt x="1598620" y="138337"/>
                  <a:pt x="1591286" y="138337"/>
                </a:cubicBezTo>
                <a:cubicBezTo>
                  <a:pt x="1583952" y="138337"/>
                  <a:pt x="1577380" y="138337"/>
                  <a:pt x="1571379" y="138813"/>
                </a:cubicBezTo>
                <a:lnTo>
                  <a:pt x="1571379" y="138813"/>
                </a:lnTo>
                <a:cubicBezTo>
                  <a:pt x="1567378" y="141004"/>
                  <a:pt x="1542328" y="138147"/>
                  <a:pt x="1520706" y="137575"/>
                </a:cubicBezTo>
                <a:cubicBezTo>
                  <a:pt x="1503742" y="136413"/>
                  <a:pt x="1486702" y="137280"/>
                  <a:pt x="1469938" y="140147"/>
                </a:cubicBezTo>
                <a:cubicBezTo>
                  <a:pt x="1460022" y="143614"/>
                  <a:pt x="1449773" y="146071"/>
                  <a:pt x="1439362" y="147481"/>
                </a:cubicBezTo>
                <a:cubicBezTo>
                  <a:pt x="1431266" y="148719"/>
                  <a:pt x="1421075" y="149957"/>
                  <a:pt x="1408120" y="151005"/>
                </a:cubicBezTo>
                <a:cubicBezTo>
                  <a:pt x="1401548" y="151005"/>
                  <a:pt x="1394404" y="152148"/>
                  <a:pt x="1386403" y="153196"/>
                </a:cubicBezTo>
                <a:lnTo>
                  <a:pt x="1359734" y="155958"/>
                </a:lnTo>
                <a:lnTo>
                  <a:pt x="1338683" y="157578"/>
                </a:lnTo>
                <a:cubicBezTo>
                  <a:pt x="1331635" y="158054"/>
                  <a:pt x="1324682" y="159197"/>
                  <a:pt x="1317728" y="160054"/>
                </a:cubicBezTo>
                <a:lnTo>
                  <a:pt x="1302774" y="162912"/>
                </a:lnTo>
                <a:cubicBezTo>
                  <a:pt x="1287915" y="165007"/>
                  <a:pt x="1273056" y="166436"/>
                  <a:pt x="1258292" y="169579"/>
                </a:cubicBezTo>
                <a:lnTo>
                  <a:pt x="1256006" y="167388"/>
                </a:lnTo>
                <a:cubicBezTo>
                  <a:pt x="1243548" y="167245"/>
                  <a:pt x="1231108" y="168293"/>
                  <a:pt x="1218859" y="170531"/>
                </a:cubicBezTo>
                <a:cubicBezTo>
                  <a:pt x="1209677" y="171837"/>
                  <a:pt x="1200580" y="173684"/>
                  <a:pt x="1191617" y="176056"/>
                </a:cubicBezTo>
                <a:lnTo>
                  <a:pt x="1159804" y="183962"/>
                </a:lnTo>
                <a:cubicBezTo>
                  <a:pt x="1148088" y="189010"/>
                  <a:pt x="1146183" y="191772"/>
                  <a:pt x="1169329" y="188439"/>
                </a:cubicBezTo>
                <a:cubicBezTo>
                  <a:pt x="1151612" y="194154"/>
                  <a:pt x="1148850" y="196725"/>
                  <a:pt x="1147707" y="199106"/>
                </a:cubicBezTo>
                <a:cubicBezTo>
                  <a:pt x="1146564" y="201488"/>
                  <a:pt x="1147135" y="203298"/>
                  <a:pt x="1136468" y="208155"/>
                </a:cubicBezTo>
                <a:lnTo>
                  <a:pt x="1131610" y="213680"/>
                </a:lnTo>
                <a:cubicBezTo>
                  <a:pt x="1139630" y="212241"/>
                  <a:pt x="1147755" y="211451"/>
                  <a:pt x="1155899" y="211298"/>
                </a:cubicBezTo>
                <a:cubicBezTo>
                  <a:pt x="1159623" y="211280"/>
                  <a:pt x="1163309" y="211994"/>
                  <a:pt x="1166757" y="213394"/>
                </a:cubicBezTo>
                <a:cubicBezTo>
                  <a:pt x="1171138" y="215585"/>
                  <a:pt x="1171138" y="218728"/>
                  <a:pt x="1176282" y="220633"/>
                </a:cubicBezTo>
                <a:cubicBezTo>
                  <a:pt x="1181426" y="222538"/>
                  <a:pt x="1184283" y="225300"/>
                  <a:pt x="1211715" y="221586"/>
                </a:cubicBezTo>
                <a:lnTo>
                  <a:pt x="1209143" y="224538"/>
                </a:lnTo>
                <a:cubicBezTo>
                  <a:pt x="1213820" y="223224"/>
                  <a:pt x="1218687" y="222767"/>
                  <a:pt x="1223526" y="223205"/>
                </a:cubicBezTo>
                <a:cubicBezTo>
                  <a:pt x="1224669" y="223681"/>
                  <a:pt x="1222669" y="224634"/>
                  <a:pt x="1219240" y="226157"/>
                </a:cubicBezTo>
                <a:cubicBezTo>
                  <a:pt x="1212001" y="229491"/>
                  <a:pt x="1214572" y="229110"/>
                  <a:pt x="1236385" y="226157"/>
                </a:cubicBezTo>
                <a:lnTo>
                  <a:pt x="1236861" y="228158"/>
                </a:lnTo>
                <a:cubicBezTo>
                  <a:pt x="1219335" y="231111"/>
                  <a:pt x="1211810" y="234159"/>
                  <a:pt x="1211525" y="235492"/>
                </a:cubicBezTo>
                <a:lnTo>
                  <a:pt x="1184093" y="241779"/>
                </a:lnTo>
                <a:cubicBezTo>
                  <a:pt x="1176472" y="243207"/>
                  <a:pt x="1168757" y="244446"/>
                  <a:pt x="1161233" y="246065"/>
                </a:cubicBezTo>
                <a:lnTo>
                  <a:pt x="1138563" y="251494"/>
                </a:lnTo>
                <a:cubicBezTo>
                  <a:pt x="1123418" y="255209"/>
                  <a:pt x="1108083" y="258066"/>
                  <a:pt x="1093224" y="262829"/>
                </a:cubicBezTo>
                <a:lnTo>
                  <a:pt x="1048266" y="275783"/>
                </a:lnTo>
                <a:lnTo>
                  <a:pt x="1003975" y="291023"/>
                </a:lnTo>
                <a:cubicBezTo>
                  <a:pt x="995688" y="293976"/>
                  <a:pt x="987782" y="297595"/>
                  <a:pt x="979781" y="301215"/>
                </a:cubicBezTo>
                <a:cubicBezTo>
                  <a:pt x="963875" y="308168"/>
                  <a:pt x="948634" y="314740"/>
                  <a:pt x="964922" y="305501"/>
                </a:cubicBezTo>
                <a:lnTo>
                  <a:pt x="963684" y="303786"/>
                </a:lnTo>
                <a:lnTo>
                  <a:pt x="937967" y="312835"/>
                </a:lnTo>
                <a:cubicBezTo>
                  <a:pt x="922441" y="320836"/>
                  <a:pt x="904819" y="330552"/>
                  <a:pt x="890341" y="337981"/>
                </a:cubicBezTo>
                <a:cubicBezTo>
                  <a:pt x="875863" y="345411"/>
                  <a:pt x="864338" y="351888"/>
                  <a:pt x="860338" y="351126"/>
                </a:cubicBezTo>
                <a:cubicBezTo>
                  <a:pt x="850813" y="356269"/>
                  <a:pt x="841288" y="360651"/>
                  <a:pt x="831286" y="366556"/>
                </a:cubicBezTo>
                <a:cubicBezTo>
                  <a:pt x="821285" y="372462"/>
                  <a:pt x="811760" y="378843"/>
                  <a:pt x="800902" y="386273"/>
                </a:cubicBezTo>
                <a:cubicBezTo>
                  <a:pt x="800426" y="388559"/>
                  <a:pt x="797187" y="391321"/>
                  <a:pt x="778232" y="404656"/>
                </a:cubicBezTo>
                <a:lnTo>
                  <a:pt x="756801" y="425802"/>
                </a:lnTo>
                <a:cubicBezTo>
                  <a:pt x="724987" y="443423"/>
                  <a:pt x="676696" y="480665"/>
                  <a:pt x="675172" y="475427"/>
                </a:cubicBezTo>
                <a:lnTo>
                  <a:pt x="647644" y="498858"/>
                </a:lnTo>
                <a:cubicBezTo>
                  <a:pt x="636786" y="508383"/>
                  <a:pt x="626785" y="518575"/>
                  <a:pt x="616212" y="528386"/>
                </a:cubicBezTo>
                <a:lnTo>
                  <a:pt x="600115" y="542102"/>
                </a:lnTo>
                <a:lnTo>
                  <a:pt x="585256" y="557723"/>
                </a:lnTo>
                <a:cubicBezTo>
                  <a:pt x="584113" y="561628"/>
                  <a:pt x="589732" y="557723"/>
                  <a:pt x="598114" y="550770"/>
                </a:cubicBezTo>
                <a:cubicBezTo>
                  <a:pt x="606497" y="543816"/>
                  <a:pt x="618688" y="534291"/>
                  <a:pt x="629261" y="525528"/>
                </a:cubicBezTo>
                <a:lnTo>
                  <a:pt x="646692" y="511050"/>
                </a:lnTo>
                <a:cubicBezTo>
                  <a:pt x="651835" y="506859"/>
                  <a:pt x="655550" y="504859"/>
                  <a:pt x="653645" y="507717"/>
                </a:cubicBezTo>
                <a:cubicBezTo>
                  <a:pt x="641463" y="521871"/>
                  <a:pt x="628423" y="535263"/>
                  <a:pt x="614593" y="547817"/>
                </a:cubicBezTo>
                <a:lnTo>
                  <a:pt x="612402" y="553151"/>
                </a:lnTo>
                <a:lnTo>
                  <a:pt x="618688" y="550007"/>
                </a:lnTo>
                <a:cubicBezTo>
                  <a:pt x="633357" y="537815"/>
                  <a:pt x="647263" y="525052"/>
                  <a:pt x="662408" y="513241"/>
                </a:cubicBezTo>
                <a:lnTo>
                  <a:pt x="684125" y="496001"/>
                </a:lnTo>
                <a:lnTo>
                  <a:pt x="684125" y="496001"/>
                </a:lnTo>
                <a:cubicBezTo>
                  <a:pt x="697603" y="483752"/>
                  <a:pt x="711957" y="472522"/>
                  <a:pt x="727083" y="462378"/>
                </a:cubicBezTo>
                <a:cubicBezTo>
                  <a:pt x="736608" y="455710"/>
                  <a:pt x="742132" y="453424"/>
                  <a:pt x="742799" y="455234"/>
                </a:cubicBezTo>
                <a:lnTo>
                  <a:pt x="720797" y="472665"/>
                </a:lnTo>
                <a:cubicBezTo>
                  <a:pt x="714319" y="477522"/>
                  <a:pt x="708605" y="481713"/>
                  <a:pt x="703556" y="485809"/>
                </a:cubicBezTo>
                <a:cubicBezTo>
                  <a:pt x="698508" y="489905"/>
                  <a:pt x="694031" y="493905"/>
                  <a:pt x="690697" y="497430"/>
                </a:cubicBezTo>
                <a:cubicBezTo>
                  <a:pt x="683077" y="504478"/>
                  <a:pt x="677267" y="510384"/>
                  <a:pt x="671647" y="515813"/>
                </a:cubicBezTo>
                <a:cubicBezTo>
                  <a:pt x="660789" y="526576"/>
                  <a:pt x="653359" y="537054"/>
                  <a:pt x="637643" y="552484"/>
                </a:cubicBezTo>
                <a:cubicBezTo>
                  <a:pt x="636576" y="555513"/>
                  <a:pt x="634814" y="558256"/>
                  <a:pt x="632500" y="560485"/>
                </a:cubicBezTo>
                <a:lnTo>
                  <a:pt x="620022" y="574773"/>
                </a:lnTo>
                <a:cubicBezTo>
                  <a:pt x="610497" y="586203"/>
                  <a:pt x="596876" y="599823"/>
                  <a:pt x="584780" y="613444"/>
                </a:cubicBezTo>
                <a:cubicBezTo>
                  <a:pt x="576731" y="625350"/>
                  <a:pt x="567815" y="636657"/>
                  <a:pt x="558109" y="647258"/>
                </a:cubicBezTo>
                <a:cubicBezTo>
                  <a:pt x="552871" y="653259"/>
                  <a:pt x="548584" y="659545"/>
                  <a:pt x="543631" y="665736"/>
                </a:cubicBezTo>
                <a:lnTo>
                  <a:pt x="530201" y="683834"/>
                </a:lnTo>
                <a:cubicBezTo>
                  <a:pt x="525915" y="689739"/>
                  <a:pt x="521629" y="695454"/>
                  <a:pt x="517723" y="701074"/>
                </a:cubicBezTo>
                <a:cubicBezTo>
                  <a:pt x="513818" y="706694"/>
                  <a:pt x="510675" y="712409"/>
                  <a:pt x="507246" y="717933"/>
                </a:cubicBezTo>
                <a:cubicBezTo>
                  <a:pt x="509532" y="716505"/>
                  <a:pt x="510294" y="717457"/>
                  <a:pt x="513818" y="714028"/>
                </a:cubicBezTo>
                <a:cubicBezTo>
                  <a:pt x="516695" y="711056"/>
                  <a:pt x="519333" y="707875"/>
                  <a:pt x="521724" y="704503"/>
                </a:cubicBezTo>
                <a:cubicBezTo>
                  <a:pt x="525534" y="699836"/>
                  <a:pt x="531249" y="693359"/>
                  <a:pt x="537916" y="684215"/>
                </a:cubicBezTo>
                <a:lnTo>
                  <a:pt x="557633" y="660498"/>
                </a:lnTo>
                <a:lnTo>
                  <a:pt x="578493" y="637733"/>
                </a:lnTo>
                <a:cubicBezTo>
                  <a:pt x="585446" y="630208"/>
                  <a:pt x="592114" y="622398"/>
                  <a:pt x="599353" y="615159"/>
                </a:cubicBezTo>
                <a:lnTo>
                  <a:pt x="621260" y="593537"/>
                </a:lnTo>
                <a:lnTo>
                  <a:pt x="633643" y="583345"/>
                </a:lnTo>
                <a:cubicBezTo>
                  <a:pt x="646406" y="570486"/>
                  <a:pt x="659836" y="558294"/>
                  <a:pt x="672790" y="545245"/>
                </a:cubicBezTo>
                <a:cubicBezTo>
                  <a:pt x="687173" y="536292"/>
                  <a:pt x="726607" y="499620"/>
                  <a:pt x="744133" y="490476"/>
                </a:cubicBezTo>
                <a:cubicBezTo>
                  <a:pt x="748705" y="487905"/>
                  <a:pt x="759944" y="479713"/>
                  <a:pt x="755848" y="484190"/>
                </a:cubicBezTo>
                <a:cubicBezTo>
                  <a:pt x="747257" y="492219"/>
                  <a:pt x="738046" y="499582"/>
                  <a:pt x="728321" y="506193"/>
                </a:cubicBezTo>
                <a:cubicBezTo>
                  <a:pt x="711367" y="519337"/>
                  <a:pt x="694412" y="533148"/>
                  <a:pt x="678124" y="546293"/>
                </a:cubicBezTo>
                <a:cubicBezTo>
                  <a:pt x="661837" y="559437"/>
                  <a:pt x="647168" y="572677"/>
                  <a:pt x="633928" y="584393"/>
                </a:cubicBezTo>
                <a:cubicBezTo>
                  <a:pt x="621355" y="597823"/>
                  <a:pt x="608211" y="610872"/>
                  <a:pt x="595828" y="624588"/>
                </a:cubicBezTo>
                <a:cubicBezTo>
                  <a:pt x="583446" y="638304"/>
                  <a:pt x="571444" y="652306"/>
                  <a:pt x="559729" y="666594"/>
                </a:cubicBezTo>
                <a:lnTo>
                  <a:pt x="552204" y="676119"/>
                </a:lnTo>
                <a:lnTo>
                  <a:pt x="549347" y="680405"/>
                </a:lnTo>
                <a:cubicBezTo>
                  <a:pt x="537726" y="697264"/>
                  <a:pt x="552871" y="684405"/>
                  <a:pt x="527439" y="715552"/>
                </a:cubicBezTo>
                <a:cubicBezTo>
                  <a:pt x="514009" y="733078"/>
                  <a:pt x="513151" y="727935"/>
                  <a:pt x="525248" y="707170"/>
                </a:cubicBezTo>
                <a:lnTo>
                  <a:pt x="506198" y="730030"/>
                </a:lnTo>
                <a:cubicBezTo>
                  <a:pt x="456001" y="799944"/>
                  <a:pt x="420473" y="863380"/>
                  <a:pt x="394184" y="905099"/>
                </a:cubicBezTo>
                <a:cubicBezTo>
                  <a:pt x="384659" y="925959"/>
                  <a:pt x="375134" y="946533"/>
                  <a:pt x="366847" y="968060"/>
                </a:cubicBezTo>
                <a:lnTo>
                  <a:pt x="359323" y="987777"/>
                </a:lnTo>
                <a:cubicBezTo>
                  <a:pt x="356751" y="994349"/>
                  <a:pt x="354274" y="1000921"/>
                  <a:pt x="352274" y="1007684"/>
                </a:cubicBezTo>
                <a:cubicBezTo>
                  <a:pt x="347893" y="1019304"/>
                  <a:pt x="343797" y="1029972"/>
                  <a:pt x="339987" y="1039402"/>
                </a:cubicBezTo>
                <a:cubicBezTo>
                  <a:pt x="337987" y="1044069"/>
                  <a:pt x="336177" y="1048927"/>
                  <a:pt x="334462" y="1052737"/>
                </a:cubicBezTo>
                <a:lnTo>
                  <a:pt x="330176" y="1064167"/>
                </a:lnTo>
                <a:cubicBezTo>
                  <a:pt x="324747" y="1077978"/>
                  <a:pt x="320651" y="1085694"/>
                  <a:pt x="318460" y="1085027"/>
                </a:cubicBezTo>
                <a:cubicBezTo>
                  <a:pt x="329509" y="1048260"/>
                  <a:pt x="331700" y="1036354"/>
                  <a:pt x="335986" y="1018352"/>
                </a:cubicBezTo>
                <a:cubicBezTo>
                  <a:pt x="334177" y="1017780"/>
                  <a:pt x="327795" y="1030639"/>
                  <a:pt x="320365" y="1052832"/>
                </a:cubicBezTo>
                <a:cubicBezTo>
                  <a:pt x="315517" y="1070920"/>
                  <a:pt x="309659" y="1088732"/>
                  <a:pt x="302839" y="1106172"/>
                </a:cubicBezTo>
                <a:cubicBezTo>
                  <a:pt x="301401" y="1111583"/>
                  <a:pt x="298648" y="1116555"/>
                  <a:pt x="294838" y="1120650"/>
                </a:cubicBezTo>
                <a:lnTo>
                  <a:pt x="290933" y="1123603"/>
                </a:lnTo>
                <a:lnTo>
                  <a:pt x="290933" y="1123603"/>
                </a:lnTo>
                <a:lnTo>
                  <a:pt x="281408" y="1163799"/>
                </a:lnTo>
                <a:cubicBezTo>
                  <a:pt x="278265" y="1182849"/>
                  <a:pt x="275122" y="1201899"/>
                  <a:pt x="271883" y="1220949"/>
                </a:cubicBezTo>
                <a:cubicBezTo>
                  <a:pt x="268645" y="1239999"/>
                  <a:pt x="267692" y="1259049"/>
                  <a:pt x="264644" y="1279242"/>
                </a:cubicBezTo>
                <a:lnTo>
                  <a:pt x="259215" y="1273431"/>
                </a:lnTo>
                <a:lnTo>
                  <a:pt x="264644" y="1279242"/>
                </a:lnTo>
                <a:cubicBezTo>
                  <a:pt x="262453" y="1311817"/>
                  <a:pt x="263787" y="1319532"/>
                  <a:pt x="265692" y="1321628"/>
                </a:cubicBezTo>
                <a:cubicBezTo>
                  <a:pt x="265482" y="1336106"/>
                  <a:pt x="264044" y="1350536"/>
                  <a:pt x="261406" y="1364776"/>
                </a:cubicBezTo>
                <a:cubicBezTo>
                  <a:pt x="261406" y="1378111"/>
                  <a:pt x="260739" y="1391446"/>
                  <a:pt x="260453" y="1404781"/>
                </a:cubicBezTo>
                <a:lnTo>
                  <a:pt x="256072" y="1409163"/>
                </a:lnTo>
                <a:lnTo>
                  <a:pt x="256072" y="1409163"/>
                </a:lnTo>
                <a:lnTo>
                  <a:pt x="260453" y="1404781"/>
                </a:lnTo>
                <a:cubicBezTo>
                  <a:pt x="262072" y="1413544"/>
                  <a:pt x="263882" y="1420497"/>
                  <a:pt x="265311" y="1432499"/>
                </a:cubicBezTo>
                <a:cubicBezTo>
                  <a:pt x="266740" y="1444500"/>
                  <a:pt x="266930" y="1461074"/>
                  <a:pt x="269216" y="1490220"/>
                </a:cubicBezTo>
                <a:lnTo>
                  <a:pt x="270264" y="1503079"/>
                </a:lnTo>
                <a:cubicBezTo>
                  <a:pt x="270264" y="1513461"/>
                  <a:pt x="270740" y="1521653"/>
                  <a:pt x="270931" y="1528320"/>
                </a:cubicBezTo>
                <a:cubicBezTo>
                  <a:pt x="270931" y="1521653"/>
                  <a:pt x="270931" y="1513461"/>
                  <a:pt x="270264" y="1503079"/>
                </a:cubicBezTo>
                <a:lnTo>
                  <a:pt x="272264" y="1503079"/>
                </a:lnTo>
                <a:cubicBezTo>
                  <a:pt x="272264" y="1492602"/>
                  <a:pt x="271788" y="1482505"/>
                  <a:pt x="271597" y="1471647"/>
                </a:cubicBezTo>
                <a:cubicBezTo>
                  <a:pt x="271407" y="1460788"/>
                  <a:pt x="271597" y="1448596"/>
                  <a:pt x="270835" y="1433547"/>
                </a:cubicBezTo>
                <a:cubicBezTo>
                  <a:pt x="269273" y="1423269"/>
                  <a:pt x="268578" y="1412887"/>
                  <a:pt x="268740" y="1402495"/>
                </a:cubicBezTo>
                <a:cubicBezTo>
                  <a:pt x="268816" y="1397990"/>
                  <a:pt x="269816" y="1393542"/>
                  <a:pt x="271693" y="1389446"/>
                </a:cubicBezTo>
                <a:cubicBezTo>
                  <a:pt x="272512" y="1375206"/>
                  <a:pt x="272512" y="1360918"/>
                  <a:pt x="271693" y="1346679"/>
                </a:cubicBezTo>
                <a:cubicBezTo>
                  <a:pt x="271169" y="1333334"/>
                  <a:pt x="271521" y="1319970"/>
                  <a:pt x="272740" y="1306674"/>
                </a:cubicBezTo>
                <a:lnTo>
                  <a:pt x="278170" y="1306674"/>
                </a:lnTo>
                <a:cubicBezTo>
                  <a:pt x="275693" y="1348965"/>
                  <a:pt x="279217" y="1338392"/>
                  <a:pt x="281408" y="1333344"/>
                </a:cubicBezTo>
                <a:cubicBezTo>
                  <a:pt x="284456" y="1325914"/>
                  <a:pt x="285790" y="1328772"/>
                  <a:pt x="285790" y="1340583"/>
                </a:cubicBezTo>
                <a:cubicBezTo>
                  <a:pt x="285790" y="1352394"/>
                  <a:pt x="285790" y="1373539"/>
                  <a:pt x="284647" y="1402686"/>
                </a:cubicBezTo>
                <a:cubicBezTo>
                  <a:pt x="284647" y="1411734"/>
                  <a:pt x="284647" y="1421069"/>
                  <a:pt x="285218" y="1430308"/>
                </a:cubicBezTo>
                <a:lnTo>
                  <a:pt x="285218" y="1430308"/>
                </a:lnTo>
                <a:cubicBezTo>
                  <a:pt x="286266" y="1430880"/>
                  <a:pt x="286647" y="1426593"/>
                  <a:pt x="286742" y="1419831"/>
                </a:cubicBezTo>
                <a:cubicBezTo>
                  <a:pt x="286837" y="1413068"/>
                  <a:pt x="286742" y="1403638"/>
                  <a:pt x="286742" y="1393923"/>
                </a:cubicBezTo>
                <a:cubicBezTo>
                  <a:pt x="287218" y="1374873"/>
                  <a:pt x="288076" y="1363252"/>
                  <a:pt x="289600" y="1364586"/>
                </a:cubicBezTo>
                <a:lnTo>
                  <a:pt x="289600" y="1364586"/>
                </a:lnTo>
                <a:cubicBezTo>
                  <a:pt x="291886" y="1369539"/>
                  <a:pt x="293600" y="1360680"/>
                  <a:pt x="295029" y="1345536"/>
                </a:cubicBezTo>
                <a:cubicBezTo>
                  <a:pt x="296458" y="1330391"/>
                  <a:pt x="299791" y="1308674"/>
                  <a:pt x="302077" y="1287814"/>
                </a:cubicBezTo>
                <a:cubicBezTo>
                  <a:pt x="302077" y="1290576"/>
                  <a:pt x="302077" y="1293529"/>
                  <a:pt x="302077" y="1296387"/>
                </a:cubicBezTo>
                <a:cubicBezTo>
                  <a:pt x="302077" y="1293529"/>
                  <a:pt x="302077" y="1290576"/>
                  <a:pt x="302077" y="1287909"/>
                </a:cubicBezTo>
                <a:lnTo>
                  <a:pt x="304649" y="1297434"/>
                </a:lnTo>
                <a:cubicBezTo>
                  <a:pt x="303163" y="1311255"/>
                  <a:pt x="302401" y="1325152"/>
                  <a:pt x="302363" y="1339059"/>
                </a:cubicBezTo>
                <a:cubicBezTo>
                  <a:pt x="302401" y="1325152"/>
                  <a:pt x="303163" y="1311255"/>
                  <a:pt x="304649" y="1297434"/>
                </a:cubicBezTo>
                <a:cubicBezTo>
                  <a:pt x="305411" y="1292386"/>
                  <a:pt x="305792" y="1287338"/>
                  <a:pt x="307030" y="1282290"/>
                </a:cubicBezTo>
                <a:lnTo>
                  <a:pt x="309697" y="1278003"/>
                </a:lnTo>
                <a:cubicBezTo>
                  <a:pt x="309697" y="1280194"/>
                  <a:pt x="310840" y="1277051"/>
                  <a:pt x="312079" y="1269240"/>
                </a:cubicBezTo>
                <a:lnTo>
                  <a:pt x="314651" y="1265430"/>
                </a:lnTo>
                <a:lnTo>
                  <a:pt x="311984" y="1287909"/>
                </a:lnTo>
                <a:lnTo>
                  <a:pt x="310459" y="1310484"/>
                </a:lnTo>
                <a:lnTo>
                  <a:pt x="309126" y="1313055"/>
                </a:lnTo>
                <a:cubicBezTo>
                  <a:pt x="307792" y="1328200"/>
                  <a:pt x="305697" y="1340392"/>
                  <a:pt x="304649" y="1351155"/>
                </a:cubicBezTo>
                <a:cubicBezTo>
                  <a:pt x="303601" y="1361919"/>
                  <a:pt x="302459" y="1371158"/>
                  <a:pt x="301315" y="1380302"/>
                </a:cubicBezTo>
                <a:cubicBezTo>
                  <a:pt x="300172" y="1389446"/>
                  <a:pt x="300172" y="1396875"/>
                  <a:pt x="299696" y="1404591"/>
                </a:cubicBezTo>
                <a:cubicBezTo>
                  <a:pt x="299220" y="1412306"/>
                  <a:pt x="299220" y="1419449"/>
                  <a:pt x="299030" y="1426403"/>
                </a:cubicBezTo>
                <a:cubicBezTo>
                  <a:pt x="298553" y="1440214"/>
                  <a:pt x="297791" y="1452597"/>
                  <a:pt x="296934" y="1464503"/>
                </a:cubicBezTo>
                <a:cubicBezTo>
                  <a:pt x="296362" y="1451644"/>
                  <a:pt x="296077" y="1440214"/>
                  <a:pt x="295981" y="1429451"/>
                </a:cubicBezTo>
                <a:cubicBezTo>
                  <a:pt x="295981" y="1440214"/>
                  <a:pt x="295981" y="1451739"/>
                  <a:pt x="296934" y="1464503"/>
                </a:cubicBezTo>
                <a:cubicBezTo>
                  <a:pt x="297658" y="1473856"/>
                  <a:pt x="297658" y="1483248"/>
                  <a:pt x="296934" y="1492602"/>
                </a:cubicBezTo>
                <a:cubicBezTo>
                  <a:pt x="296934" y="1507080"/>
                  <a:pt x="295124" y="1505556"/>
                  <a:pt x="293981" y="1508699"/>
                </a:cubicBezTo>
                <a:cubicBezTo>
                  <a:pt x="292743" y="1502136"/>
                  <a:pt x="290733" y="1495735"/>
                  <a:pt x="287980" y="1489649"/>
                </a:cubicBezTo>
                <a:cubicBezTo>
                  <a:pt x="290714" y="1495745"/>
                  <a:pt x="292733" y="1502136"/>
                  <a:pt x="293981" y="1508699"/>
                </a:cubicBezTo>
                <a:cubicBezTo>
                  <a:pt x="293981" y="1515938"/>
                  <a:pt x="293981" y="1522510"/>
                  <a:pt x="293981" y="1528606"/>
                </a:cubicBezTo>
                <a:cubicBezTo>
                  <a:pt x="293981" y="1534702"/>
                  <a:pt x="293981" y="1540322"/>
                  <a:pt x="293981" y="1545465"/>
                </a:cubicBezTo>
                <a:cubicBezTo>
                  <a:pt x="293981" y="1555848"/>
                  <a:pt x="293981" y="1564515"/>
                  <a:pt x="293314" y="1572897"/>
                </a:cubicBezTo>
                <a:cubicBezTo>
                  <a:pt x="294267" y="1583565"/>
                  <a:pt x="295886" y="1594519"/>
                  <a:pt x="297505" y="1605282"/>
                </a:cubicBezTo>
                <a:cubicBezTo>
                  <a:pt x="299001" y="1615570"/>
                  <a:pt x="301039" y="1625780"/>
                  <a:pt x="303601" y="1635858"/>
                </a:cubicBezTo>
                <a:cubicBezTo>
                  <a:pt x="304316" y="1640944"/>
                  <a:pt x="306316" y="1645764"/>
                  <a:pt x="309412" y="1649859"/>
                </a:cubicBezTo>
                <a:cubicBezTo>
                  <a:pt x="310650" y="1650526"/>
                  <a:pt x="311031" y="1647573"/>
                  <a:pt x="310840" y="1641763"/>
                </a:cubicBezTo>
                <a:cubicBezTo>
                  <a:pt x="310840" y="1626428"/>
                  <a:pt x="306364" y="1580613"/>
                  <a:pt x="316079" y="1624332"/>
                </a:cubicBezTo>
                <a:cubicBezTo>
                  <a:pt x="319508" y="1644240"/>
                  <a:pt x="335129" y="1716058"/>
                  <a:pt x="336844" y="1735775"/>
                </a:cubicBezTo>
                <a:cubicBezTo>
                  <a:pt x="336844" y="1737108"/>
                  <a:pt x="338082" y="1742061"/>
                  <a:pt x="338749" y="1745300"/>
                </a:cubicBezTo>
                <a:lnTo>
                  <a:pt x="337606" y="1749110"/>
                </a:lnTo>
                <a:lnTo>
                  <a:pt x="330843" y="1753111"/>
                </a:lnTo>
                <a:lnTo>
                  <a:pt x="328271" y="1754349"/>
                </a:lnTo>
                <a:cubicBezTo>
                  <a:pt x="326471" y="1752158"/>
                  <a:pt x="324842" y="1749834"/>
                  <a:pt x="323413" y="1747395"/>
                </a:cubicBezTo>
                <a:cubicBezTo>
                  <a:pt x="324909" y="1749834"/>
                  <a:pt x="326528" y="1752186"/>
                  <a:pt x="328271" y="1754444"/>
                </a:cubicBezTo>
                <a:cubicBezTo>
                  <a:pt x="333129" y="1771208"/>
                  <a:pt x="338558" y="1787781"/>
                  <a:pt x="343606" y="1804450"/>
                </a:cubicBezTo>
                <a:lnTo>
                  <a:pt x="346273" y="1813975"/>
                </a:lnTo>
                <a:cubicBezTo>
                  <a:pt x="347226" y="1816737"/>
                  <a:pt x="348083" y="1819404"/>
                  <a:pt x="349036" y="1821976"/>
                </a:cubicBezTo>
                <a:lnTo>
                  <a:pt x="353417" y="1835978"/>
                </a:lnTo>
                <a:cubicBezTo>
                  <a:pt x="355989" y="1844741"/>
                  <a:pt x="358465" y="1853028"/>
                  <a:pt x="361228" y="1862076"/>
                </a:cubicBezTo>
                <a:cubicBezTo>
                  <a:pt x="372372" y="1890651"/>
                  <a:pt x="366371" y="1883317"/>
                  <a:pt x="377515" y="1910273"/>
                </a:cubicBezTo>
                <a:lnTo>
                  <a:pt x="381611" y="1924561"/>
                </a:lnTo>
                <a:cubicBezTo>
                  <a:pt x="395232" y="1951421"/>
                  <a:pt x="397994" y="1960470"/>
                  <a:pt x="397232" y="1962661"/>
                </a:cubicBezTo>
                <a:cubicBezTo>
                  <a:pt x="396470" y="1964851"/>
                  <a:pt x="386945" y="1948468"/>
                  <a:pt x="375991" y="1927418"/>
                </a:cubicBezTo>
                <a:lnTo>
                  <a:pt x="368181" y="1915036"/>
                </a:lnTo>
                <a:lnTo>
                  <a:pt x="364085" y="1917036"/>
                </a:lnTo>
                <a:lnTo>
                  <a:pt x="364085" y="1917036"/>
                </a:lnTo>
                <a:cubicBezTo>
                  <a:pt x="370276" y="1931609"/>
                  <a:pt x="377992" y="1945611"/>
                  <a:pt x="384850" y="1958374"/>
                </a:cubicBezTo>
                <a:cubicBezTo>
                  <a:pt x="391108" y="1970623"/>
                  <a:pt x="398042" y="1982520"/>
                  <a:pt x="405614" y="1993998"/>
                </a:cubicBezTo>
                <a:cubicBezTo>
                  <a:pt x="417330" y="2011238"/>
                  <a:pt x="427998" y="2030478"/>
                  <a:pt x="440761" y="2049243"/>
                </a:cubicBezTo>
                <a:cubicBezTo>
                  <a:pt x="446857" y="2058768"/>
                  <a:pt x="452953" y="2068293"/>
                  <a:pt x="459240" y="2078294"/>
                </a:cubicBezTo>
                <a:cubicBezTo>
                  <a:pt x="465526" y="2088295"/>
                  <a:pt x="472384" y="2097344"/>
                  <a:pt x="478957" y="2106869"/>
                </a:cubicBezTo>
                <a:cubicBezTo>
                  <a:pt x="485529" y="2116394"/>
                  <a:pt x="490196" y="2123252"/>
                  <a:pt x="493339" y="2128586"/>
                </a:cubicBezTo>
                <a:cubicBezTo>
                  <a:pt x="496483" y="2133920"/>
                  <a:pt x="497911" y="2136111"/>
                  <a:pt x="495244" y="2134206"/>
                </a:cubicBezTo>
                <a:cubicBezTo>
                  <a:pt x="485900" y="2124014"/>
                  <a:pt x="477604" y="2112908"/>
                  <a:pt x="470480" y="2101059"/>
                </a:cubicBezTo>
                <a:cubicBezTo>
                  <a:pt x="465431" y="2093534"/>
                  <a:pt x="459621" y="2085819"/>
                  <a:pt x="454573" y="2077627"/>
                </a:cubicBezTo>
                <a:lnTo>
                  <a:pt x="439904" y="2053815"/>
                </a:lnTo>
                <a:cubicBezTo>
                  <a:pt x="435046" y="2046099"/>
                  <a:pt x="430379" y="2039051"/>
                  <a:pt x="425902" y="2032860"/>
                </a:cubicBezTo>
                <a:cubicBezTo>
                  <a:pt x="422635" y="2027478"/>
                  <a:pt x="419006" y="2022325"/>
                  <a:pt x="415044" y="2017429"/>
                </a:cubicBezTo>
                <a:cubicBezTo>
                  <a:pt x="408472" y="2009619"/>
                  <a:pt x="405519" y="2008761"/>
                  <a:pt x="407329" y="2014857"/>
                </a:cubicBezTo>
                <a:cubicBezTo>
                  <a:pt x="408776" y="2019753"/>
                  <a:pt x="410596" y="2024525"/>
                  <a:pt x="412758" y="2029145"/>
                </a:cubicBezTo>
                <a:cubicBezTo>
                  <a:pt x="414187" y="2032383"/>
                  <a:pt x="415806" y="2036098"/>
                  <a:pt x="417806" y="2040194"/>
                </a:cubicBezTo>
                <a:lnTo>
                  <a:pt x="425140" y="2053434"/>
                </a:lnTo>
                <a:cubicBezTo>
                  <a:pt x="445219" y="2080370"/>
                  <a:pt x="463602" y="2108517"/>
                  <a:pt x="480195" y="2137730"/>
                </a:cubicBezTo>
                <a:cubicBezTo>
                  <a:pt x="493911" y="2155828"/>
                  <a:pt x="504769" y="2168591"/>
                  <a:pt x="514676" y="2179735"/>
                </a:cubicBezTo>
                <a:cubicBezTo>
                  <a:pt x="524581" y="2190880"/>
                  <a:pt x="534487" y="2199833"/>
                  <a:pt x="545155" y="2211263"/>
                </a:cubicBezTo>
                <a:cubicBezTo>
                  <a:pt x="559252" y="2226884"/>
                  <a:pt x="573730" y="2239838"/>
                  <a:pt x="587161" y="2254030"/>
                </a:cubicBezTo>
                <a:cubicBezTo>
                  <a:pt x="600591" y="2268222"/>
                  <a:pt x="614402" y="2281462"/>
                  <a:pt x="628213" y="2296702"/>
                </a:cubicBezTo>
                <a:lnTo>
                  <a:pt x="611735" y="2284034"/>
                </a:lnTo>
                <a:lnTo>
                  <a:pt x="628213" y="2296702"/>
                </a:lnTo>
                <a:lnTo>
                  <a:pt x="680506" y="2341565"/>
                </a:lnTo>
                <a:cubicBezTo>
                  <a:pt x="684411" y="2344422"/>
                  <a:pt x="688221" y="2347185"/>
                  <a:pt x="692222" y="2349661"/>
                </a:cubicBezTo>
                <a:cubicBezTo>
                  <a:pt x="712662" y="2366273"/>
                  <a:pt x="733960" y="2381780"/>
                  <a:pt x="756039" y="2396143"/>
                </a:cubicBezTo>
                <a:lnTo>
                  <a:pt x="779947" y="2412621"/>
                </a:lnTo>
                <a:cubicBezTo>
                  <a:pt x="787948" y="2418051"/>
                  <a:pt x="796139" y="2423003"/>
                  <a:pt x="803855" y="2428147"/>
                </a:cubicBezTo>
                <a:cubicBezTo>
                  <a:pt x="819476" y="2438339"/>
                  <a:pt x="833858" y="2448626"/>
                  <a:pt x="846812" y="2456722"/>
                </a:cubicBezTo>
                <a:cubicBezTo>
                  <a:pt x="880912" y="2477868"/>
                  <a:pt x="878626" y="2479392"/>
                  <a:pt x="869958" y="2477582"/>
                </a:cubicBezTo>
                <a:cubicBezTo>
                  <a:pt x="864614" y="2476848"/>
                  <a:pt x="859204" y="2476848"/>
                  <a:pt x="853861" y="2477582"/>
                </a:cubicBezTo>
                <a:cubicBezTo>
                  <a:pt x="841869" y="2472515"/>
                  <a:pt x="830201" y="2466723"/>
                  <a:pt x="818904" y="2460246"/>
                </a:cubicBezTo>
                <a:cubicBezTo>
                  <a:pt x="805664" y="2452341"/>
                  <a:pt x="790329" y="2442911"/>
                  <a:pt x="775280" y="2433005"/>
                </a:cubicBezTo>
                <a:cubicBezTo>
                  <a:pt x="760230" y="2423099"/>
                  <a:pt x="733846" y="2404430"/>
                  <a:pt x="734417" y="2406240"/>
                </a:cubicBezTo>
                <a:cubicBezTo>
                  <a:pt x="738037" y="2415765"/>
                  <a:pt x="680220" y="2373950"/>
                  <a:pt x="655645" y="2356233"/>
                </a:cubicBezTo>
                <a:cubicBezTo>
                  <a:pt x="641510" y="2346089"/>
                  <a:pt x="626813" y="2336745"/>
                  <a:pt x="611640" y="2328230"/>
                </a:cubicBezTo>
                <a:lnTo>
                  <a:pt x="611640" y="2328230"/>
                </a:lnTo>
                <a:lnTo>
                  <a:pt x="611640" y="2328230"/>
                </a:lnTo>
                <a:lnTo>
                  <a:pt x="611640" y="2328230"/>
                </a:lnTo>
                <a:lnTo>
                  <a:pt x="602115" y="2318705"/>
                </a:lnTo>
                <a:lnTo>
                  <a:pt x="602115" y="2318705"/>
                </a:lnTo>
                <a:lnTo>
                  <a:pt x="585351" y="2306322"/>
                </a:lnTo>
                <a:lnTo>
                  <a:pt x="578112" y="2302417"/>
                </a:lnTo>
                <a:cubicBezTo>
                  <a:pt x="573159" y="2298226"/>
                  <a:pt x="568587" y="2293845"/>
                  <a:pt x="564015" y="2289273"/>
                </a:cubicBezTo>
                <a:lnTo>
                  <a:pt x="564777" y="2293464"/>
                </a:lnTo>
                <a:cubicBezTo>
                  <a:pt x="568111" y="2299083"/>
                  <a:pt x="571826" y="2304417"/>
                  <a:pt x="575445" y="2309847"/>
                </a:cubicBezTo>
                <a:lnTo>
                  <a:pt x="575445" y="2309371"/>
                </a:lnTo>
                <a:lnTo>
                  <a:pt x="575445" y="2309847"/>
                </a:lnTo>
                <a:cubicBezTo>
                  <a:pt x="586494" y="2320772"/>
                  <a:pt x="597229" y="2331116"/>
                  <a:pt x="607639" y="2340898"/>
                </a:cubicBezTo>
                <a:cubicBezTo>
                  <a:pt x="618307" y="2350423"/>
                  <a:pt x="628976" y="2358615"/>
                  <a:pt x="638881" y="2366235"/>
                </a:cubicBezTo>
                <a:cubicBezTo>
                  <a:pt x="639167" y="2366130"/>
                  <a:pt x="639405" y="2365930"/>
                  <a:pt x="639548" y="2365663"/>
                </a:cubicBezTo>
                <a:lnTo>
                  <a:pt x="639548" y="2365663"/>
                </a:lnTo>
                <a:lnTo>
                  <a:pt x="656788" y="2380141"/>
                </a:lnTo>
                <a:cubicBezTo>
                  <a:pt x="662789" y="2384809"/>
                  <a:pt x="668980" y="2389666"/>
                  <a:pt x="674791" y="2393762"/>
                </a:cubicBezTo>
                <a:cubicBezTo>
                  <a:pt x="684211" y="2401058"/>
                  <a:pt x="694003" y="2407859"/>
                  <a:pt x="704128" y="2414145"/>
                </a:cubicBezTo>
                <a:cubicBezTo>
                  <a:pt x="710605" y="2419098"/>
                  <a:pt x="717368" y="2423670"/>
                  <a:pt x="724035" y="2428243"/>
                </a:cubicBezTo>
                <a:lnTo>
                  <a:pt x="756325" y="2451198"/>
                </a:lnTo>
                <a:lnTo>
                  <a:pt x="789662" y="2472534"/>
                </a:lnTo>
                <a:cubicBezTo>
                  <a:pt x="807379" y="2484440"/>
                  <a:pt x="824047" y="2493679"/>
                  <a:pt x="836335" y="2501109"/>
                </a:cubicBezTo>
                <a:cubicBezTo>
                  <a:pt x="844698" y="2505671"/>
                  <a:pt x="852337" y="2511453"/>
                  <a:pt x="859004" y="2518253"/>
                </a:cubicBezTo>
                <a:cubicBezTo>
                  <a:pt x="839954" y="2506824"/>
                  <a:pt x="823000" y="2497489"/>
                  <a:pt x="806331" y="2488631"/>
                </a:cubicBezTo>
                <a:cubicBezTo>
                  <a:pt x="789662" y="2479773"/>
                  <a:pt x="774327" y="2469581"/>
                  <a:pt x="757277" y="2459008"/>
                </a:cubicBezTo>
                <a:cubicBezTo>
                  <a:pt x="740227" y="2448436"/>
                  <a:pt x="725083" y="2437291"/>
                  <a:pt x="708795" y="2426528"/>
                </a:cubicBezTo>
                <a:cubicBezTo>
                  <a:pt x="700318" y="2421575"/>
                  <a:pt x="692507" y="2415670"/>
                  <a:pt x="684316" y="2410240"/>
                </a:cubicBezTo>
                <a:lnTo>
                  <a:pt x="682220" y="2416717"/>
                </a:lnTo>
                <a:lnTo>
                  <a:pt x="690316" y="2427004"/>
                </a:lnTo>
                <a:cubicBezTo>
                  <a:pt x="697365" y="2433862"/>
                  <a:pt x="705176" y="2439672"/>
                  <a:pt x="712605" y="2446054"/>
                </a:cubicBezTo>
                <a:cubicBezTo>
                  <a:pt x="723844" y="2453960"/>
                  <a:pt x="733941" y="2461389"/>
                  <a:pt x="742609" y="2468057"/>
                </a:cubicBezTo>
                <a:cubicBezTo>
                  <a:pt x="751276" y="2474725"/>
                  <a:pt x="759277" y="2479868"/>
                  <a:pt x="765183" y="2484726"/>
                </a:cubicBezTo>
                <a:cubicBezTo>
                  <a:pt x="779185" y="2495298"/>
                  <a:pt x="767755" y="2489584"/>
                  <a:pt x="762135" y="2487488"/>
                </a:cubicBezTo>
                <a:cubicBezTo>
                  <a:pt x="750705" y="2483297"/>
                  <a:pt x="766040" y="2494536"/>
                  <a:pt x="795377" y="2512919"/>
                </a:cubicBezTo>
                <a:cubicBezTo>
                  <a:pt x="808617" y="2519778"/>
                  <a:pt x="822047" y="2526350"/>
                  <a:pt x="837668" y="2536160"/>
                </a:cubicBezTo>
                <a:cubicBezTo>
                  <a:pt x="845764" y="2541400"/>
                  <a:pt x="854051" y="2545685"/>
                  <a:pt x="861957" y="2550067"/>
                </a:cubicBezTo>
                <a:lnTo>
                  <a:pt x="885007" y="2562259"/>
                </a:lnTo>
                <a:cubicBezTo>
                  <a:pt x="898866" y="2569622"/>
                  <a:pt x="913116" y="2576232"/>
                  <a:pt x="927680" y="2582071"/>
                </a:cubicBezTo>
                <a:cubicBezTo>
                  <a:pt x="941205" y="2587691"/>
                  <a:pt x="953778" y="2593216"/>
                  <a:pt x="965779" y="2597216"/>
                </a:cubicBezTo>
                <a:cubicBezTo>
                  <a:pt x="977781" y="2601216"/>
                  <a:pt x="989878" y="2604931"/>
                  <a:pt x="1001212" y="2608169"/>
                </a:cubicBezTo>
                <a:cubicBezTo>
                  <a:pt x="1003975" y="2606455"/>
                  <a:pt x="1008642" y="2605407"/>
                  <a:pt x="969780" y="2588453"/>
                </a:cubicBezTo>
                <a:cubicBezTo>
                  <a:pt x="949301" y="2578928"/>
                  <a:pt x="924251" y="2565784"/>
                  <a:pt x="944348" y="2573022"/>
                </a:cubicBezTo>
                <a:cubicBezTo>
                  <a:pt x="964446" y="2580261"/>
                  <a:pt x="988163" y="2590739"/>
                  <a:pt x="1005403" y="2599502"/>
                </a:cubicBezTo>
                <a:cubicBezTo>
                  <a:pt x="1011880" y="2602645"/>
                  <a:pt x="1023501" y="2607789"/>
                  <a:pt x="1033121" y="2611218"/>
                </a:cubicBezTo>
                <a:lnTo>
                  <a:pt x="1061696" y="2625220"/>
                </a:lnTo>
                <a:cubicBezTo>
                  <a:pt x="1078746" y="2631316"/>
                  <a:pt x="1095129" y="2635888"/>
                  <a:pt x="1111036" y="2640745"/>
                </a:cubicBezTo>
                <a:cubicBezTo>
                  <a:pt x="1126943" y="2645603"/>
                  <a:pt x="1142659" y="2650937"/>
                  <a:pt x="1159327" y="2654557"/>
                </a:cubicBezTo>
                <a:lnTo>
                  <a:pt x="1197427" y="2663129"/>
                </a:lnTo>
                <a:cubicBezTo>
                  <a:pt x="1210096" y="2665986"/>
                  <a:pt x="1223145" y="2667796"/>
                  <a:pt x="1235527" y="2670177"/>
                </a:cubicBezTo>
                <a:cubicBezTo>
                  <a:pt x="1247910" y="2672559"/>
                  <a:pt x="1261054" y="2674940"/>
                  <a:pt x="1273627" y="2676369"/>
                </a:cubicBezTo>
                <a:lnTo>
                  <a:pt x="1311727" y="2680464"/>
                </a:lnTo>
                <a:lnTo>
                  <a:pt x="1311727" y="2680464"/>
                </a:lnTo>
                <a:cubicBezTo>
                  <a:pt x="1322205" y="2681798"/>
                  <a:pt x="1332587" y="2683226"/>
                  <a:pt x="1343160" y="2683703"/>
                </a:cubicBezTo>
                <a:cubicBezTo>
                  <a:pt x="1390213" y="2687989"/>
                  <a:pt x="1366210" y="2688942"/>
                  <a:pt x="1373354" y="2691418"/>
                </a:cubicBezTo>
                <a:lnTo>
                  <a:pt x="1372116" y="2692466"/>
                </a:lnTo>
                <a:lnTo>
                  <a:pt x="1388309" y="2694847"/>
                </a:lnTo>
                <a:cubicBezTo>
                  <a:pt x="1383051" y="2695686"/>
                  <a:pt x="1377726" y="2696000"/>
                  <a:pt x="1372402" y="2695800"/>
                </a:cubicBezTo>
                <a:cubicBezTo>
                  <a:pt x="1377726" y="2696000"/>
                  <a:pt x="1383051" y="2695686"/>
                  <a:pt x="1388309" y="2694847"/>
                </a:cubicBezTo>
                <a:cubicBezTo>
                  <a:pt x="1393643" y="2694847"/>
                  <a:pt x="1398977" y="2694847"/>
                  <a:pt x="1404310" y="2694847"/>
                </a:cubicBezTo>
                <a:lnTo>
                  <a:pt x="1460794" y="2696276"/>
                </a:lnTo>
                <a:lnTo>
                  <a:pt x="1517182" y="2695038"/>
                </a:lnTo>
                <a:cubicBezTo>
                  <a:pt x="1527850" y="2695038"/>
                  <a:pt x="1538232" y="2694085"/>
                  <a:pt x="1546709" y="2693800"/>
                </a:cubicBezTo>
                <a:cubicBezTo>
                  <a:pt x="1552853" y="2693275"/>
                  <a:pt x="1559044" y="2693275"/>
                  <a:pt x="1565188" y="2693800"/>
                </a:cubicBezTo>
                <a:cubicBezTo>
                  <a:pt x="1571951" y="2694847"/>
                  <a:pt x="1553091" y="2696943"/>
                  <a:pt x="1536613" y="2698562"/>
                </a:cubicBezTo>
                <a:cubicBezTo>
                  <a:pt x="1488226" y="2701610"/>
                  <a:pt x="1489559" y="2703610"/>
                  <a:pt x="1492321" y="2706468"/>
                </a:cubicBezTo>
                <a:cubicBezTo>
                  <a:pt x="1461651" y="2709706"/>
                  <a:pt x="1499751" y="2709897"/>
                  <a:pt x="1511943" y="2711325"/>
                </a:cubicBezTo>
                <a:cubicBezTo>
                  <a:pt x="1518896" y="2711325"/>
                  <a:pt x="1525945" y="2711325"/>
                  <a:pt x="1532898" y="2711325"/>
                </a:cubicBezTo>
                <a:cubicBezTo>
                  <a:pt x="1530421" y="2711801"/>
                  <a:pt x="1530326" y="2712183"/>
                  <a:pt x="1532898" y="2712278"/>
                </a:cubicBezTo>
                <a:cubicBezTo>
                  <a:pt x="1521468" y="2714754"/>
                  <a:pt x="1499370" y="2716850"/>
                  <a:pt x="1512800" y="2718850"/>
                </a:cubicBezTo>
                <a:cubicBezTo>
                  <a:pt x="1525564" y="2718850"/>
                  <a:pt x="1527564" y="2719707"/>
                  <a:pt x="1528802" y="2720470"/>
                </a:cubicBezTo>
                <a:lnTo>
                  <a:pt x="1526611" y="2722946"/>
                </a:lnTo>
                <a:lnTo>
                  <a:pt x="1528897" y="2720470"/>
                </a:lnTo>
                <a:cubicBezTo>
                  <a:pt x="1563950" y="2718374"/>
                  <a:pt x="1574046" y="2716183"/>
                  <a:pt x="1573379" y="2714088"/>
                </a:cubicBezTo>
                <a:cubicBezTo>
                  <a:pt x="1572712" y="2711992"/>
                  <a:pt x="1573379" y="2710563"/>
                  <a:pt x="1574141" y="2708753"/>
                </a:cubicBezTo>
                <a:cubicBezTo>
                  <a:pt x="1582904" y="2708087"/>
                  <a:pt x="1591762" y="2707706"/>
                  <a:pt x="1600526" y="2706754"/>
                </a:cubicBezTo>
                <a:lnTo>
                  <a:pt x="1626719" y="2703515"/>
                </a:lnTo>
                <a:cubicBezTo>
                  <a:pt x="1644150" y="2701324"/>
                  <a:pt x="1661581" y="2699895"/>
                  <a:pt x="1678250" y="2696752"/>
                </a:cubicBezTo>
                <a:cubicBezTo>
                  <a:pt x="1694918" y="2693609"/>
                  <a:pt x="1711492" y="2691418"/>
                  <a:pt x="1727303" y="2689132"/>
                </a:cubicBezTo>
                <a:cubicBezTo>
                  <a:pt x="1743115" y="2686846"/>
                  <a:pt x="1757974" y="2683226"/>
                  <a:pt x="1772166" y="2680845"/>
                </a:cubicBezTo>
                <a:lnTo>
                  <a:pt x="1791216" y="2677226"/>
                </a:lnTo>
                <a:lnTo>
                  <a:pt x="1809694" y="2672654"/>
                </a:lnTo>
                <a:lnTo>
                  <a:pt x="1846842" y="2663129"/>
                </a:lnTo>
                <a:cubicBezTo>
                  <a:pt x="1900563" y="2644079"/>
                  <a:pt x="1867797" y="2652366"/>
                  <a:pt x="1862272" y="2652175"/>
                </a:cubicBezTo>
                <a:cubicBezTo>
                  <a:pt x="1860301" y="2652718"/>
                  <a:pt x="1858301" y="2653128"/>
                  <a:pt x="1856272" y="2653413"/>
                </a:cubicBezTo>
                <a:cubicBezTo>
                  <a:pt x="1848633" y="2655528"/>
                  <a:pt x="1840870" y="2657147"/>
                  <a:pt x="1833031" y="2658271"/>
                </a:cubicBezTo>
                <a:cubicBezTo>
                  <a:pt x="1837984" y="2651318"/>
                  <a:pt x="1809313" y="2654938"/>
                  <a:pt x="1782358" y="2657319"/>
                </a:cubicBezTo>
                <a:cubicBezTo>
                  <a:pt x="1790835" y="2654080"/>
                  <a:pt x="1799122" y="2650270"/>
                  <a:pt x="1807504" y="2646746"/>
                </a:cubicBezTo>
                <a:lnTo>
                  <a:pt x="1787025" y="2649604"/>
                </a:lnTo>
                <a:cubicBezTo>
                  <a:pt x="1772842" y="2653347"/>
                  <a:pt x="1758431" y="2656147"/>
                  <a:pt x="1743877" y="2657986"/>
                </a:cubicBezTo>
                <a:cubicBezTo>
                  <a:pt x="1737590" y="2656900"/>
                  <a:pt x="1731199" y="2656509"/>
                  <a:pt x="1724827" y="2656843"/>
                </a:cubicBezTo>
                <a:cubicBezTo>
                  <a:pt x="1715873" y="2656843"/>
                  <a:pt x="1703395" y="2656843"/>
                  <a:pt x="1684727" y="2659224"/>
                </a:cubicBezTo>
                <a:cubicBezTo>
                  <a:pt x="1667772" y="2660843"/>
                  <a:pt x="1687012" y="2656652"/>
                  <a:pt x="1706634" y="2653032"/>
                </a:cubicBezTo>
                <a:cubicBezTo>
                  <a:pt x="1714664" y="2651937"/>
                  <a:pt x="1722550" y="2649984"/>
                  <a:pt x="1730161" y="2647222"/>
                </a:cubicBezTo>
                <a:cubicBezTo>
                  <a:pt x="1732828" y="2645984"/>
                  <a:pt x="1731685" y="2645508"/>
                  <a:pt x="1730161" y="2644936"/>
                </a:cubicBezTo>
                <a:lnTo>
                  <a:pt x="1717874" y="2647603"/>
                </a:lnTo>
                <a:lnTo>
                  <a:pt x="1705396" y="2649604"/>
                </a:lnTo>
                <a:lnTo>
                  <a:pt x="1680535" y="2653699"/>
                </a:lnTo>
                <a:lnTo>
                  <a:pt x="1655675" y="2657795"/>
                </a:lnTo>
                <a:lnTo>
                  <a:pt x="1630625" y="2660652"/>
                </a:lnTo>
                <a:cubicBezTo>
                  <a:pt x="1558701" y="2670806"/>
                  <a:pt x="1485930" y="2673492"/>
                  <a:pt x="1413454" y="2668654"/>
                </a:cubicBezTo>
                <a:lnTo>
                  <a:pt x="1398024" y="2668082"/>
                </a:lnTo>
                <a:lnTo>
                  <a:pt x="1383260" y="2666844"/>
                </a:lnTo>
                <a:lnTo>
                  <a:pt x="1355638" y="2664843"/>
                </a:lnTo>
                <a:cubicBezTo>
                  <a:pt x="1346779" y="2664176"/>
                  <a:pt x="1338017" y="2663986"/>
                  <a:pt x="1329539" y="2663224"/>
                </a:cubicBezTo>
                <a:cubicBezTo>
                  <a:pt x="1321062" y="2662462"/>
                  <a:pt x="1312489" y="2661700"/>
                  <a:pt x="1303917" y="2661128"/>
                </a:cubicBezTo>
                <a:cubicBezTo>
                  <a:pt x="1286162" y="2660138"/>
                  <a:pt x="1268475" y="2658100"/>
                  <a:pt x="1250958" y="2655033"/>
                </a:cubicBezTo>
                <a:lnTo>
                  <a:pt x="1222954" y="2649889"/>
                </a:lnTo>
                <a:cubicBezTo>
                  <a:pt x="1213325" y="2648279"/>
                  <a:pt x="1203781" y="2646155"/>
                  <a:pt x="1194379" y="2643507"/>
                </a:cubicBezTo>
                <a:cubicBezTo>
                  <a:pt x="1183711" y="2641221"/>
                  <a:pt x="1173805" y="2638840"/>
                  <a:pt x="1164280" y="2636459"/>
                </a:cubicBezTo>
                <a:cubicBezTo>
                  <a:pt x="1154755" y="2634078"/>
                  <a:pt x="1145230" y="2631982"/>
                  <a:pt x="1136563" y="2628839"/>
                </a:cubicBezTo>
                <a:lnTo>
                  <a:pt x="1139706" y="2625220"/>
                </a:lnTo>
                <a:cubicBezTo>
                  <a:pt x="1125409" y="2619400"/>
                  <a:pt x="1110740" y="2614532"/>
                  <a:pt x="1095796" y="2610646"/>
                </a:cubicBezTo>
                <a:cubicBezTo>
                  <a:pt x="1087795" y="2608265"/>
                  <a:pt x="1080365" y="2604931"/>
                  <a:pt x="1072269" y="2602169"/>
                </a:cubicBezTo>
                <a:cubicBezTo>
                  <a:pt x="1056267" y="2596645"/>
                  <a:pt x="1043694" y="2592644"/>
                  <a:pt x="1034931" y="2588929"/>
                </a:cubicBezTo>
                <a:cubicBezTo>
                  <a:pt x="1028902" y="2586729"/>
                  <a:pt x="1023072" y="2584015"/>
                  <a:pt x="1017500" y="2580833"/>
                </a:cubicBezTo>
                <a:cubicBezTo>
                  <a:pt x="1011785" y="2577309"/>
                  <a:pt x="1017024" y="2577690"/>
                  <a:pt x="1029216" y="2580833"/>
                </a:cubicBezTo>
                <a:cubicBezTo>
                  <a:pt x="1036074" y="2582643"/>
                  <a:pt x="1043027" y="2584071"/>
                  <a:pt x="1049885" y="2585691"/>
                </a:cubicBezTo>
                <a:cubicBezTo>
                  <a:pt x="1075127" y="2593692"/>
                  <a:pt x="1068935" y="2589882"/>
                  <a:pt x="1075127" y="2590548"/>
                </a:cubicBezTo>
                <a:cubicBezTo>
                  <a:pt x="1073793" y="2589510"/>
                  <a:pt x="1072317" y="2588682"/>
                  <a:pt x="1070745" y="2588072"/>
                </a:cubicBezTo>
                <a:cubicBezTo>
                  <a:pt x="1074936" y="2587596"/>
                  <a:pt x="1079127" y="2587120"/>
                  <a:pt x="1071697" y="2582738"/>
                </a:cubicBezTo>
                <a:cubicBezTo>
                  <a:pt x="1058839" y="2578451"/>
                  <a:pt x="1045789" y="2574356"/>
                  <a:pt x="1032931" y="2569879"/>
                </a:cubicBezTo>
                <a:lnTo>
                  <a:pt x="1016548" y="2563021"/>
                </a:lnTo>
                <a:cubicBezTo>
                  <a:pt x="1022891" y="2563488"/>
                  <a:pt x="1029111" y="2565031"/>
                  <a:pt x="1034931" y="2567593"/>
                </a:cubicBezTo>
                <a:cubicBezTo>
                  <a:pt x="1044456" y="2570355"/>
                  <a:pt x="1055505" y="2573404"/>
                  <a:pt x="1060268" y="2574070"/>
                </a:cubicBezTo>
                <a:cubicBezTo>
                  <a:pt x="1075069" y="2579766"/>
                  <a:pt x="1090376" y="2584043"/>
                  <a:pt x="1105987" y="2586834"/>
                </a:cubicBezTo>
                <a:lnTo>
                  <a:pt x="1099415" y="2582929"/>
                </a:lnTo>
                <a:cubicBezTo>
                  <a:pt x="1094843" y="2581309"/>
                  <a:pt x="1090462" y="2579118"/>
                  <a:pt x="1085985" y="2577213"/>
                </a:cubicBezTo>
                <a:cubicBezTo>
                  <a:pt x="1091510" y="2577785"/>
                  <a:pt x="1097034" y="2578357"/>
                  <a:pt x="1102749" y="2578451"/>
                </a:cubicBezTo>
                <a:cubicBezTo>
                  <a:pt x="1093224" y="2575403"/>
                  <a:pt x="1083699" y="2570832"/>
                  <a:pt x="1073602" y="2567688"/>
                </a:cubicBezTo>
                <a:cubicBezTo>
                  <a:pt x="969970" y="2531113"/>
                  <a:pt x="971304" y="2527684"/>
                  <a:pt x="972923" y="2520063"/>
                </a:cubicBezTo>
                <a:lnTo>
                  <a:pt x="987116" y="2525493"/>
                </a:lnTo>
                <a:lnTo>
                  <a:pt x="1001689" y="2530160"/>
                </a:lnTo>
                <a:cubicBezTo>
                  <a:pt x="1018262" y="2536446"/>
                  <a:pt x="1028454" y="2539685"/>
                  <a:pt x="1027978" y="2537970"/>
                </a:cubicBezTo>
                <a:lnTo>
                  <a:pt x="1039979" y="2542638"/>
                </a:lnTo>
                <a:cubicBezTo>
                  <a:pt x="1081794" y="2558735"/>
                  <a:pt x="1090843" y="2565117"/>
                  <a:pt x="1097129" y="2570165"/>
                </a:cubicBezTo>
                <a:cubicBezTo>
                  <a:pt x="1091224" y="2565117"/>
                  <a:pt x="1082175" y="2558735"/>
                  <a:pt x="1039979" y="2542638"/>
                </a:cubicBezTo>
                <a:cubicBezTo>
                  <a:pt x="1044266" y="2543209"/>
                  <a:pt x="1048742" y="2543400"/>
                  <a:pt x="1053219" y="2543686"/>
                </a:cubicBezTo>
                <a:cubicBezTo>
                  <a:pt x="1067764" y="2548514"/>
                  <a:pt x="1081985" y="2553401"/>
                  <a:pt x="1095891" y="2558354"/>
                </a:cubicBezTo>
                <a:cubicBezTo>
                  <a:pt x="1106369" y="2561973"/>
                  <a:pt x="1116941" y="2565021"/>
                  <a:pt x="1127419" y="2567879"/>
                </a:cubicBezTo>
                <a:cubicBezTo>
                  <a:pt x="1116941" y="2564735"/>
                  <a:pt x="1106369" y="2561688"/>
                  <a:pt x="1095891" y="2558354"/>
                </a:cubicBezTo>
                <a:cubicBezTo>
                  <a:pt x="1081985" y="2553401"/>
                  <a:pt x="1067764" y="2548514"/>
                  <a:pt x="1053219" y="2543686"/>
                </a:cubicBezTo>
                <a:cubicBezTo>
                  <a:pt x="1051504" y="2540257"/>
                  <a:pt x="1063887" y="2541780"/>
                  <a:pt x="1085699" y="2547019"/>
                </a:cubicBezTo>
                <a:cubicBezTo>
                  <a:pt x="1092462" y="2548924"/>
                  <a:pt x="1099225" y="2551115"/>
                  <a:pt x="1105987" y="2553020"/>
                </a:cubicBezTo>
                <a:lnTo>
                  <a:pt x="1126561" y="2557973"/>
                </a:lnTo>
                <a:cubicBezTo>
                  <a:pt x="1140373" y="2561878"/>
                  <a:pt x="1153994" y="2566450"/>
                  <a:pt x="1167995" y="2569784"/>
                </a:cubicBezTo>
                <a:lnTo>
                  <a:pt x="1195332" y="2575880"/>
                </a:lnTo>
                <a:cubicBezTo>
                  <a:pt x="1208381" y="2579023"/>
                  <a:pt x="1221430" y="2582452"/>
                  <a:pt x="1234670" y="2584643"/>
                </a:cubicBezTo>
                <a:lnTo>
                  <a:pt x="1234670" y="2588739"/>
                </a:lnTo>
                <a:cubicBezTo>
                  <a:pt x="1207714" y="2585977"/>
                  <a:pt x="1221050" y="2590644"/>
                  <a:pt x="1223812" y="2593310"/>
                </a:cubicBezTo>
                <a:lnTo>
                  <a:pt x="1274961" y="2602835"/>
                </a:lnTo>
                <a:cubicBezTo>
                  <a:pt x="1291439" y="2605407"/>
                  <a:pt x="1306775" y="2607789"/>
                  <a:pt x="1318871" y="2610646"/>
                </a:cubicBezTo>
                <a:cubicBezTo>
                  <a:pt x="1337921" y="2613503"/>
                  <a:pt x="1357447" y="2614170"/>
                  <a:pt x="1376688" y="2615790"/>
                </a:cubicBezTo>
                <a:cubicBezTo>
                  <a:pt x="1386213" y="2616457"/>
                  <a:pt x="1395738" y="2617694"/>
                  <a:pt x="1405263" y="2617885"/>
                </a:cubicBezTo>
                <a:lnTo>
                  <a:pt x="1433838" y="2619123"/>
                </a:lnTo>
                <a:cubicBezTo>
                  <a:pt x="1447459" y="2619123"/>
                  <a:pt x="1457746" y="2619981"/>
                  <a:pt x="1466223" y="2620076"/>
                </a:cubicBezTo>
                <a:cubicBezTo>
                  <a:pt x="1474700" y="2620171"/>
                  <a:pt x="1481177" y="2620552"/>
                  <a:pt x="1487083" y="2621029"/>
                </a:cubicBezTo>
                <a:cubicBezTo>
                  <a:pt x="1498894" y="2621885"/>
                  <a:pt x="1508133" y="2623124"/>
                  <a:pt x="1525183" y="2623410"/>
                </a:cubicBezTo>
                <a:cubicBezTo>
                  <a:pt x="1542233" y="2623695"/>
                  <a:pt x="1554901" y="2622076"/>
                  <a:pt x="1568141" y="2621791"/>
                </a:cubicBezTo>
                <a:lnTo>
                  <a:pt x="1587191" y="2621791"/>
                </a:lnTo>
                <a:lnTo>
                  <a:pt x="1606241" y="2620457"/>
                </a:lnTo>
                <a:cubicBezTo>
                  <a:pt x="1618909" y="2619600"/>
                  <a:pt x="1631958" y="2618743"/>
                  <a:pt x="1646245" y="2617504"/>
                </a:cubicBezTo>
                <a:cubicBezTo>
                  <a:pt x="1660533" y="2616266"/>
                  <a:pt x="1675868" y="2613218"/>
                  <a:pt x="1693870" y="2610265"/>
                </a:cubicBezTo>
                <a:cubicBezTo>
                  <a:pt x="1698347" y="2609027"/>
                  <a:pt x="1703395" y="2607789"/>
                  <a:pt x="1708539" y="2606550"/>
                </a:cubicBezTo>
                <a:lnTo>
                  <a:pt x="1725398" y="2601883"/>
                </a:lnTo>
                <a:cubicBezTo>
                  <a:pt x="1737209" y="2598740"/>
                  <a:pt x="1750354" y="2595597"/>
                  <a:pt x="1764260" y="2592358"/>
                </a:cubicBezTo>
                <a:cubicBezTo>
                  <a:pt x="1774547" y="2588834"/>
                  <a:pt x="1762546" y="2590168"/>
                  <a:pt x="1755497" y="2590358"/>
                </a:cubicBezTo>
                <a:cubicBezTo>
                  <a:pt x="1751973" y="2590358"/>
                  <a:pt x="1749782" y="2590358"/>
                  <a:pt x="1752163" y="2589119"/>
                </a:cubicBezTo>
                <a:cubicBezTo>
                  <a:pt x="1754611" y="2588100"/>
                  <a:pt x="1757126" y="2587243"/>
                  <a:pt x="1759688" y="2586548"/>
                </a:cubicBezTo>
                <a:cubicBezTo>
                  <a:pt x="1763689" y="2585405"/>
                  <a:pt x="1769213" y="2583785"/>
                  <a:pt x="1776643" y="2581309"/>
                </a:cubicBezTo>
                <a:lnTo>
                  <a:pt x="1767118" y="2578261"/>
                </a:lnTo>
                <a:cubicBezTo>
                  <a:pt x="1736828" y="2584357"/>
                  <a:pt x="1734637" y="2582547"/>
                  <a:pt x="1734923" y="2580357"/>
                </a:cubicBezTo>
                <a:cubicBezTo>
                  <a:pt x="1703872" y="2584548"/>
                  <a:pt x="1731589" y="2575309"/>
                  <a:pt x="1739400" y="2570832"/>
                </a:cubicBezTo>
                <a:cubicBezTo>
                  <a:pt x="1747334" y="2567955"/>
                  <a:pt x="1755450" y="2565602"/>
                  <a:pt x="1763689" y="2563783"/>
                </a:cubicBezTo>
                <a:cubicBezTo>
                  <a:pt x="1771118" y="2561250"/>
                  <a:pt x="1778776" y="2559431"/>
                  <a:pt x="1786549" y="2558354"/>
                </a:cubicBezTo>
                <a:cubicBezTo>
                  <a:pt x="1800484" y="2558011"/>
                  <a:pt x="1814343" y="2556153"/>
                  <a:pt x="1827887" y="2552829"/>
                </a:cubicBezTo>
                <a:cubicBezTo>
                  <a:pt x="1844746" y="2549115"/>
                  <a:pt x="1859605" y="2546257"/>
                  <a:pt x="1856462" y="2550067"/>
                </a:cubicBezTo>
                <a:cubicBezTo>
                  <a:pt x="1865987" y="2546734"/>
                  <a:pt x="1875512" y="2544066"/>
                  <a:pt x="1884275" y="2540542"/>
                </a:cubicBezTo>
                <a:cubicBezTo>
                  <a:pt x="1900372" y="2531684"/>
                  <a:pt x="1884275" y="2535399"/>
                  <a:pt x="1883704" y="2533208"/>
                </a:cubicBezTo>
                <a:cubicBezTo>
                  <a:pt x="1883132" y="2531017"/>
                  <a:pt x="1879989" y="2531493"/>
                  <a:pt x="1873131" y="2532636"/>
                </a:cubicBezTo>
                <a:cubicBezTo>
                  <a:pt x="1861025" y="2534589"/>
                  <a:pt x="1849061" y="2537323"/>
                  <a:pt x="1837317" y="2540828"/>
                </a:cubicBezTo>
                <a:cubicBezTo>
                  <a:pt x="1829126" y="2543114"/>
                  <a:pt x="1823029" y="2544447"/>
                  <a:pt x="1817791" y="2545400"/>
                </a:cubicBezTo>
                <a:cubicBezTo>
                  <a:pt x="1812552" y="2546352"/>
                  <a:pt x="1808266" y="2546352"/>
                  <a:pt x="1803027" y="2546924"/>
                </a:cubicBezTo>
                <a:cubicBezTo>
                  <a:pt x="1796455" y="2547591"/>
                  <a:pt x="1794931" y="2546924"/>
                  <a:pt x="1798550" y="2545209"/>
                </a:cubicBezTo>
                <a:cubicBezTo>
                  <a:pt x="1802170" y="2543495"/>
                  <a:pt x="1811314" y="2540638"/>
                  <a:pt x="1825506" y="2535113"/>
                </a:cubicBezTo>
                <a:cubicBezTo>
                  <a:pt x="1841727" y="2528074"/>
                  <a:pt x="1858786" y="2523169"/>
                  <a:pt x="1876274" y="2520540"/>
                </a:cubicBezTo>
                <a:cubicBezTo>
                  <a:pt x="1887437" y="2519654"/>
                  <a:pt x="1898410" y="2517149"/>
                  <a:pt x="1908850" y="2513110"/>
                </a:cubicBezTo>
                <a:cubicBezTo>
                  <a:pt x="1917108" y="2510157"/>
                  <a:pt x="1925185" y="2506729"/>
                  <a:pt x="1933043" y="2502823"/>
                </a:cubicBezTo>
                <a:cubicBezTo>
                  <a:pt x="1942568" y="2498060"/>
                  <a:pt x="1953903" y="2492250"/>
                  <a:pt x="1967619" y="2485011"/>
                </a:cubicBezTo>
                <a:cubicBezTo>
                  <a:pt x="1981335" y="2477772"/>
                  <a:pt x="1993241" y="2469581"/>
                  <a:pt x="2009624" y="2463009"/>
                </a:cubicBezTo>
                <a:cubicBezTo>
                  <a:pt x="2028674" y="2455293"/>
                  <a:pt x="2004481" y="2468247"/>
                  <a:pt x="1994860" y="2474343"/>
                </a:cubicBezTo>
                <a:cubicBezTo>
                  <a:pt x="1981526" y="2482725"/>
                  <a:pt x="1975810" y="2487774"/>
                  <a:pt x="1995718" y="2478534"/>
                </a:cubicBezTo>
                <a:cubicBezTo>
                  <a:pt x="2009586" y="2473124"/>
                  <a:pt x="2022578" y="2465714"/>
                  <a:pt x="2034294" y="2456532"/>
                </a:cubicBezTo>
                <a:cubicBezTo>
                  <a:pt x="2046695" y="2446769"/>
                  <a:pt x="2060307" y="2438644"/>
                  <a:pt x="2074775" y="2432338"/>
                </a:cubicBezTo>
                <a:cubicBezTo>
                  <a:pt x="2083062" y="2428814"/>
                  <a:pt x="2091349" y="2423861"/>
                  <a:pt x="2099350" y="2419765"/>
                </a:cubicBezTo>
                <a:cubicBezTo>
                  <a:pt x="2107351" y="2415670"/>
                  <a:pt x="2114685" y="2411669"/>
                  <a:pt x="2120495" y="2409002"/>
                </a:cubicBezTo>
                <a:cubicBezTo>
                  <a:pt x="2132020" y="2403573"/>
                  <a:pt x="2137069" y="2402620"/>
                  <a:pt x="2126591" y="2412241"/>
                </a:cubicBezTo>
                <a:cubicBezTo>
                  <a:pt x="2121924" y="2416526"/>
                  <a:pt x="2124496" y="2416432"/>
                  <a:pt x="2123829" y="2418432"/>
                </a:cubicBezTo>
                <a:lnTo>
                  <a:pt x="2138688" y="2411193"/>
                </a:lnTo>
                <a:cubicBezTo>
                  <a:pt x="2143546" y="2408716"/>
                  <a:pt x="2148213" y="2405954"/>
                  <a:pt x="2153166" y="2403287"/>
                </a:cubicBezTo>
                <a:cubicBezTo>
                  <a:pt x="2167549" y="2392809"/>
                  <a:pt x="2181265" y="2384999"/>
                  <a:pt x="2194600" y="2375474"/>
                </a:cubicBezTo>
                <a:cubicBezTo>
                  <a:pt x="2209345" y="2365044"/>
                  <a:pt x="2223441" y="2353719"/>
                  <a:pt x="2236795" y="2341565"/>
                </a:cubicBezTo>
                <a:lnTo>
                  <a:pt x="2232033" y="2341565"/>
                </a:lnTo>
                <a:lnTo>
                  <a:pt x="2227270" y="2338422"/>
                </a:lnTo>
                <a:cubicBezTo>
                  <a:pt x="2224794" y="2338422"/>
                  <a:pt x="2224794" y="2336803"/>
                  <a:pt x="2246892" y="2317371"/>
                </a:cubicBezTo>
                <a:cubicBezTo>
                  <a:pt x="2250416" y="2313562"/>
                  <a:pt x="2255464" y="2308894"/>
                  <a:pt x="2261084" y="2303846"/>
                </a:cubicBezTo>
                <a:cubicBezTo>
                  <a:pt x="2266704" y="2298798"/>
                  <a:pt x="2272705" y="2293654"/>
                  <a:pt x="2277753" y="2288415"/>
                </a:cubicBezTo>
                <a:cubicBezTo>
                  <a:pt x="2325378" y="2236790"/>
                  <a:pt x="2278801" y="2272223"/>
                  <a:pt x="2297755" y="2247172"/>
                </a:cubicBezTo>
                <a:cubicBezTo>
                  <a:pt x="2316805" y="2226884"/>
                  <a:pt x="2344237" y="2195737"/>
                  <a:pt x="2353191" y="2188879"/>
                </a:cubicBezTo>
                <a:cubicBezTo>
                  <a:pt x="2370622" y="2177068"/>
                  <a:pt x="2404054" y="2142492"/>
                  <a:pt x="2441297" y="2090676"/>
                </a:cubicBezTo>
                <a:cubicBezTo>
                  <a:pt x="2450251" y="2078580"/>
                  <a:pt x="2449870" y="2081628"/>
                  <a:pt x="2451299" y="2081151"/>
                </a:cubicBezTo>
                <a:lnTo>
                  <a:pt x="2451299" y="2081628"/>
                </a:lnTo>
                <a:cubicBezTo>
                  <a:pt x="2419390" y="2126490"/>
                  <a:pt x="2404817" y="2145921"/>
                  <a:pt x="2413199" y="2142016"/>
                </a:cubicBezTo>
                <a:cubicBezTo>
                  <a:pt x="2415294" y="2140968"/>
                  <a:pt x="2414913" y="2143255"/>
                  <a:pt x="2415675" y="2144016"/>
                </a:cubicBezTo>
                <a:cubicBezTo>
                  <a:pt x="2421009" y="2138397"/>
                  <a:pt x="2425771" y="2133348"/>
                  <a:pt x="2430058" y="2128681"/>
                </a:cubicBezTo>
                <a:lnTo>
                  <a:pt x="2440440" y="2117156"/>
                </a:lnTo>
                <a:cubicBezTo>
                  <a:pt x="2443612" y="2113232"/>
                  <a:pt x="2447365" y="2109822"/>
                  <a:pt x="2451584" y="2107059"/>
                </a:cubicBezTo>
                <a:cubicBezTo>
                  <a:pt x="2454537" y="2106107"/>
                  <a:pt x="2449394" y="2117346"/>
                  <a:pt x="2434344" y="2139730"/>
                </a:cubicBezTo>
                <a:cubicBezTo>
                  <a:pt x="2444821" y="2127253"/>
                  <a:pt x="2453394" y="2114298"/>
                  <a:pt x="2462919" y="2102297"/>
                </a:cubicBezTo>
                <a:cubicBezTo>
                  <a:pt x="2467301" y="2096296"/>
                  <a:pt x="2471777" y="2090391"/>
                  <a:pt x="2475683" y="2084485"/>
                </a:cubicBezTo>
                <a:cubicBezTo>
                  <a:pt x="2479588" y="2078580"/>
                  <a:pt x="2483207" y="2072674"/>
                  <a:pt x="2486732" y="2066959"/>
                </a:cubicBezTo>
                <a:cubicBezTo>
                  <a:pt x="2493780" y="2055529"/>
                  <a:pt x="2500257" y="2044766"/>
                  <a:pt x="2505782" y="2034574"/>
                </a:cubicBezTo>
                <a:cubicBezTo>
                  <a:pt x="2511306" y="2024382"/>
                  <a:pt x="2515307" y="2014381"/>
                  <a:pt x="2518926" y="2005523"/>
                </a:cubicBezTo>
                <a:cubicBezTo>
                  <a:pt x="2524451" y="2002475"/>
                  <a:pt x="2536357" y="1987902"/>
                  <a:pt x="2549596" y="1965137"/>
                </a:cubicBezTo>
                <a:cubicBezTo>
                  <a:pt x="2553121" y="1959422"/>
                  <a:pt x="2556645" y="1953326"/>
                  <a:pt x="2560455" y="1947039"/>
                </a:cubicBezTo>
                <a:cubicBezTo>
                  <a:pt x="2564265" y="1940753"/>
                  <a:pt x="2568266" y="1933799"/>
                  <a:pt x="2571790" y="1926465"/>
                </a:cubicBezTo>
                <a:cubicBezTo>
                  <a:pt x="2579124" y="1911892"/>
                  <a:pt x="2587125" y="1896176"/>
                  <a:pt x="2595031" y="1879793"/>
                </a:cubicBezTo>
                <a:lnTo>
                  <a:pt x="2609699" y="1841217"/>
                </a:lnTo>
                <a:cubicBezTo>
                  <a:pt x="2609699" y="1839883"/>
                  <a:pt x="2610842" y="1836930"/>
                  <a:pt x="2612080" y="1832835"/>
                </a:cubicBezTo>
                <a:cubicBezTo>
                  <a:pt x="2613319" y="1828739"/>
                  <a:pt x="2615033" y="1823310"/>
                  <a:pt x="2616653" y="1817214"/>
                </a:cubicBezTo>
                <a:cubicBezTo>
                  <a:pt x="2619986" y="1804831"/>
                  <a:pt x="2624463" y="1789210"/>
                  <a:pt x="2629226" y="1773113"/>
                </a:cubicBezTo>
                <a:cubicBezTo>
                  <a:pt x="2633988" y="1757016"/>
                  <a:pt x="2637322" y="1740252"/>
                  <a:pt x="2641132" y="1726155"/>
                </a:cubicBezTo>
                <a:cubicBezTo>
                  <a:pt x="2642846" y="1719106"/>
                  <a:pt x="2644751" y="1712724"/>
                  <a:pt x="2645989" y="1707105"/>
                </a:cubicBezTo>
                <a:cubicBezTo>
                  <a:pt x="2647228" y="1701485"/>
                  <a:pt x="2648180" y="1697580"/>
                  <a:pt x="2649037" y="1694055"/>
                </a:cubicBezTo>
                <a:cubicBezTo>
                  <a:pt x="2650419" y="1688121"/>
                  <a:pt x="2652229" y="1682292"/>
                  <a:pt x="2654467" y="1676624"/>
                </a:cubicBezTo>
                <a:cubicBezTo>
                  <a:pt x="2658372" y="1676624"/>
                  <a:pt x="2662563" y="1674720"/>
                  <a:pt x="2664944" y="1680530"/>
                </a:cubicBezTo>
                <a:cubicBezTo>
                  <a:pt x="2664716" y="1686788"/>
                  <a:pt x="2663725" y="1692989"/>
                  <a:pt x="2661992" y="1699008"/>
                </a:cubicBezTo>
                <a:cubicBezTo>
                  <a:pt x="2660944" y="1703676"/>
                  <a:pt x="2659896" y="1708533"/>
                  <a:pt x="2658562" y="1714058"/>
                </a:cubicBezTo>
                <a:cubicBezTo>
                  <a:pt x="2657229" y="1719582"/>
                  <a:pt x="2655705" y="1724154"/>
                  <a:pt x="2654371" y="1728631"/>
                </a:cubicBezTo>
                <a:lnTo>
                  <a:pt x="2650943" y="1745014"/>
                </a:lnTo>
                <a:lnTo>
                  <a:pt x="2647609" y="1764064"/>
                </a:lnTo>
                <a:cubicBezTo>
                  <a:pt x="2636941" y="1792639"/>
                  <a:pt x="2629226" y="1815880"/>
                  <a:pt x="2621987" y="1836835"/>
                </a:cubicBezTo>
                <a:cubicBezTo>
                  <a:pt x="2629226" y="1815880"/>
                  <a:pt x="2636941" y="1792353"/>
                  <a:pt x="2647609" y="1764159"/>
                </a:cubicBezTo>
                <a:lnTo>
                  <a:pt x="2651990" y="1768065"/>
                </a:lnTo>
                <a:cubicBezTo>
                  <a:pt x="2658629" y="1753034"/>
                  <a:pt x="2664230" y="1737566"/>
                  <a:pt x="2668754" y="1721773"/>
                </a:cubicBezTo>
                <a:cubicBezTo>
                  <a:pt x="2669897" y="1724154"/>
                  <a:pt x="2666563" y="1741299"/>
                  <a:pt x="2670183" y="1735394"/>
                </a:cubicBezTo>
                <a:cubicBezTo>
                  <a:pt x="2668564" y="1741109"/>
                  <a:pt x="2667040" y="1746633"/>
                  <a:pt x="2665516" y="1752158"/>
                </a:cubicBezTo>
                <a:cubicBezTo>
                  <a:pt x="2667040" y="1746633"/>
                  <a:pt x="2668564" y="1741109"/>
                  <a:pt x="2670183" y="1735394"/>
                </a:cubicBezTo>
                <a:cubicBezTo>
                  <a:pt x="2671802" y="1729679"/>
                  <a:pt x="2673803" y="1725202"/>
                  <a:pt x="2675517" y="1720154"/>
                </a:cubicBezTo>
                <a:cubicBezTo>
                  <a:pt x="2678946" y="1707009"/>
                  <a:pt x="2681804" y="1693674"/>
                  <a:pt x="2685042" y="1680530"/>
                </a:cubicBezTo>
                <a:cubicBezTo>
                  <a:pt x="2687328" y="1670338"/>
                  <a:pt x="2690281" y="1659670"/>
                  <a:pt x="2691900" y="1649383"/>
                </a:cubicBezTo>
                <a:cubicBezTo>
                  <a:pt x="2693519" y="1639096"/>
                  <a:pt x="2695805" y="1629476"/>
                  <a:pt x="2697901" y="1621665"/>
                </a:cubicBezTo>
                <a:cubicBezTo>
                  <a:pt x="2698072" y="1624332"/>
                  <a:pt x="2698072" y="1626999"/>
                  <a:pt x="2697901" y="1629666"/>
                </a:cubicBezTo>
                <a:cubicBezTo>
                  <a:pt x="2698072" y="1626999"/>
                  <a:pt x="2698072" y="1624332"/>
                  <a:pt x="2697901" y="1621665"/>
                </a:cubicBezTo>
                <a:cubicBezTo>
                  <a:pt x="2700377" y="1609378"/>
                  <a:pt x="2703044" y="1598710"/>
                  <a:pt x="2704473" y="1589471"/>
                </a:cubicBezTo>
                <a:cubicBezTo>
                  <a:pt x="2705902" y="1580232"/>
                  <a:pt x="2707426" y="1572612"/>
                  <a:pt x="2708569" y="1566516"/>
                </a:cubicBezTo>
                <a:cubicBezTo>
                  <a:pt x="2710855" y="1554514"/>
                  <a:pt x="2712474" y="1548799"/>
                  <a:pt x="2713331" y="1549561"/>
                </a:cubicBezTo>
                <a:cubicBezTo>
                  <a:pt x="2714693" y="1556819"/>
                  <a:pt x="2714951" y="1564230"/>
                  <a:pt x="2714093" y="1571564"/>
                </a:cubicBezTo>
                <a:cubicBezTo>
                  <a:pt x="2714093" y="1578517"/>
                  <a:pt x="2713617" y="1587090"/>
                  <a:pt x="2713045" y="1597377"/>
                </a:cubicBezTo>
                <a:cubicBezTo>
                  <a:pt x="2712474" y="1607664"/>
                  <a:pt x="2710664" y="1619474"/>
                  <a:pt x="2709236" y="1632905"/>
                </a:cubicBezTo>
                <a:lnTo>
                  <a:pt x="2711045" y="1633667"/>
                </a:lnTo>
                <a:cubicBezTo>
                  <a:pt x="2712284" y="1629476"/>
                  <a:pt x="2713427" y="1625285"/>
                  <a:pt x="2714570" y="1621189"/>
                </a:cubicBezTo>
                <a:cubicBezTo>
                  <a:pt x="2714570" y="1637477"/>
                  <a:pt x="2719237" y="1624904"/>
                  <a:pt x="2723618" y="1615188"/>
                </a:cubicBezTo>
                <a:cubicBezTo>
                  <a:pt x="2719237" y="1624713"/>
                  <a:pt x="2714093" y="1637477"/>
                  <a:pt x="2714570" y="1621094"/>
                </a:cubicBezTo>
                <a:cubicBezTo>
                  <a:pt x="2726095" y="1532416"/>
                  <a:pt x="2723333" y="1467170"/>
                  <a:pt x="2712855" y="1504698"/>
                </a:cubicBezTo>
                <a:cubicBezTo>
                  <a:pt x="2715141" y="1483362"/>
                  <a:pt x="2717808" y="1472599"/>
                  <a:pt x="2719427" y="1461931"/>
                </a:cubicBezTo>
                <a:cubicBezTo>
                  <a:pt x="2721046" y="1451263"/>
                  <a:pt x="2722761" y="1440976"/>
                  <a:pt x="2724285" y="1420783"/>
                </a:cubicBezTo>
                <a:cubicBezTo>
                  <a:pt x="2725237" y="1406591"/>
                  <a:pt x="2727238" y="1414687"/>
                  <a:pt x="2728000" y="1428689"/>
                </a:cubicBezTo>
                <a:cubicBezTo>
                  <a:pt x="2729333" y="1456121"/>
                  <a:pt x="2729619" y="1516319"/>
                  <a:pt x="2732953" y="1416878"/>
                </a:cubicBezTo>
                <a:cubicBezTo>
                  <a:pt x="2734001" y="1388303"/>
                  <a:pt x="2736477" y="1410782"/>
                  <a:pt x="2737144" y="1426403"/>
                </a:cubicBezTo>
                <a:cubicBezTo>
                  <a:pt x="2737715" y="1438976"/>
                  <a:pt x="2738192" y="1451644"/>
                  <a:pt x="2738763" y="1464503"/>
                </a:cubicBezTo>
                <a:cubicBezTo>
                  <a:pt x="2739335" y="1477362"/>
                  <a:pt x="2738763" y="1490316"/>
                  <a:pt x="2738763" y="1503365"/>
                </a:cubicBezTo>
                <a:cubicBezTo>
                  <a:pt x="2738763" y="1516414"/>
                  <a:pt x="2738763" y="1529749"/>
                  <a:pt x="2737811" y="1542894"/>
                </a:cubicBezTo>
                <a:cubicBezTo>
                  <a:pt x="2736858" y="1556038"/>
                  <a:pt x="2736001" y="1569183"/>
                  <a:pt x="2735144" y="1582327"/>
                </a:cubicBezTo>
                <a:cubicBezTo>
                  <a:pt x="2736287" y="1583661"/>
                  <a:pt x="2737239" y="1585089"/>
                  <a:pt x="2740096" y="1570326"/>
                </a:cubicBezTo>
                <a:cubicBezTo>
                  <a:pt x="2744859" y="1535274"/>
                  <a:pt x="2746859" y="1527558"/>
                  <a:pt x="2745240" y="1554895"/>
                </a:cubicBezTo>
                <a:lnTo>
                  <a:pt x="2745240" y="1568897"/>
                </a:lnTo>
                <a:cubicBezTo>
                  <a:pt x="2742954" y="1581565"/>
                  <a:pt x="2741620" y="1593757"/>
                  <a:pt x="2739525" y="1606140"/>
                </a:cubicBezTo>
                <a:cubicBezTo>
                  <a:pt x="2741620" y="1593757"/>
                  <a:pt x="2742954" y="1581565"/>
                  <a:pt x="2745240" y="1568897"/>
                </a:cubicBezTo>
                <a:cubicBezTo>
                  <a:pt x="2748955" y="1564896"/>
                  <a:pt x="2749812" y="1574517"/>
                  <a:pt x="2748574" y="1595281"/>
                </a:cubicBezTo>
                <a:cubicBezTo>
                  <a:pt x="2748002" y="1605663"/>
                  <a:pt x="2745621" y="1618617"/>
                  <a:pt x="2743240" y="1634238"/>
                </a:cubicBezTo>
                <a:cubicBezTo>
                  <a:pt x="2740859" y="1649859"/>
                  <a:pt x="2738001" y="1667862"/>
                  <a:pt x="2732858" y="1687674"/>
                </a:cubicBezTo>
                <a:cubicBezTo>
                  <a:pt x="2728266" y="1702485"/>
                  <a:pt x="2725085" y="1717696"/>
                  <a:pt x="2723333" y="1733108"/>
                </a:cubicBezTo>
                <a:cubicBezTo>
                  <a:pt x="2724380" y="1738918"/>
                  <a:pt x="2730191" y="1715868"/>
                  <a:pt x="2735715" y="1691388"/>
                </a:cubicBezTo>
                <a:lnTo>
                  <a:pt x="2736287" y="1688626"/>
                </a:lnTo>
                <a:cubicBezTo>
                  <a:pt x="2738192" y="1687578"/>
                  <a:pt x="2736763" y="1698151"/>
                  <a:pt x="2734382" y="1711391"/>
                </a:cubicBezTo>
                <a:cubicBezTo>
                  <a:pt x="2733048" y="1718154"/>
                  <a:pt x="2731714" y="1725869"/>
                  <a:pt x="2730000" y="1733394"/>
                </a:cubicBezTo>
                <a:cubicBezTo>
                  <a:pt x="2728286" y="1740918"/>
                  <a:pt x="2726571" y="1748157"/>
                  <a:pt x="2725047" y="1754539"/>
                </a:cubicBezTo>
                <a:lnTo>
                  <a:pt x="2716379" y="1792639"/>
                </a:lnTo>
                <a:cubicBezTo>
                  <a:pt x="2712664" y="1804545"/>
                  <a:pt x="2708474" y="1816356"/>
                  <a:pt x="2704568" y="1828167"/>
                </a:cubicBezTo>
                <a:cubicBezTo>
                  <a:pt x="2699806" y="1842645"/>
                  <a:pt x="2695043" y="1857219"/>
                  <a:pt x="2689614" y="1871316"/>
                </a:cubicBezTo>
                <a:cubicBezTo>
                  <a:pt x="2684661" y="1883698"/>
                  <a:pt x="2680089" y="1895795"/>
                  <a:pt x="2675231" y="1907987"/>
                </a:cubicBezTo>
                <a:cubicBezTo>
                  <a:pt x="2670374" y="1920179"/>
                  <a:pt x="2665039" y="1931799"/>
                  <a:pt x="2660087" y="1943706"/>
                </a:cubicBezTo>
                <a:cubicBezTo>
                  <a:pt x="2655134" y="1955612"/>
                  <a:pt x="2649990" y="1967518"/>
                  <a:pt x="2644275" y="1979234"/>
                </a:cubicBezTo>
                <a:cubicBezTo>
                  <a:pt x="2638560" y="1990949"/>
                  <a:pt x="2632369" y="2002665"/>
                  <a:pt x="2626082" y="2014476"/>
                </a:cubicBezTo>
                <a:cubicBezTo>
                  <a:pt x="2619320" y="2027811"/>
                  <a:pt x="2616557" y="2033526"/>
                  <a:pt x="2614462" y="2039146"/>
                </a:cubicBezTo>
                <a:cubicBezTo>
                  <a:pt x="2611662" y="2045928"/>
                  <a:pt x="2608480" y="2052538"/>
                  <a:pt x="2604937" y="2058958"/>
                </a:cubicBezTo>
                <a:lnTo>
                  <a:pt x="2607128" y="2057529"/>
                </a:lnTo>
                <a:cubicBezTo>
                  <a:pt x="2601412" y="2068197"/>
                  <a:pt x="2595602" y="2079246"/>
                  <a:pt x="2589316" y="2090295"/>
                </a:cubicBezTo>
                <a:lnTo>
                  <a:pt x="2569028" y="2123252"/>
                </a:lnTo>
                <a:cubicBezTo>
                  <a:pt x="2555597" y="2145636"/>
                  <a:pt x="2539405" y="2166591"/>
                  <a:pt x="2524736" y="2188117"/>
                </a:cubicBezTo>
                <a:cubicBezTo>
                  <a:pt x="2527308" y="2181926"/>
                  <a:pt x="2515211" y="2194689"/>
                  <a:pt x="2518640" y="2188117"/>
                </a:cubicBezTo>
                <a:cubicBezTo>
                  <a:pt x="2515497" y="2194594"/>
                  <a:pt x="2527308" y="2181831"/>
                  <a:pt x="2524736" y="2188117"/>
                </a:cubicBezTo>
                <a:cubicBezTo>
                  <a:pt x="2517783" y="2199642"/>
                  <a:pt x="2508258" y="2211549"/>
                  <a:pt x="2498638" y="2224312"/>
                </a:cubicBezTo>
                <a:lnTo>
                  <a:pt x="2483684" y="2243362"/>
                </a:lnTo>
                <a:cubicBezTo>
                  <a:pt x="2478540" y="2249744"/>
                  <a:pt x="2472920" y="2255935"/>
                  <a:pt x="2467586" y="2262412"/>
                </a:cubicBezTo>
                <a:lnTo>
                  <a:pt x="2442726" y="2292035"/>
                </a:lnTo>
                <a:cubicBezTo>
                  <a:pt x="2434154" y="2301560"/>
                  <a:pt x="2425200" y="2311085"/>
                  <a:pt x="2416532" y="2320610"/>
                </a:cubicBezTo>
                <a:lnTo>
                  <a:pt x="2417961" y="2323467"/>
                </a:lnTo>
                <a:cubicBezTo>
                  <a:pt x="2445584" y="2299560"/>
                  <a:pt x="2397101" y="2354519"/>
                  <a:pt x="2413579" y="2342517"/>
                </a:cubicBezTo>
                <a:lnTo>
                  <a:pt x="2425581" y="2331373"/>
                </a:lnTo>
                <a:lnTo>
                  <a:pt x="2436154" y="2320420"/>
                </a:lnTo>
                <a:cubicBezTo>
                  <a:pt x="2436154" y="2322039"/>
                  <a:pt x="2439583" y="2319848"/>
                  <a:pt x="2445012" y="2315371"/>
                </a:cubicBezTo>
                <a:cubicBezTo>
                  <a:pt x="2447679" y="2313180"/>
                  <a:pt x="2450822" y="2310418"/>
                  <a:pt x="2454537" y="2307275"/>
                </a:cubicBezTo>
                <a:cubicBezTo>
                  <a:pt x="2458252" y="2304132"/>
                  <a:pt x="2461395" y="2300417"/>
                  <a:pt x="2465014" y="2296607"/>
                </a:cubicBezTo>
                <a:cubicBezTo>
                  <a:pt x="2479683" y="2281557"/>
                  <a:pt x="2496161" y="2264413"/>
                  <a:pt x="2503114" y="2258507"/>
                </a:cubicBezTo>
                <a:cubicBezTo>
                  <a:pt x="2515869" y="2246658"/>
                  <a:pt x="2527775" y="2233932"/>
                  <a:pt x="2538738" y="2220407"/>
                </a:cubicBezTo>
                <a:cubicBezTo>
                  <a:pt x="2545977" y="2212215"/>
                  <a:pt x="2552835" y="2202214"/>
                  <a:pt x="2560645" y="2191832"/>
                </a:cubicBezTo>
                <a:cubicBezTo>
                  <a:pt x="2568456" y="2181450"/>
                  <a:pt x="2577029" y="2169258"/>
                  <a:pt x="2585696" y="2156018"/>
                </a:cubicBezTo>
                <a:lnTo>
                  <a:pt x="2583887" y="2155065"/>
                </a:lnTo>
                <a:cubicBezTo>
                  <a:pt x="2533118" y="2224312"/>
                  <a:pt x="2559121" y="2180307"/>
                  <a:pt x="2559026" y="2175068"/>
                </a:cubicBezTo>
                <a:lnTo>
                  <a:pt x="2574362" y="2155351"/>
                </a:lnTo>
                <a:lnTo>
                  <a:pt x="2588839" y="2134968"/>
                </a:lnTo>
                <a:lnTo>
                  <a:pt x="2596555" y="2123157"/>
                </a:lnTo>
                <a:cubicBezTo>
                  <a:pt x="2602841" y="2116680"/>
                  <a:pt x="2616081" y="2098963"/>
                  <a:pt x="2617224" y="2100678"/>
                </a:cubicBezTo>
                <a:cubicBezTo>
                  <a:pt x="2624082" y="2089248"/>
                  <a:pt x="2631512" y="2078389"/>
                  <a:pt x="2638560" y="2067149"/>
                </a:cubicBezTo>
                <a:cubicBezTo>
                  <a:pt x="2641989" y="2061530"/>
                  <a:pt x="2645418" y="2055720"/>
                  <a:pt x="2648657" y="2049719"/>
                </a:cubicBezTo>
                <a:cubicBezTo>
                  <a:pt x="2651714" y="2043537"/>
                  <a:pt x="2654381" y="2037175"/>
                  <a:pt x="2656658" y="2030669"/>
                </a:cubicBezTo>
                <a:lnTo>
                  <a:pt x="2674755" y="1994855"/>
                </a:lnTo>
                <a:cubicBezTo>
                  <a:pt x="2680756" y="1982853"/>
                  <a:pt x="2685804" y="1970471"/>
                  <a:pt x="2691424" y="1958279"/>
                </a:cubicBezTo>
                <a:lnTo>
                  <a:pt x="2691424" y="1959422"/>
                </a:lnTo>
                <a:cubicBezTo>
                  <a:pt x="2697805" y="1944849"/>
                  <a:pt x="2704663" y="1930847"/>
                  <a:pt x="2709997" y="1915321"/>
                </a:cubicBezTo>
                <a:cubicBezTo>
                  <a:pt x="2716960" y="1899271"/>
                  <a:pt x="2722780" y="1882755"/>
                  <a:pt x="2727428" y="1865886"/>
                </a:cubicBezTo>
                <a:lnTo>
                  <a:pt x="2729333" y="1860362"/>
                </a:lnTo>
                <a:lnTo>
                  <a:pt x="2730953" y="1855123"/>
                </a:lnTo>
                <a:lnTo>
                  <a:pt x="2746954" y="1809594"/>
                </a:lnTo>
                <a:cubicBezTo>
                  <a:pt x="2750574" y="1798830"/>
                  <a:pt x="2752384" y="1792163"/>
                  <a:pt x="2753622" y="1789591"/>
                </a:cubicBezTo>
                <a:cubicBezTo>
                  <a:pt x="2754860" y="1787020"/>
                  <a:pt x="2754765" y="1788258"/>
                  <a:pt x="2754098" y="1793020"/>
                </a:cubicBezTo>
                <a:cubicBezTo>
                  <a:pt x="2752946" y="1801040"/>
                  <a:pt x="2751355" y="1808984"/>
                  <a:pt x="2749336" y="1816833"/>
                </a:cubicBezTo>
                <a:cubicBezTo>
                  <a:pt x="2744192" y="1833406"/>
                  <a:pt x="2739049" y="1849694"/>
                  <a:pt x="2733810" y="1866172"/>
                </a:cubicBezTo>
                <a:cubicBezTo>
                  <a:pt x="2728571" y="1882650"/>
                  <a:pt x="2721618" y="1898938"/>
                  <a:pt x="2714760" y="1916274"/>
                </a:cubicBezTo>
                <a:cubicBezTo>
                  <a:pt x="2712950" y="1921703"/>
                  <a:pt x="2711045" y="1927513"/>
                  <a:pt x="2708950" y="1933323"/>
                </a:cubicBezTo>
                <a:cubicBezTo>
                  <a:pt x="2706854" y="1939134"/>
                  <a:pt x="2703997" y="1945230"/>
                  <a:pt x="2701520" y="1951326"/>
                </a:cubicBezTo>
                <a:cubicBezTo>
                  <a:pt x="2696091" y="1963803"/>
                  <a:pt x="2690471" y="1976853"/>
                  <a:pt x="2684756" y="1990283"/>
                </a:cubicBezTo>
                <a:cubicBezTo>
                  <a:pt x="2646123" y="2072455"/>
                  <a:pt x="2599241" y="2150484"/>
                  <a:pt x="2544834" y="2223169"/>
                </a:cubicBezTo>
                <a:cubicBezTo>
                  <a:pt x="2529213" y="2243172"/>
                  <a:pt x="2517116" y="2259745"/>
                  <a:pt x="2508544" y="2271556"/>
                </a:cubicBezTo>
                <a:cubicBezTo>
                  <a:pt x="2499971" y="2283367"/>
                  <a:pt x="2495018" y="2290606"/>
                  <a:pt x="2495590" y="2292606"/>
                </a:cubicBezTo>
                <a:lnTo>
                  <a:pt x="2495590" y="2292606"/>
                </a:lnTo>
                <a:cubicBezTo>
                  <a:pt x="2501210" y="2287368"/>
                  <a:pt x="2506448" y="2282605"/>
                  <a:pt x="2513211" y="2275938"/>
                </a:cubicBezTo>
                <a:cubicBezTo>
                  <a:pt x="2519974" y="2269270"/>
                  <a:pt x="2527213" y="2260031"/>
                  <a:pt x="2537976" y="2246505"/>
                </a:cubicBezTo>
                <a:lnTo>
                  <a:pt x="2538929" y="2248220"/>
                </a:lnTo>
                <a:cubicBezTo>
                  <a:pt x="2545787" y="2240505"/>
                  <a:pt x="2556740" y="2228217"/>
                  <a:pt x="2565313" y="2216597"/>
                </a:cubicBezTo>
                <a:cubicBezTo>
                  <a:pt x="2570809" y="2208567"/>
                  <a:pt x="2577200" y="2201186"/>
                  <a:pt x="2584363" y="2194594"/>
                </a:cubicBezTo>
                <a:lnTo>
                  <a:pt x="2598650" y="2175544"/>
                </a:lnTo>
                <a:cubicBezTo>
                  <a:pt x="2603413" y="2169353"/>
                  <a:pt x="2607509" y="2162971"/>
                  <a:pt x="2611890" y="2156494"/>
                </a:cubicBezTo>
                <a:lnTo>
                  <a:pt x="2637036" y="2120871"/>
                </a:lnTo>
                <a:cubicBezTo>
                  <a:pt x="2651895" y="2098487"/>
                  <a:pt x="2665611" y="2077532"/>
                  <a:pt x="2678755" y="2057815"/>
                </a:cubicBezTo>
                <a:cubicBezTo>
                  <a:pt x="2699234" y="2019715"/>
                  <a:pt x="2697805" y="2028002"/>
                  <a:pt x="2704949" y="2018667"/>
                </a:cubicBezTo>
                <a:lnTo>
                  <a:pt x="2698853" y="2033145"/>
                </a:lnTo>
                <a:cubicBezTo>
                  <a:pt x="2693614" y="2044290"/>
                  <a:pt x="2688566" y="2055053"/>
                  <a:pt x="2683423" y="2065816"/>
                </a:cubicBezTo>
                <a:lnTo>
                  <a:pt x="2666849" y="2097439"/>
                </a:lnTo>
                <a:cubicBezTo>
                  <a:pt x="2660944" y="2108012"/>
                  <a:pt x="2655324" y="2119251"/>
                  <a:pt x="2648276" y="2130586"/>
                </a:cubicBezTo>
                <a:cubicBezTo>
                  <a:pt x="2641227" y="2141921"/>
                  <a:pt x="2633417" y="2153637"/>
                  <a:pt x="2624844" y="2166305"/>
                </a:cubicBezTo>
                <a:cubicBezTo>
                  <a:pt x="2616271" y="2178973"/>
                  <a:pt x="2608080" y="2192404"/>
                  <a:pt x="2599317" y="2205167"/>
                </a:cubicBezTo>
                <a:cubicBezTo>
                  <a:pt x="2590554" y="2217930"/>
                  <a:pt x="2582172" y="2230884"/>
                  <a:pt x="2572837" y="2243267"/>
                </a:cubicBezTo>
                <a:lnTo>
                  <a:pt x="2542834" y="2281938"/>
                </a:lnTo>
                <a:cubicBezTo>
                  <a:pt x="2538071" y="2288511"/>
                  <a:pt x="2532833" y="2294702"/>
                  <a:pt x="2527594" y="2300988"/>
                </a:cubicBezTo>
                <a:lnTo>
                  <a:pt x="2511878" y="2319562"/>
                </a:lnTo>
                <a:lnTo>
                  <a:pt x="2496066" y="2338612"/>
                </a:lnTo>
                <a:cubicBezTo>
                  <a:pt x="2490732" y="2344804"/>
                  <a:pt x="2484922" y="2350518"/>
                  <a:pt x="2479302" y="2356519"/>
                </a:cubicBezTo>
                <a:cubicBezTo>
                  <a:pt x="2467967" y="2368425"/>
                  <a:pt x="2456633" y="2380522"/>
                  <a:pt x="2444536" y="2392238"/>
                </a:cubicBezTo>
                <a:cubicBezTo>
                  <a:pt x="2444536" y="2392238"/>
                  <a:pt x="2444536" y="2393285"/>
                  <a:pt x="2443012" y="2395095"/>
                </a:cubicBezTo>
                <a:cubicBezTo>
                  <a:pt x="2448517" y="2389676"/>
                  <a:pt x="2454975" y="2385313"/>
                  <a:pt x="2462062" y="2382237"/>
                </a:cubicBezTo>
                <a:cubicBezTo>
                  <a:pt x="2475378" y="2370769"/>
                  <a:pt x="2487922" y="2358424"/>
                  <a:pt x="2499590" y="2345280"/>
                </a:cubicBezTo>
                <a:cubicBezTo>
                  <a:pt x="2512449" y="2330230"/>
                  <a:pt x="2525594" y="2314228"/>
                  <a:pt x="2537690" y="2300607"/>
                </a:cubicBezTo>
                <a:cubicBezTo>
                  <a:pt x="2537690" y="2299750"/>
                  <a:pt x="2538547" y="2298988"/>
                  <a:pt x="2538929" y="2298131"/>
                </a:cubicBezTo>
                <a:cubicBezTo>
                  <a:pt x="2545787" y="2290225"/>
                  <a:pt x="2552073" y="2281843"/>
                  <a:pt x="2558645" y="2273747"/>
                </a:cubicBezTo>
                <a:lnTo>
                  <a:pt x="2576838" y="2250411"/>
                </a:lnTo>
                <a:cubicBezTo>
                  <a:pt x="2582267" y="2243648"/>
                  <a:pt x="2587220" y="2236504"/>
                  <a:pt x="2592078" y="2229361"/>
                </a:cubicBezTo>
                <a:lnTo>
                  <a:pt x="2606937" y="2207929"/>
                </a:lnTo>
                <a:lnTo>
                  <a:pt x="2605413" y="2209453"/>
                </a:lnTo>
                <a:cubicBezTo>
                  <a:pt x="2629130" y="2177354"/>
                  <a:pt x="2626368" y="2183926"/>
                  <a:pt x="2629321" y="2183259"/>
                </a:cubicBezTo>
                <a:cubicBezTo>
                  <a:pt x="2626273" y="2189260"/>
                  <a:pt x="2622844" y="2194975"/>
                  <a:pt x="2619796" y="2200786"/>
                </a:cubicBezTo>
                <a:cubicBezTo>
                  <a:pt x="2610271" y="2214787"/>
                  <a:pt x="2599888" y="2229361"/>
                  <a:pt x="2593030" y="2239457"/>
                </a:cubicBezTo>
                <a:cubicBezTo>
                  <a:pt x="2586172" y="2249554"/>
                  <a:pt x="2581886" y="2256030"/>
                  <a:pt x="2585029" y="2254888"/>
                </a:cubicBezTo>
                <a:cubicBezTo>
                  <a:pt x="2598745" y="2237266"/>
                  <a:pt x="2611128" y="2218692"/>
                  <a:pt x="2624272" y="2200595"/>
                </a:cubicBezTo>
                <a:cubicBezTo>
                  <a:pt x="2627035" y="2196785"/>
                  <a:pt x="2629987" y="2192975"/>
                  <a:pt x="2632464" y="2188879"/>
                </a:cubicBezTo>
                <a:cubicBezTo>
                  <a:pt x="2636360" y="2184603"/>
                  <a:pt x="2639570" y="2179754"/>
                  <a:pt x="2641989" y="2174496"/>
                </a:cubicBezTo>
                <a:lnTo>
                  <a:pt x="2659039" y="2146969"/>
                </a:lnTo>
                <a:lnTo>
                  <a:pt x="2666659" y="2133920"/>
                </a:lnTo>
                <a:cubicBezTo>
                  <a:pt x="2668945" y="2129538"/>
                  <a:pt x="2671231" y="2125252"/>
                  <a:pt x="2673517" y="2121061"/>
                </a:cubicBezTo>
                <a:lnTo>
                  <a:pt x="2686947" y="2096677"/>
                </a:lnTo>
                <a:cubicBezTo>
                  <a:pt x="2691424" y="2088867"/>
                  <a:pt x="2695805" y="2081342"/>
                  <a:pt x="2699996" y="2073912"/>
                </a:cubicBezTo>
                <a:lnTo>
                  <a:pt x="2711807" y="2051910"/>
                </a:lnTo>
                <a:cubicBezTo>
                  <a:pt x="2719522" y="2037527"/>
                  <a:pt x="2727619" y="2024001"/>
                  <a:pt x="2734762" y="2010190"/>
                </a:cubicBezTo>
                <a:lnTo>
                  <a:pt x="2755813" y="1968471"/>
                </a:lnTo>
                <a:lnTo>
                  <a:pt x="2755813" y="1968471"/>
                </a:lnTo>
                <a:cubicBezTo>
                  <a:pt x="2764480" y="1952469"/>
                  <a:pt x="2770481" y="1938372"/>
                  <a:pt x="2776006" y="1927989"/>
                </a:cubicBezTo>
                <a:cubicBezTo>
                  <a:pt x="2779444" y="1920693"/>
                  <a:pt x="2783626" y="1913768"/>
                  <a:pt x="2788484" y="1907320"/>
                </a:cubicBezTo>
                <a:lnTo>
                  <a:pt x="2788484" y="1907320"/>
                </a:lnTo>
                <a:cubicBezTo>
                  <a:pt x="2790579" y="1901796"/>
                  <a:pt x="2792675" y="1896652"/>
                  <a:pt x="2794579" y="1891795"/>
                </a:cubicBezTo>
                <a:lnTo>
                  <a:pt x="2799437" y="1878174"/>
                </a:lnTo>
                <a:cubicBezTo>
                  <a:pt x="2802485" y="1869887"/>
                  <a:pt x="2805057" y="1863029"/>
                  <a:pt x="2807248" y="1857790"/>
                </a:cubicBezTo>
                <a:cubicBezTo>
                  <a:pt x="2811534" y="1847408"/>
                  <a:pt x="2814011" y="1843598"/>
                  <a:pt x="2814392" y="1847598"/>
                </a:cubicBezTo>
                <a:cubicBezTo>
                  <a:pt x="2810848" y="1858066"/>
                  <a:pt x="2807981" y="1868763"/>
                  <a:pt x="2805819" y="1879603"/>
                </a:cubicBezTo>
                <a:cubicBezTo>
                  <a:pt x="2803781" y="1890670"/>
                  <a:pt x="2800590" y="1901491"/>
                  <a:pt x="2796294" y="1911892"/>
                </a:cubicBezTo>
                <a:lnTo>
                  <a:pt x="2796294" y="1911892"/>
                </a:lnTo>
                <a:cubicBezTo>
                  <a:pt x="2794446" y="1922570"/>
                  <a:pt x="2791246" y="1932980"/>
                  <a:pt x="2786769" y="1942848"/>
                </a:cubicBezTo>
                <a:cubicBezTo>
                  <a:pt x="2784102" y="1950468"/>
                  <a:pt x="2781721" y="1958184"/>
                  <a:pt x="2778768" y="1965708"/>
                </a:cubicBezTo>
                <a:lnTo>
                  <a:pt x="2769243" y="1988283"/>
                </a:lnTo>
                <a:lnTo>
                  <a:pt x="2761909" y="2009238"/>
                </a:lnTo>
                <a:lnTo>
                  <a:pt x="2764480" y="2011619"/>
                </a:lnTo>
                <a:lnTo>
                  <a:pt x="2781911" y="1981901"/>
                </a:lnTo>
                <a:cubicBezTo>
                  <a:pt x="2789722" y="1964946"/>
                  <a:pt x="2794484" y="1953326"/>
                  <a:pt x="2797913" y="1947706"/>
                </a:cubicBezTo>
                <a:lnTo>
                  <a:pt x="2797913" y="1946849"/>
                </a:lnTo>
                <a:cubicBezTo>
                  <a:pt x="2820583" y="1897414"/>
                  <a:pt x="2830298" y="1869792"/>
                  <a:pt x="2835251" y="1861695"/>
                </a:cubicBezTo>
                <a:cubicBezTo>
                  <a:pt x="2840204" y="1853599"/>
                  <a:pt x="2838680" y="1864172"/>
                  <a:pt x="2834013" y="1889223"/>
                </a:cubicBezTo>
                <a:cubicBezTo>
                  <a:pt x="2830775" y="1908273"/>
                  <a:pt x="2825536" y="1927323"/>
                  <a:pt x="2824488" y="1938753"/>
                </a:cubicBezTo>
                <a:cubicBezTo>
                  <a:pt x="2823440" y="1950183"/>
                  <a:pt x="2825060" y="1952945"/>
                  <a:pt x="2834013" y="1939324"/>
                </a:cubicBezTo>
                <a:cubicBezTo>
                  <a:pt x="2833918" y="1950211"/>
                  <a:pt x="2831946" y="1961003"/>
                  <a:pt x="2828203" y="1971233"/>
                </a:cubicBezTo>
                <a:cubicBezTo>
                  <a:pt x="2817820" y="1997236"/>
                  <a:pt x="2806200" y="2021144"/>
                  <a:pt x="2795627" y="2044004"/>
                </a:cubicBezTo>
                <a:cubicBezTo>
                  <a:pt x="2785054" y="2066864"/>
                  <a:pt x="2772482" y="2086962"/>
                  <a:pt x="2761433" y="2106202"/>
                </a:cubicBezTo>
                <a:cubicBezTo>
                  <a:pt x="2741716" y="2138016"/>
                  <a:pt x="2720856" y="2172877"/>
                  <a:pt x="2697996" y="2204976"/>
                </a:cubicBezTo>
                <a:cubicBezTo>
                  <a:pt x="2692376" y="2213073"/>
                  <a:pt x="2686947" y="2221074"/>
                  <a:pt x="2681327" y="2228884"/>
                </a:cubicBezTo>
                <a:lnTo>
                  <a:pt x="2664087" y="2251268"/>
                </a:lnTo>
                <a:lnTo>
                  <a:pt x="2647513" y="2272413"/>
                </a:lnTo>
                <a:cubicBezTo>
                  <a:pt x="2642275" y="2279271"/>
                  <a:pt x="2636941" y="2285748"/>
                  <a:pt x="2631512" y="2291463"/>
                </a:cubicBezTo>
                <a:cubicBezTo>
                  <a:pt x="2621987" y="2304417"/>
                  <a:pt x="2613795" y="2313657"/>
                  <a:pt x="2606270" y="2322420"/>
                </a:cubicBezTo>
                <a:lnTo>
                  <a:pt x="2595126" y="2335374"/>
                </a:lnTo>
                <a:lnTo>
                  <a:pt x="2582553" y="2349090"/>
                </a:lnTo>
                <a:cubicBezTo>
                  <a:pt x="2582553" y="2343470"/>
                  <a:pt x="2546453" y="2379379"/>
                  <a:pt x="2548358" y="2370807"/>
                </a:cubicBezTo>
                <a:cubicBezTo>
                  <a:pt x="2544177" y="2375969"/>
                  <a:pt x="2539272" y="2380494"/>
                  <a:pt x="2533785" y="2384237"/>
                </a:cubicBezTo>
                <a:cubicBezTo>
                  <a:pt x="2531689" y="2385380"/>
                  <a:pt x="2531499" y="2384237"/>
                  <a:pt x="2529880" y="2384999"/>
                </a:cubicBezTo>
                <a:lnTo>
                  <a:pt x="2538452" y="2375474"/>
                </a:lnTo>
                <a:lnTo>
                  <a:pt x="2529880" y="2384999"/>
                </a:lnTo>
                <a:lnTo>
                  <a:pt x="2529880" y="2384999"/>
                </a:lnTo>
                <a:cubicBezTo>
                  <a:pt x="2509877" y="2405287"/>
                  <a:pt x="2496733" y="2417479"/>
                  <a:pt x="2482255" y="2430529"/>
                </a:cubicBezTo>
                <a:lnTo>
                  <a:pt x="2466538" y="2444340"/>
                </a:lnTo>
                <a:lnTo>
                  <a:pt x="2466538" y="2444340"/>
                </a:lnTo>
                <a:cubicBezTo>
                  <a:pt x="2455023" y="2455760"/>
                  <a:pt x="2442907" y="2466571"/>
                  <a:pt x="2430248" y="2476725"/>
                </a:cubicBezTo>
                <a:cubicBezTo>
                  <a:pt x="2413761" y="2491736"/>
                  <a:pt x="2396425" y="2505795"/>
                  <a:pt x="2378337" y="2518825"/>
                </a:cubicBezTo>
                <a:cubicBezTo>
                  <a:pt x="2365478" y="2527302"/>
                  <a:pt x="2354525" y="2534065"/>
                  <a:pt x="2336046" y="2547400"/>
                </a:cubicBezTo>
                <a:cubicBezTo>
                  <a:pt x="2331379" y="2551115"/>
                  <a:pt x="2326521" y="2555020"/>
                  <a:pt x="2321949" y="2558545"/>
                </a:cubicBezTo>
                <a:cubicBezTo>
                  <a:pt x="2309471" y="2566164"/>
                  <a:pt x="2294993" y="2576452"/>
                  <a:pt x="2279753" y="2587786"/>
                </a:cubicBezTo>
                <a:lnTo>
                  <a:pt x="2266133" y="2597311"/>
                </a:lnTo>
                <a:lnTo>
                  <a:pt x="2252036" y="2606265"/>
                </a:lnTo>
                <a:cubicBezTo>
                  <a:pt x="2236891" y="2615790"/>
                  <a:pt x="2222603" y="2624457"/>
                  <a:pt x="2208030" y="2633316"/>
                </a:cubicBezTo>
                <a:cubicBezTo>
                  <a:pt x="2193457" y="2642174"/>
                  <a:pt x="2177550" y="2650080"/>
                  <a:pt x="2160405" y="2660176"/>
                </a:cubicBezTo>
                <a:cubicBezTo>
                  <a:pt x="2151385" y="2665968"/>
                  <a:pt x="2141812" y="2670854"/>
                  <a:pt x="2131830" y="2674750"/>
                </a:cubicBezTo>
                <a:cubicBezTo>
                  <a:pt x="2128115" y="2675893"/>
                  <a:pt x="2128877" y="2674750"/>
                  <a:pt x="2129163" y="2673511"/>
                </a:cubicBezTo>
                <a:lnTo>
                  <a:pt x="2119638" y="2675797"/>
                </a:lnTo>
                <a:lnTo>
                  <a:pt x="2116304" y="2675702"/>
                </a:lnTo>
                <a:cubicBezTo>
                  <a:pt x="2097273" y="2688075"/>
                  <a:pt x="2077376" y="2699057"/>
                  <a:pt x="2056773" y="2708563"/>
                </a:cubicBezTo>
                <a:lnTo>
                  <a:pt x="2026007" y="2723327"/>
                </a:lnTo>
                <a:cubicBezTo>
                  <a:pt x="2012815" y="2730271"/>
                  <a:pt x="1999242" y="2736433"/>
                  <a:pt x="1985335" y="2741805"/>
                </a:cubicBezTo>
                <a:lnTo>
                  <a:pt x="1960094" y="2751902"/>
                </a:lnTo>
                <a:cubicBezTo>
                  <a:pt x="1951712" y="2755141"/>
                  <a:pt x="1943235" y="2757807"/>
                  <a:pt x="1935615" y="2760569"/>
                </a:cubicBezTo>
                <a:cubicBezTo>
                  <a:pt x="1880275" y="2779619"/>
                  <a:pt x="1909707" y="2766094"/>
                  <a:pt x="1893038" y="2770094"/>
                </a:cubicBezTo>
                <a:cubicBezTo>
                  <a:pt x="1881608" y="2772762"/>
                  <a:pt x="1868559" y="2775238"/>
                  <a:pt x="1856272" y="2777810"/>
                </a:cubicBezTo>
                <a:lnTo>
                  <a:pt x="1820267" y="2786382"/>
                </a:lnTo>
                <a:cubicBezTo>
                  <a:pt x="1757021" y="2797717"/>
                  <a:pt x="1749592" y="2799908"/>
                  <a:pt x="1728446" y="2809814"/>
                </a:cubicBezTo>
                <a:lnTo>
                  <a:pt x="1737971" y="2809814"/>
                </a:lnTo>
                <a:lnTo>
                  <a:pt x="1751211" y="2807528"/>
                </a:lnTo>
                <a:lnTo>
                  <a:pt x="1764736" y="2804480"/>
                </a:lnTo>
                <a:lnTo>
                  <a:pt x="1790740" y="2798860"/>
                </a:lnTo>
                <a:cubicBezTo>
                  <a:pt x="1801884" y="2796136"/>
                  <a:pt x="1813219" y="2794221"/>
                  <a:pt x="1824649" y="2793145"/>
                </a:cubicBezTo>
                <a:cubicBezTo>
                  <a:pt x="1830840" y="2793145"/>
                  <a:pt x="1804075" y="2801337"/>
                  <a:pt x="1771976" y="2808671"/>
                </a:cubicBezTo>
                <a:cubicBezTo>
                  <a:pt x="1750916" y="2815062"/>
                  <a:pt x="1729427" y="2819968"/>
                  <a:pt x="1707682" y="2823339"/>
                </a:cubicBezTo>
                <a:cubicBezTo>
                  <a:pt x="1684060" y="2828102"/>
                  <a:pt x="1658628" y="2830579"/>
                  <a:pt x="1634339" y="2833627"/>
                </a:cubicBezTo>
                <a:lnTo>
                  <a:pt x="1634339" y="2833627"/>
                </a:lnTo>
                <a:lnTo>
                  <a:pt x="1615766" y="2837055"/>
                </a:lnTo>
                <a:lnTo>
                  <a:pt x="1543280" y="2843342"/>
                </a:lnTo>
                <a:cubicBezTo>
                  <a:pt x="1519087" y="2844961"/>
                  <a:pt x="1494798" y="2845151"/>
                  <a:pt x="1471176" y="2844771"/>
                </a:cubicBezTo>
                <a:cubicBezTo>
                  <a:pt x="1466413" y="2843723"/>
                  <a:pt x="1461651" y="2842675"/>
                  <a:pt x="1456793" y="2841246"/>
                </a:cubicBezTo>
                <a:lnTo>
                  <a:pt x="1397262" y="2838389"/>
                </a:lnTo>
                <a:cubicBezTo>
                  <a:pt x="1380022" y="2838389"/>
                  <a:pt x="1362972" y="2836579"/>
                  <a:pt x="1346113" y="2835626"/>
                </a:cubicBezTo>
                <a:lnTo>
                  <a:pt x="1320871" y="2833817"/>
                </a:lnTo>
                <a:cubicBezTo>
                  <a:pt x="1312489" y="2833245"/>
                  <a:pt x="1304203" y="2831912"/>
                  <a:pt x="1295916" y="2830959"/>
                </a:cubicBezTo>
                <a:cubicBezTo>
                  <a:pt x="1279409" y="2828740"/>
                  <a:pt x="1263026" y="2826454"/>
                  <a:pt x="1246767" y="2824102"/>
                </a:cubicBezTo>
                <a:cubicBezTo>
                  <a:pt x="1230575" y="2821149"/>
                  <a:pt x="1214668" y="2817719"/>
                  <a:pt x="1199142" y="2814577"/>
                </a:cubicBezTo>
                <a:lnTo>
                  <a:pt x="1177139" y="2809909"/>
                </a:lnTo>
                <a:cubicBezTo>
                  <a:pt x="1169614" y="2808290"/>
                  <a:pt x="1161899" y="2806195"/>
                  <a:pt x="1154089" y="2804385"/>
                </a:cubicBezTo>
                <a:lnTo>
                  <a:pt x="1106464" y="2792859"/>
                </a:lnTo>
                <a:lnTo>
                  <a:pt x="1058839" y="2779048"/>
                </a:lnTo>
                <a:cubicBezTo>
                  <a:pt x="1051219" y="2776762"/>
                  <a:pt x="1043694" y="2774476"/>
                  <a:pt x="1036360" y="2772095"/>
                </a:cubicBezTo>
                <a:lnTo>
                  <a:pt x="1015500" y="2764284"/>
                </a:lnTo>
                <a:lnTo>
                  <a:pt x="978352" y="2751711"/>
                </a:lnTo>
                <a:cubicBezTo>
                  <a:pt x="965970" y="2747711"/>
                  <a:pt x="954350" y="2742186"/>
                  <a:pt x="943110" y="2738091"/>
                </a:cubicBezTo>
                <a:cubicBezTo>
                  <a:pt x="931870" y="2733995"/>
                  <a:pt x="921679" y="2729232"/>
                  <a:pt x="912439" y="2725041"/>
                </a:cubicBezTo>
                <a:cubicBezTo>
                  <a:pt x="904467" y="2721365"/>
                  <a:pt x="896771" y="2717126"/>
                  <a:pt x="889389" y="2712373"/>
                </a:cubicBezTo>
                <a:cubicBezTo>
                  <a:pt x="879007" y="2705611"/>
                  <a:pt x="854909" y="2696371"/>
                  <a:pt x="836239" y="2687513"/>
                </a:cubicBezTo>
                <a:lnTo>
                  <a:pt x="787281" y="2664082"/>
                </a:lnTo>
                <a:cubicBezTo>
                  <a:pt x="771088" y="2655890"/>
                  <a:pt x="755372" y="2646936"/>
                  <a:pt x="739656" y="2638459"/>
                </a:cubicBezTo>
                <a:cubicBezTo>
                  <a:pt x="723940" y="2629982"/>
                  <a:pt x="708414" y="2621409"/>
                  <a:pt x="692031" y="2611504"/>
                </a:cubicBezTo>
                <a:lnTo>
                  <a:pt x="666694" y="2595978"/>
                </a:lnTo>
                <a:cubicBezTo>
                  <a:pt x="658027" y="2590644"/>
                  <a:pt x="649549" y="2584452"/>
                  <a:pt x="640691" y="2578357"/>
                </a:cubicBezTo>
                <a:cubicBezTo>
                  <a:pt x="610002" y="2558011"/>
                  <a:pt x="580636" y="2535742"/>
                  <a:pt x="552776" y="2511682"/>
                </a:cubicBezTo>
                <a:cubicBezTo>
                  <a:pt x="540488" y="2500632"/>
                  <a:pt x="528868" y="2489678"/>
                  <a:pt x="517342" y="2478820"/>
                </a:cubicBezTo>
                <a:cubicBezTo>
                  <a:pt x="511532" y="2473391"/>
                  <a:pt x="505722" y="2468057"/>
                  <a:pt x="500102" y="2462532"/>
                </a:cubicBezTo>
                <a:lnTo>
                  <a:pt x="483338" y="2445388"/>
                </a:lnTo>
                <a:cubicBezTo>
                  <a:pt x="458383" y="2420241"/>
                  <a:pt x="405709" y="2366044"/>
                  <a:pt x="404090" y="2356805"/>
                </a:cubicBezTo>
                <a:cubicBezTo>
                  <a:pt x="391517" y="2341279"/>
                  <a:pt x="391327" y="2339279"/>
                  <a:pt x="391231" y="2337279"/>
                </a:cubicBezTo>
                <a:cubicBezTo>
                  <a:pt x="383040" y="2325372"/>
                  <a:pt x="374563" y="2313847"/>
                  <a:pt x="366752" y="2301846"/>
                </a:cubicBezTo>
                <a:cubicBezTo>
                  <a:pt x="336653" y="2263746"/>
                  <a:pt x="324842" y="2246124"/>
                  <a:pt x="351322" y="2275557"/>
                </a:cubicBezTo>
                <a:cubicBezTo>
                  <a:pt x="361990" y="2287272"/>
                  <a:pt x="370372" y="2296702"/>
                  <a:pt x="376753" y="2302131"/>
                </a:cubicBezTo>
                <a:cubicBezTo>
                  <a:pt x="383135" y="2307561"/>
                  <a:pt x="386278" y="2308894"/>
                  <a:pt x="384564" y="2304989"/>
                </a:cubicBezTo>
                <a:cubicBezTo>
                  <a:pt x="382849" y="2301084"/>
                  <a:pt x="380182" y="2295464"/>
                  <a:pt x="378277" y="2289939"/>
                </a:cubicBezTo>
                <a:lnTo>
                  <a:pt x="378277" y="2289939"/>
                </a:lnTo>
                <a:cubicBezTo>
                  <a:pt x="380182" y="2295083"/>
                  <a:pt x="382278" y="2300131"/>
                  <a:pt x="384564" y="2304989"/>
                </a:cubicBezTo>
                <a:cubicBezTo>
                  <a:pt x="357037" y="2269365"/>
                  <a:pt x="334748" y="2242029"/>
                  <a:pt x="315127" y="2215645"/>
                </a:cubicBezTo>
                <a:cubicBezTo>
                  <a:pt x="295505" y="2189260"/>
                  <a:pt x="277027" y="2164590"/>
                  <a:pt x="257977" y="2135254"/>
                </a:cubicBezTo>
                <a:cubicBezTo>
                  <a:pt x="245118" y="2119470"/>
                  <a:pt x="233888" y="2102430"/>
                  <a:pt x="224449" y="2084390"/>
                </a:cubicBezTo>
                <a:cubicBezTo>
                  <a:pt x="209399" y="2055815"/>
                  <a:pt x="217210" y="2065340"/>
                  <a:pt x="214162" y="2056291"/>
                </a:cubicBezTo>
                <a:cubicBezTo>
                  <a:pt x="212695" y="2051900"/>
                  <a:pt x="211704" y="2047366"/>
                  <a:pt x="211209" y="2042766"/>
                </a:cubicBezTo>
                <a:lnTo>
                  <a:pt x="212447" y="2044290"/>
                </a:lnTo>
                <a:lnTo>
                  <a:pt x="202160" y="2023335"/>
                </a:lnTo>
                <a:cubicBezTo>
                  <a:pt x="196350" y="2018191"/>
                  <a:pt x="186349" y="1994760"/>
                  <a:pt x="175204" y="1969233"/>
                </a:cubicBezTo>
                <a:cubicBezTo>
                  <a:pt x="167680" y="1954278"/>
                  <a:pt x="161107" y="1936848"/>
                  <a:pt x="154535" y="1920941"/>
                </a:cubicBezTo>
                <a:cubicBezTo>
                  <a:pt x="147963" y="1905034"/>
                  <a:pt x="141391" y="1890937"/>
                  <a:pt x="137104" y="1881222"/>
                </a:cubicBezTo>
                <a:cubicBezTo>
                  <a:pt x="128151" y="1865220"/>
                  <a:pt x="123579" y="1857123"/>
                  <a:pt x="125579" y="1866648"/>
                </a:cubicBezTo>
                <a:cubicBezTo>
                  <a:pt x="126627" y="1871411"/>
                  <a:pt x="129008" y="1880650"/>
                  <a:pt x="133866" y="1895223"/>
                </a:cubicBezTo>
                <a:cubicBezTo>
                  <a:pt x="138724" y="1909797"/>
                  <a:pt x="146534" y="1929799"/>
                  <a:pt x="156345" y="1956469"/>
                </a:cubicBezTo>
                <a:cubicBezTo>
                  <a:pt x="139067" y="1922550"/>
                  <a:pt x="124912" y="1887127"/>
                  <a:pt x="114054" y="1850646"/>
                </a:cubicBezTo>
                <a:cubicBezTo>
                  <a:pt x="107101" y="1829406"/>
                  <a:pt x="102434" y="1810451"/>
                  <a:pt x="98052" y="1794068"/>
                </a:cubicBezTo>
                <a:cubicBezTo>
                  <a:pt x="93670" y="1777685"/>
                  <a:pt x="89384" y="1763874"/>
                  <a:pt x="86812" y="1751777"/>
                </a:cubicBezTo>
                <a:cubicBezTo>
                  <a:pt x="81193" y="1727869"/>
                  <a:pt x="77287" y="1712439"/>
                  <a:pt x="73954" y="1702818"/>
                </a:cubicBezTo>
                <a:cubicBezTo>
                  <a:pt x="67477" y="1683768"/>
                  <a:pt x="65381" y="1687293"/>
                  <a:pt x="61952" y="1692436"/>
                </a:cubicBezTo>
                <a:cubicBezTo>
                  <a:pt x="60904" y="1696132"/>
                  <a:pt x="60295" y="1699932"/>
                  <a:pt x="60142" y="1703771"/>
                </a:cubicBezTo>
                <a:cubicBezTo>
                  <a:pt x="59114" y="1698828"/>
                  <a:pt x="57418" y="1694055"/>
                  <a:pt x="55094" y="1689579"/>
                </a:cubicBezTo>
                <a:cubicBezTo>
                  <a:pt x="54142" y="1688721"/>
                  <a:pt x="53570" y="1690055"/>
                  <a:pt x="52522" y="1688531"/>
                </a:cubicBezTo>
                <a:cubicBezTo>
                  <a:pt x="42997" y="1648240"/>
                  <a:pt x="35473" y="1619761"/>
                  <a:pt x="31186" y="1606425"/>
                </a:cubicBezTo>
                <a:cubicBezTo>
                  <a:pt x="28224" y="1596910"/>
                  <a:pt x="26052" y="1587156"/>
                  <a:pt x="24709" y="1577279"/>
                </a:cubicBezTo>
                <a:cubicBezTo>
                  <a:pt x="23566" y="1570516"/>
                  <a:pt x="22423" y="1562801"/>
                  <a:pt x="21185" y="1554324"/>
                </a:cubicBezTo>
                <a:cubicBezTo>
                  <a:pt x="19947" y="1545846"/>
                  <a:pt x="19661" y="1536417"/>
                  <a:pt x="18899" y="1526320"/>
                </a:cubicBezTo>
                <a:cubicBezTo>
                  <a:pt x="13937" y="1509813"/>
                  <a:pt x="11279" y="1492697"/>
                  <a:pt x="10993" y="1475457"/>
                </a:cubicBezTo>
                <a:cubicBezTo>
                  <a:pt x="7945" y="1480505"/>
                  <a:pt x="5469" y="1456407"/>
                  <a:pt x="3850" y="1406210"/>
                </a:cubicBezTo>
                <a:cubicBezTo>
                  <a:pt x="4897" y="1385731"/>
                  <a:pt x="5755" y="1365348"/>
                  <a:pt x="6898" y="1344774"/>
                </a:cubicBezTo>
                <a:cubicBezTo>
                  <a:pt x="5755" y="1365348"/>
                  <a:pt x="4897" y="1385731"/>
                  <a:pt x="3850" y="1406210"/>
                </a:cubicBezTo>
                <a:cubicBezTo>
                  <a:pt x="2211" y="1395047"/>
                  <a:pt x="1830" y="1383740"/>
                  <a:pt x="2707" y="1372491"/>
                </a:cubicBezTo>
                <a:cubicBezTo>
                  <a:pt x="3469" y="1358013"/>
                  <a:pt x="4231" y="1344583"/>
                  <a:pt x="4897" y="1332105"/>
                </a:cubicBezTo>
                <a:cubicBezTo>
                  <a:pt x="5564" y="1319628"/>
                  <a:pt x="6898" y="1307626"/>
                  <a:pt x="7755" y="1296387"/>
                </a:cubicBezTo>
                <a:cubicBezTo>
                  <a:pt x="8422" y="1288290"/>
                  <a:pt x="8898" y="1280575"/>
                  <a:pt x="9374" y="1272955"/>
                </a:cubicBezTo>
                <a:cubicBezTo>
                  <a:pt x="2926" y="1329591"/>
                  <a:pt x="-256" y="1386550"/>
                  <a:pt x="-151" y="1443548"/>
                </a:cubicBezTo>
                <a:cubicBezTo>
                  <a:pt x="-151" y="1468570"/>
                  <a:pt x="449" y="1493525"/>
                  <a:pt x="1659" y="1518414"/>
                </a:cubicBezTo>
                <a:cubicBezTo>
                  <a:pt x="2345" y="1521319"/>
                  <a:pt x="3202" y="1524186"/>
                  <a:pt x="4231" y="1526987"/>
                </a:cubicBezTo>
                <a:cubicBezTo>
                  <a:pt x="5278" y="1536988"/>
                  <a:pt x="6040" y="1546894"/>
                  <a:pt x="7279" y="1556895"/>
                </a:cubicBezTo>
                <a:lnTo>
                  <a:pt x="11565" y="1586613"/>
                </a:lnTo>
                <a:cubicBezTo>
                  <a:pt x="14613" y="1606330"/>
                  <a:pt x="16899" y="1626237"/>
                  <a:pt x="21090" y="1645764"/>
                </a:cubicBezTo>
                <a:cubicBezTo>
                  <a:pt x="25281" y="1665290"/>
                  <a:pt x="30139" y="1683006"/>
                  <a:pt x="34901" y="1702342"/>
                </a:cubicBezTo>
                <a:cubicBezTo>
                  <a:pt x="39664" y="1721678"/>
                  <a:pt x="46236" y="1742823"/>
                  <a:pt x="52046" y="1764826"/>
                </a:cubicBezTo>
                <a:lnTo>
                  <a:pt x="73287" y="1833787"/>
                </a:lnTo>
                <a:cubicBezTo>
                  <a:pt x="81478" y="1857790"/>
                  <a:pt x="90270" y="1883193"/>
                  <a:pt x="99671" y="1909987"/>
                </a:cubicBezTo>
                <a:cubicBezTo>
                  <a:pt x="95004" y="1899986"/>
                  <a:pt x="90813" y="1889699"/>
                  <a:pt x="86431" y="1879412"/>
                </a:cubicBezTo>
                <a:cubicBezTo>
                  <a:pt x="90813" y="1889699"/>
                  <a:pt x="95004" y="1899986"/>
                  <a:pt x="99671" y="1909987"/>
                </a:cubicBezTo>
                <a:lnTo>
                  <a:pt x="107101" y="1925799"/>
                </a:lnTo>
                <a:lnTo>
                  <a:pt x="119769" y="1957422"/>
                </a:lnTo>
                <a:cubicBezTo>
                  <a:pt x="122245" y="1963327"/>
                  <a:pt x="124436" y="1969423"/>
                  <a:pt x="127294" y="1975233"/>
                </a:cubicBezTo>
                <a:lnTo>
                  <a:pt x="130913" y="1982853"/>
                </a:lnTo>
                <a:lnTo>
                  <a:pt x="130913" y="1982853"/>
                </a:lnTo>
                <a:cubicBezTo>
                  <a:pt x="136152" y="1993426"/>
                  <a:pt x="141486" y="2003904"/>
                  <a:pt x="146725" y="2014476"/>
                </a:cubicBezTo>
                <a:cubicBezTo>
                  <a:pt x="151963" y="2025049"/>
                  <a:pt x="157107" y="2035527"/>
                  <a:pt x="163012" y="2045528"/>
                </a:cubicBezTo>
                <a:lnTo>
                  <a:pt x="188063" y="2088867"/>
                </a:lnTo>
                <a:cubicBezTo>
                  <a:pt x="196731" y="2103916"/>
                  <a:pt x="207113" y="2120013"/>
                  <a:pt x="217591" y="2140588"/>
                </a:cubicBezTo>
                <a:cubicBezTo>
                  <a:pt x="223439" y="2150493"/>
                  <a:pt x="228497" y="2160847"/>
                  <a:pt x="232735" y="2171544"/>
                </a:cubicBezTo>
                <a:cubicBezTo>
                  <a:pt x="233688" y="2175354"/>
                  <a:pt x="231592" y="2174782"/>
                  <a:pt x="230735" y="2175830"/>
                </a:cubicBezTo>
                <a:lnTo>
                  <a:pt x="252928" y="2219073"/>
                </a:lnTo>
                <a:cubicBezTo>
                  <a:pt x="283789" y="2262222"/>
                  <a:pt x="294553" y="2271937"/>
                  <a:pt x="324080" y="2307465"/>
                </a:cubicBezTo>
                <a:cubicBezTo>
                  <a:pt x="342368" y="2328325"/>
                  <a:pt x="362180" y="2348613"/>
                  <a:pt x="381992" y="2370997"/>
                </a:cubicBezTo>
                <a:cubicBezTo>
                  <a:pt x="391517" y="2382427"/>
                  <a:pt x="402471" y="2393095"/>
                  <a:pt x="412853" y="2404811"/>
                </a:cubicBezTo>
                <a:lnTo>
                  <a:pt x="428569" y="2422623"/>
                </a:lnTo>
                <a:cubicBezTo>
                  <a:pt x="433808" y="2428719"/>
                  <a:pt x="439142" y="2434815"/>
                  <a:pt x="444857" y="2440816"/>
                </a:cubicBezTo>
                <a:cubicBezTo>
                  <a:pt x="459040" y="2454113"/>
                  <a:pt x="472432" y="2468238"/>
                  <a:pt x="484957" y="2483107"/>
                </a:cubicBezTo>
                <a:cubicBezTo>
                  <a:pt x="490577" y="2489774"/>
                  <a:pt x="490196" y="2491584"/>
                  <a:pt x="490672" y="2494155"/>
                </a:cubicBezTo>
                <a:lnTo>
                  <a:pt x="510294" y="2513205"/>
                </a:lnTo>
                <a:cubicBezTo>
                  <a:pt x="508484" y="2516254"/>
                  <a:pt x="477909" y="2490441"/>
                  <a:pt x="453144" y="2464914"/>
                </a:cubicBezTo>
                <a:lnTo>
                  <a:pt x="432284" y="2444435"/>
                </a:lnTo>
                <a:cubicBezTo>
                  <a:pt x="425902" y="2438434"/>
                  <a:pt x="420664" y="2432528"/>
                  <a:pt x="415806" y="2427861"/>
                </a:cubicBezTo>
                <a:cubicBezTo>
                  <a:pt x="409453" y="2420975"/>
                  <a:pt x="402366" y="2414812"/>
                  <a:pt x="394660" y="2409478"/>
                </a:cubicBezTo>
                <a:cubicBezTo>
                  <a:pt x="386469" y="2402810"/>
                  <a:pt x="377801" y="2396429"/>
                  <a:pt x="369991" y="2389285"/>
                </a:cubicBezTo>
                <a:lnTo>
                  <a:pt x="336082" y="2351185"/>
                </a:lnTo>
                <a:cubicBezTo>
                  <a:pt x="328652" y="2342898"/>
                  <a:pt x="321889" y="2334040"/>
                  <a:pt x="315031" y="2325277"/>
                </a:cubicBezTo>
                <a:lnTo>
                  <a:pt x="294362" y="2299083"/>
                </a:lnTo>
                <a:cubicBezTo>
                  <a:pt x="285599" y="2291749"/>
                  <a:pt x="265787" y="2265079"/>
                  <a:pt x="266740" y="2271366"/>
                </a:cubicBezTo>
                <a:cubicBezTo>
                  <a:pt x="267692" y="2277652"/>
                  <a:pt x="261596" y="2271366"/>
                  <a:pt x="249690" y="2257459"/>
                </a:cubicBezTo>
                <a:cubicBezTo>
                  <a:pt x="243975" y="2250315"/>
                  <a:pt x="236260" y="2241457"/>
                  <a:pt x="228449" y="2230313"/>
                </a:cubicBezTo>
                <a:lnTo>
                  <a:pt x="227306" y="2228789"/>
                </a:lnTo>
                <a:cubicBezTo>
                  <a:pt x="463393" y="2600997"/>
                  <a:pt x="854566" y="2847085"/>
                  <a:pt x="1292296" y="2898777"/>
                </a:cubicBezTo>
                <a:cubicBezTo>
                  <a:pt x="1292296" y="2898777"/>
                  <a:pt x="1290868" y="2897539"/>
                  <a:pt x="1291344" y="2897349"/>
                </a:cubicBezTo>
                <a:close/>
                <a:moveTo>
                  <a:pt x="1805218" y="63852"/>
                </a:moveTo>
                <a:cubicBezTo>
                  <a:pt x="1772357" y="58041"/>
                  <a:pt x="1740257" y="47849"/>
                  <a:pt x="1707110" y="42992"/>
                </a:cubicBezTo>
                <a:cubicBezTo>
                  <a:pt x="1681012" y="37848"/>
                  <a:pt x="1657580" y="34705"/>
                  <a:pt x="1649960" y="32419"/>
                </a:cubicBezTo>
                <a:cubicBezTo>
                  <a:pt x="1657390" y="34705"/>
                  <a:pt x="1680821" y="37848"/>
                  <a:pt x="1707110" y="42992"/>
                </a:cubicBezTo>
                <a:lnTo>
                  <a:pt x="1707110" y="44992"/>
                </a:lnTo>
                <a:cubicBezTo>
                  <a:pt x="1707968" y="46706"/>
                  <a:pt x="1697585" y="45468"/>
                  <a:pt x="1675297" y="41658"/>
                </a:cubicBezTo>
                <a:cubicBezTo>
                  <a:pt x="1675297" y="41658"/>
                  <a:pt x="1676344" y="41658"/>
                  <a:pt x="1677869" y="41658"/>
                </a:cubicBezTo>
                <a:cubicBezTo>
                  <a:pt x="1676344" y="41658"/>
                  <a:pt x="1675487" y="41658"/>
                  <a:pt x="1675297" y="41658"/>
                </a:cubicBezTo>
                <a:cubicBezTo>
                  <a:pt x="1664629" y="40801"/>
                  <a:pt x="1653961" y="40325"/>
                  <a:pt x="1643293" y="39753"/>
                </a:cubicBezTo>
                <a:lnTo>
                  <a:pt x="1612241" y="35943"/>
                </a:lnTo>
                <a:cubicBezTo>
                  <a:pt x="1596049" y="33848"/>
                  <a:pt x="1579761" y="33181"/>
                  <a:pt x="1563569" y="31752"/>
                </a:cubicBezTo>
                <a:cubicBezTo>
                  <a:pt x="1558778" y="32952"/>
                  <a:pt x="1553824" y="33400"/>
                  <a:pt x="1548900" y="33086"/>
                </a:cubicBezTo>
                <a:lnTo>
                  <a:pt x="1535279" y="33086"/>
                </a:lnTo>
                <a:lnTo>
                  <a:pt x="1519944" y="33086"/>
                </a:lnTo>
                <a:cubicBezTo>
                  <a:pt x="1471081" y="33943"/>
                  <a:pt x="1480415" y="36229"/>
                  <a:pt x="1513848" y="39372"/>
                </a:cubicBezTo>
                <a:cubicBezTo>
                  <a:pt x="1521087" y="39944"/>
                  <a:pt x="1529278" y="39944"/>
                  <a:pt x="1537565" y="40706"/>
                </a:cubicBezTo>
                <a:lnTo>
                  <a:pt x="1562044" y="42992"/>
                </a:lnTo>
                <a:cubicBezTo>
                  <a:pt x="1573513" y="43649"/>
                  <a:pt x="1584886" y="45335"/>
                  <a:pt x="1596049" y="48040"/>
                </a:cubicBezTo>
                <a:cubicBezTo>
                  <a:pt x="1575856" y="48516"/>
                  <a:pt x="1522325" y="42039"/>
                  <a:pt x="1512229" y="45849"/>
                </a:cubicBezTo>
                <a:cubicBezTo>
                  <a:pt x="1494798" y="45373"/>
                  <a:pt x="1476415" y="45087"/>
                  <a:pt x="1464604" y="43563"/>
                </a:cubicBezTo>
                <a:cubicBezTo>
                  <a:pt x="1441363" y="44230"/>
                  <a:pt x="1418027" y="45468"/>
                  <a:pt x="1395071" y="45945"/>
                </a:cubicBezTo>
                <a:cubicBezTo>
                  <a:pt x="1378784" y="46802"/>
                  <a:pt x="1351637" y="48421"/>
                  <a:pt x="1359638" y="45945"/>
                </a:cubicBezTo>
                <a:cubicBezTo>
                  <a:pt x="1392309" y="37467"/>
                  <a:pt x="1393738" y="29181"/>
                  <a:pt x="1480034" y="24323"/>
                </a:cubicBezTo>
                <a:lnTo>
                  <a:pt x="1480034" y="24323"/>
                </a:lnTo>
                <a:lnTo>
                  <a:pt x="1530326" y="22418"/>
                </a:lnTo>
                <a:lnTo>
                  <a:pt x="1527374" y="14607"/>
                </a:lnTo>
                <a:cubicBezTo>
                  <a:pt x="1541509" y="14569"/>
                  <a:pt x="1555634" y="15398"/>
                  <a:pt x="1569664" y="17084"/>
                </a:cubicBezTo>
                <a:lnTo>
                  <a:pt x="1611670" y="21084"/>
                </a:lnTo>
                <a:lnTo>
                  <a:pt x="1614337" y="20608"/>
                </a:lnTo>
                <a:cubicBezTo>
                  <a:pt x="1635959" y="23180"/>
                  <a:pt x="1643483" y="24989"/>
                  <a:pt x="1645388" y="26514"/>
                </a:cubicBezTo>
                <a:lnTo>
                  <a:pt x="1647960" y="29943"/>
                </a:lnTo>
                <a:cubicBezTo>
                  <a:pt x="1672630" y="32990"/>
                  <a:pt x="1695585" y="37372"/>
                  <a:pt x="1719207" y="41087"/>
                </a:cubicBezTo>
                <a:cubicBezTo>
                  <a:pt x="1742829" y="44802"/>
                  <a:pt x="1765499" y="49755"/>
                  <a:pt x="1789311" y="55374"/>
                </a:cubicBezTo>
                <a:lnTo>
                  <a:pt x="1805313" y="61375"/>
                </a:lnTo>
                <a:close/>
                <a:moveTo>
                  <a:pt x="322937" y="1187802"/>
                </a:moveTo>
                <a:lnTo>
                  <a:pt x="312555" y="1225902"/>
                </a:lnTo>
                <a:cubicBezTo>
                  <a:pt x="305316" y="1242189"/>
                  <a:pt x="312555" y="1202565"/>
                  <a:pt x="318365" y="1169514"/>
                </a:cubicBezTo>
                <a:cubicBezTo>
                  <a:pt x="320842" y="1168942"/>
                  <a:pt x="320556" y="1179801"/>
                  <a:pt x="327223" y="1159989"/>
                </a:cubicBezTo>
                <a:cubicBezTo>
                  <a:pt x="325604" y="1169037"/>
                  <a:pt x="324080" y="1178467"/>
                  <a:pt x="322937" y="1187802"/>
                </a:cubicBezTo>
                <a:close/>
                <a:moveTo>
                  <a:pt x="345702" y="1690055"/>
                </a:moveTo>
                <a:cubicBezTo>
                  <a:pt x="341711" y="1676872"/>
                  <a:pt x="339158" y="1663299"/>
                  <a:pt x="338082" y="1649574"/>
                </a:cubicBezTo>
                <a:cubicBezTo>
                  <a:pt x="337130" y="1637286"/>
                  <a:pt x="335605" y="1609569"/>
                  <a:pt x="341987" y="1633095"/>
                </a:cubicBezTo>
                <a:cubicBezTo>
                  <a:pt x="345616" y="1644249"/>
                  <a:pt x="348455" y="1655641"/>
                  <a:pt x="350464" y="1667195"/>
                </a:cubicBezTo>
                <a:cubicBezTo>
                  <a:pt x="352560" y="1677863"/>
                  <a:pt x="353322" y="1688436"/>
                  <a:pt x="356275" y="1699008"/>
                </a:cubicBezTo>
                <a:lnTo>
                  <a:pt x="358370" y="1710153"/>
                </a:lnTo>
                <a:cubicBezTo>
                  <a:pt x="358265" y="1710753"/>
                  <a:pt x="358265" y="1711362"/>
                  <a:pt x="358370" y="1711962"/>
                </a:cubicBezTo>
                <a:cubicBezTo>
                  <a:pt x="361704" y="1733584"/>
                  <a:pt x="353417" y="1713010"/>
                  <a:pt x="345702" y="1690055"/>
                </a:cubicBezTo>
                <a:close/>
                <a:moveTo>
                  <a:pt x="364752" y="1101696"/>
                </a:moveTo>
                <a:cubicBezTo>
                  <a:pt x="363571" y="1108877"/>
                  <a:pt x="361790" y="1115955"/>
                  <a:pt x="359418" y="1122841"/>
                </a:cubicBezTo>
                <a:cubicBezTo>
                  <a:pt x="350560" y="1156560"/>
                  <a:pt x="349893" y="1148654"/>
                  <a:pt x="346655" y="1151988"/>
                </a:cubicBezTo>
                <a:lnTo>
                  <a:pt x="353036" y="1124651"/>
                </a:lnTo>
                <a:cubicBezTo>
                  <a:pt x="357132" y="1114459"/>
                  <a:pt x="365609" y="1091504"/>
                  <a:pt x="364847" y="1101696"/>
                </a:cubicBezTo>
                <a:close/>
                <a:moveTo>
                  <a:pt x="1555377" y="158721"/>
                </a:moveTo>
                <a:lnTo>
                  <a:pt x="1582904" y="161102"/>
                </a:lnTo>
                <a:lnTo>
                  <a:pt x="1538613" y="159864"/>
                </a:lnTo>
                <a:cubicBezTo>
                  <a:pt x="1526135" y="158530"/>
                  <a:pt x="1513277" y="158816"/>
                  <a:pt x="1500513" y="158339"/>
                </a:cubicBezTo>
                <a:lnTo>
                  <a:pt x="1463175" y="157292"/>
                </a:lnTo>
                <a:cubicBezTo>
                  <a:pt x="1442267" y="157930"/>
                  <a:pt x="1421351" y="157425"/>
                  <a:pt x="1400501" y="155768"/>
                </a:cubicBezTo>
                <a:cubicBezTo>
                  <a:pt x="1452412" y="153387"/>
                  <a:pt x="1506704" y="151005"/>
                  <a:pt x="1554996" y="158339"/>
                </a:cubicBezTo>
                <a:close/>
                <a:moveTo>
                  <a:pt x="1353066" y="223300"/>
                </a:moveTo>
                <a:cubicBezTo>
                  <a:pt x="1343446" y="223748"/>
                  <a:pt x="1333883" y="225053"/>
                  <a:pt x="1324491" y="227205"/>
                </a:cubicBezTo>
                <a:lnTo>
                  <a:pt x="1283914" y="232349"/>
                </a:lnTo>
                <a:cubicBezTo>
                  <a:pt x="1294011" y="228729"/>
                  <a:pt x="1253530" y="232349"/>
                  <a:pt x="1289439" y="225491"/>
                </a:cubicBezTo>
                <a:cubicBezTo>
                  <a:pt x="1308489" y="222443"/>
                  <a:pt x="1326015" y="220347"/>
                  <a:pt x="1341445" y="218919"/>
                </a:cubicBezTo>
                <a:cubicBezTo>
                  <a:pt x="1356876" y="217490"/>
                  <a:pt x="1370020" y="218919"/>
                  <a:pt x="1381927" y="218919"/>
                </a:cubicBezTo>
                <a:cubicBezTo>
                  <a:pt x="1372307" y="221052"/>
                  <a:pt x="1362524" y="222395"/>
                  <a:pt x="1352685" y="222919"/>
                </a:cubicBezTo>
                <a:close/>
                <a:moveTo>
                  <a:pt x="1768356" y="276449"/>
                </a:moveTo>
                <a:cubicBezTo>
                  <a:pt x="1761079" y="274516"/>
                  <a:pt x="1753707" y="272992"/>
                  <a:pt x="1746258" y="271878"/>
                </a:cubicBezTo>
                <a:cubicBezTo>
                  <a:pt x="1732256" y="269496"/>
                  <a:pt x="1719874" y="267687"/>
                  <a:pt x="1710063" y="266734"/>
                </a:cubicBezTo>
                <a:lnTo>
                  <a:pt x="1698824" y="264353"/>
                </a:lnTo>
                <a:lnTo>
                  <a:pt x="1689299" y="262924"/>
                </a:lnTo>
                <a:cubicBezTo>
                  <a:pt x="1683869" y="261972"/>
                  <a:pt x="1679774" y="261305"/>
                  <a:pt x="1676916" y="260638"/>
                </a:cubicBezTo>
                <a:cubicBezTo>
                  <a:pt x="1671010" y="259400"/>
                  <a:pt x="1669391" y="258638"/>
                  <a:pt x="1669391" y="258066"/>
                </a:cubicBezTo>
                <a:cubicBezTo>
                  <a:pt x="1669391" y="257495"/>
                  <a:pt x="1676154" y="256638"/>
                  <a:pt x="1669391" y="254732"/>
                </a:cubicBezTo>
                <a:lnTo>
                  <a:pt x="1671677" y="251875"/>
                </a:lnTo>
                <a:cubicBezTo>
                  <a:pt x="1681678" y="251875"/>
                  <a:pt x="1691394" y="252447"/>
                  <a:pt x="1660057" y="246255"/>
                </a:cubicBezTo>
                <a:cubicBezTo>
                  <a:pt x="1660057" y="246255"/>
                  <a:pt x="1660057" y="245684"/>
                  <a:pt x="1659390" y="245303"/>
                </a:cubicBezTo>
                <a:lnTo>
                  <a:pt x="1645007" y="241588"/>
                </a:lnTo>
                <a:cubicBezTo>
                  <a:pt x="1635482" y="240255"/>
                  <a:pt x="1626624" y="239302"/>
                  <a:pt x="1617385" y="238159"/>
                </a:cubicBezTo>
                <a:lnTo>
                  <a:pt x="1603002" y="236159"/>
                </a:lnTo>
                <a:cubicBezTo>
                  <a:pt x="1594715" y="235302"/>
                  <a:pt x="1586524" y="233873"/>
                  <a:pt x="1578142" y="233492"/>
                </a:cubicBezTo>
                <a:cubicBezTo>
                  <a:pt x="1574427" y="235206"/>
                  <a:pt x="1573760" y="237302"/>
                  <a:pt x="1547757" y="236540"/>
                </a:cubicBezTo>
                <a:cubicBezTo>
                  <a:pt x="1519944" y="232920"/>
                  <a:pt x="1516705" y="231587"/>
                  <a:pt x="1519182" y="229777"/>
                </a:cubicBezTo>
                <a:cubicBezTo>
                  <a:pt x="1521659" y="227967"/>
                  <a:pt x="1528707" y="226443"/>
                  <a:pt x="1521944" y="224634"/>
                </a:cubicBezTo>
                <a:lnTo>
                  <a:pt x="1518325" y="224634"/>
                </a:lnTo>
                <a:lnTo>
                  <a:pt x="1522325" y="219299"/>
                </a:lnTo>
                <a:cubicBezTo>
                  <a:pt x="1555377" y="218252"/>
                  <a:pt x="1522802" y="212727"/>
                  <a:pt x="1491941" y="211870"/>
                </a:cubicBezTo>
                <a:cubicBezTo>
                  <a:pt x="1480606" y="211394"/>
                  <a:pt x="1469747" y="210537"/>
                  <a:pt x="1459460" y="210346"/>
                </a:cubicBezTo>
                <a:lnTo>
                  <a:pt x="1430028" y="210346"/>
                </a:lnTo>
                <a:lnTo>
                  <a:pt x="1403072" y="209584"/>
                </a:lnTo>
                <a:lnTo>
                  <a:pt x="1378402" y="209584"/>
                </a:lnTo>
                <a:cubicBezTo>
                  <a:pt x="1367601" y="210203"/>
                  <a:pt x="1356771" y="209917"/>
                  <a:pt x="1346018" y="208727"/>
                </a:cubicBezTo>
                <a:cubicBezTo>
                  <a:pt x="1332778" y="208727"/>
                  <a:pt x="1334778" y="207870"/>
                  <a:pt x="1333349" y="206727"/>
                </a:cubicBezTo>
                <a:lnTo>
                  <a:pt x="1333349" y="204250"/>
                </a:lnTo>
                <a:cubicBezTo>
                  <a:pt x="1345160" y="202345"/>
                  <a:pt x="1357067" y="201583"/>
                  <a:pt x="1368973" y="200154"/>
                </a:cubicBezTo>
                <a:cubicBezTo>
                  <a:pt x="1380879" y="198726"/>
                  <a:pt x="1392785" y="197392"/>
                  <a:pt x="1404692" y="196535"/>
                </a:cubicBezTo>
                <a:cubicBezTo>
                  <a:pt x="1424656" y="194392"/>
                  <a:pt x="1444716" y="193239"/>
                  <a:pt x="1464794" y="193106"/>
                </a:cubicBezTo>
                <a:cubicBezTo>
                  <a:pt x="1466794" y="190915"/>
                  <a:pt x="1461842" y="189105"/>
                  <a:pt x="1427361" y="189867"/>
                </a:cubicBezTo>
                <a:cubicBezTo>
                  <a:pt x="1410883" y="189867"/>
                  <a:pt x="1397452" y="189867"/>
                  <a:pt x="1385260" y="190439"/>
                </a:cubicBezTo>
                <a:lnTo>
                  <a:pt x="1350113" y="191010"/>
                </a:lnTo>
                <a:cubicBezTo>
                  <a:pt x="1374307" y="189296"/>
                  <a:pt x="1397738" y="186819"/>
                  <a:pt x="1421646" y="187200"/>
                </a:cubicBezTo>
                <a:lnTo>
                  <a:pt x="1457365" y="186629"/>
                </a:lnTo>
                <a:cubicBezTo>
                  <a:pt x="1469366" y="186629"/>
                  <a:pt x="1481368" y="187105"/>
                  <a:pt x="1493560" y="187105"/>
                </a:cubicBezTo>
                <a:cubicBezTo>
                  <a:pt x="1522135" y="185772"/>
                  <a:pt x="1563759" y="192725"/>
                  <a:pt x="1583380" y="190439"/>
                </a:cubicBezTo>
                <a:cubicBezTo>
                  <a:pt x="1596525" y="191772"/>
                  <a:pt x="1609765" y="193963"/>
                  <a:pt x="1623004" y="195582"/>
                </a:cubicBezTo>
                <a:cubicBezTo>
                  <a:pt x="1636244" y="197202"/>
                  <a:pt x="1649294" y="198726"/>
                  <a:pt x="1661104" y="201583"/>
                </a:cubicBezTo>
                <a:cubicBezTo>
                  <a:pt x="1682507" y="205203"/>
                  <a:pt x="1703615" y="210394"/>
                  <a:pt x="1724255" y="217109"/>
                </a:cubicBezTo>
                <a:cubicBezTo>
                  <a:pt x="1710539" y="217109"/>
                  <a:pt x="1716730" y="221395"/>
                  <a:pt x="1677773" y="217109"/>
                </a:cubicBezTo>
                <a:cubicBezTo>
                  <a:pt x="1677773" y="221681"/>
                  <a:pt x="1709492" y="230444"/>
                  <a:pt x="1729685" y="239778"/>
                </a:cubicBezTo>
                <a:lnTo>
                  <a:pt x="1742734" y="247208"/>
                </a:lnTo>
                <a:cubicBezTo>
                  <a:pt x="1727303" y="245874"/>
                  <a:pt x="1720160" y="245970"/>
                  <a:pt x="1694156" y="242350"/>
                </a:cubicBezTo>
                <a:lnTo>
                  <a:pt x="1660533" y="239397"/>
                </a:lnTo>
                <a:lnTo>
                  <a:pt x="1643769" y="236445"/>
                </a:lnTo>
                <a:lnTo>
                  <a:pt x="1660533" y="239397"/>
                </a:lnTo>
                <a:cubicBezTo>
                  <a:pt x="1671353" y="243607"/>
                  <a:pt x="1682641" y="246493"/>
                  <a:pt x="1694156" y="247970"/>
                </a:cubicBezTo>
                <a:cubicBezTo>
                  <a:pt x="1709110" y="250637"/>
                  <a:pt x="1725970" y="254542"/>
                  <a:pt x="1740257" y="257495"/>
                </a:cubicBezTo>
                <a:lnTo>
                  <a:pt x="1740257" y="257495"/>
                </a:lnTo>
                <a:cubicBezTo>
                  <a:pt x="1757783" y="264639"/>
                  <a:pt x="1774547" y="273878"/>
                  <a:pt x="1791407" y="282165"/>
                </a:cubicBezTo>
                <a:close/>
                <a:moveTo>
                  <a:pt x="1967238" y="2475296"/>
                </a:moveTo>
                <a:cubicBezTo>
                  <a:pt x="1955551" y="2481735"/>
                  <a:pt x="1943054" y="2486602"/>
                  <a:pt x="1930091" y="2489774"/>
                </a:cubicBezTo>
                <a:cubicBezTo>
                  <a:pt x="1933834" y="2487698"/>
                  <a:pt x="1937463" y="2485411"/>
                  <a:pt x="1940949" y="2482916"/>
                </a:cubicBezTo>
                <a:cubicBezTo>
                  <a:pt x="1948474" y="2475868"/>
                  <a:pt x="1979049" y="2459104"/>
                  <a:pt x="1960570" y="2463104"/>
                </a:cubicBezTo>
                <a:cubicBezTo>
                  <a:pt x="1957903" y="2463675"/>
                  <a:pt x="1957237" y="2463104"/>
                  <a:pt x="1959713" y="2461580"/>
                </a:cubicBezTo>
                <a:cubicBezTo>
                  <a:pt x="1962190" y="2460056"/>
                  <a:pt x="1967905" y="2457103"/>
                  <a:pt x="1977525" y="2452055"/>
                </a:cubicBezTo>
                <a:cubicBezTo>
                  <a:pt x="1986707" y="2446521"/>
                  <a:pt x="1996613" y="2442282"/>
                  <a:pt x="2006957" y="2439482"/>
                </a:cubicBezTo>
                <a:cubicBezTo>
                  <a:pt x="2011910" y="2439482"/>
                  <a:pt x="2017911" y="2438339"/>
                  <a:pt x="2023150" y="2437768"/>
                </a:cubicBezTo>
                <a:cubicBezTo>
                  <a:pt x="2027065" y="2436862"/>
                  <a:pt x="2031141" y="2436862"/>
                  <a:pt x="2035056" y="2437768"/>
                </a:cubicBezTo>
                <a:cubicBezTo>
                  <a:pt x="2040866" y="2439863"/>
                  <a:pt x="1989050" y="2463104"/>
                  <a:pt x="1966857" y="2474915"/>
                </a:cubicBezTo>
                <a:close/>
                <a:moveTo>
                  <a:pt x="2129163" y="418944"/>
                </a:moveTo>
                <a:lnTo>
                  <a:pt x="2108113" y="405132"/>
                </a:lnTo>
                <a:cubicBezTo>
                  <a:pt x="2094492" y="396274"/>
                  <a:pt x="2082776" y="387225"/>
                  <a:pt x="2072585" y="380367"/>
                </a:cubicBezTo>
                <a:cubicBezTo>
                  <a:pt x="2064774" y="374843"/>
                  <a:pt x="2047058" y="363889"/>
                  <a:pt x="2053535" y="365794"/>
                </a:cubicBezTo>
                <a:cubicBezTo>
                  <a:pt x="2060135" y="368432"/>
                  <a:pt x="2066508" y="371623"/>
                  <a:pt x="2072585" y="375319"/>
                </a:cubicBezTo>
                <a:lnTo>
                  <a:pt x="2084777" y="382463"/>
                </a:lnTo>
                <a:lnTo>
                  <a:pt x="2096397" y="389892"/>
                </a:lnTo>
                <a:lnTo>
                  <a:pt x="2119162" y="405894"/>
                </a:lnTo>
                <a:cubicBezTo>
                  <a:pt x="2122305" y="408656"/>
                  <a:pt x="2126496" y="411895"/>
                  <a:pt x="2131639" y="415419"/>
                </a:cubicBezTo>
                <a:cubicBezTo>
                  <a:pt x="2136783" y="418944"/>
                  <a:pt x="2142688" y="424087"/>
                  <a:pt x="2149737" y="429326"/>
                </a:cubicBezTo>
                <a:lnTo>
                  <a:pt x="2151261" y="434088"/>
                </a:lnTo>
                <a:close/>
                <a:moveTo>
                  <a:pt x="2249654" y="445899"/>
                </a:moveTo>
                <a:lnTo>
                  <a:pt x="2251464" y="443137"/>
                </a:lnTo>
                <a:lnTo>
                  <a:pt x="2252321" y="442470"/>
                </a:lnTo>
                <a:cubicBezTo>
                  <a:pt x="2264132" y="451329"/>
                  <a:pt x="2275562" y="460663"/>
                  <a:pt x="2287278" y="469712"/>
                </a:cubicBezTo>
                <a:cubicBezTo>
                  <a:pt x="2294031" y="475075"/>
                  <a:pt x="2300251" y="481066"/>
                  <a:pt x="2305852" y="487619"/>
                </a:cubicBezTo>
                <a:cubicBezTo>
                  <a:pt x="2308138" y="490667"/>
                  <a:pt x="2307662" y="491238"/>
                  <a:pt x="2307090" y="491810"/>
                </a:cubicBezTo>
                <a:cubicBezTo>
                  <a:pt x="2294612" y="480856"/>
                  <a:pt x="2294993" y="483523"/>
                  <a:pt x="2294041" y="484095"/>
                </a:cubicBezTo>
                <a:cubicBezTo>
                  <a:pt x="2279182" y="471426"/>
                  <a:pt x="2264609" y="458472"/>
                  <a:pt x="2249654" y="445899"/>
                </a:cubicBezTo>
                <a:close/>
                <a:moveTo>
                  <a:pt x="2335379" y="2201929"/>
                </a:moveTo>
                <a:cubicBezTo>
                  <a:pt x="2329855" y="2208215"/>
                  <a:pt x="2321854" y="2217073"/>
                  <a:pt x="2311186" y="2228694"/>
                </a:cubicBezTo>
                <a:cubicBezTo>
                  <a:pt x="2306709" y="2233456"/>
                  <a:pt x="2302804" y="2238219"/>
                  <a:pt x="2298803" y="2242696"/>
                </a:cubicBezTo>
                <a:lnTo>
                  <a:pt x="2286326" y="2255840"/>
                </a:lnTo>
                <a:cubicBezTo>
                  <a:pt x="2276753" y="2266117"/>
                  <a:pt x="2266437" y="2275662"/>
                  <a:pt x="2255464" y="2284415"/>
                </a:cubicBezTo>
                <a:cubicBezTo>
                  <a:pt x="2260256" y="2275280"/>
                  <a:pt x="2266495" y="2266975"/>
                  <a:pt x="2273943" y="2259840"/>
                </a:cubicBezTo>
                <a:cubicBezTo>
                  <a:pt x="2279591" y="2253487"/>
                  <a:pt x="2286354" y="2246344"/>
                  <a:pt x="2294231" y="2238409"/>
                </a:cubicBezTo>
                <a:cubicBezTo>
                  <a:pt x="2301851" y="2230027"/>
                  <a:pt x="2310329" y="2220597"/>
                  <a:pt x="2319758" y="2210501"/>
                </a:cubicBezTo>
                <a:cubicBezTo>
                  <a:pt x="2336618" y="2195451"/>
                  <a:pt x="2344428" y="2187736"/>
                  <a:pt x="2343666" y="2190498"/>
                </a:cubicBezTo>
                <a:cubicBezTo>
                  <a:pt x="2341380" y="2194632"/>
                  <a:pt x="2338599" y="2198471"/>
                  <a:pt x="2335379" y="2201929"/>
                </a:cubicBezTo>
                <a:close/>
                <a:moveTo>
                  <a:pt x="2405197" y="2106679"/>
                </a:moveTo>
                <a:cubicBezTo>
                  <a:pt x="2400911" y="2112489"/>
                  <a:pt x="2395672" y="2118585"/>
                  <a:pt x="2391196" y="2124681"/>
                </a:cubicBezTo>
                <a:cubicBezTo>
                  <a:pt x="2391196" y="2122680"/>
                  <a:pt x="2387005" y="2125729"/>
                  <a:pt x="2399673" y="2109155"/>
                </a:cubicBezTo>
                <a:cubicBezTo>
                  <a:pt x="2409960" y="2094867"/>
                  <a:pt x="2413008" y="2091820"/>
                  <a:pt x="2415294" y="2090676"/>
                </a:cubicBezTo>
                <a:cubicBezTo>
                  <a:pt x="2412284" y="2096306"/>
                  <a:pt x="2408979" y="2101773"/>
                  <a:pt x="2405388" y="2107059"/>
                </a:cubicBezTo>
                <a:close/>
                <a:moveTo>
                  <a:pt x="2495304" y="2039527"/>
                </a:moveTo>
                <a:cubicBezTo>
                  <a:pt x="2485112" y="2054577"/>
                  <a:pt x="2475397" y="2069626"/>
                  <a:pt x="2465586" y="2083533"/>
                </a:cubicBezTo>
                <a:cubicBezTo>
                  <a:pt x="2447203" y="2107726"/>
                  <a:pt x="2430153" y="2128967"/>
                  <a:pt x="2457776" y="2086771"/>
                </a:cubicBezTo>
                <a:cubicBezTo>
                  <a:pt x="2461319" y="2084171"/>
                  <a:pt x="2464357" y="2080942"/>
                  <a:pt x="2466729" y="2077246"/>
                </a:cubicBezTo>
                <a:cubicBezTo>
                  <a:pt x="2470729" y="2071626"/>
                  <a:pt x="2475683" y="2064006"/>
                  <a:pt x="2481207" y="2055339"/>
                </a:cubicBezTo>
                <a:cubicBezTo>
                  <a:pt x="2486732" y="2046671"/>
                  <a:pt x="2491589" y="2039337"/>
                  <a:pt x="2496066" y="2032669"/>
                </a:cubicBezTo>
                <a:cubicBezTo>
                  <a:pt x="2500543" y="2026002"/>
                  <a:pt x="2504067" y="2019715"/>
                  <a:pt x="2507496" y="2014572"/>
                </a:cubicBezTo>
                <a:cubicBezTo>
                  <a:pt x="2512192" y="2006952"/>
                  <a:pt x="2517583" y="1999770"/>
                  <a:pt x="2523593" y="1993140"/>
                </a:cubicBezTo>
                <a:cubicBezTo>
                  <a:pt x="2514259" y="2008952"/>
                  <a:pt x="2505401" y="2024763"/>
                  <a:pt x="2495495" y="2039908"/>
                </a:cubicBezTo>
                <a:close/>
                <a:moveTo>
                  <a:pt x="2686757" y="1654622"/>
                </a:moveTo>
                <a:cubicBezTo>
                  <a:pt x="2685899" y="1660432"/>
                  <a:pt x="2684566" y="1666052"/>
                  <a:pt x="2683423" y="1671291"/>
                </a:cubicBezTo>
                <a:cubicBezTo>
                  <a:pt x="2682032" y="1679416"/>
                  <a:pt x="2679498" y="1687302"/>
                  <a:pt x="2675898" y="1694722"/>
                </a:cubicBezTo>
                <a:cubicBezTo>
                  <a:pt x="2678184" y="1683387"/>
                  <a:pt x="2680375" y="1671100"/>
                  <a:pt x="2682756" y="1660623"/>
                </a:cubicBezTo>
                <a:cubicBezTo>
                  <a:pt x="2683889" y="1652565"/>
                  <a:pt x="2686071" y="1644687"/>
                  <a:pt x="2689233" y="1637191"/>
                </a:cubicBezTo>
                <a:cubicBezTo>
                  <a:pt x="2688662" y="1643192"/>
                  <a:pt x="2687804" y="1649193"/>
                  <a:pt x="2686947" y="1655003"/>
                </a:cubicBezTo>
                <a:close/>
                <a:moveTo>
                  <a:pt x="2705140" y="1189802"/>
                </a:moveTo>
                <a:cubicBezTo>
                  <a:pt x="2703425" y="1193993"/>
                  <a:pt x="2694281" y="1144844"/>
                  <a:pt x="2687233" y="1120270"/>
                </a:cubicBezTo>
                <a:cubicBezTo>
                  <a:pt x="2669326" y="1051023"/>
                  <a:pt x="2655419" y="1028639"/>
                  <a:pt x="2626082" y="946343"/>
                </a:cubicBezTo>
                <a:cubicBezTo>
                  <a:pt x="2613890" y="916148"/>
                  <a:pt x="2598269" y="895098"/>
                  <a:pt x="2587982" y="866714"/>
                </a:cubicBezTo>
                <a:cubicBezTo>
                  <a:pt x="2584649" y="858237"/>
                  <a:pt x="2583887" y="855855"/>
                  <a:pt x="2585220" y="857189"/>
                </a:cubicBezTo>
                <a:cubicBezTo>
                  <a:pt x="2588192" y="860970"/>
                  <a:pt x="2590745" y="865057"/>
                  <a:pt x="2592840" y="869381"/>
                </a:cubicBezTo>
                <a:cubicBezTo>
                  <a:pt x="2599603" y="881859"/>
                  <a:pt x="2608747" y="899480"/>
                  <a:pt x="2611890" y="902909"/>
                </a:cubicBezTo>
                <a:lnTo>
                  <a:pt x="2618081" y="916720"/>
                </a:lnTo>
                <a:lnTo>
                  <a:pt x="2623606" y="930722"/>
                </a:lnTo>
                <a:lnTo>
                  <a:pt x="2634560" y="958821"/>
                </a:lnTo>
                <a:lnTo>
                  <a:pt x="2639132" y="956439"/>
                </a:lnTo>
                <a:lnTo>
                  <a:pt x="2634560" y="943390"/>
                </a:lnTo>
                <a:cubicBezTo>
                  <a:pt x="2633607" y="939771"/>
                  <a:pt x="2633702" y="938532"/>
                  <a:pt x="2634560" y="938723"/>
                </a:cubicBezTo>
                <a:cubicBezTo>
                  <a:pt x="2635417" y="938913"/>
                  <a:pt x="2633797" y="939675"/>
                  <a:pt x="2634560" y="943390"/>
                </a:cubicBezTo>
                <a:cubicBezTo>
                  <a:pt x="2629321" y="931198"/>
                  <a:pt x="2625035" y="918911"/>
                  <a:pt x="2619796" y="907671"/>
                </a:cubicBezTo>
                <a:cubicBezTo>
                  <a:pt x="2614557" y="896432"/>
                  <a:pt x="2610271" y="885573"/>
                  <a:pt x="2606651" y="875477"/>
                </a:cubicBezTo>
                <a:lnTo>
                  <a:pt x="2606651" y="870810"/>
                </a:lnTo>
                <a:cubicBezTo>
                  <a:pt x="2610080" y="871667"/>
                  <a:pt x="2611795" y="872143"/>
                  <a:pt x="2610080" y="867095"/>
                </a:cubicBezTo>
                <a:cubicBezTo>
                  <a:pt x="2608537" y="862856"/>
                  <a:pt x="2606718" y="858722"/>
                  <a:pt x="2604651" y="854712"/>
                </a:cubicBezTo>
                <a:cubicBezTo>
                  <a:pt x="2601603" y="848997"/>
                  <a:pt x="2597317" y="841282"/>
                  <a:pt x="2591602" y="830900"/>
                </a:cubicBezTo>
                <a:lnTo>
                  <a:pt x="2578362" y="804611"/>
                </a:lnTo>
                <a:cubicBezTo>
                  <a:pt x="2573885" y="795848"/>
                  <a:pt x="2568837" y="787466"/>
                  <a:pt x="2563979" y="778893"/>
                </a:cubicBezTo>
                <a:lnTo>
                  <a:pt x="2566170" y="776322"/>
                </a:lnTo>
                <a:cubicBezTo>
                  <a:pt x="2575695" y="792133"/>
                  <a:pt x="2575695" y="789657"/>
                  <a:pt x="2578648" y="791943"/>
                </a:cubicBezTo>
                <a:cubicBezTo>
                  <a:pt x="2582839" y="793943"/>
                  <a:pt x="2561217" y="753843"/>
                  <a:pt x="2567504" y="759272"/>
                </a:cubicBezTo>
                <a:cubicBezTo>
                  <a:pt x="2573885" y="770035"/>
                  <a:pt x="2579791" y="779941"/>
                  <a:pt x="2585315" y="788799"/>
                </a:cubicBezTo>
                <a:cubicBezTo>
                  <a:pt x="2590840" y="797657"/>
                  <a:pt x="2595317" y="805944"/>
                  <a:pt x="2599888" y="812898"/>
                </a:cubicBezTo>
                <a:lnTo>
                  <a:pt x="2599888" y="812898"/>
                </a:lnTo>
                <a:cubicBezTo>
                  <a:pt x="2598393" y="807164"/>
                  <a:pt x="2596222" y="801639"/>
                  <a:pt x="2593412" y="796419"/>
                </a:cubicBezTo>
                <a:cubicBezTo>
                  <a:pt x="2589697" y="788704"/>
                  <a:pt x="2583887" y="779560"/>
                  <a:pt x="2578457" y="769845"/>
                </a:cubicBezTo>
                <a:cubicBezTo>
                  <a:pt x="2576457" y="766130"/>
                  <a:pt x="2574362" y="762415"/>
                  <a:pt x="2572171" y="758605"/>
                </a:cubicBezTo>
                <a:lnTo>
                  <a:pt x="2571218" y="754890"/>
                </a:lnTo>
                <a:cubicBezTo>
                  <a:pt x="2611604" y="818422"/>
                  <a:pt x="2589125" y="768892"/>
                  <a:pt x="2600746" y="780703"/>
                </a:cubicBezTo>
                <a:cubicBezTo>
                  <a:pt x="2602555" y="783751"/>
                  <a:pt x="2604365" y="786704"/>
                  <a:pt x="2605889" y="789561"/>
                </a:cubicBezTo>
                <a:lnTo>
                  <a:pt x="2612557" y="804230"/>
                </a:lnTo>
                <a:lnTo>
                  <a:pt x="2633417" y="844616"/>
                </a:lnTo>
                <a:lnTo>
                  <a:pt x="2658277" y="901766"/>
                </a:lnTo>
                <a:cubicBezTo>
                  <a:pt x="2682089" y="965964"/>
                  <a:pt x="2680375" y="969203"/>
                  <a:pt x="2663801" y="937485"/>
                </a:cubicBezTo>
                <a:lnTo>
                  <a:pt x="2662372" y="946343"/>
                </a:lnTo>
                <a:cubicBezTo>
                  <a:pt x="2664944" y="953010"/>
                  <a:pt x="2667326" y="959011"/>
                  <a:pt x="2669326" y="964631"/>
                </a:cubicBezTo>
                <a:lnTo>
                  <a:pt x="2674088" y="980252"/>
                </a:lnTo>
                <a:cubicBezTo>
                  <a:pt x="2676946" y="989777"/>
                  <a:pt x="2679137" y="997682"/>
                  <a:pt x="2680756" y="1004255"/>
                </a:cubicBezTo>
                <a:cubicBezTo>
                  <a:pt x="2683394" y="1013570"/>
                  <a:pt x="2684994" y="1023162"/>
                  <a:pt x="2685518" y="1032830"/>
                </a:cubicBezTo>
                <a:lnTo>
                  <a:pt x="2684947" y="1035402"/>
                </a:lnTo>
                <a:cubicBezTo>
                  <a:pt x="2696282" y="1081503"/>
                  <a:pt x="2685518" y="1055785"/>
                  <a:pt x="2686566" y="1068358"/>
                </a:cubicBezTo>
                <a:cubicBezTo>
                  <a:pt x="2688090" y="1074359"/>
                  <a:pt x="2689709" y="1080360"/>
                  <a:pt x="2691138" y="1085789"/>
                </a:cubicBezTo>
                <a:cubicBezTo>
                  <a:pt x="2692567" y="1091218"/>
                  <a:pt x="2693234" y="1095981"/>
                  <a:pt x="2693805" y="1099314"/>
                </a:cubicBezTo>
                <a:cubicBezTo>
                  <a:pt x="2694853" y="1105982"/>
                  <a:pt x="2694377" y="1106934"/>
                  <a:pt x="2690662" y="1096266"/>
                </a:cubicBezTo>
                <a:lnTo>
                  <a:pt x="2691519" y="1109411"/>
                </a:lnTo>
                <a:cubicBezTo>
                  <a:pt x="2694091" y="1123317"/>
                  <a:pt x="2699044" y="1142082"/>
                  <a:pt x="2701616" y="1158179"/>
                </a:cubicBezTo>
                <a:cubicBezTo>
                  <a:pt x="2703911" y="1168571"/>
                  <a:pt x="2705159" y="1179162"/>
                  <a:pt x="2705330" y="1189802"/>
                </a:cubicBezTo>
                <a:close/>
                <a:moveTo>
                  <a:pt x="2708759" y="1534893"/>
                </a:moveTo>
                <a:cubicBezTo>
                  <a:pt x="2711236" y="1506318"/>
                  <a:pt x="2712760" y="1505556"/>
                  <a:pt x="2714284" y="1506318"/>
                </a:cubicBezTo>
                <a:cubicBezTo>
                  <a:pt x="2712379" y="1525939"/>
                  <a:pt x="2710664" y="1535750"/>
                  <a:pt x="2708950" y="1535274"/>
                </a:cubicBezTo>
                <a:close/>
                <a:moveTo>
                  <a:pt x="2798770" y="1404591"/>
                </a:moveTo>
                <a:cubicBezTo>
                  <a:pt x="2797399" y="1395351"/>
                  <a:pt x="2796732" y="1386027"/>
                  <a:pt x="2796770" y="1376682"/>
                </a:cubicBezTo>
                <a:lnTo>
                  <a:pt x="2800009" y="1377254"/>
                </a:lnTo>
                <a:cubicBezTo>
                  <a:pt x="2800390" y="1393256"/>
                  <a:pt x="2800485" y="1407829"/>
                  <a:pt x="2798961" y="1404972"/>
                </a:cubicBezTo>
                <a:close/>
                <a:moveTo>
                  <a:pt x="2806867" y="1364395"/>
                </a:moveTo>
                <a:cubicBezTo>
                  <a:pt x="2803247" y="1331915"/>
                  <a:pt x="2803247" y="1382302"/>
                  <a:pt x="2801057" y="1376587"/>
                </a:cubicBezTo>
                <a:cubicBezTo>
                  <a:pt x="2801057" y="1363443"/>
                  <a:pt x="2801057" y="1350203"/>
                  <a:pt x="2801057" y="1338487"/>
                </a:cubicBezTo>
                <a:cubicBezTo>
                  <a:pt x="2801057" y="1326771"/>
                  <a:pt x="2800295" y="1316770"/>
                  <a:pt x="2800485" y="1309912"/>
                </a:cubicBezTo>
                <a:cubicBezTo>
                  <a:pt x="2800485" y="1296958"/>
                  <a:pt x="2802200" y="1298101"/>
                  <a:pt x="2806962" y="1328962"/>
                </a:cubicBezTo>
                <a:cubicBezTo>
                  <a:pt x="2808010" y="1344202"/>
                  <a:pt x="2808772" y="1381349"/>
                  <a:pt x="2807057" y="1364776"/>
                </a:cubicBezTo>
                <a:close/>
                <a:moveTo>
                  <a:pt x="1342112" y="2850295"/>
                </a:moveTo>
                <a:lnTo>
                  <a:pt x="1372402" y="2851152"/>
                </a:lnTo>
                <a:lnTo>
                  <a:pt x="1387546" y="2851628"/>
                </a:lnTo>
                <a:lnTo>
                  <a:pt x="1402596" y="2851628"/>
                </a:lnTo>
                <a:lnTo>
                  <a:pt x="1462889" y="2850295"/>
                </a:lnTo>
                <a:lnTo>
                  <a:pt x="1481939" y="2851057"/>
                </a:lnTo>
                <a:cubicBezTo>
                  <a:pt x="1476605" y="2852010"/>
                  <a:pt x="1470604" y="2852962"/>
                  <a:pt x="1463556" y="2853915"/>
                </a:cubicBezTo>
                <a:cubicBezTo>
                  <a:pt x="1456508" y="2854867"/>
                  <a:pt x="1448697" y="2855058"/>
                  <a:pt x="1439648" y="2855439"/>
                </a:cubicBezTo>
                <a:cubicBezTo>
                  <a:pt x="1430600" y="2855819"/>
                  <a:pt x="1420598" y="2856201"/>
                  <a:pt x="1409073" y="2856391"/>
                </a:cubicBezTo>
                <a:lnTo>
                  <a:pt x="1390976" y="2856391"/>
                </a:lnTo>
                <a:cubicBezTo>
                  <a:pt x="1384594" y="2856391"/>
                  <a:pt x="1377926" y="2855819"/>
                  <a:pt x="1370878" y="2855534"/>
                </a:cubicBezTo>
                <a:cubicBezTo>
                  <a:pt x="1355447" y="2854676"/>
                  <a:pt x="1333921" y="2853248"/>
                  <a:pt x="1323253" y="2851438"/>
                </a:cubicBezTo>
                <a:cubicBezTo>
                  <a:pt x="1310299" y="2849057"/>
                  <a:pt x="1328587" y="2849819"/>
                  <a:pt x="1342303" y="285020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b="1" dirty="0">
                <a:latin typeface="+mn-ea"/>
                <a:cs typeface="+mn-ea"/>
                <a:sym typeface="+mn-ea"/>
              </a:rPr>
              <a:t>02</a:t>
            </a:r>
            <a:endParaRPr lang="en-US" sz="2000" b="1" dirty="0">
              <a:latin typeface="+mn-ea"/>
              <a:cs typeface="+mn-ea"/>
              <a:sym typeface="+mn-ea"/>
            </a:endParaRPr>
          </a:p>
        </p:txBody>
      </p:sp>
      <p:sp>
        <p:nvSpPr>
          <p:cNvPr id="3086" name="任意多边形: 形状 3085"/>
          <p:cNvSpPr/>
          <p:nvPr>
            <p:custDataLst>
              <p:tags r:id="rId5"/>
            </p:custDataLst>
          </p:nvPr>
        </p:nvSpPr>
        <p:spPr>
          <a:xfrm>
            <a:off x="1374823" y="1763792"/>
            <a:ext cx="1051560" cy="1043305"/>
          </a:xfrm>
          <a:custGeom>
            <a:avLst/>
            <a:gdLst>
              <a:gd name="connsiteX0" fmla="*/ 1291344 w 2928285"/>
              <a:gd name="connsiteY0" fmla="*/ 2897349 h 2903740"/>
              <a:gd name="connsiteX1" fmla="*/ 1333254 w 2928285"/>
              <a:gd name="connsiteY1" fmla="*/ 2899063 h 2903740"/>
              <a:gd name="connsiteX2" fmla="*/ 1383070 w 2928285"/>
              <a:gd name="connsiteY2" fmla="*/ 2901921 h 2903740"/>
              <a:gd name="connsiteX3" fmla="*/ 1486797 w 2928285"/>
              <a:gd name="connsiteY3" fmla="*/ 2901349 h 2903740"/>
              <a:gd name="connsiteX4" fmla="*/ 1517182 w 2928285"/>
              <a:gd name="connsiteY4" fmla="*/ 2894110 h 2903740"/>
              <a:gd name="connsiteX5" fmla="*/ 1460032 w 2928285"/>
              <a:gd name="connsiteY5" fmla="*/ 2894586 h 2903740"/>
              <a:gd name="connsiteX6" fmla="*/ 1402882 w 2928285"/>
              <a:gd name="connsiteY6" fmla="*/ 2892300 h 2903740"/>
              <a:gd name="connsiteX7" fmla="*/ 1345732 w 2928285"/>
              <a:gd name="connsiteY7" fmla="*/ 2888014 h 2903740"/>
              <a:gd name="connsiteX8" fmla="*/ 1289153 w 2928285"/>
              <a:gd name="connsiteY8" fmla="*/ 2881728 h 2903740"/>
              <a:gd name="connsiteX9" fmla="*/ 1244671 w 2928285"/>
              <a:gd name="connsiteY9" fmla="*/ 2875441 h 2903740"/>
              <a:gd name="connsiteX10" fmla="*/ 1200571 w 2928285"/>
              <a:gd name="connsiteY10" fmla="*/ 2867345 h 2903740"/>
              <a:gd name="connsiteX11" fmla="*/ 1200571 w 2928285"/>
              <a:gd name="connsiteY11" fmla="*/ 2864392 h 2903740"/>
              <a:gd name="connsiteX12" fmla="*/ 1200571 w 2928285"/>
              <a:gd name="connsiteY12" fmla="*/ 2864392 h 2903740"/>
              <a:gd name="connsiteX13" fmla="*/ 1200571 w 2928285"/>
              <a:gd name="connsiteY13" fmla="*/ 2867345 h 2903740"/>
              <a:gd name="connsiteX14" fmla="*/ 1184664 w 2928285"/>
              <a:gd name="connsiteY14" fmla="*/ 2865344 h 2903740"/>
              <a:gd name="connsiteX15" fmla="*/ 1179997 w 2928285"/>
              <a:gd name="connsiteY15" fmla="*/ 2864583 h 2903740"/>
              <a:gd name="connsiteX16" fmla="*/ 1150279 w 2928285"/>
              <a:gd name="connsiteY16" fmla="*/ 2856582 h 2903740"/>
              <a:gd name="connsiteX17" fmla="*/ 1116370 w 2928285"/>
              <a:gd name="connsiteY17" fmla="*/ 2849152 h 2903740"/>
              <a:gd name="connsiteX18" fmla="*/ 1095034 w 2928285"/>
              <a:gd name="connsiteY18" fmla="*/ 2844199 h 2903740"/>
              <a:gd name="connsiteX19" fmla="*/ 1073888 w 2928285"/>
              <a:gd name="connsiteY19" fmla="*/ 2838389 h 2903740"/>
              <a:gd name="connsiteX20" fmla="*/ 1031693 w 2928285"/>
              <a:gd name="connsiteY20" fmla="*/ 2826388 h 2903740"/>
              <a:gd name="connsiteX21" fmla="*/ 998164 w 2928285"/>
              <a:gd name="connsiteY21" fmla="*/ 2815529 h 2903740"/>
              <a:gd name="connsiteX22" fmla="*/ 962065 w 2928285"/>
              <a:gd name="connsiteY22" fmla="*/ 2802480 h 2903740"/>
              <a:gd name="connsiteX23" fmla="*/ 948634 w 2928285"/>
              <a:gd name="connsiteY23" fmla="*/ 2797241 h 2903740"/>
              <a:gd name="connsiteX24" fmla="*/ 897104 w 2928285"/>
              <a:gd name="connsiteY24" fmla="*/ 2775810 h 2903740"/>
              <a:gd name="connsiteX25" fmla="*/ 885388 w 2928285"/>
              <a:gd name="connsiteY25" fmla="*/ 2770285 h 2903740"/>
              <a:gd name="connsiteX26" fmla="*/ 688983 w 2928285"/>
              <a:gd name="connsiteY26" fmla="*/ 2663796 h 2903740"/>
              <a:gd name="connsiteX27" fmla="*/ 704318 w 2928285"/>
              <a:gd name="connsiteY27" fmla="*/ 2670749 h 2903740"/>
              <a:gd name="connsiteX28" fmla="*/ 1015405 w 2928285"/>
              <a:gd name="connsiteY28" fmla="*/ 2815720 h 2903740"/>
              <a:gd name="connsiteX29" fmla="*/ 1052838 w 2928285"/>
              <a:gd name="connsiteY29" fmla="*/ 2827435 h 2903740"/>
              <a:gd name="connsiteX30" fmla="*/ 1079222 w 2928285"/>
              <a:gd name="connsiteY30" fmla="*/ 2834579 h 2903740"/>
              <a:gd name="connsiteX31" fmla="*/ 1092271 w 2928285"/>
              <a:gd name="connsiteY31" fmla="*/ 2838198 h 2903740"/>
              <a:gd name="connsiteX32" fmla="*/ 1105226 w 2928285"/>
              <a:gd name="connsiteY32" fmla="*/ 2841342 h 2903740"/>
              <a:gd name="connsiteX33" fmla="*/ 1155613 w 2928285"/>
              <a:gd name="connsiteY33" fmla="*/ 2854010 h 2903740"/>
              <a:gd name="connsiteX34" fmla="*/ 1161804 w 2928285"/>
              <a:gd name="connsiteY34" fmla="*/ 2855248 h 2903740"/>
              <a:gd name="connsiteX35" fmla="*/ 1167900 w 2928285"/>
              <a:gd name="connsiteY35" fmla="*/ 2856677 h 2903740"/>
              <a:gd name="connsiteX36" fmla="*/ 1172567 w 2928285"/>
              <a:gd name="connsiteY36" fmla="*/ 2853153 h 2903740"/>
              <a:gd name="connsiteX37" fmla="*/ 1107035 w 2928285"/>
              <a:gd name="connsiteY37" fmla="*/ 2836103 h 2903740"/>
              <a:gd name="connsiteX38" fmla="*/ 1073317 w 2928285"/>
              <a:gd name="connsiteY38" fmla="*/ 2826578 h 2903740"/>
              <a:gd name="connsiteX39" fmla="*/ 1047218 w 2928285"/>
              <a:gd name="connsiteY39" fmla="*/ 2817053 h 2903740"/>
              <a:gd name="connsiteX40" fmla="*/ 1091033 w 2928285"/>
              <a:gd name="connsiteY40" fmla="*/ 2825721 h 2903740"/>
              <a:gd name="connsiteX41" fmla="*/ 1159423 w 2928285"/>
              <a:gd name="connsiteY41" fmla="*/ 2840960 h 2903740"/>
              <a:gd name="connsiteX42" fmla="*/ 1217335 w 2928285"/>
              <a:gd name="connsiteY42" fmla="*/ 2851152 h 2903740"/>
              <a:gd name="connsiteX43" fmla="*/ 1239719 w 2928285"/>
              <a:gd name="connsiteY43" fmla="*/ 2854105 h 2903740"/>
              <a:gd name="connsiteX44" fmla="*/ 1257816 w 2928285"/>
              <a:gd name="connsiteY44" fmla="*/ 2854772 h 2903740"/>
              <a:gd name="connsiteX45" fmla="*/ 1326301 w 2928285"/>
              <a:gd name="connsiteY45" fmla="*/ 2864297 h 2903740"/>
              <a:gd name="connsiteX46" fmla="*/ 1362115 w 2928285"/>
              <a:gd name="connsiteY46" fmla="*/ 2867154 h 2903740"/>
              <a:gd name="connsiteX47" fmla="*/ 1397929 w 2928285"/>
              <a:gd name="connsiteY47" fmla="*/ 2869535 h 2903740"/>
              <a:gd name="connsiteX48" fmla="*/ 1464604 w 2928285"/>
              <a:gd name="connsiteY48" fmla="*/ 2870869 h 2903740"/>
              <a:gd name="connsiteX49" fmla="*/ 1499465 w 2928285"/>
              <a:gd name="connsiteY49" fmla="*/ 2870869 h 2903740"/>
              <a:gd name="connsiteX50" fmla="*/ 1533184 w 2928285"/>
              <a:gd name="connsiteY50" fmla="*/ 2870869 h 2903740"/>
              <a:gd name="connsiteX51" fmla="*/ 1567093 w 2928285"/>
              <a:gd name="connsiteY51" fmla="*/ 2869250 h 2903740"/>
              <a:gd name="connsiteX52" fmla="*/ 1637863 w 2928285"/>
              <a:gd name="connsiteY52" fmla="*/ 2863345 h 2903740"/>
              <a:gd name="connsiteX53" fmla="*/ 1671868 w 2928285"/>
              <a:gd name="connsiteY53" fmla="*/ 2859439 h 2903740"/>
              <a:gd name="connsiteX54" fmla="*/ 1688822 w 2928285"/>
              <a:gd name="connsiteY54" fmla="*/ 2857344 h 2903740"/>
              <a:gd name="connsiteX55" fmla="*/ 1705682 w 2928285"/>
              <a:gd name="connsiteY55" fmla="*/ 2854486 h 2903740"/>
              <a:gd name="connsiteX56" fmla="*/ 1686632 w 2928285"/>
              <a:gd name="connsiteY56" fmla="*/ 2855153 h 2903740"/>
              <a:gd name="connsiteX57" fmla="*/ 1721493 w 2928285"/>
              <a:gd name="connsiteY57" fmla="*/ 2846580 h 2903740"/>
              <a:gd name="connsiteX58" fmla="*/ 1686632 w 2928285"/>
              <a:gd name="connsiteY58" fmla="*/ 2855153 h 2903740"/>
              <a:gd name="connsiteX59" fmla="*/ 1640054 w 2928285"/>
              <a:gd name="connsiteY59" fmla="*/ 2859534 h 2903740"/>
              <a:gd name="connsiteX60" fmla="*/ 1635482 w 2928285"/>
              <a:gd name="connsiteY60" fmla="*/ 2859534 h 2903740"/>
              <a:gd name="connsiteX61" fmla="*/ 1624719 w 2928285"/>
              <a:gd name="connsiteY61" fmla="*/ 2856201 h 2903740"/>
              <a:gd name="connsiteX62" fmla="*/ 1666915 w 2928285"/>
              <a:gd name="connsiteY62" fmla="*/ 2848866 h 2903740"/>
              <a:gd name="connsiteX63" fmla="*/ 1685965 w 2928285"/>
              <a:gd name="connsiteY63" fmla="*/ 2846961 h 2903740"/>
              <a:gd name="connsiteX64" fmla="*/ 1705015 w 2928285"/>
              <a:gd name="connsiteY64" fmla="*/ 2843913 h 2903740"/>
              <a:gd name="connsiteX65" fmla="*/ 1744067 w 2928285"/>
              <a:gd name="connsiteY65" fmla="*/ 2837246 h 2903740"/>
              <a:gd name="connsiteX66" fmla="*/ 1783215 w 2928285"/>
              <a:gd name="connsiteY66" fmla="*/ 2829054 h 2903740"/>
              <a:gd name="connsiteX67" fmla="*/ 1821315 w 2928285"/>
              <a:gd name="connsiteY67" fmla="*/ 2820482 h 2903740"/>
              <a:gd name="connsiteX68" fmla="*/ 1885037 w 2928285"/>
              <a:gd name="connsiteY68" fmla="*/ 2802194 h 2903740"/>
              <a:gd name="connsiteX69" fmla="*/ 1913612 w 2928285"/>
              <a:gd name="connsiteY69" fmla="*/ 2792669 h 2903740"/>
              <a:gd name="connsiteX70" fmla="*/ 1938092 w 2928285"/>
              <a:gd name="connsiteY70" fmla="*/ 2783144 h 2903740"/>
              <a:gd name="connsiteX71" fmla="*/ 2147642 w 2928285"/>
              <a:gd name="connsiteY71" fmla="*/ 2699324 h 2903740"/>
              <a:gd name="connsiteX72" fmla="*/ 2161929 w 2928285"/>
              <a:gd name="connsiteY72" fmla="*/ 2691990 h 2903740"/>
              <a:gd name="connsiteX73" fmla="*/ 2174407 w 2928285"/>
              <a:gd name="connsiteY73" fmla="*/ 2684941 h 2903740"/>
              <a:gd name="connsiteX74" fmla="*/ 2195647 w 2928285"/>
              <a:gd name="connsiteY74" fmla="*/ 2673416 h 2903740"/>
              <a:gd name="connsiteX75" fmla="*/ 2227937 w 2928285"/>
              <a:gd name="connsiteY75" fmla="*/ 2657033 h 2903740"/>
              <a:gd name="connsiteX76" fmla="*/ 2284420 w 2928285"/>
              <a:gd name="connsiteY76" fmla="*/ 2626743 h 2903740"/>
              <a:gd name="connsiteX77" fmla="*/ 2318615 w 2928285"/>
              <a:gd name="connsiteY77" fmla="*/ 2608932 h 2903740"/>
              <a:gd name="connsiteX78" fmla="*/ 2348619 w 2928285"/>
              <a:gd name="connsiteY78" fmla="*/ 2593025 h 2903740"/>
              <a:gd name="connsiteX79" fmla="*/ 2348619 w 2928285"/>
              <a:gd name="connsiteY79" fmla="*/ 2593025 h 2903740"/>
              <a:gd name="connsiteX80" fmla="*/ 2348619 w 2928285"/>
              <a:gd name="connsiteY80" fmla="*/ 2593025 h 2903740"/>
              <a:gd name="connsiteX81" fmla="*/ 2377194 w 2928285"/>
              <a:gd name="connsiteY81" fmla="*/ 2572261 h 2903740"/>
              <a:gd name="connsiteX82" fmla="*/ 2411675 w 2928285"/>
              <a:gd name="connsiteY82" fmla="*/ 2545971 h 2903740"/>
              <a:gd name="connsiteX83" fmla="*/ 2434154 w 2928285"/>
              <a:gd name="connsiteY83" fmla="*/ 2528636 h 2903740"/>
              <a:gd name="connsiteX84" fmla="*/ 2450155 w 2928285"/>
              <a:gd name="connsiteY84" fmla="*/ 2521397 h 2903740"/>
              <a:gd name="connsiteX85" fmla="*/ 2487398 w 2928285"/>
              <a:gd name="connsiteY85" fmla="*/ 2488917 h 2903740"/>
              <a:gd name="connsiteX86" fmla="*/ 2498638 w 2928285"/>
              <a:gd name="connsiteY86" fmla="*/ 2481202 h 2903740"/>
              <a:gd name="connsiteX87" fmla="*/ 2667421 w 2928285"/>
              <a:gd name="connsiteY87" fmla="*/ 611253 h 2903740"/>
              <a:gd name="connsiteX88" fmla="*/ 2662087 w 2928285"/>
              <a:gd name="connsiteY88" fmla="*/ 605443 h 2903740"/>
              <a:gd name="connsiteX89" fmla="*/ 2643037 w 2928285"/>
              <a:gd name="connsiteY89" fmla="*/ 578582 h 2903740"/>
              <a:gd name="connsiteX90" fmla="*/ 2643608 w 2928285"/>
              <a:gd name="connsiteY90" fmla="*/ 578582 h 2903740"/>
              <a:gd name="connsiteX91" fmla="*/ 2376908 w 2928285"/>
              <a:gd name="connsiteY91" fmla="*/ 301024 h 2903740"/>
              <a:gd name="connsiteX92" fmla="*/ 2409103 w 2928285"/>
              <a:gd name="connsiteY92" fmla="*/ 334838 h 2903740"/>
              <a:gd name="connsiteX93" fmla="*/ 2424819 w 2928285"/>
              <a:gd name="connsiteY93" fmla="*/ 349506 h 2903740"/>
              <a:gd name="connsiteX94" fmla="*/ 2434916 w 2928285"/>
              <a:gd name="connsiteY94" fmla="*/ 360365 h 2903740"/>
              <a:gd name="connsiteX95" fmla="*/ 2443679 w 2928285"/>
              <a:gd name="connsiteY95" fmla="*/ 371699 h 2903740"/>
              <a:gd name="connsiteX96" fmla="*/ 2439202 w 2928285"/>
              <a:gd name="connsiteY96" fmla="*/ 374367 h 2903740"/>
              <a:gd name="connsiteX97" fmla="*/ 2437106 w 2928285"/>
              <a:gd name="connsiteY97" fmla="*/ 375414 h 2903740"/>
              <a:gd name="connsiteX98" fmla="*/ 2428820 w 2928285"/>
              <a:gd name="connsiteY98" fmla="*/ 394464 h 2903740"/>
              <a:gd name="connsiteX99" fmla="*/ 2452918 w 2928285"/>
              <a:gd name="connsiteY99" fmla="*/ 417705 h 2903740"/>
              <a:gd name="connsiteX100" fmla="*/ 2476921 w 2928285"/>
              <a:gd name="connsiteY100" fmla="*/ 442756 h 2903740"/>
              <a:gd name="connsiteX101" fmla="*/ 2499019 w 2928285"/>
              <a:gd name="connsiteY101" fmla="*/ 466569 h 2903740"/>
              <a:gd name="connsiteX102" fmla="*/ 2515116 w 2928285"/>
              <a:gd name="connsiteY102" fmla="*/ 487809 h 2903740"/>
              <a:gd name="connsiteX103" fmla="*/ 2536928 w 2928285"/>
              <a:gd name="connsiteY103" fmla="*/ 513051 h 2903740"/>
              <a:gd name="connsiteX104" fmla="*/ 2557788 w 2928285"/>
              <a:gd name="connsiteY104" fmla="*/ 538959 h 2903740"/>
              <a:gd name="connsiteX105" fmla="*/ 2549311 w 2928285"/>
              <a:gd name="connsiteY105" fmla="*/ 543531 h 2903740"/>
              <a:gd name="connsiteX106" fmla="*/ 2579600 w 2928285"/>
              <a:gd name="connsiteY106" fmla="*/ 582488 h 2903740"/>
              <a:gd name="connsiteX107" fmla="*/ 2607604 w 2928285"/>
              <a:gd name="connsiteY107" fmla="*/ 620588 h 2903740"/>
              <a:gd name="connsiteX108" fmla="*/ 2607604 w 2928285"/>
              <a:gd name="connsiteY108" fmla="*/ 620588 h 2903740"/>
              <a:gd name="connsiteX109" fmla="*/ 2610557 w 2928285"/>
              <a:gd name="connsiteY109" fmla="*/ 621255 h 2903740"/>
              <a:gd name="connsiteX110" fmla="*/ 2607889 w 2928285"/>
              <a:gd name="connsiteY110" fmla="*/ 600585 h 2903740"/>
              <a:gd name="connsiteX111" fmla="*/ 2625796 w 2928285"/>
              <a:gd name="connsiteY111" fmla="*/ 622302 h 2903740"/>
              <a:gd name="connsiteX112" fmla="*/ 2642370 w 2928285"/>
              <a:gd name="connsiteY112" fmla="*/ 644019 h 2903740"/>
              <a:gd name="connsiteX113" fmla="*/ 2670945 w 2928285"/>
              <a:gd name="connsiteY113" fmla="*/ 684596 h 2903740"/>
              <a:gd name="connsiteX114" fmla="*/ 2697901 w 2928285"/>
              <a:gd name="connsiteY114" fmla="*/ 726220 h 2903740"/>
              <a:gd name="connsiteX115" fmla="*/ 2712284 w 2928285"/>
              <a:gd name="connsiteY115" fmla="*/ 752223 h 2903740"/>
              <a:gd name="connsiteX116" fmla="*/ 2721046 w 2928285"/>
              <a:gd name="connsiteY116" fmla="*/ 766701 h 2903740"/>
              <a:gd name="connsiteX117" fmla="*/ 2738954 w 2928285"/>
              <a:gd name="connsiteY117" fmla="*/ 800801 h 2903740"/>
              <a:gd name="connsiteX118" fmla="*/ 2767529 w 2928285"/>
              <a:gd name="connsiteY118" fmla="*/ 857951 h 2903740"/>
              <a:gd name="connsiteX119" fmla="*/ 2781435 w 2928285"/>
              <a:gd name="connsiteY119" fmla="*/ 891860 h 2903740"/>
              <a:gd name="connsiteX120" fmla="*/ 2792579 w 2928285"/>
              <a:gd name="connsiteY120" fmla="*/ 937865 h 2903740"/>
              <a:gd name="connsiteX121" fmla="*/ 2785626 w 2928285"/>
              <a:gd name="connsiteY121" fmla="*/ 937865 h 2903740"/>
              <a:gd name="connsiteX122" fmla="*/ 2801819 w 2928285"/>
              <a:gd name="connsiteY122" fmla="*/ 995492 h 2903740"/>
              <a:gd name="connsiteX123" fmla="*/ 2821535 w 2928285"/>
              <a:gd name="connsiteY123" fmla="*/ 1067596 h 2903740"/>
              <a:gd name="connsiteX124" fmla="*/ 2828965 w 2928285"/>
              <a:gd name="connsiteY124" fmla="*/ 1099886 h 2903740"/>
              <a:gd name="connsiteX125" fmla="*/ 2830679 w 2928285"/>
              <a:gd name="connsiteY125" fmla="*/ 1113602 h 2903740"/>
              <a:gd name="connsiteX126" fmla="*/ 2834585 w 2928285"/>
              <a:gd name="connsiteY126" fmla="*/ 1131509 h 2903740"/>
              <a:gd name="connsiteX127" fmla="*/ 2836489 w 2928285"/>
              <a:gd name="connsiteY127" fmla="*/ 1148749 h 2903740"/>
              <a:gd name="connsiteX128" fmla="*/ 2830584 w 2928285"/>
              <a:gd name="connsiteY128" fmla="*/ 1166085 h 2903740"/>
              <a:gd name="connsiteX129" fmla="*/ 2830584 w 2928285"/>
              <a:gd name="connsiteY129" fmla="*/ 1165228 h 2903740"/>
              <a:gd name="connsiteX130" fmla="*/ 2821630 w 2928285"/>
              <a:gd name="connsiteY130" fmla="*/ 1133223 h 2903740"/>
              <a:gd name="connsiteX131" fmla="*/ 2809153 w 2928285"/>
              <a:gd name="connsiteY131" fmla="*/ 1087503 h 2903740"/>
              <a:gd name="connsiteX132" fmla="*/ 2807248 w 2928285"/>
              <a:gd name="connsiteY132" fmla="*/ 1083408 h 2903740"/>
              <a:gd name="connsiteX133" fmla="*/ 2800390 w 2928285"/>
              <a:gd name="connsiteY133" fmla="*/ 1067787 h 2903740"/>
              <a:gd name="connsiteX134" fmla="*/ 2779625 w 2928285"/>
              <a:gd name="connsiteY134" fmla="*/ 1013304 h 2903740"/>
              <a:gd name="connsiteX135" fmla="*/ 2779625 w 2928285"/>
              <a:gd name="connsiteY135" fmla="*/ 1013304 h 2903740"/>
              <a:gd name="connsiteX136" fmla="*/ 2773815 w 2928285"/>
              <a:gd name="connsiteY136" fmla="*/ 1004540 h 2903740"/>
              <a:gd name="connsiteX137" fmla="*/ 2758861 w 2928285"/>
              <a:gd name="connsiteY137" fmla="*/ 1003112 h 2903740"/>
              <a:gd name="connsiteX138" fmla="*/ 2760861 w 2928285"/>
              <a:gd name="connsiteY138" fmla="*/ 1017304 h 2903740"/>
              <a:gd name="connsiteX139" fmla="*/ 2803914 w 2928285"/>
              <a:gd name="connsiteY139" fmla="*/ 1267049 h 2903740"/>
              <a:gd name="connsiteX140" fmla="*/ 2794389 w 2928285"/>
              <a:gd name="connsiteY140" fmla="*/ 1217139 h 2903740"/>
              <a:gd name="connsiteX141" fmla="*/ 2794389 w 2928285"/>
              <a:gd name="connsiteY141" fmla="*/ 1262001 h 2903740"/>
              <a:gd name="connsiteX142" fmla="*/ 2789531 w 2928285"/>
              <a:gd name="connsiteY142" fmla="*/ 1283242 h 2903740"/>
              <a:gd name="connsiteX143" fmla="*/ 2794294 w 2928285"/>
              <a:gd name="connsiteY143" fmla="*/ 1317246 h 2903740"/>
              <a:gd name="connsiteX144" fmla="*/ 2796485 w 2928285"/>
              <a:gd name="connsiteY144" fmla="*/ 1337439 h 2903740"/>
              <a:gd name="connsiteX145" fmla="*/ 2797342 w 2928285"/>
              <a:gd name="connsiteY145" fmla="*/ 1361728 h 2903740"/>
              <a:gd name="connsiteX146" fmla="*/ 2785150 w 2928285"/>
              <a:gd name="connsiteY146" fmla="*/ 1345440 h 2903740"/>
              <a:gd name="connsiteX147" fmla="*/ 2781721 w 2928285"/>
              <a:gd name="connsiteY147" fmla="*/ 1293243 h 2903740"/>
              <a:gd name="connsiteX148" fmla="*/ 2779435 w 2928285"/>
              <a:gd name="connsiteY148" fmla="*/ 1269336 h 2903740"/>
              <a:gd name="connsiteX149" fmla="*/ 2775434 w 2928285"/>
              <a:gd name="connsiteY149" fmla="*/ 1252762 h 2903740"/>
              <a:gd name="connsiteX150" fmla="*/ 2771338 w 2928285"/>
              <a:gd name="connsiteY150" fmla="*/ 1208852 h 2903740"/>
              <a:gd name="connsiteX151" fmla="*/ 2765052 w 2928285"/>
              <a:gd name="connsiteY151" fmla="*/ 1164275 h 2903740"/>
              <a:gd name="connsiteX152" fmla="*/ 2761909 w 2928285"/>
              <a:gd name="connsiteY152" fmla="*/ 1142463 h 2903740"/>
              <a:gd name="connsiteX153" fmla="*/ 2758099 w 2928285"/>
              <a:gd name="connsiteY153" fmla="*/ 1121317 h 2903740"/>
              <a:gd name="connsiteX154" fmla="*/ 2751145 w 2928285"/>
              <a:gd name="connsiteY154" fmla="*/ 1082074 h 2903740"/>
              <a:gd name="connsiteX155" fmla="*/ 2742859 w 2928285"/>
              <a:gd name="connsiteY155" fmla="*/ 1050737 h 2903740"/>
              <a:gd name="connsiteX156" fmla="*/ 2734572 w 2928285"/>
              <a:gd name="connsiteY156" fmla="*/ 1022162 h 2903740"/>
              <a:gd name="connsiteX157" fmla="*/ 2721904 w 2928285"/>
              <a:gd name="connsiteY157" fmla="*/ 987110 h 2903740"/>
              <a:gd name="connsiteX158" fmla="*/ 2715046 w 2928285"/>
              <a:gd name="connsiteY158" fmla="*/ 960059 h 2903740"/>
              <a:gd name="connsiteX159" fmla="*/ 2715522 w 2928285"/>
              <a:gd name="connsiteY159" fmla="*/ 958154 h 2903740"/>
              <a:gd name="connsiteX160" fmla="*/ 2721999 w 2928285"/>
              <a:gd name="connsiteY160" fmla="*/ 959964 h 2903740"/>
              <a:gd name="connsiteX161" fmla="*/ 2715522 w 2928285"/>
              <a:gd name="connsiteY161" fmla="*/ 958154 h 2903740"/>
              <a:gd name="connsiteX162" fmla="*/ 2706569 w 2928285"/>
              <a:gd name="connsiteY162" fmla="*/ 934151 h 2903740"/>
              <a:gd name="connsiteX163" fmla="*/ 2697520 w 2928285"/>
              <a:gd name="connsiteY163" fmla="*/ 910815 h 2903740"/>
              <a:gd name="connsiteX164" fmla="*/ 2688852 w 2928285"/>
              <a:gd name="connsiteY164" fmla="*/ 888050 h 2903740"/>
              <a:gd name="connsiteX165" fmla="*/ 2678279 w 2928285"/>
              <a:gd name="connsiteY165" fmla="*/ 865952 h 2903740"/>
              <a:gd name="connsiteX166" fmla="*/ 2659896 w 2928285"/>
              <a:gd name="connsiteY166" fmla="*/ 823470 h 2903740"/>
              <a:gd name="connsiteX167" fmla="*/ 2640846 w 2928285"/>
              <a:gd name="connsiteY167" fmla="*/ 782894 h 2903740"/>
              <a:gd name="connsiteX168" fmla="*/ 2620748 w 2928285"/>
              <a:gd name="connsiteY168" fmla="*/ 743746 h 2903740"/>
              <a:gd name="connsiteX169" fmla="*/ 2600079 w 2928285"/>
              <a:gd name="connsiteY169" fmla="*/ 705646 h 2903740"/>
              <a:gd name="connsiteX170" fmla="*/ 2553787 w 2928285"/>
              <a:gd name="connsiteY170" fmla="*/ 630970 h 2903740"/>
              <a:gd name="connsiteX171" fmla="*/ 2542167 w 2928285"/>
              <a:gd name="connsiteY171" fmla="*/ 613349 h 2903740"/>
              <a:gd name="connsiteX172" fmla="*/ 2530070 w 2928285"/>
              <a:gd name="connsiteY172" fmla="*/ 596013 h 2903740"/>
              <a:gd name="connsiteX173" fmla="*/ 2502257 w 2928285"/>
              <a:gd name="connsiteY173" fmla="*/ 559723 h 2903740"/>
              <a:gd name="connsiteX174" fmla="*/ 2368907 w 2928285"/>
              <a:gd name="connsiteY174" fmla="*/ 420848 h 2903740"/>
              <a:gd name="connsiteX175" fmla="*/ 2338713 w 2928285"/>
              <a:gd name="connsiteY175" fmla="*/ 386178 h 2903740"/>
              <a:gd name="connsiteX176" fmla="*/ 2337570 w 2928285"/>
              <a:gd name="connsiteY176" fmla="*/ 383892 h 2903740"/>
              <a:gd name="connsiteX177" fmla="*/ 2316425 w 2928285"/>
              <a:gd name="connsiteY177" fmla="*/ 364175 h 2903740"/>
              <a:gd name="connsiteX178" fmla="*/ 2291374 w 2928285"/>
              <a:gd name="connsiteY178" fmla="*/ 344553 h 2903740"/>
              <a:gd name="connsiteX179" fmla="*/ 2276896 w 2928285"/>
              <a:gd name="connsiteY179" fmla="*/ 335886 h 2903740"/>
              <a:gd name="connsiteX180" fmla="*/ 2274419 w 2928285"/>
              <a:gd name="connsiteY180" fmla="*/ 336648 h 2903740"/>
              <a:gd name="connsiteX181" fmla="*/ 2280229 w 2928285"/>
              <a:gd name="connsiteY181" fmla="*/ 343220 h 2903740"/>
              <a:gd name="connsiteX182" fmla="*/ 2264132 w 2928285"/>
              <a:gd name="connsiteY182" fmla="*/ 331218 h 2903740"/>
              <a:gd name="connsiteX183" fmla="*/ 2250130 w 2928285"/>
              <a:gd name="connsiteY183" fmla="*/ 320074 h 2903740"/>
              <a:gd name="connsiteX184" fmla="*/ 2198410 w 2928285"/>
              <a:gd name="connsiteY184" fmla="*/ 281974 h 2903740"/>
              <a:gd name="connsiteX185" fmla="*/ 2174407 w 2928285"/>
              <a:gd name="connsiteY185" fmla="*/ 261305 h 2903740"/>
              <a:gd name="connsiteX186" fmla="*/ 2150404 w 2928285"/>
              <a:gd name="connsiteY186" fmla="*/ 244064 h 2903740"/>
              <a:gd name="connsiteX187" fmla="*/ 2152404 w 2928285"/>
              <a:gd name="connsiteY187" fmla="*/ 241779 h 2903740"/>
              <a:gd name="connsiteX188" fmla="*/ 2189552 w 2928285"/>
              <a:gd name="connsiteY188" fmla="*/ 264353 h 2903740"/>
              <a:gd name="connsiteX189" fmla="*/ 2206316 w 2928285"/>
              <a:gd name="connsiteY189" fmla="*/ 271878 h 2903740"/>
              <a:gd name="connsiteX190" fmla="*/ 2236510 w 2928285"/>
              <a:gd name="connsiteY190" fmla="*/ 286737 h 2903740"/>
              <a:gd name="connsiteX191" fmla="*/ 2229937 w 2928285"/>
              <a:gd name="connsiteY191" fmla="*/ 274735 h 2903740"/>
              <a:gd name="connsiteX192" fmla="*/ 2227556 w 2928285"/>
              <a:gd name="connsiteY192" fmla="*/ 265781 h 2903740"/>
              <a:gd name="connsiteX193" fmla="*/ 2229080 w 2928285"/>
              <a:gd name="connsiteY193" fmla="*/ 265781 h 2903740"/>
              <a:gd name="connsiteX194" fmla="*/ 2214031 w 2928285"/>
              <a:gd name="connsiteY194" fmla="*/ 257304 h 2903740"/>
              <a:gd name="connsiteX195" fmla="*/ 2203744 w 2928285"/>
              <a:gd name="connsiteY195" fmla="*/ 250446 h 2903740"/>
              <a:gd name="connsiteX196" fmla="*/ 2189170 w 2928285"/>
              <a:gd name="connsiteY196" fmla="*/ 238731 h 2903740"/>
              <a:gd name="connsiteX197" fmla="*/ 2189742 w 2928285"/>
              <a:gd name="connsiteY197" fmla="*/ 237873 h 2903740"/>
              <a:gd name="connsiteX198" fmla="*/ 2175264 w 2928285"/>
              <a:gd name="connsiteY198" fmla="*/ 228348 h 2903740"/>
              <a:gd name="connsiteX199" fmla="*/ 2161834 w 2928285"/>
              <a:gd name="connsiteY199" fmla="*/ 220633 h 2903740"/>
              <a:gd name="connsiteX200" fmla="*/ 2134307 w 2928285"/>
              <a:gd name="connsiteY200" fmla="*/ 204822 h 2903740"/>
              <a:gd name="connsiteX201" fmla="*/ 2116971 w 2928285"/>
              <a:gd name="connsiteY201" fmla="*/ 195297 h 2903740"/>
              <a:gd name="connsiteX202" fmla="*/ 2099159 w 2928285"/>
              <a:gd name="connsiteY202" fmla="*/ 186438 h 2903740"/>
              <a:gd name="connsiteX203" fmla="*/ 2116971 w 2928285"/>
              <a:gd name="connsiteY203" fmla="*/ 195297 h 2903740"/>
              <a:gd name="connsiteX204" fmla="*/ 2134307 w 2928285"/>
              <a:gd name="connsiteY204" fmla="*/ 204822 h 2903740"/>
              <a:gd name="connsiteX205" fmla="*/ 2118876 w 2928285"/>
              <a:gd name="connsiteY205" fmla="*/ 198440 h 2903740"/>
              <a:gd name="connsiteX206" fmla="*/ 2102969 w 2928285"/>
              <a:gd name="connsiteY206" fmla="*/ 192630 h 2903740"/>
              <a:gd name="connsiteX207" fmla="*/ 2073918 w 2928285"/>
              <a:gd name="connsiteY207" fmla="*/ 179009 h 2903740"/>
              <a:gd name="connsiteX208" fmla="*/ 2027055 w 2928285"/>
              <a:gd name="connsiteY208" fmla="*/ 163864 h 2903740"/>
              <a:gd name="connsiteX209" fmla="*/ 1994956 w 2928285"/>
              <a:gd name="connsiteY209" fmla="*/ 148814 h 2903740"/>
              <a:gd name="connsiteX210" fmla="*/ 1982859 w 2928285"/>
              <a:gd name="connsiteY210" fmla="*/ 143099 h 2903740"/>
              <a:gd name="connsiteX211" fmla="*/ 2015625 w 2928285"/>
              <a:gd name="connsiteY211" fmla="*/ 151577 h 2903740"/>
              <a:gd name="connsiteX212" fmla="*/ 2002861 w 2928285"/>
              <a:gd name="connsiteY212" fmla="*/ 141004 h 2903740"/>
              <a:gd name="connsiteX213" fmla="*/ 1957903 w 2928285"/>
              <a:gd name="connsiteY213" fmla="*/ 125955 h 2903740"/>
              <a:gd name="connsiteX214" fmla="*/ 1912184 w 2928285"/>
              <a:gd name="connsiteY214" fmla="*/ 111953 h 2903740"/>
              <a:gd name="connsiteX215" fmla="*/ 1871988 w 2928285"/>
              <a:gd name="connsiteY215" fmla="*/ 99665 h 2903740"/>
              <a:gd name="connsiteX216" fmla="*/ 1832174 w 2928285"/>
              <a:gd name="connsiteY216" fmla="*/ 86997 h 2903740"/>
              <a:gd name="connsiteX217" fmla="*/ 1832935 w 2928285"/>
              <a:gd name="connsiteY217" fmla="*/ 83854 h 2903740"/>
              <a:gd name="connsiteX218" fmla="*/ 1835221 w 2928285"/>
              <a:gd name="connsiteY218" fmla="*/ 75472 h 2903740"/>
              <a:gd name="connsiteX219" fmla="*/ 1868178 w 2928285"/>
              <a:gd name="connsiteY219" fmla="*/ 87569 h 2903740"/>
              <a:gd name="connsiteX220" fmla="*/ 1896753 w 2928285"/>
              <a:gd name="connsiteY220" fmla="*/ 100047 h 2903740"/>
              <a:gd name="connsiteX221" fmla="*/ 1893514 w 2928285"/>
              <a:gd name="connsiteY221" fmla="*/ 100047 h 2903740"/>
              <a:gd name="connsiteX222" fmla="*/ 1896753 w 2928285"/>
              <a:gd name="connsiteY222" fmla="*/ 100047 h 2903740"/>
              <a:gd name="connsiteX223" fmla="*/ 1920946 w 2928285"/>
              <a:gd name="connsiteY223" fmla="*/ 106905 h 2903740"/>
              <a:gd name="connsiteX224" fmla="*/ 1945711 w 2928285"/>
              <a:gd name="connsiteY224" fmla="*/ 114524 h 2903740"/>
              <a:gd name="connsiteX225" fmla="*/ 2004195 w 2928285"/>
              <a:gd name="connsiteY225" fmla="*/ 137099 h 2903740"/>
              <a:gd name="connsiteX226" fmla="*/ 2004195 w 2928285"/>
              <a:gd name="connsiteY226" fmla="*/ 137099 h 2903740"/>
              <a:gd name="connsiteX227" fmla="*/ 2048677 w 2928285"/>
              <a:gd name="connsiteY227" fmla="*/ 156149 h 2903740"/>
              <a:gd name="connsiteX228" fmla="*/ 2048677 w 2928285"/>
              <a:gd name="connsiteY228" fmla="*/ 156149 h 2903740"/>
              <a:gd name="connsiteX229" fmla="*/ 2059630 w 2928285"/>
              <a:gd name="connsiteY229" fmla="*/ 160149 h 2903740"/>
              <a:gd name="connsiteX230" fmla="*/ 2075061 w 2928285"/>
              <a:gd name="connsiteY230" fmla="*/ 167579 h 2903740"/>
              <a:gd name="connsiteX231" fmla="*/ 2115828 w 2928285"/>
              <a:gd name="connsiteY231" fmla="*/ 182343 h 2903740"/>
              <a:gd name="connsiteX232" fmla="*/ 2164215 w 2928285"/>
              <a:gd name="connsiteY232" fmla="*/ 201393 h 2903740"/>
              <a:gd name="connsiteX233" fmla="*/ 2188218 w 2928285"/>
              <a:gd name="connsiteY233" fmla="*/ 210918 h 2903740"/>
              <a:gd name="connsiteX234" fmla="*/ 2211078 w 2928285"/>
              <a:gd name="connsiteY234" fmla="*/ 221109 h 2903740"/>
              <a:gd name="connsiteX235" fmla="*/ 2213936 w 2928285"/>
              <a:gd name="connsiteY235" fmla="*/ 219585 h 2903740"/>
              <a:gd name="connsiteX236" fmla="*/ 2200410 w 2928285"/>
              <a:gd name="connsiteY236" fmla="*/ 210060 h 2903740"/>
              <a:gd name="connsiteX237" fmla="*/ 2189933 w 2928285"/>
              <a:gd name="connsiteY237" fmla="*/ 203488 h 2903740"/>
              <a:gd name="connsiteX238" fmla="*/ 2176693 w 2928285"/>
              <a:gd name="connsiteY238" fmla="*/ 196059 h 2903740"/>
              <a:gd name="connsiteX239" fmla="*/ 2146689 w 2928285"/>
              <a:gd name="connsiteY239" fmla="*/ 181199 h 2903740"/>
              <a:gd name="connsiteX240" fmla="*/ 2132116 w 2928285"/>
              <a:gd name="connsiteY240" fmla="*/ 172627 h 2903740"/>
              <a:gd name="connsiteX241" fmla="*/ 2117828 w 2928285"/>
              <a:gd name="connsiteY241" fmla="*/ 163102 h 2903740"/>
              <a:gd name="connsiteX242" fmla="*/ 2074870 w 2928285"/>
              <a:gd name="connsiteY242" fmla="*/ 138528 h 2903740"/>
              <a:gd name="connsiteX243" fmla="*/ 2036199 w 2928285"/>
              <a:gd name="connsiteY243" fmla="*/ 123954 h 2903740"/>
              <a:gd name="connsiteX244" fmla="*/ 1985526 w 2928285"/>
              <a:gd name="connsiteY244" fmla="*/ 104333 h 2903740"/>
              <a:gd name="connsiteX245" fmla="*/ 1947426 w 2928285"/>
              <a:gd name="connsiteY245" fmla="*/ 93474 h 2903740"/>
              <a:gd name="connsiteX246" fmla="*/ 1885799 w 2928285"/>
              <a:gd name="connsiteY246" fmla="*/ 73853 h 2903740"/>
              <a:gd name="connsiteX247" fmla="*/ 1885799 w 2928285"/>
              <a:gd name="connsiteY247" fmla="*/ 73853 h 2903740"/>
              <a:gd name="connsiteX248" fmla="*/ 1830459 w 2928285"/>
              <a:gd name="connsiteY248" fmla="*/ 58137 h 2903740"/>
              <a:gd name="connsiteX249" fmla="*/ 1775024 w 2928285"/>
              <a:gd name="connsiteY249" fmla="*/ 43754 h 2903740"/>
              <a:gd name="connsiteX250" fmla="*/ 1742829 w 2928285"/>
              <a:gd name="connsiteY250" fmla="*/ 37563 h 2903740"/>
              <a:gd name="connsiteX251" fmla="*/ 1710253 w 2928285"/>
              <a:gd name="connsiteY251" fmla="*/ 32895 h 2903740"/>
              <a:gd name="connsiteX252" fmla="*/ 1711492 w 2928285"/>
              <a:gd name="connsiteY252" fmla="*/ 29752 h 2903740"/>
              <a:gd name="connsiteX253" fmla="*/ 1745496 w 2928285"/>
              <a:gd name="connsiteY253" fmla="*/ 33467 h 2903740"/>
              <a:gd name="connsiteX254" fmla="*/ 1767785 w 2928285"/>
              <a:gd name="connsiteY254" fmla="*/ 35657 h 2903740"/>
              <a:gd name="connsiteX255" fmla="*/ 1794264 w 2928285"/>
              <a:gd name="connsiteY255" fmla="*/ 38229 h 2903740"/>
              <a:gd name="connsiteX256" fmla="*/ 1817981 w 2928285"/>
              <a:gd name="connsiteY256" fmla="*/ 43849 h 2903740"/>
              <a:gd name="connsiteX257" fmla="*/ 1794359 w 2928285"/>
              <a:gd name="connsiteY257" fmla="*/ 38229 h 2903740"/>
              <a:gd name="connsiteX258" fmla="*/ 1744734 w 2928285"/>
              <a:gd name="connsiteY258" fmla="*/ 25752 h 2903740"/>
              <a:gd name="connsiteX259" fmla="*/ 1728542 w 2928285"/>
              <a:gd name="connsiteY259" fmla="*/ 22989 h 2903740"/>
              <a:gd name="connsiteX260" fmla="*/ 1645674 w 2928285"/>
              <a:gd name="connsiteY260" fmla="*/ 11750 h 2903740"/>
              <a:gd name="connsiteX261" fmla="*/ 1603193 w 2928285"/>
              <a:gd name="connsiteY261" fmla="*/ 10131 h 2903740"/>
              <a:gd name="connsiteX262" fmla="*/ 1536518 w 2928285"/>
              <a:gd name="connsiteY262" fmla="*/ 5654 h 2903740"/>
              <a:gd name="connsiteX263" fmla="*/ 1446506 w 2928285"/>
              <a:gd name="connsiteY263" fmla="*/ -252 h 2903740"/>
              <a:gd name="connsiteX264" fmla="*/ 1290201 w 2928285"/>
              <a:gd name="connsiteY264" fmla="*/ 12321 h 2903740"/>
              <a:gd name="connsiteX265" fmla="*/ 1075412 w 2928285"/>
              <a:gd name="connsiteY265" fmla="*/ 61375 h 2903740"/>
              <a:gd name="connsiteX266" fmla="*/ 995402 w 2928285"/>
              <a:gd name="connsiteY266" fmla="*/ 94808 h 2903740"/>
              <a:gd name="connsiteX267" fmla="*/ 973018 w 2928285"/>
              <a:gd name="connsiteY267" fmla="*/ 104333 h 2903740"/>
              <a:gd name="connsiteX268" fmla="*/ 964636 w 2928285"/>
              <a:gd name="connsiteY268" fmla="*/ 110048 h 2903740"/>
              <a:gd name="connsiteX269" fmla="*/ 922250 w 2928285"/>
              <a:gd name="connsiteY269" fmla="*/ 129860 h 2903740"/>
              <a:gd name="connsiteX270" fmla="*/ 934537 w 2928285"/>
              <a:gd name="connsiteY270" fmla="*/ 119192 h 2903740"/>
              <a:gd name="connsiteX271" fmla="*/ 922250 w 2928285"/>
              <a:gd name="connsiteY271" fmla="*/ 129860 h 2903740"/>
              <a:gd name="connsiteX272" fmla="*/ 922917 w 2928285"/>
              <a:gd name="connsiteY272" fmla="*/ 133098 h 2903740"/>
              <a:gd name="connsiteX273" fmla="*/ 958826 w 2928285"/>
              <a:gd name="connsiteY273" fmla="*/ 122335 h 2903740"/>
              <a:gd name="connsiteX274" fmla="*/ 1014547 w 2928285"/>
              <a:gd name="connsiteY274" fmla="*/ 103285 h 2903740"/>
              <a:gd name="connsiteX275" fmla="*/ 1057219 w 2928285"/>
              <a:gd name="connsiteY275" fmla="*/ 92617 h 2903740"/>
              <a:gd name="connsiteX276" fmla="*/ 1080842 w 2928285"/>
              <a:gd name="connsiteY276" fmla="*/ 90236 h 2903740"/>
              <a:gd name="connsiteX277" fmla="*/ 1096558 w 2928285"/>
              <a:gd name="connsiteY277" fmla="*/ 89093 h 2903740"/>
              <a:gd name="connsiteX278" fmla="*/ 1057982 w 2928285"/>
              <a:gd name="connsiteY278" fmla="*/ 100999 h 2903740"/>
              <a:gd name="connsiteX279" fmla="*/ 1019215 w 2928285"/>
              <a:gd name="connsiteY279" fmla="*/ 113001 h 2903740"/>
              <a:gd name="connsiteX280" fmla="*/ 1064839 w 2928285"/>
              <a:gd name="connsiteY280" fmla="*/ 103476 h 2903740"/>
              <a:gd name="connsiteX281" fmla="*/ 1127990 w 2928285"/>
              <a:gd name="connsiteY281" fmla="*/ 82997 h 2903740"/>
              <a:gd name="connsiteX282" fmla="*/ 1183616 w 2928285"/>
              <a:gd name="connsiteY282" fmla="*/ 70424 h 2903740"/>
              <a:gd name="connsiteX283" fmla="*/ 1238576 w 2928285"/>
              <a:gd name="connsiteY283" fmla="*/ 60899 h 2903740"/>
              <a:gd name="connsiteX284" fmla="*/ 1255911 w 2928285"/>
              <a:gd name="connsiteY284" fmla="*/ 64995 h 2903740"/>
              <a:gd name="connsiteX285" fmla="*/ 1311346 w 2928285"/>
              <a:gd name="connsiteY285" fmla="*/ 58232 h 2903740"/>
              <a:gd name="connsiteX286" fmla="*/ 1339160 w 2928285"/>
              <a:gd name="connsiteY286" fmla="*/ 55660 h 2903740"/>
              <a:gd name="connsiteX287" fmla="*/ 1367068 w 2928285"/>
              <a:gd name="connsiteY287" fmla="*/ 53660 h 2903740"/>
              <a:gd name="connsiteX288" fmla="*/ 1399929 w 2928285"/>
              <a:gd name="connsiteY288" fmla="*/ 49373 h 2903740"/>
              <a:gd name="connsiteX289" fmla="*/ 1448030 w 2928285"/>
              <a:gd name="connsiteY289" fmla="*/ 47659 h 2903740"/>
              <a:gd name="connsiteX290" fmla="*/ 1430695 w 2928285"/>
              <a:gd name="connsiteY290" fmla="*/ 50802 h 2903740"/>
              <a:gd name="connsiteX291" fmla="*/ 1398977 w 2928285"/>
              <a:gd name="connsiteY291" fmla="*/ 55946 h 2903740"/>
              <a:gd name="connsiteX292" fmla="*/ 1398977 w 2928285"/>
              <a:gd name="connsiteY292" fmla="*/ 55946 h 2903740"/>
              <a:gd name="connsiteX293" fmla="*/ 1462508 w 2928285"/>
              <a:gd name="connsiteY293" fmla="*/ 55089 h 2903740"/>
              <a:gd name="connsiteX294" fmla="*/ 1514134 w 2928285"/>
              <a:gd name="connsiteY294" fmla="*/ 53850 h 2903740"/>
              <a:gd name="connsiteX295" fmla="*/ 1533755 w 2928285"/>
              <a:gd name="connsiteY295" fmla="*/ 53088 h 2903740"/>
              <a:gd name="connsiteX296" fmla="*/ 1557949 w 2928285"/>
              <a:gd name="connsiteY296" fmla="*/ 54231 h 2903740"/>
              <a:gd name="connsiteX297" fmla="*/ 1606812 w 2928285"/>
              <a:gd name="connsiteY297" fmla="*/ 56898 h 2903740"/>
              <a:gd name="connsiteX298" fmla="*/ 1652437 w 2928285"/>
              <a:gd name="connsiteY298" fmla="*/ 68043 h 2903740"/>
              <a:gd name="connsiteX299" fmla="*/ 1639197 w 2928285"/>
              <a:gd name="connsiteY299" fmla="*/ 72805 h 2903740"/>
              <a:gd name="connsiteX300" fmla="*/ 1652722 w 2928285"/>
              <a:gd name="connsiteY300" fmla="*/ 74615 h 2903740"/>
              <a:gd name="connsiteX301" fmla="*/ 1685965 w 2928285"/>
              <a:gd name="connsiteY301" fmla="*/ 81473 h 2903740"/>
              <a:gd name="connsiteX302" fmla="*/ 1685965 w 2928285"/>
              <a:gd name="connsiteY302" fmla="*/ 81473 h 2903740"/>
              <a:gd name="connsiteX303" fmla="*/ 1729685 w 2928285"/>
              <a:gd name="connsiteY303" fmla="*/ 90045 h 2903740"/>
              <a:gd name="connsiteX304" fmla="*/ 1758926 w 2928285"/>
              <a:gd name="connsiteY304" fmla="*/ 99570 h 2903740"/>
              <a:gd name="connsiteX305" fmla="*/ 1788263 w 2928285"/>
              <a:gd name="connsiteY305" fmla="*/ 107667 h 2903740"/>
              <a:gd name="connsiteX306" fmla="*/ 1823315 w 2928285"/>
              <a:gd name="connsiteY306" fmla="*/ 118715 h 2903740"/>
              <a:gd name="connsiteX307" fmla="*/ 1860082 w 2928285"/>
              <a:gd name="connsiteY307" fmla="*/ 130431 h 2903740"/>
              <a:gd name="connsiteX308" fmla="*/ 1898182 w 2928285"/>
              <a:gd name="connsiteY308" fmla="*/ 144052 h 2903740"/>
              <a:gd name="connsiteX309" fmla="*/ 1917803 w 2928285"/>
              <a:gd name="connsiteY309" fmla="*/ 151005 h 2903740"/>
              <a:gd name="connsiteX310" fmla="*/ 1937615 w 2928285"/>
              <a:gd name="connsiteY310" fmla="*/ 159006 h 2903740"/>
              <a:gd name="connsiteX311" fmla="*/ 1972286 w 2928285"/>
              <a:gd name="connsiteY311" fmla="*/ 173294 h 2903740"/>
              <a:gd name="connsiteX312" fmla="*/ 2002004 w 2928285"/>
              <a:gd name="connsiteY312" fmla="*/ 187391 h 2903740"/>
              <a:gd name="connsiteX313" fmla="*/ 2028103 w 2928285"/>
              <a:gd name="connsiteY313" fmla="*/ 204440 h 2903740"/>
              <a:gd name="connsiteX314" fmla="*/ 2049820 w 2928285"/>
              <a:gd name="connsiteY314" fmla="*/ 215680 h 2903740"/>
              <a:gd name="connsiteX315" fmla="*/ 2062869 w 2928285"/>
              <a:gd name="connsiteY315" fmla="*/ 223586 h 2903740"/>
              <a:gd name="connsiteX316" fmla="*/ 2081157 w 2928285"/>
              <a:gd name="connsiteY316" fmla="*/ 236064 h 2903740"/>
              <a:gd name="connsiteX317" fmla="*/ 2106208 w 2928285"/>
              <a:gd name="connsiteY317" fmla="*/ 251304 h 2903740"/>
              <a:gd name="connsiteX318" fmla="*/ 2111161 w 2928285"/>
              <a:gd name="connsiteY318" fmla="*/ 256828 h 2903740"/>
              <a:gd name="connsiteX319" fmla="*/ 2087920 w 2928285"/>
              <a:gd name="connsiteY319" fmla="*/ 243493 h 2903740"/>
              <a:gd name="connsiteX320" fmla="*/ 2111161 w 2928285"/>
              <a:gd name="connsiteY320" fmla="*/ 256923 h 2903740"/>
              <a:gd name="connsiteX321" fmla="*/ 2173264 w 2928285"/>
              <a:gd name="connsiteY321" fmla="*/ 300834 h 2903740"/>
              <a:gd name="connsiteX322" fmla="*/ 2196505 w 2928285"/>
              <a:gd name="connsiteY322" fmla="*/ 316073 h 2903740"/>
              <a:gd name="connsiteX323" fmla="*/ 2219270 w 2928285"/>
              <a:gd name="connsiteY323" fmla="*/ 332552 h 2903740"/>
              <a:gd name="connsiteX324" fmla="*/ 2259560 w 2928285"/>
              <a:gd name="connsiteY324" fmla="*/ 363508 h 2903740"/>
              <a:gd name="connsiteX325" fmla="*/ 2311186 w 2928285"/>
              <a:gd name="connsiteY325" fmla="*/ 406085 h 2903740"/>
              <a:gd name="connsiteX326" fmla="*/ 2315282 w 2928285"/>
              <a:gd name="connsiteY326" fmla="*/ 419991 h 2903740"/>
              <a:gd name="connsiteX327" fmla="*/ 2364335 w 2928285"/>
              <a:gd name="connsiteY327" fmla="*/ 468378 h 2903740"/>
              <a:gd name="connsiteX328" fmla="*/ 2341856 w 2928285"/>
              <a:gd name="connsiteY328" fmla="*/ 450186 h 2903740"/>
              <a:gd name="connsiteX329" fmla="*/ 2323663 w 2928285"/>
              <a:gd name="connsiteY329" fmla="*/ 434088 h 2903740"/>
              <a:gd name="connsiteX330" fmla="*/ 2307471 w 2928285"/>
              <a:gd name="connsiteY330" fmla="*/ 420944 h 2903740"/>
              <a:gd name="connsiteX331" fmla="*/ 2316996 w 2928285"/>
              <a:gd name="connsiteY331" fmla="*/ 432183 h 2903740"/>
              <a:gd name="connsiteX332" fmla="*/ 2357001 w 2928285"/>
              <a:gd name="connsiteY332" fmla="*/ 470283 h 2903740"/>
              <a:gd name="connsiteX333" fmla="*/ 2348143 w 2928285"/>
              <a:gd name="connsiteY333" fmla="*/ 463235 h 2903740"/>
              <a:gd name="connsiteX334" fmla="*/ 2327854 w 2928285"/>
              <a:gd name="connsiteY334" fmla="*/ 444185 h 2903740"/>
              <a:gd name="connsiteX335" fmla="*/ 2348143 w 2928285"/>
              <a:gd name="connsiteY335" fmla="*/ 463235 h 2903740"/>
              <a:gd name="connsiteX336" fmla="*/ 2332427 w 2928285"/>
              <a:gd name="connsiteY336" fmla="*/ 452757 h 2903740"/>
              <a:gd name="connsiteX337" fmla="*/ 2347952 w 2928285"/>
              <a:gd name="connsiteY337" fmla="*/ 468950 h 2903740"/>
              <a:gd name="connsiteX338" fmla="*/ 2387481 w 2928285"/>
              <a:gd name="connsiteY338" fmla="*/ 520480 h 2903740"/>
              <a:gd name="connsiteX339" fmla="*/ 2361859 w 2928285"/>
              <a:gd name="connsiteY339" fmla="*/ 497239 h 2903740"/>
              <a:gd name="connsiteX340" fmla="*/ 2326521 w 2928285"/>
              <a:gd name="connsiteY340" fmla="*/ 470950 h 2903740"/>
              <a:gd name="connsiteX341" fmla="*/ 2296898 w 2928285"/>
              <a:gd name="connsiteY341" fmla="*/ 450281 h 2903740"/>
              <a:gd name="connsiteX342" fmla="*/ 2278420 w 2928285"/>
              <a:gd name="connsiteY342" fmla="*/ 436851 h 2903740"/>
              <a:gd name="connsiteX343" fmla="*/ 2266704 w 2928285"/>
              <a:gd name="connsiteY343" fmla="*/ 427326 h 2903740"/>
              <a:gd name="connsiteX344" fmla="*/ 2251940 w 2928285"/>
              <a:gd name="connsiteY344" fmla="*/ 416467 h 2903740"/>
              <a:gd name="connsiteX345" fmla="*/ 2251940 w 2928285"/>
              <a:gd name="connsiteY345" fmla="*/ 417324 h 2903740"/>
              <a:gd name="connsiteX346" fmla="*/ 2240415 w 2928285"/>
              <a:gd name="connsiteY346" fmla="*/ 409133 h 2903740"/>
              <a:gd name="connsiteX347" fmla="*/ 2226509 w 2928285"/>
              <a:gd name="connsiteY347" fmla="*/ 399608 h 2903740"/>
              <a:gd name="connsiteX348" fmla="*/ 2216984 w 2928285"/>
              <a:gd name="connsiteY348" fmla="*/ 392655 h 2903740"/>
              <a:gd name="connsiteX349" fmla="*/ 2207459 w 2928285"/>
              <a:gd name="connsiteY349" fmla="*/ 386273 h 2903740"/>
              <a:gd name="connsiteX350" fmla="*/ 2188409 w 2928285"/>
              <a:gd name="connsiteY350" fmla="*/ 373414 h 2903740"/>
              <a:gd name="connsiteX351" fmla="*/ 2212793 w 2928285"/>
              <a:gd name="connsiteY351" fmla="*/ 394750 h 2903740"/>
              <a:gd name="connsiteX352" fmla="*/ 2212793 w 2928285"/>
              <a:gd name="connsiteY352" fmla="*/ 396274 h 2903740"/>
              <a:gd name="connsiteX353" fmla="*/ 2212793 w 2928285"/>
              <a:gd name="connsiteY353" fmla="*/ 394750 h 2903740"/>
              <a:gd name="connsiteX354" fmla="*/ 2224413 w 2928285"/>
              <a:gd name="connsiteY354" fmla="*/ 403608 h 2903740"/>
              <a:gd name="connsiteX355" fmla="*/ 2278229 w 2928285"/>
              <a:gd name="connsiteY355" fmla="*/ 445042 h 2903740"/>
              <a:gd name="connsiteX356" fmla="*/ 2313377 w 2928285"/>
              <a:gd name="connsiteY356" fmla="*/ 477332 h 2903740"/>
              <a:gd name="connsiteX357" fmla="*/ 2306900 w 2928285"/>
              <a:gd name="connsiteY357" fmla="*/ 473427 h 2903740"/>
              <a:gd name="connsiteX358" fmla="*/ 2288802 w 2928285"/>
              <a:gd name="connsiteY358" fmla="*/ 458758 h 2903740"/>
              <a:gd name="connsiteX359" fmla="*/ 2256322 w 2928285"/>
              <a:gd name="connsiteY359" fmla="*/ 431707 h 2903740"/>
              <a:gd name="connsiteX360" fmla="*/ 2222508 w 2928285"/>
              <a:gd name="connsiteY360" fmla="*/ 405704 h 2903740"/>
              <a:gd name="connsiteX361" fmla="*/ 2219365 w 2928285"/>
              <a:gd name="connsiteY361" fmla="*/ 403227 h 2903740"/>
              <a:gd name="connsiteX362" fmla="*/ 2219365 w 2928285"/>
              <a:gd name="connsiteY362" fmla="*/ 403227 h 2903740"/>
              <a:gd name="connsiteX363" fmla="*/ 2195076 w 2928285"/>
              <a:gd name="connsiteY363" fmla="*/ 387511 h 2903740"/>
              <a:gd name="connsiteX364" fmla="*/ 2159834 w 2928285"/>
              <a:gd name="connsiteY364" fmla="*/ 365127 h 2903740"/>
              <a:gd name="connsiteX365" fmla="*/ 2118114 w 2928285"/>
              <a:gd name="connsiteY365" fmla="*/ 346077 h 2903740"/>
              <a:gd name="connsiteX366" fmla="*/ 2120781 w 2928285"/>
              <a:gd name="connsiteY366" fmla="*/ 348840 h 2903740"/>
              <a:gd name="connsiteX367" fmla="*/ 2130306 w 2928285"/>
              <a:gd name="connsiteY367" fmla="*/ 355031 h 2903740"/>
              <a:gd name="connsiteX368" fmla="*/ 2155071 w 2928285"/>
              <a:gd name="connsiteY368" fmla="*/ 369890 h 2903740"/>
              <a:gd name="connsiteX369" fmla="*/ 2180122 w 2928285"/>
              <a:gd name="connsiteY369" fmla="*/ 387606 h 2903740"/>
              <a:gd name="connsiteX370" fmla="*/ 2179074 w 2928285"/>
              <a:gd name="connsiteY370" fmla="*/ 389511 h 2903740"/>
              <a:gd name="connsiteX371" fmla="*/ 2163739 w 2928285"/>
              <a:gd name="connsiteY371" fmla="*/ 380558 h 2903740"/>
              <a:gd name="connsiteX372" fmla="*/ 2140879 w 2928285"/>
              <a:gd name="connsiteY372" fmla="*/ 365889 h 2903740"/>
              <a:gd name="connsiteX373" fmla="*/ 2118495 w 2928285"/>
              <a:gd name="connsiteY373" fmla="*/ 351792 h 2903740"/>
              <a:gd name="connsiteX374" fmla="*/ 2116685 w 2928285"/>
              <a:gd name="connsiteY374" fmla="*/ 351792 h 2903740"/>
              <a:gd name="connsiteX375" fmla="*/ 2112780 w 2928285"/>
              <a:gd name="connsiteY375" fmla="*/ 356364 h 2903740"/>
              <a:gd name="connsiteX376" fmla="*/ 2096587 w 2928285"/>
              <a:gd name="connsiteY376" fmla="*/ 351126 h 2903740"/>
              <a:gd name="connsiteX377" fmla="*/ 2047058 w 2928285"/>
              <a:gd name="connsiteY377" fmla="*/ 324265 h 2903740"/>
              <a:gd name="connsiteX378" fmla="*/ 2022197 w 2928285"/>
              <a:gd name="connsiteY378" fmla="*/ 307215 h 2903740"/>
              <a:gd name="connsiteX379" fmla="*/ 1993622 w 2928285"/>
              <a:gd name="connsiteY379" fmla="*/ 289975 h 2903740"/>
              <a:gd name="connsiteX380" fmla="*/ 1839127 w 2928285"/>
              <a:gd name="connsiteY380" fmla="*/ 227777 h 2903740"/>
              <a:gd name="connsiteX381" fmla="*/ 1839127 w 2928285"/>
              <a:gd name="connsiteY381" fmla="*/ 227777 h 2903740"/>
              <a:gd name="connsiteX382" fmla="*/ 1829602 w 2928285"/>
              <a:gd name="connsiteY382" fmla="*/ 225872 h 2903740"/>
              <a:gd name="connsiteX383" fmla="*/ 1818934 w 2928285"/>
              <a:gd name="connsiteY383" fmla="*/ 229491 h 2903740"/>
              <a:gd name="connsiteX384" fmla="*/ 1789787 w 2928285"/>
              <a:gd name="connsiteY384" fmla="*/ 222443 h 2903740"/>
              <a:gd name="connsiteX385" fmla="*/ 1765308 w 2928285"/>
              <a:gd name="connsiteY385" fmla="*/ 216156 h 2903740"/>
              <a:gd name="connsiteX386" fmla="*/ 1732161 w 2928285"/>
              <a:gd name="connsiteY386" fmla="*/ 209013 h 2903740"/>
              <a:gd name="connsiteX387" fmla="*/ 1698347 w 2928285"/>
              <a:gd name="connsiteY387" fmla="*/ 202440 h 2903740"/>
              <a:gd name="connsiteX388" fmla="*/ 1697776 w 2928285"/>
              <a:gd name="connsiteY388" fmla="*/ 200535 h 2903740"/>
              <a:gd name="connsiteX389" fmla="*/ 1710444 w 2928285"/>
              <a:gd name="connsiteY389" fmla="*/ 200535 h 2903740"/>
              <a:gd name="connsiteX390" fmla="*/ 1732637 w 2928285"/>
              <a:gd name="connsiteY390" fmla="*/ 203869 h 2903740"/>
              <a:gd name="connsiteX391" fmla="*/ 1777976 w 2928285"/>
              <a:gd name="connsiteY391" fmla="*/ 211108 h 2903740"/>
              <a:gd name="connsiteX392" fmla="*/ 1775785 w 2928285"/>
              <a:gd name="connsiteY392" fmla="*/ 208060 h 2903740"/>
              <a:gd name="connsiteX393" fmla="*/ 1763689 w 2928285"/>
              <a:gd name="connsiteY393" fmla="*/ 199964 h 2903740"/>
              <a:gd name="connsiteX394" fmla="*/ 1729494 w 2928285"/>
              <a:gd name="connsiteY394" fmla="*/ 189581 h 2903740"/>
              <a:gd name="connsiteX395" fmla="*/ 1737876 w 2928285"/>
              <a:gd name="connsiteY395" fmla="*/ 187010 h 2903740"/>
              <a:gd name="connsiteX396" fmla="*/ 1728922 w 2928285"/>
              <a:gd name="connsiteY396" fmla="*/ 181771 h 2903740"/>
              <a:gd name="connsiteX397" fmla="*/ 1728922 w 2928285"/>
              <a:gd name="connsiteY397" fmla="*/ 181771 h 2903740"/>
              <a:gd name="connsiteX398" fmla="*/ 1713016 w 2928285"/>
              <a:gd name="connsiteY398" fmla="*/ 178056 h 2903740"/>
              <a:gd name="connsiteX399" fmla="*/ 1695299 w 2928285"/>
              <a:gd name="connsiteY399" fmla="*/ 175008 h 2903740"/>
              <a:gd name="connsiteX400" fmla="*/ 1678916 w 2928285"/>
              <a:gd name="connsiteY400" fmla="*/ 169960 h 2903740"/>
              <a:gd name="connsiteX401" fmla="*/ 1659866 w 2928285"/>
              <a:gd name="connsiteY401" fmla="*/ 162054 h 2903740"/>
              <a:gd name="connsiteX402" fmla="*/ 1599287 w 2928285"/>
              <a:gd name="connsiteY402" fmla="*/ 155292 h 2903740"/>
              <a:gd name="connsiteX403" fmla="*/ 1646912 w 2928285"/>
              <a:gd name="connsiteY403" fmla="*/ 149862 h 2903740"/>
              <a:gd name="connsiteX404" fmla="*/ 1674535 w 2928285"/>
              <a:gd name="connsiteY404" fmla="*/ 151767 h 2903740"/>
              <a:gd name="connsiteX405" fmla="*/ 1705682 w 2928285"/>
              <a:gd name="connsiteY405" fmla="*/ 155006 h 2903740"/>
              <a:gd name="connsiteX406" fmla="*/ 1675583 w 2928285"/>
              <a:gd name="connsiteY406" fmla="*/ 146338 h 2903740"/>
              <a:gd name="connsiteX407" fmla="*/ 1658819 w 2928285"/>
              <a:gd name="connsiteY407" fmla="*/ 143671 h 2903740"/>
              <a:gd name="connsiteX408" fmla="*/ 1643197 w 2928285"/>
              <a:gd name="connsiteY408" fmla="*/ 142052 h 2903740"/>
              <a:gd name="connsiteX409" fmla="*/ 1615099 w 2928285"/>
              <a:gd name="connsiteY409" fmla="*/ 139671 h 2903740"/>
              <a:gd name="connsiteX410" fmla="*/ 1591286 w 2928285"/>
              <a:gd name="connsiteY410" fmla="*/ 138337 h 2903740"/>
              <a:gd name="connsiteX411" fmla="*/ 1571379 w 2928285"/>
              <a:gd name="connsiteY411" fmla="*/ 138813 h 2903740"/>
              <a:gd name="connsiteX412" fmla="*/ 1571379 w 2928285"/>
              <a:gd name="connsiteY412" fmla="*/ 138813 h 2903740"/>
              <a:gd name="connsiteX413" fmla="*/ 1520706 w 2928285"/>
              <a:gd name="connsiteY413" fmla="*/ 137575 h 2903740"/>
              <a:gd name="connsiteX414" fmla="*/ 1469938 w 2928285"/>
              <a:gd name="connsiteY414" fmla="*/ 140147 h 2903740"/>
              <a:gd name="connsiteX415" fmla="*/ 1439362 w 2928285"/>
              <a:gd name="connsiteY415" fmla="*/ 147481 h 2903740"/>
              <a:gd name="connsiteX416" fmla="*/ 1408120 w 2928285"/>
              <a:gd name="connsiteY416" fmla="*/ 151005 h 2903740"/>
              <a:gd name="connsiteX417" fmla="*/ 1386403 w 2928285"/>
              <a:gd name="connsiteY417" fmla="*/ 153196 h 2903740"/>
              <a:gd name="connsiteX418" fmla="*/ 1359734 w 2928285"/>
              <a:gd name="connsiteY418" fmla="*/ 155958 h 2903740"/>
              <a:gd name="connsiteX419" fmla="*/ 1338683 w 2928285"/>
              <a:gd name="connsiteY419" fmla="*/ 157578 h 2903740"/>
              <a:gd name="connsiteX420" fmla="*/ 1317728 w 2928285"/>
              <a:gd name="connsiteY420" fmla="*/ 160054 h 2903740"/>
              <a:gd name="connsiteX421" fmla="*/ 1302774 w 2928285"/>
              <a:gd name="connsiteY421" fmla="*/ 162912 h 2903740"/>
              <a:gd name="connsiteX422" fmla="*/ 1258292 w 2928285"/>
              <a:gd name="connsiteY422" fmla="*/ 169579 h 2903740"/>
              <a:gd name="connsiteX423" fmla="*/ 1256006 w 2928285"/>
              <a:gd name="connsiteY423" fmla="*/ 167388 h 2903740"/>
              <a:gd name="connsiteX424" fmla="*/ 1218859 w 2928285"/>
              <a:gd name="connsiteY424" fmla="*/ 170531 h 2903740"/>
              <a:gd name="connsiteX425" fmla="*/ 1191617 w 2928285"/>
              <a:gd name="connsiteY425" fmla="*/ 176056 h 2903740"/>
              <a:gd name="connsiteX426" fmla="*/ 1159804 w 2928285"/>
              <a:gd name="connsiteY426" fmla="*/ 183962 h 2903740"/>
              <a:gd name="connsiteX427" fmla="*/ 1169329 w 2928285"/>
              <a:gd name="connsiteY427" fmla="*/ 188439 h 2903740"/>
              <a:gd name="connsiteX428" fmla="*/ 1147707 w 2928285"/>
              <a:gd name="connsiteY428" fmla="*/ 199106 h 2903740"/>
              <a:gd name="connsiteX429" fmla="*/ 1136468 w 2928285"/>
              <a:gd name="connsiteY429" fmla="*/ 208155 h 2903740"/>
              <a:gd name="connsiteX430" fmla="*/ 1131610 w 2928285"/>
              <a:gd name="connsiteY430" fmla="*/ 213680 h 2903740"/>
              <a:gd name="connsiteX431" fmla="*/ 1155899 w 2928285"/>
              <a:gd name="connsiteY431" fmla="*/ 211298 h 2903740"/>
              <a:gd name="connsiteX432" fmla="*/ 1166757 w 2928285"/>
              <a:gd name="connsiteY432" fmla="*/ 213394 h 2903740"/>
              <a:gd name="connsiteX433" fmla="*/ 1176282 w 2928285"/>
              <a:gd name="connsiteY433" fmla="*/ 220633 h 2903740"/>
              <a:gd name="connsiteX434" fmla="*/ 1211715 w 2928285"/>
              <a:gd name="connsiteY434" fmla="*/ 221586 h 2903740"/>
              <a:gd name="connsiteX435" fmla="*/ 1209143 w 2928285"/>
              <a:gd name="connsiteY435" fmla="*/ 224538 h 2903740"/>
              <a:gd name="connsiteX436" fmla="*/ 1223526 w 2928285"/>
              <a:gd name="connsiteY436" fmla="*/ 223205 h 2903740"/>
              <a:gd name="connsiteX437" fmla="*/ 1219240 w 2928285"/>
              <a:gd name="connsiteY437" fmla="*/ 226157 h 2903740"/>
              <a:gd name="connsiteX438" fmla="*/ 1236385 w 2928285"/>
              <a:gd name="connsiteY438" fmla="*/ 226157 h 2903740"/>
              <a:gd name="connsiteX439" fmla="*/ 1236861 w 2928285"/>
              <a:gd name="connsiteY439" fmla="*/ 228158 h 2903740"/>
              <a:gd name="connsiteX440" fmla="*/ 1211525 w 2928285"/>
              <a:gd name="connsiteY440" fmla="*/ 235492 h 2903740"/>
              <a:gd name="connsiteX441" fmla="*/ 1184093 w 2928285"/>
              <a:gd name="connsiteY441" fmla="*/ 241779 h 2903740"/>
              <a:gd name="connsiteX442" fmla="*/ 1161233 w 2928285"/>
              <a:gd name="connsiteY442" fmla="*/ 246065 h 2903740"/>
              <a:gd name="connsiteX443" fmla="*/ 1138563 w 2928285"/>
              <a:gd name="connsiteY443" fmla="*/ 251494 h 2903740"/>
              <a:gd name="connsiteX444" fmla="*/ 1093224 w 2928285"/>
              <a:gd name="connsiteY444" fmla="*/ 262829 h 2903740"/>
              <a:gd name="connsiteX445" fmla="*/ 1048266 w 2928285"/>
              <a:gd name="connsiteY445" fmla="*/ 275783 h 2903740"/>
              <a:gd name="connsiteX446" fmla="*/ 1003975 w 2928285"/>
              <a:gd name="connsiteY446" fmla="*/ 291023 h 2903740"/>
              <a:gd name="connsiteX447" fmla="*/ 979781 w 2928285"/>
              <a:gd name="connsiteY447" fmla="*/ 301215 h 2903740"/>
              <a:gd name="connsiteX448" fmla="*/ 964922 w 2928285"/>
              <a:gd name="connsiteY448" fmla="*/ 305501 h 2903740"/>
              <a:gd name="connsiteX449" fmla="*/ 963684 w 2928285"/>
              <a:gd name="connsiteY449" fmla="*/ 303786 h 2903740"/>
              <a:gd name="connsiteX450" fmla="*/ 937967 w 2928285"/>
              <a:gd name="connsiteY450" fmla="*/ 312835 h 2903740"/>
              <a:gd name="connsiteX451" fmla="*/ 890341 w 2928285"/>
              <a:gd name="connsiteY451" fmla="*/ 337981 h 2903740"/>
              <a:gd name="connsiteX452" fmla="*/ 860338 w 2928285"/>
              <a:gd name="connsiteY452" fmla="*/ 351126 h 2903740"/>
              <a:gd name="connsiteX453" fmla="*/ 831286 w 2928285"/>
              <a:gd name="connsiteY453" fmla="*/ 366556 h 2903740"/>
              <a:gd name="connsiteX454" fmla="*/ 800902 w 2928285"/>
              <a:gd name="connsiteY454" fmla="*/ 386273 h 2903740"/>
              <a:gd name="connsiteX455" fmla="*/ 778232 w 2928285"/>
              <a:gd name="connsiteY455" fmla="*/ 404656 h 2903740"/>
              <a:gd name="connsiteX456" fmla="*/ 756801 w 2928285"/>
              <a:gd name="connsiteY456" fmla="*/ 425802 h 2903740"/>
              <a:gd name="connsiteX457" fmla="*/ 675172 w 2928285"/>
              <a:gd name="connsiteY457" fmla="*/ 475427 h 2903740"/>
              <a:gd name="connsiteX458" fmla="*/ 647644 w 2928285"/>
              <a:gd name="connsiteY458" fmla="*/ 498858 h 2903740"/>
              <a:gd name="connsiteX459" fmla="*/ 616212 w 2928285"/>
              <a:gd name="connsiteY459" fmla="*/ 528386 h 2903740"/>
              <a:gd name="connsiteX460" fmla="*/ 600115 w 2928285"/>
              <a:gd name="connsiteY460" fmla="*/ 542102 h 2903740"/>
              <a:gd name="connsiteX461" fmla="*/ 585256 w 2928285"/>
              <a:gd name="connsiteY461" fmla="*/ 557723 h 2903740"/>
              <a:gd name="connsiteX462" fmla="*/ 598114 w 2928285"/>
              <a:gd name="connsiteY462" fmla="*/ 550770 h 2903740"/>
              <a:gd name="connsiteX463" fmla="*/ 629261 w 2928285"/>
              <a:gd name="connsiteY463" fmla="*/ 525528 h 2903740"/>
              <a:gd name="connsiteX464" fmla="*/ 646692 w 2928285"/>
              <a:gd name="connsiteY464" fmla="*/ 511050 h 2903740"/>
              <a:gd name="connsiteX465" fmla="*/ 653645 w 2928285"/>
              <a:gd name="connsiteY465" fmla="*/ 507717 h 2903740"/>
              <a:gd name="connsiteX466" fmla="*/ 614593 w 2928285"/>
              <a:gd name="connsiteY466" fmla="*/ 547817 h 2903740"/>
              <a:gd name="connsiteX467" fmla="*/ 612402 w 2928285"/>
              <a:gd name="connsiteY467" fmla="*/ 553151 h 2903740"/>
              <a:gd name="connsiteX468" fmla="*/ 618688 w 2928285"/>
              <a:gd name="connsiteY468" fmla="*/ 550007 h 2903740"/>
              <a:gd name="connsiteX469" fmla="*/ 662408 w 2928285"/>
              <a:gd name="connsiteY469" fmla="*/ 513241 h 2903740"/>
              <a:gd name="connsiteX470" fmla="*/ 684125 w 2928285"/>
              <a:gd name="connsiteY470" fmla="*/ 496001 h 2903740"/>
              <a:gd name="connsiteX471" fmla="*/ 684125 w 2928285"/>
              <a:gd name="connsiteY471" fmla="*/ 496001 h 2903740"/>
              <a:gd name="connsiteX472" fmla="*/ 727083 w 2928285"/>
              <a:gd name="connsiteY472" fmla="*/ 462378 h 2903740"/>
              <a:gd name="connsiteX473" fmla="*/ 742799 w 2928285"/>
              <a:gd name="connsiteY473" fmla="*/ 455234 h 2903740"/>
              <a:gd name="connsiteX474" fmla="*/ 720797 w 2928285"/>
              <a:gd name="connsiteY474" fmla="*/ 472665 h 2903740"/>
              <a:gd name="connsiteX475" fmla="*/ 703556 w 2928285"/>
              <a:gd name="connsiteY475" fmla="*/ 485809 h 2903740"/>
              <a:gd name="connsiteX476" fmla="*/ 690697 w 2928285"/>
              <a:gd name="connsiteY476" fmla="*/ 497430 h 2903740"/>
              <a:gd name="connsiteX477" fmla="*/ 671647 w 2928285"/>
              <a:gd name="connsiteY477" fmla="*/ 515813 h 2903740"/>
              <a:gd name="connsiteX478" fmla="*/ 637643 w 2928285"/>
              <a:gd name="connsiteY478" fmla="*/ 552484 h 2903740"/>
              <a:gd name="connsiteX479" fmla="*/ 632500 w 2928285"/>
              <a:gd name="connsiteY479" fmla="*/ 560485 h 2903740"/>
              <a:gd name="connsiteX480" fmla="*/ 620022 w 2928285"/>
              <a:gd name="connsiteY480" fmla="*/ 574773 h 2903740"/>
              <a:gd name="connsiteX481" fmla="*/ 584780 w 2928285"/>
              <a:gd name="connsiteY481" fmla="*/ 613444 h 2903740"/>
              <a:gd name="connsiteX482" fmla="*/ 558109 w 2928285"/>
              <a:gd name="connsiteY482" fmla="*/ 647258 h 2903740"/>
              <a:gd name="connsiteX483" fmla="*/ 543631 w 2928285"/>
              <a:gd name="connsiteY483" fmla="*/ 665736 h 2903740"/>
              <a:gd name="connsiteX484" fmla="*/ 530201 w 2928285"/>
              <a:gd name="connsiteY484" fmla="*/ 683834 h 2903740"/>
              <a:gd name="connsiteX485" fmla="*/ 517723 w 2928285"/>
              <a:gd name="connsiteY485" fmla="*/ 701074 h 2903740"/>
              <a:gd name="connsiteX486" fmla="*/ 507246 w 2928285"/>
              <a:gd name="connsiteY486" fmla="*/ 717933 h 2903740"/>
              <a:gd name="connsiteX487" fmla="*/ 513818 w 2928285"/>
              <a:gd name="connsiteY487" fmla="*/ 714028 h 2903740"/>
              <a:gd name="connsiteX488" fmla="*/ 521724 w 2928285"/>
              <a:gd name="connsiteY488" fmla="*/ 704503 h 2903740"/>
              <a:gd name="connsiteX489" fmla="*/ 537916 w 2928285"/>
              <a:gd name="connsiteY489" fmla="*/ 684215 h 2903740"/>
              <a:gd name="connsiteX490" fmla="*/ 557633 w 2928285"/>
              <a:gd name="connsiteY490" fmla="*/ 660498 h 2903740"/>
              <a:gd name="connsiteX491" fmla="*/ 578493 w 2928285"/>
              <a:gd name="connsiteY491" fmla="*/ 637733 h 2903740"/>
              <a:gd name="connsiteX492" fmla="*/ 599353 w 2928285"/>
              <a:gd name="connsiteY492" fmla="*/ 615159 h 2903740"/>
              <a:gd name="connsiteX493" fmla="*/ 621260 w 2928285"/>
              <a:gd name="connsiteY493" fmla="*/ 593537 h 2903740"/>
              <a:gd name="connsiteX494" fmla="*/ 633643 w 2928285"/>
              <a:gd name="connsiteY494" fmla="*/ 583345 h 2903740"/>
              <a:gd name="connsiteX495" fmla="*/ 672790 w 2928285"/>
              <a:gd name="connsiteY495" fmla="*/ 545245 h 2903740"/>
              <a:gd name="connsiteX496" fmla="*/ 744133 w 2928285"/>
              <a:gd name="connsiteY496" fmla="*/ 490476 h 2903740"/>
              <a:gd name="connsiteX497" fmla="*/ 755848 w 2928285"/>
              <a:gd name="connsiteY497" fmla="*/ 484190 h 2903740"/>
              <a:gd name="connsiteX498" fmla="*/ 728321 w 2928285"/>
              <a:gd name="connsiteY498" fmla="*/ 506193 h 2903740"/>
              <a:gd name="connsiteX499" fmla="*/ 678124 w 2928285"/>
              <a:gd name="connsiteY499" fmla="*/ 546293 h 2903740"/>
              <a:gd name="connsiteX500" fmla="*/ 633928 w 2928285"/>
              <a:gd name="connsiteY500" fmla="*/ 584393 h 2903740"/>
              <a:gd name="connsiteX501" fmla="*/ 595828 w 2928285"/>
              <a:gd name="connsiteY501" fmla="*/ 624588 h 2903740"/>
              <a:gd name="connsiteX502" fmla="*/ 559729 w 2928285"/>
              <a:gd name="connsiteY502" fmla="*/ 666594 h 2903740"/>
              <a:gd name="connsiteX503" fmla="*/ 552204 w 2928285"/>
              <a:gd name="connsiteY503" fmla="*/ 676119 h 2903740"/>
              <a:gd name="connsiteX504" fmla="*/ 549347 w 2928285"/>
              <a:gd name="connsiteY504" fmla="*/ 680405 h 2903740"/>
              <a:gd name="connsiteX505" fmla="*/ 527439 w 2928285"/>
              <a:gd name="connsiteY505" fmla="*/ 715552 h 2903740"/>
              <a:gd name="connsiteX506" fmla="*/ 525248 w 2928285"/>
              <a:gd name="connsiteY506" fmla="*/ 707170 h 2903740"/>
              <a:gd name="connsiteX507" fmla="*/ 506198 w 2928285"/>
              <a:gd name="connsiteY507" fmla="*/ 730030 h 2903740"/>
              <a:gd name="connsiteX508" fmla="*/ 394184 w 2928285"/>
              <a:gd name="connsiteY508" fmla="*/ 905099 h 2903740"/>
              <a:gd name="connsiteX509" fmla="*/ 366847 w 2928285"/>
              <a:gd name="connsiteY509" fmla="*/ 968060 h 2903740"/>
              <a:gd name="connsiteX510" fmla="*/ 359323 w 2928285"/>
              <a:gd name="connsiteY510" fmla="*/ 987777 h 2903740"/>
              <a:gd name="connsiteX511" fmla="*/ 352274 w 2928285"/>
              <a:gd name="connsiteY511" fmla="*/ 1007684 h 2903740"/>
              <a:gd name="connsiteX512" fmla="*/ 339987 w 2928285"/>
              <a:gd name="connsiteY512" fmla="*/ 1039402 h 2903740"/>
              <a:gd name="connsiteX513" fmla="*/ 334462 w 2928285"/>
              <a:gd name="connsiteY513" fmla="*/ 1052737 h 2903740"/>
              <a:gd name="connsiteX514" fmla="*/ 330176 w 2928285"/>
              <a:gd name="connsiteY514" fmla="*/ 1064167 h 2903740"/>
              <a:gd name="connsiteX515" fmla="*/ 318460 w 2928285"/>
              <a:gd name="connsiteY515" fmla="*/ 1085027 h 2903740"/>
              <a:gd name="connsiteX516" fmla="*/ 335986 w 2928285"/>
              <a:gd name="connsiteY516" fmla="*/ 1018352 h 2903740"/>
              <a:gd name="connsiteX517" fmla="*/ 320365 w 2928285"/>
              <a:gd name="connsiteY517" fmla="*/ 1052832 h 2903740"/>
              <a:gd name="connsiteX518" fmla="*/ 302839 w 2928285"/>
              <a:gd name="connsiteY518" fmla="*/ 1106172 h 2903740"/>
              <a:gd name="connsiteX519" fmla="*/ 294838 w 2928285"/>
              <a:gd name="connsiteY519" fmla="*/ 1120650 h 2903740"/>
              <a:gd name="connsiteX520" fmla="*/ 290933 w 2928285"/>
              <a:gd name="connsiteY520" fmla="*/ 1123603 h 2903740"/>
              <a:gd name="connsiteX521" fmla="*/ 290933 w 2928285"/>
              <a:gd name="connsiteY521" fmla="*/ 1123603 h 2903740"/>
              <a:gd name="connsiteX522" fmla="*/ 281408 w 2928285"/>
              <a:gd name="connsiteY522" fmla="*/ 1163799 h 2903740"/>
              <a:gd name="connsiteX523" fmla="*/ 271883 w 2928285"/>
              <a:gd name="connsiteY523" fmla="*/ 1220949 h 2903740"/>
              <a:gd name="connsiteX524" fmla="*/ 264644 w 2928285"/>
              <a:gd name="connsiteY524" fmla="*/ 1279242 h 2903740"/>
              <a:gd name="connsiteX525" fmla="*/ 259215 w 2928285"/>
              <a:gd name="connsiteY525" fmla="*/ 1273431 h 2903740"/>
              <a:gd name="connsiteX526" fmla="*/ 264644 w 2928285"/>
              <a:gd name="connsiteY526" fmla="*/ 1279242 h 2903740"/>
              <a:gd name="connsiteX527" fmla="*/ 265692 w 2928285"/>
              <a:gd name="connsiteY527" fmla="*/ 1321628 h 2903740"/>
              <a:gd name="connsiteX528" fmla="*/ 261406 w 2928285"/>
              <a:gd name="connsiteY528" fmla="*/ 1364776 h 2903740"/>
              <a:gd name="connsiteX529" fmla="*/ 260453 w 2928285"/>
              <a:gd name="connsiteY529" fmla="*/ 1404781 h 2903740"/>
              <a:gd name="connsiteX530" fmla="*/ 256072 w 2928285"/>
              <a:gd name="connsiteY530" fmla="*/ 1409163 h 2903740"/>
              <a:gd name="connsiteX531" fmla="*/ 256072 w 2928285"/>
              <a:gd name="connsiteY531" fmla="*/ 1409163 h 2903740"/>
              <a:gd name="connsiteX532" fmla="*/ 260453 w 2928285"/>
              <a:gd name="connsiteY532" fmla="*/ 1404781 h 2903740"/>
              <a:gd name="connsiteX533" fmla="*/ 265311 w 2928285"/>
              <a:gd name="connsiteY533" fmla="*/ 1432499 h 2903740"/>
              <a:gd name="connsiteX534" fmla="*/ 269216 w 2928285"/>
              <a:gd name="connsiteY534" fmla="*/ 1490220 h 2903740"/>
              <a:gd name="connsiteX535" fmla="*/ 270264 w 2928285"/>
              <a:gd name="connsiteY535" fmla="*/ 1503079 h 2903740"/>
              <a:gd name="connsiteX536" fmla="*/ 270931 w 2928285"/>
              <a:gd name="connsiteY536" fmla="*/ 1528320 h 2903740"/>
              <a:gd name="connsiteX537" fmla="*/ 270264 w 2928285"/>
              <a:gd name="connsiteY537" fmla="*/ 1503079 h 2903740"/>
              <a:gd name="connsiteX538" fmla="*/ 272264 w 2928285"/>
              <a:gd name="connsiteY538" fmla="*/ 1503079 h 2903740"/>
              <a:gd name="connsiteX539" fmla="*/ 271597 w 2928285"/>
              <a:gd name="connsiteY539" fmla="*/ 1471647 h 2903740"/>
              <a:gd name="connsiteX540" fmla="*/ 270835 w 2928285"/>
              <a:gd name="connsiteY540" fmla="*/ 1433547 h 2903740"/>
              <a:gd name="connsiteX541" fmla="*/ 268740 w 2928285"/>
              <a:gd name="connsiteY541" fmla="*/ 1402495 h 2903740"/>
              <a:gd name="connsiteX542" fmla="*/ 271693 w 2928285"/>
              <a:gd name="connsiteY542" fmla="*/ 1389446 h 2903740"/>
              <a:gd name="connsiteX543" fmla="*/ 271693 w 2928285"/>
              <a:gd name="connsiteY543" fmla="*/ 1346679 h 2903740"/>
              <a:gd name="connsiteX544" fmla="*/ 272740 w 2928285"/>
              <a:gd name="connsiteY544" fmla="*/ 1306674 h 2903740"/>
              <a:gd name="connsiteX545" fmla="*/ 278170 w 2928285"/>
              <a:gd name="connsiteY545" fmla="*/ 1306674 h 2903740"/>
              <a:gd name="connsiteX546" fmla="*/ 281408 w 2928285"/>
              <a:gd name="connsiteY546" fmla="*/ 1333344 h 2903740"/>
              <a:gd name="connsiteX547" fmla="*/ 285790 w 2928285"/>
              <a:gd name="connsiteY547" fmla="*/ 1340583 h 2903740"/>
              <a:gd name="connsiteX548" fmla="*/ 284647 w 2928285"/>
              <a:gd name="connsiteY548" fmla="*/ 1402686 h 2903740"/>
              <a:gd name="connsiteX549" fmla="*/ 285218 w 2928285"/>
              <a:gd name="connsiteY549" fmla="*/ 1430308 h 2903740"/>
              <a:gd name="connsiteX550" fmla="*/ 285218 w 2928285"/>
              <a:gd name="connsiteY550" fmla="*/ 1430308 h 2903740"/>
              <a:gd name="connsiteX551" fmla="*/ 286742 w 2928285"/>
              <a:gd name="connsiteY551" fmla="*/ 1419831 h 2903740"/>
              <a:gd name="connsiteX552" fmla="*/ 286742 w 2928285"/>
              <a:gd name="connsiteY552" fmla="*/ 1393923 h 2903740"/>
              <a:gd name="connsiteX553" fmla="*/ 289600 w 2928285"/>
              <a:gd name="connsiteY553" fmla="*/ 1364586 h 2903740"/>
              <a:gd name="connsiteX554" fmla="*/ 289600 w 2928285"/>
              <a:gd name="connsiteY554" fmla="*/ 1364586 h 2903740"/>
              <a:gd name="connsiteX555" fmla="*/ 295029 w 2928285"/>
              <a:gd name="connsiteY555" fmla="*/ 1345536 h 2903740"/>
              <a:gd name="connsiteX556" fmla="*/ 302077 w 2928285"/>
              <a:gd name="connsiteY556" fmla="*/ 1287814 h 2903740"/>
              <a:gd name="connsiteX557" fmla="*/ 302077 w 2928285"/>
              <a:gd name="connsiteY557" fmla="*/ 1296387 h 2903740"/>
              <a:gd name="connsiteX558" fmla="*/ 302077 w 2928285"/>
              <a:gd name="connsiteY558" fmla="*/ 1287909 h 2903740"/>
              <a:gd name="connsiteX559" fmla="*/ 304649 w 2928285"/>
              <a:gd name="connsiteY559" fmla="*/ 1297434 h 2903740"/>
              <a:gd name="connsiteX560" fmla="*/ 302363 w 2928285"/>
              <a:gd name="connsiteY560" fmla="*/ 1339059 h 2903740"/>
              <a:gd name="connsiteX561" fmla="*/ 304649 w 2928285"/>
              <a:gd name="connsiteY561" fmla="*/ 1297434 h 2903740"/>
              <a:gd name="connsiteX562" fmla="*/ 307030 w 2928285"/>
              <a:gd name="connsiteY562" fmla="*/ 1282290 h 2903740"/>
              <a:gd name="connsiteX563" fmla="*/ 309697 w 2928285"/>
              <a:gd name="connsiteY563" fmla="*/ 1278003 h 2903740"/>
              <a:gd name="connsiteX564" fmla="*/ 312079 w 2928285"/>
              <a:gd name="connsiteY564" fmla="*/ 1269240 h 2903740"/>
              <a:gd name="connsiteX565" fmla="*/ 314651 w 2928285"/>
              <a:gd name="connsiteY565" fmla="*/ 1265430 h 2903740"/>
              <a:gd name="connsiteX566" fmla="*/ 311984 w 2928285"/>
              <a:gd name="connsiteY566" fmla="*/ 1287909 h 2903740"/>
              <a:gd name="connsiteX567" fmla="*/ 310459 w 2928285"/>
              <a:gd name="connsiteY567" fmla="*/ 1310484 h 2903740"/>
              <a:gd name="connsiteX568" fmla="*/ 309126 w 2928285"/>
              <a:gd name="connsiteY568" fmla="*/ 1313055 h 2903740"/>
              <a:gd name="connsiteX569" fmla="*/ 304649 w 2928285"/>
              <a:gd name="connsiteY569" fmla="*/ 1351155 h 2903740"/>
              <a:gd name="connsiteX570" fmla="*/ 301315 w 2928285"/>
              <a:gd name="connsiteY570" fmla="*/ 1380302 h 2903740"/>
              <a:gd name="connsiteX571" fmla="*/ 299696 w 2928285"/>
              <a:gd name="connsiteY571" fmla="*/ 1404591 h 2903740"/>
              <a:gd name="connsiteX572" fmla="*/ 299030 w 2928285"/>
              <a:gd name="connsiteY572" fmla="*/ 1426403 h 2903740"/>
              <a:gd name="connsiteX573" fmla="*/ 296934 w 2928285"/>
              <a:gd name="connsiteY573" fmla="*/ 1464503 h 2903740"/>
              <a:gd name="connsiteX574" fmla="*/ 295981 w 2928285"/>
              <a:gd name="connsiteY574" fmla="*/ 1429451 h 2903740"/>
              <a:gd name="connsiteX575" fmla="*/ 296934 w 2928285"/>
              <a:gd name="connsiteY575" fmla="*/ 1464503 h 2903740"/>
              <a:gd name="connsiteX576" fmla="*/ 296934 w 2928285"/>
              <a:gd name="connsiteY576" fmla="*/ 1492602 h 2903740"/>
              <a:gd name="connsiteX577" fmla="*/ 293981 w 2928285"/>
              <a:gd name="connsiteY577" fmla="*/ 1508699 h 2903740"/>
              <a:gd name="connsiteX578" fmla="*/ 287980 w 2928285"/>
              <a:gd name="connsiteY578" fmla="*/ 1489649 h 2903740"/>
              <a:gd name="connsiteX579" fmla="*/ 293981 w 2928285"/>
              <a:gd name="connsiteY579" fmla="*/ 1508699 h 2903740"/>
              <a:gd name="connsiteX580" fmla="*/ 293981 w 2928285"/>
              <a:gd name="connsiteY580" fmla="*/ 1528606 h 2903740"/>
              <a:gd name="connsiteX581" fmla="*/ 293981 w 2928285"/>
              <a:gd name="connsiteY581" fmla="*/ 1545465 h 2903740"/>
              <a:gd name="connsiteX582" fmla="*/ 293314 w 2928285"/>
              <a:gd name="connsiteY582" fmla="*/ 1572897 h 2903740"/>
              <a:gd name="connsiteX583" fmla="*/ 297505 w 2928285"/>
              <a:gd name="connsiteY583" fmla="*/ 1605282 h 2903740"/>
              <a:gd name="connsiteX584" fmla="*/ 303601 w 2928285"/>
              <a:gd name="connsiteY584" fmla="*/ 1635858 h 2903740"/>
              <a:gd name="connsiteX585" fmla="*/ 309412 w 2928285"/>
              <a:gd name="connsiteY585" fmla="*/ 1649859 h 2903740"/>
              <a:gd name="connsiteX586" fmla="*/ 310840 w 2928285"/>
              <a:gd name="connsiteY586" fmla="*/ 1641763 h 2903740"/>
              <a:gd name="connsiteX587" fmla="*/ 316079 w 2928285"/>
              <a:gd name="connsiteY587" fmla="*/ 1624332 h 2903740"/>
              <a:gd name="connsiteX588" fmla="*/ 336844 w 2928285"/>
              <a:gd name="connsiteY588" fmla="*/ 1735775 h 2903740"/>
              <a:gd name="connsiteX589" fmla="*/ 338749 w 2928285"/>
              <a:gd name="connsiteY589" fmla="*/ 1745300 h 2903740"/>
              <a:gd name="connsiteX590" fmla="*/ 337606 w 2928285"/>
              <a:gd name="connsiteY590" fmla="*/ 1749110 h 2903740"/>
              <a:gd name="connsiteX591" fmla="*/ 330843 w 2928285"/>
              <a:gd name="connsiteY591" fmla="*/ 1753111 h 2903740"/>
              <a:gd name="connsiteX592" fmla="*/ 328271 w 2928285"/>
              <a:gd name="connsiteY592" fmla="*/ 1754349 h 2903740"/>
              <a:gd name="connsiteX593" fmla="*/ 323413 w 2928285"/>
              <a:gd name="connsiteY593" fmla="*/ 1747395 h 2903740"/>
              <a:gd name="connsiteX594" fmla="*/ 328271 w 2928285"/>
              <a:gd name="connsiteY594" fmla="*/ 1754444 h 2903740"/>
              <a:gd name="connsiteX595" fmla="*/ 343606 w 2928285"/>
              <a:gd name="connsiteY595" fmla="*/ 1804450 h 2903740"/>
              <a:gd name="connsiteX596" fmla="*/ 346273 w 2928285"/>
              <a:gd name="connsiteY596" fmla="*/ 1813975 h 2903740"/>
              <a:gd name="connsiteX597" fmla="*/ 349036 w 2928285"/>
              <a:gd name="connsiteY597" fmla="*/ 1821976 h 2903740"/>
              <a:gd name="connsiteX598" fmla="*/ 353417 w 2928285"/>
              <a:gd name="connsiteY598" fmla="*/ 1835978 h 2903740"/>
              <a:gd name="connsiteX599" fmla="*/ 361228 w 2928285"/>
              <a:gd name="connsiteY599" fmla="*/ 1862076 h 2903740"/>
              <a:gd name="connsiteX600" fmla="*/ 377515 w 2928285"/>
              <a:gd name="connsiteY600" fmla="*/ 1910273 h 2903740"/>
              <a:gd name="connsiteX601" fmla="*/ 381611 w 2928285"/>
              <a:gd name="connsiteY601" fmla="*/ 1924561 h 2903740"/>
              <a:gd name="connsiteX602" fmla="*/ 397232 w 2928285"/>
              <a:gd name="connsiteY602" fmla="*/ 1962661 h 2903740"/>
              <a:gd name="connsiteX603" fmla="*/ 375991 w 2928285"/>
              <a:gd name="connsiteY603" fmla="*/ 1927418 h 2903740"/>
              <a:gd name="connsiteX604" fmla="*/ 368181 w 2928285"/>
              <a:gd name="connsiteY604" fmla="*/ 1915036 h 2903740"/>
              <a:gd name="connsiteX605" fmla="*/ 364085 w 2928285"/>
              <a:gd name="connsiteY605" fmla="*/ 1917036 h 2903740"/>
              <a:gd name="connsiteX606" fmla="*/ 364085 w 2928285"/>
              <a:gd name="connsiteY606" fmla="*/ 1917036 h 2903740"/>
              <a:gd name="connsiteX607" fmla="*/ 384850 w 2928285"/>
              <a:gd name="connsiteY607" fmla="*/ 1958374 h 2903740"/>
              <a:gd name="connsiteX608" fmla="*/ 405614 w 2928285"/>
              <a:gd name="connsiteY608" fmla="*/ 1993998 h 2903740"/>
              <a:gd name="connsiteX609" fmla="*/ 440761 w 2928285"/>
              <a:gd name="connsiteY609" fmla="*/ 2049243 h 2903740"/>
              <a:gd name="connsiteX610" fmla="*/ 459240 w 2928285"/>
              <a:gd name="connsiteY610" fmla="*/ 2078294 h 2903740"/>
              <a:gd name="connsiteX611" fmla="*/ 478957 w 2928285"/>
              <a:gd name="connsiteY611" fmla="*/ 2106869 h 2903740"/>
              <a:gd name="connsiteX612" fmla="*/ 493339 w 2928285"/>
              <a:gd name="connsiteY612" fmla="*/ 2128586 h 2903740"/>
              <a:gd name="connsiteX613" fmla="*/ 495244 w 2928285"/>
              <a:gd name="connsiteY613" fmla="*/ 2134206 h 2903740"/>
              <a:gd name="connsiteX614" fmla="*/ 470480 w 2928285"/>
              <a:gd name="connsiteY614" fmla="*/ 2101059 h 2903740"/>
              <a:gd name="connsiteX615" fmla="*/ 454573 w 2928285"/>
              <a:gd name="connsiteY615" fmla="*/ 2077627 h 2903740"/>
              <a:gd name="connsiteX616" fmla="*/ 439904 w 2928285"/>
              <a:gd name="connsiteY616" fmla="*/ 2053815 h 2903740"/>
              <a:gd name="connsiteX617" fmla="*/ 425902 w 2928285"/>
              <a:gd name="connsiteY617" fmla="*/ 2032860 h 2903740"/>
              <a:gd name="connsiteX618" fmla="*/ 415044 w 2928285"/>
              <a:gd name="connsiteY618" fmla="*/ 2017429 h 2903740"/>
              <a:gd name="connsiteX619" fmla="*/ 407329 w 2928285"/>
              <a:gd name="connsiteY619" fmla="*/ 2014857 h 2903740"/>
              <a:gd name="connsiteX620" fmla="*/ 412758 w 2928285"/>
              <a:gd name="connsiteY620" fmla="*/ 2029145 h 2903740"/>
              <a:gd name="connsiteX621" fmla="*/ 417806 w 2928285"/>
              <a:gd name="connsiteY621" fmla="*/ 2040194 h 2903740"/>
              <a:gd name="connsiteX622" fmla="*/ 425140 w 2928285"/>
              <a:gd name="connsiteY622" fmla="*/ 2053434 h 2903740"/>
              <a:gd name="connsiteX623" fmla="*/ 480195 w 2928285"/>
              <a:gd name="connsiteY623" fmla="*/ 2137730 h 2903740"/>
              <a:gd name="connsiteX624" fmla="*/ 514676 w 2928285"/>
              <a:gd name="connsiteY624" fmla="*/ 2179735 h 2903740"/>
              <a:gd name="connsiteX625" fmla="*/ 545155 w 2928285"/>
              <a:gd name="connsiteY625" fmla="*/ 2211263 h 2903740"/>
              <a:gd name="connsiteX626" fmla="*/ 587161 w 2928285"/>
              <a:gd name="connsiteY626" fmla="*/ 2254030 h 2903740"/>
              <a:gd name="connsiteX627" fmla="*/ 628213 w 2928285"/>
              <a:gd name="connsiteY627" fmla="*/ 2296702 h 2903740"/>
              <a:gd name="connsiteX628" fmla="*/ 611735 w 2928285"/>
              <a:gd name="connsiteY628" fmla="*/ 2284034 h 2903740"/>
              <a:gd name="connsiteX629" fmla="*/ 628213 w 2928285"/>
              <a:gd name="connsiteY629" fmla="*/ 2296702 h 2903740"/>
              <a:gd name="connsiteX630" fmla="*/ 680506 w 2928285"/>
              <a:gd name="connsiteY630" fmla="*/ 2341565 h 2903740"/>
              <a:gd name="connsiteX631" fmla="*/ 692222 w 2928285"/>
              <a:gd name="connsiteY631" fmla="*/ 2349661 h 2903740"/>
              <a:gd name="connsiteX632" fmla="*/ 756039 w 2928285"/>
              <a:gd name="connsiteY632" fmla="*/ 2396143 h 2903740"/>
              <a:gd name="connsiteX633" fmla="*/ 779947 w 2928285"/>
              <a:gd name="connsiteY633" fmla="*/ 2412621 h 2903740"/>
              <a:gd name="connsiteX634" fmla="*/ 803855 w 2928285"/>
              <a:gd name="connsiteY634" fmla="*/ 2428147 h 2903740"/>
              <a:gd name="connsiteX635" fmla="*/ 846812 w 2928285"/>
              <a:gd name="connsiteY635" fmla="*/ 2456722 h 2903740"/>
              <a:gd name="connsiteX636" fmla="*/ 869958 w 2928285"/>
              <a:gd name="connsiteY636" fmla="*/ 2477582 h 2903740"/>
              <a:gd name="connsiteX637" fmla="*/ 853861 w 2928285"/>
              <a:gd name="connsiteY637" fmla="*/ 2477582 h 2903740"/>
              <a:gd name="connsiteX638" fmla="*/ 818904 w 2928285"/>
              <a:gd name="connsiteY638" fmla="*/ 2460246 h 2903740"/>
              <a:gd name="connsiteX639" fmla="*/ 775280 w 2928285"/>
              <a:gd name="connsiteY639" fmla="*/ 2433005 h 2903740"/>
              <a:gd name="connsiteX640" fmla="*/ 734417 w 2928285"/>
              <a:gd name="connsiteY640" fmla="*/ 2406240 h 2903740"/>
              <a:gd name="connsiteX641" fmla="*/ 655645 w 2928285"/>
              <a:gd name="connsiteY641" fmla="*/ 2356233 h 2903740"/>
              <a:gd name="connsiteX642" fmla="*/ 611640 w 2928285"/>
              <a:gd name="connsiteY642" fmla="*/ 2328230 h 2903740"/>
              <a:gd name="connsiteX643" fmla="*/ 611640 w 2928285"/>
              <a:gd name="connsiteY643" fmla="*/ 2328230 h 2903740"/>
              <a:gd name="connsiteX644" fmla="*/ 611640 w 2928285"/>
              <a:gd name="connsiteY644" fmla="*/ 2328230 h 2903740"/>
              <a:gd name="connsiteX645" fmla="*/ 611640 w 2928285"/>
              <a:gd name="connsiteY645" fmla="*/ 2328230 h 2903740"/>
              <a:gd name="connsiteX646" fmla="*/ 602115 w 2928285"/>
              <a:gd name="connsiteY646" fmla="*/ 2318705 h 2903740"/>
              <a:gd name="connsiteX647" fmla="*/ 602115 w 2928285"/>
              <a:gd name="connsiteY647" fmla="*/ 2318705 h 2903740"/>
              <a:gd name="connsiteX648" fmla="*/ 585351 w 2928285"/>
              <a:gd name="connsiteY648" fmla="*/ 2306322 h 2903740"/>
              <a:gd name="connsiteX649" fmla="*/ 578112 w 2928285"/>
              <a:gd name="connsiteY649" fmla="*/ 2302417 h 2903740"/>
              <a:gd name="connsiteX650" fmla="*/ 564015 w 2928285"/>
              <a:gd name="connsiteY650" fmla="*/ 2289273 h 2903740"/>
              <a:gd name="connsiteX651" fmla="*/ 564777 w 2928285"/>
              <a:gd name="connsiteY651" fmla="*/ 2293464 h 2903740"/>
              <a:gd name="connsiteX652" fmla="*/ 575445 w 2928285"/>
              <a:gd name="connsiteY652" fmla="*/ 2309847 h 2903740"/>
              <a:gd name="connsiteX653" fmla="*/ 575445 w 2928285"/>
              <a:gd name="connsiteY653" fmla="*/ 2309371 h 2903740"/>
              <a:gd name="connsiteX654" fmla="*/ 575445 w 2928285"/>
              <a:gd name="connsiteY654" fmla="*/ 2309847 h 2903740"/>
              <a:gd name="connsiteX655" fmla="*/ 607639 w 2928285"/>
              <a:gd name="connsiteY655" fmla="*/ 2340898 h 2903740"/>
              <a:gd name="connsiteX656" fmla="*/ 638881 w 2928285"/>
              <a:gd name="connsiteY656" fmla="*/ 2366235 h 2903740"/>
              <a:gd name="connsiteX657" fmla="*/ 639548 w 2928285"/>
              <a:gd name="connsiteY657" fmla="*/ 2365663 h 2903740"/>
              <a:gd name="connsiteX658" fmla="*/ 639548 w 2928285"/>
              <a:gd name="connsiteY658" fmla="*/ 2365663 h 2903740"/>
              <a:gd name="connsiteX659" fmla="*/ 656788 w 2928285"/>
              <a:gd name="connsiteY659" fmla="*/ 2380141 h 2903740"/>
              <a:gd name="connsiteX660" fmla="*/ 674791 w 2928285"/>
              <a:gd name="connsiteY660" fmla="*/ 2393762 h 2903740"/>
              <a:gd name="connsiteX661" fmla="*/ 704128 w 2928285"/>
              <a:gd name="connsiteY661" fmla="*/ 2414145 h 2903740"/>
              <a:gd name="connsiteX662" fmla="*/ 724035 w 2928285"/>
              <a:gd name="connsiteY662" fmla="*/ 2428243 h 2903740"/>
              <a:gd name="connsiteX663" fmla="*/ 756325 w 2928285"/>
              <a:gd name="connsiteY663" fmla="*/ 2451198 h 2903740"/>
              <a:gd name="connsiteX664" fmla="*/ 789662 w 2928285"/>
              <a:gd name="connsiteY664" fmla="*/ 2472534 h 2903740"/>
              <a:gd name="connsiteX665" fmla="*/ 836335 w 2928285"/>
              <a:gd name="connsiteY665" fmla="*/ 2501109 h 2903740"/>
              <a:gd name="connsiteX666" fmla="*/ 859004 w 2928285"/>
              <a:gd name="connsiteY666" fmla="*/ 2518253 h 2903740"/>
              <a:gd name="connsiteX667" fmla="*/ 806331 w 2928285"/>
              <a:gd name="connsiteY667" fmla="*/ 2488631 h 2903740"/>
              <a:gd name="connsiteX668" fmla="*/ 757277 w 2928285"/>
              <a:gd name="connsiteY668" fmla="*/ 2459008 h 2903740"/>
              <a:gd name="connsiteX669" fmla="*/ 708795 w 2928285"/>
              <a:gd name="connsiteY669" fmla="*/ 2426528 h 2903740"/>
              <a:gd name="connsiteX670" fmla="*/ 684316 w 2928285"/>
              <a:gd name="connsiteY670" fmla="*/ 2410240 h 2903740"/>
              <a:gd name="connsiteX671" fmla="*/ 682220 w 2928285"/>
              <a:gd name="connsiteY671" fmla="*/ 2416717 h 2903740"/>
              <a:gd name="connsiteX672" fmla="*/ 690316 w 2928285"/>
              <a:gd name="connsiteY672" fmla="*/ 2427004 h 2903740"/>
              <a:gd name="connsiteX673" fmla="*/ 712605 w 2928285"/>
              <a:gd name="connsiteY673" fmla="*/ 2446054 h 2903740"/>
              <a:gd name="connsiteX674" fmla="*/ 742609 w 2928285"/>
              <a:gd name="connsiteY674" fmla="*/ 2468057 h 2903740"/>
              <a:gd name="connsiteX675" fmla="*/ 765183 w 2928285"/>
              <a:gd name="connsiteY675" fmla="*/ 2484726 h 2903740"/>
              <a:gd name="connsiteX676" fmla="*/ 762135 w 2928285"/>
              <a:gd name="connsiteY676" fmla="*/ 2487488 h 2903740"/>
              <a:gd name="connsiteX677" fmla="*/ 795377 w 2928285"/>
              <a:gd name="connsiteY677" fmla="*/ 2512919 h 2903740"/>
              <a:gd name="connsiteX678" fmla="*/ 837668 w 2928285"/>
              <a:gd name="connsiteY678" fmla="*/ 2536160 h 2903740"/>
              <a:gd name="connsiteX679" fmla="*/ 861957 w 2928285"/>
              <a:gd name="connsiteY679" fmla="*/ 2550067 h 2903740"/>
              <a:gd name="connsiteX680" fmla="*/ 885007 w 2928285"/>
              <a:gd name="connsiteY680" fmla="*/ 2562259 h 2903740"/>
              <a:gd name="connsiteX681" fmla="*/ 927680 w 2928285"/>
              <a:gd name="connsiteY681" fmla="*/ 2582071 h 2903740"/>
              <a:gd name="connsiteX682" fmla="*/ 965779 w 2928285"/>
              <a:gd name="connsiteY682" fmla="*/ 2597216 h 2903740"/>
              <a:gd name="connsiteX683" fmla="*/ 1001212 w 2928285"/>
              <a:gd name="connsiteY683" fmla="*/ 2608169 h 2903740"/>
              <a:gd name="connsiteX684" fmla="*/ 969780 w 2928285"/>
              <a:gd name="connsiteY684" fmla="*/ 2588453 h 2903740"/>
              <a:gd name="connsiteX685" fmla="*/ 944348 w 2928285"/>
              <a:gd name="connsiteY685" fmla="*/ 2573022 h 2903740"/>
              <a:gd name="connsiteX686" fmla="*/ 1005403 w 2928285"/>
              <a:gd name="connsiteY686" fmla="*/ 2599502 h 2903740"/>
              <a:gd name="connsiteX687" fmla="*/ 1033121 w 2928285"/>
              <a:gd name="connsiteY687" fmla="*/ 2611218 h 2903740"/>
              <a:gd name="connsiteX688" fmla="*/ 1061696 w 2928285"/>
              <a:gd name="connsiteY688" fmla="*/ 2625220 h 2903740"/>
              <a:gd name="connsiteX689" fmla="*/ 1111036 w 2928285"/>
              <a:gd name="connsiteY689" fmla="*/ 2640745 h 2903740"/>
              <a:gd name="connsiteX690" fmla="*/ 1159327 w 2928285"/>
              <a:gd name="connsiteY690" fmla="*/ 2654557 h 2903740"/>
              <a:gd name="connsiteX691" fmla="*/ 1197427 w 2928285"/>
              <a:gd name="connsiteY691" fmla="*/ 2663129 h 2903740"/>
              <a:gd name="connsiteX692" fmla="*/ 1235527 w 2928285"/>
              <a:gd name="connsiteY692" fmla="*/ 2670177 h 2903740"/>
              <a:gd name="connsiteX693" fmla="*/ 1273627 w 2928285"/>
              <a:gd name="connsiteY693" fmla="*/ 2676369 h 2903740"/>
              <a:gd name="connsiteX694" fmla="*/ 1311727 w 2928285"/>
              <a:gd name="connsiteY694" fmla="*/ 2680464 h 2903740"/>
              <a:gd name="connsiteX695" fmla="*/ 1311727 w 2928285"/>
              <a:gd name="connsiteY695" fmla="*/ 2680464 h 2903740"/>
              <a:gd name="connsiteX696" fmla="*/ 1343160 w 2928285"/>
              <a:gd name="connsiteY696" fmla="*/ 2683703 h 2903740"/>
              <a:gd name="connsiteX697" fmla="*/ 1373354 w 2928285"/>
              <a:gd name="connsiteY697" fmla="*/ 2691418 h 2903740"/>
              <a:gd name="connsiteX698" fmla="*/ 1372116 w 2928285"/>
              <a:gd name="connsiteY698" fmla="*/ 2692466 h 2903740"/>
              <a:gd name="connsiteX699" fmla="*/ 1388309 w 2928285"/>
              <a:gd name="connsiteY699" fmla="*/ 2694847 h 2903740"/>
              <a:gd name="connsiteX700" fmla="*/ 1372402 w 2928285"/>
              <a:gd name="connsiteY700" fmla="*/ 2695800 h 2903740"/>
              <a:gd name="connsiteX701" fmla="*/ 1388309 w 2928285"/>
              <a:gd name="connsiteY701" fmla="*/ 2694847 h 2903740"/>
              <a:gd name="connsiteX702" fmla="*/ 1404310 w 2928285"/>
              <a:gd name="connsiteY702" fmla="*/ 2694847 h 2903740"/>
              <a:gd name="connsiteX703" fmla="*/ 1460794 w 2928285"/>
              <a:gd name="connsiteY703" fmla="*/ 2696276 h 2903740"/>
              <a:gd name="connsiteX704" fmla="*/ 1517182 w 2928285"/>
              <a:gd name="connsiteY704" fmla="*/ 2695038 h 2903740"/>
              <a:gd name="connsiteX705" fmla="*/ 1546709 w 2928285"/>
              <a:gd name="connsiteY705" fmla="*/ 2693800 h 2903740"/>
              <a:gd name="connsiteX706" fmla="*/ 1565188 w 2928285"/>
              <a:gd name="connsiteY706" fmla="*/ 2693800 h 2903740"/>
              <a:gd name="connsiteX707" fmla="*/ 1536613 w 2928285"/>
              <a:gd name="connsiteY707" fmla="*/ 2698562 h 2903740"/>
              <a:gd name="connsiteX708" fmla="*/ 1492321 w 2928285"/>
              <a:gd name="connsiteY708" fmla="*/ 2706468 h 2903740"/>
              <a:gd name="connsiteX709" fmla="*/ 1511943 w 2928285"/>
              <a:gd name="connsiteY709" fmla="*/ 2711325 h 2903740"/>
              <a:gd name="connsiteX710" fmla="*/ 1532898 w 2928285"/>
              <a:gd name="connsiteY710" fmla="*/ 2711325 h 2903740"/>
              <a:gd name="connsiteX711" fmla="*/ 1532898 w 2928285"/>
              <a:gd name="connsiteY711" fmla="*/ 2712278 h 2903740"/>
              <a:gd name="connsiteX712" fmla="*/ 1512800 w 2928285"/>
              <a:gd name="connsiteY712" fmla="*/ 2718850 h 2903740"/>
              <a:gd name="connsiteX713" fmla="*/ 1528802 w 2928285"/>
              <a:gd name="connsiteY713" fmla="*/ 2720470 h 2903740"/>
              <a:gd name="connsiteX714" fmla="*/ 1526611 w 2928285"/>
              <a:gd name="connsiteY714" fmla="*/ 2722946 h 2903740"/>
              <a:gd name="connsiteX715" fmla="*/ 1528897 w 2928285"/>
              <a:gd name="connsiteY715" fmla="*/ 2720470 h 2903740"/>
              <a:gd name="connsiteX716" fmla="*/ 1573379 w 2928285"/>
              <a:gd name="connsiteY716" fmla="*/ 2714088 h 2903740"/>
              <a:gd name="connsiteX717" fmla="*/ 1574141 w 2928285"/>
              <a:gd name="connsiteY717" fmla="*/ 2708753 h 2903740"/>
              <a:gd name="connsiteX718" fmla="*/ 1600526 w 2928285"/>
              <a:gd name="connsiteY718" fmla="*/ 2706754 h 2903740"/>
              <a:gd name="connsiteX719" fmla="*/ 1626719 w 2928285"/>
              <a:gd name="connsiteY719" fmla="*/ 2703515 h 2903740"/>
              <a:gd name="connsiteX720" fmla="*/ 1678250 w 2928285"/>
              <a:gd name="connsiteY720" fmla="*/ 2696752 h 2903740"/>
              <a:gd name="connsiteX721" fmla="*/ 1727303 w 2928285"/>
              <a:gd name="connsiteY721" fmla="*/ 2689132 h 2903740"/>
              <a:gd name="connsiteX722" fmla="*/ 1772166 w 2928285"/>
              <a:gd name="connsiteY722" fmla="*/ 2680845 h 2903740"/>
              <a:gd name="connsiteX723" fmla="*/ 1791216 w 2928285"/>
              <a:gd name="connsiteY723" fmla="*/ 2677226 h 2903740"/>
              <a:gd name="connsiteX724" fmla="*/ 1809694 w 2928285"/>
              <a:gd name="connsiteY724" fmla="*/ 2672654 h 2903740"/>
              <a:gd name="connsiteX725" fmla="*/ 1846842 w 2928285"/>
              <a:gd name="connsiteY725" fmla="*/ 2663129 h 2903740"/>
              <a:gd name="connsiteX726" fmla="*/ 1862272 w 2928285"/>
              <a:gd name="connsiteY726" fmla="*/ 2652175 h 2903740"/>
              <a:gd name="connsiteX727" fmla="*/ 1856272 w 2928285"/>
              <a:gd name="connsiteY727" fmla="*/ 2653413 h 2903740"/>
              <a:gd name="connsiteX728" fmla="*/ 1833031 w 2928285"/>
              <a:gd name="connsiteY728" fmla="*/ 2658271 h 2903740"/>
              <a:gd name="connsiteX729" fmla="*/ 1782358 w 2928285"/>
              <a:gd name="connsiteY729" fmla="*/ 2657319 h 2903740"/>
              <a:gd name="connsiteX730" fmla="*/ 1807504 w 2928285"/>
              <a:gd name="connsiteY730" fmla="*/ 2646746 h 2903740"/>
              <a:gd name="connsiteX731" fmla="*/ 1787025 w 2928285"/>
              <a:gd name="connsiteY731" fmla="*/ 2649604 h 2903740"/>
              <a:gd name="connsiteX732" fmla="*/ 1743877 w 2928285"/>
              <a:gd name="connsiteY732" fmla="*/ 2657986 h 2903740"/>
              <a:gd name="connsiteX733" fmla="*/ 1724827 w 2928285"/>
              <a:gd name="connsiteY733" fmla="*/ 2656843 h 2903740"/>
              <a:gd name="connsiteX734" fmla="*/ 1684727 w 2928285"/>
              <a:gd name="connsiteY734" fmla="*/ 2659224 h 2903740"/>
              <a:gd name="connsiteX735" fmla="*/ 1706634 w 2928285"/>
              <a:gd name="connsiteY735" fmla="*/ 2653032 h 2903740"/>
              <a:gd name="connsiteX736" fmla="*/ 1730161 w 2928285"/>
              <a:gd name="connsiteY736" fmla="*/ 2647222 h 2903740"/>
              <a:gd name="connsiteX737" fmla="*/ 1730161 w 2928285"/>
              <a:gd name="connsiteY737" fmla="*/ 2644936 h 2903740"/>
              <a:gd name="connsiteX738" fmla="*/ 1717874 w 2928285"/>
              <a:gd name="connsiteY738" fmla="*/ 2647603 h 2903740"/>
              <a:gd name="connsiteX739" fmla="*/ 1705396 w 2928285"/>
              <a:gd name="connsiteY739" fmla="*/ 2649604 h 2903740"/>
              <a:gd name="connsiteX740" fmla="*/ 1680535 w 2928285"/>
              <a:gd name="connsiteY740" fmla="*/ 2653699 h 2903740"/>
              <a:gd name="connsiteX741" fmla="*/ 1655675 w 2928285"/>
              <a:gd name="connsiteY741" fmla="*/ 2657795 h 2903740"/>
              <a:gd name="connsiteX742" fmla="*/ 1630625 w 2928285"/>
              <a:gd name="connsiteY742" fmla="*/ 2660652 h 2903740"/>
              <a:gd name="connsiteX743" fmla="*/ 1413454 w 2928285"/>
              <a:gd name="connsiteY743" fmla="*/ 2668654 h 2903740"/>
              <a:gd name="connsiteX744" fmla="*/ 1398024 w 2928285"/>
              <a:gd name="connsiteY744" fmla="*/ 2668082 h 2903740"/>
              <a:gd name="connsiteX745" fmla="*/ 1383260 w 2928285"/>
              <a:gd name="connsiteY745" fmla="*/ 2666844 h 2903740"/>
              <a:gd name="connsiteX746" fmla="*/ 1355638 w 2928285"/>
              <a:gd name="connsiteY746" fmla="*/ 2664843 h 2903740"/>
              <a:gd name="connsiteX747" fmla="*/ 1329539 w 2928285"/>
              <a:gd name="connsiteY747" fmla="*/ 2663224 h 2903740"/>
              <a:gd name="connsiteX748" fmla="*/ 1303917 w 2928285"/>
              <a:gd name="connsiteY748" fmla="*/ 2661128 h 2903740"/>
              <a:gd name="connsiteX749" fmla="*/ 1250958 w 2928285"/>
              <a:gd name="connsiteY749" fmla="*/ 2655033 h 2903740"/>
              <a:gd name="connsiteX750" fmla="*/ 1222954 w 2928285"/>
              <a:gd name="connsiteY750" fmla="*/ 2649889 h 2903740"/>
              <a:gd name="connsiteX751" fmla="*/ 1194379 w 2928285"/>
              <a:gd name="connsiteY751" fmla="*/ 2643507 h 2903740"/>
              <a:gd name="connsiteX752" fmla="*/ 1164280 w 2928285"/>
              <a:gd name="connsiteY752" fmla="*/ 2636459 h 2903740"/>
              <a:gd name="connsiteX753" fmla="*/ 1136563 w 2928285"/>
              <a:gd name="connsiteY753" fmla="*/ 2628839 h 2903740"/>
              <a:gd name="connsiteX754" fmla="*/ 1139706 w 2928285"/>
              <a:gd name="connsiteY754" fmla="*/ 2625220 h 2903740"/>
              <a:gd name="connsiteX755" fmla="*/ 1095796 w 2928285"/>
              <a:gd name="connsiteY755" fmla="*/ 2610646 h 2903740"/>
              <a:gd name="connsiteX756" fmla="*/ 1072269 w 2928285"/>
              <a:gd name="connsiteY756" fmla="*/ 2602169 h 2903740"/>
              <a:gd name="connsiteX757" fmla="*/ 1034931 w 2928285"/>
              <a:gd name="connsiteY757" fmla="*/ 2588929 h 2903740"/>
              <a:gd name="connsiteX758" fmla="*/ 1017500 w 2928285"/>
              <a:gd name="connsiteY758" fmla="*/ 2580833 h 2903740"/>
              <a:gd name="connsiteX759" fmla="*/ 1029216 w 2928285"/>
              <a:gd name="connsiteY759" fmla="*/ 2580833 h 2903740"/>
              <a:gd name="connsiteX760" fmla="*/ 1049885 w 2928285"/>
              <a:gd name="connsiteY760" fmla="*/ 2585691 h 2903740"/>
              <a:gd name="connsiteX761" fmla="*/ 1075127 w 2928285"/>
              <a:gd name="connsiteY761" fmla="*/ 2590548 h 2903740"/>
              <a:gd name="connsiteX762" fmla="*/ 1070745 w 2928285"/>
              <a:gd name="connsiteY762" fmla="*/ 2588072 h 2903740"/>
              <a:gd name="connsiteX763" fmla="*/ 1071697 w 2928285"/>
              <a:gd name="connsiteY763" fmla="*/ 2582738 h 2903740"/>
              <a:gd name="connsiteX764" fmla="*/ 1032931 w 2928285"/>
              <a:gd name="connsiteY764" fmla="*/ 2569879 h 2903740"/>
              <a:gd name="connsiteX765" fmla="*/ 1016548 w 2928285"/>
              <a:gd name="connsiteY765" fmla="*/ 2563021 h 2903740"/>
              <a:gd name="connsiteX766" fmla="*/ 1034931 w 2928285"/>
              <a:gd name="connsiteY766" fmla="*/ 2567593 h 2903740"/>
              <a:gd name="connsiteX767" fmla="*/ 1060268 w 2928285"/>
              <a:gd name="connsiteY767" fmla="*/ 2574070 h 2903740"/>
              <a:gd name="connsiteX768" fmla="*/ 1105987 w 2928285"/>
              <a:gd name="connsiteY768" fmla="*/ 2586834 h 2903740"/>
              <a:gd name="connsiteX769" fmla="*/ 1099415 w 2928285"/>
              <a:gd name="connsiteY769" fmla="*/ 2582929 h 2903740"/>
              <a:gd name="connsiteX770" fmla="*/ 1085985 w 2928285"/>
              <a:gd name="connsiteY770" fmla="*/ 2577213 h 2903740"/>
              <a:gd name="connsiteX771" fmla="*/ 1102749 w 2928285"/>
              <a:gd name="connsiteY771" fmla="*/ 2578451 h 2903740"/>
              <a:gd name="connsiteX772" fmla="*/ 1073602 w 2928285"/>
              <a:gd name="connsiteY772" fmla="*/ 2567688 h 2903740"/>
              <a:gd name="connsiteX773" fmla="*/ 972923 w 2928285"/>
              <a:gd name="connsiteY773" fmla="*/ 2520063 h 2903740"/>
              <a:gd name="connsiteX774" fmla="*/ 987116 w 2928285"/>
              <a:gd name="connsiteY774" fmla="*/ 2525493 h 2903740"/>
              <a:gd name="connsiteX775" fmla="*/ 1001689 w 2928285"/>
              <a:gd name="connsiteY775" fmla="*/ 2530160 h 2903740"/>
              <a:gd name="connsiteX776" fmla="*/ 1027978 w 2928285"/>
              <a:gd name="connsiteY776" fmla="*/ 2537970 h 2903740"/>
              <a:gd name="connsiteX777" fmla="*/ 1039979 w 2928285"/>
              <a:gd name="connsiteY777" fmla="*/ 2542638 h 2903740"/>
              <a:gd name="connsiteX778" fmla="*/ 1097129 w 2928285"/>
              <a:gd name="connsiteY778" fmla="*/ 2570165 h 2903740"/>
              <a:gd name="connsiteX779" fmla="*/ 1039979 w 2928285"/>
              <a:gd name="connsiteY779" fmla="*/ 2542638 h 2903740"/>
              <a:gd name="connsiteX780" fmla="*/ 1053219 w 2928285"/>
              <a:gd name="connsiteY780" fmla="*/ 2543686 h 2903740"/>
              <a:gd name="connsiteX781" fmla="*/ 1095891 w 2928285"/>
              <a:gd name="connsiteY781" fmla="*/ 2558354 h 2903740"/>
              <a:gd name="connsiteX782" fmla="*/ 1127419 w 2928285"/>
              <a:gd name="connsiteY782" fmla="*/ 2567879 h 2903740"/>
              <a:gd name="connsiteX783" fmla="*/ 1095891 w 2928285"/>
              <a:gd name="connsiteY783" fmla="*/ 2558354 h 2903740"/>
              <a:gd name="connsiteX784" fmla="*/ 1053219 w 2928285"/>
              <a:gd name="connsiteY784" fmla="*/ 2543686 h 2903740"/>
              <a:gd name="connsiteX785" fmla="*/ 1085699 w 2928285"/>
              <a:gd name="connsiteY785" fmla="*/ 2547019 h 2903740"/>
              <a:gd name="connsiteX786" fmla="*/ 1105987 w 2928285"/>
              <a:gd name="connsiteY786" fmla="*/ 2553020 h 2903740"/>
              <a:gd name="connsiteX787" fmla="*/ 1126561 w 2928285"/>
              <a:gd name="connsiteY787" fmla="*/ 2557973 h 2903740"/>
              <a:gd name="connsiteX788" fmla="*/ 1167995 w 2928285"/>
              <a:gd name="connsiteY788" fmla="*/ 2569784 h 2903740"/>
              <a:gd name="connsiteX789" fmla="*/ 1195332 w 2928285"/>
              <a:gd name="connsiteY789" fmla="*/ 2575880 h 2903740"/>
              <a:gd name="connsiteX790" fmla="*/ 1234670 w 2928285"/>
              <a:gd name="connsiteY790" fmla="*/ 2584643 h 2903740"/>
              <a:gd name="connsiteX791" fmla="*/ 1234670 w 2928285"/>
              <a:gd name="connsiteY791" fmla="*/ 2588739 h 2903740"/>
              <a:gd name="connsiteX792" fmla="*/ 1223812 w 2928285"/>
              <a:gd name="connsiteY792" fmla="*/ 2593310 h 2903740"/>
              <a:gd name="connsiteX793" fmla="*/ 1274961 w 2928285"/>
              <a:gd name="connsiteY793" fmla="*/ 2602835 h 2903740"/>
              <a:gd name="connsiteX794" fmla="*/ 1318871 w 2928285"/>
              <a:gd name="connsiteY794" fmla="*/ 2610646 h 2903740"/>
              <a:gd name="connsiteX795" fmla="*/ 1376688 w 2928285"/>
              <a:gd name="connsiteY795" fmla="*/ 2615790 h 2903740"/>
              <a:gd name="connsiteX796" fmla="*/ 1405263 w 2928285"/>
              <a:gd name="connsiteY796" fmla="*/ 2617885 h 2903740"/>
              <a:gd name="connsiteX797" fmla="*/ 1433838 w 2928285"/>
              <a:gd name="connsiteY797" fmla="*/ 2619123 h 2903740"/>
              <a:gd name="connsiteX798" fmla="*/ 1466223 w 2928285"/>
              <a:gd name="connsiteY798" fmla="*/ 2620076 h 2903740"/>
              <a:gd name="connsiteX799" fmla="*/ 1487083 w 2928285"/>
              <a:gd name="connsiteY799" fmla="*/ 2621029 h 2903740"/>
              <a:gd name="connsiteX800" fmla="*/ 1525183 w 2928285"/>
              <a:gd name="connsiteY800" fmla="*/ 2623410 h 2903740"/>
              <a:gd name="connsiteX801" fmla="*/ 1568141 w 2928285"/>
              <a:gd name="connsiteY801" fmla="*/ 2621791 h 2903740"/>
              <a:gd name="connsiteX802" fmla="*/ 1587191 w 2928285"/>
              <a:gd name="connsiteY802" fmla="*/ 2621791 h 2903740"/>
              <a:gd name="connsiteX803" fmla="*/ 1606241 w 2928285"/>
              <a:gd name="connsiteY803" fmla="*/ 2620457 h 2903740"/>
              <a:gd name="connsiteX804" fmla="*/ 1646245 w 2928285"/>
              <a:gd name="connsiteY804" fmla="*/ 2617504 h 2903740"/>
              <a:gd name="connsiteX805" fmla="*/ 1693870 w 2928285"/>
              <a:gd name="connsiteY805" fmla="*/ 2610265 h 2903740"/>
              <a:gd name="connsiteX806" fmla="*/ 1708539 w 2928285"/>
              <a:gd name="connsiteY806" fmla="*/ 2606550 h 2903740"/>
              <a:gd name="connsiteX807" fmla="*/ 1725398 w 2928285"/>
              <a:gd name="connsiteY807" fmla="*/ 2601883 h 2903740"/>
              <a:gd name="connsiteX808" fmla="*/ 1764260 w 2928285"/>
              <a:gd name="connsiteY808" fmla="*/ 2592358 h 2903740"/>
              <a:gd name="connsiteX809" fmla="*/ 1755497 w 2928285"/>
              <a:gd name="connsiteY809" fmla="*/ 2590358 h 2903740"/>
              <a:gd name="connsiteX810" fmla="*/ 1752163 w 2928285"/>
              <a:gd name="connsiteY810" fmla="*/ 2589119 h 2903740"/>
              <a:gd name="connsiteX811" fmla="*/ 1759688 w 2928285"/>
              <a:gd name="connsiteY811" fmla="*/ 2586548 h 2903740"/>
              <a:gd name="connsiteX812" fmla="*/ 1776643 w 2928285"/>
              <a:gd name="connsiteY812" fmla="*/ 2581309 h 2903740"/>
              <a:gd name="connsiteX813" fmla="*/ 1767118 w 2928285"/>
              <a:gd name="connsiteY813" fmla="*/ 2578261 h 2903740"/>
              <a:gd name="connsiteX814" fmla="*/ 1734923 w 2928285"/>
              <a:gd name="connsiteY814" fmla="*/ 2580357 h 2903740"/>
              <a:gd name="connsiteX815" fmla="*/ 1739400 w 2928285"/>
              <a:gd name="connsiteY815" fmla="*/ 2570832 h 2903740"/>
              <a:gd name="connsiteX816" fmla="*/ 1763689 w 2928285"/>
              <a:gd name="connsiteY816" fmla="*/ 2563783 h 2903740"/>
              <a:gd name="connsiteX817" fmla="*/ 1786549 w 2928285"/>
              <a:gd name="connsiteY817" fmla="*/ 2558354 h 2903740"/>
              <a:gd name="connsiteX818" fmla="*/ 1827887 w 2928285"/>
              <a:gd name="connsiteY818" fmla="*/ 2552829 h 2903740"/>
              <a:gd name="connsiteX819" fmla="*/ 1856462 w 2928285"/>
              <a:gd name="connsiteY819" fmla="*/ 2550067 h 2903740"/>
              <a:gd name="connsiteX820" fmla="*/ 1884275 w 2928285"/>
              <a:gd name="connsiteY820" fmla="*/ 2540542 h 2903740"/>
              <a:gd name="connsiteX821" fmla="*/ 1883704 w 2928285"/>
              <a:gd name="connsiteY821" fmla="*/ 2533208 h 2903740"/>
              <a:gd name="connsiteX822" fmla="*/ 1873131 w 2928285"/>
              <a:gd name="connsiteY822" fmla="*/ 2532636 h 2903740"/>
              <a:gd name="connsiteX823" fmla="*/ 1837317 w 2928285"/>
              <a:gd name="connsiteY823" fmla="*/ 2540828 h 2903740"/>
              <a:gd name="connsiteX824" fmla="*/ 1817791 w 2928285"/>
              <a:gd name="connsiteY824" fmla="*/ 2545400 h 2903740"/>
              <a:gd name="connsiteX825" fmla="*/ 1803027 w 2928285"/>
              <a:gd name="connsiteY825" fmla="*/ 2546924 h 2903740"/>
              <a:gd name="connsiteX826" fmla="*/ 1798550 w 2928285"/>
              <a:gd name="connsiteY826" fmla="*/ 2545209 h 2903740"/>
              <a:gd name="connsiteX827" fmla="*/ 1825506 w 2928285"/>
              <a:gd name="connsiteY827" fmla="*/ 2535113 h 2903740"/>
              <a:gd name="connsiteX828" fmla="*/ 1876274 w 2928285"/>
              <a:gd name="connsiteY828" fmla="*/ 2520540 h 2903740"/>
              <a:gd name="connsiteX829" fmla="*/ 1908850 w 2928285"/>
              <a:gd name="connsiteY829" fmla="*/ 2513110 h 2903740"/>
              <a:gd name="connsiteX830" fmla="*/ 1933043 w 2928285"/>
              <a:gd name="connsiteY830" fmla="*/ 2502823 h 2903740"/>
              <a:gd name="connsiteX831" fmla="*/ 1967619 w 2928285"/>
              <a:gd name="connsiteY831" fmla="*/ 2485011 h 2903740"/>
              <a:gd name="connsiteX832" fmla="*/ 2009624 w 2928285"/>
              <a:gd name="connsiteY832" fmla="*/ 2463009 h 2903740"/>
              <a:gd name="connsiteX833" fmla="*/ 1994860 w 2928285"/>
              <a:gd name="connsiteY833" fmla="*/ 2474343 h 2903740"/>
              <a:gd name="connsiteX834" fmla="*/ 1995718 w 2928285"/>
              <a:gd name="connsiteY834" fmla="*/ 2478534 h 2903740"/>
              <a:gd name="connsiteX835" fmla="*/ 2034294 w 2928285"/>
              <a:gd name="connsiteY835" fmla="*/ 2456532 h 2903740"/>
              <a:gd name="connsiteX836" fmla="*/ 2074775 w 2928285"/>
              <a:gd name="connsiteY836" fmla="*/ 2432338 h 2903740"/>
              <a:gd name="connsiteX837" fmla="*/ 2099350 w 2928285"/>
              <a:gd name="connsiteY837" fmla="*/ 2419765 h 2903740"/>
              <a:gd name="connsiteX838" fmla="*/ 2120495 w 2928285"/>
              <a:gd name="connsiteY838" fmla="*/ 2409002 h 2903740"/>
              <a:gd name="connsiteX839" fmla="*/ 2126591 w 2928285"/>
              <a:gd name="connsiteY839" fmla="*/ 2412241 h 2903740"/>
              <a:gd name="connsiteX840" fmla="*/ 2123829 w 2928285"/>
              <a:gd name="connsiteY840" fmla="*/ 2418432 h 2903740"/>
              <a:gd name="connsiteX841" fmla="*/ 2138688 w 2928285"/>
              <a:gd name="connsiteY841" fmla="*/ 2411193 h 2903740"/>
              <a:gd name="connsiteX842" fmla="*/ 2153166 w 2928285"/>
              <a:gd name="connsiteY842" fmla="*/ 2403287 h 2903740"/>
              <a:gd name="connsiteX843" fmla="*/ 2194600 w 2928285"/>
              <a:gd name="connsiteY843" fmla="*/ 2375474 h 2903740"/>
              <a:gd name="connsiteX844" fmla="*/ 2236795 w 2928285"/>
              <a:gd name="connsiteY844" fmla="*/ 2341565 h 2903740"/>
              <a:gd name="connsiteX845" fmla="*/ 2232033 w 2928285"/>
              <a:gd name="connsiteY845" fmla="*/ 2341565 h 2903740"/>
              <a:gd name="connsiteX846" fmla="*/ 2227270 w 2928285"/>
              <a:gd name="connsiteY846" fmla="*/ 2338422 h 2903740"/>
              <a:gd name="connsiteX847" fmla="*/ 2246892 w 2928285"/>
              <a:gd name="connsiteY847" fmla="*/ 2317371 h 2903740"/>
              <a:gd name="connsiteX848" fmla="*/ 2261084 w 2928285"/>
              <a:gd name="connsiteY848" fmla="*/ 2303846 h 2903740"/>
              <a:gd name="connsiteX849" fmla="*/ 2277753 w 2928285"/>
              <a:gd name="connsiteY849" fmla="*/ 2288415 h 2903740"/>
              <a:gd name="connsiteX850" fmla="*/ 2297755 w 2928285"/>
              <a:gd name="connsiteY850" fmla="*/ 2247172 h 2903740"/>
              <a:gd name="connsiteX851" fmla="*/ 2353191 w 2928285"/>
              <a:gd name="connsiteY851" fmla="*/ 2188879 h 2903740"/>
              <a:gd name="connsiteX852" fmla="*/ 2441297 w 2928285"/>
              <a:gd name="connsiteY852" fmla="*/ 2090676 h 2903740"/>
              <a:gd name="connsiteX853" fmla="*/ 2451299 w 2928285"/>
              <a:gd name="connsiteY853" fmla="*/ 2081151 h 2903740"/>
              <a:gd name="connsiteX854" fmla="*/ 2451299 w 2928285"/>
              <a:gd name="connsiteY854" fmla="*/ 2081628 h 2903740"/>
              <a:gd name="connsiteX855" fmla="*/ 2413199 w 2928285"/>
              <a:gd name="connsiteY855" fmla="*/ 2142016 h 2903740"/>
              <a:gd name="connsiteX856" fmla="*/ 2415675 w 2928285"/>
              <a:gd name="connsiteY856" fmla="*/ 2144016 h 2903740"/>
              <a:gd name="connsiteX857" fmla="*/ 2430058 w 2928285"/>
              <a:gd name="connsiteY857" fmla="*/ 2128681 h 2903740"/>
              <a:gd name="connsiteX858" fmla="*/ 2440440 w 2928285"/>
              <a:gd name="connsiteY858" fmla="*/ 2117156 h 2903740"/>
              <a:gd name="connsiteX859" fmla="*/ 2451584 w 2928285"/>
              <a:gd name="connsiteY859" fmla="*/ 2107059 h 2903740"/>
              <a:gd name="connsiteX860" fmla="*/ 2434344 w 2928285"/>
              <a:gd name="connsiteY860" fmla="*/ 2139730 h 2903740"/>
              <a:gd name="connsiteX861" fmla="*/ 2462919 w 2928285"/>
              <a:gd name="connsiteY861" fmla="*/ 2102297 h 2903740"/>
              <a:gd name="connsiteX862" fmla="*/ 2475683 w 2928285"/>
              <a:gd name="connsiteY862" fmla="*/ 2084485 h 2903740"/>
              <a:gd name="connsiteX863" fmla="*/ 2486732 w 2928285"/>
              <a:gd name="connsiteY863" fmla="*/ 2066959 h 2903740"/>
              <a:gd name="connsiteX864" fmla="*/ 2505782 w 2928285"/>
              <a:gd name="connsiteY864" fmla="*/ 2034574 h 2903740"/>
              <a:gd name="connsiteX865" fmla="*/ 2518926 w 2928285"/>
              <a:gd name="connsiteY865" fmla="*/ 2005523 h 2903740"/>
              <a:gd name="connsiteX866" fmla="*/ 2549596 w 2928285"/>
              <a:gd name="connsiteY866" fmla="*/ 1965137 h 2903740"/>
              <a:gd name="connsiteX867" fmla="*/ 2560455 w 2928285"/>
              <a:gd name="connsiteY867" fmla="*/ 1947039 h 2903740"/>
              <a:gd name="connsiteX868" fmla="*/ 2571790 w 2928285"/>
              <a:gd name="connsiteY868" fmla="*/ 1926465 h 2903740"/>
              <a:gd name="connsiteX869" fmla="*/ 2595031 w 2928285"/>
              <a:gd name="connsiteY869" fmla="*/ 1879793 h 2903740"/>
              <a:gd name="connsiteX870" fmla="*/ 2609699 w 2928285"/>
              <a:gd name="connsiteY870" fmla="*/ 1841217 h 2903740"/>
              <a:gd name="connsiteX871" fmla="*/ 2612080 w 2928285"/>
              <a:gd name="connsiteY871" fmla="*/ 1832835 h 2903740"/>
              <a:gd name="connsiteX872" fmla="*/ 2616653 w 2928285"/>
              <a:gd name="connsiteY872" fmla="*/ 1817214 h 2903740"/>
              <a:gd name="connsiteX873" fmla="*/ 2629226 w 2928285"/>
              <a:gd name="connsiteY873" fmla="*/ 1773113 h 2903740"/>
              <a:gd name="connsiteX874" fmla="*/ 2641132 w 2928285"/>
              <a:gd name="connsiteY874" fmla="*/ 1726155 h 2903740"/>
              <a:gd name="connsiteX875" fmla="*/ 2645989 w 2928285"/>
              <a:gd name="connsiteY875" fmla="*/ 1707105 h 2903740"/>
              <a:gd name="connsiteX876" fmla="*/ 2649037 w 2928285"/>
              <a:gd name="connsiteY876" fmla="*/ 1694055 h 2903740"/>
              <a:gd name="connsiteX877" fmla="*/ 2654467 w 2928285"/>
              <a:gd name="connsiteY877" fmla="*/ 1676624 h 2903740"/>
              <a:gd name="connsiteX878" fmla="*/ 2664944 w 2928285"/>
              <a:gd name="connsiteY878" fmla="*/ 1680530 h 2903740"/>
              <a:gd name="connsiteX879" fmla="*/ 2661992 w 2928285"/>
              <a:gd name="connsiteY879" fmla="*/ 1699008 h 2903740"/>
              <a:gd name="connsiteX880" fmla="*/ 2658562 w 2928285"/>
              <a:gd name="connsiteY880" fmla="*/ 1714058 h 2903740"/>
              <a:gd name="connsiteX881" fmla="*/ 2654371 w 2928285"/>
              <a:gd name="connsiteY881" fmla="*/ 1728631 h 2903740"/>
              <a:gd name="connsiteX882" fmla="*/ 2650943 w 2928285"/>
              <a:gd name="connsiteY882" fmla="*/ 1745014 h 2903740"/>
              <a:gd name="connsiteX883" fmla="*/ 2647609 w 2928285"/>
              <a:gd name="connsiteY883" fmla="*/ 1764064 h 2903740"/>
              <a:gd name="connsiteX884" fmla="*/ 2621987 w 2928285"/>
              <a:gd name="connsiteY884" fmla="*/ 1836835 h 2903740"/>
              <a:gd name="connsiteX885" fmla="*/ 2647609 w 2928285"/>
              <a:gd name="connsiteY885" fmla="*/ 1764159 h 2903740"/>
              <a:gd name="connsiteX886" fmla="*/ 2651990 w 2928285"/>
              <a:gd name="connsiteY886" fmla="*/ 1768065 h 2903740"/>
              <a:gd name="connsiteX887" fmla="*/ 2668754 w 2928285"/>
              <a:gd name="connsiteY887" fmla="*/ 1721773 h 2903740"/>
              <a:gd name="connsiteX888" fmla="*/ 2670183 w 2928285"/>
              <a:gd name="connsiteY888" fmla="*/ 1735394 h 2903740"/>
              <a:gd name="connsiteX889" fmla="*/ 2665516 w 2928285"/>
              <a:gd name="connsiteY889" fmla="*/ 1752158 h 2903740"/>
              <a:gd name="connsiteX890" fmla="*/ 2670183 w 2928285"/>
              <a:gd name="connsiteY890" fmla="*/ 1735394 h 2903740"/>
              <a:gd name="connsiteX891" fmla="*/ 2675517 w 2928285"/>
              <a:gd name="connsiteY891" fmla="*/ 1720154 h 2903740"/>
              <a:gd name="connsiteX892" fmla="*/ 2685042 w 2928285"/>
              <a:gd name="connsiteY892" fmla="*/ 1680530 h 2903740"/>
              <a:gd name="connsiteX893" fmla="*/ 2691900 w 2928285"/>
              <a:gd name="connsiteY893" fmla="*/ 1649383 h 2903740"/>
              <a:gd name="connsiteX894" fmla="*/ 2697901 w 2928285"/>
              <a:gd name="connsiteY894" fmla="*/ 1621665 h 2903740"/>
              <a:gd name="connsiteX895" fmla="*/ 2697901 w 2928285"/>
              <a:gd name="connsiteY895" fmla="*/ 1629666 h 2903740"/>
              <a:gd name="connsiteX896" fmla="*/ 2697901 w 2928285"/>
              <a:gd name="connsiteY896" fmla="*/ 1621665 h 2903740"/>
              <a:gd name="connsiteX897" fmla="*/ 2704473 w 2928285"/>
              <a:gd name="connsiteY897" fmla="*/ 1589471 h 2903740"/>
              <a:gd name="connsiteX898" fmla="*/ 2708569 w 2928285"/>
              <a:gd name="connsiteY898" fmla="*/ 1566516 h 2903740"/>
              <a:gd name="connsiteX899" fmla="*/ 2713331 w 2928285"/>
              <a:gd name="connsiteY899" fmla="*/ 1549561 h 2903740"/>
              <a:gd name="connsiteX900" fmla="*/ 2714093 w 2928285"/>
              <a:gd name="connsiteY900" fmla="*/ 1571564 h 2903740"/>
              <a:gd name="connsiteX901" fmla="*/ 2713045 w 2928285"/>
              <a:gd name="connsiteY901" fmla="*/ 1597377 h 2903740"/>
              <a:gd name="connsiteX902" fmla="*/ 2709236 w 2928285"/>
              <a:gd name="connsiteY902" fmla="*/ 1632905 h 2903740"/>
              <a:gd name="connsiteX903" fmla="*/ 2711045 w 2928285"/>
              <a:gd name="connsiteY903" fmla="*/ 1633667 h 2903740"/>
              <a:gd name="connsiteX904" fmla="*/ 2714570 w 2928285"/>
              <a:gd name="connsiteY904" fmla="*/ 1621189 h 2903740"/>
              <a:gd name="connsiteX905" fmla="*/ 2723618 w 2928285"/>
              <a:gd name="connsiteY905" fmla="*/ 1615188 h 2903740"/>
              <a:gd name="connsiteX906" fmla="*/ 2714570 w 2928285"/>
              <a:gd name="connsiteY906" fmla="*/ 1621094 h 2903740"/>
              <a:gd name="connsiteX907" fmla="*/ 2712855 w 2928285"/>
              <a:gd name="connsiteY907" fmla="*/ 1504698 h 2903740"/>
              <a:gd name="connsiteX908" fmla="*/ 2719427 w 2928285"/>
              <a:gd name="connsiteY908" fmla="*/ 1461931 h 2903740"/>
              <a:gd name="connsiteX909" fmla="*/ 2724285 w 2928285"/>
              <a:gd name="connsiteY909" fmla="*/ 1420783 h 2903740"/>
              <a:gd name="connsiteX910" fmla="*/ 2728000 w 2928285"/>
              <a:gd name="connsiteY910" fmla="*/ 1428689 h 2903740"/>
              <a:gd name="connsiteX911" fmla="*/ 2732953 w 2928285"/>
              <a:gd name="connsiteY911" fmla="*/ 1416878 h 2903740"/>
              <a:gd name="connsiteX912" fmla="*/ 2737144 w 2928285"/>
              <a:gd name="connsiteY912" fmla="*/ 1426403 h 2903740"/>
              <a:gd name="connsiteX913" fmla="*/ 2738763 w 2928285"/>
              <a:gd name="connsiteY913" fmla="*/ 1464503 h 2903740"/>
              <a:gd name="connsiteX914" fmla="*/ 2738763 w 2928285"/>
              <a:gd name="connsiteY914" fmla="*/ 1503365 h 2903740"/>
              <a:gd name="connsiteX915" fmla="*/ 2737811 w 2928285"/>
              <a:gd name="connsiteY915" fmla="*/ 1542894 h 2903740"/>
              <a:gd name="connsiteX916" fmla="*/ 2735144 w 2928285"/>
              <a:gd name="connsiteY916" fmla="*/ 1582327 h 2903740"/>
              <a:gd name="connsiteX917" fmla="*/ 2740096 w 2928285"/>
              <a:gd name="connsiteY917" fmla="*/ 1570326 h 2903740"/>
              <a:gd name="connsiteX918" fmla="*/ 2745240 w 2928285"/>
              <a:gd name="connsiteY918" fmla="*/ 1554895 h 2903740"/>
              <a:gd name="connsiteX919" fmla="*/ 2745240 w 2928285"/>
              <a:gd name="connsiteY919" fmla="*/ 1568897 h 2903740"/>
              <a:gd name="connsiteX920" fmla="*/ 2739525 w 2928285"/>
              <a:gd name="connsiteY920" fmla="*/ 1606140 h 2903740"/>
              <a:gd name="connsiteX921" fmla="*/ 2745240 w 2928285"/>
              <a:gd name="connsiteY921" fmla="*/ 1568897 h 2903740"/>
              <a:gd name="connsiteX922" fmla="*/ 2748574 w 2928285"/>
              <a:gd name="connsiteY922" fmla="*/ 1595281 h 2903740"/>
              <a:gd name="connsiteX923" fmla="*/ 2743240 w 2928285"/>
              <a:gd name="connsiteY923" fmla="*/ 1634238 h 2903740"/>
              <a:gd name="connsiteX924" fmla="*/ 2732858 w 2928285"/>
              <a:gd name="connsiteY924" fmla="*/ 1687674 h 2903740"/>
              <a:gd name="connsiteX925" fmla="*/ 2723333 w 2928285"/>
              <a:gd name="connsiteY925" fmla="*/ 1733108 h 2903740"/>
              <a:gd name="connsiteX926" fmla="*/ 2735715 w 2928285"/>
              <a:gd name="connsiteY926" fmla="*/ 1691388 h 2903740"/>
              <a:gd name="connsiteX927" fmla="*/ 2736287 w 2928285"/>
              <a:gd name="connsiteY927" fmla="*/ 1688626 h 2903740"/>
              <a:gd name="connsiteX928" fmla="*/ 2734382 w 2928285"/>
              <a:gd name="connsiteY928" fmla="*/ 1711391 h 2903740"/>
              <a:gd name="connsiteX929" fmla="*/ 2730000 w 2928285"/>
              <a:gd name="connsiteY929" fmla="*/ 1733394 h 2903740"/>
              <a:gd name="connsiteX930" fmla="*/ 2725047 w 2928285"/>
              <a:gd name="connsiteY930" fmla="*/ 1754539 h 2903740"/>
              <a:gd name="connsiteX931" fmla="*/ 2716379 w 2928285"/>
              <a:gd name="connsiteY931" fmla="*/ 1792639 h 2903740"/>
              <a:gd name="connsiteX932" fmla="*/ 2704568 w 2928285"/>
              <a:gd name="connsiteY932" fmla="*/ 1828167 h 2903740"/>
              <a:gd name="connsiteX933" fmla="*/ 2689614 w 2928285"/>
              <a:gd name="connsiteY933" fmla="*/ 1871316 h 2903740"/>
              <a:gd name="connsiteX934" fmla="*/ 2675231 w 2928285"/>
              <a:gd name="connsiteY934" fmla="*/ 1907987 h 2903740"/>
              <a:gd name="connsiteX935" fmla="*/ 2660087 w 2928285"/>
              <a:gd name="connsiteY935" fmla="*/ 1943706 h 2903740"/>
              <a:gd name="connsiteX936" fmla="*/ 2644275 w 2928285"/>
              <a:gd name="connsiteY936" fmla="*/ 1979234 h 2903740"/>
              <a:gd name="connsiteX937" fmla="*/ 2626082 w 2928285"/>
              <a:gd name="connsiteY937" fmla="*/ 2014476 h 2903740"/>
              <a:gd name="connsiteX938" fmla="*/ 2614462 w 2928285"/>
              <a:gd name="connsiteY938" fmla="*/ 2039146 h 2903740"/>
              <a:gd name="connsiteX939" fmla="*/ 2604937 w 2928285"/>
              <a:gd name="connsiteY939" fmla="*/ 2058958 h 2903740"/>
              <a:gd name="connsiteX940" fmla="*/ 2607128 w 2928285"/>
              <a:gd name="connsiteY940" fmla="*/ 2057529 h 2903740"/>
              <a:gd name="connsiteX941" fmla="*/ 2589316 w 2928285"/>
              <a:gd name="connsiteY941" fmla="*/ 2090295 h 2903740"/>
              <a:gd name="connsiteX942" fmla="*/ 2569028 w 2928285"/>
              <a:gd name="connsiteY942" fmla="*/ 2123252 h 2903740"/>
              <a:gd name="connsiteX943" fmla="*/ 2524736 w 2928285"/>
              <a:gd name="connsiteY943" fmla="*/ 2188117 h 2903740"/>
              <a:gd name="connsiteX944" fmla="*/ 2518640 w 2928285"/>
              <a:gd name="connsiteY944" fmla="*/ 2188117 h 2903740"/>
              <a:gd name="connsiteX945" fmla="*/ 2524736 w 2928285"/>
              <a:gd name="connsiteY945" fmla="*/ 2188117 h 2903740"/>
              <a:gd name="connsiteX946" fmla="*/ 2498638 w 2928285"/>
              <a:gd name="connsiteY946" fmla="*/ 2224312 h 2903740"/>
              <a:gd name="connsiteX947" fmla="*/ 2483684 w 2928285"/>
              <a:gd name="connsiteY947" fmla="*/ 2243362 h 2903740"/>
              <a:gd name="connsiteX948" fmla="*/ 2467586 w 2928285"/>
              <a:gd name="connsiteY948" fmla="*/ 2262412 h 2903740"/>
              <a:gd name="connsiteX949" fmla="*/ 2442726 w 2928285"/>
              <a:gd name="connsiteY949" fmla="*/ 2292035 h 2903740"/>
              <a:gd name="connsiteX950" fmla="*/ 2416532 w 2928285"/>
              <a:gd name="connsiteY950" fmla="*/ 2320610 h 2903740"/>
              <a:gd name="connsiteX951" fmla="*/ 2417961 w 2928285"/>
              <a:gd name="connsiteY951" fmla="*/ 2323467 h 2903740"/>
              <a:gd name="connsiteX952" fmla="*/ 2413579 w 2928285"/>
              <a:gd name="connsiteY952" fmla="*/ 2342517 h 2903740"/>
              <a:gd name="connsiteX953" fmla="*/ 2425581 w 2928285"/>
              <a:gd name="connsiteY953" fmla="*/ 2331373 h 2903740"/>
              <a:gd name="connsiteX954" fmla="*/ 2436154 w 2928285"/>
              <a:gd name="connsiteY954" fmla="*/ 2320420 h 2903740"/>
              <a:gd name="connsiteX955" fmla="*/ 2445012 w 2928285"/>
              <a:gd name="connsiteY955" fmla="*/ 2315371 h 2903740"/>
              <a:gd name="connsiteX956" fmla="*/ 2454537 w 2928285"/>
              <a:gd name="connsiteY956" fmla="*/ 2307275 h 2903740"/>
              <a:gd name="connsiteX957" fmla="*/ 2465014 w 2928285"/>
              <a:gd name="connsiteY957" fmla="*/ 2296607 h 2903740"/>
              <a:gd name="connsiteX958" fmla="*/ 2503114 w 2928285"/>
              <a:gd name="connsiteY958" fmla="*/ 2258507 h 2903740"/>
              <a:gd name="connsiteX959" fmla="*/ 2538738 w 2928285"/>
              <a:gd name="connsiteY959" fmla="*/ 2220407 h 2903740"/>
              <a:gd name="connsiteX960" fmla="*/ 2560645 w 2928285"/>
              <a:gd name="connsiteY960" fmla="*/ 2191832 h 2903740"/>
              <a:gd name="connsiteX961" fmla="*/ 2585696 w 2928285"/>
              <a:gd name="connsiteY961" fmla="*/ 2156018 h 2903740"/>
              <a:gd name="connsiteX962" fmla="*/ 2583887 w 2928285"/>
              <a:gd name="connsiteY962" fmla="*/ 2155065 h 2903740"/>
              <a:gd name="connsiteX963" fmla="*/ 2559026 w 2928285"/>
              <a:gd name="connsiteY963" fmla="*/ 2175068 h 2903740"/>
              <a:gd name="connsiteX964" fmla="*/ 2574362 w 2928285"/>
              <a:gd name="connsiteY964" fmla="*/ 2155351 h 2903740"/>
              <a:gd name="connsiteX965" fmla="*/ 2588839 w 2928285"/>
              <a:gd name="connsiteY965" fmla="*/ 2134968 h 2903740"/>
              <a:gd name="connsiteX966" fmla="*/ 2596555 w 2928285"/>
              <a:gd name="connsiteY966" fmla="*/ 2123157 h 2903740"/>
              <a:gd name="connsiteX967" fmla="*/ 2617224 w 2928285"/>
              <a:gd name="connsiteY967" fmla="*/ 2100678 h 2903740"/>
              <a:gd name="connsiteX968" fmla="*/ 2638560 w 2928285"/>
              <a:gd name="connsiteY968" fmla="*/ 2067149 h 2903740"/>
              <a:gd name="connsiteX969" fmla="*/ 2648657 w 2928285"/>
              <a:gd name="connsiteY969" fmla="*/ 2049719 h 2903740"/>
              <a:gd name="connsiteX970" fmla="*/ 2656658 w 2928285"/>
              <a:gd name="connsiteY970" fmla="*/ 2030669 h 2903740"/>
              <a:gd name="connsiteX971" fmla="*/ 2674755 w 2928285"/>
              <a:gd name="connsiteY971" fmla="*/ 1994855 h 2903740"/>
              <a:gd name="connsiteX972" fmla="*/ 2691424 w 2928285"/>
              <a:gd name="connsiteY972" fmla="*/ 1958279 h 2903740"/>
              <a:gd name="connsiteX973" fmla="*/ 2691424 w 2928285"/>
              <a:gd name="connsiteY973" fmla="*/ 1959422 h 2903740"/>
              <a:gd name="connsiteX974" fmla="*/ 2709997 w 2928285"/>
              <a:gd name="connsiteY974" fmla="*/ 1915321 h 2903740"/>
              <a:gd name="connsiteX975" fmla="*/ 2727428 w 2928285"/>
              <a:gd name="connsiteY975" fmla="*/ 1865886 h 2903740"/>
              <a:gd name="connsiteX976" fmla="*/ 2729333 w 2928285"/>
              <a:gd name="connsiteY976" fmla="*/ 1860362 h 2903740"/>
              <a:gd name="connsiteX977" fmla="*/ 2730953 w 2928285"/>
              <a:gd name="connsiteY977" fmla="*/ 1855123 h 2903740"/>
              <a:gd name="connsiteX978" fmla="*/ 2746954 w 2928285"/>
              <a:gd name="connsiteY978" fmla="*/ 1809594 h 2903740"/>
              <a:gd name="connsiteX979" fmla="*/ 2753622 w 2928285"/>
              <a:gd name="connsiteY979" fmla="*/ 1789591 h 2903740"/>
              <a:gd name="connsiteX980" fmla="*/ 2754098 w 2928285"/>
              <a:gd name="connsiteY980" fmla="*/ 1793020 h 2903740"/>
              <a:gd name="connsiteX981" fmla="*/ 2749336 w 2928285"/>
              <a:gd name="connsiteY981" fmla="*/ 1816833 h 2903740"/>
              <a:gd name="connsiteX982" fmla="*/ 2733810 w 2928285"/>
              <a:gd name="connsiteY982" fmla="*/ 1866172 h 2903740"/>
              <a:gd name="connsiteX983" fmla="*/ 2714760 w 2928285"/>
              <a:gd name="connsiteY983" fmla="*/ 1916274 h 2903740"/>
              <a:gd name="connsiteX984" fmla="*/ 2708950 w 2928285"/>
              <a:gd name="connsiteY984" fmla="*/ 1933323 h 2903740"/>
              <a:gd name="connsiteX985" fmla="*/ 2701520 w 2928285"/>
              <a:gd name="connsiteY985" fmla="*/ 1951326 h 2903740"/>
              <a:gd name="connsiteX986" fmla="*/ 2684756 w 2928285"/>
              <a:gd name="connsiteY986" fmla="*/ 1990283 h 2903740"/>
              <a:gd name="connsiteX987" fmla="*/ 2544834 w 2928285"/>
              <a:gd name="connsiteY987" fmla="*/ 2223169 h 2903740"/>
              <a:gd name="connsiteX988" fmla="*/ 2508544 w 2928285"/>
              <a:gd name="connsiteY988" fmla="*/ 2271556 h 2903740"/>
              <a:gd name="connsiteX989" fmla="*/ 2495590 w 2928285"/>
              <a:gd name="connsiteY989" fmla="*/ 2292606 h 2903740"/>
              <a:gd name="connsiteX990" fmla="*/ 2495590 w 2928285"/>
              <a:gd name="connsiteY990" fmla="*/ 2292606 h 2903740"/>
              <a:gd name="connsiteX991" fmla="*/ 2513211 w 2928285"/>
              <a:gd name="connsiteY991" fmla="*/ 2275938 h 2903740"/>
              <a:gd name="connsiteX992" fmla="*/ 2537976 w 2928285"/>
              <a:gd name="connsiteY992" fmla="*/ 2246505 h 2903740"/>
              <a:gd name="connsiteX993" fmla="*/ 2538929 w 2928285"/>
              <a:gd name="connsiteY993" fmla="*/ 2248220 h 2903740"/>
              <a:gd name="connsiteX994" fmla="*/ 2565313 w 2928285"/>
              <a:gd name="connsiteY994" fmla="*/ 2216597 h 2903740"/>
              <a:gd name="connsiteX995" fmla="*/ 2584363 w 2928285"/>
              <a:gd name="connsiteY995" fmla="*/ 2194594 h 2903740"/>
              <a:gd name="connsiteX996" fmla="*/ 2598650 w 2928285"/>
              <a:gd name="connsiteY996" fmla="*/ 2175544 h 2903740"/>
              <a:gd name="connsiteX997" fmla="*/ 2611890 w 2928285"/>
              <a:gd name="connsiteY997" fmla="*/ 2156494 h 2903740"/>
              <a:gd name="connsiteX998" fmla="*/ 2637036 w 2928285"/>
              <a:gd name="connsiteY998" fmla="*/ 2120871 h 2903740"/>
              <a:gd name="connsiteX999" fmla="*/ 2678755 w 2928285"/>
              <a:gd name="connsiteY999" fmla="*/ 2057815 h 2903740"/>
              <a:gd name="connsiteX1000" fmla="*/ 2704949 w 2928285"/>
              <a:gd name="connsiteY1000" fmla="*/ 2018667 h 2903740"/>
              <a:gd name="connsiteX1001" fmla="*/ 2698853 w 2928285"/>
              <a:gd name="connsiteY1001" fmla="*/ 2033145 h 2903740"/>
              <a:gd name="connsiteX1002" fmla="*/ 2683423 w 2928285"/>
              <a:gd name="connsiteY1002" fmla="*/ 2065816 h 2903740"/>
              <a:gd name="connsiteX1003" fmla="*/ 2666849 w 2928285"/>
              <a:gd name="connsiteY1003" fmla="*/ 2097439 h 2903740"/>
              <a:gd name="connsiteX1004" fmla="*/ 2648276 w 2928285"/>
              <a:gd name="connsiteY1004" fmla="*/ 2130586 h 2903740"/>
              <a:gd name="connsiteX1005" fmla="*/ 2624844 w 2928285"/>
              <a:gd name="connsiteY1005" fmla="*/ 2166305 h 2903740"/>
              <a:gd name="connsiteX1006" fmla="*/ 2599317 w 2928285"/>
              <a:gd name="connsiteY1006" fmla="*/ 2205167 h 2903740"/>
              <a:gd name="connsiteX1007" fmla="*/ 2572837 w 2928285"/>
              <a:gd name="connsiteY1007" fmla="*/ 2243267 h 2903740"/>
              <a:gd name="connsiteX1008" fmla="*/ 2542834 w 2928285"/>
              <a:gd name="connsiteY1008" fmla="*/ 2281938 h 2903740"/>
              <a:gd name="connsiteX1009" fmla="*/ 2527594 w 2928285"/>
              <a:gd name="connsiteY1009" fmla="*/ 2300988 h 2903740"/>
              <a:gd name="connsiteX1010" fmla="*/ 2511878 w 2928285"/>
              <a:gd name="connsiteY1010" fmla="*/ 2319562 h 2903740"/>
              <a:gd name="connsiteX1011" fmla="*/ 2496066 w 2928285"/>
              <a:gd name="connsiteY1011" fmla="*/ 2338612 h 2903740"/>
              <a:gd name="connsiteX1012" fmla="*/ 2479302 w 2928285"/>
              <a:gd name="connsiteY1012" fmla="*/ 2356519 h 2903740"/>
              <a:gd name="connsiteX1013" fmla="*/ 2444536 w 2928285"/>
              <a:gd name="connsiteY1013" fmla="*/ 2392238 h 2903740"/>
              <a:gd name="connsiteX1014" fmla="*/ 2443012 w 2928285"/>
              <a:gd name="connsiteY1014" fmla="*/ 2395095 h 2903740"/>
              <a:gd name="connsiteX1015" fmla="*/ 2462062 w 2928285"/>
              <a:gd name="connsiteY1015" fmla="*/ 2382237 h 2903740"/>
              <a:gd name="connsiteX1016" fmla="*/ 2499590 w 2928285"/>
              <a:gd name="connsiteY1016" fmla="*/ 2345280 h 2903740"/>
              <a:gd name="connsiteX1017" fmla="*/ 2537690 w 2928285"/>
              <a:gd name="connsiteY1017" fmla="*/ 2300607 h 2903740"/>
              <a:gd name="connsiteX1018" fmla="*/ 2538929 w 2928285"/>
              <a:gd name="connsiteY1018" fmla="*/ 2298131 h 2903740"/>
              <a:gd name="connsiteX1019" fmla="*/ 2558645 w 2928285"/>
              <a:gd name="connsiteY1019" fmla="*/ 2273747 h 2903740"/>
              <a:gd name="connsiteX1020" fmla="*/ 2576838 w 2928285"/>
              <a:gd name="connsiteY1020" fmla="*/ 2250411 h 2903740"/>
              <a:gd name="connsiteX1021" fmla="*/ 2592078 w 2928285"/>
              <a:gd name="connsiteY1021" fmla="*/ 2229361 h 2903740"/>
              <a:gd name="connsiteX1022" fmla="*/ 2606937 w 2928285"/>
              <a:gd name="connsiteY1022" fmla="*/ 2207929 h 2903740"/>
              <a:gd name="connsiteX1023" fmla="*/ 2605413 w 2928285"/>
              <a:gd name="connsiteY1023" fmla="*/ 2209453 h 2903740"/>
              <a:gd name="connsiteX1024" fmla="*/ 2629321 w 2928285"/>
              <a:gd name="connsiteY1024" fmla="*/ 2183259 h 2903740"/>
              <a:gd name="connsiteX1025" fmla="*/ 2619796 w 2928285"/>
              <a:gd name="connsiteY1025" fmla="*/ 2200786 h 2903740"/>
              <a:gd name="connsiteX1026" fmla="*/ 2593030 w 2928285"/>
              <a:gd name="connsiteY1026" fmla="*/ 2239457 h 2903740"/>
              <a:gd name="connsiteX1027" fmla="*/ 2585029 w 2928285"/>
              <a:gd name="connsiteY1027" fmla="*/ 2254888 h 2903740"/>
              <a:gd name="connsiteX1028" fmla="*/ 2624272 w 2928285"/>
              <a:gd name="connsiteY1028" fmla="*/ 2200595 h 2903740"/>
              <a:gd name="connsiteX1029" fmla="*/ 2632464 w 2928285"/>
              <a:gd name="connsiteY1029" fmla="*/ 2188879 h 2903740"/>
              <a:gd name="connsiteX1030" fmla="*/ 2641989 w 2928285"/>
              <a:gd name="connsiteY1030" fmla="*/ 2174496 h 2903740"/>
              <a:gd name="connsiteX1031" fmla="*/ 2659039 w 2928285"/>
              <a:gd name="connsiteY1031" fmla="*/ 2146969 h 2903740"/>
              <a:gd name="connsiteX1032" fmla="*/ 2666659 w 2928285"/>
              <a:gd name="connsiteY1032" fmla="*/ 2133920 h 2903740"/>
              <a:gd name="connsiteX1033" fmla="*/ 2673517 w 2928285"/>
              <a:gd name="connsiteY1033" fmla="*/ 2121061 h 2903740"/>
              <a:gd name="connsiteX1034" fmla="*/ 2686947 w 2928285"/>
              <a:gd name="connsiteY1034" fmla="*/ 2096677 h 2903740"/>
              <a:gd name="connsiteX1035" fmla="*/ 2699996 w 2928285"/>
              <a:gd name="connsiteY1035" fmla="*/ 2073912 h 2903740"/>
              <a:gd name="connsiteX1036" fmla="*/ 2711807 w 2928285"/>
              <a:gd name="connsiteY1036" fmla="*/ 2051910 h 2903740"/>
              <a:gd name="connsiteX1037" fmla="*/ 2734762 w 2928285"/>
              <a:gd name="connsiteY1037" fmla="*/ 2010190 h 2903740"/>
              <a:gd name="connsiteX1038" fmla="*/ 2755813 w 2928285"/>
              <a:gd name="connsiteY1038" fmla="*/ 1968471 h 2903740"/>
              <a:gd name="connsiteX1039" fmla="*/ 2755813 w 2928285"/>
              <a:gd name="connsiteY1039" fmla="*/ 1968471 h 2903740"/>
              <a:gd name="connsiteX1040" fmla="*/ 2776006 w 2928285"/>
              <a:gd name="connsiteY1040" fmla="*/ 1927989 h 2903740"/>
              <a:gd name="connsiteX1041" fmla="*/ 2788484 w 2928285"/>
              <a:gd name="connsiteY1041" fmla="*/ 1907320 h 2903740"/>
              <a:gd name="connsiteX1042" fmla="*/ 2788484 w 2928285"/>
              <a:gd name="connsiteY1042" fmla="*/ 1907320 h 2903740"/>
              <a:gd name="connsiteX1043" fmla="*/ 2794579 w 2928285"/>
              <a:gd name="connsiteY1043" fmla="*/ 1891795 h 2903740"/>
              <a:gd name="connsiteX1044" fmla="*/ 2799437 w 2928285"/>
              <a:gd name="connsiteY1044" fmla="*/ 1878174 h 2903740"/>
              <a:gd name="connsiteX1045" fmla="*/ 2807248 w 2928285"/>
              <a:gd name="connsiteY1045" fmla="*/ 1857790 h 2903740"/>
              <a:gd name="connsiteX1046" fmla="*/ 2814392 w 2928285"/>
              <a:gd name="connsiteY1046" fmla="*/ 1847598 h 2903740"/>
              <a:gd name="connsiteX1047" fmla="*/ 2805819 w 2928285"/>
              <a:gd name="connsiteY1047" fmla="*/ 1879603 h 2903740"/>
              <a:gd name="connsiteX1048" fmla="*/ 2796294 w 2928285"/>
              <a:gd name="connsiteY1048" fmla="*/ 1911892 h 2903740"/>
              <a:gd name="connsiteX1049" fmla="*/ 2796294 w 2928285"/>
              <a:gd name="connsiteY1049" fmla="*/ 1911892 h 2903740"/>
              <a:gd name="connsiteX1050" fmla="*/ 2786769 w 2928285"/>
              <a:gd name="connsiteY1050" fmla="*/ 1942848 h 2903740"/>
              <a:gd name="connsiteX1051" fmla="*/ 2778768 w 2928285"/>
              <a:gd name="connsiteY1051" fmla="*/ 1965708 h 2903740"/>
              <a:gd name="connsiteX1052" fmla="*/ 2769243 w 2928285"/>
              <a:gd name="connsiteY1052" fmla="*/ 1988283 h 2903740"/>
              <a:gd name="connsiteX1053" fmla="*/ 2761909 w 2928285"/>
              <a:gd name="connsiteY1053" fmla="*/ 2009238 h 2903740"/>
              <a:gd name="connsiteX1054" fmla="*/ 2764480 w 2928285"/>
              <a:gd name="connsiteY1054" fmla="*/ 2011619 h 2903740"/>
              <a:gd name="connsiteX1055" fmla="*/ 2781911 w 2928285"/>
              <a:gd name="connsiteY1055" fmla="*/ 1981901 h 2903740"/>
              <a:gd name="connsiteX1056" fmla="*/ 2797913 w 2928285"/>
              <a:gd name="connsiteY1056" fmla="*/ 1947706 h 2903740"/>
              <a:gd name="connsiteX1057" fmla="*/ 2797913 w 2928285"/>
              <a:gd name="connsiteY1057" fmla="*/ 1946849 h 2903740"/>
              <a:gd name="connsiteX1058" fmla="*/ 2835251 w 2928285"/>
              <a:gd name="connsiteY1058" fmla="*/ 1861695 h 2903740"/>
              <a:gd name="connsiteX1059" fmla="*/ 2834013 w 2928285"/>
              <a:gd name="connsiteY1059" fmla="*/ 1889223 h 2903740"/>
              <a:gd name="connsiteX1060" fmla="*/ 2824488 w 2928285"/>
              <a:gd name="connsiteY1060" fmla="*/ 1938753 h 2903740"/>
              <a:gd name="connsiteX1061" fmla="*/ 2834013 w 2928285"/>
              <a:gd name="connsiteY1061" fmla="*/ 1939324 h 2903740"/>
              <a:gd name="connsiteX1062" fmla="*/ 2828203 w 2928285"/>
              <a:gd name="connsiteY1062" fmla="*/ 1971233 h 2903740"/>
              <a:gd name="connsiteX1063" fmla="*/ 2795627 w 2928285"/>
              <a:gd name="connsiteY1063" fmla="*/ 2044004 h 2903740"/>
              <a:gd name="connsiteX1064" fmla="*/ 2761433 w 2928285"/>
              <a:gd name="connsiteY1064" fmla="*/ 2106202 h 2903740"/>
              <a:gd name="connsiteX1065" fmla="*/ 2697996 w 2928285"/>
              <a:gd name="connsiteY1065" fmla="*/ 2204976 h 2903740"/>
              <a:gd name="connsiteX1066" fmla="*/ 2681327 w 2928285"/>
              <a:gd name="connsiteY1066" fmla="*/ 2228884 h 2903740"/>
              <a:gd name="connsiteX1067" fmla="*/ 2664087 w 2928285"/>
              <a:gd name="connsiteY1067" fmla="*/ 2251268 h 2903740"/>
              <a:gd name="connsiteX1068" fmla="*/ 2647513 w 2928285"/>
              <a:gd name="connsiteY1068" fmla="*/ 2272413 h 2903740"/>
              <a:gd name="connsiteX1069" fmla="*/ 2631512 w 2928285"/>
              <a:gd name="connsiteY1069" fmla="*/ 2291463 h 2903740"/>
              <a:gd name="connsiteX1070" fmla="*/ 2606270 w 2928285"/>
              <a:gd name="connsiteY1070" fmla="*/ 2322420 h 2903740"/>
              <a:gd name="connsiteX1071" fmla="*/ 2595126 w 2928285"/>
              <a:gd name="connsiteY1071" fmla="*/ 2335374 h 2903740"/>
              <a:gd name="connsiteX1072" fmla="*/ 2582553 w 2928285"/>
              <a:gd name="connsiteY1072" fmla="*/ 2349090 h 2903740"/>
              <a:gd name="connsiteX1073" fmla="*/ 2548358 w 2928285"/>
              <a:gd name="connsiteY1073" fmla="*/ 2370807 h 2903740"/>
              <a:gd name="connsiteX1074" fmla="*/ 2533785 w 2928285"/>
              <a:gd name="connsiteY1074" fmla="*/ 2384237 h 2903740"/>
              <a:gd name="connsiteX1075" fmla="*/ 2529880 w 2928285"/>
              <a:gd name="connsiteY1075" fmla="*/ 2384999 h 2903740"/>
              <a:gd name="connsiteX1076" fmla="*/ 2538452 w 2928285"/>
              <a:gd name="connsiteY1076" fmla="*/ 2375474 h 2903740"/>
              <a:gd name="connsiteX1077" fmla="*/ 2529880 w 2928285"/>
              <a:gd name="connsiteY1077" fmla="*/ 2384999 h 2903740"/>
              <a:gd name="connsiteX1078" fmla="*/ 2529880 w 2928285"/>
              <a:gd name="connsiteY1078" fmla="*/ 2384999 h 2903740"/>
              <a:gd name="connsiteX1079" fmla="*/ 2482255 w 2928285"/>
              <a:gd name="connsiteY1079" fmla="*/ 2430529 h 2903740"/>
              <a:gd name="connsiteX1080" fmla="*/ 2466538 w 2928285"/>
              <a:gd name="connsiteY1080" fmla="*/ 2444340 h 2903740"/>
              <a:gd name="connsiteX1081" fmla="*/ 2466538 w 2928285"/>
              <a:gd name="connsiteY1081" fmla="*/ 2444340 h 2903740"/>
              <a:gd name="connsiteX1082" fmla="*/ 2430248 w 2928285"/>
              <a:gd name="connsiteY1082" fmla="*/ 2476725 h 2903740"/>
              <a:gd name="connsiteX1083" fmla="*/ 2378337 w 2928285"/>
              <a:gd name="connsiteY1083" fmla="*/ 2518825 h 2903740"/>
              <a:gd name="connsiteX1084" fmla="*/ 2336046 w 2928285"/>
              <a:gd name="connsiteY1084" fmla="*/ 2547400 h 2903740"/>
              <a:gd name="connsiteX1085" fmla="*/ 2321949 w 2928285"/>
              <a:gd name="connsiteY1085" fmla="*/ 2558545 h 2903740"/>
              <a:gd name="connsiteX1086" fmla="*/ 2279753 w 2928285"/>
              <a:gd name="connsiteY1086" fmla="*/ 2587786 h 2903740"/>
              <a:gd name="connsiteX1087" fmla="*/ 2266133 w 2928285"/>
              <a:gd name="connsiteY1087" fmla="*/ 2597311 h 2903740"/>
              <a:gd name="connsiteX1088" fmla="*/ 2252036 w 2928285"/>
              <a:gd name="connsiteY1088" fmla="*/ 2606265 h 2903740"/>
              <a:gd name="connsiteX1089" fmla="*/ 2208030 w 2928285"/>
              <a:gd name="connsiteY1089" fmla="*/ 2633316 h 2903740"/>
              <a:gd name="connsiteX1090" fmla="*/ 2160405 w 2928285"/>
              <a:gd name="connsiteY1090" fmla="*/ 2660176 h 2903740"/>
              <a:gd name="connsiteX1091" fmla="*/ 2131830 w 2928285"/>
              <a:gd name="connsiteY1091" fmla="*/ 2674750 h 2903740"/>
              <a:gd name="connsiteX1092" fmla="*/ 2129163 w 2928285"/>
              <a:gd name="connsiteY1092" fmla="*/ 2673511 h 2903740"/>
              <a:gd name="connsiteX1093" fmla="*/ 2119638 w 2928285"/>
              <a:gd name="connsiteY1093" fmla="*/ 2675797 h 2903740"/>
              <a:gd name="connsiteX1094" fmla="*/ 2116304 w 2928285"/>
              <a:gd name="connsiteY1094" fmla="*/ 2675702 h 2903740"/>
              <a:gd name="connsiteX1095" fmla="*/ 2056773 w 2928285"/>
              <a:gd name="connsiteY1095" fmla="*/ 2708563 h 2903740"/>
              <a:gd name="connsiteX1096" fmla="*/ 2026007 w 2928285"/>
              <a:gd name="connsiteY1096" fmla="*/ 2723327 h 2903740"/>
              <a:gd name="connsiteX1097" fmla="*/ 1985335 w 2928285"/>
              <a:gd name="connsiteY1097" fmla="*/ 2741805 h 2903740"/>
              <a:gd name="connsiteX1098" fmla="*/ 1960094 w 2928285"/>
              <a:gd name="connsiteY1098" fmla="*/ 2751902 h 2903740"/>
              <a:gd name="connsiteX1099" fmla="*/ 1935615 w 2928285"/>
              <a:gd name="connsiteY1099" fmla="*/ 2760569 h 2903740"/>
              <a:gd name="connsiteX1100" fmla="*/ 1893038 w 2928285"/>
              <a:gd name="connsiteY1100" fmla="*/ 2770094 h 2903740"/>
              <a:gd name="connsiteX1101" fmla="*/ 1856272 w 2928285"/>
              <a:gd name="connsiteY1101" fmla="*/ 2777810 h 2903740"/>
              <a:gd name="connsiteX1102" fmla="*/ 1820267 w 2928285"/>
              <a:gd name="connsiteY1102" fmla="*/ 2786382 h 2903740"/>
              <a:gd name="connsiteX1103" fmla="*/ 1728446 w 2928285"/>
              <a:gd name="connsiteY1103" fmla="*/ 2809814 h 2903740"/>
              <a:gd name="connsiteX1104" fmla="*/ 1737971 w 2928285"/>
              <a:gd name="connsiteY1104" fmla="*/ 2809814 h 2903740"/>
              <a:gd name="connsiteX1105" fmla="*/ 1751211 w 2928285"/>
              <a:gd name="connsiteY1105" fmla="*/ 2807528 h 2903740"/>
              <a:gd name="connsiteX1106" fmla="*/ 1764736 w 2928285"/>
              <a:gd name="connsiteY1106" fmla="*/ 2804480 h 2903740"/>
              <a:gd name="connsiteX1107" fmla="*/ 1790740 w 2928285"/>
              <a:gd name="connsiteY1107" fmla="*/ 2798860 h 2903740"/>
              <a:gd name="connsiteX1108" fmla="*/ 1824649 w 2928285"/>
              <a:gd name="connsiteY1108" fmla="*/ 2793145 h 2903740"/>
              <a:gd name="connsiteX1109" fmla="*/ 1771976 w 2928285"/>
              <a:gd name="connsiteY1109" fmla="*/ 2808671 h 2903740"/>
              <a:gd name="connsiteX1110" fmla="*/ 1707682 w 2928285"/>
              <a:gd name="connsiteY1110" fmla="*/ 2823339 h 2903740"/>
              <a:gd name="connsiteX1111" fmla="*/ 1634339 w 2928285"/>
              <a:gd name="connsiteY1111" fmla="*/ 2833627 h 2903740"/>
              <a:gd name="connsiteX1112" fmla="*/ 1634339 w 2928285"/>
              <a:gd name="connsiteY1112" fmla="*/ 2833627 h 2903740"/>
              <a:gd name="connsiteX1113" fmla="*/ 1615766 w 2928285"/>
              <a:gd name="connsiteY1113" fmla="*/ 2837055 h 2903740"/>
              <a:gd name="connsiteX1114" fmla="*/ 1543280 w 2928285"/>
              <a:gd name="connsiteY1114" fmla="*/ 2843342 h 2903740"/>
              <a:gd name="connsiteX1115" fmla="*/ 1471176 w 2928285"/>
              <a:gd name="connsiteY1115" fmla="*/ 2844771 h 2903740"/>
              <a:gd name="connsiteX1116" fmla="*/ 1456793 w 2928285"/>
              <a:gd name="connsiteY1116" fmla="*/ 2841246 h 2903740"/>
              <a:gd name="connsiteX1117" fmla="*/ 1397262 w 2928285"/>
              <a:gd name="connsiteY1117" fmla="*/ 2838389 h 2903740"/>
              <a:gd name="connsiteX1118" fmla="*/ 1346113 w 2928285"/>
              <a:gd name="connsiteY1118" fmla="*/ 2835626 h 2903740"/>
              <a:gd name="connsiteX1119" fmla="*/ 1320871 w 2928285"/>
              <a:gd name="connsiteY1119" fmla="*/ 2833817 h 2903740"/>
              <a:gd name="connsiteX1120" fmla="*/ 1295916 w 2928285"/>
              <a:gd name="connsiteY1120" fmla="*/ 2830959 h 2903740"/>
              <a:gd name="connsiteX1121" fmla="*/ 1246767 w 2928285"/>
              <a:gd name="connsiteY1121" fmla="*/ 2824102 h 2903740"/>
              <a:gd name="connsiteX1122" fmla="*/ 1199142 w 2928285"/>
              <a:gd name="connsiteY1122" fmla="*/ 2814577 h 2903740"/>
              <a:gd name="connsiteX1123" fmla="*/ 1177139 w 2928285"/>
              <a:gd name="connsiteY1123" fmla="*/ 2809909 h 2903740"/>
              <a:gd name="connsiteX1124" fmla="*/ 1154089 w 2928285"/>
              <a:gd name="connsiteY1124" fmla="*/ 2804385 h 2903740"/>
              <a:gd name="connsiteX1125" fmla="*/ 1106464 w 2928285"/>
              <a:gd name="connsiteY1125" fmla="*/ 2792859 h 2903740"/>
              <a:gd name="connsiteX1126" fmla="*/ 1058839 w 2928285"/>
              <a:gd name="connsiteY1126" fmla="*/ 2779048 h 2903740"/>
              <a:gd name="connsiteX1127" fmla="*/ 1036360 w 2928285"/>
              <a:gd name="connsiteY1127" fmla="*/ 2772095 h 2903740"/>
              <a:gd name="connsiteX1128" fmla="*/ 1015500 w 2928285"/>
              <a:gd name="connsiteY1128" fmla="*/ 2764284 h 2903740"/>
              <a:gd name="connsiteX1129" fmla="*/ 978352 w 2928285"/>
              <a:gd name="connsiteY1129" fmla="*/ 2751711 h 2903740"/>
              <a:gd name="connsiteX1130" fmla="*/ 943110 w 2928285"/>
              <a:gd name="connsiteY1130" fmla="*/ 2738091 h 2903740"/>
              <a:gd name="connsiteX1131" fmla="*/ 912439 w 2928285"/>
              <a:gd name="connsiteY1131" fmla="*/ 2725041 h 2903740"/>
              <a:gd name="connsiteX1132" fmla="*/ 889389 w 2928285"/>
              <a:gd name="connsiteY1132" fmla="*/ 2712373 h 2903740"/>
              <a:gd name="connsiteX1133" fmla="*/ 836239 w 2928285"/>
              <a:gd name="connsiteY1133" fmla="*/ 2687513 h 2903740"/>
              <a:gd name="connsiteX1134" fmla="*/ 787281 w 2928285"/>
              <a:gd name="connsiteY1134" fmla="*/ 2664082 h 2903740"/>
              <a:gd name="connsiteX1135" fmla="*/ 739656 w 2928285"/>
              <a:gd name="connsiteY1135" fmla="*/ 2638459 h 2903740"/>
              <a:gd name="connsiteX1136" fmla="*/ 692031 w 2928285"/>
              <a:gd name="connsiteY1136" fmla="*/ 2611504 h 2903740"/>
              <a:gd name="connsiteX1137" fmla="*/ 666694 w 2928285"/>
              <a:gd name="connsiteY1137" fmla="*/ 2595978 h 2903740"/>
              <a:gd name="connsiteX1138" fmla="*/ 640691 w 2928285"/>
              <a:gd name="connsiteY1138" fmla="*/ 2578357 h 2903740"/>
              <a:gd name="connsiteX1139" fmla="*/ 552776 w 2928285"/>
              <a:gd name="connsiteY1139" fmla="*/ 2511682 h 2903740"/>
              <a:gd name="connsiteX1140" fmla="*/ 517342 w 2928285"/>
              <a:gd name="connsiteY1140" fmla="*/ 2478820 h 2903740"/>
              <a:gd name="connsiteX1141" fmla="*/ 500102 w 2928285"/>
              <a:gd name="connsiteY1141" fmla="*/ 2462532 h 2903740"/>
              <a:gd name="connsiteX1142" fmla="*/ 483338 w 2928285"/>
              <a:gd name="connsiteY1142" fmla="*/ 2445388 h 2903740"/>
              <a:gd name="connsiteX1143" fmla="*/ 404090 w 2928285"/>
              <a:gd name="connsiteY1143" fmla="*/ 2356805 h 2903740"/>
              <a:gd name="connsiteX1144" fmla="*/ 391231 w 2928285"/>
              <a:gd name="connsiteY1144" fmla="*/ 2337279 h 2903740"/>
              <a:gd name="connsiteX1145" fmla="*/ 366752 w 2928285"/>
              <a:gd name="connsiteY1145" fmla="*/ 2301846 h 2903740"/>
              <a:gd name="connsiteX1146" fmla="*/ 351322 w 2928285"/>
              <a:gd name="connsiteY1146" fmla="*/ 2275557 h 2903740"/>
              <a:gd name="connsiteX1147" fmla="*/ 376753 w 2928285"/>
              <a:gd name="connsiteY1147" fmla="*/ 2302131 h 2903740"/>
              <a:gd name="connsiteX1148" fmla="*/ 384564 w 2928285"/>
              <a:gd name="connsiteY1148" fmla="*/ 2304989 h 2903740"/>
              <a:gd name="connsiteX1149" fmla="*/ 378277 w 2928285"/>
              <a:gd name="connsiteY1149" fmla="*/ 2289939 h 2903740"/>
              <a:gd name="connsiteX1150" fmla="*/ 378277 w 2928285"/>
              <a:gd name="connsiteY1150" fmla="*/ 2289939 h 2903740"/>
              <a:gd name="connsiteX1151" fmla="*/ 384564 w 2928285"/>
              <a:gd name="connsiteY1151" fmla="*/ 2304989 h 2903740"/>
              <a:gd name="connsiteX1152" fmla="*/ 315127 w 2928285"/>
              <a:gd name="connsiteY1152" fmla="*/ 2215645 h 2903740"/>
              <a:gd name="connsiteX1153" fmla="*/ 257977 w 2928285"/>
              <a:gd name="connsiteY1153" fmla="*/ 2135254 h 2903740"/>
              <a:gd name="connsiteX1154" fmla="*/ 224449 w 2928285"/>
              <a:gd name="connsiteY1154" fmla="*/ 2084390 h 2903740"/>
              <a:gd name="connsiteX1155" fmla="*/ 214162 w 2928285"/>
              <a:gd name="connsiteY1155" fmla="*/ 2056291 h 2903740"/>
              <a:gd name="connsiteX1156" fmla="*/ 211209 w 2928285"/>
              <a:gd name="connsiteY1156" fmla="*/ 2042766 h 2903740"/>
              <a:gd name="connsiteX1157" fmla="*/ 212447 w 2928285"/>
              <a:gd name="connsiteY1157" fmla="*/ 2044290 h 2903740"/>
              <a:gd name="connsiteX1158" fmla="*/ 202160 w 2928285"/>
              <a:gd name="connsiteY1158" fmla="*/ 2023335 h 2903740"/>
              <a:gd name="connsiteX1159" fmla="*/ 175204 w 2928285"/>
              <a:gd name="connsiteY1159" fmla="*/ 1969233 h 2903740"/>
              <a:gd name="connsiteX1160" fmla="*/ 154535 w 2928285"/>
              <a:gd name="connsiteY1160" fmla="*/ 1920941 h 2903740"/>
              <a:gd name="connsiteX1161" fmla="*/ 137104 w 2928285"/>
              <a:gd name="connsiteY1161" fmla="*/ 1881222 h 2903740"/>
              <a:gd name="connsiteX1162" fmla="*/ 125579 w 2928285"/>
              <a:gd name="connsiteY1162" fmla="*/ 1866648 h 2903740"/>
              <a:gd name="connsiteX1163" fmla="*/ 133866 w 2928285"/>
              <a:gd name="connsiteY1163" fmla="*/ 1895223 h 2903740"/>
              <a:gd name="connsiteX1164" fmla="*/ 156345 w 2928285"/>
              <a:gd name="connsiteY1164" fmla="*/ 1956469 h 2903740"/>
              <a:gd name="connsiteX1165" fmla="*/ 114054 w 2928285"/>
              <a:gd name="connsiteY1165" fmla="*/ 1850646 h 2903740"/>
              <a:gd name="connsiteX1166" fmla="*/ 98052 w 2928285"/>
              <a:gd name="connsiteY1166" fmla="*/ 1794068 h 2903740"/>
              <a:gd name="connsiteX1167" fmla="*/ 86812 w 2928285"/>
              <a:gd name="connsiteY1167" fmla="*/ 1751777 h 2903740"/>
              <a:gd name="connsiteX1168" fmla="*/ 73954 w 2928285"/>
              <a:gd name="connsiteY1168" fmla="*/ 1702818 h 2903740"/>
              <a:gd name="connsiteX1169" fmla="*/ 61952 w 2928285"/>
              <a:gd name="connsiteY1169" fmla="*/ 1692436 h 2903740"/>
              <a:gd name="connsiteX1170" fmla="*/ 60142 w 2928285"/>
              <a:gd name="connsiteY1170" fmla="*/ 1703771 h 2903740"/>
              <a:gd name="connsiteX1171" fmla="*/ 55094 w 2928285"/>
              <a:gd name="connsiteY1171" fmla="*/ 1689579 h 2903740"/>
              <a:gd name="connsiteX1172" fmla="*/ 52522 w 2928285"/>
              <a:gd name="connsiteY1172" fmla="*/ 1688531 h 2903740"/>
              <a:gd name="connsiteX1173" fmla="*/ 31186 w 2928285"/>
              <a:gd name="connsiteY1173" fmla="*/ 1606425 h 2903740"/>
              <a:gd name="connsiteX1174" fmla="*/ 24709 w 2928285"/>
              <a:gd name="connsiteY1174" fmla="*/ 1577279 h 2903740"/>
              <a:gd name="connsiteX1175" fmla="*/ 21185 w 2928285"/>
              <a:gd name="connsiteY1175" fmla="*/ 1554324 h 2903740"/>
              <a:gd name="connsiteX1176" fmla="*/ 18899 w 2928285"/>
              <a:gd name="connsiteY1176" fmla="*/ 1526320 h 2903740"/>
              <a:gd name="connsiteX1177" fmla="*/ 10993 w 2928285"/>
              <a:gd name="connsiteY1177" fmla="*/ 1475457 h 2903740"/>
              <a:gd name="connsiteX1178" fmla="*/ 3850 w 2928285"/>
              <a:gd name="connsiteY1178" fmla="*/ 1406210 h 2903740"/>
              <a:gd name="connsiteX1179" fmla="*/ 6898 w 2928285"/>
              <a:gd name="connsiteY1179" fmla="*/ 1344774 h 2903740"/>
              <a:gd name="connsiteX1180" fmla="*/ 3850 w 2928285"/>
              <a:gd name="connsiteY1180" fmla="*/ 1406210 h 2903740"/>
              <a:gd name="connsiteX1181" fmla="*/ 2707 w 2928285"/>
              <a:gd name="connsiteY1181" fmla="*/ 1372491 h 2903740"/>
              <a:gd name="connsiteX1182" fmla="*/ 4897 w 2928285"/>
              <a:gd name="connsiteY1182" fmla="*/ 1332105 h 2903740"/>
              <a:gd name="connsiteX1183" fmla="*/ 7755 w 2928285"/>
              <a:gd name="connsiteY1183" fmla="*/ 1296387 h 2903740"/>
              <a:gd name="connsiteX1184" fmla="*/ 9374 w 2928285"/>
              <a:gd name="connsiteY1184" fmla="*/ 1272955 h 2903740"/>
              <a:gd name="connsiteX1185" fmla="*/ -151 w 2928285"/>
              <a:gd name="connsiteY1185" fmla="*/ 1443548 h 2903740"/>
              <a:gd name="connsiteX1186" fmla="*/ 1659 w 2928285"/>
              <a:gd name="connsiteY1186" fmla="*/ 1518414 h 2903740"/>
              <a:gd name="connsiteX1187" fmla="*/ 4231 w 2928285"/>
              <a:gd name="connsiteY1187" fmla="*/ 1526987 h 2903740"/>
              <a:gd name="connsiteX1188" fmla="*/ 7279 w 2928285"/>
              <a:gd name="connsiteY1188" fmla="*/ 1556895 h 2903740"/>
              <a:gd name="connsiteX1189" fmla="*/ 11565 w 2928285"/>
              <a:gd name="connsiteY1189" fmla="*/ 1586613 h 2903740"/>
              <a:gd name="connsiteX1190" fmla="*/ 21090 w 2928285"/>
              <a:gd name="connsiteY1190" fmla="*/ 1645764 h 2903740"/>
              <a:gd name="connsiteX1191" fmla="*/ 34901 w 2928285"/>
              <a:gd name="connsiteY1191" fmla="*/ 1702342 h 2903740"/>
              <a:gd name="connsiteX1192" fmla="*/ 52046 w 2928285"/>
              <a:gd name="connsiteY1192" fmla="*/ 1764826 h 2903740"/>
              <a:gd name="connsiteX1193" fmla="*/ 73287 w 2928285"/>
              <a:gd name="connsiteY1193" fmla="*/ 1833787 h 2903740"/>
              <a:gd name="connsiteX1194" fmla="*/ 99671 w 2928285"/>
              <a:gd name="connsiteY1194" fmla="*/ 1909987 h 2903740"/>
              <a:gd name="connsiteX1195" fmla="*/ 86431 w 2928285"/>
              <a:gd name="connsiteY1195" fmla="*/ 1879412 h 2903740"/>
              <a:gd name="connsiteX1196" fmla="*/ 99671 w 2928285"/>
              <a:gd name="connsiteY1196" fmla="*/ 1909987 h 2903740"/>
              <a:gd name="connsiteX1197" fmla="*/ 107101 w 2928285"/>
              <a:gd name="connsiteY1197" fmla="*/ 1925799 h 2903740"/>
              <a:gd name="connsiteX1198" fmla="*/ 119769 w 2928285"/>
              <a:gd name="connsiteY1198" fmla="*/ 1957422 h 2903740"/>
              <a:gd name="connsiteX1199" fmla="*/ 127294 w 2928285"/>
              <a:gd name="connsiteY1199" fmla="*/ 1975233 h 2903740"/>
              <a:gd name="connsiteX1200" fmla="*/ 130913 w 2928285"/>
              <a:gd name="connsiteY1200" fmla="*/ 1982853 h 2903740"/>
              <a:gd name="connsiteX1201" fmla="*/ 130913 w 2928285"/>
              <a:gd name="connsiteY1201" fmla="*/ 1982853 h 2903740"/>
              <a:gd name="connsiteX1202" fmla="*/ 146725 w 2928285"/>
              <a:gd name="connsiteY1202" fmla="*/ 2014476 h 2903740"/>
              <a:gd name="connsiteX1203" fmla="*/ 163012 w 2928285"/>
              <a:gd name="connsiteY1203" fmla="*/ 2045528 h 2903740"/>
              <a:gd name="connsiteX1204" fmla="*/ 188063 w 2928285"/>
              <a:gd name="connsiteY1204" fmla="*/ 2088867 h 2903740"/>
              <a:gd name="connsiteX1205" fmla="*/ 217591 w 2928285"/>
              <a:gd name="connsiteY1205" fmla="*/ 2140588 h 2903740"/>
              <a:gd name="connsiteX1206" fmla="*/ 232735 w 2928285"/>
              <a:gd name="connsiteY1206" fmla="*/ 2171544 h 2903740"/>
              <a:gd name="connsiteX1207" fmla="*/ 230735 w 2928285"/>
              <a:gd name="connsiteY1207" fmla="*/ 2175830 h 2903740"/>
              <a:gd name="connsiteX1208" fmla="*/ 252928 w 2928285"/>
              <a:gd name="connsiteY1208" fmla="*/ 2219073 h 2903740"/>
              <a:gd name="connsiteX1209" fmla="*/ 324080 w 2928285"/>
              <a:gd name="connsiteY1209" fmla="*/ 2307465 h 2903740"/>
              <a:gd name="connsiteX1210" fmla="*/ 381992 w 2928285"/>
              <a:gd name="connsiteY1210" fmla="*/ 2370997 h 2903740"/>
              <a:gd name="connsiteX1211" fmla="*/ 412853 w 2928285"/>
              <a:gd name="connsiteY1211" fmla="*/ 2404811 h 2903740"/>
              <a:gd name="connsiteX1212" fmla="*/ 428569 w 2928285"/>
              <a:gd name="connsiteY1212" fmla="*/ 2422623 h 2903740"/>
              <a:gd name="connsiteX1213" fmla="*/ 444857 w 2928285"/>
              <a:gd name="connsiteY1213" fmla="*/ 2440816 h 2903740"/>
              <a:gd name="connsiteX1214" fmla="*/ 484957 w 2928285"/>
              <a:gd name="connsiteY1214" fmla="*/ 2483107 h 2903740"/>
              <a:gd name="connsiteX1215" fmla="*/ 490672 w 2928285"/>
              <a:gd name="connsiteY1215" fmla="*/ 2494155 h 2903740"/>
              <a:gd name="connsiteX1216" fmla="*/ 510294 w 2928285"/>
              <a:gd name="connsiteY1216" fmla="*/ 2513205 h 2903740"/>
              <a:gd name="connsiteX1217" fmla="*/ 453144 w 2928285"/>
              <a:gd name="connsiteY1217" fmla="*/ 2464914 h 2903740"/>
              <a:gd name="connsiteX1218" fmla="*/ 432284 w 2928285"/>
              <a:gd name="connsiteY1218" fmla="*/ 2444435 h 2903740"/>
              <a:gd name="connsiteX1219" fmla="*/ 415806 w 2928285"/>
              <a:gd name="connsiteY1219" fmla="*/ 2427861 h 2903740"/>
              <a:gd name="connsiteX1220" fmla="*/ 394660 w 2928285"/>
              <a:gd name="connsiteY1220" fmla="*/ 2409478 h 2903740"/>
              <a:gd name="connsiteX1221" fmla="*/ 369991 w 2928285"/>
              <a:gd name="connsiteY1221" fmla="*/ 2389285 h 2903740"/>
              <a:gd name="connsiteX1222" fmla="*/ 336082 w 2928285"/>
              <a:gd name="connsiteY1222" fmla="*/ 2351185 h 2903740"/>
              <a:gd name="connsiteX1223" fmla="*/ 315031 w 2928285"/>
              <a:gd name="connsiteY1223" fmla="*/ 2325277 h 2903740"/>
              <a:gd name="connsiteX1224" fmla="*/ 294362 w 2928285"/>
              <a:gd name="connsiteY1224" fmla="*/ 2299083 h 2903740"/>
              <a:gd name="connsiteX1225" fmla="*/ 266740 w 2928285"/>
              <a:gd name="connsiteY1225" fmla="*/ 2271366 h 2903740"/>
              <a:gd name="connsiteX1226" fmla="*/ 249690 w 2928285"/>
              <a:gd name="connsiteY1226" fmla="*/ 2257459 h 2903740"/>
              <a:gd name="connsiteX1227" fmla="*/ 228449 w 2928285"/>
              <a:gd name="connsiteY1227" fmla="*/ 2230313 h 2903740"/>
              <a:gd name="connsiteX1228" fmla="*/ 227306 w 2928285"/>
              <a:gd name="connsiteY1228" fmla="*/ 2228789 h 2903740"/>
              <a:gd name="connsiteX1229" fmla="*/ 1292296 w 2928285"/>
              <a:gd name="connsiteY1229" fmla="*/ 2898777 h 2903740"/>
              <a:gd name="connsiteX1230" fmla="*/ 1291344 w 2928285"/>
              <a:gd name="connsiteY1230" fmla="*/ 2897349 h 2903740"/>
              <a:gd name="connsiteX1231" fmla="*/ 1805218 w 2928285"/>
              <a:gd name="connsiteY1231" fmla="*/ 63852 h 2903740"/>
              <a:gd name="connsiteX1232" fmla="*/ 1707110 w 2928285"/>
              <a:gd name="connsiteY1232" fmla="*/ 42992 h 2903740"/>
              <a:gd name="connsiteX1233" fmla="*/ 1649960 w 2928285"/>
              <a:gd name="connsiteY1233" fmla="*/ 32419 h 2903740"/>
              <a:gd name="connsiteX1234" fmla="*/ 1707110 w 2928285"/>
              <a:gd name="connsiteY1234" fmla="*/ 42992 h 2903740"/>
              <a:gd name="connsiteX1235" fmla="*/ 1707110 w 2928285"/>
              <a:gd name="connsiteY1235" fmla="*/ 44992 h 2903740"/>
              <a:gd name="connsiteX1236" fmla="*/ 1675297 w 2928285"/>
              <a:gd name="connsiteY1236" fmla="*/ 41658 h 2903740"/>
              <a:gd name="connsiteX1237" fmla="*/ 1677869 w 2928285"/>
              <a:gd name="connsiteY1237" fmla="*/ 41658 h 2903740"/>
              <a:gd name="connsiteX1238" fmla="*/ 1675297 w 2928285"/>
              <a:gd name="connsiteY1238" fmla="*/ 41658 h 2903740"/>
              <a:gd name="connsiteX1239" fmla="*/ 1643293 w 2928285"/>
              <a:gd name="connsiteY1239" fmla="*/ 39753 h 2903740"/>
              <a:gd name="connsiteX1240" fmla="*/ 1612241 w 2928285"/>
              <a:gd name="connsiteY1240" fmla="*/ 35943 h 2903740"/>
              <a:gd name="connsiteX1241" fmla="*/ 1563569 w 2928285"/>
              <a:gd name="connsiteY1241" fmla="*/ 31752 h 2903740"/>
              <a:gd name="connsiteX1242" fmla="*/ 1548900 w 2928285"/>
              <a:gd name="connsiteY1242" fmla="*/ 33086 h 2903740"/>
              <a:gd name="connsiteX1243" fmla="*/ 1535279 w 2928285"/>
              <a:gd name="connsiteY1243" fmla="*/ 33086 h 2903740"/>
              <a:gd name="connsiteX1244" fmla="*/ 1519944 w 2928285"/>
              <a:gd name="connsiteY1244" fmla="*/ 33086 h 2903740"/>
              <a:gd name="connsiteX1245" fmla="*/ 1513848 w 2928285"/>
              <a:gd name="connsiteY1245" fmla="*/ 39372 h 2903740"/>
              <a:gd name="connsiteX1246" fmla="*/ 1537565 w 2928285"/>
              <a:gd name="connsiteY1246" fmla="*/ 40706 h 2903740"/>
              <a:gd name="connsiteX1247" fmla="*/ 1562044 w 2928285"/>
              <a:gd name="connsiteY1247" fmla="*/ 42992 h 2903740"/>
              <a:gd name="connsiteX1248" fmla="*/ 1596049 w 2928285"/>
              <a:gd name="connsiteY1248" fmla="*/ 48040 h 2903740"/>
              <a:gd name="connsiteX1249" fmla="*/ 1512229 w 2928285"/>
              <a:gd name="connsiteY1249" fmla="*/ 45849 h 2903740"/>
              <a:gd name="connsiteX1250" fmla="*/ 1464604 w 2928285"/>
              <a:gd name="connsiteY1250" fmla="*/ 43563 h 2903740"/>
              <a:gd name="connsiteX1251" fmla="*/ 1395071 w 2928285"/>
              <a:gd name="connsiteY1251" fmla="*/ 45945 h 2903740"/>
              <a:gd name="connsiteX1252" fmla="*/ 1359638 w 2928285"/>
              <a:gd name="connsiteY1252" fmla="*/ 45945 h 2903740"/>
              <a:gd name="connsiteX1253" fmla="*/ 1480034 w 2928285"/>
              <a:gd name="connsiteY1253" fmla="*/ 24323 h 2903740"/>
              <a:gd name="connsiteX1254" fmla="*/ 1480034 w 2928285"/>
              <a:gd name="connsiteY1254" fmla="*/ 24323 h 2903740"/>
              <a:gd name="connsiteX1255" fmla="*/ 1530326 w 2928285"/>
              <a:gd name="connsiteY1255" fmla="*/ 22418 h 2903740"/>
              <a:gd name="connsiteX1256" fmla="*/ 1527374 w 2928285"/>
              <a:gd name="connsiteY1256" fmla="*/ 14607 h 2903740"/>
              <a:gd name="connsiteX1257" fmla="*/ 1569664 w 2928285"/>
              <a:gd name="connsiteY1257" fmla="*/ 17084 h 2903740"/>
              <a:gd name="connsiteX1258" fmla="*/ 1611670 w 2928285"/>
              <a:gd name="connsiteY1258" fmla="*/ 21084 h 2903740"/>
              <a:gd name="connsiteX1259" fmla="*/ 1614337 w 2928285"/>
              <a:gd name="connsiteY1259" fmla="*/ 20608 h 2903740"/>
              <a:gd name="connsiteX1260" fmla="*/ 1645388 w 2928285"/>
              <a:gd name="connsiteY1260" fmla="*/ 26514 h 2903740"/>
              <a:gd name="connsiteX1261" fmla="*/ 1647960 w 2928285"/>
              <a:gd name="connsiteY1261" fmla="*/ 29943 h 2903740"/>
              <a:gd name="connsiteX1262" fmla="*/ 1719207 w 2928285"/>
              <a:gd name="connsiteY1262" fmla="*/ 41087 h 2903740"/>
              <a:gd name="connsiteX1263" fmla="*/ 1789311 w 2928285"/>
              <a:gd name="connsiteY1263" fmla="*/ 55374 h 2903740"/>
              <a:gd name="connsiteX1264" fmla="*/ 1805313 w 2928285"/>
              <a:gd name="connsiteY1264" fmla="*/ 61375 h 2903740"/>
              <a:gd name="connsiteX1265" fmla="*/ 322937 w 2928285"/>
              <a:gd name="connsiteY1265" fmla="*/ 1187802 h 2903740"/>
              <a:gd name="connsiteX1266" fmla="*/ 312555 w 2928285"/>
              <a:gd name="connsiteY1266" fmla="*/ 1225902 h 2903740"/>
              <a:gd name="connsiteX1267" fmla="*/ 318365 w 2928285"/>
              <a:gd name="connsiteY1267" fmla="*/ 1169514 h 2903740"/>
              <a:gd name="connsiteX1268" fmla="*/ 327223 w 2928285"/>
              <a:gd name="connsiteY1268" fmla="*/ 1159989 h 2903740"/>
              <a:gd name="connsiteX1269" fmla="*/ 322937 w 2928285"/>
              <a:gd name="connsiteY1269" fmla="*/ 1187802 h 2903740"/>
              <a:gd name="connsiteX1270" fmla="*/ 345702 w 2928285"/>
              <a:gd name="connsiteY1270" fmla="*/ 1690055 h 2903740"/>
              <a:gd name="connsiteX1271" fmla="*/ 338082 w 2928285"/>
              <a:gd name="connsiteY1271" fmla="*/ 1649574 h 2903740"/>
              <a:gd name="connsiteX1272" fmla="*/ 341987 w 2928285"/>
              <a:gd name="connsiteY1272" fmla="*/ 1633095 h 2903740"/>
              <a:gd name="connsiteX1273" fmla="*/ 350464 w 2928285"/>
              <a:gd name="connsiteY1273" fmla="*/ 1667195 h 2903740"/>
              <a:gd name="connsiteX1274" fmla="*/ 356275 w 2928285"/>
              <a:gd name="connsiteY1274" fmla="*/ 1699008 h 2903740"/>
              <a:gd name="connsiteX1275" fmla="*/ 358370 w 2928285"/>
              <a:gd name="connsiteY1275" fmla="*/ 1710153 h 2903740"/>
              <a:gd name="connsiteX1276" fmla="*/ 358370 w 2928285"/>
              <a:gd name="connsiteY1276" fmla="*/ 1711962 h 2903740"/>
              <a:gd name="connsiteX1277" fmla="*/ 345702 w 2928285"/>
              <a:gd name="connsiteY1277" fmla="*/ 1690055 h 2903740"/>
              <a:gd name="connsiteX1278" fmla="*/ 364752 w 2928285"/>
              <a:gd name="connsiteY1278" fmla="*/ 1101696 h 2903740"/>
              <a:gd name="connsiteX1279" fmla="*/ 359418 w 2928285"/>
              <a:gd name="connsiteY1279" fmla="*/ 1122841 h 2903740"/>
              <a:gd name="connsiteX1280" fmla="*/ 346655 w 2928285"/>
              <a:gd name="connsiteY1280" fmla="*/ 1151988 h 2903740"/>
              <a:gd name="connsiteX1281" fmla="*/ 353036 w 2928285"/>
              <a:gd name="connsiteY1281" fmla="*/ 1124651 h 2903740"/>
              <a:gd name="connsiteX1282" fmla="*/ 364847 w 2928285"/>
              <a:gd name="connsiteY1282" fmla="*/ 1101696 h 2903740"/>
              <a:gd name="connsiteX1283" fmla="*/ 1555377 w 2928285"/>
              <a:gd name="connsiteY1283" fmla="*/ 158721 h 2903740"/>
              <a:gd name="connsiteX1284" fmla="*/ 1582904 w 2928285"/>
              <a:gd name="connsiteY1284" fmla="*/ 161102 h 2903740"/>
              <a:gd name="connsiteX1285" fmla="*/ 1538613 w 2928285"/>
              <a:gd name="connsiteY1285" fmla="*/ 159864 h 2903740"/>
              <a:gd name="connsiteX1286" fmla="*/ 1500513 w 2928285"/>
              <a:gd name="connsiteY1286" fmla="*/ 158339 h 2903740"/>
              <a:gd name="connsiteX1287" fmla="*/ 1463175 w 2928285"/>
              <a:gd name="connsiteY1287" fmla="*/ 157292 h 2903740"/>
              <a:gd name="connsiteX1288" fmla="*/ 1400501 w 2928285"/>
              <a:gd name="connsiteY1288" fmla="*/ 155768 h 2903740"/>
              <a:gd name="connsiteX1289" fmla="*/ 1554996 w 2928285"/>
              <a:gd name="connsiteY1289" fmla="*/ 158339 h 2903740"/>
              <a:gd name="connsiteX1290" fmla="*/ 1353066 w 2928285"/>
              <a:gd name="connsiteY1290" fmla="*/ 223300 h 2903740"/>
              <a:gd name="connsiteX1291" fmla="*/ 1324491 w 2928285"/>
              <a:gd name="connsiteY1291" fmla="*/ 227205 h 2903740"/>
              <a:gd name="connsiteX1292" fmla="*/ 1283914 w 2928285"/>
              <a:gd name="connsiteY1292" fmla="*/ 232349 h 2903740"/>
              <a:gd name="connsiteX1293" fmla="*/ 1289439 w 2928285"/>
              <a:gd name="connsiteY1293" fmla="*/ 225491 h 2903740"/>
              <a:gd name="connsiteX1294" fmla="*/ 1341445 w 2928285"/>
              <a:gd name="connsiteY1294" fmla="*/ 218919 h 2903740"/>
              <a:gd name="connsiteX1295" fmla="*/ 1381927 w 2928285"/>
              <a:gd name="connsiteY1295" fmla="*/ 218919 h 2903740"/>
              <a:gd name="connsiteX1296" fmla="*/ 1352685 w 2928285"/>
              <a:gd name="connsiteY1296" fmla="*/ 222919 h 2903740"/>
              <a:gd name="connsiteX1297" fmla="*/ 1768356 w 2928285"/>
              <a:gd name="connsiteY1297" fmla="*/ 276449 h 2903740"/>
              <a:gd name="connsiteX1298" fmla="*/ 1746258 w 2928285"/>
              <a:gd name="connsiteY1298" fmla="*/ 271878 h 2903740"/>
              <a:gd name="connsiteX1299" fmla="*/ 1710063 w 2928285"/>
              <a:gd name="connsiteY1299" fmla="*/ 266734 h 2903740"/>
              <a:gd name="connsiteX1300" fmla="*/ 1698824 w 2928285"/>
              <a:gd name="connsiteY1300" fmla="*/ 264353 h 2903740"/>
              <a:gd name="connsiteX1301" fmla="*/ 1689299 w 2928285"/>
              <a:gd name="connsiteY1301" fmla="*/ 262924 h 2903740"/>
              <a:gd name="connsiteX1302" fmla="*/ 1676916 w 2928285"/>
              <a:gd name="connsiteY1302" fmla="*/ 260638 h 2903740"/>
              <a:gd name="connsiteX1303" fmla="*/ 1669391 w 2928285"/>
              <a:gd name="connsiteY1303" fmla="*/ 258066 h 2903740"/>
              <a:gd name="connsiteX1304" fmla="*/ 1669391 w 2928285"/>
              <a:gd name="connsiteY1304" fmla="*/ 254732 h 2903740"/>
              <a:gd name="connsiteX1305" fmla="*/ 1671677 w 2928285"/>
              <a:gd name="connsiteY1305" fmla="*/ 251875 h 2903740"/>
              <a:gd name="connsiteX1306" fmla="*/ 1660057 w 2928285"/>
              <a:gd name="connsiteY1306" fmla="*/ 246255 h 2903740"/>
              <a:gd name="connsiteX1307" fmla="*/ 1659390 w 2928285"/>
              <a:gd name="connsiteY1307" fmla="*/ 245303 h 2903740"/>
              <a:gd name="connsiteX1308" fmla="*/ 1645007 w 2928285"/>
              <a:gd name="connsiteY1308" fmla="*/ 241588 h 2903740"/>
              <a:gd name="connsiteX1309" fmla="*/ 1617385 w 2928285"/>
              <a:gd name="connsiteY1309" fmla="*/ 238159 h 2903740"/>
              <a:gd name="connsiteX1310" fmla="*/ 1603002 w 2928285"/>
              <a:gd name="connsiteY1310" fmla="*/ 236159 h 2903740"/>
              <a:gd name="connsiteX1311" fmla="*/ 1578142 w 2928285"/>
              <a:gd name="connsiteY1311" fmla="*/ 233492 h 2903740"/>
              <a:gd name="connsiteX1312" fmla="*/ 1547757 w 2928285"/>
              <a:gd name="connsiteY1312" fmla="*/ 236540 h 2903740"/>
              <a:gd name="connsiteX1313" fmla="*/ 1519182 w 2928285"/>
              <a:gd name="connsiteY1313" fmla="*/ 229777 h 2903740"/>
              <a:gd name="connsiteX1314" fmla="*/ 1521944 w 2928285"/>
              <a:gd name="connsiteY1314" fmla="*/ 224634 h 2903740"/>
              <a:gd name="connsiteX1315" fmla="*/ 1518325 w 2928285"/>
              <a:gd name="connsiteY1315" fmla="*/ 224634 h 2903740"/>
              <a:gd name="connsiteX1316" fmla="*/ 1522325 w 2928285"/>
              <a:gd name="connsiteY1316" fmla="*/ 219299 h 2903740"/>
              <a:gd name="connsiteX1317" fmla="*/ 1491941 w 2928285"/>
              <a:gd name="connsiteY1317" fmla="*/ 211870 h 2903740"/>
              <a:gd name="connsiteX1318" fmla="*/ 1459460 w 2928285"/>
              <a:gd name="connsiteY1318" fmla="*/ 210346 h 2903740"/>
              <a:gd name="connsiteX1319" fmla="*/ 1430028 w 2928285"/>
              <a:gd name="connsiteY1319" fmla="*/ 210346 h 2903740"/>
              <a:gd name="connsiteX1320" fmla="*/ 1403072 w 2928285"/>
              <a:gd name="connsiteY1320" fmla="*/ 209584 h 2903740"/>
              <a:gd name="connsiteX1321" fmla="*/ 1378402 w 2928285"/>
              <a:gd name="connsiteY1321" fmla="*/ 209584 h 2903740"/>
              <a:gd name="connsiteX1322" fmla="*/ 1346018 w 2928285"/>
              <a:gd name="connsiteY1322" fmla="*/ 208727 h 2903740"/>
              <a:gd name="connsiteX1323" fmla="*/ 1333349 w 2928285"/>
              <a:gd name="connsiteY1323" fmla="*/ 206727 h 2903740"/>
              <a:gd name="connsiteX1324" fmla="*/ 1333349 w 2928285"/>
              <a:gd name="connsiteY1324" fmla="*/ 204250 h 2903740"/>
              <a:gd name="connsiteX1325" fmla="*/ 1368973 w 2928285"/>
              <a:gd name="connsiteY1325" fmla="*/ 200154 h 2903740"/>
              <a:gd name="connsiteX1326" fmla="*/ 1404692 w 2928285"/>
              <a:gd name="connsiteY1326" fmla="*/ 196535 h 2903740"/>
              <a:gd name="connsiteX1327" fmla="*/ 1464794 w 2928285"/>
              <a:gd name="connsiteY1327" fmla="*/ 193106 h 2903740"/>
              <a:gd name="connsiteX1328" fmla="*/ 1427361 w 2928285"/>
              <a:gd name="connsiteY1328" fmla="*/ 189867 h 2903740"/>
              <a:gd name="connsiteX1329" fmla="*/ 1385260 w 2928285"/>
              <a:gd name="connsiteY1329" fmla="*/ 190439 h 2903740"/>
              <a:gd name="connsiteX1330" fmla="*/ 1350113 w 2928285"/>
              <a:gd name="connsiteY1330" fmla="*/ 191010 h 2903740"/>
              <a:gd name="connsiteX1331" fmla="*/ 1421646 w 2928285"/>
              <a:gd name="connsiteY1331" fmla="*/ 187200 h 2903740"/>
              <a:gd name="connsiteX1332" fmla="*/ 1457365 w 2928285"/>
              <a:gd name="connsiteY1332" fmla="*/ 186629 h 2903740"/>
              <a:gd name="connsiteX1333" fmla="*/ 1493560 w 2928285"/>
              <a:gd name="connsiteY1333" fmla="*/ 187105 h 2903740"/>
              <a:gd name="connsiteX1334" fmla="*/ 1583380 w 2928285"/>
              <a:gd name="connsiteY1334" fmla="*/ 190439 h 2903740"/>
              <a:gd name="connsiteX1335" fmla="*/ 1623004 w 2928285"/>
              <a:gd name="connsiteY1335" fmla="*/ 195582 h 2903740"/>
              <a:gd name="connsiteX1336" fmla="*/ 1661104 w 2928285"/>
              <a:gd name="connsiteY1336" fmla="*/ 201583 h 2903740"/>
              <a:gd name="connsiteX1337" fmla="*/ 1724255 w 2928285"/>
              <a:gd name="connsiteY1337" fmla="*/ 217109 h 2903740"/>
              <a:gd name="connsiteX1338" fmla="*/ 1677773 w 2928285"/>
              <a:gd name="connsiteY1338" fmla="*/ 217109 h 2903740"/>
              <a:gd name="connsiteX1339" fmla="*/ 1729685 w 2928285"/>
              <a:gd name="connsiteY1339" fmla="*/ 239778 h 2903740"/>
              <a:gd name="connsiteX1340" fmla="*/ 1742734 w 2928285"/>
              <a:gd name="connsiteY1340" fmla="*/ 247208 h 2903740"/>
              <a:gd name="connsiteX1341" fmla="*/ 1694156 w 2928285"/>
              <a:gd name="connsiteY1341" fmla="*/ 242350 h 2903740"/>
              <a:gd name="connsiteX1342" fmla="*/ 1660533 w 2928285"/>
              <a:gd name="connsiteY1342" fmla="*/ 239397 h 2903740"/>
              <a:gd name="connsiteX1343" fmla="*/ 1643769 w 2928285"/>
              <a:gd name="connsiteY1343" fmla="*/ 236445 h 2903740"/>
              <a:gd name="connsiteX1344" fmla="*/ 1660533 w 2928285"/>
              <a:gd name="connsiteY1344" fmla="*/ 239397 h 2903740"/>
              <a:gd name="connsiteX1345" fmla="*/ 1694156 w 2928285"/>
              <a:gd name="connsiteY1345" fmla="*/ 247970 h 2903740"/>
              <a:gd name="connsiteX1346" fmla="*/ 1740257 w 2928285"/>
              <a:gd name="connsiteY1346" fmla="*/ 257495 h 2903740"/>
              <a:gd name="connsiteX1347" fmla="*/ 1740257 w 2928285"/>
              <a:gd name="connsiteY1347" fmla="*/ 257495 h 2903740"/>
              <a:gd name="connsiteX1348" fmla="*/ 1791407 w 2928285"/>
              <a:gd name="connsiteY1348" fmla="*/ 282165 h 2903740"/>
              <a:gd name="connsiteX1349" fmla="*/ 1967238 w 2928285"/>
              <a:gd name="connsiteY1349" fmla="*/ 2475296 h 2903740"/>
              <a:gd name="connsiteX1350" fmla="*/ 1930091 w 2928285"/>
              <a:gd name="connsiteY1350" fmla="*/ 2489774 h 2903740"/>
              <a:gd name="connsiteX1351" fmla="*/ 1940949 w 2928285"/>
              <a:gd name="connsiteY1351" fmla="*/ 2482916 h 2903740"/>
              <a:gd name="connsiteX1352" fmla="*/ 1960570 w 2928285"/>
              <a:gd name="connsiteY1352" fmla="*/ 2463104 h 2903740"/>
              <a:gd name="connsiteX1353" fmla="*/ 1959713 w 2928285"/>
              <a:gd name="connsiteY1353" fmla="*/ 2461580 h 2903740"/>
              <a:gd name="connsiteX1354" fmla="*/ 1977525 w 2928285"/>
              <a:gd name="connsiteY1354" fmla="*/ 2452055 h 2903740"/>
              <a:gd name="connsiteX1355" fmla="*/ 2006957 w 2928285"/>
              <a:gd name="connsiteY1355" fmla="*/ 2439482 h 2903740"/>
              <a:gd name="connsiteX1356" fmla="*/ 2023150 w 2928285"/>
              <a:gd name="connsiteY1356" fmla="*/ 2437768 h 2903740"/>
              <a:gd name="connsiteX1357" fmla="*/ 2035056 w 2928285"/>
              <a:gd name="connsiteY1357" fmla="*/ 2437768 h 2903740"/>
              <a:gd name="connsiteX1358" fmla="*/ 1966857 w 2928285"/>
              <a:gd name="connsiteY1358" fmla="*/ 2474915 h 2903740"/>
              <a:gd name="connsiteX1359" fmla="*/ 2129163 w 2928285"/>
              <a:gd name="connsiteY1359" fmla="*/ 418944 h 2903740"/>
              <a:gd name="connsiteX1360" fmla="*/ 2108113 w 2928285"/>
              <a:gd name="connsiteY1360" fmla="*/ 405132 h 2903740"/>
              <a:gd name="connsiteX1361" fmla="*/ 2072585 w 2928285"/>
              <a:gd name="connsiteY1361" fmla="*/ 380367 h 2903740"/>
              <a:gd name="connsiteX1362" fmla="*/ 2053535 w 2928285"/>
              <a:gd name="connsiteY1362" fmla="*/ 365794 h 2903740"/>
              <a:gd name="connsiteX1363" fmla="*/ 2072585 w 2928285"/>
              <a:gd name="connsiteY1363" fmla="*/ 375319 h 2903740"/>
              <a:gd name="connsiteX1364" fmla="*/ 2084777 w 2928285"/>
              <a:gd name="connsiteY1364" fmla="*/ 382463 h 2903740"/>
              <a:gd name="connsiteX1365" fmla="*/ 2096397 w 2928285"/>
              <a:gd name="connsiteY1365" fmla="*/ 389892 h 2903740"/>
              <a:gd name="connsiteX1366" fmla="*/ 2119162 w 2928285"/>
              <a:gd name="connsiteY1366" fmla="*/ 405894 h 2903740"/>
              <a:gd name="connsiteX1367" fmla="*/ 2131639 w 2928285"/>
              <a:gd name="connsiteY1367" fmla="*/ 415419 h 2903740"/>
              <a:gd name="connsiteX1368" fmla="*/ 2149737 w 2928285"/>
              <a:gd name="connsiteY1368" fmla="*/ 429326 h 2903740"/>
              <a:gd name="connsiteX1369" fmla="*/ 2151261 w 2928285"/>
              <a:gd name="connsiteY1369" fmla="*/ 434088 h 2903740"/>
              <a:gd name="connsiteX1370" fmla="*/ 2249654 w 2928285"/>
              <a:gd name="connsiteY1370" fmla="*/ 445899 h 2903740"/>
              <a:gd name="connsiteX1371" fmla="*/ 2251464 w 2928285"/>
              <a:gd name="connsiteY1371" fmla="*/ 443137 h 2903740"/>
              <a:gd name="connsiteX1372" fmla="*/ 2252321 w 2928285"/>
              <a:gd name="connsiteY1372" fmla="*/ 442470 h 2903740"/>
              <a:gd name="connsiteX1373" fmla="*/ 2287278 w 2928285"/>
              <a:gd name="connsiteY1373" fmla="*/ 469712 h 2903740"/>
              <a:gd name="connsiteX1374" fmla="*/ 2305852 w 2928285"/>
              <a:gd name="connsiteY1374" fmla="*/ 487619 h 2903740"/>
              <a:gd name="connsiteX1375" fmla="*/ 2307090 w 2928285"/>
              <a:gd name="connsiteY1375" fmla="*/ 491810 h 2903740"/>
              <a:gd name="connsiteX1376" fmla="*/ 2294041 w 2928285"/>
              <a:gd name="connsiteY1376" fmla="*/ 484095 h 2903740"/>
              <a:gd name="connsiteX1377" fmla="*/ 2249654 w 2928285"/>
              <a:gd name="connsiteY1377" fmla="*/ 445899 h 2903740"/>
              <a:gd name="connsiteX1378" fmla="*/ 2335379 w 2928285"/>
              <a:gd name="connsiteY1378" fmla="*/ 2201929 h 2903740"/>
              <a:gd name="connsiteX1379" fmla="*/ 2311186 w 2928285"/>
              <a:gd name="connsiteY1379" fmla="*/ 2228694 h 2903740"/>
              <a:gd name="connsiteX1380" fmla="*/ 2298803 w 2928285"/>
              <a:gd name="connsiteY1380" fmla="*/ 2242696 h 2903740"/>
              <a:gd name="connsiteX1381" fmla="*/ 2286326 w 2928285"/>
              <a:gd name="connsiteY1381" fmla="*/ 2255840 h 2903740"/>
              <a:gd name="connsiteX1382" fmla="*/ 2255464 w 2928285"/>
              <a:gd name="connsiteY1382" fmla="*/ 2284415 h 2903740"/>
              <a:gd name="connsiteX1383" fmla="*/ 2273943 w 2928285"/>
              <a:gd name="connsiteY1383" fmla="*/ 2259840 h 2903740"/>
              <a:gd name="connsiteX1384" fmla="*/ 2294231 w 2928285"/>
              <a:gd name="connsiteY1384" fmla="*/ 2238409 h 2903740"/>
              <a:gd name="connsiteX1385" fmla="*/ 2319758 w 2928285"/>
              <a:gd name="connsiteY1385" fmla="*/ 2210501 h 2903740"/>
              <a:gd name="connsiteX1386" fmla="*/ 2343666 w 2928285"/>
              <a:gd name="connsiteY1386" fmla="*/ 2190498 h 2903740"/>
              <a:gd name="connsiteX1387" fmla="*/ 2335379 w 2928285"/>
              <a:gd name="connsiteY1387" fmla="*/ 2201929 h 2903740"/>
              <a:gd name="connsiteX1388" fmla="*/ 2405197 w 2928285"/>
              <a:gd name="connsiteY1388" fmla="*/ 2106679 h 2903740"/>
              <a:gd name="connsiteX1389" fmla="*/ 2391196 w 2928285"/>
              <a:gd name="connsiteY1389" fmla="*/ 2124681 h 2903740"/>
              <a:gd name="connsiteX1390" fmla="*/ 2399673 w 2928285"/>
              <a:gd name="connsiteY1390" fmla="*/ 2109155 h 2903740"/>
              <a:gd name="connsiteX1391" fmla="*/ 2415294 w 2928285"/>
              <a:gd name="connsiteY1391" fmla="*/ 2090676 h 2903740"/>
              <a:gd name="connsiteX1392" fmla="*/ 2405388 w 2928285"/>
              <a:gd name="connsiteY1392" fmla="*/ 2107059 h 2903740"/>
              <a:gd name="connsiteX1393" fmla="*/ 2495304 w 2928285"/>
              <a:gd name="connsiteY1393" fmla="*/ 2039527 h 2903740"/>
              <a:gd name="connsiteX1394" fmla="*/ 2465586 w 2928285"/>
              <a:gd name="connsiteY1394" fmla="*/ 2083533 h 2903740"/>
              <a:gd name="connsiteX1395" fmla="*/ 2457776 w 2928285"/>
              <a:gd name="connsiteY1395" fmla="*/ 2086771 h 2903740"/>
              <a:gd name="connsiteX1396" fmla="*/ 2466729 w 2928285"/>
              <a:gd name="connsiteY1396" fmla="*/ 2077246 h 2903740"/>
              <a:gd name="connsiteX1397" fmla="*/ 2481207 w 2928285"/>
              <a:gd name="connsiteY1397" fmla="*/ 2055339 h 2903740"/>
              <a:gd name="connsiteX1398" fmla="*/ 2496066 w 2928285"/>
              <a:gd name="connsiteY1398" fmla="*/ 2032669 h 2903740"/>
              <a:gd name="connsiteX1399" fmla="*/ 2507496 w 2928285"/>
              <a:gd name="connsiteY1399" fmla="*/ 2014572 h 2903740"/>
              <a:gd name="connsiteX1400" fmla="*/ 2523593 w 2928285"/>
              <a:gd name="connsiteY1400" fmla="*/ 1993140 h 2903740"/>
              <a:gd name="connsiteX1401" fmla="*/ 2495495 w 2928285"/>
              <a:gd name="connsiteY1401" fmla="*/ 2039908 h 2903740"/>
              <a:gd name="connsiteX1402" fmla="*/ 2686757 w 2928285"/>
              <a:gd name="connsiteY1402" fmla="*/ 1654622 h 2903740"/>
              <a:gd name="connsiteX1403" fmla="*/ 2683423 w 2928285"/>
              <a:gd name="connsiteY1403" fmla="*/ 1671291 h 2903740"/>
              <a:gd name="connsiteX1404" fmla="*/ 2675898 w 2928285"/>
              <a:gd name="connsiteY1404" fmla="*/ 1694722 h 2903740"/>
              <a:gd name="connsiteX1405" fmla="*/ 2682756 w 2928285"/>
              <a:gd name="connsiteY1405" fmla="*/ 1660623 h 2903740"/>
              <a:gd name="connsiteX1406" fmla="*/ 2689233 w 2928285"/>
              <a:gd name="connsiteY1406" fmla="*/ 1637191 h 2903740"/>
              <a:gd name="connsiteX1407" fmla="*/ 2686947 w 2928285"/>
              <a:gd name="connsiteY1407" fmla="*/ 1655003 h 2903740"/>
              <a:gd name="connsiteX1408" fmla="*/ 2705140 w 2928285"/>
              <a:gd name="connsiteY1408" fmla="*/ 1189802 h 2903740"/>
              <a:gd name="connsiteX1409" fmla="*/ 2687233 w 2928285"/>
              <a:gd name="connsiteY1409" fmla="*/ 1120270 h 2903740"/>
              <a:gd name="connsiteX1410" fmla="*/ 2626082 w 2928285"/>
              <a:gd name="connsiteY1410" fmla="*/ 946343 h 2903740"/>
              <a:gd name="connsiteX1411" fmla="*/ 2587982 w 2928285"/>
              <a:gd name="connsiteY1411" fmla="*/ 866714 h 2903740"/>
              <a:gd name="connsiteX1412" fmla="*/ 2585220 w 2928285"/>
              <a:gd name="connsiteY1412" fmla="*/ 857189 h 2903740"/>
              <a:gd name="connsiteX1413" fmla="*/ 2592840 w 2928285"/>
              <a:gd name="connsiteY1413" fmla="*/ 869381 h 2903740"/>
              <a:gd name="connsiteX1414" fmla="*/ 2611890 w 2928285"/>
              <a:gd name="connsiteY1414" fmla="*/ 902909 h 2903740"/>
              <a:gd name="connsiteX1415" fmla="*/ 2618081 w 2928285"/>
              <a:gd name="connsiteY1415" fmla="*/ 916720 h 2903740"/>
              <a:gd name="connsiteX1416" fmla="*/ 2623606 w 2928285"/>
              <a:gd name="connsiteY1416" fmla="*/ 930722 h 2903740"/>
              <a:gd name="connsiteX1417" fmla="*/ 2634560 w 2928285"/>
              <a:gd name="connsiteY1417" fmla="*/ 958821 h 2903740"/>
              <a:gd name="connsiteX1418" fmla="*/ 2639132 w 2928285"/>
              <a:gd name="connsiteY1418" fmla="*/ 956439 h 2903740"/>
              <a:gd name="connsiteX1419" fmla="*/ 2634560 w 2928285"/>
              <a:gd name="connsiteY1419" fmla="*/ 943390 h 2903740"/>
              <a:gd name="connsiteX1420" fmla="*/ 2634560 w 2928285"/>
              <a:gd name="connsiteY1420" fmla="*/ 938723 h 2903740"/>
              <a:gd name="connsiteX1421" fmla="*/ 2634560 w 2928285"/>
              <a:gd name="connsiteY1421" fmla="*/ 943390 h 2903740"/>
              <a:gd name="connsiteX1422" fmla="*/ 2619796 w 2928285"/>
              <a:gd name="connsiteY1422" fmla="*/ 907671 h 2903740"/>
              <a:gd name="connsiteX1423" fmla="*/ 2606651 w 2928285"/>
              <a:gd name="connsiteY1423" fmla="*/ 875477 h 2903740"/>
              <a:gd name="connsiteX1424" fmla="*/ 2606651 w 2928285"/>
              <a:gd name="connsiteY1424" fmla="*/ 870810 h 2903740"/>
              <a:gd name="connsiteX1425" fmla="*/ 2610080 w 2928285"/>
              <a:gd name="connsiteY1425" fmla="*/ 867095 h 2903740"/>
              <a:gd name="connsiteX1426" fmla="*/ 2604651 w 2928285"/>
              <a:gd name="connsiteY1426" fmla="*/ 854712 h 2903740"/>
              <a:gd name="connsiteX1427" fmla="*/ 2591602 w 2928285"/>
              <a:gd name="connsiteY1427" fmla="*/ 830900 h 2903740"/>
              <a:gd name="connsiteX1428" fmla="*/ 2578362 w 2928285"/>
              <a:gd name="connsiteY1428" fmla="*/ 804611 h 2903740"/>
              <a:gd name="connsiteX1429" fmla="*/ 2563979 w 2928285"/>
              <a:gd name="connsiteY1429" fmla="*/ 778893 h 2903740"/>
              <a:gd name="connsiteX1430" fmla="*/ 2566170 w 2928285"/>
              <a:gd name="connsiteY1430" fmla="*/ 776322 h 2903740"/>
              <a:gd name="connsiteX1431" fmla="*/ 2578648 w 2928285"/>
              <a:gd name="connsiteY1431" fmla="*/ 791943 h 2903740"/>
              <a:gd name="connsiteX1432" fmla="*/ 2567504 w 2928285"/>
              <a:gd name="connsiteY1432" fmla="*/ 759272 h 2903740"/>
              <a:gd name="connsiteX1433" fmla="*/ 2585315 w 2928285"/>
              <a:gd name="connsiteY1433" fmla="*/ 788799 h 2903740"/>
              <a:gd name="connsiteX1434" fmla="*/ 2599888 w 2928285"/>
              <a:gd name="connsiteY1434" fmla="*/ 812898 h 2903740"/>
              <a:gd name="connsiteX1435" fmla="*/ 2599888 w 2928285"/>
              <a:gd name="connsiteY1435" fmla="*/ 812898 h 2903740"/>
              <a:gd name="connsiteX1436" fmla="*/ 2593412 w 2928285"/>
              <a:gd name="connsiteY1436" fmla="*/ 796419 h 2903740"/>
              <a:gd name="connsiteX1437" fmla="*/ 2578457 w 2928285"/>
              <a:gd name="connsiteY1437" fmla="*/ 769845 h 2903740"/>
              <a:gd name="connsiteX1438" fmla="*/ 2572171 w 2928285"/>
              <a:gd name="connsiteY1438" fmla="*/ 758605 h 2903740"/>
              <a:gd name="connsiteX1439" fmla="*/ 2571218 w 2928285"/>
              <a:gd name="connsiteY1439" fmla="*/ 754890 h 2903740"/>
              <a:gd name="connsiteX1440" fmla="*/ 2600746 w 2928285"/>
              <a:gd name="connsiteY1440" fmla="*/ 780703 h 2903740"/>
              <a:gd name="connsiteX1441" fmla="*/ 2605889 w 2928285"/>
              <a:gd name="connsiteY1441" fmla="*/ 789561 h 2903740"/>
              <a:gd name="connsiteX1442" fmla="*/ 2612557 w 2928285"/>
              <a:gd name="connsiteY1442" fmla="*/ 804230 h 2903740"/>
              <a:gd name="connsiteX1443" fmla="*/ 2633417 w 2928285"/>
              <a:gd name="connsiteY1443" fmla="*/ 844616 h 2903740"/>
              <a:gd name="connsiteX1444" fmla="*/ 2658277 w 2928285"/>
              <a:gd name="connsiteY1444" fmla="*/ 901766 h 2903740"/>
              <a:gd name="connsiteX1445" fmla="*/ 2663801 w 2928285"/>
              <a:gd name="connsiteY1445" fmla="*/ 937485 h 2903740"/>
              <a:gd name="connsiteX1446" fmla="*/ 2662372 w 2928285"/>
              <a:gd name="connsiteY1446" fmla="*/ 946343 h 2903740"/>
              <a:gd name="connsiteX1447" fmla="*/ 2669326 w 2928285"/>
              <a:gd name="connsiteY1447" fmla="*/ 964631 h 2903740"/>
              <a:gd name="connsiteX1448" fmla="*/ 2674088 w 2928285"/>
              <a:gd name="connsiteY1448" fmla="*/ 980252 h 2903740"/>
              <a:gd name="connsiteX1449" fmla="*/ 2680756 w 2928285"/>
              <a:gd name="connsiteY1449" fmla="*/ 1004255 h 2903740"/>
              <a:gd name="connsiteX1450" fmla="*/ 2685518 w 2928285"/>
              <a:gd name="connsiteY1450" fmla="*/ 1032830 h 2903740"/>
              <a:gd name="connsiteX1451" fmla="*/ 2684947 w 2928285"/>
              <a:gd name="connsiteY1451" fmla="*/ 1035402 h 2903740"/>
              <a:gd name="connsiteX1452" fmla="*/ 2686566 w 2928285"/>
              <a:gd name="connsiteY1452" fmla="*/ 1068358 h 2903740"/>
              <a:gd name="connsiteX1453" fmla="*/ 2691138 w 2928285"/>
              <a:gd name="connsiteY1453" fmla="*/ 1085789 h 2903740"/>
              <a:gd name="connsiteX1454" fmla="*/ 2693805 w 2928285"/>
              <a:gd name="connsiteY1454" fmla="*/ 1099314 h 2903740"/>
              <a:gd name="connsiteX1455" fmla="*/ 2690662 w 2928285"/>
              <a:gd name="connsiteY1455" fmla="*/ 1096266 h 2903740"/>
              <a:gd name="connsiteX1456" fmla="*/ 2691519 w 2928285"/>
              <a:gd name="connsiteY1456" fmla="*/ 1109411 h 2903740"/>
              <a:gd name="connsiteX1457" fmla="*/ 2701616 w 2928285"/>
              <a:gd name="connsiteY1457" fmla="*/ 1158179 h 2903740"/>
              <a:gd name="connsiteX1458" fmla="*/ 2705330 w 2928285"/>
              <a:gd name="connsiteY1458" fmla="*/ 1189802 h 2903740"/>
              <a:gd name="connsiteX1459" fmla="*/ 2708759 w 2928285"/>
              <a:gd name="connsiteY1459" fmla="*/ 1534893 h 2903740"/>
              <a:gd name="connsiteX1460" fmla="*/ 2714284 w 2928285"/>
              <a:gd name="connsiteY1460" fmla="*/ 1506318 h 2903740"/>
              <a:gd name="connsiteX1461" fmla="*/ 2708950 w 2928285"/>
              <a:gd name="connsiteY1461" fmla="*/ 1535274 h 2903740"/>
              <a:gd name="connsiteX1462" fmla="*/ 2798770 w 2928285"/>
              <a:gd name="connsiteY1462" fmla="*/ 1404591 h 2903740"/>
              <a:gd name="connsiteX1463" fmla="*/ 2796770 w 2928285"/>
              <a:gd name="connsiteY1463" fmla="*/ 1376682 h 2903740"/>
              <a:gd name="connsiteX1464" fmla="*/ 2800009 w 2928285"/>
              <a:gd name="connsiteY1464" fmla="*/ 1377254 h 2903740"/>
              <a:gd name="connsiteX1465" fmla="*/ 2798961 w 2928285"/>
              <a:gd name="connsiteY1465" fmla="*/ 1404972 h 2903740"/>
              <a:gd name="connsiteX1466" fmla="*/ 2806867 w 2928285"/>
              <a:gd name="connsiteY1466" fmla="*/ 1364395 h 2903740"/>
              <a:gd name="connsiteX1467" fmla="*/ 2801057 w 2928285"/>
              <a:gd name="connsiteY1467" fmla="*/ 1376587 h 2903740"/>
              <a:gd name="connsiteX1468" fmla="*/ 2801057 w 2928285"/>
              <a:gd name="connsiteY1468" fmla="*/ 1338487 h 2903740"/>
              <a:gd name="connsiteX1469" fmla="*/ 2800485 w 2928285"/>
              <a:gd name="connsiteY1469" fmla="*/ 1309912 h 2903740"/>
              <a:gd name="connsiteX1470" fmla="*/ 2806962 w 2928285"/>
              <a:gd name="connsiteY1470" fmla="*/ 1328962 h 2903740"/>
              <a:gd name="connsiteX1471" fmla="*/ 2807057 w 2928285"/>
              <a:gd name="connsiteY1471" fmla="*/ 1364776 h 2903740"/>
              <a:gd name="connsiteX1472" fmla="*/ 1342112 w 2928285"/>
              <a:gd name="connsiteY1472" fmla="*/ 2850295 h 2903740"/>
              <a:gd name="connsiteX1473" fmla="*/ 1372402 w 2928285"/>
              <a:gd name="connsiteY1473" fmla="*/ 2851152 h 2903740"/>
              <a:gd name="connsiteX1474" fmla="*/ 1387546 w 2928285"/>
              <a:gd name="connsiteY1474" fmla="*/ 2851628 h 2903740"/>
              <a:gd name="connsiteX1475" fmla="*/ 1402596 w 2928285"/>
              <a:gd name="connsiteY1475" fmla="*/ 2851628 h 2903740"/>
              <a:gd name="connsiteX1476" fmla="*/ 1462889 w 2928285"/>
              <a:gd name="connsiteY1476" fmla="*/ 2850295 h 2903740"/>
              <a:gd name="connsiteX1477" fmla="*/ 1481939 w 2928285"/>
              <a:gd name="connsiteY1477" fmla="*/ 2851057 h 2903740"/>
              <a:gd name="connsiteX1478" fmla="*/ 1463556 w 2928285"/>
              <a:gd name="connsiteY1478" fmla="*/ 2853915 h 2903740"/>
              <a:gd name="connsiteX1479" fmla="*/ 1439648 w 2928285"/>
              <a:gd name="connsiteY1479" fmla="*/ 2855439 h 2903740"/>
              <a:gd name="connsiteX1480" fmla="*/ 1409073 w 2928285"/>
              <a:gd name="connsiteY1480" fmla="*/ 2856391 h 2903740"/>
              <a:gd name="connsiteX1481" fmla="*/ 1390976 w 2928285"/>
              <a:gd name="connsiteY1481" fmla="*/ 2856391 h 2903740"/>
              <a:gd name="connsiteX1482" fmla="*/ 1370878 w 2928285"/>
              <a:gd name="connsiteY1482" fmla="*/ 2855534 h 2903740"/>
              <a:gd name="connsiteX1483" fmla="*/ 1323253 w 2928285"/>
              <a:gd name="connsiteY1483" fmla="*/ 2851438 h 2903740"/>
              <a:gd name="connsiteX1484" fmla="*/ 1342303 w 2928285"/>
              <a:gd name="connsiteY1484" fmla="*/ 2850200 h 290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</a:cxnLst>
            <a:rect l="l" t="t" r="r" b="b"/>
            <a:pathLst>
              <a:path w="2928285" h="2903740">
                <a:moveTo>
                  <a:pt x="1291344" y="2897349"/>
                </a:moveTo>
                <a:cubicBezTo>
                  <a:pt x="1293725" y="2896206"/>
                  <a:pt x="1312299" y="2898206"/>
                  <a:pt x="1333254" y="2899063"/>
                </a:cubicBezTo>
                <a:cubicBezTo>
                  <a:pt x="1350018" y="2900111"/>
                  <a:pt x="1366877" y="2900682"/>
                  <a:pt x="1383070" y="2901921"/>
                </a:cubicBezTo>
                <a:cubicBezTo>
                  <a:pt x="1417617" y="2904187"/>
                  <a:pt x="1452278" y="2903997"/>
                  <a:pt x="1486797" y="2901349"/>
                </a:cubicBezTo>
                <a:cubicBezTo>
                  <a:pt x="1506514" y="2899253"/>
                  <a:pt x="1514134" y="2896777"/>
                  <a:pt x="1517182" y="2894110"/>
                </a:cubicBezTo>
                <a:cubicBezTo>
                  <a:pt x="1498132" y="2894110"/>
                  <a:pt x="1479082" y="2894682"/>
                  <a:pt x="1460032" y="2894586"/>
                </a:cubicBezTo>
                <a:lnTo>
                  <a:pt x="1402882" y="2892300"/>
                </a:lnTo>
                <a:cubicBezTo>
                  <a:pt x="1383832" y="2892300"/>
                  <a:pt x="1364782" y="2889538"/>
                  <a:pt x="1345732" y="2888014"/>
                </a:cubicBezTo>
                <a:cubicBezTo>
                  <a:pt x="1326682" y="2886490"/>
                  <a:pt x="1307632" y="2884776"/>
                  <a:pt x="1289153" y="2881728"/>
                </a:cubicBezTo>
                <a:lnTo>
                  <a:pt x="1244671" y="2875441"/>
                </a:lnTo>
                <a:cubicBezTo>
                  <a:pt x="1229908" y="2873441"/>
                  <a:pt x="1215335" y="2870012"/>
                  <a:pt x="1200571" y="2867345"/>
                </a:cubicBezTo>
                <a:lnTo>
                  <a:pt x="1200571" y="2864392"/>
                </a:lnTo>
                <a:lnTo>
                  <a:pt x="1200571" y="2864392"/>
                </a:lnTo>
                <a:lnTo>
                  <a:pt x="1200571" y="2867345"/>
                </a:lnTo>
                <a:lnTo>
                  <a:pt x="1184664" y="2865344"/>
                </a:lnTo>
                <a:lnTo>
                  <a:pt x="1179997" y="2864583"/>
                </a:lnTo>
                <a:cubicBezTo>
                  <a:pt x="1175996" y="2862773"/>
                  <a:pt x="1164280" y="2860487"/>
                  <a:pt x="1150279" y="2856582"/>
                </a:cubicBezTo>
                <a:lnTo>
                  <a:pt x="1116370" y="2849152"/>
                </a:lnTo>
                <a:lnTo>
                  <a:pt x="1095034" y="2844199"/>
                </a:lnTo>
                <a:cubicBezTo>
                  <a:pt x="1087890" y="2842580"/>
                  <a:pt x="1080937" y="2840294"/>
                  <a:pt x="1073888" y="2838389"/>
                </a:cubicBezTo>
                <a:lnTo>
                  <a:pt x="1031693" y="2826388"/>
                </a:lnTo>
                <a:cubicBezTo>
                  <a:pt x="1020358" y="2823435"/>
                  <a:pt x="1009309" y="2819244"/>
                  <a:pt x="998164" y="2815529"/>
                </a:cubicBezTo>
                <a:lnTo>
                  <a:pt x="962065" y="2802480"/>
                </a:lnTo>
                <a:cubicBezTo>
                  <a:pt x="957455" y="2801108"/>
                  <a:pt x="952959" y="2799355"/>
                  <a:pt x="948634" y="2797241"/>
                </a:cubicBezTo>
                <a:lnTo>
                  <a:pt x="897104" y="2775810"/>
                </a:lnTo>
                <a:cubicBezTo>
                  <a:pt x="898343" y="2775810"/>
                  <a:pt x="897104" y="2774571"/>
                  <a:pt x="885388" y="2770285"/>
                </a:cubicBezTo>
                <a:cubicBezTo>
                  <a:pt x="817361" y="2739739"/>
                  <a:pt x="751705" y="2704144"/>
                  <a:pt x="688983" y="2663796"/>
                </a:cubicBezTo>
                <a:cubicBezTo>
                  <a:pt x="678791" y="2655604"/>
                  <a:pt x="682601" y="2657604"/>
                  <a:pt x="704318" y="2670749"/>
                </a:cubicBezTo>
                <a:cubicBezTo>
                  <a:pt x="803131" y="2728928"/>
                  <a:pt x="907305" y="2777477"/>
                  <a:pt x="1015405" y="2815720"/>
                </a:cubicBezTo>
                <a:cubicBezTo>
                  <a:pt x="1027692" y="2820196"/>
                  <a:pt x="1040360" y="2823530"/>
                  <a:pt x="1052838" y="2827435"/>
                </a:cubicBezTo>
                <a:lnTo>
                  <a:pt x="1079222" y="2834579"/>
                </a:lnTo>
                <a:lnTo>
                  <a:pt x="1092271" y="2838198"/>
                </a:lnTo>
                <a:lnTo>
                  <a:pt x="1105226" y="2841342"/>
                </a:lnTo>
                <a:cubicBezTo>
                  <a:pt x="1122494" y="2845466"/>
                  <a:pt x="1139296" y="2849695"/>
                  <a:pt x="1155613" y="2854010"/>
                </a:cubicBezTo>
                <a:lnTo>
                  <a:pt x="1161804" y="2855248"/>
                </a:lnTo>
                <a:cubicBezTo>
                  <a:pt x="1163804" y="2855819"/>
                  <a:pt x="1165900" y="2856201"/>
                  <a:pt x="1167900" y="2856677"/>
                </a:cubicBezTo>
                <a:cubicBezTo>
                  <a:pt x="1216096" y="2864011"/>
                  <a:pt x="1195903" y="2859058"/>
                  <a:pt x="1172567" y="2853153"/>
                </a:cubicBezTo>
                <a:cubicBezTo>
                  <a:pt x="1155327" y="2848581"/>
                  <a:pt x="1130848" y="2842009"/>
                  <a:pt x="1107035" y="2836103"/>
                </a:cubicBezTo>
                <a:cubicBezTo>
                  <a:pt x="1095034" y="2833341"/>
                  <a:pt x="1083604" y="2829531"/>
                  <a:pt x="1073317" y="2826578"/>
                </a:cubicBezTo>
                <a:cubicBezTo>
                  <a:pt x="1063030" y="2823625"/>
                  <a:pt x="1054267" y="2820101"/>
                  <a:pt x="1047218" y="2817053"/>
                </a:cubicBezTo>
                <a:cubicBezTo>
                  <a:pt x="1062001" y="2818987"/>
                  <a:pt x="1076631" y="2821873"/>
                  <a:pt x="1091033" y="2825721"/>
                </a:cubicBezTo>
                <a:cubicBezTo>
                  <a:pt x="1110083" y="2830102"/>
                  <a:pt x="1134086" y="2835246"/>
                  <a:pt x="1159423" y="2840960"/>
                </a:cubicBezTo>
                <a:cubicBezTo>
                  <a:pt x="1181521" y="2845818"/>
                  <a:pt x="1200952" y="2848581"/>
                  <a:pt x="1217335" y="2851152"/>
                </a:cubicBezTo>
                <a:cubicBezTo>
                  <a:pt x="1225526" y="2852295"/>
                  <a:pt x="1233051" y="2853343"/>
                  <a:pt x="1239719" y="2854105"/>
                </a:cubicBezTo>
                <a:cubicBezTo>
                  <a:pt x="1246386" y="2854867"/>
                  <a:pt x="1252482" y="2854772"/>
                  <a:pt x="1257816" y="2854772"/>
                </a:cubicBezTo>
                <a:lnTo>
                  <a:pt x="1326301" y="2864297"/>
                </a:lnTo>
                <a:lnTo>
                  <a:pt x="1362115" y="2867154"/>
                </a:lnTo>
                <a:cubicBezTo>
                  <a:pt x="1374021" y="2868012"/>
                  <a:pt x="1385927" y="2869441"/>
                  <a:pt x="1397929" y="2869535"/>
                </a:cubicBezTo>
                <a:lnTo>
                  <a:pt x="1464604" y="2870869"/>
                </a:lnTo>
                <a:cubicBezTo>
                  <a:pt x="1476215" y="2871631"/>
                  <a:pt x="1487854" y="2871631"/>
                  <a:pt x="1499465" y="2870869"/>
                </a:cubicBezTo>
                <a:lnTo>
                  <a:pt x="1533184" y="2870869"/>
                </a:lnTo>
                <a:cubicBezTo>
                  <a:pt x="1544423" y="2870869"/>
                  <a:pt x="1555663" y="2869821"/>
                  <a:pt x="1567093" y="2869250"/>
                </a:cubicBezTo>
                <a:cubicBezTo>
                  <a:pt x="1589953" y="2867916"/>
                  <a:pt x="1613479" y="2866964"/>
                  <a:pt x="1637863" y="2863345"/>
                </a:cubicBezTo>
                <a:lnTo>
                  <a:pt x="1671868" y="2859439"/>
                </a:lnTo>
                <a:cubicBezTo>
                  <a:pt x="1677487" y="2858677"/>
                  <a:pt x="1683202" y="2858201"/>
                  <a:pt x="1688822" y="2857344"/>
                </a:cubicBezTo>
                <a:lnTo>
                  <a:pt x="1705682" y="2854486"/>
                </a:lnTo>
                <a:lnTo>
                  <a:pt x="1686632" y="2855153"/>
                </a:lnTo>
                <a:cubicBezTo>
                  <a:pt x="1699681" y="2852486"/>
                  <a:pt x="1710253" y="2849533"/>
                  <a:pt x="1721493" y="2846580"/>
                </a:cubicBezTo>
                <a:cubicBezTo>
                  <a:pt x="1710253" y="2849533"/>
                  <a:pt x="1699681" y="2852486"/>
                  <a:pt x="1686632" y="2855153"/>
                </a:cubicBezTo>
                <a:lnTo>
                  <a:pt x="1640054" y="2859534"/>
                </a:lnTo>
                <a:cubicBezTo>
                  <a:pt x="1640816" y="2859534"/>
                  <a:pt x="1639292" y="2859534"/>
                  <a:pt x="1635482" y="2859534"/>
                </a:cubicBezTo>
                <a:cubicBezTo>
                  <a:pt x="1631672" y="2859534"/>
                  <a:pt x="1624910" y="2857725"/>
                  <a:pt x="1624719" y="2856201"/>
                </a:cubicBezTo>
                <a:cubicBezTo>
                  <a:pt x="1624528" y="2854676"/>
                  <a:pt x="1638530" y="2851438"/>
                  <a:pt x="1666915" y="2848866"/>
                </a:cubicBezTo>
                <a:lnTo>
                  <a:pt x="1685965" y="2846961"/>
                </a:lnTo>
                <a:lnTo>
                  <a:pt x="1705015" y="2843913"/>
                </a:lnTo>
                <a:lnTo>
                  <a:pt x="1744067" y="2837246"/>
                </a:lnTo>
                <a:cubicBezTo>
                  <a:pt x="1757212" y="2835246"/>
                  <a:pt x="1770166" y="2831912"/>
                  <a:pt x="1783215" y="2829054"/>
                </a:cubicBezTo>
                <a:lnTo>
                  <a:pt x="1821315" y="2820482"/>
                </a:lnTo>
                <a:cubicBezTo>
                  <a:pt x="1843032" y="2814862"/>
                  <a:pt x="1864749" y="2808194"/>
                  <a:pt x="1885037" y="2802194"/>
                </a:cubicBezTo>
                <a:cubicBezTo>
                  <a:pt x="1895134" y="2799336"/>
                  <a:pt x="1904659" y="2795717"/>
                  <a:pt x="1913612" y="2792669"/>
                </a:cubicBezTo>
                <a:cubicBezTo>
                  <a:pt x="1922566" y="2789621"/>
                  <a:pt x="1930757" y="2786002"/>
                  <a:pt x="1938092" y="2783144"/>
                </a:cubicBezTo>
                <a:cubicBezTo>
                  <a:pt x="2019816" y="2755521"/>
                  <a:pt x="2096302" y="2721232"/>
                  <a:pt x="2147642" y="2699324"/>
                </a:cubicBezTo>
                <a:lnTo>
                  <a:pt x="2161929" y="2691990"/>
                </a:lnTo>
                <a:lnTo>
                  <a:pt x="2174407" y="2684941"/>
                </a:lnTo>
                <a:lnTo>
                  <a:pt x="2195647" y="2673416"/>
                </a:lnTo>
                <a:cubicBezTo>
                  <a:pt x="2208411" y="2666558"/>
                  <a:pt x="2218793" y="2661891"/>
                  <a:pt x="2227937" y="2657033"/>
                </a:cubicBezTo>
                <a:cubicBezTo>
                  <a:pt x="2246035" y="2647508"/>
                  <a:pt x="2260703" y="2640555"/>
                  <a:pt x="2284420" y="2626743"/>
                </a:cubicBezTo>
                <a:lnTo>
                  <a:pt x="2318615" y="2608932"/>
                </a:lnTo>
                <a:cubicBezTo>
                  <a:pt x="2327902" y="2602388"/>
                  <a:pt x="2337989" y="2597045"/>
                  <a:pt x="2348619" y="2593025"/>
                </a:cubicBezTo>
                <a:lnTo>
                  <a:pt x="2348619" y="2593025"/>
                </a:lnTo>
                <a:lnTo>
                  <a:pt x="2348619" y="2593025"/>
                </a:lnTo>
                <a:cubicBezTo>
                  <a:pt x="2360144" y="2584071"/>
                  <a:pt x="2369860" y="2576737"/>
                  <a:pt x="2377194" y="2572261"/>
                </a:cubicBezTo>
                <a:cubicBezTo>
                  <a:pt x="2390720" y="2561783"/>
                  <a:pt x="2402435" y="2553211"/>
                  <a:pt x="2411675" y="2545971"/>
                </a:cubicBezTo>
                <a:cubicBezTo>
                  <a:pt x="2420914" y="2538732"/>
                  <a:pt x="2428343" y="2532732"/>
                  <a:pt x="2434154" y="2528636"/>
                </a:cubicBezTo>
                <a:cubicBezTo>
                  <a:pt x="2445774" y="2520254"/>
                  <a:pt x="2450727" y="2518159"/>
                  <a:pt x="2450155" y="2521397"/>
                </a:cubicBezTo>
                <a:cubicBezTo>
                  <a:pt x="2463014" y="2511110"/>
                  <a:pt x="2475206" y="2499966"/>
                  <a:pt x="2487398" y="2488917"/>
                </a:cubicBezTo>
                <a:cubicBezTo>
                  <a:pt x="2495780" y="2481963"/>
                  <a:pt x="2498352" y="2480439"/>
                  <a:pt x="2498638" y="2481202"/>
                </a:cubicBezTo>
                <a:cubicBezTo>
                  <a:pt x="2999700" y="1980720"/>
                  <a:pt x="3070766" y="1193374"/>
                  <a:pt x="2667421" y="611253"/>
                </a:cubicBezTo>
                <a:cubicBezTo>
                  <a:pt x="2665897" y="609729"/>
                  <a:pt x="2664182" y="607920"/>
                  <a:pt x="2662087" y="605443"/>
                </a:cubicBezTo>
                <a:cubicBezTo>
                  <a:pt x="2656181" y="595918"/>
                  <a:pt x="2649514" y="587536"/>
                  <a:pt x="2643037" y="578582"/>
                </a:cubicBezTo>
                <a:lnTo>
                  <a:pt x="2643608" y="578582"/>
                </a:lnTo>
                <a:cubicBezTo>
                  <a:pt x="2567227" y="474798"/>
                  <a:pt x="2477569" y="381482"/>
                  <a:pt x="2376908" y="301024"/>
                </a:cubicBezTo>
                <a:cubicBezTo>
                  <a:pt x="2388234" y="311711"/>
                  <a:pt x="2398978" y="322998"/>
                  <a:pt x="2409103" y="334838"/>
                </a:cubicBezTo>
                <a:lnTo>
                  <a:pt x="2424819" y="349506"/>
                </a:lnTo>
                <a:cubicBezTo>
                  <a:pt x="2429010" y="353888"/>
                  <a:pt x="2432344" y="357412"/>
                  <a:pt x="2434916" y="360365"/>
                </a:cubicBezTo>
                <a:cubicBezTo>
                  <a:pt x="2438297" y="363765"/>
                  <a:pt x="2441240" y="367575"/>
                  <a:pt x="2443679" y="371699"/>
                </a:cubicBezTo>
                <a:cubicBezTo>
                  <a:pt x="2445488" y="375605"/>
                  <a:pt x="2441012" y="373700"/>
                  <a:pt x="2439202" y="374367"/>
                </a:cubicBezTo>
                <a:lnTo>
                  <a:pt x="2437106" y="375414"/>
                </a:lnTo>
                <a:lnTo>
                  <a:pt x="2428820" y="394464"/>
                </a:lnTo>
                <a:cubicBezTo>
                  <a:pt x="2436344" y="401894"/>
                  <a:pt x="2444536" y="409799"/>
                  <a:pt x="2452918" y="417705"/>
                </a:cubicBezTo>
                <a:lnTo>
                  <a:pt x="2476921" y="442756"/>
                </a:lnTo>
                <a:cubicBezTo>
                  <a:pt x="2484827" y="451043"/>
                  <a:pt x="2492351" y="459044"/>
                  <a:pt x="2499019" y="466569"/>
                </a:cubicBezTo>
                <a:cubicBezTo>
                  <a:pt x="2505686" y="474093"/>
                  <a:pt x="2510925" y="481523"/>
                  <a:pt x="2515116" y="487809"/>
                </a:cubicBezTo>
                <a:lnTo>
                  <a:pt x="2536928" y="513051"/>
                </a:lnTo>
                <a:cubicBezTo>
                  <a:pt x="2544262" y="521337"/>
                  <a:pt x="2550739" y="530386"/>
                  <a:pt x="2557788" y="538959"/>
                </a:cubicBezTo>
                <a:cubicBezTo>
                  <a:pt x="2562836" y="550579"/>
                  <a:pt x="2570837" y="565819"/>
                  <a:pt x="2549311" y="543531"/>
                </a:cubicBezTo>
                <a:cubicBezTo>
                  <a:pt x="2559598" y="557247"/>
                  <a:pt x="2570075" y="569724"/>
                  <a:pt x="2579600" y="582488"/>
                </a:cubicBezTo>
                <a:lnTo>
                  <a:pt x="2607604" y="620588"/>
                </a:lnTo>
                <a:lnTo>
                  <a:pt x="2607604" y="620588"/>
                </a:lnTo>
                <a:lnTo>
                  <a:pt x="2610557" y="621255"/>
                </a:lnTo>
                <a:cubicBezTo>
                  <a:pt x="2602079" y="603919"/>
                  <a:pt x="2620082" y="622969"/>
                  <a:pt x="2607889" y="600585"/>
                </a:cubicBezTo>
                <a:cubicBezTo>
                  <a:pt x="2614595" y="607186"/>
                  <a:pt x="2620596" y="614463"/>
                  <a:pt x="2625796" y="622302"/>
                </a:cubicBezTo>
                <a:cubicBezTo>
                  <a:pt x="2630454" y="630160"/>
                  <a:pt x="2636017" y="637447"/>
                  <a:pt x="2642370" y="644019"/>
                </a:cubicBezTo>
                <a:cubicBezTo>
                  <a:pt x="2651895" y="657545"/>
                  <a:pt x="2661420" y="670689"/>
                  <a:pt x="2670945" y="684596"/>
                </a:cubicBezTo>
                <a:lnTo>
                  <a:pt x="2697901" y="726220"/>
                </a:lnTo>
                <a:cubicBezTo>
                  <a:pt x="2703139" y="734602"/>
                  <a:pt x="2707426" y="743460"/>
                  <a:pt x="2712284" y="752223"/>
                </a:cubicBezTo>
                <a:lnTo>
                  <a:pt x="2721046" y="766701"/>
                </a:lnTo>
                <a:cubicBezTo>
                  <a:pt x="2726952" y="778131"/>
                  <a:pt x="2733905" y="790704"/>
                  <a:pt x="2738954" y="800801"/>
                </a:cubicBezTo>
                <a:cubicBezTo>
                  <a:pt x="2751050" y="825375"/>
                  <a:pt x="2760194" y="843759"/>
                  <a:pt x="2767529" y="857951"/>
                </a:cubicBezTo>
                <a:cubicBezTo>
                  <a:pt x="2774863" y="872143"/>
                  <a:pt x="2778196" y="883192"/>
                  <a:pt x="2781435" y="891860"/>
                </a:cubicBezTo>
                <a:cubicBezTo>
                  <a:pt x="2787074" y="906662"/>
                  <a:pt x="2790817" y="922121"/>
                  <a:pt x="2792579" y="937865"/>
                </a:cubicBezTo>
                <a:lnTo>
                  <a:pt x="2785626" y="937865"/>
                </a:lnTo>
                <a:cubicBezTo>
                  <a:pt x="2788198" y="951867"/>
                  <a:pt x="2794675" y="972441"/>
                  <a:pt x="2801819" y="995492"/>
                </a:cubicBezTo>
                <a:cubicBezTo>
                  <a:pt x="2808962" y="1018542"/>
                  <a:pt x="2816106" y="1044260"/>
                  <a:pt x="2821535" y="1067596"/>
                </a:cubicBezTo>
                <a:lnTo>
                  <a:pt x="2828965" y="1099886"/>
                </a:lnTo>
                <a:lnTo>
                  <a:pt x="2830679" y="1113602"/>
                </a:lnTo>
                <a:cubicBezTo>
                  <a:pt x="2832203" y="1119507"/>
                  <a:pt x="2833537" y="1125508"/>
                  <a:pt x="2834585" y="1131509"/>
                </a:cubicBezTo>
                <a:lnTo>
                  <a:pt x="2836489" y="1148749"/>
                </a:lnTo>
                <a:cubicBezTo>
                  <a:pt x="2828012" y="1120174"/>
                  <a:pt x="2831346" y="1153893"/>
                  <a:pt x="2830584" y="1166085"/>
                </a:cubicBezTo>
                <a:lnTo>
                  <a:pt x="2830584" y="1165228"/>
                </a:lnTo>
                <a:cubicBezTo>
                  <a:pt x="2824297" y="1129890"/>
                  <a:pt x="2823059" y="1132080"/>
                  <a:pt x="2821630" y="1133223"/>
                </a:cubicBezTo>
                <a:cubicBezTo>
                  <a:pt x="2818011" y="1117412"/>
                  <a:pt x="2814296" y="1110173"/>
                  <a:pt x="2809153" y="1087503"/>
                </a:cubicBezTo>
                <a:cubicBezTo>
                  <a:pt x="2808372" y="1086208"/>
                  <a:pt x="2807734" y="1084836"/>
                  <a:pt x="2807248" y="1083408"/>
                </a:cubicBezTo>
                <a:lnTo>
                  <a:pt x="2800390" y="1067787"/>
                </a:lnTo>
                <a:cubicBezTo>
                  <a:pt x="2791503" y="1050441"/>
                  <a:pt x="2784540" y="1032163"/>
                  <a:pt x="2779625" y="1013304"/>
                </a:cubicBezTo>
                <a:lnTo>
                  <a:pt x="2779625" y="1013304"/>
                </a:lnTo>
                <a:lnTo>
                  <a:pt x="2773815" y="1004540"/>
                </a:lnTo>
                <a:cubicBezTo>
                  <a:pt x="2764290" y="987967"/>
                  <a:pt x="2760670" y="993777"/>
                  <a:pt x="2758861" y="1003112"/>
                </a:cubicBezTo>
                <a:lnTo>
                  <a:pt x="2760861" y="1017304"/>
                </a:lnTo>
                <a:cubicBezTo>
                  <a:pt x="2782426" y="1099143"/>
                  <a:pt x="2796828" y="1182706"/>
                  <a:pt x="2803914" y="1267049"/>
                </a:cubicBezTo>
                <a:cubicBezTo>
                  <a:pt x="2800866" y="1254762"/>
                  <a:pt x="2796485" y="1216472"/>
                  <a:pt x="2794389" y="1217139"/>
                </a:cubicBezTo>
                <a:cubicBezTo>
                  <a:pt x="2794389" y="1233998"/>
                  <a:pt x="2794389" y="1250000"/>
                  <a:pt x="2794389" y="1262001"/>
                </a:cubicBezTo>
                <a:cubicBezTo>
                  <a:pt x="2794389" y="1274003"/>
                  <a:pt x="2791627" y="1282195"/>
                  <a:pt x="2789531" y="1283242"/>
                </a:cubicBezTo>
                <a:cubicBezTo>
                  <a:pt x="2791055" y="1294101"/>
                  <a:pt x="2792675" y="1304769"/>
                  <a:pt x="2794294" y="1317246"/>
                </a:cubicBezTo>
                <a:cubicBezTo>
                  <a:pt x="2795056" y="1323438"/>
                  <a:pt x="2795818" y="1330105"/>
                  <a:pt x="2796485" y="1337439"/>
                </a:cubicBezTo>
                <a:cubicBezTo>
                  <a:pt x="2797151" y="1344774"/>
                  <a:pt x="2797151" y="1352774"/>
                  <a:pt x="2797342" y="1361728"/>
                </a:cubicBezTo>
                <a:cubicBezTo>
                  <a:pt x="2792960" y="1339249"/>
                  <a:pt x="2789150" y="1346298"/>
                  <a:pt x="2785150" y="1345440"/>
                </a:cubicBezTo>
                <a:cubicBezTo>
                  <a:pt x="2784483" y="1329820"/>
                  <a:pt x="2782769" y="1310579"/>
                  <a:pt x="2781721" y="1293243"/>
                </a:cubicBezTo>
                <a:cubicBezTo>
                  <a:pt x="2781054" y="1284576"/>
                  <a:pt x="2780387" y="1276384"/>
                  <a:pt x="2779435" y="1269336"/>
                </a:cubicBezTo>
                <a:cubicBezTo>
                  <a:pt x="2778644" y="1263697"/>
                  <a:pt x="2777301" y="1258144"/>
                  <a:pt x="2775434" y="1252762"/>
                </a:cubicBezTo>
                <a:cubicBezTo>
                  <a:pt x="2774101" y="1238379"/>
                  <a:pt x="2772767" y="1223616"/>
                  <a:pt x="2771338" y="1208852"/>
                </a:cubicBezTo>
                <a:cubicBezTo>
                  <a:pt x="2769910" y="1194088"/>
                  <a:pt x="2767052" y="1179039"/>
                  <a:pt x="2765052" y="1164275"/>
                </a:cubicBezTo>
                <a:lnTo>
                  <a:pt x="2761909" y="1142463"/>
                </a:lnTo>
                <a:cubicBezTo>
                  <a:pt x="2760956" y="1135224"/>
                  <a:pt x="2759337" y="1128270"/>
                  <a:pt x="2758099" y="1121317"/>
                </a:cubicBezTo>
                <a:cubicBezTo>
                  <a:pt x="2755527" y="1107601"/>
                  <a:pt x="2753146" y="1094361"/>
                  <a:pt x="2751145" y="1082074"/>
                </a:cubicBezTo>
                <a:cubicBezTo>
                  <a:pt x="2749050" y="1071501"/>
                  <a:pt x="2745621" y="1061214"/>
                  <a:pt x="2742859" y="1050737"/>
                </a:cubicBezTo>
                <a:lnTo>
                  <a:pt x="2734572" y="1022162"/>
                </a:lnTo>
                <a:cubicBezTo>
                  <a:pt x="2730476" y="1009398"/>
                  <a:pt x="2725047" y="997682"/>
                  <a:pt x="2721904" y="987110"/>
                </a:cubicBezTo>
                <a:cubicBezTo>
                  <a:pt x="2718732" y="978337"/>
                  <a:pt x="2716437" y="969279"/>
                  <a:pt x="2715046" y="960059"/>
                </a:cubicBezTo>
                <a:cubicBezTo>
                  <a:pt x="2715036" y="959392"/>
                  <a:pt x="2715208" y="958735"/>
                  <a:pt x="2715522" y="958154"/>
                </a:cubicBezTo>
                <a:lnTo>
                  <a:pt x="2721999" y="959964"/>
                </a:lnTo>
                <a:lnTo>
                  <a:pt x="2715522" y="958154"/>
                </a:lnTo>
                <a:cubicBezTo>
                  <a:pt x="2712855" y="949867"/>
                  <a:pt x="2709712" y="941961"/>
                  <a:pt x="2706569" y="934151"/>
                </a:cubicBezTo>
                <a:cubicBezTo>
                  <a:pt x="2703425" y="926340"/>
                  <a:pt x="2700568" y="918530"/>
                  <a:pt x="2697520" y="910815"/>
                </a:cubicBezTo>
                <a:cubicBezTo>
                  <a:pt x="2694472" y="903099"/>
                  <a:pt x="2691710" y="895574"/>
                  <a:pt x="2688852" y="888050"/>
                </a:cubicBezTo>
                <a:lnTo>
                  <a:pt x="2678279" y="865952"/>
                </a:lnTo>
                <a:cubicBezTo>
                  <a:pt x="2671897" y="851569"/>
                  <a:pt x="2666278" y="837377"/>
                  <a:pt x="2659896" y="823470"/>
                </a:cubicBezTo>
                <a:lnTo>
                  <a:pt x="2640846" y="782894"/>
                </a:lnTo>
                <a:cubicBezTo>
                  <a:pt x="2634750" y="769368"/>
                  <a:pt x="2627511" y="756700"/>
                  <a:pt x="2620748" y="743746"/>
                </a:cubicBezTo>
                <a:cubicBezTo>
                  <a:pt x="2613986" y="730792"/>
                  <a:pt x="2607604" y="717838"/>
                  <a:pt x="2600079" y="705646"/>
                </a:cubicBezTo>
                <a:cubicBezTo>
                  <a:pt x="2585220" y="680690"/>
                  <a:pt x="2570837" y="655354"/>
                  <a:pt x="2553787" y="630970"/>
                </a:cubicBezTo>
                <a:lnTo>
                  <a:pt x="2542167" y="613349"/>
                </a:lnTo>
                <a:cubicBezTo>
                  <a:pt x="2538357" y="607443"/>
                  <a:pt x="2534357" y="601633"/>
                  <a:pt x="2530070" y="596013"/>
                </a:cubicBezTo>
                <a:cubicBezTo>
                  <a:pt x="2521498" y="584488"/>
                  <a:pt x="2512544" y="572677"/>
                  <a:pt x="2502257" y="559723"/>
                </a:cubicBezTo>
                <a:cubicBezTo>
                  <a:pt x="2462443" y="517337"/>
                  <a:pt x="2416532" y="464473"/>
                  <a:pt x="2368907" y="420848"/>
                </a:cubicBezTo>
                <a:cubicBezTo>
                  <a:pt x="2337665" y="392273"/>
                  <a:pt x="2335570" y="387225"/>
                  <a:pt x="2338713" y="386178"/>
                </a:cubicBezTo>
                <a:cubicBezTo>
                  <a:pt x="2338256" y="385454"/>
                  <a:pt x="2337875" y="384692"/>
                  <a:pt x="2337570" y="383892"/>
                </a:cubicBezTo>
                <a:cubicBezTo>
                  <a:pt x="2330521" y="377319"/>
                  <a:pt x="2323663" y="370556"/>
                  <a:pt x="2316425" y="364175"/>
                </a:cubicBezTo>
                <a:lnTo>
                  <a:pt x="2291374" y="344553"/>
                </a:lnTo>
                <a:cubicBezTo>
                  <a:pt x="2290612" y="345125"/>
                  <a:pt x="2287373" y="343601"/>
                  <a:pt x="2276896" y="335886"/>
                </a:cubicBezTo>
                <a:lnTo>
                  <a:pt x="2274419" y="336648"/>
                </a:lnTo>
                <a:cubicBezTo>
                  <a:pt x="2281372" y="342553"/>
                  <a:pt x="2287373" y="348173"/>
                  <a:pt x="2280229" y="343220"/>
                </a:cubicBezTo>
                <a:cubicBezTo>
                  <a:pt x="2273086" y="338267"/>
                  <a:pt x="2269180" y="335219"/>
                  <a:pt x="2264132" y="331218"/>
                </a:cubicBezTo>
                <a:cubicBezTo>
                  <a:pt x="2259084" y="327218"/>
                  <a:pt x="2254607" y="323598"/>
                  <a:pt x="2250130" y="320074"/>
                </a:cubicBezTo>
                <a:cubicBezTo>
                  <a:pt x="2225842" y="302739"/>
                  <a:pt x="2210126" y="290261"/>
                  <a:pt x="2198410" y="281974"/>
                </a:cubicBezTo>
                <a:cubicBezTo>
                  <a:pt x="2189952" y="275640"/>
                  <a:pt x="2181932" y="268734"/>
                  <a:pt x="2174407" y="261305"/>
                </a:cubicBezTo>
                <a:cubicBezTo>
                  <a:pt x="2160310" y="251780"/>
                  <a:pt x="2152976" y="246731"/>
                  <a:pt x="2150404" y="244064"/>
                </a:cubicBezTo>
                <a:cubicBezTo>
                  <a:pt x="2147832" y="241398"/>
                  <a:pt x="2149451" y="241302"/>
                  <a:pt x="2152404" y="241779"/>
                </a:cubicBezTo>
                <a:cubicBezTo>
                  <a:pt x="2165929" y="249018"/>
                  <a:pt x="2179169" y="258257"/>
                  <a:pt x="2189552" y="264353"/>
                </a:cubicBezTo>
                <a:cubicBezTo>
                  <a:pt x="2199934" y="270449"/>
                  <a:pt x="2206792" y="273878"/>
                  <a:pt x="2206316" y="271878"/>
                </a:cubicBezTo>
                <a:cubicBezTo>
                  <a:pt x="2205839" y="269877"/>
                  <a:pt x="2225366" y="280450"/>
                  <a:pt x="2236510" y="286737"/>
                </a:cubicBezTo>
                <a:cubicBezTo>
                  <a:pt x="2244416" y="289880"/>
                  <a:pt x="2236510" y="282069"/>
                  <a:pt x="2229937" y="274735"/>
                </a:cubicBezTo>
                <a:cubicBezTo>
                  <a:pt x="2223365" y="267401"/>
                  <a:pt x="2216317" y="261210"/>
                  <a:pt x="2227556" y="265781"/>
                </a:cubicBezTo>
                <a:lnTo>
                  <a:pt x="2229080" y="265781"/>
                </a:lnTo>
                <a:lnTo>
                  <a:pt x="2214031" y="257304"/>
                </a:lnTo>
                <a:lnTo>
                  <a:pt x="2203744" y="250446"/>
                </a:lnTo>
                <a:lnTo>
                  <a:pt x="2189170" y="238731"/>
                </a:lnTo>
                <a:lnTo>
                  <a:pt x="2189742" y="237873"/>
                </a:lnTo>
                <a:lnTo>
                  <a:pt x="2175264" y="228348"/>
                </a:lnTo>
                <a:lnTo>
                  <a:pt x="2161834" y="220633"/>
                </a:lnTo>
                <a:lnTo>
                  <a:pt x="2134307" y="204822"/>
                </a:lnTo>
                <a:cubicBezTo>
                  <a:pt x="2128687" y="201678"/>
                  <a:pt x="2122877" y="198345"/>
                  <a:pt x="2116971" y="195297"/>
                </a:cubicBezTo>
                <a:lnTo>
                  <a:pt x="2099159" y="186438"/>
                </a:lnTo>
                <a:lnTo>
                  <a:pt x="2116971" y="195297"/>
                </a:lnTo>
                <a:cubicBezTo>
                  <a:pt x="2122877" y="198440"/>
                  <a:pt x="2128687" y="201773"/>
                  <a:pt x="2134307" y="204822"/>
                </a:cubicBezTo>
                <a:lnTo>
                  <a:pt x="2118876" y="198440"/>
                </a:lnTo>
                <a:cubicBezTo>
                  <a:pt x="2113637" y="196344"/>
                  <a:pt x="2108303" y="194535"/>
                  <a:pt x="2102969" y="192630"/>
                </a:cubicBezTo>
                <a:lnTo>
                  <a:pt x="2073918" y="179009"/>
                </a:lnTo>
                <a:cubicBezTo>
                  <a:pt x="2058583" y="173198"/>
                  <a:pt x="2042771" y="168531"/>
                  <a:pt x="2027055" y="163864"/>
                </a:cubicBezTo>
                <a:lnTo>
                  <a:pt x="1994956" y="148814"/>
                </a:lnTo>
                <a:cubicBezTo>
                  <a:pt x="1990774" y="147243"/>
                  <a:pt x="1986726" y="145328"/>
                  <a:pt x="1982859" y="143099"/>
                </a:cubicBezTo>
                <a:cubicBezTo>
                  <a:pt x="1981335" y="141766"/>
                  <a:pt x="1993051" y="144243"/>
                  <a:pt x="2015625" y="151577"/>
                </a:cubicBezTo>
                <a:cubicBezTo>
                  <a:pt x="2014768" y="149481"/>
                  <a:pt x="2023150" y="151577"/>
                  <a:pt x="2002861" y="141004"/>
                </a:cubicBezTo>
                <a:cubicBezTo>
                  <a:pt x="1988145" y="135222"/>
                  <a:pt x="1973134" y="130203"/>
                  <a:pt x="1957903" y="125955"/>
                </a:cubicBezTo>
                <a:lnTo>
                  <a:pt x="1912184" y="111953"/>
                </a:lnTo>
                <a:cubicBezTo>
                  <a:pt x="1898658" y="108143"/>
                  <a:pt x="1885228" y="104047"/>
                  <a:pt x="1871988" y="99665"/>
                </a:cubicBezTo>
                <a:cubicBezTo>
                  <a:pt x="1858748" y="95284"/>
                  <a:pt x="1845318" y="91664"/>
                  <a:pt x="1832174" y="86997"/>
                </a:cubicBezTo>
                <a:lnTo>
                  <a:pt x="1832935" y="83854"/>
                </a:lnTo>
                <a:cubicBezTo>
                  <a:pt x="1798169" y="70995"/>
                  <a:pt x="1829126" y="76710"/>
                  <a:pt x="1835221" y="75472"/>
                </a:cubicBezTo>
                <a:cubicBezTo>
                  <a:pt x="1846747" y="77853"/>
                  <a:pt x="1857853" y="81930"/>
                  <a:pt x="1868178" y="87569"/>
                </a:cubicBezTo>
                <a:cubicBezTo>
                  <a:pt x="1877122" y="92950"/>
                  <a:pt x="1886723" y="97151"/>
                  <a:pt x="1896753" y="100047"/>
                </a:cubicBezTo>
                <a:lnTo>
                  <a:pt x="1893514" y="100047"/>
                </a:lnTo>
                <a:lnTo>
                  <a:pt x="1896753" y="100047"/>
                </a:lnTo>
                <a:lnTo>
                  <a:pt x="1920946" y="106905"/>
                </a:lnTo>
                <a:cubicBezTo>
                  <a:pt x="1929043" y="109095"/>
                  <a:pt x="1937234" y="111381"/>
                  <a:pt x="1945711" y="114524"/>
                </a:cubicBezTo>
                <a:cubicBezTo>
                  <a:pt x="1962571" y="120525"/>
                  <a:pt x="1981430" y="127098"/>
                  <a:pt x="2004195" y="137099"/>
                </a:cubicBezTo>
                <a:lnTo>
                  <a:pt x="2004195" y="137099"/>
                </a:lnTo>
                <a:lnTo>
                  <a:pt x="2048677" y="156149"/>
                </a:lnTo>
                <a:lnTo>
                  <a:pt x="2048677" y="156149"/>
                </a:lnTo>
                <a:cubicBezTo>
                  <a:pt x="2052392" y="157292"/>
                  <a:pt x="2056049" y="158625"/>
                  <a:pt x="2059630" y="160149"/>
                </a:cubicBezTo>
                <a:cubicBezTo>
                  <a:pt x="2064107" y="162054"/>
                  <a:pt x="2069155" y="164626"/>
                  <a:pt x="2075061" y="167579"/>
                </a:cubicBezTo>
                <a:cubicBezTo>
                  <a:pt x="2091635" y="174151"/>
                  <a:pt x="2085158" y="167579"/>
                  <a:pt x="2115828" y="182343"/>
                </a:cubicBezTo>
                <a:cubicBezTo>
                  <a:pt x="2132116" y="187867"/>
                  <a:pt x="2148022" y="194820"/>
                  <a:pt x="2164215" y="201393"/>
                </a:cubicBezTo>
                <a:lnTo>
                  <a:pt x="2188218" y="210918"/>
                </a:lnTo>
                <a:lnTo>
                  <a:pt x="2211078" y="221109"/>
                </a:lnTo>
                <a:cubicBezTo>
                  <a:pt x="2218888" y="224538"/>
                  <a:pt x="2219746" y="223967"/>
                  <a:pt x="2213936" y="219585"/>
                </a:cubicBezTo>
                <a:cubicBezTo>
                  <a:pt x="2211078" y="217490"/>
                  <a:pt x="2206506" y="214347"/>
                  <a:pt x="2200410" y="210060"/>
                </a:cubicBezTo>
                <a:lnTo>
                  <a:pt x="2189933" y="203488"/>
                </a:lnTo>
                <a:lnTo>
                  <a:pt x="2176693" y="196059"/>
                </a:lnTo>
                <a:cubicBezTo>
                  <a:pt x="2166692" y="191296"/>
                  <a:pt x="2156500" y="186534"/>
                  <a:pt x="2146689" y="181199"/>
                </a:cubicBezTo>
                <a:cubicBezTo>
                  <a:pt x="2141736" y="178532"/>
                  <a:pt x="2136878" y="175675"/>
                  <a:pt x="2132116" y="172627"/>
                </a:cubicBezTo>
                <a:cubicBezTo>
                  <a:pt x="2127258" y="169674"/>
                  <a:pt x="2122591" y="166626"/>
                  <a:pt x="2117828" y="163102"/>
                </a:cubicBezTo>
                <a:cubicBezTo>
                  <a:pt x="2104074" y="153958"/>
                  <a:pt x="2089720" y="145757"/>
                  <a:pt x="2074870" y="138528"/>
                </a:cubicBezTo>
                <a:cubicBezTo>
                  <a:pt x="2061154" y="133003"/>
                  <a:pt x="2049534" y="129003"/>
                  <a:pt x="2036199" y="123954"/>
                </a:cubicBezTo>
                <a:cubicBezTo>
                  <a:pt x="2022864" y="118906"/>
                  <a:pt x="2007624" y="112524"/>
                  <a:pt x="1985526" y="104333"/>
                </a:cubicBezTo>
                <a:cubicBezTo>
                  <a:pt x="1974763" y="101571"/>
                  <a:pt x="1963237" y="98427"/>
                  <a:pt x="1947426" y="93474"/>
                </a:cubicBezTo>
                <a:cubicBezTo>
                  <a:pt x="1931614" y="88521"/>
                  <a:pt x="1912279" y="82997"/>
                  <a:pt x="1885799" y="73853"/>
                </a:cubicBezTo>
                <a:lnTo>
                  <a:pt x="1885799" y="73853"/>
                </a:lnTo>
                <a:cubicBezTo>
                  <a:pt x="1866749" y="68805"/>
                  <a:pt x="1848652" y="64328"/>
                  <a:pt x="1830459" y="58137"/>
                </a:cubicBezTo>
                <a:cubicBezTo>
                  <a:pt x="1812276" y="52269"/>
                  <a:pt x="1793769" y="47469"/>
                  <a:pt x="1775024" y="43754"/>
                </a:cubicBezTo>
                <a:lnTo>
                  <a:pt x="1742829" y="37563"/>
                </a:lnTo>
                <a:lnTo>
                  <a:pt x="1710253" y="32895"/>
                </a:lnTo>
                <a:cubicBezTo>
                  <a:pt x="1691203" y="28419"/>
                  <a:pt x="1714826" y="31467"/>
                  <a:pt x="1711492" y="29752"/>
                </a:cubicBezTo>
                <a:cubicBezTo>
                  <a:pt x="1725589" y="31657"/>
                  <a:pt x="1736543" y="32610"/>
                  <a:pt x="1745496" y="33467"/>
                </a:cubicBezTo>
                <a:cubicBezTo>
                  <a:pt x="1754450" y="34324"/>
                  <a:pt x="1761498" y="35277"/>
                  <a:pt x="1767785" y="35657"/>
                </a:cubicBezTo>
                <a:cubicBezTo>
                  <a:pt x="1799598" y="42611"/>
                  <a:pt x="1795121" y="39848"/>
                  <a:pt x="1794264" y="38229"/>
                </a:cubicBezTo>
                <a:cubicBezTo>
                  <a:pt x="1802170" y="40039"/>
                  <a:pt x="1810171" y="41754"/>
                  <a:pt x="1817981" y="43849"/>
                </a:cubicBezTo>
                <a:cubicBezTo>
                  <a:pt x="1810171" y="41754"/>
                  <a:pt x="1802170" y="40039"/>
                  <a:pt x="1794359" y="38229"/>
                </a:cubicBezTo>
                <a:lnTo>
                  <a:pt x="1744734" y="25752"/>
                </a:lnTo>
                <a:lnTo>
                  <a:pt x="1728542" y="22989"/>
                </a:lnTo>
                <a:cubicBezTo>
                  <a:pt x="1701014" y="18703"/>
                  <a:pt x="1673487" y="14036"/>
                  <a:pt x="1645674" y="11750"/>
                </a:cubicBezTo>
                <a:cubicBezTo>
                  <a:pt x="1631491" y="12645"/>
                  <a:pt x="1617261" y="12102"/>
                  <a:pt x="1603193" y="10131"/>
                </a:cubicBezTo>
                <a:cubicBezTo>
                  <a:pt x="1582809" y="8988"/>
                  <a:pt x="1558330" y="7178"/>
                  <a:pt x="1536518" y="5654"/>
                </a:cubicBezTo>
                <a:cubicBezTo>
                  <a:pt x="1495179" y="4511"/>
                  <a:pt x="1453745" y="2415"/>
                  <a:pt x="1446506" y="-252"/>
                </a:cubicBezTo>
                <a:cubicBezTo>
                  <a:pt x="1396500" y="2034"/>
                  <a:pt x="1347065" y="5844"/>
                  <a:pt x="1290201" y="12321"/>
                </a:cubicBezTo>
                <a:cubicBezTo>
                  <a:pt x="1216877" y="19865"/>
                  <a:pt x="1144745" y="36334"/>
                  <a:pt x="1075412" y="61375"/>
                </a:cubicBezTo>
                <a:cubicBezTo>
                  <a:pt x="1041313" y="72900"/>
                  <a:pt x="1027787" y="81759"/>
                  <a:pt x="995402" y="94808"/>
                </a:cubicBezTo>
                <a:cubicBezTo>
                  <a:pt x="987677" y="97322"/>
                  <a:pt x="980191" y="100513"/>
                  <a:pt x="973018" y="104333"/>
                </a:cubicBezTo>
                <a:cubicBezTo>
                  <a:pt x="970104" y="106057"/>
                  <a:pt x="967313" y="107971"/>
                  <a:pt x="964636" y="110048"/>
                </a:cubicBezTo>
                <a:cubicBezTo>
                  <a:pt x="959874" y="113572"/>
                  <a:pt x="953111" y="117668"/>
                  <a:pt x="922250" y="129860"/>
                </a:cubicBezTo>
                <a:lnTo>
                  <a:pt x="934537" y="119192"/>
                </a:lnTo>
                <a:lnTo>
                  <a:pt x="922250" y="129860"/>
                </a:lnTo>
                <a:lnTo>
                  <a:pt x="922917" y="133098"/>
                </a:lnTo>
                <a:cubicBezTo>
                  <a:pt x="935966" y="128907"/>
                  <a:pt x="945777" y="126526"/>
                  <a:pt x="958826" y="122335"/>
                </a:cubicBezTo>
                <a:cubicBezTo>
                  <a:pt x="971876" y="118144"/>
                  <a:pt x="987973" y="112143"/>
                  <a:pt x="1014547" y="103285"/>
                </a:cubicBezTo>
                <a:cubicBezTo>
                  <a:pt x="1028263" y="99951"/>
                  <a:pt x="1044266" y="95284"/>
                  <a:pt x="1057219" y="92617"/>
                </a:cubicBezTo>
                <a:cubicBezTo>
                  <a:pt x="1064849" y="90207"/>
                  <a:pt x="1072888" y="89397"/>
                  <a:pt x="1080842" y="90236"/>
                </a:cubicBezTo>
                <a:cubicBezTo>
                  <a:pt x="1097796" y="86235"/>
                  <a:pt x="1095605" y="88140"/>
                  <a:pt x="1096558" y="89093"/>
                </a:cubicBezTo>
                <a:cubicBezTo>
                  <a:pt x="1083794" y="93379"/>
                  <a:pt x="1071031" y="97284"/>
                  <a:pt x="1057982" y="100999"/>
                </a:cubicBezTo>
                <a:cubicBezTo>
                  <a:pt x="1044932" y="104714"/>
                  <a:pt x="1032359" y="109286"/>
                  <a:pt x="1019215" y="113001"/>
                </a:cubicBezTo>
                <a:cubicBezTo>
                  <a:pt x="984829" y="128907"/>
                  <a:pt x="1041408" y="109476"/>
                  <a:pt x="1064839" y="103476"/>
                </a:cubicBezTo>
                <a:cubicBezTo>
                  <a:pt x="1086595" y="99056"/>
                  <a:pt x="1107778" y="92189"/>
                  <a:pt x="1127990" y="82997"/>
                </a:cubicBezTo>
                <a:cubicBezTo>
                  <a:pt x="1147040" y="78520"/>
                  <a:pt x="1165328" y="74424"/>
                  <a:pt x="1183616" y="70424"/>
                </a:cubicBezTo>
                <a:cubicBezTo>
                  <a:pt x="1201904" y="66423"/>
                  <a:pt x="1220383" y="64328"/>
                  <a:pt x="1238576" y="60899"/>
                </a:cubicBezTo>
                <a:lnTo>
                  <a:pt x="1255911" y="64995"/>
                </a:lnTo>
                <a:lnTo>
                  <a:pt x="1311346" y="58232"/>
                </a:lnTo>
                <a:cubicBezTo>
                  <a:pt x="1320871" y="56898"/>
                  <a:pt x="1329920" y="56231"/>
                  <a:pt x="1339160" y="55660"/>
                </a:cubicBezTo>
                <a:lnTo>
                  <a:pt x="1367068" y="53660"/>
                </a:lnTo>
                <a:cubicBezTo>
                  <a:pt x="1378021" y="52326"/>
                  <a:pt x="1389356" y="50136"/>
                  <a:pt x="1399929" y="49373"/>
                </a:cubicBezTo>
                <a:cubicBezTo>
                  <a:pt x="1415912" y="47859"/>
                  <a:pt x="1431981" y="47288"/>
                  <a:pt x="1448030" y="47659"/>
                </a:cubicBezTo>
                <a:cubicBezTo>
                  <a:pt x="1468604" y="48516"/>
                  <a:pt x="1445363" y="49945"/>
                  <a:pt x="1430695" y="50802"/>
                </a:cubicBezTo>
                <a:cubicBezTo>
                  <a:pt x="1403453" y="52422"/>
                  <a:pt x="1396310" y="54136"/>
                  <a:pt x="1398977" y="55946"/>
                </a:cubicBezTo>
                <a:lnTo>
                  <a:pt x="1398977" y="55946"/>
                </a:lnTo>
                <a:cubicBezTo>
                  <a:pt x="1421360" y="55946"/>
                  <a:pt x="1442982" y="55946"/>
                  <a:pt x="1462508" y="55089"/>
                </a:cubicBezTo>
                <a:cubicBezTo>
                  <a:pt x="1482035" y="54231"/>
                  <a:pt x="1499656" y="55089"/>
                  <a:pt x="1514134" y="53850"/>
                </a:cubicBezTo>
                <a:cubicBezTo>
                  <a:pt x="1519468" y="53850"/>
                  <a:pt x="1526230" y="52993"/>
                  <a:pt x="1533755" y="53088"/>
                </a:cubicBezTo>
                <a:lnTo>
                  <a:pt x="1557949" y="54231"/>
                </a:lnTo>
                <a:cubicBezTo>
                  <a:pt x="1574903" y="55279"/>
                  <a:pt x="1592715" y="55851"/>
                  <a:pt x="1606812" y="56898"/>
                </a:cubicBezTo>
                <a:cubicBezTo>
                  <a:pt x="1662343" y="64137"/>
                  <a:pt x="1651008" y="65566"/>
                  <a:pt x="1652437" y="68043"/>
                </a:cubicBezTo>
                <a:cubicBezTo>
                  <a:pt x="1602811" y="63471"/>
                  <a:pt x="1633387" y="69757"/>
                  <a:pt x="1639197" y="72805"/>
                </a:cubicBezTo>
                <a:lnTo>
                  <a:pt x="1652722" y="74615"/>
                </a:lnTo>
                <a:cubicBezTo>
                  <a:pt x="1664048" y="75472"/>
                  <a:pt x="1675220" y="77777"/>
                  <a:pt x="1685965" y="81473"/>
                </a:cubicBezTo>
                <a:lnTo>
                  <a:pt x="1685965" y="81473"/>
                </a:lnTo>
                <a:lnTo>
                  <a:pt x="1729685" y="90045"/>
                </a:lnTo>
                <a:cubicBezTo>
                  <a:pt x="1765022" y="97856"/>
                  <a:pt x="1759879" y="98618"/>
                  <a:pt x="1758926" y="99570"/>
                </a:cubicBezTo>
                <a:lnTo>
                  <a:pt x="1788263" y="107667"/>
                </a:lnTo>
                <a:cubicBezTo>
                  <a:pt x="1799884" y="110714"/>
                  <a:pt x="1811314" y="115096"/>
                  <a:pt x="1823315" y="118715"/>
                </a:cubicBezTo>
                <a:lnTo>
                  <a:pt x="1860082" y="130431"/>
                </a:lnTo>
                <a:lnTo>
                  <a:pt x="1898182" y="144052"/>
                </a:lnTo>
                <a:lnTo>
                  <a:pt x="1917803" y="151005"/>
                </a:lnTo>
                <a:cubicBezTo>
                  <a:pt x="1924376" y="153482"/>
                  <a:pt x="1930948" y="156339"/>
                  <a:pt x="1937615" y="159006"/>
                </a:cubicBezTo>
                <a:lnTo>
                  <a:pt x="1972286" y="173294"/>
                </a:lnTo>
                <a:cubicBezTo>
                  <a:pt x="1983430" y="177675"/>
                  <a:pt x="1993336" y="182819"/>
                  <a:pt x="2002004" y="187391"/>
                </a:cubicBezTo>
                <a:cubicBezTo>
                  <a:pt x="2019149" y="196249"/>
                  <a:pt x="2030008" y="202726"/>
                  <a:pt x="2028103" y="204440"/>
                </a:cubicBezTo>
                <a:cubicBezTo>
                  <a:pt x="2035542" y="207793"/>
                  <a:pt x="2042790" y="211546"/>
                  <a:pt x="2049820" y="215680"/>
                </a:cubicBezTo>
                <a:cubicBezTo>
                  <a:pt x="2055249" y="218823"/>
                  <a:pt x="2059345" y="221300"/>
                  <a:pt x="2062869" y="223586"/>
                </a:cubicBezTo>
                <a:cubicBezTo>
                  <a:pt x="2069727" y="228063"/>
                  <a:pt x="2073823" y="231396"/>
                  <a:pt x="2081157" y="236064"/>
                </a:cubicBezTo>
                <a:cubicBezTo>
                  <a:pt x="2090110" y="240826"/>
                  <a:pt x="2099731" y="247017"/>
                  <a:pt x="2106208" y="251304"/>
                </a:cubicBezTo>
                <a:cubicBezTo>
                  <a:pt x="2112685" y="255590"/>
                  <a:pt x="2115733" y="258257"/>
                  <a:pt x="2111161" y="256828"/>
                </a:cubicBezTo>
                <a:cubicBezTo>
                  <a:pt x="2103445" y="252351"/>
                  <a:pt x="2095730" y="247779"/>
                  <a:pt x="2087920" y="243493"/>
                </a:cubicBezTo>
                <a:cubicBezTo>
                  <a:pt x="2095730" y="247779"/>
                  <a:pt x="2103445" y="252351"/>
                  <a:pt x="2111161" y="256923"/>
                </a:cubicBezTo>
                <a:cubicBezTo>
                  <a:pt x="2116876" y="264734"/>
                  <a:pt x="2143451" y="280450"/>
                  <a:pt x="2173264" y="300834"/>
                </a:cubicBezTo>
                <a:lnTo>
                  <a:pt x="2196505" y="316073"/>
                </a:lnTo>
                <a:lnTo>
                  <a:pt x="2219270" y="332552"/>
                </a:lnTo>
                <a:cubicBezTo>
                  <a:pt x="2234224" y="343410"/>
                  <a:pt x="2248607" y="353602"/>
                  <a:pt x="2259560" y="363508"/>
                </a:cubicBezTo>
                <a:cubicBezTo>
                  <a:pt x="2272419" y="374938"/>
                  <a:pt x="2294612" y="390654"/>
                  <a:pt x="2311186" y="406085"/>
                </a:cubicBezTo>
                <a:lnTo>
                  <a:pt x="2315282" y="419991"/>
                </a:lnTo>
                <a:cubicBezTo>
                  <a:pt x="2332331" y="435041"/>
                  <a:pt x="2367002" y="466473"/>
                  <a:pt x="2364335" y="468378"/>
                </a:cubicBezTo>
                <a:cubicBezTo>
                  <a:pt x="2355925" y="463549"/>
                  <a:pt x="2348333" y="457406"/>
                  <a:pt x="2341856" y="450186"/>
                </a:cubicBezTo>
                <a:cubicBezTo>
                  <a:pt x="2336237" y="444661"/>
                  <a:pt x="2329760" y="439232"/>
                  <a:pt x="2323663" y="434088"/>
                </a:cubicBezTo>
                <a:cubicBezTo>
                  <a:pt x="2317568" y="428945"/>
                  <a:pt x="2311853" y="424563"/>
                  <a:pt x="2307471" y="420944"/>
                </a:cubicBezTo>
                <a:lnTo>
                  <a:pt x="2316996" y="432183"/>
                </a:lnTo>
                <a:cubicBezTo>
                  <a:pt x="2331255" y="443880"/>
                  <a:pt x="2344628" y="456615"/>
                  <a:pt x="2357001" y="470283"/>
                </a:cubicBezTo>
                <a:cubicBezTo>
                  <a:pt x="2353953" y="467902"/>
                  <a:pt x="2351000" y="465616"/>
                  <a:pt x="2348143" y="463235"/>
                </a:cubicBezTo>
                <a:cubicBezTo>
                  <a:pt x="2340428" y="456186"/>
                  <a:pt x="2333665" y="449138"/>
                  <a:pt x="2327854" y="444185"/>
                </a:cubicBezTo>
                <a:cubicBezTo>
                  <a:pt x="2333665" y="449423"/>
                  <a:pt x="2340523" y="456472"/>
                  <a:pt x="2348143" y="463235"/>
                </a:cubicBezTo>
                <a:lnTo>
                  <a:pt x="2332427" y="452757"/>
                </a:lnTo>
                <a:lnTo>
                  <a:pt x="2347952" y="468950"/>
                </a:lnTo>
                <a:cubicBezTo>
                  <a:pt x="2360811" y="485333"/>
                  <a:pt x="2368336" y="496191"/>
                  <a:pt x="2387481" y="520480"/>
                </a:cubicBezTo>
                <a:cubicBezTo>
                  <a:pt x="2378909" y="512765"/>
                  <a:pt x="2370717" y="504669"/>
                  <a:pt x="2361859" y="497239"/>
                </a:cubicBezTo>
                <a:cubicBezTo>
                  <a:pt x="2337284" y="475236"/>
                  <a:pt x="2324711" y="465616"/>
                  <a:pt x="2326521" y="470950"/>
                </a:cubicBezTo>
                <a:cubicBezTo>
                  <a:pt x="2316139" y="462473"/>
                  <a:pt x="2307471" y="457806"/>
                  <a:pt x="2296898" y="450281"/>
                </a:cubicBezTo>
                <a:cubicBezTo>
                  <a:pt x="2291564" y="446661"/>
                  <a:pt x="2285659" y="442375"/>
                  <a:pt x="2278420" y="436851"/>
                </a:cubicBezTo>
                <a:lnTo>
                  <a:pt x="2266704" y="427326"/>
                </a:lnTo>
                <a:lnTo>
                  <a:pt x="2251940" y="416467"/>
                </a:lnTo>
                <a:lnTo>
                  <a:pt x="2251940" y="417324"/>
                </a:lnTo>
                <a:cubicBezTo>
                  <a:pt x="2248588" y="413962"/>
                  <a:pt x="2244692" y="411190"/>
                  <a:pt x="2240415" y="409133"/>
                </a:cubicBezTo>
                <a:lnTo>
                  <a:pt x="2226509" y="399608"/>
                </a:lnTo>
                <a:lnTo>
                  <a:pt x="2216984" y="392655"/>
                </a:lnTo>
                <a:lnTo>
                  <a:pt x="2207459" y="386273"/>
                </a:lnTo>
                <a:lnTo>
                  <a:pt x="2188409" y="373414"/>
                </a:lnTo>
                <a:cubicBezTo>
                  <a:pt x="2187837" y="375033"/>
                  <a:pt x="2194600" y="381320"/>
                  <a:pt x="2212793" y="394750"/>
                </a:cubicBezTo>
                <a:cubicBezTo>
                  <a:pt x="2212602" y="395236"/>
                  <a:pt x="2212602" y="395788"/>
                  <a:pt x="2212793" y="396274"/>
                </a:cubicBezTo>
                <a:cubicBezTo>
                  <a:pt x="2212602" y="395788"/>
                  <a:pt x="2212602" y="395236"/>
                  <a:pt x="2212793" y="394750"/>
                </a:cubicBezTo>
                <a:cubicBezTo>
                  <a:pt x="2216793" y="397703"/>
                  <a:pt x="2220603" y="400751"/>
                  <a:pt x="2224413" y="403608"/>
                </a:cubicBezTo>
                <a:cubicBezTo>
                  <a:pt x="2244701" y="420087"/>
                  <a:pt x="2260894" y="429993"/>
                  <a:pt x="2278229" y="445042"/>
                </a:cubicBezTo>
                <a:cubicBezTo>
                  <a:pt x="2292136" y="456853"/>
                  <a:pt x="2310138" y="470950"/>
                  <a:pt x="2313377" y="477332"/>
                </a:cubicBezTo>
                <a:cubicBezTo>
                  <a:pt x="2314805" y="479808"/>
                  <a:pt x="2311757" y="477332"/>
                  <a:pt x="2306900" y="473427"/>
                </a:cubicBezTo>
                <a:cubicBezTo>
                  <a:pt x="2302042" y="469521"/>
                  <a:pt x="2294803" y="463902"/>
                  <a:pt x="2288802" y="458758"/>
                </a:cubicBezTo>
                <a:cubicBezTo>
                  <a:pt x="2278039" y="449995"/>
                  <a:pt x="2267466" y="440565"/>
                  <a:pt x="2256322" y="431707"/>
                </a:cubicBezTo>
                <a:lnTo>
                  <a:pt x="2222508" y="405704"/>
                </a:lnTo>
                <a:lnTo>
                  <a:pt x="2219365" y="403227"/>
                </a:lnTo>
                <a:lnTo>
                  <a:pt x="2219365" y="403227"/>
                </a:lnTo>
                <a:cubicBezTo>
                  <a:pt x="2211554" y="397512"/>
                  <a:pt x="2203172" y="392750"/>
                  <a:pt x="2195076" y="387511"/>
                </a:cubicBezTo>
                <a:cubicBezTo>
                  <a:pt x="2182770" y="380967"/>
                  <a:pt x="2170987" y="373490"/>
                  <a:pt x="2159834" y="365127"/>
                </a:cubicBezTo>
                <a:cubicBezTo>
                  <a:pt x="2134592" y="351030"/>
                  <a:pt x="2113066" y="339410"/>
                  <a:pt x="2118114" y="346077"/>
                </a:cubicBezTo>
                <a:cubicBezTo>
                  <a:pt x="2119076" y="346925"/>
                  <a:pt x="2119972" y="347849"/>
                  <a:pt x="2120781" y="348840"/>
                </a:cubicBezTo>
                <a:lnTo>
                  <a:pt x="2130306" y="355031"/>
                </a:lnTo>
                <a:cubicBezTo>
                  <a:pt x="2138117" y="359317"/>
                  <a:pt x="2146403" y="364556"/>
                  <a:pt x="2155071" y="369890"/>
                </a:cubicBezTo>
                <a:cubicBezTo>
                  <a:pt x="2163739" y="375224"/>
                  <a:pt x="2171835" y="381796"/>
                  <a:pt x="2180122" y="387606"/>
                </a:cubicBezTo>
                <a:lnTo>
                  <a:pt x="2179074" y="389511"/>
                </a:lnTo>
                <a:cubicBezTo>
                  <a:pt x="2175074" y="387511"/>
                  <a:pt x="2170025" y="384558"/>
                  <a:pt x="2163739" y="380558"/>
                </a:cubicBezTo>
                <a:cubicBezTo>
                  <a:pt x="2157452" y="376557"/>
                  <a:pt x="2149928" y="371604"/>
                  <a:pt x="2140879" y="365889"/>
                </a:cubicBezTo>
                <a:lnTo>
                  <a:pt x="2118495" y="351792"/>
                </a:lnTo>
                <a:lnTo>
                  <a:pt x="2116685" y="351792"/>
                </a:lnTo>
                <a:cubicBezTo>
                  <a:pt x="2115352" y="353316"/>
                  <a:pt x="2113542" y="354459"/>
                  <a:pt x="2112780" y="356364"/>
                </a:cubicBezTo>
                <a:cubicBezTo>
                  <a:pt x="2112018" y="358269"/>
                  <a:pt x="2107160" y="356364"/>
                  <a:pt x="2096587" y="351126"/>
                </a:cubicBezTo>
                <a:cubicBezTo>
                  <a:pt x="2086015" y="345887"/>
                  <a:pt x="2069727" y="337410"/>
                  <a:pt x="2047058" y="324265"/>
                </a:cubicBezTo>
                <a:lnTo>
                  <a:pt x="2022197" y="307215"/>
                </a:lnTo>
                <a:cubicBezTo>
                  <a:pt x="2012339" y="302034"/>
                  <a:pt x="2002804" y="296281"/>
                  <a:pt x="1993622" y="289975"/>
                </a:cubicBezTo>
                <a:cubicBezTo>
                  <a:pt x="1944130" y="264572"/>
                  <a:pt x="1892409" y="243760"/>
                  <a:pt x="1839127" y="227777"/>
                </a:cubicBezTo>
                <a:lnTo>
                  <a:pt x="1839127" y="227777"/>
                </a:lnTo>
                <a:cubicBezTo>
                  <a:pt x="1836022" y="226834"/>
                  <a:pt x="1832831" y="226196"/>
                  <a:pt x="1829602" y="225872"/>
                </a:cubicBezTo>
                <a:cubicBezTo>
                  <a:pt x="1830554" y="229777"/>
                  <a:pt x="1831030" y="231777"/>
                  <a:pt x="1818934" y="229491"/>
                </a:cubicBezTo>
                <a:cubicBezTo>
                  <a:pt x="1812933" y="228348"/>
                  <a:pt x="1803694" y="226062"/>
                  <a:pt x="1789787" y="222443"/>
                </a:cubicBezTo>
                <a:cubicBezTo>
                  <a:pt x="1782834" y="220728"/>
                  <a:pt x="1774833" y="218156"/>
                  <a:pt x="1765308" y="216156"/>
                </a:cubicBezTo>
                <a:lnTo>
                  <a:pt x="1732161" y="209013"/>
                </a:lnTo>
                <a:cubicBezTo>
                  <a:pt x="1720921" y="206631"/>
                  <a:pt x="1709682" y="203964"/>
                  <a:pt x="1698347" y="202440"/>
                </a:cubicBezTo>
                <a:lnTo>
                  <a:pt x="1697776" y="200535"/>
                </a:lnTo>
                <a:cubicBezTo>
                  <a:pt x="1701976" y="199935"/>
                  <a:pt x="1706244" y="199935"/>
                  <a:pt x="1710444" y="200535"/>
                </a:cubicBezTo>
                <a:cubicBezTo>
                  <a:pt x="1716635" y="201202"/>
                  <a:pt x="1724351" y="202536"/>
                  <a:pt x="1732637" y="203869"/>
                </a:cubicBezTo>
                <a:cubicBezTo>
                  <a:pt x="1749020" y="206727"/>
                  <a:pt x="1767403" y="209489"/>
                  <a:pt x="1777976" y="211108"/>
                </a:cubicBezTo>
                <a:lnTo>
                  <a:pt x="1775785" y="208060"/>
                </a:lnTo>
                <a:cubicBezTo>
                  <a:pt x="1771785" y="205107"/>
                  <a:pt x="1767689" y="202726"/>
                  <a:pt x="1763689" y="199964"/>
                </a:cubicBezTo>
                <a:lnTo>
                  <a:pt x="1729494" y="189581"/>
                </a:lnTo>
                <a:cubicBezTo>
                  <a:pt x="1718731" y="185390"/>
                  <a:pt x="1753402" y="192344"/>
                  <a:pt x="1737876" y="187010"/>
                </a:cubicBezTo>
                <a:lnTo>
                  <a:pt x="1728922" y="181771"/>
                </a:lnTo>
                <a:lnTo>
                  <a:pt x="1728922" y="181771"/>
                </a:lnTo>
                <a:cubicBezTo>
                  <a:pt x="1724541" y="180723"/>
                  <a:pt x="1719397" y="179104"/>
                  <a:pt x="1713016" y="178056"/>
                </a:cubicBezTo>
                <a:lnTo>
                  <a:pt x="1695299" y="175008"/>
                </a:lnTo>
                <a:cubicBezTo>
                  <a:pt x="1684345" y="173008"/>
                  <a:pt x="1676249" y="171103"/>
                  <a:pt x="1678916" y="169960"/>
                </a:cubicBezTo>
                <a:cubicBezTo>
                  <a:pt x="1684060" y="167769"/>
                  <a:pt x="1675202" y="165102"/>
                  <a:pt x="1659866" y="162054"/>
                </a:cubicBezTo>
                <a:cubicBezTo>
                  <a:pt x="1644531" y="159006"/>
                  <a:pt x="1621766" y="157673"/>
                  <a:pt x="1599287" y="155292"/>
                </a:cubicBezTo>
                <a:cubicBezTo>
                  <a:pt x="1574618" y="147481"/>
                  <a:pt x="1617861" y="149672"/>
                  <a:pt x="1646912" y="149862"/>
                </a:cubicBezTo>
                <a:cubicBezTo>
                  <a:pt x="1656152" y="149919"/>
                  <a:pt x="1665372" y="150558"/>
                  <a:pt x="1674535" y="151767"/>
                </a:cubicBezTo>
                <a:lnTo>
                  <a:pt x="1705682" y="155006"/>
                </a:lnTo>
                <a:cubicBezTo>
                  <a:pt x="1705015" y="153291"/>
                  <a:pt x="1702062" y="151386"/>
                  <a:pt x="1675583" y="146338"/>
                </a:cubicBezTo>
                <a:lnTo>
                  <a:pt x="1658819" y="143671"/>
                </a:lnTo>
                <a:lnTo>
                  <a:pt x="1643197" y="142052"/>
                </a:lnTo>
                <a:lnTo>
                  <a:pt x="1615099" y="139671"/>
                </a:lnTo>
                <a:cubicBezTo>
                  <a:pt x="1606526" y="139099"/>
                  <a:pt x="1598620" y="138337"/>
                  <a:pt x="1591286" y="138337"/>
                </a:cubicBezTo>
                <a:cubicBezTo>
                  <a:pt x="1583952" y="138337"/>
                  <a:pt x="1577380" y="138337"/>
                  <a:pt x="1571379" y="138813"/>
                </a:cubicBezTo>
                <a:lnTo>
                  <a:pt x="1571379" y="138813"/>
                </a:lnTo>
                <a:cubicBezTo>
                  <a:pt x="1567378" y="141004"/>
                  <a:pt x="1542328" y="138147"/>
                  <a:pt x="1520706" y="137575"/>
                </a:cubicBezTo>
                <a:cubicBezTo>
                  <a:pt x="1503742" y="136413"/>
                  <a:pt x="1486702" y="137280"/>
                  <a:pt x="1469938" y="140147"/>
                </a:cubicBezTo>
                <a:cubicBezTo>
                  <a:pt x="1460022" y="143614"/>
                  <a:pt x="1449773" y="146071"/>
                  <a:pt x="1439362" y="147481"/>
                </a:cubicBezTo>
                <a:cubicBezTo>
                  <a:pt x="1431266" y="148719"/>
                  <a:pt x="1421075" y="149957"/>
                  <a:pt x="1408120" y="151005"/>
                </a:cubicBezTo>
                <a:cubicBezTo>
                  <a:pt x="1401548" y="151005"/>
                  <a:pt x="1394404" y="152148"/>
                  <a:pt x="1386403" y="153196"/>
                </a:cubicBezTo>
                <a:lnTo>
                  <a:pt x="1359734" y="155958"/>
                </a:lnTo>
                <a:lnTo>
                  <a:pt x="1338683" y="157578"/>
                </a:lnTo>
                <a:cubicBezTo>
                  <a:pt x="1331635" y="158054"/>
                  <a:pt x="1324682" y="159197"/>
                  <a:pt x="1317728" y="160054"/>
                </a:cubicBezTo>
                <a:lnTo>
                  <a:pt x="1302774" y="162912"/>
                </a:lnTo>
                <a:cubicBezTo>
                  <a:pt x="1287915" y="165007"/>
                  <a:pt x="1273056" y="166436"/>
                  <a:pt x="1258292" y="169579"/>
                </a:cubicBezTo>
                <a:lnTo>
                  <a:pt x="1256006" y="167388"/>
                </a:lnTo>
                <a:cubicBezTo>
                  <a:pt x="1243548" y="167245"/>
                  <a:pt x="1231108" y="168293"/>
                  <a:pt x="1218859" y="170531"/>
                </a:cubicBezTo>
                <a:cubicBezTo>
                  <a:pt x="1209677" y="171837"/>
                  <a:pt x="1200580" y="173684"/>
                  <a:pt x="1191617" y="176056"/>
                </a:cubicBezTo>
                <a:lnTo>
                  <a:pt x="1159804" y="183962"/>
                </a:lnTo>
                <a:cubicBezTo>
                  <a:pt x="1148088" y="189010"/>
                  <a:pt x="1146183" y="191772"/>
                  <a:pt x="1169329" y="188439"/>
                </a:cubicBezTo>
                <a:cubicBezTo>
                  <a:pt x="1151612" y="194154"/>
                  <a:pt x="1148850" y="196725"/>
                  <a:pt x="1147707" y="199106"/>
                </a:cubicBezTo>
                <a:cubicBezTo>
                  <a:pt x="1146564" y="201488"/>
                  <a:pt x="1147135" y="203298"/>
                  <a:pt x="1136468" y="208155"/>
                </a:cubicBezTo>
                <a:lnTo>
                  <a:pt x="1131610" y="213680"/>
                </a:lnTo>
                <a:cubicBezTo>
                  <a:pt x="1139630" y="212241"/>
                  <a:pt x="1147755" y="211451"/>
                  <a:pt x="1155899" y="211298"/>
                </a:cubicBezTo>
                <a:cubicBezTo>
                  <a:pt x="1159623" y="211280"/>
                  <a:pt x="1163309" y="211994"/>
                  <a:pt x="1166757" y="213394"/>
                </a:cubicBezTo>
                <a:cubicBezTo>
                  <a:pt x="1171138" y="215585"/>
                  <a:pt x="1171138" y="218728"/>
                  <a:pt x="1176282" y="220633"/>
                </a:cubicBezTo>
                <a:cubicBezTo>
                  <a:pt x="1181426" y="222538"/>
                  <a:pt x="1184283" y="225300"/>
                  <a:pt x="1211715" y="221586"/>
                </a:cubicBezTo>
                <a:lnTo>
                  <a:pt x="1209143" y="224538"/>
                </a:lnTo>
                <a:cubicBezTo>
                  <a:pt x="1213820" y="223224"/>
                  <a:pt x="1218687" y="222767"/>
                  <a:pt x="1223526" y="223205"/>
                </a:cubicBezTo>
                <a:cubicBezTo>
                  <a:pt x="1224669" y="223681"/>
                  <a:pt x="1222669" y="224634"/>
                  <a:pt x="1219240" y="226157"/>
                </a:cubicBezTo>
                <a:cubicBezTo>
                  <a:pt x="1212001" y="229491"/>
                  <a:pt x="1214572" y="229110"/>
                  <a:pt x="1236385" y="226157"/>
                </a:cubicBezTo>
                <a:lnTo>
                  <a:pt x="1236861" y="228158"/>
                </a:lnTo>
                <a:cubicBezTo>
                  <a:pt x="1219335" y="231111"/>
                  <a:pt x="1211810" y="234159"/>
                  <a:pt x="1211525" y="235492"/>
                </a:cubicBezTo>
                <a:lnTo>
                  <a:pt x="1184093" y="241779"/>
                </a:lnTo>
                <a:cubicBezTo>
                  <a:pt x="1176472" y="243207"/>
                  <a:pt x="1168757" y="244446"/>
                  <a:pt x="1161233" y="246065"/>
                </a:cubicBezTo>
                <a:lnTo>
                  <a:pt x="1138563" y="251494"/>
                </a:lnTo>
                <a:cubicBezTo>
                  <a:pt x="1123418" y="255209"/>
                  <a:pt x="1108083" y="258066"/>
                  <a:pt x="1093224" y="262829"/>
                </a:cubicBezTo>
                <a:lnTo>
                  <a:pt x="1048266" y="275783"/>
                </a:lnTo>
                <a:lnTo>
                  <a:pt x="1003975" y="291023"/>
                </a:lnTo>
                <a:cubicBezTo>
                  <a:pt x="995688" y="293976"/>
                  <a:pt x="987782" y="297595"/>
                  <a:pt x="979781" y="301215"/>
                </a:cubicBezTo>
                <a:cubicBezTo>
                  <a:pt x="963875" y="308168"/>
                  <a:pt x="948634" y="314740"/>
                  <a:pt x="964922" y="305501"/>
                </a:cubicBezTo>
                <a:lnTo>
                  <a:pt x="963684" y="303786"/>
                </a:lnTo>
                <a:lnTo>
                  <a:pt x="937967" y="312835"/>
                </a:lnTo>
                <a:cubicBezTo>
                  <a:pt x="922441" y="320836"/>
                  <a:pt x="904819" y="330552"/>
                  <a:pt x="890341" y="337981"/>
                </a:cubicBezTo>
                <a:cubicBezTo>
                  <a:pt x="875863" y="345411"/>
                  <a:pt x="864338" y="351888"/>
                  <a:pt x="860338" y="351126"/>
                </a:cubicBezTo>
                <a:cubicBezTo>
                  <a:pt x="850813" y="356269"/>
                  <a:pt x="841288" y="360651"/>
                  <a:pt x="831286" y="366556"/>
                </a:cubicBezTo>
                <a:cubicBezTo>
                  <a:pt x="821285" y="372462"/>
                  <a:pt x="811760" y="378843"/>
                  <a:pt x="800902" y="386273"/>
                </a:cubicBezTo>
                <a:cubicBezTo>
                  <a:pt x="800426" y="388559"/>
                  <a:pt x="797187" y="391321"/>
                  <a:pt x="778232" y="404656"/>
                </a:cubicBezTo>
                <a:lnTo>
                  <a:pt x="756801" y="425802"/>
                </a:lnTo>
                <a:cubicBezTo>
                  <a:pt x="724987" y="443423"/>
                  <a:pt x="676696" y="480665"/>
                  <a:pt x="675172" y="475427"/>
                </a:cubicBezTo>
                <a:lnTo>
                  <a:pt x="647644" y="498858"/>
                </a:lnTo>
                <a:cubicBezTo>
                  <a:pt x="636786" y="508383"/>
                  <a:pt x="626785" y="518575"/>
                  <a:pt x="616212" y="528386"/>
                </a:cubicBezTo>
                <a:lnTo>
                  <a:pt x="600115" y="542102"/>
                </a:lnTo>
                <a:lnTo>
                  <a:pt x="585256" y="557723"/>
                </a:lnTo>
                <a:cubicBezTo>
                  <a:pt x="584113" y="561628"/>
                  <a:pt x="589732" y="557723"/>
                  <a:pt x="598114" y="550770"/>
                </a:cubicBezTo>
                <a:cubicBezTo>
                  <a:pt x="606497" y="543816"/>
                  <a:pt x="618688" y="534291"/>
                  <a:pt x="629261" y="525528"/>
                </a:cubicBezTo>
                <a:lnTo>
                  <a:pt x="646692" y="511050"/>
                </a:lnTo>
                <a:cubicBezTo>
                  <a:pt x="651835" y="506859"/>
                  <a:pt x="655550" y="504859"/>
                  <a:pt x="653645" y="507717"/>
                </a:cubicBezTo>
                <a:cubicBezTo>
                  <a:pt x="641463" y="521871"/>
                  <a:pt x="628423" y="535263"/>
                  <a:pt x="614593" y="547817"/>
                </a:cubicBezTo>
                <a:lnTo>
                  <a:pt x="612402" y="553151"/>
                </a:lnTo>
                <a:lnTo>
                  <a:pt x="618688" y="550007"/>
                </a:lnTo>
                <a:cubicBezTo>
                  <a:pt x="633357" y="537815"/>
                  <a:pt x="647263" y="525052"/>
                  <a:pt x="662408" y="513241"/>
                </a:cubicBezTo>
                <a:lnTo>
                  <a:pt x="684125" y="496001"/>
                </a:lnTo>
                <a:lnTo>
                  <a:pt x="684125" y="496001"/>
                </a:lnTo>
                <a:cubicBezTo>
                  <a:pt x="697603" y="483752"/>
                  <a:pt x="711957" y="472522"/>
                  <a:pt x="727083" y="462378"/>
                </a:cubicBezTo>
                <a:cubicBezTo>
                  <a:pt x="736608" y="455710"/>
                  <a:pt x="742132" y="453424"/>
                  <a:pt x="742799" y="455234"/>
                </a:cubicBezTo>
                <a:lnTo>
                  <a:pt x="720797" y="472665"/>
                </a:lnTo>
                <a:cubicBezTo>
                  <a:pt x="714319" y="477522"/>
                  <a:pt x="708605" y="481713"/>
                  <a:pt x="703556" y="485809"/>
                </a:cubicBezTo>
                <a:cubicBezTo>
                  <a:pt x="698508" y="489905"/>
                  <a:pt x="694031" y="493905"/>
                  <a:pt x="690697" y="497430"/>
                </a:cubicBezTo>
                <a:cubicBezTo>
                  <a:pt x="683077" y="504478"/>
                  <a:pt x="677267" y="510384"/>
                  <a:pt x="671647" y="515813"/>
                </a:cubicBezTo>
                <a:cubicBezTo>
                  <a:pt x="660789" y="526576"/>
                  <a:pt x="653359" y="537054"/>
                  <a:pt x="637643" y="552484"/>
                </a:cubicBezTo>
                <a:cubicBezTo>
                  <a:pt x="636576" y="555513"/>
                  <a:pt x="634814" y="558256"/>
                  <a:pt x="632500" y="560485"/>
                </a:cubicBezTo>
                <a:lnTo>
                  <a:pt x="620022" y="574773"/>
                </a:lnTo>
                <a:cubicBezTo>
                  <a:pt x="610497" y="586203"/>
                  <a:pt x="596876" y="599823"/>
                  <a:pt x="584780" y="613444"/>
                </a:cubicBezTo>
                <a:cubicBezTo>
                  <a:pt x="576731" y="625350"/>
                  <a:pt x="567815" y="636657"/>
                  <a:pt x="558109" y="647258"/>
                </a:cubicBezTo>
                <a:cubicBezTo>
                  <a:pt x="552871" y="653259"/>
                  <a:pt x="548584" y="659545"/>
                  <a:pt x="543631" y="665736"/>
                </a:cubicBezTo>
                <a:lnTo>
                  <a:pt x="530201" y="683834"/>
                </a:lnTo>
                <a:cubicBezTo>
                  <a:pt x="525915" y="689739"/>
                  <a:pt x="521629" y="695454"/>
                  <a:pt x="517723" y="701074"/>
                </a:cubicBezTo>
                <a:cubicBezTo>
                  <a:pt x="513818" y="706694"/>
                  <a:pt x="510675" y="712409"/>
                  <a:pt x="507246" y="717933"/>
                </a:cubicBezTo>
                <a:cubicBezTo>
                  <a:pt x="509532" y="716505"/>
                  <a:pt x="510294" y="717457"/>
                  <a:pt x="513818" y="714028"/>
                </a:cubicBezTo>
                <a:cubicBezTo>
                  <a:pt x="516695" y="711056"/>
                  <a:pt x="519333" y="707875"/>
                  <a:pt x="521724" y="704503"/>
                </a:cubicBezTo>
                <a:cubicBezTo>
                  <a:pt x="525534" y="699836"/>
                  <a:pt x="531249" y="693359"/>
                  <a:pt x="537916" y="684215"/>
                </a:cubicBezTo>
                <a:lnTo>
                  <a:pt x="557633" y="660498"/>
                </a:lnTo>
                <a:lnTo>
                  <a:pt x="578493" y="637733"/>
                </a:lnTo>
                <a:cubicBezTo>
                  <a:pt x="585446" y="630208"/>
                  <a:pt x="592114" y="622398"/>
                  <a:pt x="599353" y="615159"/>
                </a:cubicBezTo>
                <a:lnTo>
                  <a:pt x="621260" y="593537"/>
                </a:lnTo>
                <a:lnTo>
                  <a:pt x="633643" y="583345"/>
                </a:lnTo>
                <a:cubicBezTo>
                  <a:pt x="646406" y="570486"/>
                  <a:pt x="659836" y="558294"/>
                  <a:pt x="672790" y="545245"/>
                </a:cubicBezTo>
                <a:cubicBezTo>
                  <a:pt x="687173" y="536292"/>
                  <a:pt x="726607" y="499620"/>
                  <a:pt x="744133" y="490476"/>
                </a:cubicBezTo>
                <a:cubicBezTo>
                  <a:pt x="748705" y="487905"/>
                  <a:pt x="759944" y="479713"/>
                  <a:pt x="755848" y="484190"/>
                </a:cubicBezTo>
                <a:cubicBezTo>
                  <a:pt x="747257" y="492219"/>
                  <a:pt x="738046" y="499582"/>
                  <a:pt x="728321" y="506193"/>
                </a:cubicBezTo>
                <a:cubicBezTo>
                  <a:pt x="711367" y="519337"/>
                  <a:pt x="694412" y="533148"/>
                  <a:pt x="678124" y="546293"/>
                </a:cubicBezTo>
                <a:cubicBezTo>
                  <a:pt x="661837" y="559437"/>
                  <a:pt x="647168" y="572677"/>
                  <a:pt x="633928" y="584393"/>
                </a:cubicBezTo>
                <a:cubicBezTo>
                  <a:pt x="621355" y="597823"/>
                  <a:pt x="608211" y="610872"/>
                  <a:pt x="595828" y="624588"/>
                </a:cubicBezTo>
                <a:cubicBezTo>
                  <a:pt x="583446" y="638304"/>
                  <a:pt x="571444" y="652306"/>
                  <a:pt x="559729" y="666594"/>
                </a:cubicBezTo>
                <a:lnTo>
                  <a:pt x="552204" y="676119"/>
                </a:lnTo>
                <a:lnTo>
                  <a:pt x="549347" y="680405"/>
                </a:lnTo>
                <a:cubicBezTo>
                  <a:pt x="537726" y="697264"/>
                  <a:pt x="552871" y="684405"/>
                  <a:pt x="527439" y="715552"/>
                </a:cubicBezTo>
                <a:cubicBezTo>
                  <a:pt x="514009" y="733078"/>
                  <a:pt x="513151" y="727935"/>
                  <a:pt x="525248" y="707170"/>
                </a:cubicBezTo>
                <a:lnTo>
                  <a:pt x="506198" y="730030"/>
                </a:lnTo>
                <a:cubicBezTo>
                  <a:pt x="456001" y="799944"/>
                  <a:pt x="420473" y="863380"/>
                  <a:pt x="394184" y="905099"/>
                </a:cubicBezTo>
                <a:cubicBezTo>
                  <a:pt x="384659" y="925959"/>
                  <a:pt x="375134" y="946533"/>
                  <a:pt x="366847" y="968060"/>
                </a:cubicBezTo>
                <a:lnTo>
                  <a:pt x="359323" y="987777"/>
                </a:lnTo>
                <a:cubicBezTo>
                  <a:pt x="356751" y="994349"/>
                  <a:pt x="354274" y="1000921"/>
                  <a:pt x="352274" y="1007684"/>
                </a:cubicBezTo>
                <a:cubicBezTo>
                  <a:pt x="347893" y="1019304"/>
                  <a:pt x="343797" y="1029972"/>
                  <a:pt x="339987" y="1039402"/>
                </a:cubicBezTo>
                <a:cubicBezTo>
                  <a:pt x="337987" y="1044069"/>
                  <a:pt x="336177" y="1048927"/>
                  <a:pt x="334462" y="1052737"/>
                </a:cubicBezTo>
                <a:lnTo>
                  <a:pt x="330176" y="1064167"/>
                </a:lnTo>
                <a:cubicBezTo>
                  <a:pt x="324747" y="1077978"/>
                  <a:pt x="320651" y="1085694"/>
                  <a:pt x="318460" y="1085027"/>
                </a:cubicBezTo>
                <a:cubicBezTo>
                  <a:pt x="329509" y="1048260"/>
                  <a:pt x="331700" y="1036354"/>
                  <a:pt x="335986" y="1018352"/>
                </a:cubicBezTo>
                <a:cubicBezTo>
                  <a:pt x="334177" y="1017780"/>
                  <a:pt x="327795" y="1030639"/>
                  <a:pt x="320365" y="1052832"/>
                </a:cubicBezTo>
                <a:cubicBezTo>
                  <a:pt x="315517" y="1070920"/>
                  <a:pt x="309659" y="1088732"/>
                  <a:pt x="302839" y="1106172"/>
                </a:cubicBezTo>
                <a:cubicBezTo>
                  <a:pt x="301401" y="1111583"/>
                  <a:pt x="298648" y="1116555"/>
                  <a:pt x="294838" y="1120650"/>
                </a:cubicBezTo>
                <a:lnTo>
                  <a:pt x="290933" y="1123603"/>
                </a:lnTo>
                <a:lnTo>
                  <a:pt x="290933" y="1123603"/>
                </a:lnTo>
                <a:lnTo>
                  <a:pt x="281408" y="1163799"/>
                </a:lnTo>
                <a:cubicBezTo>
                  <a:pt x="278265" y="1182849"/>
                  <a:pt x="275122" y="1201899"/>
                  <a:pt x="271883" y="1220949"/>
                </a:cubicBezTo>
                <a:cubicBezTo>
                  <a:pt x="268645" y="1239999"/>
                  <a:pt x="267692" y="1259049"/>
                  <a:pt x="264644" y="1279242"/>
                </a:cubicBezTo>
                <a:lnTo>
                  <a:pt x="259215" y="1273431"/>
                </a:lnTo>
                <a:lnTo>
                  <a:pt x="264644" y="1279242"/>
                </a:lnTo>
                <a:cubicBezTo>
                  <a:pt x="262453" y="1311817"/>
                  <a:pt x="263787" y="1319532"/>
                  <a:pt x="265692" y="1321628"/>
                </a:cubicBezTo>
                <a:cubicBezTo>
                  <a:pt x="265482" y="1336106"/>
                  <a:pt x="264044" y="1350536"/>
                  <a:pt x="261406" y="1364776"/>
                </a:cubicBezTo>
                <a:cubicBezTo>
                  <a:pt x="261406" y="1378111"/>
                  <a:pt x="260739" y="1391446"/>
                  <a:pt x="260453" y="1404781"/>
                </a:cubicBezTo>
                <a:lnTo>
                  <a:pt x="256072" y="1409163"/>
                </a:lnTo>
                <a:lnTo>
                  <a:pt x="256072" y="1409163"/>
                </a:lnTo>
                <a:lnTo>
                  <a:pt x="260453" y="1404781"/>
                </a:lnTo>
                <a:cubicBezTo>
                  <a:pt x="262072" y="1413544"/>
                  <a:pt x="263882" y="1420497"/>
                  <a:pt x="265311" y="1432499"/>
                </a:cubicBezTo>
                <a:cubicBezTo>
                  <a:pt x="266740" y="1444500"/>
                  <a:pt x="266930" y="1461074"/>
                  <a:pt x="269216" y="1490220"/>
                </a:cubicBezTo>
                <a:lnTo>
                  <a:pt x="270264" y="1503079"/>
                </a:lnTo>
                <a:cubicBezTo>
                  <a:pt x="270264" y="1513461"/>
                  <a:pt x="270740" y="1521653"/>
                  <a:pt x="270931" y="1528320"/>
                </a:cubicBezTo>
                <a:cubicBezTo>
                  <a:pt x="270931" y="1521653"/>
                  <a:pt x="270931" y="1513461"/>
                  <a:pt x="270264" y="1503079"/>
                </a:cubicBezTo>
                <a:lnTo>
                  <a:pt x="272264" y="1503079"/>
                </a:lnTo>
                <a:cubicBezTo>
                  <a:pt x="272264" y="1492602"/>
                  <a:pt x="271788" y="1482505"/>
                  <a:pt x="271597" y="1471647"/>
                </a:cubicBezTo>
                <a:cubicBezTo>
                  <a:pt x="271407" y="1460788"/>
                  <a:pt x="271597" y="1448596"/>
                  <a:pt x="270835" y="1433547"/>
                </a:cubicBezTo>
                <a:cubicBezTo>
                  <a:pt x="269273" y="1423269"/>
                  <a:pt x="268578" y="1412887"/>
                  <a:pt x="268740" y="1402495"/>
                </a:cubicBezTo>
                <a:cubicBezTo>
                  <a:pt x="268816" y="1397990"/>
                  <a:pt x="269816" y="1393542"/>
                  <a:pt x="271693" y="1389446"/>
                </a:cubicBezTo>
                <a:cubicBezTo>
                  <a:pt x="272512" y="1375206"/>
                  <a:pt x="272512" y="1360918"/>
                  <a:pt x="271693" y="1346679"/>
                </a:cubicBezTo>
                <a:cubicBezTo>
                  <a:pt x="271169" y="1333334"/>
                  <a:pt x="271521" y="1319970"/>
                  <a:pt x="272740" y="1306674"/>
                </a:cubicBezTo>
                <a:lnTo>
                  <a:pt x="278170" y="1306674"/>
                </a:lnTo>
                <a:cubicBezTo>
                  <a:pt x="275693" y="1348965"/>
                  <a:pt x="279217" y="1338392"/>
                  <a:pt x="281408" y="1333344"/>
                </a:cubicBezTo>
                <a:cubicBezTo>
                  <a:pt x="284456" y="1325914"/>
                  <a:pt x="285790" y="1328772"/>
                  <a:pt x="285790" y="1340583"/>
                </a:cubicBezTo>
                <a:cubicBezTo>
                  <a:pt x="285790" y="1352394"/>
                  <a:pt x="285790" y="1373539"/>
                  <a:pt x="284647" y="1402686"/>
                </a:cubicBezTo>
                <a:cubicBezTo>
                  <a:pt x="284647" y="1411734"/>
                  <a:pt x="284647" y="1421069"/>
                  <a:pt x="285218" y="1430308"/>
                </a:cubicBezTo>
                <a:lnTo>
                  <a:pt x="285218" y="1430308"/>
                </a:lnTo>
                <a:cubicBezTo>
                  <a:pt x="286266" y="1430880"/>
                  <a:pt x="286647" y="1426593"/>
                  <a:pt x="286742" y="1419831"/>
                </a:cubicBezTo>
                <a:cubicBezTo>
                  <a:pt x="286837" y="1413068"/>
                  <a:pt x="286742" y="1403638"/>
                  <a:pt x="286742" y="1393923"/>
                </a:cubicBezTo>
                <a:cubicBezTo>
                  <a:pt x="287218" y="1374873"/>
                  <a:pt x="288076" y="1363252"/>
                  <a:pt x="289600" y="1364586"/>
                </a:cubicBezTo>
                <a:lnTo>
                  <a:pt x="289600" y="1364586"/>
                </a:lnTo>
                <a:cubicBezTo>
                  <a:pt x="291886" y="1369539"/>
                  <a:pt x="293600" y="1360680"/>
                  <a:pt x="295029" y="1345536"/>
                </a:cubicBezTo>
                <a:cubicBezTo>
                  <a:pt x="296458" y="1330391"/>
                  <a:pt x="299791" y="1308674"/>
                  <a:pt x="302077" y="1287814"/>
                </a:cubicBezTo>
                <a:cubicBezTo>
                  <a:pt x="302077" y="1290576"/>
                  <a:pt x="302077" y="1293529"/>
                  <a:pt x="302077" y="1296387"/>
                </a:cubicBezTo>
                <a:cubicBezTo>
                  <a:pt x="302077" y="1293529"/>
                  <a:pt x="302077" y="1290576"/>
                  <a:pt x="302077" y="1287909"/>
                </a:cubicBezTo>
                <a:lnTo>
                  <a:pt x="304649" y="1297434"/>
                </a:lnTo>
                <a:cubicBezTo>
                  <a:pt x="303163" y="1311255"/>
                  <a:pt x="302401" y="1325152"/>
                  <a:pt x="302363" y="1339059"/>
                </a:cubicBezTo>
                <a:cubicBezTo>
                  <a:pt x="302401" y="1325152"/>
                  <a:pt x="303163" y="1311255"/>
                  <a:pt x="304649" y="1297434"/>
                </a:cubicBezTo>
                <a:cubicBezTo>
                  <a:pt x="305411" y="1292386"/>
                  <a:pt x="305792" y="1287338"/>
                  <a:pt x="307030" y="1282290"/>
                </a:cubicBezTo>
                <a:lnTo>
                  <a:pt x="309697" y="1278003"/>
                </a:lnTo>
                <a:cubicBezTo>
                  <a:pt x="309697" y="1280194"/>
                  <a:pt x="310840" y="1277051"/>
                  <a:pt x="312079" y="1269240"/>
                </a:cubicBezTo>
                <a:lnTo>
                  <a:pt x="314651" y="1265430"/>
                </a:lnTo>
                <a:lnTo>
                  <a:pt x="311984" y="1287909"/>
                </a:lnTo>
                <a:lnTo>
                  <a:pt x="310459" y="1310484"/>
                </a:lnTo>
                <a:lnTo>
                  <a:pt x="309126" y="1313055"/>
                </a:lnTo>
                <a:cubicBezTo>
                  <a:pt x="307792" y="1328200"/>
                  <a:pt x="305697" y="1340392"/>
                  <a:pt x="304649" y="1351155"/>
                </a:cubicBezTo>
                <a:cubicBezTo>
                  <a:pt x="303601" y="1361919"/>
                  <a:pt x="302459" y="1371158"/>
                  <a:pt x="301315" y="1380302"/>
                </a:cubicBezTo>
                <a:cubicBezTo>
                  <a:pt x="300172" y="1389446"/>
                  <a:pt x="300172" y="1396875"/>
                  <a:pt x="299696" y="1404591"/>
                </a:cubicBezTo>
                <a:cubicBezTo>
                  <a:pt x="299220" y="1412306"/>
                  <a:pt x="299220" y="1419449"/>
                  <a:pt x="299030" y="1426403"/>
                </a:cubicBezTo>
                <a:cubicBezTo>
                  <a:pt x="298553" y="1440214"/>
                  <a:pt x="297791" y="1452597"/>
                  <a:pt x="296934" y="1464503"/>
                </a:cubicBezTo>
                <a:cubicBezTo>
                  <a:pt x="296362" y="1451644"/>
                  <a:pt x="296077" y="1440214"/>
                  <a:pt x="295981" y="1429451"/>
                </a:cubicBezTo>
                <a:cubicBezTo>
                  <a:pt x="295981" y="1440214"/>
                  <a:pt x="295981" y="1451739"/>
                  <a:pt x="296934" y="1464503"/>
                </a:cubicBezTo>
                <a:cubicBezTo>
                  <a:pt x="297658" y="1473856"/>
                  <a:pt x="297658" y="1483248"/>
                  <a:pt x="296934" y="1492602"/>
                </a:cubicBezTo>
                <a:cubicBezTo>
                  <a:pt x="296934" y="1507080"/>
                  <a:pt x="295124" y="1505556"/>
                  <a:pt x="293981" y="1508699"/>
                </a:cubicBezTo>
                <a:cubicBezTo>
                  <a:pt x="292743" y="1502136"/>
                  <a:pt x="290733" y="1495735"/>
                  <a:pt x="287980" y="1489649"/>
                </a:cubicBezTo>
                <a:cubicBezTo>
                  <a:pt x="290714" y="1495745"/>
                  <a:pt x="292733" y="1502136"/>
                  <a:pt x="293981" y="1508699"/>
                </a:cubicBezTo>
                <a:cubicBezTo>
                  <a:pt x="293981" y="1515938"/>
                  <a:pt x="293981" y="1522510"/>
                  <a:pt x="293981" y="1528606"/>
                </a:cubicBezTo>
                <a:cubicBezTo>
                  <a:pt x="293981" y="1534702"/>
                  <a:pt x="293981" y="1540322"/>
                  <a:pt x="293981" y="1545465"/>
                </a:cubicBezTo>
                <a:cubicBezTo>
                  <a:pt x="293981" y="1555848"/>
                  <a:pt x="293981" y="1564515"/>
                  <a:pt x="293314" y="1572897"/>
                </a:cubicBezTo>
                <a:cubicBezTo>
                  <a:pt x="294267" y="1583565"/>
                  <a:pt x="295886" y="1594519"/>
                  <a:pt x="297505" y="1605282"/>
                </a:cubicBezTo>
                <a:cubicBezTo>
                  <a:pt x="299001" y="1615570"/>
                  <a:pt x="301039" y="1625780"/>
                  <a:pt x="303601" y="1635858"/>
                </a:cubicBezTo>
                <a:cubicBezTo>
                  <a:pt x="304316" y="1640944"/>
                  <a:pt x="306316" y="1645764"/>
                  <a:pt x="309412" y="1649859"/>
                </a:cubicBezTo>
                <a:cubicBezTo>
                  <a:pt x="310650" y="1650526"/>
                  <a:pt x="311031" y="1647573"/>
                  <a:pt x="310840" y="1641763"/>
                </a:cubicBezTo>
                <a:cubicBezTo>
                  <a:pt x="310840" y="1626428"/>
                  <a:pt x="306364" y="1580613"/>
                  <a:pt x="316079" y="1624332"/>
                </a:cubicBezTo>
                <a:cubicBezTo>
                  <a:pt x="319508" y="1644240"/>
                  <a:pt x="335129" y="1716058"/>
                  <a:pt x="336844" y="1735775"/>
                </a:cubicBezTo>
                <a:cubicBezTo>
                  <a:pt x="336844" y="1737108"/>
                  <a:pt x="338082" y="1742061"/>
                  <a:pt x="338749" y="1745300"/>
                </a:cubicBezTo>
                <a:lnTo>
                  <a:pt x="337606" y="1749110"/>
                </a:lnTo>
                <a:lnTo>
                  <a:pt x="330843" y="1753111"/>
                </a:lnTo>
                <a:lnTo>
                  <a:pt x="328271" y="1754349"/>
                </a:lnTo>
                <a:cubicBezTo>
                  <a:pt x="326471" y="1752158"/>
                  <a:pt x="324842" y="1749834"/>
                  <a:pt x="323413" y="1747395"/>
                </a:cubicBezTo>
                <a:cubicBezTo>
                  <a:pt x="324909" y="1749834"/>
                  <a:pt x="326528" y="1752186"/>
                  <a:pt x="328271" y="1754444"/>
                </a:cubicBezTo>
                <a:cubicBezTo>
                  <a:pt x="333129" y="1771208"/>
                  <a:pt x="338558" y="1787781"/>
                  <a:pt x="343606" y="1804450"/>
                </a:cubicBezTo>
                <a:lnTo>
                  <a:pt x="346273" y="1813975"/>
                </a:lnTo>
                <a:cubicBezTo>
                  <a:pt x="347226" y="1816737"/>
                  <a:pt x="348083" y="1819404"/>
                  <a:pt x="349036" y="1821976"/>
                </a:cubicBezTo>
                <a:lnTo>
                  <a:pt x="353417" y="1835978"/>
                </a:lnTo>
                <a:cubicBezTo>
                  <a:pt x="355989" y="1844741"/>
                  <a:pt x="358465" y="1853028"/>
                  <a:pt x="361228" y="1862076"/>
                </a:cubicBezTo>
                <a:cubicBezTo>
                  <a:pt x="372372" y="1890651"/>
                  <a:pt x="366371" y="1883317"/>
                  <a:pt x="377515" y="1910273"/>
                </a:cubicBezTo>
                <a:lnTo>
                  <a:pt x="381611" y="1924561"/>
                </a:lnTo>
                <a:cubicBezTo>
                  <a:pt x="395232" y="1951421"/>
                  <a:pt x="397994" y="1960470"/>
                  <a:pt x="397232" y="1962661"/>
                </a:cubicBezTo>
                <a:cubicBezTo>
                  <a:pt x="396470" y="1964851"/>
                  <a:pt x="386945" y="1948468"/>
                  <a:pt x="375991" y="1927418"/>
                </a:cubicBezTo>
                <a:lnTo>
                  <a:pt x="368181" y="1915036"/>
                </a:lnTo>
                <a:lnTo>
                  <a:pt x="364085" y="1917036"/>
                </a:lnTo>
                <a:lnTo>
                  <a:pt x="364085" y="1917036"/>
                </a:lnTo>
                <a:cubicBezTo>
                  <a:pt x="370276" y="1931609"/>
                  <a:pt x="377992" y="1945611"/>
                  <a:pt x="384850" y="1958374"/>
                </a:cubicBezTo>
                <a:cubicBezTo>
                  <a:pt x="391108" y="1970623"/>
                  <a:pt x="398042" y="1982520"/>
                  <a:pt x="405614" y="1993998"/>
                </a:cubicBezTo>
                <a:cubicBezTo>
                  <a:pt x="417330" y="2011238"/>
                  <a:pt x="427998" y="2030478"/>
                  <a:pt x="440761" y="2049243"/>
                </a:cubicBezTo>
                <a:cubicBezTo>
                  <a:pt x="446857" y="2058768"/>
                  <a:pt x="452953" y="2068293"/>
                  <a:pt x="459240" y="2078294"/>
                </a:cubicBezTo>
                <a:cubicBezTo>
                  <a:pt x="465526" y="2088295"/>
                  <a:pt x="472384" y="2097344"/>
                  <a:pt x="478957" y="2106869"/>
                </a:cubicBezTo>
                <a:cubicBezTo>
                  <a:pt x="485529" y="2116394"/>
                  <a:pt x="490196" y="2123252"/>
                  <a:pt x="493339" y="2128586"/>
                </a:cubicBezTo>
                <a:cubicBezTo>
                  <a:pt x="496483" y="2133920"/>
                  <a:pt x="497911" y="2136111"/>
                  <a:pt x="495244" y="2134206"/>
                </a:cubicBezTo>
                <a:cubicBezTo>
                  <a:pt x="485900" y="2124014"/>
                  <a:pt x="477604" y="2112908"/>
                  <a:pt x="470480" y="2101059"/>
                </a:cubicBezTo>
                <a:cubicBezTo>
                  <a:pt x="465431" y="2093534"/>
                  <a:pt x="459621" y="2085819"/>
                  <a:pt x="454573" y="2077627"/>
                </a:cubicBezTo>
                <a:lnTo>
                  <a:pt x="439904" y="2053815"/>
                </a:lnTo>
                <a:cubicBezTo>
                  <a:pt x="435046" y="2046099"/>
                  <a:pt x="430379" y="2039051"/>
                  <a:pt x="425902" y="2032860"/>
                </a:cubicBezTo>
                <a:cubicBezTo>
                  <a:pt x="422635" y="2027478"/>
                  <a:pt x="419006" y="2022325"/>
                  <a:pt x="415044" y="2017429"/>
                </a:cubicBezTo>
                <a:cubicBezTo>
                  <a:pt x="408472" y="2009619"/>
                  <a:pt x="405519" y="2008761"/>
                  <a:pt x="407329" y="2014857"/>
                </a:cubicBezTo>
                <a:cubicBezTo>
                  <a:pt x="408776" y="2019753"/>
                  <a:pt x="410596" y="2024525"/>
                  <a:pt x="412758" y="2029145"/>
                </a:cubicBezTo>
                <a:cubicBezTo>
                  <a:pt x="414187" y="2032383"/>
                  <a:pt x="415806" y="2036098"/>
                  <a:pt x="417806" y="2040194"/>
                </a:cubicBezTo>
                <a:lnTo>
                  <a:pt x="425140" y="2053434"/>
                </a:lnTo>
                <a:cubicBezTo>
                  <a:pt x="445219" y="2080370"/>
                  <a:pt x="463602" y="2108517"/>
                  <a:pt x="480195" y="2137730"/>
                </a:cubicBezTo>
                <a:cubicBezTo>
                  <a:pt x="493911" y="2155828"/>
                  <a:pt x="504769" y="2168591"/>
                  <a:pt x="514676" y="2179735"/>
                </a:cubicBezTo>
                <a:cubicBezTo>
                  <a:pt x="524581" y="2190880"/>
                  <a:pt x="534487" y="2199833"/>
                  <a:pt x="545155" y="2211263"/>
                </a:cubicBezTo>
                <a:cubicBezTo>
                  <a:pt x="559252" y="2226884"/>
                  <a:pt x="573730" y="2239838"/>
                  <a:pt x="587161" y="2254030"/>
                </a:cubicBezTo>
                <a:cubicBezTo>
                  <a:pt x="600591" y="2268222"/>
                  <a:pt x="614402" y="2281462"/>
                  <a:pt x="628213" y="2296702"/>
                </a:cubicBezTo>
                <a:lnTo>
                  <a:pt x="611735" y="2284034"/>
                </a:lnTo>
                <a:lnTo>
                  <a:pt x="628213" y="2296702"/>
                </a:lnTo>
                <a:lnTo>
                  <a:pt x="680506" y="2341565"/>
                </a:lnTo>
                <a:cubicBezTo>
                  <a:pt x="684411" y="2344422"/>
                  <a:pt x="688221" y="2347185"/>
                  <a:pt x="692222" y="2349661"/>
                </a:cubicBezTo>
                <a:cubicBezTo>
                  <a:pt x="712662" y="2366273"/>
                  <a:pt x="733960" y="2381780"/>
                  <a:pt x="756039" y="2396143"/>
                </a:cubicBezTo>
                <a:lnTo>
                  <a:pt x="779947" y="2412621"/>
                </a:lnTo>
                <a:cubicBezTo>
                  <a:pt x="787948" y="2418051"/>
                  <a:pt x="796139" y="2423003"/>
                  <a:pt x="803855" y="2428147"/>
                </a:cubicBezTo>
                <a:cubicBezTo>
                  <a:pt x="819476" y="2438339"/>
                  <a:pt x="833858" y="2448626"/>
                  <a:pt x="846812" y="2456722"/>
                </a:cubicBezTo>
                <a:cubicBezTo>
                  <a:pt x="880912" y="2477868"/>
                  <a:pt x="878626" y="2479392"/>
                  <a:pt x="869958" y="2477582"/>
                </a:cubicBezTo>
                <a:cubicBezTo>
                  <a:pt x="864614" y="2476848"/>
                  <a:pt x="859204" y="2476848"/>
                  <a:pt x="853861" y="2477582"/>
                </a:cubicBezTo>
                <a:cubicBezTo>
                  <a:pt x="841869" y="2472515"/>
                  <a:pt x="830201" y="2466723"/>
                  <a:pt x="818904" y="2460246"/>
                </a:cubicBezTo>
                <a:cubicBezTo>
                  <a:pt x="805664" y="2452341"/>
                  <a:pt x="790329" y="2442911"/>
                  <a:pt x="775280" y="2433005"/>
                </a:cubicBezTo>
                <a:cubicBezTo>
                  <a:pt x="760230" y="2423099"/>
                  <a:pt x="733846" y="2404430"/>
                  <a:pt x="734417" y="2406240"/>
                </a:cubicBezTo>
                <a:cubicBezTo>
                  <a:pt x="738037" y="2415765"/>
                  <a:pt x="680220" y="2373950"/>
                  <a:pt x="655645" y="2356233"/>
                </a:cubicBezTo>
                <a:cubicBezTo>
                  <a:pt x="641510" y="2346089"/>
                  <a:pt x="626813" y="2336745"/>
                  <a:pt x="611640" y="2328230"/>
                </a:cubicBezTo>
                <a:lnTo>
                  <a:pt x="611640" y="2328230"/>
                </a:lnTo>
                <a:lnTo>
                  <a:pt x="611640" y="2328230"/>
                </a:lnTo>
                <a:lnTo>
                  <a:pt x="611640" y="2328230"/>
                </a:lnTo>
                <a:lnTo>
                  <a:pt x="602115" y="2318705"/>
                </a:lnTo>
                <a:lnTo>
                  <a:pt x="602115" y="2318705"/>
                </a:lnTo>
                <a:lnTo>
                  <a:pt x="585351" y="2306322"/>
                </a:lnTo>
                <a:lnTo>
                  <a:pt x="578112" y="2302417"/>
                </a:lnTo>
                <a:cubicBezTo>
                  <a:pt x="573159" y="2298226"/>
                  <a:pt x="568587" y="2293845"/>
                  <a:pt x="564015" y="2289273"/>
                </a:cubicBezTo>
                <a:lnTo>
                  <a:pt x="564777" y="2293464"/>
                </a:lnTo>
                <a:cubicBezTo>
                  <a:pt x="568111" y="2299083"/>
                  <a:pt x="571826" y="2304417"/>
                  <a:pt x="575445" y="2309847"/>
                </a:cubicBezTo>
                <a:lnTo>
                  <a:pt x="575445" y="2309371"/>
                </a:lnTo>
                <a:lnTo>
                  <a:pt x="575445" y="2309847"/>
                </a:lnTo>
                <a:cubicBezTo>
                  <a:pt x="586494" y="2320772"/>
                  <a:pt x="597229" y="2331116"/>
                  <a:pt x="607639" y="2340898"/>
                </a:cubicBezTo>
                <a:cubicBezTo>
                  <a:pt x="618307" y="2350423"/>
                  <a:pt x="628976" y="2358615"/>
                  <a:pt x="638881" y="2366235"/>
                </a:cubicBezTo>
                <a:cubicBezTo>
                  <a:pt x="639167" y="2366130"/>
                  <a:pt x="639405" y="2365930"/>
                  <a:pt x="639548" y="2365663"/>
                </a:cubicBezTo>
                <a:lnTo>
                  <a:pt x="639548" y="2365663"/>
                </a:lnTo>
                <a:lnTo>
                  <a:pt x="656788" y="2380141"/>
                </a:lnTo>
                <a:cubicBezTo>
                  <a:pt x="662789" y="2384809"/>
                  <a:pt x="668980" y="2389666"/>
                  <a:pt x="674791" y="2393762"/>
                </a:cubicBezTo>
                <a:cubicBezTo>
                  <a:pt x="684211" y="2401058"/>
                  <a:pt x="694003" y="2407859"/>
                  <a:pt x="704128" y="2414145"/>
                </a:cubicBezTo>
                <a:cubicBezTo>
                  <a:pt x="710605" y="2419098"/>
                  <a:pt x="717368" y="2423670"/>
                  <a:pt x="724035" y="2428243"/>
                </a:cubicBezTo>
                <a:lnTo>
                  <a:pt x="756325" y="2451198"/>
                </a:lnTo>
                <a:lnTo>
                  <a:pt x="789662" y="2472534"/>
                </a:lnTo>
                <a:cubicBezTo>
                  <a:pt x="807379" y="2484440"/>
                  <a:pt x="824047" y="2493679"/>
                  <a:pt x="836335" y="2501109"/>
                </a:cubicBezTo>
                <a:cubicBezTo>
                  <a:pt x="844698" y="2505671"/>
                  <a:pt x="852337" y="2511453"/>
                  <a:pt x="859004" y="2518253"/>
                </a:cubicBezTo>
                <a:cubicBezTo>
                  <a:pt x="839954" y="2506824"/>
                  <a:pt x="823000" y="2497489"/>
                  <a:pt x="806331" y="2488631"/>
                </a:cubicBezTo>
                <a:cubicBezTo>
                  <a:pt x="789662" y="2479773"/>
                  <a:pt x="774327" y="2469581"/>
                  <a:pt x="757277" y="2459008"/>
                </a:cubicBezTo>
                <a:cubicBezTo>
                  <a:pt x="740227" y="2448436"/>
                  <a:pt x="725083" y="2437291"/>
                  <a:pt x="708795" y="2426528"/>
                </a:cubicBezTo>
                <a:cubicBezTo>
                  <a:pt x="700318" y="2421575"/>
                  <a:pt x="692507" y="2415670"/>
                  <a:pt x="684316" y="2410240"/>
                </a:cubicBezTo>
                <a:lnTo>
                  <a:pt x="682220" y="2416717"/>
                </a:lnTo>
                <a:lnTo>
                  <a:pt x="690316" y="2427004"/>
                </a:lnTo>
                <a:cubicBezTo>
                  <a:pt x="697365" y="2433862"/>
                  <a:pt x="705176" y="2439672"/>
                  <a:pt x="712605" y="2446054"/>
                </a:cubicBezTo>
                <a:cubicBezTo>
                  <a:pt x="723844" y="2453960"/>
                  <a:pt x="733941" y="2461389"/>
                  <a:pt x="742609" y="2468057"/>
                </a:cubicBezTo>
                <a:cubicBezTo>
                  <a:pt x="751276" y="2474725"/>
                  <a:pt x="759277" y="2479868"/>
                  <a:pt x="765183" y="2484726"/>
                </a:cubicBezTo>
                <a:cubicBezTo>
                  <a:pt x="779185" y="2495298"/>
                  <a:pt x="767755" y="2489584"/>
                  <a:pt x="762135" y="2487488"/>
                </a:cubicBezTo>
                <a:cubicBezTo>
                  <a:pt x="750705" y="2483297"/>
                  <a:pt x="766040" y="2494536"/>
                  <a:pt x="795377" y="2512919"/>
                </a:cubicBezTo>
                <a:cubicBezTo>
                  <a:pt x="808617" y="2519778"/>
                  <a:pt x="822047" y="2526350"/>
                  <a:pt x="837668" y="2536160"/>
                </a:cubicBezTo>
                <a:cubicBezTo>
                  <a:pt x="845764" y="2541400"/>
                  <a:pt x="854051" y="2545685"/>
                  <a:pt x="861957" y="2550067"/>
                </a:cubicBezTo>
                <a:lnTo>
                  <a:pt x="885007" y="2562259"/>
                </a:lnTo>
                <a:cubicBezTo>
                  <a:pt x="898866" y="2569622"/>
                  <a:pt x="913116" y="2576232"/>
                  <a:pt x="927680" y="2582071"/>
                </a:cubicBezTo>
                <a:cubicBezTo>
                  <a:pt x="941205" y="2587691"/>
                  <a:pt x="953778" y="2593216"/>
                  <a:pt x="965779" y="2597216"/>
                </a:cubicBezTo>
                <a:cubicBezTo>
                  <a:pt x="977781" y="2601216"/>
                  <a:pt x="989878" y="2604931"/>
                  <a:pt x="1001212" y="2608169"/>
                </a:cubicBezTo>
                <a:cubicBezTo>
                  <a:pt x="1003975" y="2606455"/>
                  <a:pt x="1008642" y="2605407"/>
                  <a:pt x="969780" y="2588453"/>
                </a:cubicBezTo>
                <a:cubicBezTo>
                  <a:pt x="949301" y="2578928"/>
                  <a:pt x="924251" y="2565784"/>
                  <a:pt x="944348" y="2573022"/>
                </a:cubicBezTo>
                <a:cubicBezTo>
                  <a:pt x="964446" y="2580261"/>
                  <a:pt x="988163" y="2590739"/>
                  <a:pt x="1005403" y="2599502"/>
                </a:cubicBezTo>
                <a:cubicBezTo>
                  <a:pt x="1011880" y="2602645"/>
                  <a:pt x="1023501" y="2607789"/>
                  <a:pt x="1033121" y="2611218"/>
                </a:cubicBezTo>
                <a:lnTo>
                  <a:pt x="1061696" y="2625220"/>
                </a:lnTo>
                <a:cubicBezTo>
                  <a:pt x="1078746" y="2631316"/>
                  <a:pt x="1095129" y="2635888"/>
                  <a:pt x="1111036" y="2640745"/>
                </a:cubicBezTo>
                <a:cubicBezTo>
                  <a:pt x="1126943" y="2645603"/>
                  <a:pt x="1142659" y="2650937"/>
                  <a:pt x="1159327" y="2654557"/>
                </a:cubicBezTo>
                <a:lnTo>
                  <a:pt x="1197427" y="2663129"/>
                </a:lnTo>
                <a:cubicBezTo>
                  <a:pt x="1210096" y="2665986"/>
                  <a:pt x="1223145" y="2667796"/>
                  <a:pt x="1235527" y="2670177"/>
                </a:cubicBezTo>
                <a:cubicBezTo>
                  <a:pt x="1247910" y="2672559"/>
                  <a:pt x="1261054" y="2674940"/>
                  <a:pt x="1273627" y="2676369"/>
                </a:cubicBezTo>
                <a:lnTo>
                  <a:pt x="1311727" y="2680464"/>
                </a:lnTo>
                <a:lnTo>
                  <a:pt x="1311727" y="2680464"/>
                </a:lnTo>
                <a:cubicBezTo>
                  <a:pt x="1322205" y="2681798"/>
                  <a:pt x="1332587" y="2683226"/>
                  <a:pt x="1343160" y="2683703"/>
                </a:cubicBezTo>
                <a:cubicBezTo>
                  <a:pt x="1390213" y="2687989"/>
                  <a:pt x="1366210" y="2688942"/>
                  <a:pt x="1373354" y="2691418"/>
                </a:cubicBezTo>
                <a:lnTo>
                  <a:pt x="1372116" y="2692466"/>
                </a:lnTo>
                <a:lnTo>
                  <a:pt x="1388309" y="2694847"/>
                </a:lnTo>
                <a:cubicBezTo>
                  <a:pt x="1383051" y="2695686"/>
                  <a:pt x="1377726" y="2696000"/>
                  <a:pt x="1372402" y="2695800"/>
                </a:cubicBezTo>
                <a:cubicBezTo>
                  <a:pt x="1377726" y="2696000"/>
                  <a:pt x="1383051" y="2695686"/>
                  <a:pt x="1388309" y="2694847"/>
                </a:cubicBezTo>
                <a:cubicBezTo>
                  <a:pt x="1393643" y="2694847"/>
                  <a:pt x="1398977" y="2694847"/>
                  <a:pt x="1404310" y="2694847"/>
                </a:cubicBezTo>
                <a:lnTo>
                  <a:pt x="1460794" y="2696276"/>
                </a:lnTo>
                <a:lnTo>
                  <a:pt x="1517182" y="2695038"/>
                </a:lnTo>
                <a:cubicBezTo>
                  <a:pt x="1527850" y="2695038"/>
                  <a:pt x="1538232" y="2694085"/>
                  <a:pt x="1546709" y="2693800"/>
                </a:cubicBezTo>
                <a:cubicBezTo>
                  <a:pt x="1552853" y="2693275"/>
                  <a:pt x="1559044" y="2693275"/>
                  <a:pt x="1565188" y="2693800"/>
                </a:cubicBezTo>
                <a:cubicBezTo>
                  <a:pt x="1571951" y="2694847"/>
                  <a:pt x="1553091" y="2696943"/>
                  <a:pt x="1536613" y="2698562"/>
                </a:cubicBezTo>
                <a:cubicBezTo>
                  <a:pt x="1488226" y="2701610"/>
                  <a:pt x="1489559" y="2703610"/>
                  <a:pt x="1492321" y="2706468"/>
                </a:cubicBezTo>
                <a:cubicBezTo>
                  <a:pt x="1461651" y="2709706"/>
                  <a:pt x="1499751" y="2709897"/>
                  <a:pt x="1511943" y="2711325"/>
                </a:cubicBezTo>
                <a:cubicBezTo>
                  <a:pt x="1518896" y="2711325"/>
                  <a:pt x="1525945" y="2711325"/>
                  <a:pt x="1532898" y="2711325"/>
                </a:cubicBezTo>
                <a:cubicBezTo>
                  <a:pt x="1530421" y="2711801"/>
                  <a:pt x="1530326" y="2712183"/>
                  <a:pt x="1532898" y="2712278"/>
                </a:cubicBezTo>
                <a:cubicBezTo>
                  <a:pt x="1521468" y="2714754"/>
                  <a:pt x="1499370" y="2716850"/>
                  <a:pt x="1512800" y="2718850"/>
                </a:cubicBezTo>
                <a:cubicBezTo>
                  <a:pt x="1525564" y="2718850"/>
                  <a:pt x="1527564" y="2719707"/>
                  <a:pt x="1528802" y="2720470"/>
                </a:cubicBezTo>
                <a:lnTo>
                  <a:pt x="1526611" y="2722946"/>
                </a:lnTo>
                <a:lnTo>
                  <a:pt x="1528897" y="2720470"/>
                </a:lnTo>
                <a:cubicBezTo>
                  <a:pt x="1563950" y="2718374"/>
                  <a:pt x="1574046" y="2716183"/>
                  <a:pt x="1573379" y="2714088"/>
                </a:cubicBezTo>
                <a:cubicBezTo>
                  <a:pt x="1572712" y="2711992"/>
                  <a:pt x="1573379" y="2710563"/>
                  <a:pt x="1574141" y="2708753"/>
                </a:cubicBezTo>
                <a:cubicBezTo>
                  <a:pt x="1582904" y="2708087"/>
                  <a:pt x="1591762" y="2707706"/>
                  <a:pt x="1600526" y="2706754"/>
                </a:cubicBezTo>
                <a:lnTo>
                  <a:pt x="1626719" y="2703515"/>
                </a:lnTo>
                <a:cubicBezTo>
                  <a:pt x="1644150" y="2701324"/>
                  <a:pt x="1661581" y="2699895"/>
                  <a:pt x="1678250" y="2696752"/>
                </a:cubicBezTo>
                <a:cubicBezTo>
                  <a:pt x="1694918" y="2693609"/>
                  <a:pt x="1711492" y="2691418"/>
                  <a:pt x="1727303" y="2689132"/>
                </a:cubicBezTo>
                <a:cubicBezTo>
                  <a:pt x="1743115" y="2686846"/>
                  <a:pt x="1757974" y="2683226"/>
                  <a:pt x="1772166" y="2680845"/>
                </a:cubicBezTo>
                <a:lnTo>
                  <a:pt x="1791216" y="2677226"/>
                </a:lnTo>
                <a:lnTo>
                  <a:pt x="1809694" y="2672654"/>
                </a:lnTo>
                <a:lnTo>
                  <a:pt x="1846842" y="2663129"/>
                </a:lnTo>
                <a:cubicBezTo>
                  <a:pt x="1900563" y="2644079"/>
                  <a:pt x="1867797" y="2652366"/>
                  <a:pt x="1862272" y="2652175"/>
                </a:cubicBezTo>
                <a:cubicBezTo>
                  <a:pt x="1860301" y="2652718"/>
                  <a:pt x="1858301" y="2653128"/>
                  <a:pt x="1856272" y="2653413"/>
                </a:cubicBezTo>
                <a:cubicBezTo>
                  <a:pt x="1848633" y="2655528"/>
                  <a:pt x="1840870" y="2657147"/>
                  <a:pt x="1833031" y="2658271"/>
                </a:cubicBezTo>
                <a:cubicBezTo>
                  <a:pt x="1837984" y="2651318"/>
                  <a:pt x="1809313" y="2654938"/>
                  <a:pt x="1782358" y="2657319"/>
                </a:cubicBezTo>
                <a:cubicBezTo>
                  <a:pt x="1790835" y="2654080"/>
                  <a:pt x="1799122" y="2650270"/>
                  <a:pt x="1807504" y="2646746"/>
                </a:cubicBezTo>
                <a:lnTo>
                  <a:pt x="1787025" y="2649604"/>
                </a:lnTo>
                <a:cubicBezTo>
                  <a:pt x="1772842" y="2653347"/>
                  <a:pt x="1758431" y="2656147"/>
                  <a:pt x="1743877" y="2657986"/>
                </a:cubicBezTo>
                <a:cubicBezTo>
                  <a:pt x="1737590" y="2656900"/>
                  <a:pt x="1731199" y="2656509"/>
                  <a:pt x="1724827" y="2656843"/>
                </a:cubicBezTo>
                <a:cubicBezTo>
                  <a:pt x="1715873" y="2656843"/>
                  <a:pt x="1703395" y="2656843"/>
                  <a:pt x="1684727" y="2659224"/>
                </a:cubicBezTo>
                <a:cubicBezTo>
                  <a:pt x="1667772" y="2660843"/>
                  <a:pt x="1687012" y="2656652"/>
                  <a:pt x="1706634" y="2653032"/>
                </a:cubicBezTo>
                <a:cubicBezTo>
                  <a:pt x="1714664" y="2651937"/>
                  <a:pt x="1722550" y="2649984"/>
                  <a:pt x="1730161" y="2647222"/>
                </a:cubicBezTo>
                <a:cubicBezTo>
                  <a:pt x="1732828" y="2645984"/>
                  <a:pt x="1731685" y="2645508"/>
                  <a:pt x="1730161" y="2644936"/>
                </a:cubicBezTo>
                <a:lnTo>
                  <a:pt x="1717874" y="2647603"/>
                </a:lnTo>
                <a:lnTo>
                  <a:pt x="1705396" y="2649604"/>
                </a:lnTo>
                <a:lnTo>
                  <a:pt x="1680535" y="2653699"/>
                </a:lnTo>
                <a:lnTo>
                  <a:pt x="1655675" y="2657795"/>
                </a:lnTo>
                <a:lnTo>
                  <a:pt x="1630625" y="2660652"/>
                </a:lnTo>
                <a:cubicBezTo>
                  <a:pt x="1558701" y="2670806"/>
                  <a:pt x="1485930" y="2673492"/>
                  <a:pt x="1413454" y="2668654"/>
                </a:cubicBezTo>
                <a:lnTo>
                  <a:pt x="1398024" y="2668082"/>
                </a:lnTo>
                <a:lnTo>
                  <a:pt x="1383260" y="2666844"/>
                </a:lnTo>
                <a:lnTo>
                  <a:pt x="1355638" y="2664843"/>
                </a:lnTo>
                <a:cubicBezTo>
                  <a:pt x="1346779" y="2664176"/>
                  <a:pt x="1338017" y="2663986"/>
                  <a:pt x="1329539" y="2663224"/>
                </a:cubicBezTo>
                <a:cubicBezTo>
                  <a:pt x="1321062" y="2662462"/>
                  <a:pt x="1312489" y="2661700"/>
                  <a:pt x="1303917" y="2661128"/>
                </a:cubicBezTo>
                <a:cubicBezTo>
                  <a:pt x="1286162" y="2660138"/>
                  <a:pt x="1268475" y="2658100"/>
                  <a:pt x="1250958" y="2655033"/>
                </a:cubicBezTo>
                <a:lnTo>
                  <a:pt x="1222954" y="2649889"/>
                </a:lnTo>
                <a:cubicBezTo>
                  <a:pt x="1213325" y="2648279"/>
                  <a:pt x="1203781" y="2646155"/>
                  <a:pt x="1194379" y="2643507"/>
                </a:cubicBezTo>
                <a:cubicBezTo>
                  <a:pt x="1183711" y="2641221"/>
                  <a:pt x="1173805" y="2638840"/>
                  <a:pt x="1164280" y="2636459"/>
                </a:cubicBezTo>
                <a:cubicBezTo>
                  <a:pt x="1154755" y="2634078"/>
                  <a:pt x="1145230" y="2631982"/>
                  <a:pt x="1136563" y="2628839"/>
                </a:cubicBezTo>
                <a:lnTo>
                  <a:pt x="1139706" y="2625220"/>
                </a:lnTo>
                <a:cubicBezTo>
                  <a:pt x="1125409" y="2619400"/>
                  <a:pt x="1110740" y="2614532"/>
                  <a:pt x="1095796" y="2610646"/>
                </a:cubicBezTo>
                <a:cubicBezTo>
                  <a:pt x="1087795" y="2608265"/>
                  <a:pt x="1080365" y="2604931"/>
                  <a:pt x="1072269" y="2602169"/>
                </a:cubicBezTo>
                <a:cubicBezTo>
                  <a:pt x="1056267" y="2596645"/>
                  <a:pt x="1043694" y="2592644"/>
                  <a:pt x="1034931" y="2588929"/>
                </a:cubicBezTo>
                <a:cubicBezTo>
                  <a:pt x="1028902" y="2586729"/>
                  <a:pt x="1023072" y="2584015"/>
                  <a:pt x="1017500" y="2580833"/>
                </a:cubicBezTo>
                <a:cubicBezTo>
                  <a:pt x="1011785" y="2577309"/>
                  <a:pt x="1017024" y="2577690"/>
                  <a:pt x="1029216" y="2580833"/>
                </a:cubicBezTo>
                <a:cubicBezTo>
                  <a:pt x="1036074" y="2582643"/>
                  <a:pt x="1043027" y="2584071"/>
                  <a:pt x="1049885" y="2585691"/>
                </a:cubicBezTo>
                <a:cubicBezTo>
                  <a:pt x="1075127" y="2593692"/>
                  <a:pt x="1068935" y="2589882"/>
                  <a:pt x="1075127" y="2590548"/>
                </a:cubicBezTo>
                <a:cubicBezTo>
                  <a:pt x="1073793" y="2589510"/>
                  <a:pt x="1072317" y="2588682"/>
                  <a:pt x="1070745" y="2588072"/>
                </a:cubicBezTo>
                <a:cubicBezTo>
                  <a:pt x="1074936" y="2587596"/>
                  <a:pt x="1079127" y="2587120"/>
                  <a:pt x="1071697" y="2582738"/>
                </a:cubicBezTo>
                <a:cubicBezTo>
                  <a:pt x="1058839" y="2578451"/>
                  <a:pt x="1045789" y="2574356"/>
                  <a:pt x="1032931" y="2569879"/>
                </a:cubicBezTo>
                <a:lnTo>
                  <a:pt x="1016548" y="2563021"/>
                </a:lnTo>
                <a:cubicBezTo>
                  <a:pt x="1022891" y="2563488"/>
                  <a:pt x="1029111" y="2565031"/>
                  <a:pt x="1034931" y="2567593"/>
                </a:cubicBezTo>
                <a:cubicBezTo>
                  <a:pt x="1044456" y="2570355"/>
                  <a:pt x="1055505" y="2573404"/>
                  <a:pt x="1060268" y="2574070"/>
                </a:cubicBezTo>
                <a:cubicBezTo>
                  <a:pt x="1075069" y="2579766"/>
                  <a:pt x="1090376" y="2584043"/>
                  <a:pt x="1105987" y="2586834"/>
                </a:cubicBezTo>
                <a:lnTo>
                  <a:pt x="1099415" y="2582929"/>
                </a:lnTo>
                <a:cubicBezTo>
                  <a:pt x="1094843" y="2581309"/>
                  <a:pt x="1090462" y="2579118"/>
                  <a:pt x="1085985" y="2577213"/>
                </a:cubicBezTo>
                <a:cubicBezTo>
                  <a:pt x="1091510" y="2577785"/>
                  <a:pt x="1097034" y="2578357"/>
                  <a:pt x="1102749" y="2578451"/>
                </a:cubicBezTo>
                <a:cubicBezTo>
                  <a:pt x="1093224" y="2575403"/>
                  <a:pt x="1083699" y="2570832"/>
                  <a:pt x="1073602" y="2567688"/>
                </a:cubicBezTo>
                <a:cubicBezTo>
                  <a:pt x="969970" y="2531113"/>
                  <a:pt x="971304" y="2527684"/>
                  <a:pt x="972923" y="2520063"/>
                </a:cubicBezTo>
                <a:lnTo>
                  <a:pt x="987116" y="2525493"/>
                </a:lnTo>
                <a:lnTo>
                  <a:pt x="1001689" y="2530160"/>
                </a:lnTo>
                <a:cubicBezTo>
                  <a:pt x="1018262" y="2536446"/>
                  <a:pt x="1028454" y="2539685"/>
                  <a:pt x="1027978" y="2537970"/>
                </a:cubicBezTo>
                <a:lnTo>
                  <a:pt x="1039979" y="2542638"/>
                </a:lnTo>
                <a:cubicBezTo>
                  <a:pt x="1081794" y="2558735"/>
                  <a:pt x="1090843" y="2565117"/>
                  <a:pt x="1097129" y="2570165"/>
                </a:cubicBezTo>
                <a:cubicBezTo>
                  <a:pt x="1091224" y="2565117"/>
                  <a:pt x="1082175" y="2558735"/>
                  <a:pt x="1039979" y="2542638"/>
                </a:cubicBezTo>
                <a:cubicBezTo>
                  <a:pt x="1044266" y="2543209"/>
                  <a:pt x="1048742" y="2543400"/>
                  <a:pt x="1053219" y="2543686"/>
                </a:cubicBezTo>
                <a:cubicBezTo>
                  <a:pt x="1067764" y="2548514"/>
                  <a:pt x="1081985" y="2553401"/>
                  <a:pt x="1095891" y="2558354"/>
                </a:cubicBezTo>
                <a:cubicBezTo>
                  <a:pt x="1106369" y="2561973"/>
                  <a:pt x="1116941" y="2565021"/>
                  <a:pt x="1127419" y="2567879"/>
                </a:cubicBezTo>
                <a:cubicBezTo>
                  <a:pt x="1116941" y="2564735"/>
                  <a:pt x="1106369" y="2561688"/>
                  <a:pt x="1095891" y="2558354"/>
                </a:cubicBezTo>
                <a:cubicBezTo>
                  <a:pt x="1081985" y="2553401"/>
                  <a:pt x="1067764" y="2548514"/>
                  <a:pt x="1053219" y="2543686"/>
                </a:cubicBezTo>
                <a:cubicBezTo>
                  <a:pt x="1051504" y="2540257"/>
                  <a:pt x="1063887" y="2541780"/>
                  <a:pt x="1085699" y="2547019"/>
                </a:cubicBezTo>
                <a:cubicBezTo>
                  <a:pt x="1092462" y="2548924"/>
                  <a:pt x="1099225" y="2551115"/>
                  <a:pt x="1105987" y="2553020"/>
                </a:cubicBezTo>
                <a:lnTo>
                  <a:pt x="1126561" y="2557973"/>
                </a:lnTo>
                <a:cubicBezTo>
                  <a:pt x="1140373" y="2561878"/>
                  <a:pt x="1153994" y="2566450"/>
                  <a:pt x="1167995" y="2569784"/>
                </a:cubicBezTo>
                <a:lnTo>
                  <a:pt x="1195332" y="2575880"/>
                </a:lnTo>
                <a:cubicBezTo>
                  <a:pt x="1208381" y="2579023"/>
                  <a:pt x="1221430" y="2582452"/>
                  <a:pt x="1234670" y="2584643"/>
                </a:cubicBezTo>
                <a:lnTo>
                  <a:pt x="1234670" y="2588739"/>
                </a:lnTo>
                <a:cubicBezTo>
                  <a:pt x="1207714" y="2585977"/>
                  <a:pt x="1221050" y="2590644"/>
                  <a:pt x="1223812" y="2593310"/>
                </a:cubicBezTo>
                <a:lnTo>
                  <a:pt x="1274961" y="2602835"/>
                </a:lnTo>
                <a:cubicBezTo>
                  <a:pt x="1291439" y="2605407"/>
                  <a:pt x="1306775" y="2607789"/>
                  <a:pt x="1318871" y="2610646"/>
                </a:cubicBezTo>
                <a:cubicBezTo>
                  <a:pt x="1337921" y="2613503"/>
                  <a:pt x="1357447" y="2614170"/>
                  <a:pt x="1376688" y="2615790"/>
                </a:cubicBezTo>
                <a:cubicBezTo>
                  <a:pt x="1386213" y="2616457"/>
                  <a:pt x="1395738" y="2617694"/>
                  <a:pt x="1405263" y="2617885"/>
                </a:cubicBezTo>
                <a:lnTo>
                  <a:pt x="1433838" y="2619123"/>
                </a:lnTo>
                <a:cubicBezTo>
                  <a:pt x="1447459" y="2619123"/>
                  <a:pt x="1457746" y="2619981"/>
                  <a:pt x="1466223" y="2620076"/>
                </a:cubicBezTo>
                <a:cubicBezTo>
                  <a:pt x="1474700" y="2620171"/>
                  <a:pt x="1481177" y="2620552"/>
                  <a:pt x="1487083" y="2621029"/>
                </a:cubicBezTo>
                <a:cubicBezTo>
                  <a:pt x="1498894" y="2621885"/>
                  <a:pt x="1508133" y="2623124"/>
                  <a:pt x="1525183" y="2623410"/>
                </a:cubicBezTo>
                <a:cubicBezTo>
                  <a:pt x="1542233" y="2623695"/>
                  <a:pt x="1554901" y="2622076"/>
                  <a:pt x="1568141" y="2621791"/>
                </a:cubicBezTo>
                <a:lnTo>
                  <a:pt x="1587191" y="2621791"/>
                </a:lnTo>
                <a:lnTo>
                  <a:pt x="1606241" y="2620457"/>
                </a:lnTo>
                <a:cubicBezTo>
                  <a:pt x="1618909" y="2619600"/>
                  <a:pt x="1631958" y="2618743"/>
                  <a:pt x="1646245" y="2617504"/>
                </a:cubicBezTo>
                <a:cubicBezTo>
                  <a:pt x="1660533" y="2616266"/>
                  <a:pt x="1675868" y="2613218"/>
                  <a:pt x="1693870" y="2610265"/>
                </a:cubicBezTo>
                <a:cubicBezTo>
                  <a:pt x="1698347" y="2609027"/>
                  <a:pt x="1703395" y="2607789"/>
                  <a:pt x="1708539" y="2606550"/>
                </a:cubicBezTo>
                <a:lnTo>
                  <a:pt x="1725398" y="2601883"/>
                </a:lnTo>
                <a:cubicBezTo>
                  <a:pt x="1737209" y="2598740"/>
                  <a:pt x="1750354" y="2595597"/>
                  <a:pt x="1764260" y="2592358"/>
                </a:cubicBezTo>
                <a:cubicBezTo>
                  <a:pt x="1774547" y="2588834"/>
                  <a:pt x="1762546" y="2590168"/>
                  <a:pt x="1755497" y="2590358"/>
                </a:cubicBezTo>
                <a:cubicBezTo>
                  <a:pt x="1751973" y="2590358"/>
                  <a:pt x="1749782" y="2590358"/>
                  <a:pt x="1752163" y="2589119"/>
                </a:cubicBezTo>
                <a:cubicBezTo>
                  <a:pt x="1754611" y="2588100"/>
                  <a:pt x="1757126" y="2587243"/>
                  <a:pt x="1759688" y="2586548"/>
                </a:cubicBezTo>
                <a:cubicBezTo>
                  <a:pt x="1763689" y="2585405"/>
                  <a:pt x="1769213" y="2583785"/>
                  <a:pt x="1776643" y="2581309"/>
                </a:cubicBezTo>
                <a:lnTo>
                  <a:pt x="1767118" y="2578261"/>
                </a:lnTo>
                <a:cubicBezTo>
                  <a:pt x="1736828" y="2584357"/>
                  <a:pt x="1734637" y="2582547"/>
                  <a:pt x="1734923" y="2580357"/>
                </a:cubicBezTo>
                <a:cubicBezTo>
                  <a:pt x="1703872" y="2584548"/>
                  <a:pt x="1731589" y="2575309"/>
                  <a:pt x="1739400" y="2570832"/>
                </a:cubicBezTo>
                <a:cubicBezTo>
                  <a:pt x="1747334" y="2567955"/>
                  <a:pt x="1755450" y="2565602"/>
                  <a:pt x="1763689" y="2563783"/>
                </a:cubicBezTo>
                <a:cubicBezTo>
                  <a:pt x="1771118" y="2561250"/>
                  <a:pt x="1778776" y="2559431"/>
                  <a:pt x="1786549" y="2558354"/>
                </a:cubicBezTo>
                <a:cubicBezTo>
                  <a:pt x="1800484" y="2558011"/>
                  <a:pt x="1814343" y="2556153"/>
                  <a:pt x="1827887" y="2552829"/>
                </a:cubicBezTo>
                <a:cubicBezTo>
                  <a:pt x="1844746" y="2549115"/>
                  <a:pt x="1859605" y="2546257"/>
                  <a:pt x="1856462" y="2550067"/>
                </a:cubicBezTo>
                <a:cubicBezTo>
                  <a:pt x="1865987" y="2546734"/>
                  <a:pt x="1875512" y="2544066"/>
                  <a:pt x="1884275" y="2540542"/>
                </a:cubicBezTo>
                <a:cubicBezTo>
                  <a:pt x="1900372" y="2531684"/>
                  <a:pt x="1884275" y="2535399"/>
                  <a:pt x="1883704" y="2533208"/>
                </a:cubicBezTo>
                <a:cubicBezTo>
                  <a:pt x="1883132" y="2531017"/>
                  <a:pt x="1879989" y="2531493"/>
                  <a:pt x="1873131" y="2532636"/>
                </a:cubicBezTo>
                <a:cubicBezTo>
                  <a:pt x="1861025" y="2534589"/>
                  <a:pt x="1849061" y="2537323"/>
                  <a:pt x="1837317" y="2540828"/>
                </a:cubicBezTo>
                <a:cubicBezTo>
                  <a:pt x="1829126" y="2543114"/>
                  <a:pt x="1823029" y="2544447"/>
                  <a:pt x="1817791" y="2545400"/>
                </a:cubicBezTo>
                <a:cubicBezTo>
                  <a:pt x="1812552" y="2546352"/>
                  <a:pt x="1808266" y="2546352"/>
                  <a:pt x="1803027" y="2546924"/>
                </a:cubicBezTo>
                <a:cubicBezTo>
                  <a:pt x="1796455" y="2547591"/>
                  <a:pt x="1794931" y="2546924"/>
                  <a:pt x="1798550" y="2545209"/>
                </a:cubicBezTo>
                <a:cubicBezTo>
                  <a:pt x="1802170" y="2543495"/>
                  <a:pt x="1811314" y="2540638"/>
                  <a:pt x="1825506" y="2535113"/>
                </a:cubicBezTo>
                <a:cubicBezTo>
                  <a:pt x="1841727" y="2528074"/>
                  <a:pt x="1858786" y="2523169"/>
                  <a:pt x="1876274" y="2520540"/>
                </a:cubicBezTo>
                <a:cubicBezTo>
                  <a:pt x="1887437" y="2519654"/>
                  <a:pt x="1898410" y="2517149"/>
                  <a:pt x="1908850" y="2513110"/>
                </a:cubicBezTo>
                <a:cubicBezTo>
                  <a:pt x="1917108" y="2510157"/>
                  <a:pt x="1925185" y="2506729"/>
                  <a:pt x="1933043" y="2502823"/>
                </a:cubicBezTo>
                <a:cubicBezTo>
                  <a:pt x="1942568" y="2498060"/>
                  <a:pt x="1953903" y="2492250"/>
                  <a:pt x="1967619" y="2485011"/>
                </a:cubicBezTo>
                <a:cubicBezTo>
                  <a:pt x="1981335" y="2477772"/>
                  <a:pt x="1993241" y="2469581"/>
                  <a:pt x="2009624" y="2463009"/>
                </a:cubicBezTo>
                <a:cubicBezTo>
                  <a:pt x="2028674" y="2455293"/>
                  <a:pt x="2004481" y="2468247"/>
                  <a:pt x="1994860" y="2474343"/>
                </a:cubicBezTo>
                <a:cubicBezTo>
                  <a:pt x="1981526" y="2482725"/>
                  <a:pt x="1975810" y="2487774"/>
                  <a:pt x="1995718" y="2478534"/>
                </a:cubicBezTo>
                <a:cubicBezTo>
                  <a:pt x="2009586" y="2473124"/>
                  <a:pt x="2022578" y="2465714"/>
                  <a:pt x="2034294" y="2456532"/>
                </a:cubicBezTo>
                <a:cubicBezTo>
                  <a:pt x="2046695" y="2446769"/>
                  <a:pt x="2060307" y="2438644"/>
                  <a:pt x="2074775" y="2432338"/>
                </a:cubicBezTo>
                <a:cubicBezTo>
                  <a:pt x="2083062" y="2428814"/>
                  <a:pt x="2091349" y="2423861"/>
                  <a:pt x="2099350" y="2419765"/>
                </a:cubicBezTo>
                <a:cubicBezTo>
                  <a:pt x="2107351" y="2415670"/>
                  <a:pt x="2114685" y="2411669"/>
                  <a:pt x="2120495" y="2409002"/>
                </a:cubicBezTo>
                <a:cubicBezTo>
                  <a:pt x="2132020" y="2403573"/>
                  <a:pt x="2137069" y="2402620"/>
                  <a:pt x="2126591" y="2412241"/>
                </a:cubicBezTo>
                <a:cubicBezTo>
                  <a:pt x="2121924" y="2416526"/>
                  <a:pt x="2124496" y="2416432"/>
                  <a:pt x="2123829" y="2418432"/>
                </a:cubicBezTo>
                <a:lnTo>
                  <a:pt x="2138688" y="2411193"/>
                </a:lnTo>
                <a:cubicBezTo>
                  <a:pt x="2143546" y="2408716"/>
                  <a:pt x="2148213" y="2405954"/>
                  <a:pt x="2153166" y="2403287"/>
                </a:cubicBezTo>
                <a:cubicBezTo>
                  <a:pt x="2167549" y="2392809"/>
                  <a:pt x="2181265" y="2384999"/>
                  <a:pt x="2194600" y="2375474"/>
                </a:cubicBezTo>
                <a:cubicBezTo>
                  <a:pt x="2209345" y="2365044"/>
                  <a:pt x="2223441" y="2353719"/>
                  <a:pt x="2236795" y="2341565"/>
                </a:cubicBezTo>
                <a:lnTo>
                  <a:pt x="2232033" y="2341565"/>
                </a:lnTo>
                <a:lnTo>
                  <a:pt x="2227270" y="2338422"/>
                </a:lnTo>
                <a:cubicBezTo>
                  <a:pt x="2224794" y="2338422"/>
                  <a:pt x="2224794" y="2336803"/>
                  <a:pt x="2246892" y="2317371"/>
                </a:cubicBezTo>
                <a:cubicBezTo>
                  <a:pt x="2250416" y="2313562"/>
                  <a:pt x="2255464" y="2308894"/>
                  <a:pt x="2261084" y="2303846"/>
                </a:cubicBezTo>
                <a:cubicBezTo>
                  <a:pt x="2266704" y="2298798"/>
                  <a:pt x="2272705" y="2293654"/>
                  <a:pt x="2277753" y="2288415"/>
                </a:cubicBezTo>
                <a:cubicBezTo>
                  <a:pt x="2325378" y="2236790"/>
                  <a:pt x="2278801" y="2272223"/>
                  <a:pt x="2297755" y="2247172"/>
                </a:cubicBezTo>
                <a:cubicBezTo>
                  <a:pt x="2316805" y="2226884"/>
                  <a:pt x="2344237" y="2195737"/>
                  <a:pt x="2353191" y="2188879"/>
                </a:cubicBezTo>
                <a:cubicBezTo>
                  <a:pt x="2370622" y="2177068"/>
                  <a:pt x="2404054" y="2142492"/>
                  <a:pt x="2441297" y="2090676"/>
                </a:cubicBezTo>
                <a:cubicBezTo>
                  <a:pt x="2450251" y="2078580"/>
                  <a:pt x="2449870" y="2081628"/>
                  <a:pt x="2451299" y="2081151"/>
                </a:cubicBezTo>
                <a:lnTo>
                  <a:pt x="2451299" y="2081628"/>
                </a:lnTo>
                <a:cubicBezTo>
                  <a:pt x="2419390" y="2126490"/>
                  <a:pt x="2404817" y="2145921"/>
                  <a:pt x="2413199" y="2142016"/>
                </a:cubicBezTo>
                <a:cubicBezTo>
                  <a:pt x="2415294" y="2140968"/>
                  <a:pt x="2414913" y="2143255"/>
                  <a:pt x="2415675" y="2144016"/>
                </a:cubicBezTo>
                <a:cubicBezTo>
                  <a:pt x="2421009" y="2138397"/>
                  <a:pt x="2425771" y="2133348"/>
                  <a:pt x="2430058" y="2128681"/>
                </a:cubicBezTo>
                <a:lnTo>
                  <a:pt x="2440440" y="2117156"/>
                </a:lnTo>
                <a:cubicBezTo>
                  <a:pt x="2443612" y="2113232"/>
                  <a:pt x="2447365" y="2109822"/>
                  <a:pt x="2451584" y="2107059"/>
                </a:cubicBezTo>
                <a:cubicBezTo>
                  <a:pt x="2454537" y="2106107"/>
                  <a:pt x="2449394" y="2117346"/>
                  <a:pt x="2434344" y="2139730"/>
                </a:cubicBezTo>
                <a:cubicBezTo>
                  <a:pt x="2444821" y="2127253"/>
                  <a:pt x="2453394" y="2114298"/>
                  <a:pt x="2462919" y="2102297"/>
                </a:cubicBezTo>
                <a:cubicBezTo>
                  <a:pt x="2467301" y="2096296"/>
                  <a:pt x="2471777" y="2090391"/>
                  <a:pt x="2475683" y="2084485"/>
                </a:cubicBezTo>
                <a:cubicBezTo>
                  <a:pt x="2479588" y="2078580"/>
                  <a:pt x="2483207" y="2072674"/>
                  <a:pt x="2486732" y="2066959"/>
                </a:cubicBezTo>
                <a:cubicBezTo>
                  <a:pt x="2493780" y="2055529"/>
                  <a:pt x="2500257" y="2044766"/>
                  <a:pt x="2505782" y="2034574"/>
                </a:cubicBezTo>
                <a:cubicBezTo>
                  <a:pt x="2511306" y="2024382"/>
                  <a:pt x="2515307" y="2014381"/>
                  <a:pt x="2518926" y="2005523"/>
                </a:cubicBezTo>
                <a:cubicBezTo>
                  <a:pt x="2524451" y="2002475"/>
                  <a:pt x="2536357" y="1987902"/>
                  <a:pt x="2549596" y="1965137"/>
                </a:cubicBezTo>
                <a:cubicBezTo>
                  <a:pt x="2553121" y="1959422"/>
                  <a:pt x="2556645" y="1953326"/>
                  <a:pt x="2560455" y="1947039"/>
                </a:cubicBezTo>
                <a:cubicBezTo>
                  <a:pt x="2564265" y="1940753"/>
                  <a:pt x="2568266" y="1933799"/>
                  <a:pt x="2571790" y="1926465"/>
                </a:cubicBezTo>
                <a:cubicBezTo>
                  <a:pt x="2579124" y="1911892"/>
                  <a:pt x="2587125" y="1896176"/>
                  <a:pt x="2595031" y="1879793"/>
                </a:cubicBezTo>
                <a:lnTo>
                  <a:pt x="2609699" y="1841217"/>
                </a:lnTo>
                <a:cubicBezTo>
                  <a:pt x="2609699" y="1839883"/>
                  <a:pt x="2610842" y="1836930"/>
                  <a:pt x="2612080" y="1832835"/>
                </a:cubicBezTo>
                <a:cubicBezTo>
                  <a:pt x="2613319" y="1828739"/>
                  <a:pt x="2615033" y="1823310"/>
                  <a:pt x="2616653" y="1817214"/>
                </a:cubicBezTo>
                <a:cubicBezTo>
                  <a:pt x="2619986" y="1804831"/>
                  <a:pt x="2624463" y="1789210"/>
                  <a:pt x="2629226" y="1773113"/>
                </a:cubicBezTo>
                <a:cubicBezTo>
                  <a:pt x="2633988" y="1757016"/>
                  <a:pt x="2637322" y="1740252"/>
                  <a:pt x="2641132" y="1726155"/>
                </a:cubicBezTo>
                <a:cubicBezTo>
                  <a:pt x="2642846" y="1719106"/>
                  <a:pt x="2644751" y="1712724"/>
                  <a:pt x="2645989" y="1707105"/>
                </a:cubicBezTo>
                <a:cubicBezTo>
                  <a:pt x="2647228" y="1701485"/>
                  <a:pt x="2648180" y="1697580"/>
                  <a:pt x="2649037" y="1694055"/>
                </a:cubicBezTo>
                <a:cubicBezTo>
                  <a:pt x="2650419" y="1688121"/>
                  <a:pt x="2652229" y="1682292"/>
                  <a:pt x="2654467" y="1676624"/>
                </a:cubicBezTo>
                <a:cubicBezTo>
                  <a:pt x="2658372" y="1676624"/>
                  <a:pt x="2662563" y="1674720"/>
                  <a:pt x="2664944" y="1680530"/>
                </a:cubicBezTo>
                <a:cubicBezTo>
                  <a:pt x="2664716" y="1686788"/>
                  <a:pt x="2663725" y="1692989"/>
                  <a:pt x="2661992" y="1699008"/>
                </a:cubicBezTo>
                <a:cubicBezTo>
                  <a:pt x="2660944" y="1703676"/>
                  <a:pt x="2659896" y="1708533"/>
                  <a:pt x="2658562" y="1714058"/>
                </a:cubicBezTo>
                <a:cubicBezTo>
                  <a:pt x="2657229" y="1719582"/>
                  <a:pt x="2655705" y="1724154"/>
                  <a:pt x="2654371" y="1728631"/>
                </a:cubicBezTo>
                <a:lnTo>
                  <a:pt x="2650943" y="1745014"/>
                </a:lnTo>
                <a:lnTo>
                  <a:pt x="2647609" y="1764064"/>
                </a:lnTo>
                <a:cubicBezTo>
                  <a:pt x="2636941" y="1792639"/>
                  <a:pt x="2629226" y="1815880"/>
                  <a:pt x="2621987" y="1836835"/>
                </a:cubicBezTo>
                <a:cubicBezTo>
                  <a:pt x="2629226" y="1815880"/>
                  <a:pt x="2636941" y="1792353"/>
                  <a:pt x="2647609" y="1764159"/>
                </a:cubicBezTo>
                <a:lnTo>
                  <a:pt x="2651990" y="1768065"/>
                </a:lnTo>
                <a:cubicBezTo>
                  <a:pt x="2658629" y="1753034"/>
                  <a:pt x="2664230" y="1737566"/>
                  <a:pt x="2668754" y="1721773"/>
                </a:cubicBezTo>
                <a:cubicBezTo>
                  <a:pt x="2669897" y="1724154"/>
                  <a:pt x="2666563" y="1741299"/>
                  <a:pt x="2670183" y="1735394"/>
                </a:cubicBezTo>
                <a:cubicBezTo>
                  <a:pt x="2668564" y="1741109"/>
                  <a:pt x="2667040" y="1746633"/>
                  <a:pt x="2665516" y="1752158"/>
                </a:cubicBezTo>
                <a:cubicBezTo>
                  <a:pt x="2667040" y="1746633"/>
                  <a:pt x="2668564" y="1741109"/>
                  <a:pt x="2670183" y="1735394"/>
                </a:cubicBezTo>
                <a:cubicBezTo>
                  <a:pt x="2671802" y="1729679"/>
                  <a:pt x="2673803" y="1725202"/>
                  <a:pt x="2675517" y="1720154"/>
                </a:cubicBezTo>
                <a:cubicBezTo>
                  <a:pt x="2678946" y="1707009"/>
                  <a:pt x="2681804" y="1693674"/>
                  <a:pt x="2685042" y="1680530"/>
                </a:cubicBezTo>
                <a:cubicBezTo>
                  <a:pt x="2687328" y="1670338"/>
                  <a:pt x="2690281" y="1659670"/>
                  <a:pt x="2691900" y="1649383"/>
                </a:cubicBezTo>
                <a:cubicBezTo>
                  <a:pt x="2693519" y="1639096"/>
                  <a:pt x="2695805" y="1629476"/>
                  <a:pt x="2697901" y="1621665"/>
                </a:cubicBezTo>
                <a:cubicBezTo>
                  <a:pt x="2698072" y="1624332"/>
                  <a:pt x="2698072" y="1626999"/>
                  <a:pt x="2697901" y="1629666"/>
                </a:cubicBezTo>
                <a:cubicBezTo>
                  <a:pt x="2698072" y="1626999"/>
                  <a:pt x="2698072" y="1624332"/>
                  <a:pt x="2697901" y="1621665"/>
                </a:cubicBezTo>
                <a:cubicBezTo>
                  <a:pt x="2700377" y="1609378"/>
                  <a:pt x="2703044" y="1598710"/>
                  <a:pt x="2704473" y="1589471"/>
                </a:cubicBezTo>
                <a:cubicBezTo>
                  <a:pt x="2705902" y="1580232"/>
                  <a:pt x="2707426" y="1572612"/>
                  <a:pt x="2708569" y="1566516"/>
                </a:cubicBezTo>
                <a:cubicBezTo>
                  <a:pt x="2710855" y="1554514"/>
                  <a:pt x="2712474" y="1548799"/>
                  <a:pt x="2713331" y="1549561"/>
                </a:cubicBezTo>
                <a:cubicBezTo>
                  <a:pt x="2714693" y="1556819"/>
                  <a:pt x="2714951" y="1564230"/>
                  <a:pt x="2714093" y="1571564"/>
                </a:cubicBezTo>
                <a:cubicBezTo>
                  <a:pt x="2714093" y="1578517"/>
                  <a:pt x="2713617" y="1587090"/>
                  <a:pt x="2713045" y="1597377"/>
                </a:cubicBezTo>
                <a:cubicBezTo>
                  <a:pt x="2712474" y="1607664"/>
                  <a:pt x="2710664" y="1619474"/>
                  <a:pt x="2709236" y="1632905"/>
                </a:cubicBezTo>
                <a:lnTo>
                  <a:pt x="2711045" y="1633667"/>
                </a:lnTo>
                <a:cubicBezTo>
                  <a:pt x="2712284" y="1629476"/>
                  <a:pt x="2713427" y="1625285"/>
                  <a:pt x="2714570" y="1621189"/>
                </a:cubicBezTo>
                <a:cubicBezTo>
                  <a:pt x="2714570" y="1637477"/>
                  <a:pt x="2719237" y="1624904"/>
                  <a:pt x="2723618" y="1615188"/>
                </a:cubicBezTo>
                <a:cubicBezTo>
                  <a:pt x="2719237" y="1624713"/>
                  <a:pt x="2714093" y="1637477"/>
                  <a:pt x="2714570" y="1621094"/>
                </a:cubicBezTo>
                <a:cubicBezTo>
                  <a:pt x="2726095" y="1532416"/>
                  <a:pt x="2723333" y="1467170"/>
                  <a:pt x="2712855" y="1504698"/>
                </a:cubicBezTo>
                <a:cubicBezTo>
                  <a:pt x="2715141" y="1483362"/>
                  <a:pt x="2717808" y="1472599"/>
                  <a:pt x="2719427" y="1461931"/>
                </a:cubicBezTo>
                <a:cubicBezTo>
                  <a:pt x="2721046" y="1451263"/>
                  <a:pt x="2722761" y="1440976"/>
                  <a:pt x="2724285" y="1420783"/>
                </a:cubicBezTo>
                <a:cubicBezTo>
                  <a:pt x="2725237" y="1406591"/>
                  <a:pt x="2727238" y="1414687"/>
                  <a:pt x="2728000" y="1428689"/>
                </a:cubicBezTo>
                <a:cubicBezTo>
                  <a:pt x="2729333" y="1456121"/>
                  <a:pt x="2729619" y="1516319"/>
                  <a:pt x="2732953" y="1416878"/>
                </a:cubicBezTo>
                <a:cubicBezTo>
                  <a:pt x="2734001" y="1388303"/>
                  <a:pt x="2736477" y="1410782"/>
                  <a:pt x="2737144" y="1426403"/>
                </a:cubicBezTo>
                <a:cubicBezTo>
                  <a:pt x="2737715" y="1438976"/>
                  <a:pt x="2738192" y="1451644"/>
                  <a:pt x="2738763" y="1464503"/>
                </a:cubicBezTo>
                <a:cubicBezTo>
                  <a:pt x="2739335" y="1477362"/>
                  <a:pt x="2738763" y="1490316"/>
                  <a:pt x="2738763" y="1503365"/>
                </a:cubicBezTo>
                <a:cubicBezTo>
                  <a:pt x="2738763" y="1516414"/>
                  <a:pt x="2738763" y="1529749"/>
                  <a:pt x="2737811" y="1542894"/>
                </a:cubicBezTo>
                <a:cubicBezTo>
                  <a:pt x="2736858" y="1556038"/>
                  <a:pt x="2736001" y="1569183"/>
                  <a:pt x="2735144" y="1582327"/>
                </a:cubicBezTo>
                <a:cubicBezTo>
                  <a:pt x="2736287" y="1583661"/>
                  <a:pt x="2737239" y="1585089"/>
                  <a:pt x="2740096" y="1570326"/>
                </a:cubicBezTo>
                <a:cubicBezTo>
                  <a:pt x="2744859" y="1535274"/>
                  <a:pt x="2746859" y="1527558"/>
                  <a:pt x="2745240" y="1554895"/>
                </a:cubicBezTo>
                <a:lnTo>
                  <a:pt x="2745240" y="1568897"/>
                </a:lnTo>
                <a:cubicBezTo>
                  <a:pt x="2742954" y="1581565"/>
                  <a:pt x="2741620" y="1593757"/>
                  <a:pt x="2739525" y="1606140"/>
                </a:cubicBezTo>
                <a:cubicBezTo>
                  <a:pt x="2741620" y="1593757"/>
                  <a:pt x="2742954" y="1581565"/>
                  <a:pt x="2745240" y="1568897"/>
                </a:cubicBezTo>
                <a:cubicBezTo>
                  <a:pt x="2748955" y="1564896"/>
                  <a:pt x="2749812" y="1574517"/>
                  <a:pt x="2748574" y="1595281"/>
                </a:cubicBezTo>
                <a:cubicBezTo>
                  <a:pt x="2748002" y="1605663"/>
                  <a:pt x="2745621" y="1618617"/>
                  <a:pt x="2743240" y="1634238"/>
                </a:cubicBezTo>
                <a:cubicBezTo>
                  <a:pt x="2740859" y="1649859"/>
                  <a:pt x="2738001" y="1667862"/>
                  <a:pt x="2732858" y="1687674"/>
                </a:cubicBezTo>
                <a:cubicBezTo>
                  <a:pt x="2728266" y="1702485"/>
                  <a:pt x="2725085" y="1717696"/>
                  <a:pt x="2723333" y="1733108"/>
                </a:cubicBezTo>
                <a:cubicBezTo>
                  <a:pt x="2724380" y="1738918"/>
                  <a:pt x="2730191" y="1715868"/>
                  <a:pt x="2735715" y="1691388"/>
                </a:cubicBezTo>
                <a:lnTo>
                  <a:pt x="2736287" y="1688626"/>
                </a:lnTo>
                <a:cubicBezTo>
                  <a:pt x="2738192" y="1687578"/>
                  <a:pt x="2736763" y="1698151"/>
                  <a:pt x="2734382" y="1711391"/>
                </a:cubicBezTo>
                <a:cubicBezTo>
                  <a:pt x="2733048" y="1718154"/>
                  <a:pt x="2731714" y="1725869"/>
                  <a:pt x="2730000" y="1733394"/>
                </a:cubicBezTo>
                <a:cubicBezTo>
                  <a:pt x="2728286" y="1740918"/>
                  <a:pt x="2726571" y="1748157"/>
                  <a:pt x="2725047" y="1754539"/>
                </a:cubicBezTo>
                <a:lnTo>
                  <a:pt x="2716379" y="1792639"/>
                </a:lnTo>
                <a:cubicBezTo>
                  <a:pt x="2712664" y="1804545"/>
                  <a:pt x="2708474" y="1816356"/>
                  <a:pt x="2704568" y="1828167"/>
                </a:cubicBezTo>
                <a:cubicBezTo>
                  <a:pt x="2699806" y="1842645"/>
                  <a:pt x="2695043" y="1857219"/>
                  <a:pt x="2689614" y="1871316"/>
                </a:cubicBezTo>
                <a:cubicBezTo>
                  <a:pt x="2684661" y="1883698"/>
                  <a:pt x="2680089" y="1895795"/>
                  <a:pt x="2675231" y="1907987"/>
                </a:cubicBezTo>
                <a:cubicBezTo>
                  <a:pt x="2670374" y="1920179"/>
                  <a:pt x="2665039" y="1931799"/>
                  <a:pt x="2660087" y="1943706"/>
                </a:cubicBezTo>
                <a:cubicBezTo>
                  <a:pt x="2655134" y="1955612"/>
                  <a:pt x="2649990" y="1967518"/>
                  <a:pt x="2644275" y="1979234"/>
                </a:cubicBezTo>
                <a:cubicBezTo>
                  <a:pt x="2638560" y="1990949"/>
                  <a:pt x="2632369" y="2002665"/>
                  <a:pt x="2626082" y="2014476"/>
                </a:cubicBezTo>
                <a:cubicBezTo>
                  <a:pt x="2619320" y="2027811"/>
                  <a:pt x="2616557" y="2033526"/>
                  <a:pt x="2614462" y="2039146"/>
                </a:cubicBezTo>
                <a:cubicBezTo>
                  <a:pt x="2611662" y="2045928"/>
                  <a:pt x="2608480" y="2052538"/>
                  <a:pt x="2604937" y="2058958"/>
                </a:cubicBezTo>
                <a:lnTo>
                  <a:pt x="2607128" y="2057529"/>
                </a:lnTo>
                <a:cubicBezTo>
                  <a:pt x="2601412" y="2068197"/>
                  <a:pt x="2595602" y="2079246"/>
                  <a:pt x="2589316" y="2090295"/>
                </a:cubicBezTo>
                <a:lnTo>
                  <a:pt x="2569028" y="2123252"/>
                </a:lnTo>
                <a:cubicBezTo>
                  <a:pt x="2555597" y="2145636"/>
                  <a:pt x="2539405" y="2166591"/>
                  <a:pt x="2524736" y="2188117"/>
                </a:cubicBezTo>
                <a:cubicBezTo>
                  <a:pt x="2527308" y="2181926"/>
                  <a:pt x="2515211" y="2194689"/>
                  <a:pt x="2518640" y="2188117"/>
                </a:cubicBezTo>
                <a:cubicBezTo>
                  <a:pt x="2515497" y="2194594"/>
                  <a:pt x="2527308" y="2181831"/>
                  <a:pt x="2524736" y="2188117"/>
                </a:cubicBezTo>
                <a:cubicBezTo>
                  <a:pt x="2517783" y="2199642"/>
                  <a:pt x="2508258" y="2211549"/>
                  <a:pt x="2498638" y="2224312"/>
                </a:cubicBezTo>
                <a:lnTo>
                  <a:pt x="2483684" y="2243362"/>
                </a:lnTo>
                <a:cubicBezTo>
                  <a:pt x="2478540" y="2249744"/>
                  <a:pt x="2472920" y="2255935"/>
                  <a:pt x="2467586" y="2262412"/>
                </a:cubicBezTo>
                <a:lnTo>
                  <a:pt x="2442726" y="2292035"/>
                </a:lnTo>
                <a:cubicBezTo>
                  <a:pt x="2434154" y="2301560"/>
                  <a:pt x="2425200" y="2311085"/>
                  <a:pt x="2416532" y="2320610"/>
                </a:cubicBezTo>
                <a:lnTo>
                  <a:pt x="2417961" y="2323467"/>
                </a:lnTo>
                <a:cubicBezTo>
                  <a:pt x="2445584" y="2299560"/>
                  <a:pt x="2397101" y="2354519"/>
                  <a:pt x="2413579" y="2342517"/>
                </a:cubicBezTo>
                <a:lnTo>
                  <a:pt x="2425581" y="2331373"/>
                </a:lnTo>
                <a:lnTo>
                  <a:pt x="2436154" y="2320420"/>
                </a:lnTo>
                <a:cubicBezTo>
                  <a:pt x="2436154" y="2322039"/>
                  <a:pt x="2439583" y="2319848"/>
                  <a:pt x="2445012" y="2315371"/>
                </a:cubicBezTo>
                <a:cubicBezTo>
                  <a:pt x="2447679" y="2313180"/>
                  <a:pt x="2450822" y="2310418"/>
                  <a:pt x="2454537" y="2307275"/>
                </a:cubicBezTo>
                <a:cubicBezTo>
                  <a:pt x="2458252" y="2304132"/>
                  <a:pt x="2461395" y="2300417"/>
                  <a:pt x="2465014" y="2296607"/>
                </a:cubicBezTo>
                <a:cubicBezTo>
                  <a:pt x="2479683" y="2281557"/>
                  <a:pt x="2496161" y="2264413"/>
                  <a:pt x="2503114" y="2258507"/>
                </a:cubicBezTo>
                <a:cubicBezTo>
                  <a:pt x="2515869" y="2246658"/>
                  <a:pt x="2527775" y="2233932"/>
                  <a:pt x="2538738" y="2220407"/>
                </a:cubicBezTo>
                <a:cubicBezTo>
                  <a:pt x="2545977" y="2212215"/>
                  <a:pt x="2552835" y="2202214"/>
                  <a:pt x="2560645" y="2191832"/>
                </a:cubicBezTo>
                <a:cubicBezTo>
                  <a:pt x="2568456" y="2181450"/>
                  <a:pt x="2577029" y="2169258"/>
                  <a:pt x="2585696" y="2156018"/>
                </a:cubicBezTo>
                <a:lnTo>
                  <a:pt x="2583887" y="2155065"/>
                </a:lnTo>
                <a:cubicBezTo>
                  <a:pt x="2533118" y="2224312"/>
                  <a:pt x="2559121" y="2180307"/>
                  <a:pt x="2559026" y="2175068"/>
                </a:cubicBezTo>
                <a:lnTo>
                  <a:pt x="2574362" y="2155351"/>
                </a:lnTo>
                <a:lnTo>
                  <a:pt x="2588839" y="2134968"/>
                </a:lnTo>
                <a:lnTo>
                  <a:pt x="2596555" y="2123157"/>
                </a:lnTo>
                <a:cubicBezTo>
                  <a:pt x="2602841" y="2116680"/>
                  <a:pt x="2616081" y="2098963"/>
                  <a:pt x="2617224" y="2100678"/>
                </a:cubicBezTo>
                <a:cubicBezTo>
                  <a:pt x="2624082" y="2089248"/>
                  <a:pt x="2631512" y="2078389"/>
                  <a:pt x="2638560" y="2067149"/>
                </a:cubicBezTo>
                <a:cubicBezTo>
                  <a:pt x="2641989" y="2061530"/>
                  <a:pt x="2645418" y="2055720"/>
                  <a:pt x="2648657" y="2049719"/>
                </a:cubicBezTo>
                <a:cubicBezTo>
                  <a:pt x="2651714" y="2043537"/>
                  <a:pt x="2654381" y="2037175"/>
                  <a:pt x="2656658" y="2030669"/>
                </a:cubicBezTo>
                <a:lnTo>
                  <a:pt x="2674755" y="1994855"/>
                </a:lnTo>
                <a:cubicBezTo>
                  <a:pt x="2680756" y="1982853"/>
                  <a:pt x="2685804" y="1970471"/>
                  <a:pt x="2691424" y="1958279"/>
                </a:cubicBezTo>
                <a:lnTo>
                  <a:pt x="2691424" y="1959422"/>
                </a:lnTo>
                <a:cubicBezTo>
                  <a:pt x="2697805" y="1944849"/>
                  <a:pt x="2704663" y="1930847"/>
                  <a:pt x="2709997" y="1915321"/>
                </a:cubicBezTo>
                <a:cubicBezTo>
                  <a:pt x="2716960" y="1899271"/>
                  <a:pt x="2722780" y="1882755"/>
                  <a:pt x="2727428" y="1865886"/>
                </a:cubicBezTo>
                <a:lnTo>
                  <a:pt x="2729333" y="1860362"/>
                </a:lnTo>
                <a:lnTo>
                  <a:pt x="2730953" y="1855123"/>
                </a:lnTo>
                <a:lnTo>
                  <a:pt x="2746954" y="1809594"/>
                </a:lnTo>
                <a:cubicBezTo>
                  <a:pt x="2750574" y="1798830"/>
                  <a:pt x="2752384" y="1792163"/>
                  <a:pt x="2753622" y="1789591"/>
                </a:cubicBezTo>
                <a:cubicBezTo>
                  <a:pt x="2754860" y="1787020"/>
                  <a:pt x="2754765" y="1788258"/>
                  <a:pt x="2754098" y="1793020"/>
                </a:cubicBezTo>
                <a:cubicBezTo>
                  <a:pt x="2752946" y="1801040"/>
                  <a:pt x="2751355" y="1808984"/>
                  <a:pt x="2749336" y="1816833"/>
                </a:cubicBezTo>
                <a:cubicBezTo>
                  <a:pt x="2744192" y="1833406"/>
                  <a:pt x="2739049" y="1849694"/>
                  <a:pt x="2733810" y="1866172"/>
                </a:cubicBezTo>
                <a:cubicBezTo>
                  <a:pt x="2728571" y="1882650"/>
                  <a:pt x="2721618" y="1898938"/>
                  <a:pt x="2714760" y="1916274"/>
                </a:cubicBezTo>
                <a:cubicBezTo>
                  <a:pt x="2712950" y="1921703"/>
                  <a:pt x="2711045" y="1927513"/>
                  <a:pt x="2708950" y="1933323"/>
                </a:cubicBezTo>
                <a:cubicBezTo>
                  <a:pt x="2706854" y="1939134"/>
                  <a:pt x="2703997" y="1945230"/>
                  <a:pt x="2701520" y="1951326"/>
                </a:cubicBezTo>
                <a:cubicBezTo>
                  <a:pt x="2696091" y="1963803"/>
                  <a:pt x="2690471" y="1976853"/>
                  <a:pt x="2684756" y="1990283"/>
                </a:cubicBezTo>
                <a:cubicBezTo>
                  <a:pt x="2646123" y="2072455"/>
                  <a:pt x="2599241" y="2150484"/>
                  <a:pt x="2544834" y="2223169"/>
                </a:cubicBezTo>
                <a:cubicBezTo>
                  <a:pt x="2529213" y="2243172"/>
                  <a:pt x="2517116" y="2259745"/>
                  <a:pt x="2508544" y="2271556"/>
                </a:cubicBezTo>
                <a:cubicBezTo>
                  <a:pt x="2499971" y="2283367"/>
                  <a:pt x="2495018" y="2290606"/>
                  <a:pt x="2495590" y="2292606"/>
                </a:cubicBezTo>
                <a:lnTo>
                  <a:pt x="2495590" y="2292606"/>
                </a:lnTo>
                <a:cubicBezTo>
                  <a:pt x="2501210" y="2287368"/>
                  <a:pt x="2506448" y="2282605"/>
                  <a:pt x="2513211" y="2275938"/>
                </a:cubicBezTo>
                <a:cubicBezTo>
                  <a:pt x="2519974" y="2269270"/>
                  <a:pt x="2527213" y="2260031"/>
                  <a:pt x="2537976" y="2246505"/>
                </a:cubicBezTo>
                <a:lnTo>
                  <a:pt x="2538929" y="2248220"/>
                </a:lnTo>
                <a:cubicBezTo>
                  <a:pt x="2545787" y="2240505"/>
                  <a:pt x="2556740" y="2228217"/>
                  <a:pt x="2565313" y="2216597"/>
                </a:cubicBezTo>
                <a:cubicBezTo>
                  <a:pt x="2570809" y="2208567"/>
                  <a:pt x="2577200" y="2201186"/>
                  <a:pt x="2584363" y="2194594"/>
                </a:cubicBezTo>
                <a:lnTo>
                  <a:pt x="2598650" y="2175544"/>
                </a:lnTo>
                <a:cubicBezTo>
                  <a:pt x="2603413" y="2169353"/>
                  <a:pt x="2607509" y="2162971"/>
                  <a:pt x="2611890" y="2156494"/>
                </a:cubicBezTo>
                <a:lnTo>
                  <a:pt x="2637036" y="2120871"/>
                </a:lnTo>
                <a:cubicBezTo>
                  <a:pt x="2651895" y="2098487"/>
                  <a:pt x="2665611" y="2077532"/>
                  <a:pt x="2678755" y="2057815"/>
                </a:cubicBezTo>
                <a:cubicBezTo>
                  <a:pt x="2699234" y="2019715"/>
                  <a:pt x="2697805" y="2028002"/>
                  <a:pt x="2704949" y="2018667"/>
                </a:cubicBezTo>
                <a:lnTo>
                  <a:pt x="2698853" y="2033145"/>
                </a:lnTo>
                <a:cubicBezTo>
                  <a:pt x="2693614" y="2044290"/>
                  <a:pt x="2688566" y="2055053"/>
                  <a:pt x="2683423" y="2065816"/>
                </a:cubicBezTo>
                <a:lnTo>
                  <a:pt x="2666849" y="2097439"/>
                </a:lnTo>
                <a:cubicBezTo>
                  <a:pt x="2660944" y="2108012"/>
                  <a:pt x="2655324" y="2119251"/>
                  <a:pt x="2648276" y="2130586"/>
                </a:cubicBezTo>
                <a:cubicBezTo>
                  <a:pt x="2641227" y="2141921"/>
                  <a:pt x="2633417" y="2153637"/>
                  <a:pt x="2624844" y="2166305"/>
                </a:cubicBezTo>
                <a:cubicBezTo>
                  <a:pt x="2616271" y="2178973"/>
                  <a:pt x="2608080" y="2192404"/>
                  <a:pt x="2599317" y="2205167"/>
                </a:cubicBezTo>
                <a:cubicBezTo>
                  <a:pt x="2590554" y="2217930"/>
                  <a:pt x="2582172" y="2230884"/>
                  <a:pt x="2572837" y="2243267"/>
                </a:cubicBezTo>
                <a:lnTo>
                  <a:pt x="2542834" y="2281938"/>
                </a:lnTo>
                <a:cubicBezTo>
                  <a:pt x="2538071" y="2288511"/>
                  <a:pt x="2532833" y="2294702"/>
                  <a:pt x="2527594" y="2300988"/>
                </a:cubicBezTo>
                <a:lnTo>
                  <a:pt x="2511878" y="2319562"/>
                </a:lnTo>
                <a:lnTo>
                  <a:pt x="2496066" y="2338612"/>
                </a:lnTo>
                <a:cubicBezTo>
                  <a:pt x="2490732" y="2344804"/>
                  <a:pt x="2484922" y="2350518"/>
                  <a:pt x="2479302" y="2356519"/>
                </a:cubicBezTo>
                <a:cubicBezTo>
                  <a:pt x="2467967" y="2368425"/>
                  <a:pt x="2456633" y="2380522"/>
                  <a:pt x="2444536" y="2392238"/>
                </a:cubicBezTo>
                <a:cubicBezTo>
                  <a:pt x="2444536" y="2392238"/>
                  <a:pt x="2444536" y="2393285"/>
                  <a:pt x="2443012" y="2395095"/>
                </a:cubicBezTo>
                <a:cubicBezTo>
                  <a:pt x="2448517" y="2389676"/>
                  <a:pt x="2454975" y="2385313"/>
                  <a:pt x="2462062" y="2382237"/>
                </a:cubicBezTo>
                <a:cubicBezTo>
                  <a:pt x="2475378" y="2370769"/>
                  <a:pt x="2487922" y="2358424"/>
                  <a:pt x="2499590" y="2345280"/>
                </a:cubicBezTo>
                <a:cubicBezTo>
                  <a:pt x="2512449" y="2330230"/>
                  <a:pt x="2525594" y="2314228"/>
                  <a:pt x="2537690" y="2300607"/>
                </a:cubicBezTo>
                <a:cubicBezTo>
                  <a:pt x="2537690" y="2299750"/>
                  <a:pt x="2538547" y="2298988"/>
                  <a:pt x="2538929" y="2298131"/>
                </a:cubicBezTo>
                <a:cubicBezTo>
                  <a:pt x="2545787" y="2290225"/>
                  <a:pt x="2552073" y="2281843"/>
                  <a:pt x="2558645" y="2273747"/>
                </a:cubicBezTo>
                <a:lnTo>
                  <a:pt x="2576838" y="2250411"/>
                </a:lnTo>
                <a:cubicBezTo>
                  <a:pt x="2582267" y="2243648"/>
                  <a:pt x="2587220" y="2236504"/>
                  <a:pt x="2592078" y="2229361"/>
                </a:cubicBezTo>
                <a:lnTo>
                  <a:pt x="2606937" y="2207929"/>
                </a:lnTo>
                <a:lnTo>
                  <a:pt x="2605413" y="2209453"/>
                </a:lnTo>
                <a:cubicBezTo>
                  <a:pt x="2629130" y="2177354"/>
                  <a:pt x="2626368" y="2183926"/>
                  <a:pt x="2629321" y="2183259"/>
                </a:cubicBezTo>
                <a:cubicBezTo>
                  <a:pt x="2626273" y="2189260"/>
                  <a:pt x="2622844" y="2194975"/>
                  <a:pt x="2619796" y="2200786"/>
                </a:cubicBezTo>
                <a:cubicBezTo>
                  <a:pt x="2610271" y="2214787"/>
                  <a:pt x="2599888" y="2229361"/>
                  <a:pt x="2593030" y="2239457"/>
                </a:cubicBezTo>
                <a:cubicBezTo>
                  <a:pt x="2586172" y="2249554"/>
                  <a:pt x="2581886" y="2256030"/>
                  <a:pt x="2585029" y="2254888"/>
                </a:cubicBezTo>
                <a:cubicBezTo>
                  <a:pt x="2598745" y="2237266"/>
                  <a:pt x="2611128" y="2218692"/>
                  <a:pt x="2624272" y="2200595"/>
                </a:cubicBezTo>
                <a:cubicBezTo>
                  <a:pt x="2627035" y="2196785"/>
                  <a:pt x="2629987" y="2192975"/>
                  <a:pt x="2632464" y="2188879"/>
                </a:cubicBezTo>
                <a:cubicBezTo>
                  <a:pt x="2636360" y="2184603"/>
                  <a:pt x="2639570" y="2179754"/>
                  <a:pt x="2641989" y="2174496"/>
                </a:cubicBezTo>
                <a:lnTo>
                  <a:pt x="2659039" y="2146969"/>
                </a:lnTo>
                <a:lnTo>
                  <a:pt x="2666659" y="2133920"/>
                </a:lnTo>
                <a:cubicBezTo>
                  <a:pt x="2668945" y="2129538"/>
                  <a:pt x="2671231" y="2125252"/>
                  <a:pt x="2673517" y="2121061"/>
                </a:cubicBezTo>
                <a:lnTo>
                  <a:pt x="2686947" y="2096677"/>
                </a:lnTo>
                <a:cubicBezTo>
                  <a:pt x="2691424" y="2088867"/>
                  <a:pt x="2695805" y="2081342"/>
                  <a:pt x="2699996" y="2073912"/>
                </a:cubicBezTo>
                <a:lnTo>
                  <a:pt x="2711807" y="2051910"/>
                </a:lnTo>
                <a:cubicBezTo>
                  <a:pt x="2719522" y="2037527"/>
                  <a:pt x="2727619" y="2024001"/>
                  <a:pt x="2734762" y="2010190"/>
                </a:cubicBezTo>
                <a:lnTo>
                  <a:pt x="2755813" y="1968471"/>
                </a:lnTo>
                <a:lnTo>
                  <a:pt x="2755813" y="1968471"/>
                </a:lnTo>
                <a:cubicBezTo>
                  <a:pt x="2764480" y="1952469"/>
                  <a:pt x="2770481" y="1938372"/>
                  <a:pt x="2776006" y="1927989"/>
                </a:cubicBezTo>
                <a:cubicBezTo>
                  <a:pt x="2779444" y="1920693"/>
                  <a:pt x="2783626" y="1913768"/>
                  <a:pt x="2788484" y="1907320"/>
                </a:cubicBezTo>
                <a:lnTo>
                  <a:pt x="2788484" y="1907320"/>
                </a:lnTo>
                <a:cubicBezTo>
                  <a:pt x="2790579" y="1901796"/>
                  <a:pt x="2792675" y="1896652"/>
                  <a:pt x="2794579" y="1891795"/>
                </a:cubicBezTo>
                <a:lnTo>
                  <a:pt x="2799437" y="1878174"/>
                </a:lnTo>
                <a:cubicBezTo>
                  <a:pt x="2802485" y="1869887"/>
                  <a:pt x="2805057" y="1863029"/>
                  <a:pt x="2807248" y="1857790"/>
                </a:cubicBezTo>
                <a:cubicBezTo>
                  <a:pt x="2811534" y="1847408"/>
                  <a:pt x="2814011" y="1843598"/>
                  <a:pt x="2814392" y="1847598"/>
                </a:cubicBezTo>
                <a:cubicBezTo>
                  <a:pt x="2810848" y="1858066"/>
                  <a:pt x="2807981" y="1868763"/>
                  <a:pt x="2805819" y="1879603"/>
                </a:cubicBezTo>
                <a:cubicBezTo>
                  <a:pt x="2803781" y="1890670"/>
                  <a:pt x="2800590" y="1901491"/>
                  <a:pt x="2796294" y="1911892"/>
                </a:cubicBezTo>
                <a:lnTo>
                  <a:pt x="2796294" y="1911892"/>
                </a:lnTo>
                <a:cubicBezTo>
                  <a:pt x="2794446" y="1922570"/>
                  <a:pt x="2791246" y="1932980"/>
                  <a:pt x="2786769" y="1942848"/>
                </a:cubicBezTo>
                <a:cubicBezTo>
                  <a:pt x="2784102" y="1950468"/>
                  <a:pt x="2781721" y="1958184"/>
                  <a:pt x="2778768" y="1965708"/>
                </a:cubicBezTo>
                <a:lnTo>
                  <a:pt x="2769243" y="1988283"/>
                </a:lnTo>
                <a:lnTo>
                  <a:pt x="2761909" y="2009238"/>
                </a:lnTo>
                <a:lnTo>
                  <a:pt x="2764480" y="2011619"/>
                </a:lnTo>
                <a:lnTo>
                  <a:pt x="2781911" y="1981901"/>
                </a:lnTo>
                <a:cubicBezTo>
                  <a:pt x="2789722" y="1964946"/>
                  <a:pt x="2794484" y="1953326"/>
                  <a:pt x="2797913" y="1947706"/>
                </a:cubicBezTo>
                <a:lnTo>
                  <a:pt x="2797913" y="1946849"/>
                </a:lnTo>
                <a:cubicBezTo>
                  <a:pt x="2820583" y="1897414"/>
                  <a:pt x="2830298" y="1869792"/>
                  <a:pt x="2835251" y="1861695"/>
                </a:cubicBezTo>
                <a:cubicBezTo>
                  <a:pt x="2840204" y="1853599"/>
                  <a:pt x="2838680" y="1864172"/>
                  <a:pt x="2834013" y="1889223"/>
                </a:cubicBezTo>
                <a:cubicBezTo>
                  <a:pt x="2830775" y="1908273"/>
                  <a:pt x="2825536" y="1927323"/>
                  <a:pt x="2824488" y="1938753"/>
                </a:cubicBezTo>
                <a:cubicBezTo>
                  <a:pt x="2823440" y="1950183"/>
                  <a:pt x="2825060" y="1952945"/>
                  <a:pt x="2834013" y="1939324"/>
                </a:cubicBezTo>
                <a:cubicBezTo>
                  <a:pt x="2833918" y="1950211"/>
                  <a:pt x="2831946" y="1961003"/>
                  <a:pt x="2828203" y="1971233"/>
                </a:cubicBezTo>
                <a:cubicBezTo>
                  <a:pt x="2817820" y="1997236"/>
                  <a:pt x="2806200" y="2021144"/>
                  <a:pt x="2795627" y="2044004"/>
                </a:cubicBezTo>
                <a:cubicBezTo>
                  <a:pt x="2785054" y="2066864"/>
                  <a:pt x="2772482" y="2086962"/>
                  <a:pt x="2761433" y="2106202"/>
                </a:cubicBezTo>
                <a:cubicBezTo>
                  <a:pt x="2741716" y="2138016"/>
                  <a:pt x="2720856" y="2172877"/>
                  <a:pt x="2697996" y="2204976"/>
                </a:cubicBezTo>
                <a:cubicBezTo>
                  <a:pt x="2692376" y="2213073"/>
                  <a:pt x="2686947" y="2221074"/>
                  <a:pt x="2681327" y="2228884"/>
                </a:cubicBezTo>
                <a:lnTo>
                  <a:pt x="2664087" y="2251268"/>
                </a:lnTo>
                <a:lnTo>
                  <a:pt x="2647513" y="2272413"/>
                </a:lnTo>
                <a:cubicBezTo>
                  <a:pt x="2642275" y="2279271"/>
                  <a:pt x="2636941" y="2285748"/>
                  <a:pt x="2631512" y="2291463"/>
                </a:cubicBezTo>
                <a:cubicBezTo>
                  <a:pt x="2621987" y="2304417"/>
                  <a:pt x="2613795" y="2313657"/>
                  <a:pt x="2606270" y="2322420"/>
                </a:cubicBezTo>
                <a:lnTo>
                  <a:pt x="2595126" y="2335374"/>
                </a:lnTo>
                <a:lnTo>
                  <a:pt x="2582553" y="2349090"/>
                </a:lnTo>
                <a:cubicBezTo>
                  <a:pt x="2582553" y="2343470"/>
                  <a:pt x="2546453" y="2379379"/>
                  <a:pt x="2548358" y="2370807"/>
                </a:cubicBezTo>
                <a:cubicBezTo>
                  <a:pt x="2544177" y="2375969"/>
                  <a:pt x="2539272" y="2380494"/>
                  <a:pt x="2533785" y="2384237"/>
                </a:cubicBezTo>
                <a:cubicBezTo>
                  <a:pt x="2531689" y="2385380"/>
                  <a:pt x="2531499" y="2384237"/>
                  <a:pt x="2529880" y="2384999"/>
                </a:cubicBezTo>
                <a:lnTo>
                  <a:pt x="2538452" y="2375474"/>
                </a:lnTo>
                <a:lnTo>
                  <a:pt x="2529880" y="2384999"/>
                </a:lnTo>
                <a:lnTo>
                  <a:pt x="2529880" y="2384999"/>
                </a:lnTo>
                <a:cubicBezTo>
                  <a:pt x="2509877" y="2405287"/>
                  <a:pt x="2496733" y="2417479"/>
                  <a:pt x="2482255" y="2430529"/>
                </a:cubicBezTo>
                <a:lnTo>
                  <a:pt x="2466538" y="2444340"/>
                </a:lnTo>
                <a:lnTo>
                  <a:pt x="2466538" y="2444340"/>
                </a:lnTo>
                <a:cubicBezTo>
                  <a:pt x="2455023" y="2455760"/>
                  <a:pt x="2442907" y="2466571"/>
                  <a:pt x="2430248" y="2476725"/>
                </a:cubicBezTo>
                <a:cubicBezTo>
                  <a:pt x="2413761" y="2491736"/>
                  <a:pt x="2396425" y="2505795"/>
                  <a:pt x="2378337" y="2518825"/>
                </a:cubicBezTo>
                <a:cubicBezTo>
                  <a:pt x="2365478" y="2527302"/>
                  <a:pt x="2354525" y="2534065"/>
                  <a:pt x="2336046" y="2547400"/>
                </a:cubicBezTo>
                <a:cubicBezTo>
                  <a:pt x="2331379" y="2551115"/>
                  <a:pt x="2326521" y="2555020"/>
                  <a:pt x="2321949" y="2558545"/>
                </a:cubicBezTo>
                <a:cubicBezTo>
                  <a:pt x="2309471" y="2566164"/>
                  <a:pt x="2294993" y="2576452"/>
                  <a:pt x="2279753" y="2587786"/>
                </a:cubicBezTo>
                <a:lnTo>
                  <a:pt x="2266133" y="2597311"/>
                </a:lnTo>
                <a:lnTo>
                  <a:pt x="2252036" y="2606265"/>
                </a:lnTo>
                <a:cubicBezTo>
                  <a:pt x="2236891" y="2615790"/>
                  <a:pt x="2222603" y="2624457"/>
                  <a:pt x="2208030" y="2633316"/>
                </a:cubicBezTo>
                <a:cubicBezTo>
                  <a:pt x="2193457" y="2642174"/>
                  <a:pt x="2177550" y="2650080"/>
                  <a:pt x="2160405" y="2660176"/>
                </a:cubicBezTo>
                <a:cubicBezTo>
                  <a:pt x="2151385" y="2665968"/>
                  <a:pt x="2141812" y="2670854"/>
                  <a:pt x="2131830" y="2674750"/>
                </a:cubicBezTo>
                <a:cubicBezTo>
                  <a:pt x="2128115" y="2675893"/>
                  <a:pt x="2128877" y="2674750"/>
                  <a:pt x="2129163" y="2673511"/>
                </a:cubicBezTo>
                <a:lnTo>
                  <a:pt x="2119638" y="2675797"/>
                </a:lnTo>
                <a:lnTo>
                  <a:pt x="2116304" y="2675702"/>
                </a:lnTo>
                <a:cubicBezTo>
                  <a:pt x="2097273" y="2688075"/>
                  <a:pt x="2077376" y="2699057"/>
                  <a:pt x="2056773" y="2708563"/>
                </a:cubicBezTo>
                <a:lnTo>
                  <a:pt x="2026007" y="2723327"/>
                </a:lnTo>
                <a:cubicBezTo>
                  <a:pt x="2012815" y="2730271"/>
                  <a:pt x="1999242" y="2736433"/>
                  <a:pt x="1985335" y="2741805"/>
                </a:cubicBezTo>
                <a:lnTo>
                  <a:pt x="1960094" y="2751902"/>
                </a:lnTo>
                <a:cubicBezTo>
                  <a:pt x="1951712" y="2755141"/>
                  <a:pt x="1943235" y="2757807"/>
                  <a:pt x="1935615" y="2760569"/>
                </a:cubicBezTo>
                <a:cubicBezTo>
                  <a:pt x="1880275" y="2779619"/>
                  <a:pt x="1909707" y="2766094"/>
                  <a:pt x="1893038" y="2770094"/>
                </a:cubicBezTo>
                <a:cubicBezTo>
                  <a:pt x="1881608" y="2772762"/>
                  <a:pt x="1868559" y="2775238"/>
                  <a:pt x="1856272" y="2777810"/>
                </a:cubicBezTo>
                <a:lnTo>
                  <a:pt x="1820267" y="2786382"/>
                </a:lnTo>
                <a:cubicBezTo>
                  <a:pt x="1757021" y="2797717"/>
                  <a:pt x="1749592" y="2799908"/>
                  <a:pt x="1728446" y="2809814"/>
                </a:cubicBezTo>
                <a:lnTo>
                  <a:pt x="1737971" y="2809814"/>
                </a:lnTo>
                <a:lnTo>
                  <a:pt x="1751211" y="2807528"/>
                </a:lnTo>
                <a:lnTo>
                  <a:pt x="1764736" y="2804480"/>
                </a:lnTo>
                <a:lnTo>
                  <a:pt x="1790740" y="2798860"/>
                </a:lnTo>
                <a:cubicBezTo>
                  <a:pt x="1801884" y="2796136"/>
                  <a:pt x="1813219" y="2794221"/>
                  <a:pt x="1824649" y="2793145"/>
                </a:cubicBezTo>
                <a:cubicBezTo>
                  <a:pt x="1830840" y="2793145"/>
                  <a:pt x="1804075" y="2801337"/>
                  <a:pt x="1771976" y="2808671"/>
                </a:cubicBezTo>
                <a:cubicBezTo>
                  <a:pt x="1750916" y="2815062"/>
                  <a:pt x="1729427" y="2819968"/>
                  <a:pt x="1707682" y="2823339"/>
                </a:cubicBezTo>
                <a:cubicBezTo>
                  <a:pt x="1684060" y="2828102"/>
                  <a:pt x="1658628" y="2830579"/>
                  <a:pt x="1634339" y="2833627"/>
                </a:cubicBezTo>
                <a:lnTo>
                  <a:pt x="1634339" y="2833627"/>
                </a:lnTo>
                <a:lnTo>
                  <a:pt x="1615766" y="2837055"/>
                </a:lnTo>
                <a:lnTo>
                  <a:pt x="1543280" y="2843342"/>
                </a:lnTo>
                <a:cubicBezTo>
                  <a:pt x="1519087" y="2844961"/>
                  <a:pt x="1494798" y="2845151"/>
                  <a:pt x="1471176" y="2844771"/>
                </a:cubicBezTo>
                <a:cubicBezTo>
                  <a:pt x="1466413" y="2843723"/>
                  <a:pt x="1461651" y="2842675"/>
                  <a:pt x="1456793" y="2841246"/>
                </a:cubicBezTo>
                <a:lnTo>
                  <a:pt x="1397262" y="2838389"/>
                </a:lnTo>
                <a:cubicBezTo>
                  <a:pt x="1380022" y="2838389"/>
                  <a:pt x="1362972" y="2836579"/>
                  <a:pt x="1346113" y="2835626"/>
                </a:cubicBezTo>
                <a:lnTo>
                  <a:pt x="1320871" y="2833817"/>
                </a:lnTo>
                <a:cubicBezTo>
                  <a:pt x="1312489" y="2833245"/>
                  <a:pt x="1304203" y="2831912"/>
                  <a:pt x="1295916" y="2830959"/>
                </a:cubicBezTo>
                <a:cubicBezTo>
                  <a:pt x="1279409" y="2828740"/>
                  <a:pt x="1263026" y="2826454"/>
                  <a:pt x="1246767" y="2824102"/>
                </a:cubicBezTo>
                <a:cubicBezTo>
                  <a:pt x="1230575" y="2821149"/>
                  <a:pt x="1214668" y="2817719"/>
                  <a:pt x="1199142" y="2814577"/>
                </a:cubicBezTo>
                <a:lnTo>
                  <a:pt x="1177139" y="2809909"/>
                </a:lnTo>
                <a:cubicBezTo>
                  <a:pt x="1169614" y="2808290"/>
                  <a:pt x="1161899" y="2806195"/>
                  <a:pt x="1154089" y="2804385"/>
                </a:cubicBezTo>
                <a:lnTo>
                  <a:pt x="1106464" y="2792859"/>
                </a:lnTo>
                <a:lnTo>
                  <a:pt x="1058839" y="2779048"/>
                </a:lnTo>
                <a:cubicBezTo>
                  <a:pt x="1051219" y="2776762"/>
                  <a:pt x="1043694" y="2774476"/>
                  <a:pt x="1036360" y="2772095"/>
                </a:cubicBezTo>
                <a:lnTo>
                  <a:pt x="1015500" y="2764284"/>
                </a:lnTo>
                <a:lnTo>
                  <a:pt x="978352" y="2751711"/>
                </a:lnTo>
                <a:cubicBezTo>
                  <a:pt x="965970" y="2747711"/>
                  <a:pt x="954350" y="2742186"/>
                  <a:pt x="943110" y="2738091"/>
                </a:cubicBezTo>
                <a:cubicBezTo>
                  <a:pt x="931870" y="2733995"/>
                  <a:pt x="921679" y="2729232"/>
                  <a:pt x="912439" y="2725041"/>
                </a:cubicBezTo>
                <a:cubicBezTo>
                  <a:pt x="904467" y="2721365"/>
                  <a:pt x="896771" y="2717126"/>
                  <a:pt x="889389" y="2712373"/>
                </a:cubicBezTo>
                <a:cubicBezTo>
                  <a:pt x="879007" y="2705611"/>
                  <a:pt x="854909" y="2696371"/>
                  <a:pt x="836239" y="2687513"/>
                </a:cubicBezTo>
                <a:lnTo>
                  <a:pt x="787281" y="2664082"/>
                </a:lnTo>
                <a:cubicBezTo>
                  <a:pt x="771088" y="2655890"/>
                  <a:pt x="755372" y="2646936"/>
                  <a:pt x="739656" y="2638459"/>
                </a:cubicBezTo>
                <a:cubicBezTo>
                  <a:pt x="723940" y="2629982"/>
                  <a:pt x="708414" y="2621409"/>
                  <a:pt x="692031" y="2611504"/>
                </a:cubicBezTo>
                <a:lnTo>
                  <a:pt x="666694" y="2595978"/>
                </a:lnTo>
                <a:cubicBezTo>
                  <a:pt x="658027" y="2590644"/>
                  <a:pt x="649549" y="2584452"/>
                  <a:pt x="640691" y="2578357"/>
                </a:cubicBezTo>
                <a:cubicBezTo>
                  <a:pt x="610002" y="2558011"/>
                  <a:pt x="580636" y="2535742"/>
                  <a:pt x="552776" y="2511682"/>
                </a:cubicBezTo>
                <a:cubicBezTo>
                  <a:pt x="540488" y="2500632"/>
                  <a:pt x="528868" y="2489678"/>
                  <a:pt x="517342" y="2478820"/>
                </a:cubicBezTo>
                <a:cubicBezTo>
                  <a:pt x="511532" y="2473391"/>
                  <a:pt x="505722" y="2468057"/>
                  <a:pt x="500102" y="2462532"/>
                </a:cubicBezTo>
                <a:lnTo>
                  <a:pt x="483338" y="2445388"/>
                </a:lnTo>
                <a:cubicBezTo>
                  <a:pt x="458383" y="2420241"/>
                  <a:pt x="405709" y="2366044"/>
                  <a:pt x="404090" y="2356805"/>
                </a:cubicBezTo>
                <a:cubicBezTo>
                  <a:pt x="391517" y="2341279"/>
                  <a:pt x="391327" y="2339279"/>
                  <a:pt x="391231" y="2337279"/>
                </a:cubicBezTo>
                <a:cubicBezTo>
                  <a:pt x="383040" y="2325372"/>
                  <a:pt x="374563" y="2313847"/>
                  <a:pt x="366752" y="2301846"/>
                </a:cubicBezTo>
                <a:cubicBezTo>
                  <a:pt x="336653" y="2263746"/>
                  <a:pt x="324842" y="2246124"/>
                  <a:pt x="351322" y="2275557"/>
                </a:cubicBezTo>
                <a:cubicBezTo>
                  <a:pt x="361990" y="2287272"/>
                  <a:pt x="370372" y="2296702"/>
                  <a:pt x="376753" y="2302131"/>
                </a:cubicBezTo>
                <a:cubicBezTo>
                  <a:pt x="383135" y="2307561"/>
                  <a:pt x="386278" y="2308894"/>
                  <a:pt x="384564" y="2304989"/>
                </a:cubicBezTo>
                <a:cubicBezTo>
                  <a:pt x="382849" y="2301084"/>
                  <a:pt x="380182" y="2295464"/>
                  <a:pt x="378277" y="2289939"/>
                </a:cubicBezTo>
                <a:lnTo>
                  <a:pt x="378277" y="2289939"/>
                </a:lnTo>
                <a:cubicBezTo>
                  <a:pt x="380182" y="2295083"/>
                  <a:pt x="382278" y="2300131"/>
                  <a:pt x="384564" y="2304989"/>
                </a:cubicBezTo>
                <a:cubicBezTo>
                  <a:pt x="357037" y="2269365"/>
                  <a:pt x="334748" y="2242029"/>
                  <a:pt x="315127" y="2215645"/>
                </a:cubicBezTo>
                <a:cubicBezTo>
                  <a:pt x="295505" y="2189260"/>
                  <a:pt x="277027" y="2164590"/>
                  <a:pt x="257977" y="2135254"/>
                </a:cubicBezTo>
                <a:cubicBezTo>
                  <a:pt x="245118" y="2119470"/>
                  <a:pt x="233888" y="2102430"/>
                  <a:pt x="224449" y="2084390"/>
                </a:cubicBezTo>
                <a:cubicBezTo>
                  <a:pt x="209399" y="2055815"/>
                  <a:pt x="217210" y="2065340"/>
                  <a:pt x="214162" y="2056291"/>
                </a:cubicBezTo>
                <a:cubicBezTo>
                  <a:pt x="212695" y="2051900"/>
                  <a:pt x="211704" y="2047366"/>
                  <a:pt x="211209" y="2042766"/>
                </a:cubicBezTo>
                <a:lnTo>
                  <a:pt x="212447" y="2044290"/>
                </a:lnTo>
                <a:lnTo>
                  <a:pt x="202160" y="2023335"/>
                </a:lnTo>
                <a:cubicBezTo>
                  <a:pt x="196350" y="2018191"/>
                  <a:pt x="186349" y="1994760"/>
                  <a:pt x="175204" y="1969233"/>
                </a:cubicBezTo>
                <a:cubicBezTo>
                  <a:pt x="167680" y="1954278"/>
                  <a:pt x="161107" y="1936848"/>
                  <a:pt x="154535" y="1920941"/>
                </a:cubicBezTo>
                <a:cubicBezTo>
                  <a:pt x="147963" y="1905034"/>
                  <a:pt x="141391" y="1890937"/>
                  <a:pt x="137104" y="1881222"/>
                </a:cubicBezTo>
                <a:cubicBezTo>
                  <a:pt x="128151" y="1865220"/>
                  <a:pt x="123579" y="1857123"/>
                  <a:pt x="125579" y="1866648"/>
                </a:cubicBezTo>
                <a:cubicBezTo>
                  <a:pt x="126627" y="1871411"/>
                  <a:pt x="129008" y="1880650"/>
                  <a:pt x="133866" y="1895223"/>
                </a:cubicBezTo>
                <a:cubicBezTo>
                  <a:pt x="138724" y="1909797"/>
                  <a:pt x="146534" y="1929799"/>
                  <a:pt x="156345" y="1956469"/>
                </a:cubicBezTo>
                <a:cubicBezTo>
                  <a:pt x="139067" y="1922550"/>
                  <a:pt x="124912" y="1887127"/>
                  <a:pt x="114054" y="1850646"/>
                </a:cubicBezTo>
                <a:cubicBezTo>
                  <a:pt x="107101" y="1829406"/>
                  <a:pt x="102434" y="1810451"/>
                  <a:pt x="98052" y="1794068"/>
                </a:cubicBezTo>
                <a:cubicBezTo>
                  <a:pt x="93670" y="1777685"/>
                  <a:pt x="89384" y="1763874"/>
                  <a:pt x="86812" y="1751777"/>
                </a:cubicBezTo>
                <a:cubicBezTo>
                  <a:pt x="81193" y="1727869"/>
                  <a:pt x="77287" y="1712439"/>
                  <a:pt x="73954" y="1702818"/>
                </a:cubicBezTo>
                <a:cubicBezTo>
                  <a:pt x="67477" y="1683768"/>
                  <a:pt x="65381" y="1687293"/>
                  <a:pt x="61952" y="1692436"/>
                </a:cubicBezTo>
                <a:cubicBezTo>
                  <a:pt x="60904" y="1696132"/>
                  <a:pt x="60295" y="1699932"/>
                  <a:pt x="60142" y="1703771"/>
                </a:cubicBezTo>
                <a:cubicBezTo>
                  <a:pt x="59114" y="1698828"/>
                  <a:pt x="57418" y="1694055"/>
                  <a:pt x="55094" y="1689579"/>
                </a:cubicBezTo>
                <a:cubicBezTo>
                  <a:pt x="54142" y="1688721"/>
                  <a:pt x="53570" y="1690055"/>
                  <a:pt x="52522" y="1688531"/>
                </a:cubicBezTo>
                <a:cubicBezTo>
                  <a:pt x="42997" y="1648240"/>
                  <a:pt x="35473" y="1619761"/>
                  <a:pt x="31186" y="1606425"/>
                </a:cubicBezTo>
                <a:cubicBezTo>
                  <a:pt x="28224" y="1596910"/>
                  <a:pt x="26052" y="1587156"/>
                  <a:pt x="24709" y="1577279"/>
                </a:cubicBezTo>
                <a:cubicBezTo>
                  <a:pt x="23566" y="1570516"/>
                  <a:pt x="22423" y="1562801"/>
                  <a:pt x="21185" y="1554324"/>
                </a:cubicBezTo>
                <a:cubicBezTo>
                  <a:pt x="19947" y="1545846"/>
                  <a:pt x="19661" y="1536417"/>
                  <a:pt x="18899" y="1526320"/>
                </a:cubicBezTo>
                <a:cubicBezTo>
                  <a:pt x="13937" y="1509813"/>
                  <a:pt x="11279" y="1492697"/>
                  <a:pt x="10993" y="1475457"/>
                </a:cubicBezTo>
                <a:cubicBezTo>
                  <a:pt x="7945" y="1480505"/>
                  <a:pt x="5469" y="1456407"/>
                  <a:pt x="3850" y="1406210"/>
                </a:cubicBezTo>
                <a:cubicBezTo>
                  <a:pt x="4897" y="1385731"/>
                  <a:pt x="5755" y="1365348"/>
                  <a:pt x="6898" y="1344774"/>
                </a:cubicBezTo>
                <a:cubicBezTo>
                  <a:pt x="5755" y="1365348"/>
                  <a:pt x="4897" y="1385731"/>
                  <a:pt x="3850" y="1406210"/>
                </a:cubicBezTo>
                <a:cubicBezTo>
                  <a:pt x="2211" y="1395047"/>
                  <a:pt x="1830" y="1383740"/>
                  <a:pt x="2707" y="1372491"/>
                </a:cubicBezTo>
                <a:cubicBezTo>
                  <a:pt x="3469" y="1358013"/>
                  <a:pt x="4231" y="1344583"/>
                  <a:pt x="4897" y="1332105"/>
                </a:cubicBezTo>
                <a:cubicBezTo>
                  <a:pt x="5564" y="1319628"/>
                  <a:pt x="6898" y="1307626"/>
                  <a:pt x="7755" y="1296387"/>
                </a:cubicBezTo>
                <a:cubicBezTo>
                  <a:pt x="8422" y="1288290"/>
                  <a:pt x="8898" y="1280575"/>
                  <a:pt x="9374" y="1272955"/>
                </a:cubicBezTo>
                <a:cubicBezTo>
                  <a:pt x="2926" y="1329591"/>
                  <a:pt x="-256" y="1386550"/>
                  <a:pt x="-151" y="1443548"/>
                </a:cubicBezTo>
                <a:cubicBezTo>
                  <a:pt x="-151" y="1468570"/>
                  <a:pt x="449" y="1493525"/>
                  <a:pt x="1659" y="1518414"/>
                </a:cubicBezTo>
                <a:cubicBezTo>
                  <a:pt x="2345" y="1521319"/>
                  <a:pt x="3202" y="1524186"/>
                  <a:pt x="4231" y="1526987"/>
                </a:cubicBezTo>
                <a:cubicBezTo>
                  <a:pt x="5278" y="1536988"/>
                  <a:pt x="6040" y="1546894"/>
                  <a:pt x="7279" y="1556895"/>
                </a:cubicBezTo>
                <a:lnTo>
                  <a:pt x="11565" y="1586613"/>
                </a:lnTo>
                <a:cubicBezTo>
                  <a:pt x="14613" y="1606330"/>
                  <a:pt x="16899" y="1626237"/>
                  <a:pt x="21090" y="1645764"/>
                </a:cubicBezTo>
                <a:cubicBezTo>
                  <a:pt x="25281" y="1665290"/>
                  <a:pt x="30139" y="1683006"/>
                  <a:pt x="34901" y="1702342"/>
                </a:cubicBezTo>
                <a:cubicBezTo>
                  <a:pt x="39664" y="1721678"/>
                  <a:pt x="46236" y="1742823"/>
                  <a:pt x="52046" y="1764826"/>
                </a:cubicBezTo>
                <a:lnTo>
                  <a:pt x="73287" y="1833787"/>
                </a:lnTo>
                <a:cubicBezTo>
                  <a:pt x="81478" y="1857790"/>
                  <a:pt x="90270" y="1883193"/>
                  <a:pt x="99671" y="1909987"/>
                </a:cubicBezTo>
                <a:cubicBezTo>
                  <a:pt x="95004" y="1899986"/>
                  <a:pt x="90813" y="1889699"/>
                  <a:pt x="86431" y="1879412"/>
                </a:cubicBezTo>
                <a:cubicBezTo>
                  <a:pt x="90813" y="1889699"/>
                  <a:pt x="95004" y="1899986"/>
                  <a:pt x="99671" y="1909987"/>
                </a:cubicBezTo>
                <a:lnTo>
                  <a:pt x="107101" y="1925799"/>
                </a:lnTo>
                <a:lnTo>
                  <a:pt x="119769" y="1957422"/>
                </a:lnTo>
                <a:cubicBezTo>
                  <a:pt x="122245" y="1963327"/>
                  <a:pt x="124436" y="1969423"/>
                  <a:pt x="127294" y="1975233"/>
                </a:cubicBezTo>
                <a:lnTo>
                  <a:pt x="130913" y="1982853"/>
                </a:lnTo>
                <a:lnTo>
                  <a:pt x="130913" y="1982853"/>
                </a:lnTo>
                <a:cubicBezTo>
                  <a:pt x="136152" y="1993426"/>
                  <a:pt x="141486" y="2003904"/>
                  <a:pt x="146725" y="2014476"/>
                </a:cubicBezTo>
                <a:cubicBezTo>
                  <a:pt x="151963" y="2025049"/>
                  <a:pt x="157107" y="2035527"/>
                  <a:pt x="163012" y="2045528"/>
                </a:cubicBezTo>
                <a:lnTo>
                  <a:pt x="188063" y="2088867"/>
                </a:lnTo>
                <a:cubicBezTo>
                  <a:pt x="196731" y="2103916"/>
                  <a:pt x="207113" y="2120013"/>
                  <a:pt x="217591" y="2140588"/>
                </a:cubicBezTo>
                <a:cubicBezTo>
                  <a:pt x="223439" y="2150493"/>
                  <a:pt x="228497" y="2160847"/>
                  <a:pt x="232735" y="2171544"/>
                </a:cubicBezTo>
                <a:cubicBezTo>
                  <a:pt x="233688" y="2175354"/>
                  <a:pt x="231592" y="2174782"/>
                  <a:pt x="230735" y="2175830"/>
                </a:cubicBezTo>
                <a:lnTo>
                  <a:pt x="252928" y="2219073"/>
                </a:lnTo>
                <a:cubicBezTo>
                  <a:pt x="283789" y="2262222"/>
                  <a:pt x="294553" y="2271937"/>
                  <a:pt x="324080" y="2307465"/>
                </a:cubicBezTo>
                <a:cubicBezTo>
                  <a:pt x="342368" y="2328325"/>
                  <a:pt x="362180" y="2348613"/>
                  <a:pt x="381992" y="2370997"/>
                </a:cubicBezTo>
                <a:cubicBezTo>
                  <a:pt x="391517" y="2382427"/>
                  <a:pt x="402471" y="2393095"/>
                  <a:pt x="412853" y="2404811"/>
                </a:cubicBezTo>
                <a:lnTo>
                  <a:pt x="428569" y="2422623"/>
                </a:lnTo>
                <a:cubicBezTo>
                  <a:pt x="433808" y="2428719"/>
                  <a:pt x="439142" y="2434815"/>
                  <a:pt x="444857" y="2440816"/>
                </a:cubicBezTo>
                <a:cubicBezTo>
                  <a:pt x="459040" y="2454113"/>
                  <a:pt x="472432" y="2468238"/>
                  <a:pt x="484957" y="2483107"/>
                </a:cubicBezTo>
                <a:cubicBezTo>
                  <a:pt x="490577" y="2489774"/>
                  <a:pt x="490196" y="2491584"/>
                  <a:pt x="490672" y="2494155"/>
                </a:cubicBezTo>
                <a:lnTo>
                  <a:pt x="510294" y="2513205"/>
                </a:lnTo>
                <a:cubicBezTo>
                  <a:pt x="508484" y="2516254"/>
                  <a:pt x="477909" y="2490441"/>
                  <a:pt x="453144" y="2464914"/>
                </a:cubicBezTo>
                <a:lnTo>
                  <a:pt x="432284" y="2444435"/>
                </a:lnTo>
                <a:cubicBezTo>
                  <a:pt x="425902" y="2438434"/>
                  <a:pt x="420664" y="2432528"/>
                  <a:pt x="415806" y="2427861"/>
                </a:cubicBezTo>
                <a:cubicBezTo>
                  <a:pt x="409453" y="2420975"/>
                  <a:pt x="402366" y="2414812"/>
                  <a:pt x="394660" y="2409478"/>
                </a:cubicBezTo>
                <a:cubicBezTo>
                  <a:pt x="386469" y="2402810"/>
                  <a:pt x="377801" y="2396429"/>
                  <a:pt x="369991" y="2389285"/>
                </a:cubicBezTo>
                <a:lnTo>
                  <a:pt x="336082" y="2351185"/>
                </a:lnTo>
                <a:cubicBezTo>
                  <a:pt x="328652" y="2342898"/>
                  <a:pt x="321889" y="2334040"/>
                  <a:pt x="315031" y="2325277"/>
                </a:cubicBezTo>
                <a:lnTo>
                  <a:pt x="294362" y="2299083"/>
                </a:lnTo>
                <a:cubicBezTo>
                  <a:pt x="285599" y="2291749"/>
                  <a:pt x="265787" y="2265079"/>
                  <a:pt x="266740" y="2271366"/>
                </a:cubicBezTo>
                <a:cubicBezTo>
                  <a:pt x="267692" y="2277652"/>
                  <a:pt x="261596" y="2271366"/>
                  <a:pt x="249690" y="2257459"/>
                </a:cubicBezTo>
                <a:cubicBezTo>
                  <a:pt x="243975" y="2250315"/>
                  <a:pt x="236260" y="2241457"/>
                  <a:pt x="228449" y="2230313"/>
                </a:cubicBezTo>
                <a:lnTo>
                  <a:pt x="227306" y="2228789"/>
                </a:lnTo>
                <a:cubicBezTo>
                  <a:pt x="463393" y="2600997"/>
                  <a:pt x="854566" y="2847085"/>
                  <a:pt x="1292296" y="2898777"/>
                </a:cubicBezTo>
                <a:cubicBezTo>
                  <a:pt x="1292296" y="2898777"/>
                  <a:pt x="1290868" y="2897539"/>
                  <a:pt x="1291344" y="2897349"/>
                </a:cubicBezTo>
                <a:close/>
                <a:moveTo>
                  <a:pt x="1805218" y="63852"/>
                </a:moveTo>
                <a:cubicBezTo>
                  <a:pt x="1772357" y="58041"/>
                  <a:pt x="1740257" y="47849"/>
                  <a:pt x="1707110" y="42992"/>
                </a:cubicBezTo>
                <a:cubicBezTo>
                  <a:pt x="1681012" y="37848"/>
                  <a:pt x="1657580" y="34705"/>
                  <a:pt x="1649960" y="32419"/>
                </a:cubicBezTo>
                <a:cubicBezTo>
                  <a:pt x="1657390" y="34705"/>
                  <a:pt x="1680821" y="37848"/>
                  <a:pt x="1707110" y="42992"/>
                </a:cubicBezTo>
                <a:lnTo>
                  <a:pt x="1707110" y="44992"/>
                </a:lnTo>
                <a:cubicBezTo>
                  <a:pt x="1707968" y="46706"/>
                  <a:pt x="1697585" y="45468"/>
                  <a:pt x="1675297" y="41658"/>
                </a:cubicBezTo>
                <a:cubicBezTo>
                  <a:pt x="1675297" y="41658"/>
                  <a:pt x="1676344" y="41658"/>
                  <a:pt x="1677869" y="41658"/>
                </a:cubicBezTo>
                <a:cubicBezTo>
                  <a:pt x="1676344" y="41658"/>
                  <a:pt x="1675487" y="41658"/>
                  <a:pt x="1675297" y="41658"/>
                </a:cubicBezTo>
                <a:cubicBezTo>
                  <a:pt x="1664629" y="40801"/>
                  <a:pt x="1653961" y="40325"/>
                  <a:pt x="1643293" y="39753"/>
                </a:cubicBezTo>
                <a:lnTo>
                  <a:pt x="1612241" y="35943"/>
                </a:lnTo>
                <a:cubicBezTo>
                  <a:pt x="1596049" y="33848"/>
                  <a:pt x="1579761" y="33181"/>
                  <a:pt x="1563569" y="31752"/>
                </a:cubicBezTo>
                <a:cubicBezTo>
                  <a:pt x="1558778" y="32952"/>
                  <a:pt x="1553824" y="33400"/>
                  <a:pt x="1548900" y="33086"/>
                </a:cubicBezTo>
                <a:lnTo>
                  <a:pt x="1535279" y="33086"/>
                </a:lnTo>
                <a:lnTo>
                  <a:pt x="1519944" y="33086"/>
                </a:lnTo>
                <a:cubicBezTo>
                  <a:pt x="1471081" y="33943"/>
                  <a:pt x="1480415" y="36229"/>
                  <a:pt x="1513848" y="39372"/>
                </a:cubicBezTo>
                <a:cubicBezTo>
                  <a:pt x="1521087" y="39944"/>
                  <a:pt x="1529278" y="39944"/>
                  <a:pt x="1537565" y="40706"/>
                </a:cubicBezTo>
                <a:lnTo>
                  <a:pt x="1562044" y="42992"/>
                </a:lnTo>
                <a:cubicBezTo>
                  <a:pt x="1573513" y="43649"/>
                  <a:pt x="1584886" y="45335"/>
                  <a:pt x="1596049" y="48040"/>
                </a:cubicBezTo>
                <a:cubicBezTo>
                  <a:pt x="1575856" y="48516"/>
                  <a:pt x="1522325" y="42039"/>
                  <a:pt x="1512229" y="45849"/>
                </a:cubicBezTo>
                <a:cubicBezTo>
                  <a:pt x="1494798" y="45373"/>
                  <a:pt x="1476415" y="45087"/>
                  <a:pt x="1464604" y="43563"/>
                </a:cubicBezTo>
                <a:cubicBezTo>
                  <a:pt x="1441363" y="44230"/>
                  <a:pt x="1418027" y="45468"/>
                  <a:pt x="1395071" y="45945"/>
                </a:cubicBezTo>
                <a:cubicBezTo>
                  <a:pt x="1378784" y="46802"/>
                  <a:pt x="1351637" y="48421"/>
                  <a:pt x="1359638" y="45945"/>
                </a:cubicBezTo>
                <a:cubicBezTo>
                  <a:pt x="1392309" y="37467"/>
                  <a:pt x="1393738" y="29181"/>
                  <a:pt x="1480034" y="24323"/>
                </a:cubicBezTo>
                <a:lnTo>
                  <a:pt x="1480034" y="24323"/>
                </a:lnTo>
                <a:lnTo>
                  <a:pt x="1530326" y="22418"/>
                </a:lnTo>
                <a:lnTo>
                  <a:pt x="1527374" y="14607"/>
                </a:lnTo>
                <a:cubicBezTo>
                  <a:pt x="1541509" y="14569"/>
                  <a:pt x="1555634" y="15398"/>
                  <a:pt x="1569664" y="17084"/>
                </a:cubicBezTo>
                <a:lnTo>
                  <a:pt x="1611670" y="21084"/>
                </a:lnTo>
                <a:lnTo>
                  <a:pt x="1614337" y="20608"/>
                </a:lnTo>
                <a:cubicBezTo>
                  <a:pt x="1635959" y="23180"/>
                  <a:pt x="1643483" y="24989"/>
                  <a:pt x="1645388" y="26514"/>
                </a:cubicBezTo>
                <a:lnTo>
                  <a:pt x="1647960" y="29943"/>
                </a:lnTo>
                <a:cubicBezTo>
                  <a:pt x="1672630" y="32990"/>
                  <a:pt x="1695585" y="37372"/>
                  <a:pt x="1719207" y="41087"/>
                </a:cubicBezTo>
                <a:cubicBezTo>
                  <a:pt x="1742829" y="44802"/>
                  <a:pt x="1765499" y="49755"/>
                  <a:pt x="1789311" y="55374"/>
                </a:cubicBezTo>
                <a:lnTo>
                  <a:pt x="1805313" y="61375"/>
                </a:lnTo>
                <a:close/>
                <a:moveTo>
                  <a:pt x="322937" y="1187802"/>
                </a:moveTo>
                <a:lnTo>
                  <a:pt x="312555" y="1225902"/>
                </a:lnTo>
                <a:cubicBezTo>
                  <a:pt x="305316" y="1242189"/>
                  <a:pt x="312555" y="1202565"/>
                  <a:pt x="318365" y="1169514"/>
                </a:cubicBezTo>
                <a:cubicBezTo>
                  <a:pt x="320842" y="1168942"/>
                  <a:pt x="320556" y="1179801"/>
                  <a:pt x="327223" y="1159989"/>
                </a:cubicBezTo>
                <a:cubicBezTo>
                  <a:pt x="325604" y="1169037"/>
                  <a:pt x="324080" y="1178467"/>
                  <a:pt x="322937" y="1187802"/>
                </a:cubicBezTo>
                <a:close/>
                <a:moveTo>
                  <a:pt x="345702" y="1690055"/>
                </a:moveTo>
                <a:cubicBezTo>
                  <a:pt x="341711" y="1676872"/>
                  <a:pt x="339158" y="1663299"/>
                  <a:pt x="338082" y="1649574"/>
                </a:cubicBezTo>
                <a:cubicBezTo>
                  <a:pt x="337130" y="1637286"/>
                  <a:pt x="335605" y="1609569"/>
                  <a:pt x="341987" y="1633095"/>
                </a:cubicBezTo>
                <a:cubicBezTo>
                  <a:pt x="345616" y="1644249"/>
                  <a:pt x="348455" y="1655641"/>
                  <a:pt x="350464" y="1667195"/>
                </a:cubicBezTo>
                <a:cubicBezTo>
                  <a:pt x="352560" y="1677863"/>
                  <a:pt x="353322" y="1688436"/>
                  <a:pt x="356275" y="1699008"/>
                </a:cubicBezTo>
                <a:lnTo>
                  <a:pt x="358370" y="1710153"/>
                </a:lnTo>
                <a:cubicBezTo>
                  <a:pt x="358265" y="1710753"/>
                  <a:pt x="358265" y="1711362"/>
                  <a:pt x="358370" y="1711962"/>
                </a:cubicBezTo>
                <a:cubicBezTo>
                  <a:pt x="361704" y="1733584"/>
                  <a:pt x="353417" y="1713010"/>
                  <a:pt x="345702" y="1690055"/>
                </a:cubicBezTo>
                <a:close/>
                <a:moveTo>
                  <a:pt x="364752" y="1101696"/>
                </a:moveTo>
                <a:cubicBezTo>
                  <a:pt x="363571" y="1108877"/>
                  <a:pt x="361790" y="1115955"/>
                  <a:pt x="359418" y="1122841"/>
                </a:cubicBezTo>
                <a:cubicBezTo>
                  <a:pt x="350560" y="1156560"/>
                  <a:pt x="349893" y="1148654"/>
                  <a:pt x="346655" y="1151988"/>
                </a:cubicBezTo>
                <a:lnTo>
                  <a:pt x="353036" y="1124651"/>
                </a:lnTo>
                <a:cubicBezTo>
                  <a:pt x="357132" y="1114459"/>
                  <a:pt x="365609" y="1091504"/>
                  <a:pt x="364847" y="1101696"/>
                </a:cubicBezTo>
                <a:close/>
                <a:moveTo>
                  <a:pt x="1555377" y="158721"/>
                </a:moveTo>
                <a:lnTo>
                  <a:pt x="1582904" y="161102"/>
                </a:lnTo>
                <a:lnTo>
                  <a:pt x="1538613" y="159864"/>
                </a:lnTo>
                <a:cubicBezTo>
                  <a:pt x="1526135" y="158530"/>
                  <a:pt x="1513277" y="158816"/>
                  <a:pt x="1500513" y="158339"/>
                </a:cubicBezTo>
                <a:lnTo>
                  <a:pt x="1463175" y="157292"/>
                </a:lnTo>
                <a:cubicBezTo>
                  <a:pt x="1442267" y="157930"/>
                  <a:pt x="1421351" y="157425"/>
                  <a:pt x="1400501" y="155768"/>
                </a:cubicBezTo>
                <a:cubicBezTo>
                  <a:pt x="1452412" y="153387"/>
                  <a:pt x="1506704" y="151005"/>
                  <a:pt x="1554996" y="158339"/>
                </a:cubicBezTo>
                <a:close/>
                <a:moveTo>
                  <a:pt x="1353066" y="223300"/>
                </a:moveTo>
                <a:cubicBezTo>
                  <a:pt x="1343446" y="223748"/>
                  <a:pt x="1333883" y="225053"/>
                  <a:pt x="1324491" y="227205"/>
                </a:cubicBezTo>
                <a:lnTo>
                  <a:pt x="1283914" y="232349"/>
                </a:lnTo>
                <a:cubicBezTo>
                  <a:pt x="1294011" y="228729"/>
                  <a:pt x="1253530" y="232349"/>
                  <a:pt x="1289439" y="225491"/>
                </a:cubicBezTo>
                <a:cubicBezTo>
                  <a:pt x="1308489" y="222443"/>
                  <a:pt x="1326015" y="220347"/>
                  <a:pt x="1341445" y="218919"/>
                </a:cubicBezTo>
                <a:cubicBezTo>
                  <a:pt x="1356876" y="217490"/>
                  <a:pt x="1370020" y="218919"/>
                  <a:pt x="1381927" y="218919"/>
                </a:cubicBezTo>
                <a:cubicBezTo>
                  <a:pt x="1372307" y="221052"/>
                  <a:pt x="1362524" y="222395"/>
                  <a:pt x="1352685" y="222919"/>
                </a:cubicBezTo>
                <a:close/>
                <a:moveTo>
                  <a:pt x="1768356" y="276449"/>
                </a:moveTo>
                <a:cubicBezTo>
                  <a:pt x="1761079" y="274516"/>
                  <a:pt x="1753707" y="272992"/>
                  <a:pt x="1746258" y="271878"/>
                </a:cubicBezTo>
                <a:cubicBezTo>
                  <a:pt x="1732256" y="269496"/>
                  <a:pt x="1719874" y="267687"/>
                  <a:pt x="1710063" y="266734"/>
                </a:cubicBezTo>
                <a:lnTo>
                  <a:pt x="1698824" y="264353"/>
                </a:lnTo>
                <a:lnTo>
                  <a:pt x="1689299" y="262924"/>
                </a:lnTo>
                <a:cubicBezTo>
                  <a:pt x="1683869" y="261972"/>
                  <a:pt x="1679774" y="261305"/>
                  <a:pt x="1676916" y="260638"/>
                </a:cubicBezTo>
                <a:cubicBezTo>
                  <a:pt x="1671010" y="259400"/>
                  <a:pt x="1669391" y="258638"/>
                  <a:pt x="1669391" y="258066"/>
                </a:cubicBezTo>
                <a:cubicBezTo>
                  <a:pt x="1669391" y="257495"/>
                  <a:pt x="1676154" y="256638"/>
                  <a:pt x="1669391" y="254732"/>
                </a:cubicBezTo>
                <a:lnTo>
                  <a:pt x="1671677" y="251875"/>
                </a:lnTo>
                <a:cubicBezTo>
                  <a:pt x="1681678" y="251875"/>
                  <a:pt x="1691394" y="252447"/>
                  <a:pt x="1660057" y="246255"/>
                </a:cubicBezTo>
                <a:cubicBezTo>
                  <a:pt x="1660057" y="246255"/>
                  <a:pt x="1660057" y="245684"/>
                  <a:pt x="1659390" y="245303"/>
                </a:cubicBezTo>
                <a:lnTo>
                  <a:pt x="1645007" y="241588"/>
                </a:lnTo>
                <a:cubicBezTo>
                  <a:pt x="1635482" y="240255"/>
                  <a:pt x="1626624" y="239302"/>
                  <a:pt x="1617385" y="238159"/>
                </a:cubicBezTo>
                <a:lnTo>
                  <a:pt x="1603002" y="236159"/>
                </a:lnTo>
                <a:cubicBezTo>
                  <a:pt x="1594715" y="235302"/>
                  <a:pt x="1586524" y="233873"/>
                  <a:pt x="1578142" y="233492"/>
                </a:cubicBezTo>
                <a:cubicBezTo>
                  <a:pt x="1574427" y="235206"/>
                  <a:pt x="1573760" y="237302"/>
                  <a:pt x="1547757" y="236540"/>
                </a:cubicBezTo>
                <a:cubicBezTo>
                  <a:pt x="1519944" y="232920"/>
                  <a:pt x="1516705" y="231587"/>
                  <a:pt x="1519182" y="229777"/>
                </a:cubicBezTo>
                <a:cubicBezTo>
                  <a:pt x="1521659" y="227967"/>
                  <a:pt x="1528707" y="226443"/>
                  <a:pt x="1521944" y="224634"/>
                </a:cubicBezTo>
                <a:lnTo>
                  <a:pt x="1518325" y="224634"/>
                </a:lnTo>
                <a:lnTo>
                  <a:pt x="1522325" y="219299"/>
                </a:lnTo>
                <a:cubicBezTo>
                  <a:pt x="1555377" y="218252"/>
                  <a:pt x="1522802" y="212727"/>
                  <a:pt x="1491941" y="211870"/>
                </a:cubicBezTo>
                <a:cubicBezTo>
                  <a:pt x="1480606" y="211394"/>
                  <a:pt x="1469747" y="210537"/>
                  <a:pt x="1459460" y="210346"/>
                </a:cubicBezTo>
                <a:lnTo>
                  <a:pt x="1430028" y="210346"/>
                </a:lnTo>
                <a:lnTo>
                  <a:pt x="1403072" y="209584"/>
                </a:lnTo>
                <a:lnTo>
                  <a:pt x="1378402" y="209584"/>
                </a:lnTo>
                <a:cubicBezTo>
                  <a:pt x="1367601" y="210203"/>
                  <a:pt x="1356771" y="209917"/>
                  <a:pt x="1346018" y="208727"/>
                </a:cubicBezTo>
                <a:cubicBezTo>
                  <a:pt x="1332778" y="208727"/>
                  <a:pt x="1334778" y="207870"/>
                  <a:pt x="1333349" y="206727"/>
                </a:cubicBezTo>
                <a:lnTo>
                  <a:pt x="1333349" y="204250"/>
                </a:lnTo>
                <a:cubicBezTo>
                  <a:pt x="1345160" y="202345"/>
                  <a:pt x="1357067" y="201583"/>
                  <a:pt x="1368973" y="200154"/>
                </a:cubicBezTo>
                <a:cubicBezTo>
                  <a:pt x="1380879" y="198726"/>
                  <a:pt x="1392785" y="197392"/>
                  <a:pt x="1404692" y="196535"/>
                </a:cubicBezTo>
                <a:cubicBezTo>
                  <a:pt x="1424656" y="194392"/>
                  <a:pt x="1444716" y="193239"/>
                  <a:pt x="1464794" y="193106"/>
                </a:cubicBezTo>
                <a:cubicBezTo>
                  <a:pt x="1466794" y="190915"/>
                  <a:pt x="1461842" y="189105"/>
                  <a:pt x="1427361" y="189867"/>
                </a:cubicBezTo>
                <a:cubicBezTo>
                  <a:pt x="1410883" y="189867"/>
                  <a:pt x="1397452" y="189867"/>
                  <a:pt x="1385260" y="190439"/>
                </a:cubicBezTo>
                <a:lnTo>
                  <a:pt x="1350113" y="191010"/>
                </a:lnTo>
                <a:cubicBezTo>
                  <a:pt x="1374307" y="189296"/>
                  <a:pt x="1397738" y="186819"/>
                  <a:pt x="1421646" y="187200"/>
                </a:cubicBezTo>
                <a:lnTo>
                  <a:pt x="1457365" y="186629"/>
                </a:lnTo>
                <a:cubicBezTo>
                  <a:pt x="1469366" y="186629"/>
                  <a:pt x="1481368" y="187105"/>
                  <a:pt x="1493560" y="187105"/>
                </a:cubicBezTo>
                <a:cubicBezTo>
                  <a:pt x="1522135" y="185772"/>
                  <a:pt x="1563759" y="192725"/>
                  <a:pt x="1583380" y="190439"/>
                </a:cubicBezTo>
                <a:cubicBezTo>
                  <a:pt x="1596525" y="191772"/>
                  <a:pt x="1609765" y="193963"/>
                  <a:pt x="1623004" y="195582"/>
                </a:cubicBezTo>
                <a:cubicBezTo>
                  <a:pt x="1636244" y="197202"/>
                  <a:pt x="1649294" y="198726"/>
                  <a:pt x="1661104" y="201583"/>
                </a:cubicBezTo>
                <a:cubicBezTo>
                  <a:pt x="1682507" y="205203"/>
                  <a:pt x="1703615" y="210394"/>
                  <a:pt x="1724255" y="217109"/>
                </a:cubicBezTo>
                <a:cubicBezTo>
                  <a:pt x="1710539" y="217109"/>
                  <a:pt x="1716730" y="221395"/>
                  <a:pt x="1677773" y="217109"/>
                </a:cubicBezTo>
                <a:cubicBezTo>
                  <a:pt x="1677773" y="221681"/>
                  <a:pt x="1709492" y="230444"/>
                  <a:pt x="1729685" y="239778"/>
                </a:cubicBezTo>
                <a:lnTo>
                  <a:pt x="1742734" y="247208"/>
                </a:lnTo>
                <a:cubicBezTo>
                  <a:pt x="1727303" y="245874"/>
                  <a:pt x="1720160" y="245970"/>
                  <a:pt x="1694156" y="242350"/>
                </a:cubicBezTo>
                <a:lnTo>
                  <a:pt x="1660533" y="239397"/>
                </a:lnTo>
                <a:lnTo>
                  <a:pt x="1643769" y="236445"/>
                </a:lnTo>
                <a:lnTo>
                  <a:pt x="1660533" y="239397"/>
                </a:lnTo>
                <a:cubicBezTo>
                  <a:pt x="1671353" y="243607"/>
                  <a:pt x="1682641" y="246493"/>
                  <a:pt x="1694156" y="247970"/>
                </a:cubicBezTo>
                <a:cubicBezTo>
                  <a:pt x="1709110" y="250637"/>
                  <a:pt x="1725970" y="254542"/>
                  <a:pt x="1740257" y="257495"/>
                </a:cubicBezTo>
                <a:lnTo>
                  <a:pt x="1740257" y="257495"/>
                </a:lnTo>
                <a:cubicBezTo>
                  <a:pt x="1757783" y="264639"/>
                  <a:pt x="1774547" y="273878"/>
                  <a:pt x="1791407" y="282165"/>
                </a:cubicBezTo>
                <a:close/>
                <a:moveTo>
                  <a:pt x="1967238" y="2475296"/>
                </a:moveTo>
                <a:cubicBezTo>
                  <a:pt x="1955551" y="2481735"/>
                  <a:pt x="1943054" y="2486602"/>
                  <a:pt x="1930091" y="2489774"/>
                </a:cubicBezTo>
                <a:cubicBezTo>
                  <a:pt x="1933834" y="2487698"/>
                  <a:pt x="1937463" y="2485411"/>
                  <a:pt x="1940949" y="2482916"/>
                </a:cubicBezTo>
                <a:cubicBezTo>
                  <a:pt x="1948474" y="2475868"/>
                  <a:pt x="1979049" y="2459104"/>
                  <a:pt x="1960570" y="2463104"/>
                </a:cubicBezTo>
                <a:cubicBezTo>
                  <a:pt x="1957903" y="2463675"/>
                  <a:pt x="1957237" y="2463104"/>
                  <a:pt x="1959713" y="2461580"/>
                </a:cubicBezTo>
                <a:cubicBezTo>
                  <a:pt x="1962190" y="2460056"/>
                  <a:pt x="1967905" y="2457103"/>
                  <a:pt x="1977525" y="2452055"/>
                </a:cubicBezTo>
                <a:cubicBezTo>
                  <a:pt x="1986707" y="2446521"/>
                  <a:pt x="1996613" y="2442282"/>
                  <a:pt x="2006957" y="2439482"/>
                </a:cubicBezTo>
                <a:cubicBezTo>
                  <a:pt x="2011910" y="2439482"/>
                  <a:pt x="2017911" y="2438339"/>
                  <a:pt x="2023150" y="2437768"/>
                </a:cubicBezTo>
                <a:cubicBezTo>
                  <a:pt x="2027065" y="2436862"/>
                  <a:pt x="2031141" y="2436862"/>
                  <a:pt x="2035056" y="2437768"/>
                </a:cubicBezTo>
                <a:cubicBezTo>
                  <a:pt x="2040866" y="2439863"/>
                  <a:pt x="1989050" y="2463104"/>
                  <a:pt x="1966857" y="2474915"/>
                </a:cubicBezTo>
                <a:close/>
                <a:moveTo>
                  <a:pt x="2129163" y="418944"/>
                </a:moveTo>
                <a:lnTo>
                  <a:pt x="2108113" y="405132"/>
                </a:lnTo>
                <a:cubicBezTo>
                  <a:pt x="2094492" y="396274"/>
                  <a:pt x="2082776" y="387225"/>
                  <a:pt x="2072585" y="380367"/>
                </a:cubicBezTo>
                <a:cubicBezTo>
                  <a:pt x="2064774" y="374843"/>
                  <a:pt x="2047058" y="363889"/>
                  <a:pt x="2053535" y="365794"/>
                </a:cubicBezTo>
                <a:cubicBezTo>
                  <a:pt x="2060135" y="368432"/>
                  <a:pt x="2066508" y="371623"/>
                  <a:pt x="2072585" y="375319"/>
                </a:cubicBezTo>
                <a:lnTo>
                  <a:pt x="2084777" y="382463"/>
                </a:lnTo>
                <a:lnTo>
                  <a:pt x="2096397" y="389892"/>
                </a:lnTo>
                <a:lnTo>
                  <a:pt x="2119162" y="405894"/>
                </a:lnTo>
                <a:cubicBezTo>
                  <a:pt x="2122305" y="408656"/>
                  <a:pt x="2126496" y="411895"/>
                  <a:pt x="2131639" y="415419"/>
                </a:cubicBezTo>
                <a:cubicBezTo>
                  <a:pt x="2136783" y="418944"/>
                  <a:pt x="2142688" y="424087"/>
                  <a:pt x="2149737" y="429326"/>
                </a:cubicBezTo>
                <a:lnTo>
                  <a:pt x="2151261" y="434088"/>
                </a:lnTo>
                <a:close/>
                <a:moveTo>
                  <a:pt x="2249654" y="445899"/>
                </a:moveTo>
                <a:lnTo>
                  <a:pt x="2251464" y="443137"/>
                </a:lnTo>
                <a:lnTo>
                  <a:pt x="2252321" y="442470"/>
                </a:lnTo>
                <a:cubicBezTo>
                  <a:pt x="2264132" y="451329"/>
                  <a:pt x="2275562" y="460663"/>
                  <a:pt x="2287278" y="469712"/>
                </a:cubicBezTo>
                <a:cubicBezTo>
                  <a:pt x="2294031" y="475075"/>
                  <a:pt x="2300251" y="481066"/>
                  <a:pt x="2305852" y="487619"/>
                </a:cubicBezTo>
                <a:cubicBezTo>
                  <a:pt x="2308138" y="490667"/>
                  <a:pt x="2307662" y="491238"/>
                  <a:pt x="2307090" y="491810"/>
                </a:cubicBezTo>
                <a:cubicBezTo>
                  <a:pt x="2294612" y="480856"/>
                  <a:pt x="2294993" y="483523"/>
                  <a:pt x="2294041" y="484095"/>
                </a:cubicBezTo>
                <a:cubicBezTo>
                  <a:pt x="2279182" y="471426"/>
                  <a:pt x="2264609" y="458472"/>
                  <a:pt x="2249654" y="445899"/>
                </a:cubicBezTo>
                <a:close/>
                <a:moveTo>
                  <a:pt x="2335379" y="2201929"/>
                </a:moveTo>
                <a:cubicBezTo>
                  <a:pt x="2329855" y="2208215"/>
                  <a:pt x="2321854" y="2217073"/>
                  <a:pt x="2311186" y="2228694"/>
                </a:cubicBezTo>
                <a:cubicBezTo>
                  <a:pt x="2306709" y="2233456"/>
                  <a:pt x="2302804" y="2238219"/>
                  <a:pt x="2298803" y="2242696"/>
                </a:cubicBezTo>
                <a:lnTo>
                  <a:pt x="2286326" y="2255840"/>
                </a:lnTo>
                <a:cubicBezTo>
                  <a:pt x="2276753" y="2266117"/>
                  <a:pt x="2266437" y="2275662"/>
                  <a:pt x="2255464" y="2284415"/>
                </a:cubicBezTo>
                <a:cubicBezTo>
                  <a:pt x="2260256" y="2275280"/>
                  <a:pt x="2266495" y="2266975"/>
                  <a:pt x="2273943" y="2259840"/>
                </a:cubicBezTo>
                <a:cubicBezTo>
                  <a:pt x="2279591" y="2253487"/>
                  <a:pt x="2286354" y="2246344"/>
                  <a:pt x="2294231" y="2238409"/>
                </a:cubicBezTo>
                <a:cubicBezTo>
                  <a:pt x="2301851" y="2230027"/>
                  <a:pt x="2310329" y="2220597"/>
                  <a:pt x="2319758" y="2210501"/>
                </a:cubicBezTo>
                <a:cubicBezTo>
                  <a:pt x="2336618" y="2195451"/>
                  <a:pt x="2344428" y="2187736"/>
                  <a:pt x="2343666" y="2190498"/>
                </a:cubicBezTo>
                <a:cubicBezTo>
                  <a:pt x="2341380" y="2194632"/>
                  <a:pt x="2338599" y="2198471"/>
                  <a:pt x="2335379" y="2201929"/>
                </a:cubicBezTo>
                <a:close/>
                <a:moveTo>
                  <a:pt x="2405197" y="2106679"/>
                </a:moveTo>
                <a:cubicBezTo>
                  <a:pt x="2400911" y="2112489"/>
                  <a:pt x="2395672" y="2118585"/>
                  <a:pt x="2391196" y="2124681"/>
                </a:cubicBezTo>
                <a:cubicBezTo>
                  <a:pt x="2391196" y="2122680"/>
                  <a:pt x="2387005" y="2125729"/>
                  <a:pt x="2399673" y="2109155"/>
                </a:cubicBezTo>
                <a:cubicBezTo>
                  <a:pt x="2409960" y="2094867"/>
                  <a:pt x="2413008" y="2091820"/>
                  <a:pt x="2415294" y="2090676"/>
                </a:cubicBezTo>
                <a:cubicBezTo>
                  <a:pt x="2412284" y="2096306"/>
                  <a:pt x="2408979" y="2101773"/>
                  <a:pt x="2405388" y="2107059"/>
                </a:cubicBezTo>
                <a:close/>
                <a:moveTo>
                  <a:pt x="2495304" y="2039527"/>
                </a:moveTo>
                <a:cubicBezTo>
                  <a:pt x="2485112" y="2054577"/>
                  <a:pt x="2475397" y="2069626"/>
                  <a:pt x="2465586" y="2083533"/>
                </a:cubicBezTo>
                <a:cubicBezTo>
                  <a:pt x="2447203" y="2107726"/>
                  <a:pt x="2430153" y="2128967"/>
                  <a:pt x="2457776" y="2086771"/>
                </a:cubicBezTo>
                <a:cubicBezTo>
                  <a:pt x="2461319" y="2084171"/>
                  <a:pt x="2464357" y="2080942"/>
                  <a:pt x="2466729" y="2077246"/>
                </a:cubicBezTo>
                <a:cubicBezTo>
                  <a:pt x="2470729" y="2071626"/>
                  <a:pt x="2475683" y="2064006"/>
                  <a:pt x="2481207" y="2055339"/>
                </a:cubicBezTo>
                <a:cubicBezTo>
                  <a:pt x="2486732" y="2046671"/>
                  <a:pt x="2491589" y="2039337"/>
                  <a:pt x="2496066" y="2032669"/>
                </a:cubicBezTo>
                <a:cubicBezTo>
                  <a:pt x="2500543" y="2026002"/>
                  <a:pt x="2504067" y="2019715"/>
                  <a:pt x="2507496" y="2014572"/>
                </a:cubicBezTo>
                <a:cubicBezTo>
                  <a:pt x="2512192" y="2006952"/>
                  <a:pt x="2517583" y="1999770"/>
                  <a:pt x="2523593" y="1993140"/>
                </a:cubicBezTo>
                <a:cubicBezTo>
                  <a:pt x="2514259" y="2008952"/>
                  <a:pt x="2505401" y="2024763"/>
                  <a:pt x="2495495" y="2039908"/>
                </a:cubicBezTo>
                <a:close/>
                <a:moveTo>
                  <a:pt x="2686757" y="1654622"/>
                </a:moveTo>
                <a:cubicBezTo>
                  <a:pt x="2685899" y="1660432"/>
                  <a:pt x="2684566" y="1666052"/>
                  <a:pt x="2683423" y="1671291"/>
                </a:cubicBezTo>
                <a:cubicBezTo>
                  <a:pt x="2682032" y="1679416"/>
                  <a:pt x="2679498" y="1687302"/>
                  <a:pt x="2675898" y="1694722"/>
                </a:cubicBezTo>
                <a:cubicBezTo>
                  <a:pt x="2678184" y="1683387"/>
                  <a:pt x="2680375" y="1671100"/>
                  <a:pt x="2682756" y="1660623"/>
                </a:cubicBezTo>
                <a:cubicBezTo>
                  <a:pt x="2683889" y="1652565"/>
                  <a:pt x="2686071" y="1644687"/>
                  <a:pt x="2689233" y="1637191"/>
                </a:cubicBezTo>
                <a:cubicBezTo>
                  <a:pt x="2688662" y="1643192"/>
                  <a:pt x="2687804" y="1649193"/>
                  <a:pt x="2686947" y="1655003"/>
                </a:cubicBezTo>
                <a:close/>
                <a:moveTo>
                  <a:pt x="2705140" y="1189802"/>
                </a:moveTo>
                <a:cubicBezTo>
                  <a:pt x="2703425" y="1193993"/>
                  <a:pt x="2694281" y="1144844"/>
                  <a:pt x="2687233" y="1120270"/>
                </a:cubicBezTo>
                <a:cubicBezTo>
                  <a:pt x="2669326" y="1051023"/>
                  <a:pt x="2655419" y="1028639"/>
                  <a:pt x="2626082" y="946343"/>
                </a:cubicBezTo>
                <a:cubicBezTo>
                  <a:pt x="2613890" y="916148"/>
                  <a:pt x="2598269" y="895098"/>
                  <a:pt x="2587982" y="866714"/>
                </a:cubicBezTo>
                <a:cubicBezTo>
                  <a:pt x="2584649" y="858237"/>
                  <a:pt x="2583887" y="855855"/>
                  <a:pt x="2585220" y="857189"/>
                </a:cubicBezTo>
                <a:cubicBezTo>
                  <a:pt x="2588192" y="860970"/>
                  <a:pt x="2590745" y="865057"/>
                  <a:pt x="2592840" y="869381"/>
                </a:cubicBezTo>
                <a:cubicBezTo>
                  <a:pt x="2599603" y="881859"/>
                  <a:pt x="2608747" y="899480"/>
                  <a:pt x="2611890" y="902909"/>
                </a:cubicBezTo>
                <a:lnTo>
                  <a:pt x="2618081" y="916720"/>
                </a:lnTo>
                <a:lnTo>
                  <a:pt x="2623606" y="930722"/>
                </a:lnTo>
                <a:lnTo>
                  <a:pt x="2634560" y="958821"/>
                </a:lnTo>
                <a:lnTo>
                  <a:pt x="2639132" y="956439"/>
                </a:lnTo>
                <a:lnTo>
                  <a:pt x="2634560" y="943390"/>
                </a:lnTo>
                <a:cubicBezTo>
                  <a:pt x="2633607" y="939771"/>
                  <a:pt x="2633702" y="938532"/>
                  <a:pt x="2634560" y="938723"/>
                </a:cubicBezTo>
                <a:cubicBezTo>
                  <a:pt x="2635417" y="938913"/>
                  <a:pt x="2633797" y="939675"/>
                  <a:pt x="2634560" y="943390"/>
                </a:cubicBezTo>
                <a:cubicBezTo>
                  <a:pt x="2629321" y="931198"/>
                  <a:pt x="2625035" y="918911"/>
                  <a:pt x="2619796" y="907671"/>
                </a:cubicBezTo>
                <a:cubicBezTo>
                  <a:pt x="2614557" y="896432"/>
                  <a:pt x="2610271" y="885573"/>
                  <a:pt x="2606651" y="875477"/>
                </a:cubicBezTo>
                <a:lnTo>
                  <a:pt x="2606651" y="870810"/>
                </a:lnTo>
                <a:cubicBezTo>
                  <a:pt x="2610080" y="871667"/>
                  <a:pt x="2611795" y="872143"/>
                  <a:pt x="2610080" y="867095"/>
                </a:cubicBezTo>
                <a:cubicBezTo>
                  <a:pt x="2608537" y="862856"/>
                  <a:pt x="2606718" y="858722"/>
                  <a:pt x="2604651" y="854712"/>
                </a:cubicBezTo>
                <a:cubicBezTo>
                  <a:pt x="2601603" y="848997"/>
                  <a:pt x="2597317" y="841282"/>
                  <a:pt x="2591602" y="830900"/>
                </a:cubicBezTo>
                <a:lnTo>
                  <a:pt x="2578362" y="804611"/>
                </a:lnTo>
                <a:cubicBezTo>
                  <a:pt x="2573885" y="795848"/>
                  <a:pt x="2568837" y="787466"/>
                  <a:pt x="2563979" y="778893"/>
                </a:cubicBezTo>
                <a:lnTo>
                  <a:pt x="2566170" y="776322"/>
                </a:lnTo>
                <a:cubicBezTo>
                  <a:pt x="2575695" y="792133"/>
                  <a:pt x="2575695" y="789657"/>
                  <a:pt x="2578648" y="791943"/>
                </a:cubicBezTo>
                <a:cubicBezTo>
                  <a:pt x="2582839" y="793943"/>
                  <a:pt x="2561217" y="753843"/>
                  <a:pt x="2567504" y="759272"/>
                </a:cubicBezTo>
                <a:cubicBezTo>
                  <a:pt x="2573885" y="770035"/>
                  <a:pt x="2579791" y="779941"/>
                  <a:pt x="2585315" y="788799"/>
                </a:cubicBezTo>
                <a:cubicBezTo>
                  <a:pt x="2590840" y="797657"/>
                  <a:pt x="2595317" y="805944"/>
                  <a:pt x="2599888" y="812898"/>
                </a:cubicBezTo>
                <a:lnTo>
                  <a:pt x="2599888" y="812898"/>
                </a:lnTo>
                <a:cubicBezTo>
                  <a:pt x="2598393" y="807164"/>
                  <a:pt x="2596222" y="801639"/>
                  <a:pt x="2593412" y="796419"/>
                </a:cubicBezTo>
                <a:cubicBezTo>
                  <a:pt x="2589697" y="788704"/>
                  <a:pt x="2583887" y="779560"/>
                  <a:pt x="2578457" y="769845"/>
                </a:cubicBezTo>
                <a:cubicBezTo>
                  <a:pt x="2576457" y="766130"/>
                  <a:pt x="2574362" y="762415"/>
                  <a:pt x="2572171" y="758605"/>
                </a:cubicBezTo>
                <a:lnTo>
                  <a:pt x="2571218" y="754890"/>
                </a:lnTo>
                <a:cubicBezTo>
                  <a:pt x="2611604" y="818422"/>
                  <a:pt x="2589125" y="768892"/>
                  <a:pt x="2600746" y="780703"/>
                </a:cubicBezTo>
                <a:cubicBezTo>
                  <a:pt x="2602555" y="783751"/>
                  <a:pt x="2604365" y="786704"/>
                  <a:pt x="2605889" y="789561"/>
                </a:cubicBezTo>
                <a:lnTo>
                  <a:pt x="2612557" y="804230"/>
                </a:lnTo>
                <a:lnTo>
                  <a:pt x="2633417" y="844616"/>
                </a:lnTo>
                <a:lnTo>
                  <a:pt x="2658277" y="901766"/>
                </a:lnTo>
                <a:cubicBezTo>
                  <a:pt x="2682089" y="965964"/>
                  <a:pt x="2680375" y="969203"/>
                  <a:pt x="2663801" y="937485"/>
                </a:cubicBezTo>
                <a:lnTo>
                  <a:pt x="2662372" y="946343"/>
                </a:lnTo>
                <a:cubicBezTo>
                  <a:pt x="2664944" y="953010"/>
                  <a:pt x="2667326" y="959011"/>
                  <a:pt x="2669326" y="964631"/>
                </a:cubicBezTo>
                <a:lnTo>
                  <a:pt x="2674088" y="980252"/>
                </a:lnTo>
                <a:cubicBezTo>
                  <a:pt x="2676946" y="989777"/>
                  <a:pt x="2679137" y="997682"/>
                  <a:pt x="2680756" y="1004255"/>
                </a:cubicBezTo>
                <a:cubicBezTo>
                  <a:pt x="2683394" y="1013570"/>
                  <a:pt x="2684994" y="1023162"/>
                  <a:pt x="2685518" y="1032830"/>
                </a:cubicBezTo>
                <a:lnTo>
                  <a:pt x="2684947" y="1035402"/>
                </a:lnTo>
                <a:cubicBezTo>
                  <a:pt x="2696282" y="1081503"/>
                  <a:pt x="2685518" y="1055785"/>
                  <a:pt x="2686566" y="1068358"/>
                </a:cubicBezTo>
                <a:cubicBezTo>
                  <a:pt x="2688090" y="1074359"/>
                  <a:pt x="2689709" y="1080360"/>
                  <a:pt x="2691138" y="1085789"/>
                </a:cubicBezTo>
                <a:cubicBezTo>
                  <a:pt x="2692567" y="1091218"/>
                  <a:pt x="2693234" y="1095981"/>
                  <a:pt x="2693805" y="1099314"/>
                </a:cubicBezTo>
                <a:cubicBezTo>
                  <a:pt x="2694853" y="1105982"/>
                  <a:pt x="2694377" y="1106934"/>
                  <a:pt x="2690662" y="1096266"/>
                </a:cubicBezTo>
                <a:lnTo>
                  <a:pt x="2691519" y="1109411"/>
                </a:lnTo>
                <a:cubicBezTo>
                  <a:pt x="2694091" y="1123317"/>
                  <a:pt x="2699044" y="1142082"/>
                  <a:pt x="2701616" y="1158179"/>
                </a:cubicBezTo>
                <a:cubicBezTo>
                  <a:pt x="2703911" y="1168571"/>
                  <a:pt x="2705159" y="1179162"/>
                  <a:pt x="2705330" y="1189802"/>
                </a:cubicBezTo>
                <a:close/>
                <a:moveTo>
                  <a:pt x="2708759" y="1534893"/>
                </a:moveTo>
                <a:cubicBezTo>
                  <a:pt x="2711236" y="1506318"/>
                  <a:pt x="2712760" y="1505556"/>
                  <a:pt x="2714284" y="1506318"/>
                </a:cubicBezTo>
                <a:cubicBezTo>
                  <a:pt x="2712379" y="1525939"/>
                  <a:pt x="2710664" y="1535750"/>
                  <a:pt x="2708950" y="1535274"/>
                </a:cubicBezTo>
                <a:close/>
                <a:moveTo>
                  <a:pt x="2798770" y="1404591"/>
                </a:moveTo>
                <a:cubicBezTo>
                  <a:pt x="2797399" y="1395351"/>
                  <a:pt x="2796732" y="1386027"/>
                  <a:pt x="2796770" y="1376682"/>
                </a:cubicBezTo>
                <a:lnTo>
                  <a:pt x="2800009" y="1377254"/>
                </a:lnTo>
                <a:cubicBezTo>
                  <a:pt x="2800390" y="1393256"/>
                  <a:pt x="2800485" y="1407829"/>
                  <a:pt x="2798961" y="1404972"/>
                </a:cubicBezTo>
                <a:close/>
                <a:moveTo>
                  <a:pt x="2806867" y="1364395"/>
                </a:moveTo>
                <a:cubicBezTo>
                  <a:pt x="2803247" y="1331915"/>
                  <a:pt x="2803247" y="1382302"/>
                  <a:pt x="2801057" y="1376587"/>
                </a:cubicBezTo>
                <a:cubicBezTo>
                  <a:pt x="2801057" y="1363443"/>
                  <a:pt x="2801057" y="1350203"/>
                  <a:pt x="2801057" y="1338487"/>
                </a:cubicBezTo>
                <a:cubicBezTo>
                  <a:pt x="2801057" y="1326771"/>
                  <a:pt x="2800295" y="1316770"/>
                  <a:pt x="2800485" y="1309912"/>
                </a:cubicBezTo>
                <a:cubicBezTo>
                  <a:pt x="2800485" y="1296958"/>
                  <a:pt x="2802200" y="1298101"/>
                  <a:pt x="2806962" y="1328962"/>
                </a:cubicBezTo>
                <a:cubicBezTo>
                  <a:pt x="2808010" y="1344202"/>
                  <a:pt x="2808772" y="1381349"/>
                  <a:pt x="2807057" y="1364776"/>
                </a:cubicBezTo>
                <a:close/>
                <a:moveTo>
                  <a:pt x="1342112" y="2850295"/>
                </a:moveTo>
                <a:lnTo>
                  <a:pt x="1372402" y="2851152"/>
                </a:lnTo>
                <a:lnTo>
                  <a:pt x="1387546" y="2851628"/>
                </a:lnTo>
                <a:lnTo>
                  <a:pt x="1402596" y="2851628"/>
                </a:lnTo>
                <a:lnTo>
                  <a:pt x="1462889" y="2850295"/>
                </a:lnTo>
                <a:lnTo>
                  <a:pt x="1481939" y="2851057"/>
                </a:lnTo>
                <a:cubicBezTo>
                  <a:pt x="1476605" y="2852010"/>
                  <a:pt x="1470604" y="2852962"/>
                  <a:pt x="1463556" y="2853915"/>
                </a:cubicBezTo>
                <a:cubicBezTo>
                  <a:pt x="1456508" y="2854867"/>
                  <a:pt x="1448697" y="2855058"/>
                  <a:pt x="1439648" y="2855439"/>
                </a:cubicBezTo>
                <a:cubicBezTo>
                  <a:pt x="1430600" y="2855819"/>
                  <a:pt x="1420598" y="2856201"/>
                  <a:pt x="1409073" y="2856391"/>
                </a:cubicBezTo>
                <a:lnTo>
                  <a:pt x="1390976" y="2856391"/>
                </a:lnTo>
                <a:cubicBezTo>
                  <a:pt x="1384594" y="2856391"/>
                  <a:pt x="1377926" y="2855819"/>
                  <a:pt x="1370878" y="2855534"/>
                </a:cubicBezTo>
                <a:cubicBezTo>
                  <a:pt x="1355447" y="2854676"/>
                  <a:pt x="1333921" y="2853248"/>
                  <a:pt x="1323253" y="2851438"/>
                </a:cubicBezTo>
                <a:cubicBezTo>
                  <a:pt x="1310299" y="2849057"/>
                  <a:pt x="1328587" y="2849819"/>
                  <a:pt x="1342303" y="285020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b="1">
                <a:latin typeface="+mn-ea"/>
                <a:cs typeface="+mn-ea"/>
                <a:sym typeface="+mn-ea"/>
              </a:rPr>
              <a:t>01</a:t>
            </a:r>
            <a:endParaRPr lang="en-US" sz="2000" b="1"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908227" y="3713812"/>
            <a:ext cx="1984751" cy="2298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通过调用OpenAI API，应用程序能够解析和理解用户输入的自然语言，并生成适当的响应。</a:t>
            </a:r>
            <a:endParaRPr kumimoji="1"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3691931" y="3713812"/>
            <a:ext cx="1992688" cy="2298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管理用户与ChatGPT之间的对话状态，确保对话的连续性和一致性。</a:t>
            </a:r>
            <a:endParaRPr kumimoji="1"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6483572" y="3713812"/>
            <a:ext cx="1984751" cy="2298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提供一个直观且用户友好的界面，支持用户输入和显示ChatGPT的回应。</a:t>
            </a:r>
            <a:endParaRPr kumimoji="1"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9267275" y="3713812"/>
            <a:ext cx="2016497" cy="2298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使用Tokio进行异步任务处理，提高应用程序的响应速度。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2" name="标题 3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 dirty="0"/>
              <a:t>项目功能</a:t>
            </a:r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908227" y="3050854"/>
            <a:ext cx="1984751" cy="39878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自然语言处理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3699867" y="3030220"/>
            <a:ext cx="1984751" cy="39878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对话管理</a:t>
            </a:r>
            <a:endParaRPr lang="zh-CN" altLang="en-US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6483572" y="3030220"/>
            <a:ext cx="1984751" cy="39878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用户界面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4"/>
            </p:custDataLst>
          </p:nvPr>
        </p:nvSpPr>
        <p:spPr>
          <a:xfrm>
            <a:off x="9275212" y="3009586"/>
            <a:ext cx="1984751" cy="39878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异步操作</a:t>
            </a:r>
            <a:endParaRPr lang="zh-CN" altLang="en-US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6" name="Freeform 7397"/>
          <p:cNvSpPr/>
          <p:nvPr>
            <p:custDataLst>
              <p:tags r:id="rId15"/>
            </p:custDataLst>
          </p:nvPr>
        </p:nvSpPr>
        <p:spPr bwMode="auto">
          <a:xfrm>
            <a:off x="6066095" y="3178450"/>
            <a:ext cx="36000" cy="2378075"/>
          </a:xfrm>
          <a:custGeom>
            <a:avLst/>
            <a:gdLst>
              <a:gd name="T0" fmla="*/ 391912 w 1717675"/>
              <a:gd name="T1" fmla="*/ 391912 w 1717675"/>
              <a:gd name="T2" fmla="*/ 391912 w 1717675"/>
              <a:gd name="T3" fmla="*/ 391912 w 1717675"/>
              <a:gd name="T4" fmla="*/ 391912 w 1717675"/>
              <a:gd name="T5" fmla="*/ 391912 w 1717675"/>
              <a:gd name="T6" fmla="*/ 391912 w 1717675"/>
              <a:gd name="T7" fmla="*/ 391912 w 1717675"/>
              <a:gd name="T8" fmla="*/ 391912 w 1717675"/>
              <a:gd name="T9" fmla="*/ 391912 w 1717675"/>
              <a:gd name="T10" fmla="*/ 391912 w 1717675"/>
              <a:gd name="T11" fmla="*/ 391912 w 1717675"/>
              <a:gd name="T12" fmla="*/ 391912 w 1717675"/>
              <a:gd name="T13" fmla="*/ 391912 w 1717675"/>
              <a:gd name="T14" fmla="*/ 391912 w 1717675"/>
              <a:gd name="T15" fmla="*/ 391912 w 1717675"/>
              <a:gd name="T16" fmla="*/ 391912 w 1717675"/>
              <a:gd name="T17" fmla="*/ 391912 w 1717675"/>
              <a:gd name="T18" fmla="*/ 391912 w 1717675"/>
              <a:gd name="T19" fmla="*/ 391912 w 1717675"/>
              <a:gd name="T20" fmla="*/ 391912 w 1717675"/>
              <a:gd name="T21" fmla="*/ 391912 w 1717675"/>
              <a:gd name="T22" fmla="*/ 391912 w 1717675"/>
              <a:gd name="T23" fmla="*/ 391912 w 1717675"/>
              <a:gd name="T24" fmla="*/ 391912 w 1717675"/>
              <a:gd name="T25" fmla="*/ 391912 w 1717675"/>
              <a:gd name="T26" fmla="*/ 391912 w 1717675"/>
              <a:gd name="T27" fmla="*/ 391912 w 1717675"/>
              <a:gd name="T28" fmla="*/ 391912 w 1717675"/>
              <a:gd name="T29" fmla="*/ 391912 w 1717675"/>
              <a:gd name="T30" fmla="*/ 391912 w 1717675"/>
              <a:gd name="T31" fmla="*/ 391912 w 1717675"/>
              <a:gd name="T32" fmla="*/ 391912 w 1717675"/>
              <a:gd name="T33" fmla="*/ 391912 w 1717675"/>
              <a:gd name="T34" fmla="*/ 391912 w 1717675"/>
              <a:gd name="T35" fmla="*/ 391912 w 1717675"/>
              <a:gd name="T36" fmla="*/ 391912 w 1717675"/>
              <a:gd name="T37" fmla="*/ 391912 w 1717675"/>
              <a:gd name="T38" fmla="*/ 391912 w 1717675"/>
              <a:gd name="T39" fmla="*/ 391912 w 1717675"/>
              <a:gd name="T40" fmla="*/ 391912 w 1717675"/>
              <a:gd name="T41" fmla="*/ 391912 w 1717675"/>
              <a:gd name="T42" fmla="*/ 391912 w 1717675"/>
              <a:gd name="T43" fmla="*/ 391912 w 1717675"/>
              <a:gd name="T44" fmla="*/ 391912 w 1717675"/>
              <a:gd name="T45" fmla="*/ 391912 w 1717675"/>
              <a:gd name="T46" fmla="*/ 391912 w 1717675"/>
              <a:gd name="T47" fmla="*/ 391912 w 1717675"/>
              <a:gd name="T48" fmla="*/ 391912 w 1717675"/>
              <a:gd name="T49" fmla="*/ 391912 w 1717675"/>
              <a:gd name="T50" fmla="*/ 391912 w 1717675"/>
              <a:gd name="T51" fmla="*/ 391912 w 1717675"/>
              <a:gd name="T52" fmla="*/ 391912 w 1717675"/>
              <a:gd name="T53" fmla="*/ 391912 w 1717675"/>
              <a:gd name="T54" fmla="*/ 391912 w 1717675"/>
              <a:gd name="T55" fmla="*/ 391912 w 1717675"/>
              <a:gd name="T56" fmla="*/ 391912 w 1717675"/>
              <a:gd name="T57" fmla="*/ 391912 w 1717675"/>
              <a:gd name="T58" fmla="*/ 391912 w 1717675"/>
              <a:gd name="T59" fmla="*/ 391912 w 1717675"/>
              <a:gd name="T60" fmla="*/ 391912 w 1717675"/>
              <a:gd name="T61" fmla="*/ 391912 w 1717675"/>
              <a:gd name="T62" fmla="*/ 391912 w 1717675"/>
              <a:gd name="T63" fmla="*/ 391912 w 1717675"/>
              <a:gd name="T64" fmla="*/ 391912 w 1717675"/>
              <a:gd name="T65" fmla="*/ 391912 w 1717675"/>
              <a:gd name="T66" fmla="*/ 391912 w 1717675"/>
              <a:gd name="T67" fmla="*/ 391912 w 1717675"/>
              <a:gd name="T68" fmla="*/ 391912 w 1717675"/>
              <a:gd name="T69" fmla="*/ 391912 w 1717675"/>
              <a:gd name="T70" fmla="*/ 391912 w 1717675"/>
              <a:gd name="T71" fmla="*/ 391912 w 1717675"/>
              <a:gd name="T72" fmla="*/ 391912 w 1717675"/>
              <a:gd name="T73" fmla="*/ 391912 w 1717675"/>
              <a:gd name="T74" fmla="*/ 391912 w 1717675"/>
              <a:gd name="T75" fmla="*/ 391912 w 1717675"/>
              <a:gd name="T76" fmla="*/ 391912 w 1717675"/>
              <a:gd name="T77" fmla="*/ 391912 w 1717675"/>
              <a:gd name="T78" fmla="*/ 391912 w 1717675"/>
              <a:gd name="T79" fmla="*/ 391912 w 1717675"/>
              <a:gd name="T80" fmla="*/ 391912 w 1717675"/>
              <a:gd name="T81" fmla="*/ 391912 w 1717675"/>
              <a:gd name="T82" fmla="*/ 391912 w 1717675"/>
              <a:gd name="T83" fmla="*/ 391912 w 1717675"/>
              <a:gd name="T84" fmla="*/ 391912 w 1717675"/>
              <a:gd name="T85" fmla="*/ 391912 w 1717675"/>
              <a:gd name="T86" fmla="*/ 391912 w 1717675"/>
              <a:gd name="T87" fmla="*/ 391912 w 1717675"/>
              <a:gd name="T88" fmla="*/ 391912 w 1717675"/>
              <a:gd name="T89" fmla="*/ 391912 w 1717675"/>
              <a:gd name="T90" fmla="*/ 391912 w 1717675"/>
              <a:gd name="T91" fmla="*/ 391912 w 1717675"/>
              <a:gd name="T92" fmla="*/ 391912 w 1717675"/>
              <a:gd name="T93" fmla="*/ 391912 w 1717675"/>
              <a:gd name="T94" fmla="*/ 391912 w 1717675"/>
              <a:gd name="T95" fmla="*/ 391912 w 1717675"/>
              <a:gd name="T96" fmla="*/ 391912 w 1717675"/>
              <a:gd name="T97" fmla="*/ 391912 w 1717675"/>
              <a:gd name="T98" fmla="*/ 391912 w 1717675"/>
              <a:gd name="T99" fmla="*/ 391912 w 1717675"/>
              <a:gd name="T100" fmla="*/ 391912 w 1717675"/>
              <a:gd name="T101" fmla="*/ 391912 w 1717675"/>
              <a:gd name="T102" fmla="*/ 391912 w 1717675"/>
              <a:gd name="T103" fmla="*/ 391912 w 1717675"/>
              <a:gd name="T104" fmla="*/ 391912 w 1717675"/>
              <a:gd name="T105" fmla="*/ 391912 w 1717675"/>
              <a:gd name="T106" fmla="*/ 391912 w 1717675"/>
              <a:gd name="T107" fmla="*/ 391912 w 1717675"/>
              <a:gd name="T108" fmla="*/ 391912 w 1717675"/>
              <a:gd name="T109" fmla="*/ 391912 w 1717675"/>
              <a:gd name="T110" fmla="*/ 391912 w 1717675"/>
              <a:gd name="T111" fmla="*/ 391912 w 1717675"/>
              <a:gd name="T112" fmla="*/ 391912 w 1717675"/>
              <a:gd name="T113" fmla="*/ 391912 w 1717675"/>
              <a:gd name="T114" fmla="*/ 391912 w 1717675"/>
              <a:gd name="T115" fmla="*/ 391912 w 1717675"/>
              <a:gd name="T116" fmla="*/ 391912 w 1717675"/>
              <a:gd name="T117" fmla="*/ 391912 w 1717675"/>
              <a:gd name="T118" fmla="*/ 391912 w 1717675"/>
              <a:gd name="T119" fmla="*/ 391912 w 1717675"/>
              <a:gd name="T120" fmla="*/ 391912 w 1717675"/>
              <a:gd name="T121" fmla="*/ 391912 w 1717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" h="473">
                <a:moveTo>
                  <a:pt x="29" y="6"/>
                </a:moveTo>
                <a:cubicBezTo>
                  <a:pt x="29" y="7"/>
                  <a:pt x="29" y="7"/>
                  <a:pt x="29" y="7"/>
                </a:cubicBezTo>
                <a:cubicBezTo>
                  <a:pt x="29" y="7"/>
                  <a:pt x="28" y="7"/>
                  <a:pt x="28" y="6"/>
                </a:cubicBezTo>
                <a:cubicBezTo>
                  <a:pt x="28" y="6"/>
                  <a:pt x="28" y="4"/>
                  <a:pt x="28" y="3"/>
                </a:cubicBezTo>
                <a:cubicBezTo>
                  <a:pt x="25" y="2"/>
                  <a:pt x="23" y="2"/>
                  <a:pt x="22" y="4"/>
                </a:cubicBezTo>
                <a:cubicBezTo>
                  <a:pt x="21" y="2"/>
                  <a:pt x="21" y="5"/>
                  <a:pt x="20" y="3"/>
                </a:cubicBezTo>
                <a:cubicBezTo>
                  <a:pt x="21" y="5"/>
                  <a:pt x="21" y="6"/>
                  <a:pt x="22" y="8"/>
                </a:cubicBezTo>
                <a:cubicBezTo>
                  <a:pt x="21" y="7"/>
                  <a:pt x="19" y="8"/>
                  <a:pt x="19" y="6"/>
                </a:cubicBezTo>
                <a:cubicBezTo>
                  <a:pt x="18" y="5"/>
                  <a:pt x="18" y="6"/>
                  <a:pt x="18" y="7"/>
                </a:cubicBezTo>
                <a:cubicBezTo>
                  <a:pt x="17" y="5"/>
                  <a:pt x="15" y="7"/>
                  <a:pt x="13" y="6"/>
                </a:cubicBezTo>
                <a:cubicBezTo>
                  <a:pt x="13" y="7"/>
                  <a:pt x="13" y="7"/>
                  <a:pt x="13" y="8"/>
                </a:cubicBezTo>
                <a:cubicBezTo>
                  <a:pt x="12" y="7"/>
                  <a:pt x="12" y="8"/>
                  <a:pt x="11" y="7"/>
                </a:cubicBezTo>
                <a:cubicBezTo>
                  <a:pt x="11" y="8"/>
                  <a:pt x="11" y="9"/>
                  <a:pt x="11" y="9"/>
                </a:cubicBezTo>
                <a:cubicBezTo>
                  <a:pt x="11" y="9"/>
                  <a:pt x="11" y="10"/>
                  <a:pt x="10" y="9"/>
                </a:cubicBezTo>
                <a:cubicBezTo>
                  <a:pt x="10" y="10"/>
                  <a:pt x="9" y="10"/>
                  <a:pt x="8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10" y="12"/>
                  <a:pt x="9" y="11"/>
                  <a:pt x="9" y="11"/>
                </a:cubicBezTo>
                <a:cubicBezTo>
                  <a:pt x="10" y="11"/>
                  <a:pt x="10" y="12"/>
                  <a:pt x="10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12"/>
                  <a:pt x="11" y="11"/>
                  <a:pt x="12" y="11"/>
                </a:cubicBezTo>
                <a:cubicBezTo>
                  <a:pt x="13" y="13"/>
                  <a:pt x="12" y="14"/>
                  <a:pt x="12" y="16"/>
                </a:cubicBezTo>
                <a:cubicBezTo>
                  <a:pt x="11" y="15"/>
                  <a:pt x="11" y="15"/>
                  <a:pt x="11" y="16"/>
                </a:cubicBezTo>
                <a:cubicBezTo>
                  <a:pt x="10" y="14"/>
                  <a:pt x="8" y="18"/>
                  <a:pt x="7" y="16"/>
                </a:cubicBezTo>
                <a:cubicBezTo>
                  <a:pt x="7" y="17"/>
                  <a:pt x="7" y="18"/>
                  <a:pt x="6" y="18"/>
                </a:cubicBezTo>
                <a:cubicBezTo>
                  <a:pt x="5" y="17"/>
                  <a:pt x="2" y="19"/>
                  <a:pt x="2" y="21"/>
                </a:cubicBezTo>
                <a:cubicBezTo>
                  <a:pt x="3" y="22"/>
                  <a:pt x="4" y="22"/>
                  <a:pt x="5" y="20"/>
                </a:cubicBezTo>
                <a:cubicBezTo>
                  <a:pt x="6" y="22"/>
                  <a:pt x="6" y="19"/>
                  <a:pt x="8" y="20"/>
                </a:cubicBezTo>
                <a:cubicBezTo>
                  <a:pt x="8" y="21"/>
                  <a:pt x="8" y="22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3"/>
                  <a:pt x="7" y="23"/>
                  <a:pt x="7" y="24"/>
                </a:cubicBezTo>
                <a:cubicBezTo>
                  <a:pt x="5" y="24"/>
                  <a:pt x="5" y="26"/>
                  <a:pt x="3" y="26"/>
                </a:cubicBezTo>
                <a:cubicBezTo>
                  <a:pt x="3" y="28"/>
                  <a:pt x="1" y="26"/>
                  <a:pt x="1" y="29"/>
                </a:cubicBezTo>
                <a:cubicBezTo>
                  <a:pt x="2" y="28"/>
                  <a:pt x="5" y="28"/>
                  <a:pt x="6" y="27"/>
                </a:cubicBezTo>
                <a:cubicBezTo>
                  <a:pt x="6" y="27"/>
                  <a:pt x="7" y="27"/>
                  <a:pt x="7" y="28"/>
                </a:cubicBezTo>
                <a:cubicBezTo>
                  <a:pt x="7" y="33"/>
                  <a:pt x="2" y="31"/>
                  <a:pt x="0" y="36"/>
                </a:cubicBezTo>
                <a:cubicBezTo>
                  <a:pt x="1" y="37"/>
                  <a:pt x="2" y="35"/>
                  <a:pt x="2" y="34"/>
                </a:cubicBezTo>
                <a:cubicBezTo>
                  <a:pt x="3" y="35"/>
                  <a:pt x="4" y="36"/>
                  <a:pt x="5" y="35"/>
                </a:cubicBezTo>
                <a:cubicBezTo>
                  <a:pt x="7" y="38"/>
                  <a:pt x="2" y="39"/>
                  <a:pt x="1" y="41"/>
                </a:cubicBezTo>
                <a:cubicBezTo>
                  <a:pt x="2" y="41"/>
                  <a:pt x="2" y="42"/>
                  <a:pt x="2" y="43"/>
                </a:cubicBezTo>
                <a:cubicBezTo>
                  <a:pt x="2" y="42"/>
                  <a:pt x="3" y="42"/>
                  <a:pt x="3" y="43"/>
                </a:cubicBezTo>
                <a:cubicBezTo>
                  <a:pt x="3" y="41"/>
                  <a:pt x="4" y="44"/>
                  <a:pt x="5" y="42"/>
                </a:cubicBezTo>
                <a:cubicBezTo>
                  <a:pt x="5" y="41"/>
                  <a:pt x="5" y="40"/>
                  <a:pt x="5" y="40"/>
                </a:cubicBezTo>
                <a:cubicBezTo>
                  <a:pt x="6" y="40"/>
                  <a:pt x="6" y="41"/>
                  <a:pt x="6" y="42"/>
                </a:cubicBezTo>
                <a:cubicBezTo>
                  <a:pt x="6" y="43"/>
                  <a:pt x="7" y="43"/>
                  <a:pt x="7" y="43"/>
                </a:cubicBezTo>
                <a:cubicBezTo>
                  <a:pt x="6" y="45"/>
                  <a:pt x="6" y="45"/>
                  <a:pt x="5" y="46"/>
                </a:cubicBezTo>
                <a:cubicBezTo>
                  <a:pt x="5" y="46"/>
                  <a:pt x="5" y="46"/>
                  <a:pt x="5" y="45"/>
                </a:cubicBezTo>
                <a:cubicBezTo>
                  <a:pt x="4" y="47"/>
                  <a:pt x="4" y="47"/>
                  <a:pt x="3" y="47"/>
                </a:cubicBezTo>
                <a:cubicBezTo>
                  <a:pt x="3" y="48"/>
                  <a:pt x="2" y="49"/>
                  <a:pt x="3" y="49"/>
                </a:cubicBezTo>
                <a:cubicBezTo>
                  <a:pt x="3" y="47"/>
                  <a:pt x="4" y="50"/>
                  <a:pt x="5" y="49"/>
                </a:cubicBezTo>
                <a:cubicBezTo>
                  <a:pt x="6" y="48"/>
                  <a:pt x="5" y="47"/>
                  <a:pt x="5" y="47"/>
                </a:cubicBezTo>
                <a:cubicBezTo>
                  <a:pt x="6" y="48"/>
                  <a:pt x="6" y="50"/>
                  <a:pt x="6" y="51"/>
                </a:cubicBezTo>
                <a:cubicBezTo>
                  <a:pt x="5" y="51"/>
                  <a:pt x="5" y="51"/>
                  <a:pt x="4" y="53"/>
                </a:cubicBezTo>
                <a:cubicBezTo>
                  <a:pt x="3" y="52"/>
                  <a:pt x="3" y="54"/>
                  <a:pt x="1" y="55"/>
                </a:cubicBezTo>
                <a:cubicBezTo>
                  <a:pt x="1" y="55"/>
                  <a:pt x="1" y="57"/>
                  <a:pt x="1" y="58"/>
                </a:cubicBezTo>
                <a:cubicBezTo>
                  <a:pt x="2" y="59"/>
                  <a:pt x="2" y="57"/>
                  <a:pt x="3" y="56"/>
                </a:cubicBezTo>
                <a:cubicBezTo>
                  <a:pt x="3" y="57"/>
                  <a:pt x="4" y="56"/>
                  <a:pt x="4" y="55"/>
                </a:cubicBezTo>
                <a:cubicBezTo>
                  <a:pt x="4" y="57"/>
                  <a:pt x="4" y="58"/>
                  <a:pt x="5" y="58"/>
                </a:cubicBezTo>
                <a:cubicBezTo>
                  <a:pt x="5" y="57"/>
                  <a:pt x="4" y="57"/>
                  <a:pt x="5" y="55"/>
                </a:cubicBezTo>
                <a:cubicBezTo>
                  <a:pt x="5" y="56"/>
                  <a:pt x="5" y="55"/>
                  <a:pt x="5" y="55"/>
                </a:cubicBezTo>
                <a:cubicBezTo>
                  <a:pt x="5" y="58"/>
                  <a:pt x="6" y="54"/>
                  <a:pt x="6" y="55"/>
                </a:cubicBezTo>
                <a:cubicBezTo>
                  <a:pt x="5" y="59"/>
                  <a:pt x="3" y="61"/>
                  <a:pt x="1" y="64"/>
                </a:cubicBezTo>
                <a:cubicBezTo>
                  <a:pt x="3" y="64"/>
                  <a:pt x="3" y="63"/>
                  <a:pt x="4" y="64"/>
                </a:cubicBezTo>
                <a:cubicBezTo>
                  <a:pt x="4" y="63"/>
                  <a:pt x="4" y="61"/>
                  <a:pt x="5" y="62"/>
                </a:cubicBezTo>
                <a:cubicBezTo>
                  <a:pt x="5" y="62"/>
                  <a:pt x="5" y="62"/>
                  <a:pt x="5" y="63"/>
                </a:cubicBezTo>
                <a:cubicBezTo>
                  <a:pt x="4" y="63"/>
                  <a:pt x="5" y="65"/>
                  <a:pt x="5" y="65"/>
                </a:cubicBezTo>
                <a:cubicBezTo>
                  <a:pt x="4" y="66"/>
                  <a:pt x="5" y="67"/>
                  <a:pt x="5" y="68"/>
                </a:cubicBezTo>
                <a:cubicBezTo>
                  <a:pt x="5" y="69"/>
                  <a:pt x="4" y="69"/>
                  <a:pt x="4" y="71"/>
                </a:cubicBezTo>
                <a:cubicBezTo>
                  <a:pt x="5" y="71"/>
                  <a:pt x="5" y="70"/>
                  <a:pt x="5" y="71"/>
                </a:cubicBezTo>
                <a:cubicBezTo>
                  <a:pt x="4" y="72"/>
                  <a:pt x="5" y="72"/>
                  <a:pt x="5" y="75"/>
                </a:cubicBezTo>
                <a:cubicBezTo>
                  <a:pt x="5" y="75"/>
                  <a:pt x="4" y="76"/>
                  <a:pt x="5" y="76"/>
                </a:cubicBezTo>
                <a:cubicBezTo>
                  <a:pt x="5" y="75"/>
                  <a:pt x="5" y="75"/>
                  <a:pt x="6" y="74"/>
                </a:cubicBezTo>
                <a:cubicBezTo>
                  <a:pt x="5" y="76"/>
                  <a:pt x="6" y="82"/>
                  <a:pt x="5" y="80"/>
                </a:cubicBezTo>
                <a:cubicBezTo>
                  <a:pt x="4" y="81"/>
                  <a:pt x="5" y="82"/>
                  <a:pt x="4" y="83"/>
                </a:cubicBezTo>
                <a:cubicBezTo>
                  <a:pt x="5" y="83"/>
                  <a:pt x="5" y="81"/>
                  <a:pt x="6" y="82"/>
                </a:cubicBezTo>
                <a:cubicBezTo>
                  <a:pt x="6" y="83"/>
                  <a:pt x="5" y="82"/>
                  <a:pt x="5" y="83"/>
                </a:cubicBezTo>
                <a:cubicBezTo>
                  <a:pt x="6" y="84"/>
                  <a:pt x="5" y="85"/>
                  <a:pt x="5" y="86"/>
                </a:cubicBezTo>
                <a:cubicBezTo>
                  <a:pt x="5" y="86"/>
                  <a:pt x="5" y="87"/>
                  <a:pt x="4" y="87"/>
                </a:cubicBezTo>
                <a:cubicBezTo>
                  <a:pt x="5" y="90"/>
                  <a:pt x="3" y="93"/>
                  <a:pt x="4" y="96"/>
                </a:cubicBezTo>
                <a:cubicBezTo>
                  <a:pt x="5" y="96"/>
                  <a:pt x="5" y="95"/>
                  <a:pt x="5" y="96"/>
                </a:cubicBezTo>
                <a:cubicBezTo>
                  <a:pt x="5" y="97"/>
                  <a:pt x="4" y="97"/>
                  <a:pt x="5" y="99"/>
                </a:cubicBezTo>
                <a:cubicBezTo>
                  <a:pt x="4" y="98"/>
                  <a:pt x="4" y="98"/>
                  <a:pt x="4" y="98"/>
                </a:cubicBezTo>
                <a:cubicBezTo>
                  <a:pt x="4" y="101"/>
                  <a:pt x="5" y="107"/>
                  <a:pt x="4" y="109"/>
                </a:cubicBezTo>
                <a:cubicBezTo>
                  <a:pt x="5" y="110"/>
                  <a:pt x="4" y="112"/>
                  <a:pt x="4" y="114"/>
                </a:cubicBezTo>
                <a:cubicBezTo>
                  <a:pt x="5" y="115"/>
                  <a:pt x="4" y="118"/>
                  <a:pt x="4" y="120"/>
                </a:cubicBezTo>
                <a:cubicBezTo>
                  <a:pt x="4" y="119"/>
                  <a:pt x="4" y="119"/>
                  <a:pt x="5" y="118"/>
                </a:cubicBezTo>
                <a:cubicBezTo>
                  <a:pt x="5" y="119"/>
                  <a:pt x="5" y="119"/>
                  <a:pt x="5" y="119"/>
                </a:cubicBezTo>
                <a:cubicBezTo>
                  <a:pt x="4" y="120"/>
                  <a:pt x="5" y="120"/>
                  <a:pt x="5" y="121"/>
                </a:cubicBezTo>
                <a:cubicBezTo>
                  <a:pt x="5" y="124"/>
                  <a:pt x="4" y="130"/>
                  <a:pt x="5" y="132"/>
                </a:cubicBezTo>
                <a:cubicBezTo>
                  <a:pt x="5" y="132"/>
                  <a:pt x="5" y="132"/>
                  <a:pt x="5" y="132"/>
                </a:cubicBezTo>
                <a:cubicBezTo>
                  <a:pt x="5" y="134"/>
                  <a:pt x="5" y="136"/>
                  <a:pt x="4" y="139"/>
                </a:cubicBezTo>
                <a:cubicBezTo>
                  <a:pt x="5" y="139"/>
                  <a:pt x="5" y="141"/>
                  <a:pt x="5" y="141"/>
                </a:cubicBezTo>
                <a:cubicBezTo>
                  <a:pt x="5" y="142"/>
                  <a:pt x="5" y="142"/>
                  <a:pt x="4" y="143"/>
                </a:cubicBezTo>
                <a:cubicBezTo>
                  <a:pt x="5" y="144"/>
                  <a:pt x="5" y="142"/>
                  <a:pt x="5" y="143"/>
                </a:cubicBezTo>
                <a:cubicBezTo>
                  <a:pt x="4" y="144"/>
                  <a:pt x="6" y="146"/>
                  <a:pt x="5" y="148"/>
                </a:cubicBezTo>
                <a:cubicBezTo>
                  <a:pt x="4" y="147"/>
                  <a:pt x="5" y="146"/>
                  <a:pt x="5" y="146"/>
                </a:cubicBezTo>
                <a:cubicBezTo>
                  <a:pt x="4" y="146"/>
                  <a:pt x="4" y="150"/>
                  <a:pt x="5" y="149"/>
                </a:cubicBezTo>
                <a:cubicBezTo>
                  <a:pt x="5" y="149"/>
                  <a:pt x="6" y="149"/>
                  <a:pt x="6" y="148"/>
                </a:cubicBezTo>
                <a:cubicBezTo>
                  <a:pt x="6" y="149"/>
                  <a:pt x="5" y="149"/>
                  <a:pt x="5" y="151"/>
                </a:cubicBezTo>
                <a:cubicBezTo>
                  <a:pt x="5" y="152"/>
                  <a:pt x="6" y="152"/>
                  <a:pt x="6" y="153"/>
                </a:cubicBezTo>
                <a:cubicBezTo>
                  <a:pt x="5" y="152"/>
                  <a:pt x="5" y="155"/>
                  <a:pt x="6" y="155"/>
                </a:cubicBezTo>
                <a:cubicBezTo>
                  <a:pt x="6" y="155"/>
                  <a:pt x="5" y="153"/>
                  <a:pt x="6" y="153"/>
                </a:cubicBezTo>
                <a:cubicBezTo>
                  <a:pt x="7" y="153"/>
                  <a:pt x="7" y="153"/>
                  <a:pt x="7" y="155"/>
                </a:cubicBezTo>
                <a:cubicBezTo>
                  <a:pt x="7" y="155"/>
                  <a:pt x="7" y="154"/>
                  <a:pt x="6" y="154"/>
                </a:cubicBezTo>
                <a:cubicBezTo>
                  <a:pt x="6" y="155"/>
                  <a:pt x="6" y="155"/>
                  <a:pt x="6" y="156"/>
                </a:cubicBezTo>
                <a:cubicBezTo>
                  <a:pt x="6" y="155"/>
                  <a:pt x="5" y="157"/>
                  <a:pt x="5" y="158"/>
                </a:cubicBezTo>
                <a:cubicBezTo>
                  <a:pt x="6" y="158"/>
                  <a:pt x="6" y="157"/>
                  <a:pt x="6" y="158"/>
                </a:cubicBezTo>
                <a:cubicBezTo>
                  <a:pt x="5" y="158"/>
                  <a:pt x="6" y="162"/>
                  <a:pt x="6" y="164"/>
                </a:cubicBezTo>
                <a:cubicBezTo>
                  <a:pt x="7" y="165"/>
                  <a:pt x="6" y="165"/>
                  <a:pt x="8" y="167"/>
                </a:cubicBezTo>
                <a:cubicBezTo>
                  <a:pt x="7" y="168"/>
                  <a:pt x="7" y="165"/>
                  <a:pt x="6" y="167"/>
                </a:cubicBezTo>
                <a:cubicBezTo>
                  <a:pt x="6" y="167"/>
                  <a:pt x="7" y="168"/>
                  <a:pt x="6" y="168"/>
                </a:cubicBezTo>
                <a:cubicBezTo>
                  <a:pt x="6" y="169"/>
                  <a:pt x="6" y="167"/>
                  <a:pt x="6" y="167"/>
                </a:cubicBezTo>
                <a:cubicBezTo>
                  <a:pt x="6" y="168"/>
                  <a:pt x="5" y="167"/>
                  <a:pt x="5" y="167"/>
                </a:cubicBezTo>
                <a:cubicBezTo>
                  <a:pt x="5" y="170"/>
                  <a:pt x="5" y="171"/>
                  <a:pt x="6" y="173"/>
                </a:cubicBezTo>
                <a:cubicBezTo>
                  <a:pt x="6" y="172"/>
                  <a:pt x="6" y="171"/>
                  <a:pt x="6" y="170"/>
                </a:cubicBezTo>
                <a:cubicBezTo>
                  <a:pt x="6" y="172"/>
                  <a:pt x="7" y="175"/>
                  <a:pt x="6" y="175"/>
                </a:cubicBezTo>
                <a:cubicBezTo>
                  <a:pt x="6" y="174"/>
                  <a:pt x="6" y="173"/>
                  <a:pt x="6" y="173"/>
                </a:cubicBezTo>
                <a:cubicBezTo>
                  <a:pt x="6" y="174"/>
                  <a:pt x="5" y="173"/>
                  <a:pt x="5" y="174"/>
                </a:cubicBezTo>
                <a:cubicBezTo>
                  <a:pt x="6" y="174"/>
                  <a:pt x="6" y="179"/>
                  <a:pt x="6" y="177"/>
                </a:cubicBezTo>
                <a:cubicBezTo>
                  <a:pt x="6" y="179"/>
                  <a:pt x="6" y="183"/>
                  <a:pt x="6" y="184"/>
                </a:cubicBezTo>
                <a:cubicBezTo>
                  <a:pt x="7" y="184"/>
                  <a:pt x="6" y="183"/>
                  <a:pt x="7" y="183"/>
                </a:cubicBezTo>
                <a:cubicBezTo>
                  <a:pt x="7" y="183"/>
                  <a:pt x="7" y="184"/>
                  <a:pt x="7" y="186"/>
                </a:cubicBezTo>
                <a:cubicBezTo>
                  <a:pt x="6" y="185"/>
                  <a:pt x="6" y="187"/>
                  <a:pt x="6" y="188"/>
                </a:cubicBezTo>
                <a:cubicBezTo>
                  <a:pt x="6" y="187"/>
                  <a:pt x="7" y="186"/>
                  <a:pt x="8" y="186"/>
                </a:cubicBezTo>
                <a:cubicBezTo>
                  <a:pt x="7" y="188"/>
                  <a:pt x="7" y="190"/>
                  <a:pt x="7" y="192"/>
                </a:cubicBezTo>
                <a:cubicBezTo>
                  <a:pt x="7" y="192"/>
                  <a:pt x="6" y="192"/>
                  <a:pt x="6" y="193"/>
                </a:cubicBezTo>
                <a:cubicBezTo>
                  <a:pt x="7" y="193"/>
                  <a:pt x="6" y="194"/>
                  <a:pt x="7" y="195"/>
                </a:cubicBezTo>
                <a:cubicBezTo>
                  <a:pt x="6" y="195"/>
                  <a:pt x="6" y="195"/>
                  <a:pt x="6" y="194"/>
                </a:cubicBezTo>
                <a:cubicBezTo>
                  <a:pt x="6" y="196"/>
                  <a:pt x="6" y="197"/>
                  <a:pt x="6" y="198"/>
                </a:cubicBezTo>
                <a:cubicBezTo>
                  <a:pt x="6" y="199"/>
                  <a:pt x="6" y="198"/>
                  <a:pt x="6" y="198"/>
                </a:cubicBezTo>
                <a:cubicBezTo>
                  <a:pt x="7" y="199"/>
                  <a:pt x="7" y="199"/>
                  <a:pt x="7" y="201"/>
                </a:cubicBezTo>
                <a:cubicBezTo>
                  <a:pt x="7" y="201"/>
                  <a:pt x="6" y="200"/>
                  <a:pt x="6" y="201"/>
                </a:cubicBezTo>
                <a:cubicBezTo>
                  <a:pt x="7" y="201"/>
                  <a:pt x="7" y="203"/>
                  <a:pt x="8" y="203"/>
                </a:cubicBezTo>
                <a:cubicBezTo>
                  <a:pt x="8" y="201"/>
                  <a:pt x="8" y="202"/>
                  <a:pt x="8" y="201"/>
                </a:cubicBezTo>
                <a:cubicBezTo>
                  <a:pt x="8" y="201"/>
                  <a:pt x="7" y="201"/>
                  <a:pt x="7" y="200"/>
                </a:cubicBezTo>
                <a:cubicBezTo>
                  <a:pt x="8" y="200"/>
                  <a:pt x="7" y="197"/>
                  <a:pt x="8" y="197"/>
                </a:cubicBezTo>
                <a:cubicBezTo>
                  <a:pt x="8" y="199"/>
                  <a:pt x="9" y="198"/>
                  <a:pt x="10" y="198"/>
                </a:cubicBezTo>
                <a:cubicBezTo>
                  <a:pt x="9" y="199"/>
                  <a:pt x="10" y="199"/>
                  <a:pt x="10" y="200"/>
                </a:cubicBezTo>
                <a:cubicBezTo>
                  <a:pt x="9" y="199"/>
                  <a:pt x="9" y="200"/>
                  <a:pt x="9" y="201"/>
                </a:cubicBezTo>
                <a:cubicBezTo>
                  <a:pt x="9" y="200"/>
                  <a:pt x="10" y="200"/>
                  <a:pt x="10" y="200"/>
                </a:cubicBezTo>
                <a:cubicBezTo>
                  <a:pt x="10" y="201"/>
                  <a:pt x="10" y="202"/>
                  <a:pt x="11" y="203"/>
                </a:cubicBezTo>
                <a:cubicBezTo>
                  <a:pt x="10" y="203"/>
                  <a:pt x="10" y="203"/>
                  <a:pt x="10" y="204"/>
                </a:cubicBezTo>
                <a:cubicBezTo>
                  <a:pt x="10" y="204"/>
                  <a:pt x="10" y="205"/>
                  <a:pt x="11" y="205"/>
                </a:cubicBezTo>
                <a:cubicBezTo>
                  <a:pt x="10" y="205"/>
                  <a:pt x="10" y="206"/>
                  <a:pt x="10" y="206"/>
                </a:cubicBezTo>
                <a:cubicBezTo>
                  <a:pt x="10" y="205"/>
                  <a:pt x="10" y="203"/>
                  <a:pt x="9" y="203"/>
                </a:cubicBezTo>
                <a:cubicBezTo>
                  <a:pt x="8" y="205"/>
                  <a:pt x="9" y="206"/>
                  <a:pt x="10" y="207"/>
                </a:cubicBezTo>
                <a:cubicBezTo>
                  <a:pt x="10" y="208"/>
                  <a:pt x="10" y="208"/>
                  <a:pt x="10" y="209"/>
                </a:cubicBezTo>
                <a:cubicBezTo>
                  <a:pt x="10" y="209"/>
                  <a:pt x="10" y="210"/>
                  <a:pt x="10" y="210"/>
                </a:cubicBezTo>
                <a:cubicBezTo>
                  <a:pt x="9" y="208"/>
                  <a:pt x="10" y="208"/>
                  <a:pt x="10" y="208"/>
                </a:cubicBezTo>
                <a:cubicBezTo>
                  <a:pt x="9" y="207"/>
                  <a:pt x="9" y="209"/>
                  <a:pt x="9" y="209"/>
                </a:cubicBezTo>
                <a:cubicBezTo>
                  <a:pt x="9" y="208"/>
                  <a:pt x="8" y="208"/>
                  <a:pt x="8" y="209"/>
                </a:cubicBezTo>
                <a:cubicBezTo>
                  <a:pt x="9" y="209"/>
                  <a:pt x="9" y="211"/>
                  <a:pt x="9" y="212"/>
                </a:cubicBezTo>
                <a:cubicBezTo>
                  <a:pt x="10" y="212"/>
                  <a:pt x="10" y="211"/>
                  <a:pt x="10" y="211"/>
                </a:cubicBezTo>
                <a:cubicBezTo>
                  <a:pt x="10" y="212"/>
                  <a:pt x="9" y="213"/>
                  <a:pt x="10" y="214"/>
                </a:cubicBezTo>
                <a:cubicBezTo>
                  <a:pt x="10" y="212"/>
                  <a:pt x="10" y="214"/>
                  <a:pt x="10" y="215"/>
                </a:cubicBezTo>
                <a:cubicBezTo>
                  <a:pt x="10" y="213"/>
                  <a:pt x="12" y="214"/>
                  <a:pt x="12" y="214"/>
                </a:cubicBezTo>
                <a:cubicBezTo>
                  <a:pt x="12" y="215"/>
                  <a:pt x="12" y="217"/>
                  <a:pt x="12" y="217"/>
                </a:cubicBezTo>
                <a:cubicBezTo>
                  <a:pt x="11" y="217"/>
                  <a:pt x="11" y="217"/>
                  <a:pt x="11" y="217"/>
                </a:cubicBezTo>
                <a:cubicBezTo>
                  <a:pt x="11" y="216"/>
                  <a:pt x="12" y="215"/>
                  <a:pt x="11" y="214"/>
                </a:cubicBezTo>
                <a:cubicBezTo>
                  <a:pt x="11" y="215"/>
                  <a:pt x="11" y="215"/>
                  <a:pt x="11" y="215"/>
                </a:cubicBezTo>
                <a:cubicBezTo>
                  <a:pt x="11" y="215"/>
                  <a:pt x="11" y="214"/>
                  <a:pt x="11" y="214"/>
                </a:cubicBezTo>
                <a:cubicBezTo>
                  <a:pt x="10" y="218"/>
                  <a:pt x="11" y="220"/>
                  <a:pt x="10" y="222"/>
                </a:cubicBezTo>
                <a:cubicBezTo>
                  <a:pt x="11" y="222"/>
                  <a:pt x="10" y="224"/>
                  <a:pt x="11" y="225"/>
                </a:cubicBezTo>
                <a:cubicBezTo>
                  <a:pt x="11" y="225"/>
                  <a:pt x="11" y="224"/>
                  <a:pt x="11" y="224"/>
                </a:cubicBezTo>
                <a:cubicBezTo>
                  <a:pt x="12" y="224"/>
                  <a:pt x="11" y="226"/>
                  <a:pt x="11" y="226"/>
                </a:cubicBezTo>
                <a:cubicBezTo>
                  <a:pt x="11" y="226"/>
                  <a:pt x="10" y="227"/>
                  <a:pt x="10" y="226"/>
                </a:cubicBezTo>
                <a:cubicBezTo>
                  <a:pt x="10" y="227"/>
                  <a:pt x="10" y="227"/>
                  <a:pt x="10" y="228"/>
                </a:cubicBezTo>
                <a:cubicBezTo>
                  <a:pt x="11" y="227"/>
                  <a:pt x="12" y="227"/>
                  <a:pt x="12" y="226"/>
                </a:cubicBezTo>
                <a:cubicBezTo>
                  <a:pt x="13" y="227"/>
                  <a:pt x="12" y="227"/>
                  <a:pt x="12" y="228"/>
                </a:cubicBezTo>
                <a:cubicBezTo>
                  <a:pt x="11" y="227"/>
                  <a:pt x="12" y="231"/>
                  <a:pt x="11" y="229"/>
                </a:cubicBezTo>
                <a:cubicBezTo>
                  <a:pt x="11" y="230"/>
                  <a:pt x="10" y="231"/>
                  <a:pt x="10" y="232"/>
                </a:cubicBezTo>
                <a:cubicBezTo>
                  <a:pt x="10" y="231"/>
                  <a:pt x="11" y="231"/>
                  <a:pt x="11" y="232"/>
                </a:cubicBezTo>
                <a:cubicBezTo>
                  <a:pt x="11" y="232"/>
                  <a:pt x="11" y="233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0"/>
                  <a:pt x="10" y="230"/>
                </a:cubicBezTo>
                <a:cubicBezTo>
                  <a:pt x="10" y="232"/>
                  <a:pt x="9" y="232"/>
                  <a:pt x="9" y="231"/>
                </a:cubicBezTo>
                <a:cubicBezTo>
                  <a:pt x="9" y="233"/>
                  <a:pt x="10" y="232"/>
                  <a:pt x="10" y="234"/>
                </a:cubicBezTo>
                <a:cubicBezTo>
                  <a:pt x="10" y="234"/>
                  <a:pt x="10" y="235"/>
                  <a:pt x="9" y="234"/>
                </a:cubicBezTo>
                <a:cubicBezTo>
                  <a:pt x="9" y="236"/>
                  <a:pt x="10" y="236"/>
                  <a:pt x="10" y="238"/>
                </a:cubicBezTo>
                <a:cubicBezTo>
                  <a:pt x="10" y="238"/>
                  <a:pt x="9" y="240"/>
                  <a:pt x="10" y="240"/>
                </a:cubicBezTo>
                <a:cubicBezTo>
                  <a:pt x="11" y="240"/>
                  <a:pt x="10" y="236"/>
                  <a:pt x="11" y="235"/>
                </a:cubicBezTo>
                <a:cubicBezTo>
                  <a:pt x="11" y="237"/>
                  <a:pt x="12" y="234"/>
                  <a:pt x="13" y="236"/>
                </a:cubicBezTo>
                <a:cubicBezTo>
                  <a:pt x="13" y="239"/>
                  <a:pt x="11" y="237"/>
                  <a:pt x="12" y="239"/>
                </a:cubicBezTo>
                <a:cubicBezTo>
                  <a:pt x="12" y="238"/>
                  <a:pt x="13" y="239"/>
                  <a:pt x="12" y="239"/>
                </a:cubicBezTo>
                <a:cubicBezTo>
                  <a:pt x="13" y="239"/>
                  <a:pt x="15" y="236"/>
                  <a:pt x="15" y="239"/>
                </a:cubicBezTo>
                <a:cubicBezTo>
                  <a:pt x="15" y="239"/>
                  <a:pt x="13" y="239"/>
                  <a:pt x="14" y="241"/>
                </a:cubicBezTo>
                <a:cubicBezTo>
                  <a:pt x="14" y="240"/>
                  <a:pt x="14" y="241"/>
                  <a:pt x="14" y="242"/>
                </a:cubicBezTo>
                <a:cubicBezTo>
                  <a:pt x="14" y="242"/>
                  <a:pt x="15" y="242"/>
                  <a:pt x="15" y="242"/>
                </a:cubicBezTo>
                <a:cubicBezTo>
                  <a:pt x="15" y="243"/>
                  <a:pt x="14" y="244"/>
                  <a:pt x="14" y="244"/>
                </a:cubicBezTo>
                <a:cubicBezTo>
                  <a:pt x="15" y="245"/>
                  <a:pt x="13" y="246"/>
                  <a:pt x="13" y="246"/>
                </a:cubicBezTo>
                <a:cubicBezTo>
                  <a:pt x="14" y="245"/>
                  <a:pt x="14" y="246"/>
                  <a:pt x="15" y="244"/>
                </a:cubicBezTo>
                <a:cubicBezTo>
                  <a:pt x="15" y="245"/>
                  <a:pt x="15" y="244"/>
                  <a:pt x="15" y="244"/>
                </a:cubicBezTo>
                <a:cubicBezTo>
                  <a:pt x="15" y="246"/>
                  <a:pt x="15" y="247"/>
                  <a:pt x="15" y="249"/>
                </a:cubicBezTo>
                <a:cubicBezTo>
                  <a:pt x="17" y="249"/>
                  <a:pt x="14" y="253"/>
                  <a:pt x="15" y="254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5" y="254"/>
                  <a:pt x="16" y="252"/>
                  <a:pt x="16" y="254"/>
                </a:cubicBezTo>
                <a:cubicBezTo>
                  <a:pt x="16" y="254"/>
                  <a:pt x="16" y="255"/>
                  <a:pt x="15" y="255"/>
                </a:cubicBezTo>
                <a:cubicBezTo>
                  <a:pt x="15" y="255"/>
                  <a:pt x="14" y="256"/>
                  <a:pt x="14" y="256"/>
                </a:cubicBezTo>
                <a:cubicBezTo>
                  <a:pt x="14" y="256"/>
                  <a:pt x="14" y="257"/>
                  <a:pt x="14" y="257"/>
                </a:cubicBezTo>
                <a:cubicBezTo>
                  <a:pt x="15" y="258"/>
                  <a:pt x="15" y="255"/>
                  <a:pt x="15" y="257"/>
                </a:cubicBezTo>
                <a:cubicBezTo>
                  <a:pt x="15" y="258"/>
                  <a:pt x="14" y="258"/>
                  <a:pt x="15" y="259"/>
                </a:cubicBezTo>
                <a:cubicBezTo>
                  <a:pt x="15" y="257"/>
                  <a:pt x="14" y="261"/>
                  <a:pt x="15" y="260"/>
                </a:cubicBezTo>
                <a:cubicBezTo>
                  <a:pt x="15" y="259"/>
                  <a:pt x="15" y="259"/>
                  <a:pt x="15" y="258"/>
                </a:cubicBezTo>
                <a:cubicBezTo>
                  <a:pt x="15" y="259"/>
                  <a:pt x="16" y="258"/>
                  <a:pt x="16" y="259"/>
                </a:cubicBezTo>
                <a:cubicBezTo>
                  <a:pt x="15" y="260"/>
                  <a:pt x="16" y="260"/>
                  <a:pt x="16" y="262"/>
                </a:cubicBezTo>
                <a:cubicBezTo>
                  <a:pt x="15" y="264"/>
                  <a:pt x="13" y="264"/>
                  <a:pt x="14" y="266"/>
                </a:cubicBezTo>
                <a:cubicBezTo>
                  <a:pt x="14" y="265"/>
                  <a:pt x="14" y="265"/>
                  <a:pt x="15" y="265"/>
                </a:cubicBezTo>
                <a:cubicBezTo>
                  <a:pt x="15" y="267"/>
                  <a:pt x="15" y="267"/>
                  <a:pt x="15" y="267"/>
                </a:cubicBezTo>
                <a:cubicBezTo>
                  <a:pt x="16" y="268"/>
                  <a:pt x="15" y="266"/>
                  <a:pt x="16" y="266"/>
                </a:cubicBezTo>
                <a:cubicBezTo>
                  <a:pt x="16" y="267"/>
                  <a:pt x="16" y="266"/>
                  <a:pt x="16" y="267"/>
                </a:cubicBezTo>
                <a:cubicBezTo>
                  <a:pt x="16" y="267"/>
                  <a:pt x="15" y="267"/>
                  <a:pt x="15" y="268"/>
                </a:cubicBezTo>
                <a:cubicBezTo>
                  <a:pt x="16" y="270"/>
                  <a:pt x="16" y="267"/>
                  <a:pt x="17" y="268"/>
                </a:cubicBezTo>
                <a:cubicBezTo>
                  <a:pt x="16" y="268"/>
                  <a:pt x="17" y="270"/>
                  <a:pt x="16" y="270"/>
                </a:cubicBezTo>
                <a:cubicBezTo>
                  <a:pt x="16" y="270"/>
                  <a:pt x="16" y="270"/>
                  <a:pt x="16" y="270"/>
                </a:cubicBezTo>
                <a:cubicBezTo>
                  <a:pt x="16" y="269"/>
                  <a:pt x="16" y="270"/>
                  <a:pt x="16" y="269"/>
                </a:cubicBezTo>
                <a:cubicBezTo>
                  <a:pt x="15" y="269"/>
                  <a:pt x="15" y="270"/>
                  <a:pt x="15" y="271"/>
                </a:cubicBezTo>
                <a:cubicBezTo>
                  <a:pt x="15" y="272"/>
                  <a:pt x="16" y="272"/>
                  <a:pt x="16" y="273"/>
                </a:cubicBezTo>
                <a:cubicBezTo>
                  <a:pt x="16" y="273"/>
                  <a:pt x="15" y="273"/>
                  <a:pt x="15" y="275"/>
                </a:cubicBezTo>
                <a:cubicBezTo>
                  <a:pt x="16" y="275"/>
                  <a:pt x="16" y="276"/>
                  <a:pt x="17" y="277"/>
                </a:cubicBezTo>
                <a:cubicBezTo>
                  <a:pt x="17" y="280"/>
                  <a:pt x="17" y="280"/>
                  <a:pt x="17" y="283"/>
                </a:cubicBezTo>
                <a:cubicBezTo>
                  <a:pt x="16" y="283"/>
                  <a:pt x="17" y="284"/>
                  <a:pt x="17" y="285"/>
                </a:cubicBezTo>
                <a:cubicBezTo>
                  <a:pt x="16" y="284"/>
                  <a:pt x="16" y="285"/>
                  <a:pt x="16" y="285"/>
                </a:cubicBezTo>
                <a:cubicBezTo>
                  <a:pt x="16" y="287"/>
                  <a:pt x="16" y="288"/>
                  <a:pt x="16" y="289"/>
                </a:cubicBezTo>
                <a:cubicBezTo>
                  <a:pt x="17" y="289"/>
                  <a:pt x="16" y="287"/>
                  <a:pt x="17" y="287"/>
                </a:cubicBezTo>
                <a:cubicBezTo>
                  <a:pt x="17" y="289"/>
                  <a:pt x="17" y="289"/>
                  <a:pt x="17" y="289"/>
                </a:cubicBezTo>
                <a:cubicBezTo>
                  <a:pt x="17" y="289"/>
                  <a:pt x="17" y="289"/>
                  <a:pt x="18" y="290"/>
                </a:cubicBezTo>
                <a:cubicBezTo>
                  <a:pt x="18" y="289"/>
                  <a:pt x="17" y="288"/>
                  <a:pt x="18" y="288"/>
                </a:cubicBezTo>
                <a:cubicBezTo>
                  <a:pt x="18" y="288"/>
                  <a:pt x="18" y="288"/>
                  <a:pt x="18" y="288"/>
                </a:cubicBezTo>
                <a:cubicBezTo>
                  <a:pt x="18" y="291"/>
                  <a:pt x="19" y="294"/>
                  <a:pt x="18" y="295"/>
                </a:cubicBezTo>
                <a:cubicBezTo>
                  <a:pt x="18" y="296"/>
                  <a:pt x="18" y="297"/>
                  <a:pt x="18" y="298"/>
                </a:cubicBezTo>
                <a:cubicBezTo>
                  <a:pt x="18" y="298"/>
                  <a:pt x="18" y="298"/>
                  <a:pt x="18" y="298"/>
                </a:cubicBezTo>
                <a:cubicBezTo>
                  <a:pt x="18" y="301"/>
                  <a:pt x="17" y="301"/>
                  <a:pt x="17" y="304"/>
                </a:cubicBezTo>
                <a:cubicBezTo>
                  <a:pt x="18" y="305"/>
                  <a:pt x="18" y="306"/>
                  <a:pt x="18" y="309"/>
                </a:cubicBezTo>
                <a:cubicBezTo>
                  <a:pt x="17" y="309"/>
                  <a:pt x="17" y="309"/>
                  <a:pt x="17" y="309"/>
                </a:cubicBezTo>
                <a:cubicBezTo>
                  <a:pt x="17" y="310"/>
                  <a:pt x="18" y="310"/>
                  <a:pt x="18" y="310"/>
                </a:cubicBezTo>
                <a:cubicBezTo>
                  <a:pt x="17" y="311"/>
                  <a:pt x="17" y="312"/>
                  <a:pt x="17" y="313"/>
                </a:cubicBezTo>
                <a:cubicBezTo>
                  <a:pt x="17" y="313"/>
                  <a:pt x="17" y="312"/>
                  <a:pt x="18" y="312"/>
                </a:cubicBezTo>
                <a:cubicBezTo>
                  <a:pt x="18" y="314"/>
                  <a:pt x="18" y="312"/>
                  <a:pt x="18" y="311"/>
                </a:cubicBezTo>
                <a:cubicBezTo>
                  <a:pt x="19" y="314"/>
                  <a:pt x="18" y="315"/>
                  <a:pt x="19" y="316"/>
                </a:cubicBezTo>
                <a:cubicBezTo>
                  <a:pt x="18" y="316"/>
                  <a:pt x="18" y="317"/>
                  <a:pt x="18" y="318"/>
                </a:cubicBezTo>
                <a:cubicBezTo>
                  <a:pt x="17" y="317"/>
                  <a:pt x="18" y="315"/>
                  <a:pt x="17" y="316"/>
                </a:cubicBezTo>
                <a:cubicBezTo>
                  <a:pt x="17" y="319"/>
                  <a:pt x="17" y="325"/>
                  <a:pt x="18" y="329"/>
                </a:cubicBezTo>
                <a:cubicBezTo>
                  <a:pt x="18" y="329"/>
                  <a:pt x="17" y="329"/>
                  <a:pt x="17" y="329"/>
                </a:cubicBezTo>
                <a:cubicBezTo>
                  <a:pt x="17" y="331"/>
                  <a:pt x="17" y="334"/>
                  <a:pt x="18" y="334"/>
                </a:cubicBezTo>
                <a:cubicBezTo>
                  <a:pt x="18" y="331"/>
                  <a:pt x="18" y="333"/>
                  <a:pt x="18" y="332"/>
                </a:cubicBezTo>
                <a:cubicBezTo>
                  <a:pt x="18" y="332"/>
                  <a:pt x="18" y="331"/>
                  <a:pt x="18" y="331"/>
                </a:cubicBezTo>
                <a:cubicBezTo>
                  <a:pt x="19" y="331"/>
                  <a:pt x="19" y="330"/>
                  <a:pt x="20" y="331"/>
                </a:cubicBezTo>
                <a:cubicBezTo>
                  <a:pt x="20" y="330"/>
                  <a:pt x="20" y="328"/>
                  <a:pt x="20" y="329"/>
                </a:cubicBezTo>
                <a:cubicBezTo>
                  <a:pt x="21" y="333"/>
                  <a:pt x="18" y="332"/>
                  <a:pt x="19" y="335"/>
                </a:cubicBezTo>
                <a:cubicBezTo>
                  <a:pt x="20" y="334"/>
                  <a:pt x="19" y="333"/>
                  <a:pt x="20" y="332"/>
                </a:cubicBezTo>
                <a:cubicBezTo>
                  <a:pt x="20" y="338"/>
                  <a:pt x="20" y="338"/>
                  <a:pt x="20" y="338"/>
                </a:cubicBezTo>
                <a:cubicBezTo>
                  <a:pt x="20" y="338"/>
                  <a:pt x="19" y="339"/>
                  <a:pt x="19" y="339"/>
                </a:cubicBezTo>
                <a:cubicBezTo>
                  <a:pt x="20" y="339"/>
                  <a:pt x="20" y="339"/>
                  <a:pt x="20" y="340"/>
                </a:cubicBezTo>
                <a:cubicBezTo>
                  <a:pt x="20" y="341"/>
                  <a:pt x="20" y="341"/>
                  <a:pt x="19" y="341"/>
                </a:cubicBezTo>
                <a:cubicBezTo>
                  <a:pt x="19" y="342"/>
                  <a:pt x="19" y="342"/>
                  <a:pt x="20" y="343"/>
                </a:cubicBezTo>
                <a:cubicBezTo>
                  <a:pt x="20" y="342"/>
                  <a:pt x="20" y="342"/>
                  <a:pt x="20" y="342"/>
                </a:cubicBezTo>
                <a:cubicBezTo>
                  <a:pt x="20" y="349"/>
                  <a:pt x="21" y="354"/>
                  <a:pt x="21" y="362"/>
                </a:cubicBezTo>
                <a:cubicBezTo>
                  <a:pt x="21" y="362"/>
                  <a:pt x="22" y="360"/>
                  <a:pt x="22" y="361"/>
                </a:cubicBezTo>
                <a:cubicBezTo>
                  <a:pt x="22" y="362"/>
                  <a:pt x="21" y="362"/>
                  <a:pt x="21" y="362"/>
                </a:cubicBezTo>
                <a:cubicBezTo>
                  <a:pt x="21" y="371"/>
                  <a:pt x="22" y="375"/>
                  <a:pt x="22" y="384"/>
                </a:cubicBezTo>
                <a:cubicBezTo>
                  <a:pt x="22" y="384"/>
                  <a:pt x="22" y="384"/>
                  <a:pt x="21" y="385"/>
                </a:cubicBezTo>
                <a:cubicBezTo>
                  <a:pt x="23" y="386"/>
                  <a:pt x="22" y="387"/>
                  <a:pt x="22" y="389"/>
                </a:cubicBezTo>
                <a:cubicBezTo>
                  <a:pt x="23" y="390"/>
                  <a:pt x="23" y="389"/>
                  <a:pt x="24" y="388"/>
                </a:cubicBezTo>
                <a:cubicBezTo>
                  <a:pt x="24" y="389"/>
                  <a:pt x="24" y="389"/>
                  <a:pt x="24" y="390"/>
                </a:cubicBezTo>
                <a:cubicBezTo>
                  <a:pt x="23" y="390"/>
                  <a:pt x="22" y="390"/>
                  <a:pt x="22" y="391"/>
                </a:cubicBezTo>
                <a:cubicBezTo>
                  <a:pt x="23" y="392"/>
                  <a:pt x="22" y="394"/>
                  <a:pt x="23" y="395"/>
                </a:cubicBezTo>
                <a:cubicBezTo>
                  <a:pt x="23" y="396"/>
                  <a:pt x="24" y="395"/>
                  <a:pt x="23" y="396"/>
                </a:cubicBezTo>
                <a:cubicBezTo>
                  <a:pt x="24" y="397"/>
                  <a:pt x="25" y="396"/>
                  <a:pt x="25" y="397"/>
                </a:cubicBezTo>
                <a:cubicBezTo>
                  <a:pt x="25" y="395"/>
                  <a:pt x="26" y="396"/>
                  <a:pt x="26" y="395"/>
                </a:cubicBezTo>
                <a:cubicBezTo>
                  <a:pt x="26" y="395"/>
                  <a:pt x="25" y="394"/>
                  <a:pt x="25" y="394"/>
                </a:cubicBezTo>
                <a:cubicBezTo>
                  <a:pt x="26" y="394"/>
                  <a:pt x="26" y="393"/>
                  <a:pt x="26" y="393"/>
                </a:cubicBezTo>
                <a:cubicBezTo>
                  <a:pt x="27" y="394"/>
                  <a:pt x="27" y="394"/>
                  <a:pt x="28" y="393"/>
                </a:cubicBezTo>
                <a:cubicBezTo>
                  <a:pt x="27" y="394"/>
                  <a:pt x="28" y="394"/>
                  <a:pt x="28" y="394"/>
                </a:cubicBezTo>
                <a:cubicBezTo>
                  <a:pt x="28" y="394"/>
                  <a:pt x="28" y="393"/>
                  <a:pt x="28" y="393"/>
                </a:cubicBezTo>
                <a:cubicBezTo>
                  <a:pt x="29" y="393"/>
                  <a:pt x="29" y="395"/>
                  <a:pt x="29" y="395"/>
                </a:cubicBezTo>
                <a:cubicBezTo>
                  <a:pt x="29" y="395"/>
                  <a:pt x="29" y="395"/>
                  <a:pt x="29" y="396"/>
                </a:cubicBezTo>
                <a:cubicBezTo>
                  <a:pt x="29" y="396"/>
                  <a:pt x="30" y="396"/>
                  <a:pt x="29" y="398"/>
                </a:cubicBezTo>
                <a:cubicBezTo>
                  <a:pt x="29" y="398"/>
                  <a:pt x="29" y="397"/>
                  <a:pt x="29" y="397"/>
                </a:cubicBezTo>
                <a:cubicBezTo>
                  <a:pt x="29" y="399"/>
                  <a:pt x="30" y="399"/>
                  <a:pt x="30" y="400"/>
                </a:cubicBezTo>
                <a:cubicBezTo>
                  <a:pt x="31" y="401"/>
                  <a:pt x="30" y="400"/>
                  <a:pt x="30" y="401"/>
                </a:cubicBezTo>
                <a:cubicBezTo>
                  <a:pt x="30" y="402"/>
                  <a:pt x="30" y="402"/>
                  <a:pt x="31" y="403"/>
                </a:cubicBezTo>
                <a:cubicBezTo>
                  <a:pt x="30" y="404"/>
                  <a:pt x="30" y="404"/>
                  <a:pt x="30" y="405"/>
                </a:cubicBezTo>
                <a:cubicBezTo>
                  <a:pt x="30" y="404"/>
                  <a:pt x="31" y="403"/>
                  <a:pt x="32" y="405"/>
                </a:cubicBezTo>
                <a:cubicBezTo>
                  <a:pt x="31" y="402"/>
                  <a:pt x="30" y="400"/>
                  <a:pt x="32" y="401"/>
                </a:cubicBezTo>
                <a:cubicBezTo>
                  <a:pt x="33" y="401"/>
                  <a:pt x="32" y="400"/>
                  <a:pt x="33" y="399"/>
                </a:cubicBezTo>
                <a:cubicBezTo>
                  <a:pt x="33" y="401"/>
                  <a:pt x="33" y="402"/>
                  <a:pt x="33" y="404"/>
                </a:cubicBezTo>
                <a:cubicBezTo>
                  <a:pt x="34" y="405"/>
                  <a:pt x="33" y="407"/>
                  <a:pt x="34" y="407"/>
                </a:cubicBezTo>
                <a:cubicBezTo>
                  <a:pt x="34" y="406"/>
                  <a:pt x="33" y="403"/>
                  <a:pt x="34" y="404"/>
                </a:cubicBezTo>
                <a:cubicBezTo>
                  <a:pt x="34" y="403"/>
                  <a:pt x="34" y="402"/>
                  <a:pt x="34" y="400"/>
                </a:cubicBezTo>
                <a:cubicBezTo>
                  <a:pt x="34" y="400"/>
                  <a:pt x="35" y="399"/>
                  <a:pt x="35" y="399"/>
                </a:cubicBezTo>
                <a:cubicBezTo>
                  <a:pt x="34" y="399"/>
                  <a:pt x="34" y="400"/>
                  <a:pt x="34" y="400"/>
                </a:cubicBezTo>
                <a:cubicBezTo>
                  <a:pt x="34" y="399"/>
                  <a:pt x="34" y="399"/>
                  <a:pt x="34" y="399"/>
                </a:cubicBezTo>
                <a:cubicBezTo>
                  <a:pt x="34" y="399"/>
                  <a:pt x="34" y="399"/>
                  <a:pt x="35" y="399"/>
                </a:cubicBezTo>
                <a:cubicBezTo>
                  <a:pt x="35" y="396"/>
                  <a:pt x="35" y="392"/>
                  <a:pt x="35" y="390"/>
                </a:cubicBezTo>
                <a:cubicBezTo>
                  <a:pt x="35" y="391"/>
                  <a:pt x="35" y="391"/>
                  <a:pt x="35" y="391"/>
                </a:cubicBezTo>
                <a:cubicBezTo>
                  <a:pt x="34" y="390"/>
                  <a:pt x="34" y="391"/>
                  <a:pt x="33" y="390"/>
                </a:cubicBezTo>
                <a:cubicBezTo>
                  <a:pt x="33" y="389"/>
                  <a:pt x="33" y="389"/>
                  <a:pt x="33" y="389"/>
                </a:cubicBezTo>
                <a:cubicBezTo>
                  <a:pt x="35" y="390"/>
                  <a:pt x="35" y="387"/>
                  <a:pt x="36" y="390"/>
                </a:cubicBezTo>
                <a:cubicBezTo>
                  <a:pt x="36" y="388"/>
                  <a:pt x="36" y="389"/>
                  <a:pt x="36" y="388"/>
                </a:cubicBezTo>
                <a:cubicBezTo>
                  <a:pt x="36" y="388"/>
                  <a:pt x="37" y="388"/>
                  <a:pt x="37" y="388"/>
                </a:cubicBezTo>
                <a:cubicBezTo>
                  <a:pt x="36" y="390"/>
                  <a:pt x="36" y="394"/>
                  <a:pt x="37" y="397"/>
                </a:cubicBezTo>
                <a:cubicBezTo>
                  <a:pt x="37" y="395"/>
                  <a:pt x="37" y="395"/>
                  <a:pt x="37" y="394"/>
                </a:cubicBezTo>
                <a:cubicBezTo>
                  <a:pt x="37" y="395"/>
                  <a:pt x="38" y="394"/>
                  <a:pt x="38" y="394"/>
                </a:cubicBezTo>
                <a:cubicBezTo>
                  <a:pt x="38" y="390"/>
                  <a:pt x="37" y="389"/>
                  <a:pt x="38" y="386"/>
                </a:cubicBezTo>
                <a:cubicBezTo>
                  <a:pt x="38" y="386"/>
                  <a:pt x="38" y="386"/>
                  <a:pt x="38" y="385"/>
                </a:cubicBezTo>
                <a:cubicBezTo>
                  <a:pt x="38" y="385"/>
                  <a:pt x="38" y="383"/>
                  <a:pt x="38" y="383"/>
                </a:cubicBezTo>
                <a:cubicBezTo>
                  <a:pt x="38" y="385"/>
                  <a:pt x="40" y="382"/>
                  <a:pt x="40" y="385"/>
                </a:cubicBezTo>
                <a:cubicBezTo>
                  <a:pt x="39" y="386"/>
                  <a:pt x="39" y="386"/>
                  <a:pt x="39" y="385"/>
                </a:cubicBezTo>
                <a:cubicBezTo>
                  <a:pt x="39" y="387"/>
                  <a:pt x="39" y="388"/>
                  <a:pt x="39" y="388"/>
                </a:cubicBezTo>
                <a:cubicBezTo>
                  <a:pt x="39" y="388"/>
                  <a:pt x="39" y="388"/>
                  <a:pt x="39" y="389"/>
                </a:cubicBezTo>
                <a:cubicBezTo>
                  <a:pt x="39" y="389"/>
                  <a:pt x="38" y="390"/>
                  <a:pt x="39" y="391"/>
                </a:cubicBezTo>
                <a:cubicBezTo>
                  <a:pt x="39" y="390"/>
                  <a:pt x="38" y="393"/>
                  <a:pt x="40" y="392"/>
                </a:cubicBezTo>
                <a:cubicBezTo>
                  <a:pt x="40" y="394"/>
                  <a:pt x="39" y="394"/>
                  <a:pt x="40" y="394"/>
                </a:cubicBezTo>
                <a:cubicBezTo>
                  <a:pt x="39" y="394"/>
                  <a:pt x="39" y="394"/>
                  <a:pt x="39" y="394"/>
                </a:cubicBezTo>
                <a:cubicBezTo>
                  <a:pt x="39" y="395"/>
                  <a:pt x="40" y="400"/>
                  <a:pt x="39" y="397"/>
                </a:cubicBezTo>
                <a:cubicBezTo>
                  <a:pt x="39" y="401"/>
                  <a:pt x="38" y="405"/>
                  <a:pt x="40" y="407"/>
                </a:cubicBezTo>
                <a:cubicBezTo>
                  <a:pt x="40" y="409"/>
                  <a:pt x="40" y="407"/>
                  <a:pt x="39" y="409"/>
                </a:cubicBezTo>
                <a:cubicBezTo>
                  <a:pt x="40" y="409"/>
                  <a:pt x="39" y="413"/>
                  <a:pt x="40" y="413"/>
                </a:cubicBezTo>
                <a:cubicBezTo>
                  <a:pt x="40" y="414"/>
                  <a:pt x="40" y="415"/>
                  <a:pt x="39" y="416"/>
                </a:cubicBezTo>
                <a:cubicBezTo>
                  <a:pt x="39" y="415"/>
                  <a:pt x="39" y="414"/>
                  <a:pt x="39" y="413"/>
                </a:cubicBezTo>
                <a:cubicBezTo>
                  <a:pt x="38" y="414"/>
                  <a:pt x="39" y="415"/>
                  <a:pt x="38" y="415"/>
                </a:cubicBezTo>
                <a:cubicBezTo>
                  <a:pt x="38" y="415"/>
                  <a:pt x="38" y="414"/>
                  <a:pt x="38" y="414"/>
                </a:cubicBezTo>
                <a:cubicBezTo>
                  <a:pt x="37" y="414"/>
                  <a:pt x="38" y="419"/>
                  <a:pt x="39" y="418"/>
                </a:cubicBezTo>
                <a:cubicBezTo>
                  <a:pt x="39" y="417"/>
                  <a:pt x="39" y="416"/>
                  <a:pt x="39" y="416"/>
                </a:cubicBezTo>
                <a:cubicBezTo>
                  <a:pt x="39" y="417"/>
                  <a:pt x="39" y="417"/>
                  <a:pt x="40" y="418"/>
                </a:cubicBezTo>
                <a:cubicBezTo>
                  <a:pt x="40" y="417"/>
                  <a:pt x="39" y="416"/>
                  <a:pt x="40" y="416"/>
                </a:cubicBezTo>
                <a:cubicBezTo>
                  <a:pt x="40" y="416"/>
                  <a:pt x="40" y="418"/>
                  <a:pt x="41" y="419"/>
                </a:cubicBezTo>
                <a:cubicBezTo>
                  <a:pt x="40" y="419"/>
                  <a:pt x="40" y="419"/>
                  <a:pt x="40" y="419"/>
                </a:cubicBezTo>
                <a:cubicBezTo>
                  <a:pt x="40" y="428"/>
                  <a:pt x="41" y="438"/>
                  <a:pt x="41" y="445"/>
                </a:cubicBezTo>
                <a:cubicBezTo>
                  <a:pt x="41" y="445"/>
                  <a:pt x="42" y="444"/>
                  <a:pt x="42" y="446"/>
                </a:cubicBezTo>
                <a:cubicBezTo>
                  <a:pt x="41" y="446"/>
                  <a:pt x="41" y="445"/>
                  <a:pt x="41" y="445"/>
                </a:cubicBezTo>
                <a:cubicBezTo>
                  <a:pt x="41" y="447"/>
                  <a:pt x="42" y="447"/>
                  <a:pt x="41" y="448"/>
                </a:cubicBezTo>
                <a:cubicBezTo>
                  <a:pt x="42" y="448"/>
                  <a:pt x="42" y="448"/>
                  <a:pt x="42" y="449"/>
                </a:cubicBezTo>
                <a:cubicBezTo>
                  <a:pt x="41" y="449"/>
                  <a:pt x="42" y="449"/>
                  <a:pt x="41" y="449"/>
                </a:cubicBezTo>
                <a:cubicBezTo>
                  <a:pt x="41" y="451"/>
                  <a:pt x="41" y="457"/>
                  <a:pt x="42" y="460"/>
                </a:cubicBezTo>
                <a:cubicBezTo>
                  <a:pt x="42" y="460"/>
                  <a:pt x="43" y="460"/>
                  <a:pt x="43" y="461"/>
                </a:cubicBezTo>
                <a:cubicBezTo>
                  <a:pt x="42" y="461"/>
                  <a:pt x="43" y="462"/>
                  <a:pt x="42" y="463"/>
                </a:cubicBezTo>
                <a:cubicBezTo>
                  <a:pt x="42" y="462"/>
                  <a:pt x="42" y="461"/>
                  <a:pt x="42" y="461"/>
                </a:cubicBezTo>
                <a:cubicBezTo>
                  <a:pt x="42" y="462"/>
                  <a:pt x="41" y="467"/>
                  <a:pt x="42" y="466"/>
                </a:cubicBezTo>
                <a:cubicBezTo>
                  <a:pt x="42" y="466"/>
                  <a:pt x="42" y="465"/>
                  <a:pt x="42" y="464"/>
                </a:cubicBezTo>
                <a:cubicBezTo>
                  <a:pt x="42" y="464"/>
                  <a:pt x="43" y="463"/>
                  <a:pt x="43" y="464"/>
                </a:cubicBezTo>
                <a:cubicBezTo>
                  <a:pt x="43" y="465"/>
                  <a:pt x="42" y="465"/>
                  <a:pt x="42" y="466"/>
                </a:cubicBezTo>
                <a:cubicBezTo>
                  <a:pt x="43" y="466"/>
                  <a:pt x="43" y="466"/>
                  <a:pt x="43" y="465"/>
                </a:cubicBezTo>
                <a:cubicBezTo>
                  <a:pt x="43" y="467"/>
                  <a:pt x="43" y="468"/>
                  <a:pt x="43" y="469"/>
                </a:cubicBezTo>
                <a:cubicBezTo>
                  <a:pt x="42" y="469"/>
                  <a:pt x="43" y="467"/>
                  <a:pt x="42" y="467"/>
                </a:cubicBezTo>
                <a:cubicBezTo>
                  <a:pt x="42" y="468"/>
                  <a:pt x="42" y="470"/>
                  <a:pt x="42" y="471"/>
                </a:cubicBezTo>
                <a:cubicBezTo>
                  <a:pt x="42" y="470"/>
                  <a:pt x="43" y="470"/>
                  <a:pt x="43" y="470"/>
                </a:cubicBezTo>
                <a:cubicBezTo>
                  <a:pt x="44" y="471"/>
                  <a:pt x="43" y="473"/>
                  <a:pt x="43" y="473"/>
                </a:cubicBezTo>
                <a:cubicBezTo>
                  <a:pt x="44" y="473"/>
                  <a:pt x="43" y="472"/>
                  <a:pt x="43" y="471"/>
                </a:cubicBezTo>
                <a:cubicBezTo>
                  <a:pt x="44" y="471"/>
                  <a:pt x="44" y="472"/>
                  <a:pt x="44" y="471"/>
                </a:cubicBezTo>
                <a:cubicBezTo>
                  <a:pt x="44" y="469"/>
                  <a:pt x="44" y="471"/>
                  <a:pt x="43" y="470"/>
                </a:cubicBezTo>
                <a:cubicBezTo>
                  <a:pt x="44" y="470"/>
                  <a:pt x="43" y="469"/>
                  <a:pt x="43" y="468"/>
                </a:cubicBezTo>
                <a:cubicBezTo>
                  <a:pt x="44" y="463"/>
                  <a:pt x="43" y="458"/>
                  <a:pt x="43" y="454"/>
                </a:cubicBezTo>
                <a:cubicBezTo>
                  <a:pt x="43" y="454"/>
                  <a:pt x="43" y="454"/>
                  <a:pt x="43" y="454"/>
                </a:cubicBezTo>
                <a:cubicBezTo>
                  <a:pt x="43" y="454"/>
                  <a:pt x="43" y="453"/>
                  <a:pt x="43" y="453"/>
                </a:cubicBezTo>
                <a:cubicBezTo>
                  <a:pt x="43" y="453"/>
                  <a:pt x="43" y="454"/>
                  <a:pt x="44" y="453"/>
                </a:cubicBezTo>
                <a:cubicBezTo>
                  <a:pt x="44" y="451"/>
                  <a:pt x="43" y="448"/>
                  <a:pt x="43" y="447"/>
                </a:cubicBezTo>
                <a:cubicBezTo>
                  <a:pt x="43" y="447"/>
                  <a:pt x="43" y="447"/>
                  <a:pt x="43" y="447"/>
                </a:cubicBezTo>
                <a:cubicBezTo>
                  <a:pt x="43" y="444"/>
                  <a:pt x="43" y="444"/>
                  <a:pt x="44" y="443"/>
                </a:cubicBezTo>
                <a:cubicBezTo>
                  <a:pt x="44" y="441"/>
                  <a:pt x="44" y="444"/>
                  <a:pt x="43" y="443"/>
                </a:cubicBezTo>
                <a:cubicBezTo>
                  <a:pt x="44" y="442"/>
                  <a:pt x="44" y="440"/>
                  <a:pt x="44" y="440"/>
                </a:cubicBezTo>
                <a:cubicBezTo>
                  <a:pt x="43" y="439"/>
                  <a:pt x="44" y="438"/>
                  <a:pt x="45" y="437"/>
                </a:cubicBezTo>
                <a:cubicBezTo>
                  <a:pt x="44" y="437"/>
                  <a:pt x="44" y="438"/>
                  <a:pt x="44" y="437"/>
                </a:cubicBezTo>
                <a:cubicBezTo>
                  <a:pt x="44" y="436"/>
                  <a:pt x="44" y="436"/>
                  <a:pt x="45" y="436"/>
                </a:cubicBezTo>
                <a:cubicBezTo>
                  <a:pt x="45" y="435"/>
                  <a:pt x="44" y="434"/>
                  <a:pt x="44" y="433"/>
                </a:cubicBezTo>
                <a:cubicBezTo>
                  <a:pt x="44" y="434"/>
                  <a:pt x="44" y="435"/>
                  <a:pt x="43" y="436"/>
                </a:cubicBezTo>
                <a:cubicBezTo>
                  <a:pt x="43" y="433"/>
                  <a:pt x="44" y="431"/>
                  <a:pt x="45" y="430"/>
                </a:cubicBezTo>
                <a:cubicBezTo>
                  <a:pt x="45" y="429"/>
                  <a:pt x="45" y="429"/>
                  <a:pt x="44" y="429"/>
                </a:cubicBezTo>
                <a:cubicBezTo>
                  <a:pt x="45" y="427"/>
                  <a:pt x="45" y="428"/>
                  <a:pt x="45" y="426"/>
                </a:cubicBezTo>
                <a:cubicBezTo>
                  <a:pt x="44" y="426"/>
                  <a:pt x="44" y="428"/>
                  <a:pt x="43" y="428"/>
                </a:cubicBezTo>
                <a:cubicBezTo>
                  <a:pt x="44" y="425"/>
                  <a:pt x="43" y="425"/>
                  <a:pt x="43" y="425"/>
                </a:cubicBezTo>
                <a:cubicBezTo>
                  <a:pt x="43" y="422"/>
                  <a:pt x="43" y="418"/>
                  <a:pt x="44" y="416"/>
                </a:cubicBezTo>
                <a:cubicBezTo>
                  <a:pt x="44" y="418"/>
                  <a:pt x="44" y="418"/>
                  <a:pt x="44" y="419"/>
                </a:cubicBezTo>
                <a:cubicBezTo>
                  <a:pt x="43" y="420"/>
                  <a:pt x="44" y="421"/>
                  <a:pt x="44" y="423"/>
                </a:cubicBezTo>
                <a:cubicBezTo>
                  <a:pt x="44" y="423"/>
                  <a:pt x="44" y="421"/>
                  <a:pt x="45" y="421"/>
                </a:cubicBezTo>
                <a:cubicBezTo>
                  <a:pt x="44" y="421"/>
                  <a:pt x="44" y="421"/>
                  <a:pt x="44" y="420"/>
                </a:cubicBezTo>
                <a:cubicBezTo>
                  <a:pt x="44" y="418"/>
                  <a:pt x="46" y="418"/>
                  <a:pt x="47" y="419"/>
                </a:cubicBezTo>
                <a:cubicBezTo>
                  <a:pt x="46" y="417"/>
                  <a:pt x="47" y="417"/>
                  <a:pt x="46" y="416"/>
                </a:cubicBezTo>
                <a:cubicBezTo>
                  <a:pt x="46" y="417"/>
                  <a:pt x="46" y="418"/>
                  <a:pt x="46" y="418"/>
                </a:cubicBezTo>
                <a:cubicBezTo>
                  <a:pt x="46" y="415"/>
                  <a:pt x="45" y="413"/>
                  <a:pt x="46" y="410"/>
                </a:cubicBezTo>
                <a:cubicBezTo>
                  <a:pt x="45" y="405"/>
                  <a:pt x="47" y="400"/>
                  <a:pt x="45" y="396"/>
                </a:cubicBezTo>
                <a:cubicBezTo>
                  <a:pt x="45" y="392"/>
                  <a:pt x="47" y="391"/>
                  <a:pt x="49" y="393"/>
                </a:cubicBezTo>
                <a:cubicBezTo>
                  <a:pt x="48" y="395"/>
                  <a:pt x="49" y="395"/>
                  <a:pt x="49" y="397"/>
                </a:cubicBezTo>
                <a:cubicBezTo>
                  <a:pt x="48" y="396"/>
                  <a:pt x="48" y="398"/>
                  <a:pt x="48" y="398"/>
                </a:cubicBezTo>
                <a:cubicBezTo>
                  <a:pt x="48" y="397"/>
                  <a:pt x="47" y="396"/>
                  <a:pt x="47" y="397"/>
                </a:cubicBezTo>
                <a:cubicBezTo>
                  <a:pt x="47" y="398"/>
                  <a:pt x="47" y="399"/>
                  <a:pt x="47" y="399"/>
                </a:cubicBezTo>
                <a:cubicBezTo>
                  <a:pt x="48" y="398"/>
                  <a:pt x="48" y="400"/>
                  <a:pt x="49" y="398"/>
                </a:cubicBezTo>
                <a:cubicBezTo>
                  <a:pt x="49" y="399"/>
                  <a:pt x="49" y="402"/>
                  <a:pt x="50" y="402"/>
                </a:cubicBezTo>
                <a:cubicBezTo>
                  <a:pt x="50" y="398"/>
                  <a:pt x="49" y="396"/>
                  <a:pt x="50" y="391"/>
                </a:cubicBezTo>
                <a:cubicBezTo>
                  <a:pt x="50" y="392"/>
                  <a:pt x="50" y="393"/>
                  <a:pt x="50" y="394"/>
                </a:cubicBezTo>
                <a:cubicBezTo>
                  <a:pt x="50" y="394"/>
                  <a:pt x="50" y="394"/>
                  <a:pt x="50" y="394"/>
                </a:cubicBezTo>
                <a:cubicBezTo>
                  <a:pt x="51" y="395"/>
                  <a:pt x="50" y="392"/>
                  <a:pt x="51" y="392"/>
                </a:cubicBezTo>
                <a:cubicBezTo>
                  <a:pt x="51" y="392"/>
                  <a:pt x="51" y="392"/>
                  <a:pt x="51" y="393"/>
                </a:cubicBezTo>
                <a:cubicBezTo>
                  <a:pt x="51" y="395"/>
                  <a:pt x="51" y="398"/>
                  <a:pt x="52" y="401"/>
                </a:cubicBezTo>
                <a:cubicBezTo>
                  <a:pt x="50" y="403"/>
                  <a:pt x="53" y="407"/>
                  <a:pt x="52" y="409"/>
                </a:cubicBezTo>
                <a:cubicBezTo>
                  <a:pt x="52" y="410"/>
                  <a:pt x="52" y="410"/>
                  <a:pt x="53" y="410"/>
                </a:cubicBezTo>
                <a:cubicBezTo>
                  <a:pt x="53" y="409"/>
                  <a:pt x="53" y="408"/>
                  <a:pt x="54" y="407"/>
                </a:cubicBezTo>
                <a:cubicBezTo>
                  <a:pt x="54" y="406"/>
                  <a:pt x="53" y="406"/>
                  <a:pt x="54" y="405"/>
                </a:cubicBezTo>
                <a:cubicBezTo>
                  <a:pt x="54" y="405"/>
                  <a:pt x="54" y="405"/>
                  <a:pt x="54" y="404"/>
                </a:cubicBezTo>
                <a:cubicBezTo>
                  <a:pt x="54" y="402"/>
                  <a:pt x="54" y="399"/>
                  <a:pt x="54" y="397"/>
                </a:cubicBezTo>
                <a:cubicBezTo>
                  <a:pt x="54" y="397"/>
                  <a:pt x="54" y="396"/>
                  <a:pt x="53" y="396"/>
                </a:cubicBezTo>
                <a:cubicBezTo>
                  <a:pt x="54" y="396"/>
                  <a:pt x="54" y="395"/>
                  <a:pt x="54" y="396"/>
                </a:cubicBezTo>
                <a:cubicBezTo>
                  <a:pt x="54" y="393"/>
                  <a:pt x="53" y="394"/>
                  <a:pt x="53" y="394"/>
                </a:cubicBezTo>
                <a:cubicBezTo>
                  <a:pt x="53" y="393"/>
                  <a:pt x="54" y="393"/>
                  <a:pt x="54" y="392"/>
                </a:cubicBezTo>
                <a:cubicBezTo>
                  <a:pt x="53" y="392"/>
                  <a:pt x="52" y="391"/>
                  <a:pt x="52" y="389"/>
                </a:cubicBezTo>
                <a:cubicBezTo>
                  <a:pt x="52" y="389"/>
                  <a:pt x="52" y="388"/>
                  <a:pt x="53" y="388"/>
                </a:cubicBezTo>
                <a:cubicBezTo>
                  <a:pt x="52" y="390"/>
                  <a:pt x="53" y="390"/>
                  <a:pt x="54" y="390"/>
                </a:cubicBezTo>
                <a:cubicBezTo>
                  <a:pt x="54" y="389"/>
                  <a:pt x="54" y="389"/>
                  <a:pt x="54" y="388"/>
                </a:cubicBezTo>
                <a:cubicBezTo>
                  <a:pt x="54" y="388"/>
                  <a:pt x="53" y="389"/>
                  <a:pt x="53" y="388"/>
                </a:cubicBezTo>
                <a:cubicBezTo>
                  <a:pt x="53" y="387"/>
                  <a:pt x="55" y="387"/>
                  <a:pt x="54" y="385"/>
                </a:cubicBezTo>
                <a:cubicBezTo>
                  <a:pt x="54" y="386"/>
                  <a:pt x="53" y="386"/>
                  <a:pt x="53" y="386"/>
                </a:cubicBezTo>
                <a:cubicBezTo>
                  <a:pt x="54" y="385"/>
                  <a:pt x="54" y="384"/>
                  <a:pt x="54" y="382"/>
                </a:cubicBezTo>
                <a:cubicBezTo>
                  <a:pt x="53" y="382"/>
                  <a:pt x="53" y="379"/>
                  <a:pt x="54" y="378"/>
                </a:cubicBezTo>
                <a:cubicBezTo>
                  <a:pt x="53" y="378"/>
                  <a:pt x="52" y="376"/>
                  <a:pt x="52" y="377"/>
                </a:cubicBezTo>
                <a:cubicBezTo>
                  <a:pt x="52" y="375"/>
                  <a:pt x="52" y="373"/>
                  <a:pt x="51" y="374"/>
                </a:cubicBezTo>
                <a:cubicBezTo>
                  <a:pt x="51" y="375"/>
                  <a:pt x="51" y="379"/>
                  <a:pt x="52" y="378"/>
                </a:cubicBezTo>
                <a:cubicBezTo>
                  <a:pt x="52" y="379"/>
                  <a:pt x="52" y="380"/>
                  <a:pt x="52" y="381"/>
                </a:cubicBezTo>
                <a:cubicBezTo>
                  <a:pt x="52" y="380"/>
                  <a:pt x="51" y="379"/>
                  <a:pt x="51" y="380"/>
                </a:cubicBezTo>
                <a:cubicBezTo>
                  <a:pt x="51" y="381"/>
                  <a:pt x="52" y="381"/>
                  <a:pt x="52" y="382"/>
                </a:cubicBezTo>
                <a:cubicBezTo>
                  <a:pt x="52" y="383"/>
                  <a:pt x="51" y="382"/>
                  <a:pt x="51" y="383"/>
                </a:cubicBezTo>
                <a:cubicBezTo>
                  <a:pt x="52" y="386"/>
                  <a:pt x="51" y="389"/>
                  <a:pt x="51" y="391"/>
                </a:cubicBezTo>
                <a:cubicBezTo>
                  <a:pt x="51" y="390"/>
                  <a:pt x="50" y="389"/>
                  <a:pt x="49" y="388"/>
                </a:cubicBezTo>
                <a:cubicBezTo>
                  <a:pt x="50" y="388"/>
                  <a:pt x="50" y="387"/>
                  <a:pt x="50" y="387"/>
                </a:cubicBezTo>
                <a:cubicBezTo>
                  <a:pt x="49" y="388"/>
                  <a:pt x="50" y="386"/>
                  <a:pt x="50" y="385"/>
                </a:cubicBezTo>
                <a:cubicBezTo>
                  <a:pt x="49" y="385"/>
                  <a:pt x="49" y="387"/>
                  <a:pt x="49" y="386"/>
                </a:cubicBezTo>
                <a:cubicBezTo>
                  <a:pt x="49" y="384"/>
                  <a:pt x="50" y="384"/>
                  <a:pt x="50" y="384"/>
                </a:cubicBezTo>
                <a:cubicBezTo>
                  <a:pt x="50" y="384"/>
                  <a:pt x="49" y="383"/>
                  <a:pt x="50" y="382"/>
                </a:cubicBezTo>
                <a:cubicBezTo>
                  <a:pt x="50" y="381"/>
                  <a:pt x="49" y="381"/>
                  <a:pt x="49" y="379"/>
                </a:cubicBezTo>
                <a:cubicBezTo>
                  <a:pt x="49" y="379"/>
                  <a:pt x="49" y="379"/>
                  <a:pt x="48" y="379"/>
                </a:cubicBezTo>
                <a:cubicBezTo>
                  <a:pt x="48" y="377"/>
                  <a:pt x="47" y="379"/>
                  <a:pt x="47" y="377"/>
                </a:cubicBezTo>
                <a:cubicBezTo>
                  <a:pt x="48" y="377"/>
                  <a:pt x="49" y="379"/>
                  <a:pt x="50" y="378"/>
                </a:cubicBezTo>
                <a:cubicBezTo>
                  <a:pt x="50" y="377"/>
                  <a:pt x="49" y="377"/>
                  <a:pt x="49" y="376"/>
                </a:cubicBezTo>
                <a:cubicBezTo>
                  <a:pt x="50" y="376"/>
                  <a:pt x="49" y="373"/>
                  <a:pt x="49" y="372"/>
                </a:cubicBezTo>
                <a:cubicBezTo>
                  <a:pt x="49" y="373"/>
                  <a:pt x="49" y="372"/>
                  <a:pt x="48" y="373"/>
                </a:cubicBezTo>
                <a:cubicBezTo>
                  <a:pt x="48" y="369"/>
                  <a:pt x="47" y="370"/>
                  <a:pt x="47" y="367"/>
                </a:cubicBezTo>
                <a:cubicBezTo>
                  <a:pt x="48" y="367"/>
                  <a:pt x="48" y="367"/>
                  <a:pt x="48" y="367"/>
                </a:cubicBezTo>
                <a:cubicBezTo>
                  <a:pt x="47" y="364"/>
                  <a:pt x="47" y="359"/>
                  <a:pt x="46" y="359"/>
                </a:cubicBezTo>
                <a:cubicBezTo>
                  <a:pt x="47" y="359"/>
                  <a:pt x="47" y="358"/>
                  <a:pt x="47" y="358"/>
                </a:cubicBezTo>
                <a:cubicBezTo>
                  <a:pt x="47" y="358"/>
                  <a:pt x="47" y="358"/>
                  <a:pt x="47" y="358"/>
                </a:cubicBezTo>
                <a:cubicBezTo>
                  <a:pt x="47" y="355"/>
                  <a:pt x="46" y="354"/>
                  <a:pt x="47" y="352"/>
                </a:cubicBezTo>
                <a:cubicBezTo>
                  <a:pt x="47" y="352"/>
                  <a:pt x="47" y="352"/>
                  <a:pt x="47" y="352"/>
                </a:cubicBezTo>
                <a:cubicBezTo>
                  <a:pt x="47" y="351"/>
                  <a:pt x="47" y="349"/>
                  <a:pt x="47" y="348"/>
                </a:cubicBezTo>
                <a:cubicBezTo>
                  <a:pt x="46" y="347"/>
                  <a:pt x="47" y="345"/>
                  <a:pt x="47" y="343"/>
                </a:cubicBezTo>
                <a:cubicBezTo>
                  <a:pt x="46" y="342"/>
                  <a:pt x="46" y="344"/>
                  <a:pt x="46" y="343"/>
                </a:cubicBezTo>
                <a:cubicBezTo>
                  <a:pt x="46" y="341"/>
                  <a:pt x="46" y="340"/>
                  <a:pt x="46" y="339"/>
                </a:cubicBezTo>
                <a:cubicBezTo>
                  <a:pt x="46" y="339"/>
                  <a:pt x="46" y="337"/>
                  <a:pt x="45" y="338"/>
                </a:cubicBezTo>
                <a:cubicBezTo>
                  <a:pt x="46" y="339"/>
                  <a:pt x="45" y="339"/>
                  <a:pt x="45" y="338"/>
                </a:cubicBezTo>
                <a:cubicBezTo>
                  <a:pt x="46" y="343"/>
                  <a:pt x="45" y="345"/>
                  <a:pt x="46" y="349"/>
                </a:cubicBezTo>
                <a:cubicBezTo>
                  <a:pt x="46" y="349"/>
                  <a:pt x="45" y="348"/>
                  <a:pt x="45" y="348"/>
                </a:cubicBezTo>
                <a:cubicBezTo>
                  <a:pt x="45" y="350"/>
                  <a:pt x="46" y="353"/>
                  <a:pt x="45" y="354"/>
                </a:cubicBezTo>
                <a:cubicBezTo>
                  <a:pt x="45" y="354"/>
                  <a:pt x="45" y="357"/>
                  <a:pt x="46" y="358"/>
                </a:cubicBezTo>
                <a:cubicBezTo>
                  <a:pt x="44" y="359"/>
                  <a:pt x="46" y="362"/>
                  <a:pt x="46" y="363"/>
                </a:cubicBezTo>
                <a:cubicBezTo>
                  <a:pt x="46" y="363"/>
                  <a:pt x="45" y="363"/>
                  <a:pt x="45" y="363"/>
                </a:cubicBezTo>
                <a:cubicBezTo>
                  <a:pt x="45" y="365"/>
                  <a:pt x="44" y="366"/>
                  <a:pt x="45" y="367"/>
                </a:cubicBezTo>
                <a:cubicBezTo>
                  <a:pt x="45" y="367"/>
                  <a:pt x="45" y="369"/>
                  <a:pt x="44" y="368"/>
                </a:cubicBezTo>
                <a:cubicBezTo>
                  <a:pt x="44" y="368"/>
                  <a:pt x="44" y="368"/>
                  <a:pt x="44" y="368"/>
                </a:cubicBezTo>
                <a:cubicBezTo>
                  <a:pt x="44" y="369"/>
                  <a:pt x="45" y="372"/>
                  <a:pt x="44" y="372"/>
                </a:cubicBezTo>
                <a:cubicBezTo>
                  <a:pt x="44" y="370"/>
                  <a:pt x="44" y="368"/>
                  <a:pt x="43" y="366"/>
                </a:cubicBezTo>
                <a:cubicBezTo>
                  <a:pt x="45" y="366"/>
                  <a:pt x="45" y="366"/>
                  <a:pt x="45" y="366"/>
                </a:cubicBezTo>
                <a:cubicBezTo>
                  <a:pt x="44" y="364"/>
                  <a:pt x="44" y="364"/>
                  <a:pt x="45" y="362"/>
                </a:cubicBezTo>
                <a:cubicBezTo>
                  <a:pt x="44" y="362"/>
                  <a:pt x="44" y="362"/>
                  <a:pt x="43" y="361"/>
                </a:cubicBezTo>
                <a:cubicBezTo>
                  <a:pt x="43" y="363"/>
                  <a:pt x="43" y="365"/>
                  <a:pt x="43" y="366"/>
                </a:cubicBezTo>
                <a:cubicBezTo>
                  <a:pt x="43" y="366"/>
                  <a:pt x="42" y="366"/>
                  <a:pt x="42" y="366"/>
                </a:cubicBezTo>
                <a:cubicBezTo>
                  <a:pt x="43" y="364"/>
                  <a:pt x="42" y="363"/>
                  <a:pt x="43" y="360"/>
                </a:cubicBezTo>
                <a:cubicBezTo>
                  <a:pt x="42" y="361"/>
                  <a:pt x="43" y="357"/>
                  <a:pt x="42" y="357"/>
                </a:cubicBezTo>
                <a:cubicBezTo>
                  <a:pt x="42" y="359"/>
                  <a:pt x="41" y="356"/>
                  <a:pt x="41" y="357"/>
                </a:cubicBezTo>
                <a:cubicBezTo>
                  <a:pt x="39" y="359"/>
                  <a:pt x="42" y="367"/>
                  <a:pt x="40" y="368"/>
                </a:cubicBezTo>
                <a:cubicBezTo>
                  <a:pt x="40" y="364"/>
                  <a:pt x="41" y="362"/>
                  <a:pt x="39" y="359"/>
                </a:cubicBezTo>
                <a:cubicBezTo>
                  <a:pt x="39" y="360"/>
                  <a:pt x="39" y="360"/>
                  <a:pt x="38" y="361"/>
                </a:cubicBezTo>
                <a:cubicBezTo>
                  <a:pt x="39" y="362"/>
                  <a:pt x="39" y="360"/>
                  <a:pt x="39" y="362"/>
                </a:cubicBezTo>
                <a:cubicBezTo>
                  <a:pt x="39" y="365"/>
                  <a:pt x="38" y="366"/>
                  <a:pt x="39" y="369"/>
                </a:cubicBezTo>
                <a:cubicBezTo>
                  <a:pt x="38" y="369"/>
                  <a:pt x="40" y="371"/>
                  <a:pt x="38" y="374"/>
                </a:cubicBezTo>
                <a:cubicBezTo>
                  <a:pt x="40" y="376"/>
                  <a:pt x="38" y="378"/>
                  <a:pt x="39" y="379"/>
                </a:cubicBezTo>
                <a:cubicBezTo>
                  <a:pt x="39" y="380"/>
                  <a:pt x="39" y="380"/>
                  <a:pt x="39" y="381"/>
                </a:cubicBezTo>
                <a:cubicBezTo>
                  <a:pt x="39" y="382"/>
                  <a:pt x="39" y="381"/>
                  <a:pt x="39" y="382"/>
                </a:cubicBezTo>
                <a:cubicBezTo>
                  <a:pt x="39" y="382"/>
                  <a:pt x="39" y="383"/>
                  <a:pt x="39" y="383"/>
                </a:cubicBezTo>
                <a:cubicBezTo>
                  <a:pt x="38" y="383"/>
                  <a:pt x="38" y="383"/>
                  <a:pt x="37" y="383"/>
                </a:cubicBezTo>
                <a:cubicBezTo>
                  <a:pt x="37" y="384"/>
                  <a:pt x="38" y="385"/>
                  <a:pt x="37" y="386"/>
                </a:cubicBezTo>
                <a:cubicBezTo>
                  <a:pt x="37" y="385"/>
                  <a:pt x="36" y="385"/>
                  <a:pt x="36" y="383"/>
                </a:cubicBezTo>
                <a:cubicBezTo>
                  <a:pt x="38" y="383"/>
                  <a:pt x="36" y="380"/>
                  <a:pt x="37" y="380"/>
                </a:cubicBezTo>
                <a:cubicBezTo>
                  <a:pt x="37" y="380"/>
                  <a:pt x="36" y="379"/>
                  <a:pt x="36" y="380"/>
                </a:cubicBezTo>
                <a:cubicBezTo>
                  <a:pt x="36" y="380"/>
                  <a:pt x="36" y="380"/>
                  <a:pt x="36" y="380"/>
                </a:cubicBezTo>
                <a:cubicBezTo>
                  <a:pt x="36" y="382"/>
                  <a:pt x="36" y="383"/>
                  <a:pt x="36" y="384"/>
                </a:cubicBezTo>
                <a:cubicBezTo>
                  <a:pt x="35" y="384"/>
                  <a:pt x="35" y="382"/>
                  <a:pt x="34" y="382"/>
                </a:cubicBezTo>
                <a:cubicBezTo>
                  <a:pt x="36" y="381"/>
                  <a:pt x="34" y="378"/>
                  <a:pt x="35" y="377"/>
                </a:cubicBezTo>
                <a:cubicBezTo>
                  <a:pt x="36" y="377"/>
                  <a:pt x="37" y="378"/>
                  <a:pt x="37" y="376"/>
                </a:cubicBezTo>
                <a:cubicBezTo>
                  <a:pt x="37" y="376"/>
                  <a:pt x="37" y="376"/>
                  <a:pt x="37" y="375"/>
                </a:cubicBezTo>
                <a:cubicBezTo>
                  <a:pt x="36" y="378"/>
                  <a:pt x="35" y="376"/>
                  <a:pt x="34" y="375"/>
                </a:cubicBezTo>
                <a:cubicBezTo>
                  <a:pt x="34" y="372"/>
                  <a:pt x="35" y="375"/>
                  <a:pt x="35" y="374"/>
                </a:cubicBezTo>
                <a:cubicBezTo>
                  <a:pt x="35" y="374"/>
                  <a:pt x="35" y="374"/>
                  <a:pt x="35" y="373"/>
                </a:cubicBezTo>
                <a:cubicBezTo>
                  <a:pt x="35" y="373"/>
                  <a:pt x="35" y="373"/>
                  <a:pt x="35" y="373"/>
                </a:cubicBezTo>
                <a:cubicBezTo>
                  <a:pt x="35" y="373"/>
                  <a:pt x="34" y="374"/>
                  <a:pt x="34" y="372"/>
                </a:cubicBezTo>
                <a:cubicBezTo>
                  <a:pt x="33" y="372"/>
                  <a:pt x="34" y="374"/>
                  <a:pt x="33" y="375"/>
                </a:cubicBezTo>
                <a:cubicBezTo>
                  <a:pt x="33" y="374"/>
                  <a:pt x="33" y="373"/>
                  <a:pt x="33" y="372"/>
                </a:cubicBezTo>
                <a:cubicBezTo>
                  <a:pt x="33" y="371"/>
                  <a:pt x="34" y="372"/>
                  <a:pt x="34" y="370"/>
                </a:cubicBezTo>
                <a:cubicBezTo>
                  <a:pt x="33" y="370"/>
                  <a:pt x="33" y="371"/>
                  <a:pt x="32" y="371"/>
                </a:cubicBezTo>
                <a:cubicBezTo>
                  <a:pt x="32" y="372"/>
                  <a:pt x="32" y="373"/>
                  <a:pt x="32" y="373"/>
                </a:cubicBezTo>
                <a:cubicBezTo>
                  <a:pt x="32" y="372"/>
                  <a:pt x="32" y="373"/>
                  <a:pt x="31" y="373"/>
                </a:cubicBezTo>
                <a:cubicBezTo>
                  <a:pt x="31" y="373"/>
                  <a:pt x="30" y="373"/>
                  <a:pt x="30" y="372"/>
                </a:cubicBezTo>
                <a:cubicBezTo>
                  <a:pt x="30" y="372"/>
                  <a:pt x="31" y="372"/>
                  <a:pt x="31" y="372"/>
                </a:cubicBezTo>
                <a:cubicBezTo>
                  <a:pt x="31" y="372"/>
                  <a:pt x="31" y="372"/>
                  <a:pt x="31" y="372"/>
                </a:cubicBezTo>
                <a:cubicBezTo>
                  <a:pt x="31" y="372"/>
                  <a:pt x="32" y="372"/>
                  <a:pt x="32" y="371"/>
                </a:cubicBezTo>
                <a:cubicBezTo>
                  <a:pt x="31" y="371"/>
                  <a:pt x="31" y="369"/>
                  <a:pt x="31" y="371"/>
                </a:cubicBezTo>
                <a:cubicBezTo>
                  <a:pt x="30" y="370"/>
                  <a:pt x="31" y="369"/>
                  <a:pt x="31" y="369"/>
                </a:cubicBezTo>
                <a:cubicBezTo>
                  <a:pt x="31" y="367"/>
                  <a:pt x="30" y="369"/>
                  <a:pt x="30" y="368"/>
                </a:cubicBezTo>
                <a:cubicBezTo>
                  <a:pt x="32" y="366"/>
                  <a:pt x="32" y="366"/>
                  <a:pt x="30" y="366"/>
                </a:cubicBezTo>
                <a:cubicBezTo>
                  <a:pt x="30" y="366"/>
                  <a:pt x="31" y="365"/>
                  <a:pt x="31" y="365"/>
                </a:cubicBezTo>
                <a:cubicBezTo>
                  <a:pt x="31" y="365"/>
                  <a:pt x="31" y="366"/>
                  <a:pt x="31" y="366"/>
                </a:cubicBezTo>
                <a:cubicBezTo>
                  <a:pt x="31" y="366"/>
                  <a:pt x="31" y="365"/>
                  <a:pt x="32" y="366"/>
                </a:cubicBezTo>
                <a:cubicBezTo>
                  <a:pt x="31" y="364"/>
                  <a:pt x="31" y="362"/>
                  <a:pt x="32" y="362"/>
                </a:cubicBezTo>
                <a:cubicBezTo>
                  <a:pt x="32" y="363"/>
                  <a:pt x="33" y="362"/>
                  <a:pt x="33" y="364"/>
                </a:cubicBezTo>
                <a:cubicBezTo>
                  <a:pt x="34" y="364"/>
                  <a:pt x="35" y="361"/>
                  <a:pt x="34" y="360"/>
                </a:cubicBezTo>
                <a:cubicBezTo>
                  <a:pt x="34" y="363"/>
                  <a:pt x="34" y="360"/>
                  <a:pt x="33" y="360"/>
                </a:cubicBezTo>
                <a:cubicBezTo>
                  <a:pt x="33" y="360"/>
                  <a:pt x="33" y="361"/>
                  <a:pt x="33" y="361"/>
                </a:cubicBezTo>
                <a:cubicBezTo>
                  <a:pt x="33" y="360"/>
                  <a:pt x="31" y="362"/>
                  <a:pt x="32" y="360"/>
                </a:cubicBezTo>
                <a:cubicBezTo>
                  <a:pt x="32" y="359"/>
                  <a:pt x="32" y="360"/>
                  <a:pt x="33" y="360"/>
                </a:cubicBezTo>
                <a:cubicBezTo>
                  <a:pt x="33" y="359"/>
                  <a:pt x="33" y="358"/>
                  <a:pt x="33" y="357"/>
                </a:cubicBezTo>
                <a:cubicBezTo>
                  <a:pt x="34" y="357"/>
                  <a:pt x="33" y="356"/>
                  <a:pt x="33" y="355"/>
                </a:cubicBezTo>
                <a:cubicBezTo>
                  <a:pt x="33" y="354"/>
                  <a:pt x="32" y="354"/>
                  <a:pt x="31" y="354"/>
                </a:cubicBezTo>
                <a:cubicBezTo>
                  <a:pt x="31" y="355"/>
                  <a:pt x="32" y="354"/>
                  <a:pt x="32" y="355"/>
                </a:cubicBezTo>
                <a:cubicBezTo>
                  <a:pt x="31" y="355"/>
                  <a:pt x="31" y="355"/>
                  <a:pt x="31" y="356"/>
                </a:cubicBezTo>
                <a:cubicBezTo>
                  <a:pt x="31" y="353"/>
                  <a:pt x="30" y="350"/>
                  <a:pt x="31" y="348"/>
                </a:cubicBezTo>
                <a:cubicBezTo>
                  <a:pt x="30" y="348"/>
                  <a:pt x="30" y="348"/>
                  <a:pt x="30" y="347"/>
                </a:cubicBezTo>
                <a:cubicBezTo>
                  <a:pt x="30" y="346"/>
                  <a:pt x="30" y="347"/>
                  <a:pt x="30" y="345"/>
                </a:cubicBezTo>
                <a:cubicBezTo>
                  <a:pt x="31" y="345"/>
                  <a:pt x="32" y="345"/>
                  <a:pt x="32" y="347"/>
                </a:cubicBezTo>
                <a:cubicBezTo>
                  <a:pt x="33" y="346"/>
                  <a:pt x="32" y="342"/>
                  <a:pt x="32" y="342"/>
                </a:cubicBezTo>
                <a:cubicBezTo>
                  <a:pt x="32" y="343"/>
                  <a:pt x="32" y="344"/>
                  <a:pt x="32" y="344"/>
                </a:cubicBezTo>
                <a:cubicBezTo>
                  <a:pt x="32" y="342"/>
                  <a:pt x="31" y="344"/>
                  <a:pt x="31" y="344"/>
                </a:cubicBezTo>
                <a:cubicBezTo>
                  <a:pt x="30" y="343"/>
                  <a:pt x="30" y="343"/>
                  <a:pt x="30" y="341"/>
                </a:cubicBezTo>
                <a:cubicBezTo>
                  <a:pt x="30" y="340"/>
                  <a:pt x="30" y="341"/>
                  <a:pt x="31" y="341"/>
                </a:cubicBezTo>
                <a:cubicBezTo>
                  <a:pt x="31" y="339"/>
                  <a:pt x="30" y="340"/>
                  <a:pt x="30" y="340"/>
                </a:cubicBezTo>
                <a:cubicBezTo>
                  <a:pt x="30" y="339"/>
                  <a:pt x="29" y="338"/>
                  <a:pt x="30" y="338"/>
                </a:cubicBezTo>
                <a:cubicBezTo>
                  <a:pt x="31" y="338"/>
                  <a:pt x="31" y="338"/>
                  <a:pt x="31" y="338"/>
                </a:cubicBezTo>
                <a:cubicBezTo>
                  <a:pt x="30" y="335"/>
                  <a:pt x="30" y="336"/>
                  <a:pt x="29" y="333"/>
                </a:cubicBezTo>
                <a:cubicBezTo>
                  <a:pt x="30" y="333"/>
                  <a:pt x="30" y="333"/>
                  <a:pt x="30" y="334"/>
                </a:cubicBezTo>
                <a:cubicBezTo>
                  <a:pt x="30" y="331"/>
                  <a:pt x="29" y="334"/>
                  <a:pt x="29" y="331"/>
                </a:cubicBezTo>
                <a:cubicBezTo>
                  <a:pt x="30" y="331"/>
                  <a:pt x="30" y="332"/>
                  <a:pt x="30" y="332"/>
                </a:cubicBezTo>
                <a:cubicBezTo>
                  <a:pt x="30" y="331"/>
                  <a:pt x="30" y="331"/>
                  <a:pt x="30" y="330"/>
                </a:cubicBezTo>
                <a:cubicBezTo>
                  <a:pt x="31" y="329"/>
                  <a:pt x="32" y="327"/>
                  <a:pt x="33" y="329"/>
                </a:cubicBezTo>
                <a:cubicBezTo>
                  <a:pt x="33" y="329"/>
                  <a:pt x="34" y="328"/>
                  <a:pt x="34" y="328"/>
                </a:cubicBezTo>
                <a:cubicBezTo>
                  <a:pt x="33" y="328"/>
                  <a:pt x="33" y="323"/>
                  <a:pt x="32" y="322"/>
                </a:cubicBezTo>
                <a:cubicBezTo>
                  <a:pt x="32" y="323"/>
                  <a:pt x="32" y="323"/>
                  <a:pt x="32" y="324"/>
                </a:cubicBezTo>
                <a:cubicBezTo>
                  <a:pt x="32" y="324"/>
                  <a:pt x="32" y="324"/>
                  <a:pt x="32" y="325"/>
                </a:cubicBezTo>
                <a:cubicBezTo>
                  <a:pt x="32" y="324"/>
                  <a:pt x="32" y="325"/>
                  <a:pt x="31" y="324"/>
                </a:cubicBezTo>
                <a:cubicBezTo>
                  <a:pt x="32" y="323"/>
                  <a:pt x="31" y="322"/>
                  <a:pt x="32" y="322"/>
                </a:cubicBezTo>
                <a:cubicBezTo>
                  <a:pt x="32" y="321"/>
                  <a:pt x="32" y="322"/>
                  <a:pt x="33" y="322"/>
                </a:cubicBezTo>
                <a:cubicBezTo>
                  <a:pt x="33" y="321"/>
                  <a:pt x="33" y="321"/>
                  <a:pt x="33" y="320"/>
                </a:cubicBezTo>
                <a:cubicBezTo>
                  <a:pt x="33" y="320"/>
                  <a:pt x="32" y="321"/>
                  <a:pt x="31" y="320"/>
                </a:cubicBezTo>
                <a:cubicBezTo>
                  <a:pt x="32" y="320"/>
                  <a:pt x="33" y="319"/>
                  <a:pt x="33" y="318"/>
                </a:cubicBezTo>
                <a:cubicBezTo>
                  <a:pt x="33" y="314"/>
                  <a:pt x="33" y="310"/>
                  <a:pt x="34" y="307"/>
                </a:cubicBezTo>
                <a:cubicBezTo>
                  <a:pt x="33" y="309"/>
                  <a:pt x="35" y="310"/>
                  <a:pt x="34" y="313"/>
                </a:cubicBezTo>
                <a:cubicBezTo>
                  <a:pt x="34" y="312"/>
                  <a:pt x="34" y="311"/>
                  <a:pt x="34" y="312"/>
                </a:cubicBezTo>
                <a:cubicBezTo>
                  <a:pt x="34" y="312"/>
                  <a:pt x="34" y="313"/>
                  <a:pt x="34" y="314"/>
                </a:cubicBezTo>
                <a:cubicBezTo>
                  <a:pt x="34" y="315"/>
                  <a:pt x="35" y="315"/>
                  <a:pt x="35" y="315"/>
                </a:cubicBezTo>
                <a:cubicBezTo>
                  <a:pt x="35" y="313"/>
                  <a:pt x="36" y="309"/>
                  <a:pt x="35" y="308"/>
                </a:cubicBezTo>
                <a:cubicBezTo>
                  <a:pt x="35" y="309"/>
                  <a:pt x="35" y="309"/>
                  <a:pt x="35" y="310"/>
                </a:cubicBezTo>
                <a:cubicBezTo>
                  <a:pt x="34" y="309"/>
                  <a:pt x="35" y="308"/>
                  <a:pt x="34" y="307"/>
                </a:cubicBezTo>
                <a:cubicBezTo>
                  <a:pt x="35" y="307"/>
                  <a:pt x="36" y="305"/>
                  <a:pt x="36" y="307"/>
                </a:cubicBezTo>
                <a:cubicBezTo>
                  <a:pt x="35" y="309"/>
                  <a:pt x="36" y="313"/>
                  <a:pt x="37" y="313"/>
                </a:cubicBezTo>
                <a:cubicBezTo>
                  <a:pt x="37" y="314"/>
                  <a:pt x="36" y="314"/>
                  <a:pt x="36" y="315"/>
                </a:cubicBezTo>
                <a:cubicBezTo>
                  <a:pt x="36" y="315"/>
                  <a:pt x="36" y="318"/>
                  <a:pt x="36" y="319"/>
                </a:cubicBezTo>
                <a:cubicBezTo>
                  <a:pt x="37" y="319"/>
                  <a:pt x="37" y="317"/>
                  <a:pt x="37" y="318"/>
                </a:cubicBezTo>
                <a:cubicBezTo>
                  <a:pt x="37" y="318"/>
                  <a:pt x="37" y="318"/>
                  <a:pt x="37" y="319"/>
                </a:cubicBezTo>
                <a:cubicBezTo>
                  <a:pt x="37" y="320"/>
                  <a:pt x="37" y="319"/>
                  <a:pt x="37" y="320"/>
                </a:cubicBezTo>
                <a:cubicBezTo>
                  <a:pt x="37" y="320"/>
                  <a:pt x="37" y="320"/>
                  <a:pt x="37" y="320"/>
                </a:cubicBezTo>
                <a:cubicBezTo>
                  <a:pt x="37" y="319"/>
                  <a:pt x="36" y="320"/>
                  <a:pt x="36" y="320"/>
                </a:cubicBezTo>
                <a:cubicBezTo>
                  <a:pt x="35" y="319"/>
                  <a:pt x="36" y="318"/>
                  <a:pt x="35" y="317"/>
                </a:cubicBezTo>
                <a:cubicBezTo>
                  <a:pt x="35" y="317"/>
                  <a:pt x="34" y="317"/>
                  <a:pt x="34" y="318"/>
                </a:cubicBezTo>
                <a:cubicBezTo>
                  <a:pt x="34" y="319"/>
                  <a:pt x="35" y="318"/>
                  <a:pt x="35" y="319"/>
                </a:cubicBezTo>
                <a:cubicBezTo>
                  <a:pt x="35" y="320"/>
                  <a:pt x="35" y="322"/>
                  <a:pt x="34" y="321"/>
                </a:cubicBezTo>
                <a:cubicBezTo>
                  <a:pt x="34" y="323"/>
                  <a:pt x="35" y="322"/>
                  <a:pt x="35" y="324"/>
                </a:cubicBezTo>
                <a:cubicBezTo>
                  <a:pt x="34" y="324"/>
                  <a:pt x="34" y="325"/>
                  <a:pt x="34" y="325"/>
                </a:cubicBezTo>
                <a:cubicBezTo>
                  <a:pt x="34" y="324"/>
                  <a:pt x="33" y="324"/>
                  <a:pt x="33" y="325"/>
                </a:cubicBezTo>
                <a:cubicBezTo>
                  <a:pt x="34" y="326"/>
                  <a:pt x="34" y="326"/>
                  <a:pt x="35" y="327"/>
                </a:cubicBezTo>
                <a:cubicBezTo>
                  <a:pt x="36" y="325"/>
                  <a:pt x="34" y="327"/>
                  <a:pt x="35" y="325"/>
                </a:cubicBezTo>
                <a:cubicBezTo>
                  <a:pt x="35" y="326"/>
                  <a:pt x="35" y="325"/>
                  <a:pt x="36" y="325"/>
                </a:cubicBezTo>
                <a:cubicBezTo>
                  <a:pt x="37" y="327"/>
                  <a:pt x="34" y="330"/>
                  <a:pt x="35" y="333"/>
                </a:cubicBezTo>
                <a:cubicBezTo>
                  <a:pt x="36" y="332"/>
                  <a:pt x="35" y="331"/>
                  <a:pt x="35" y="331"/>
                </a:cubicBezTo>
                <a:cubicBezTo>
                  <a:pt x="35" y="331"/>
                  <a:pt x="36" y="331"/>
                  <a:pt x="36" y="331"/>
                </a:cubicBezTo>
                <a:cubicBezTo>
                  <a:pt x="35" y="333"/>
                  <a:pt x="37" y="331"/>
                  <a:pt x="37" y="333"/>
                </a:cubicBezTo>
                <a:cubicBezTo>
                  <a:pt x="37" y="333"/>
                  <a:pt x="38" y="332"/>
                  <a:pt x="38" y="333"/>
                </a:cubicBezTo>
                <a:cubicBezTo>
                  <a:pt x="37" y="332"/>
                  <a:pt x="38" y="334"/>
                  <a:pt x="37" y="334"/>
                </a:cubicBezTo>
                <a:cubicBezTo>
                  <a:pt x="37" y="333"/>
                  <a:pt x="37" y="335"/>
                  <a:pt x="36" y="334"/>
                </a:cubicBezTo>
                <a:cubicBezTo>
                  <a:pt x="37" y="333"/>
                  <a:pt x="37" y="332"/>
                  <a:pt x="36" y="332"/>
                </a:cubicBezTo>
                <a:cubicBezTo>
                  <a:pt x="36" y="334"/>
                  <a:pt x="35" y="334"/>
                  <a:pt x="35" y="337"/>
                </a:cubicBezTo>
                <a:cubicBezTo>
                  <a:pt x="37" y="337"/>
                  <a:pt x="37" y="337"/>
                  <a:pt x="37" y="337"/>
                </a:cubicBezTo>
                <a:cubicBezTo>
                  <a:pt x="37" y="336"/>
                  <a:pt x="37" y="336"/>
                  <a:pt x="37" y="335"/>
                </a:cubicBezTo>
                <a:cubicBezTo>
                  <a:pt x="38" y="335"/>
                  <a:pt x="39" y="335"/>
                  <a:pt x="40" y="336"/>
                </a:cubicBezTo>
                <a:cubicBezTo>
                  <a:pt x="39" y="337"/>
                  <a:pt x="40" y="337"/>
                  <a:pt x="40" y="338"/>
                </a:cubicBezTo>
                <a:cubicBezTo>
                  <a:pt x="40" y="340"/>
                  <a:pt x="39" y="339"/>
                  <a:pt x="38" y="340"/>
                </a:cubicBezTo>
                <a:cubicBezTo>
                  <a:pt x="39" y="340"/>
                  <a:pt x="38" y="340"/>
                  <a:pt x="38" y="341"/>
                </a:cubicBezTo>
                <a:cubicBezTo>
                  <a:pt x="38" y="342"/>
                  <a:pt x="39" y="341"/>
                  <a:pt x="39" y="342"/>
                </a:cubicBezTo>
                <a:cubicBezTo>
                  <a:pt x="39" y="342"/>
                  <a:pt x="39" y="342"/>
                  <a:pt x="38" y="342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39" y="344"/>
                  <a:pt x="39" y="343"/>
                  <a:pt x="40" y="342"/>
                </a:cubicBezTo>
                <a:cubicBezTo>
                  <a:pt x="39" y="343"/>
                  <a:pt x="39" y="340"/>
                  <a:pt x="40" y="341"/>
                </a:cubicBezTo>
                <a:cubicBezTo>
                  <a:pt x="40" y="341"/>
                  <a:pt x="40" y="341"/>
                  <a:pt x="40" y="341"/>
                </a:cubicBezTo>
                <a:cubicBezTo>
                  <a:pt x="40" y="342"/>
                  <a:pt x="40" y="343"/>
                  <a:pt x="40" y="344"/>
                </a:cubicBezTo>
                <a:cubicBezTo>
                  <a:pt x="39" y="343"/>
                  <a:pt x="38" y="346"/>
                  <a:pt x="38" y="345"/>
                </a:cubicBezTo>
                <a:cubicBezTo>
                  <a:pt x="38" y="347"/>
                  <a:pt x="38" y="346"/>
                  <a:pt x="39" y="347"/>
                </a:cubicBezTo>
                <a:cubicBezTo>
                  <a:pt x="38" y="349"/>
                  <a:pt x="38" y="349"/>
                  <a:pt x="39" y="350"/>
                </a:cubicBezTo>
                <a:cubicBezTo>
                  <a:pt x="40" y="352"/>
                  <a:pt x="39" y="353"/>
                  <a:pt x="38" y="351"/>
                </a:cubicBezTo>
                <a:cubicBezTo>
                  <a:pt x="38" y="354"/>
                  <a:pt x="39" y="355"/>
                  <a:pt x="38" y="357"/>
                </a:cubicBezTo>
                <a:cubicBezTo>
                  <a:pt x="39" y="358"/>
                  <a:pt x="39" y="355"/>
                  <a:pt x="40" y="357"/>
                </a:cubicBezTo>
                <a:cubicBezTo>
                  <a:pt x="39" y="358"/>
                  <a:pt x="39" y="358"/>
                  <a:pt x="40" y="359"/>
                </a:cubicBezTo>
                <a:cubicBezTo>
                  <a:pt x="40" y="358"/>
                  <a:pt x="40" y="357"/>
                  <a:pt x="40" y="355"/>
                </a:cubicBezTo>
                <a:cubicBezTo>
                  <a:pt x="41" y="355"/>
                  <a:pt x="40" y="353"/>
                  <a:pt x="41" y="354"/>
                </a:cubicBezTo>
                <a:cubicBezTo>
                  <a:pt x="41" y="352"/>
                  <a:pt x="40" y="354"/>
                  <a:pt x="41" y="352"/>
                </a:cubicBezTo>
                <a:cubicBezTo>
                  <a:pt x="41" y="352"/>
                  <a:pt x="42" y="352"/>
                  <a:pt x="42" y="351"/>
                </a:cubicBezTo>
                <a:cubicBezTo>
                  <a:pt x="42" y="350"/>
                  <a:pt x="42" y="349"/>
                  <a:pt x="42" y="348"/>
                </a:cubicBezTo>
                <a:cubicBezTo>
                  <a:pt x="42" y="349"/>
                  <a:pt x="43" y="350"/>
                  <a:pt x="43" y="350"/>
                </a:cubicBezTo>
                <a:cubicBezTo>
                  <a:pt x="43" y="348"/>
                  <a:pt x="44" y="348"/>
                  <a:pt x="44" y="348"/>
                </a:cubicBezTo>
                <a:cubicBezTo>
                  <a:pt x="43" y="348"/>
                  <a:pt x="44" y="345"/>
                  <a:pt x="43" y="344"/>
                </a:cubicBezTo>
                <a:cubicBezTo>
                  <a:pt x="43" y="345"/>
                  <a:pt x="43" y="346"/>
                  <a:pt x="43" y="346"/>
                </a:cubicBezTo>
                <a:cubicBezTo>
                  <a:pt x="43" y="344"/>
                  <a:pt x="43" y="346"/>
                  <a:pt x="42" y="346"/>
                </a:cubicBezTo>
                <a:cubicBezTo>
                  <a:pt x="42" y="345"/>
                  <a:pt x="42" y="344"/>
                  <a:pt x="42" y="344"/>
                </a:cubicBezTo>
                <a:cubicBezTo>
                  <a:pt x="41" y="345"/>
                  <a:pt x="42" y="346"/>
                  <a:pt x="42" y="347"/>
                </a:cubicBezTo>
                <a:cubicBezTo>
                  <a:pt x="42" y="347"/>
                  <a:pt x="41" y="347"/>
                  <a:pt x="41" y="347"/>
                </a:cubicBezTo>
                <a:cubicBezTo>
                  <a:pt x="42" y="346"/>
                  <a:pt x="41" y="345"/>
                  <a:pt x="41" y="344"/>
                </a:cubicBezTo>
                <a:cubicBezTo>
                  <a:pt x="41" y="343"/>
                  <a:pt x="42" y="345"/>
                  <a:pt x="42" y="343"/>
                </a:cubicBezTo>
                <a:cubicBezTo>
                  <a:pt x="41" y="343"/>
                  <a:pt x="41" y="342"/>
                  <a:pt x="41" y="344"/>
                </a:cubicBezTo>
                <a:cubicBezTo>
                  <a:pt x="40" y="340"/>
                  <a:pt x="41" y="343"/>
                  <a:pt x="41" y="341"/>
                </a:cubicBezTo>
                <a:cubicBezTo>
                  <a:pt x="40" y="340"/>
                  <a:pt x="40" y="336"/>
                  <a:pt x="40" y="335"/>
                </a:cubicBezTo>
                <a:cubicBezTo>
                  <a:pt x="41" y="337"/>
                  <a:pt x="41" y="334"/>
                  <a:pt x="43" y="334"/>
                </a:cubicBezTo>
                <a:cubicBezTo>
                  <a:pt x="42" y="337"/>
                  <a:pt x="44" y="334"/>
                  <a:pt x="43" y="336"/>
                </a:cubicBezTo>
                <a:cubicBezTo>
                  <a:pt x="45" y="335"/>
                  <a:pt x="44" y="331"/>
                  <a:pt x="44" y="329"/>
                </a:cubicBezTo>
                <a:cubicBezTo>
                  <a:pt x="43" y="328"/>
                  <a:pt x="43" y="329"/>
                  <a:pt x="43" y="329"/>
                </a:cubicBezTo>
                <a:cubicBezTo>
                  <a:pt x="43" y="328"/>
                  <a:pt x="42" y="330"/>
                  <a:pt x="42" y="329"/>
                </a:cubicBezTo>
                <a:cubicBezTo>
                  <a:pt x="43" y="329"/>
                  <a:pt x="43" y="328"/>
                  <a:pt x="43" y="328"/>
                </a:cubicBezTo>
                <a:cubicBezTo>
                  <a:pt x="46" y="326"/>
                  <a:pt x="44" y="331"/>
                  <a:pt x="45" y="333"/>
                </a:cubicBezTo>
                <a:cubicBezTo>
                  <a:pt x="45" y="331"/>
                  <a:pt x="46" y="331"/>
                  <a:pt x="46" y="329"/>
                </a:cubicBezTo>
                <a:cubicBezTo>
                  <a:pt x="46" y="330"/>
                  <a:pt x="46" y="332"/>
                  <a:pt x="47" y="332"/>
                </a:cubicBezTo>
                <a:cubicBezTo>
                  <a:pt x="46" y="330"/>
                  <a:pt x="47" y="331"/>
                  <a:pt x="48" y="330"/>
                </a:cubicBezTo>
                <a:cubicBezTo>
                  <a:pt x="48" y="328"/>
                  <a:pt x="47" y="329"/>
                  <a:pt x="47" y="328"/>
                </a:cubicBezTo>
                <a:cubicBezTo>
                  <a:pt x="48" y="328"/>
                  <a:pt x="48" y="328"/>
                  <a:pt x="49" y="329"/>
                </a:cubicBezTo>
                <a:cubicBezTo>
                  <a:pt x="49" y="329"/>
                  <a:pt x="48" y="328"/>
                  <a:pt x="49" y="327"/>
                </a:cubicBezTo>
                <a:cubicBezTo>
                  <a:pt x="48" y="327"/>
                  <a:pt x="48" y="327"/>
                  <a:pt x="48" y="327"/>
                </a:cubicBezTo>
                <a:cubicBezTo>
                  <a:pt x="49" y="324"/>
                  <a:pt x="48" y="321"/>
                  <a:pt x="49" y="317"/>
                </a:cubicBezTo>
                <a:cubicBezTo>
                  <a:pt x="49" y="319"/>
                  <a:pt x="50" y="318"/>
                  <a:pt x="50" y="319"/>
                </a:cubicBezTo>
                <a:cubicBezTo>
                  <a:pt x="50" y="319"/>
                  <a:pt x="48" y="323"/>
                  <a:pt x="50" y="324"/>
                </a:cubicBezTo>
                <a:cubicBezTo>
                  <a:pt x="49" y="323"/>
                  <a:pt x="49" y="322"/>
                  <a:pt x="50" y="322"/>
                </a:cubicBezTo>
                <a:cubicBezTo>
                  <a:pt x="49" y="323"/>
                  <a:pt x="51" y="322"/>
                  <a:pt x="51" y="323"/>
                </a:cubicBezTo>
                <a:cubicBezTo>
                  <a:pt x="51" y="323"/>
                  <a:pt x="50" y="323"/>
                  <a:pt x="50" y="324"/>
                </a:cubicBezTo>
                <a:cubicBezTo>
                  <a:pt x="51" y="324"/>
                  <a:pt x="52" y="324"/>
                  <a:pt x="52" y="324"/>
                </a:cubicBezTo>
                <a:cubicBezTo>
                  <a:pt x="51" y="323"/>
                  <a:pt x="54" y="324"/>
                  <a:pt x="54" y="323"/>
                </a:cubicBezTo>
                <a:cubicBezTo>
                  <a:pt x="53" y="324"/>
                  <a:pt x="54" y="326"/>
                  <a:pt x="54" y="327"/>
                </a:cubicBezTo>
                <a:cubicBezTo>
                  <a:pt x="55" y="323"/>
                  <a:pt x="54" y="322"/>
                  <a:pt x="54" y="319"/>
                </a:cubicBezTo>
                <a:cubicBezTo>
                  <a:pt x="54" y="319"/>
                  <a:pt x="54" y="319"/>
                  <a:pt x="54" y="319"/>
                </a:cubicBezTo>
                <a:cubicBezTo>
                  <a:pt x="54" y="318"/>
                  <a:pt x="54" y="317"/>
                  <a:pt x="54" y="316"/>
                </a:cubicBezTo>
                <a:cubicBezTo>
                  <a:pt x="54" y="315"/>
                  <a:pt x="54" y="315"/>
                  <a:pt x="54" y="315"/>
                </a:cubicBezTo>
                <a:cubicBezTo>
                  <a:pt x="55" y="313"/>
                  <a:pt x="53" y="306"/>
                  <a:pt x="55" y="307"/>
                </a:cubicBezTo>
                <a:cubicBezTo>
                  <a:pt x="55" y="306"/>
                  <a:pt x="55" y="306"/>
                  <a:pt x="55" y="306"/>
                </a:cubicBezTo>
                <a:cubicBezTo>
                  <a:pt x="54" y="305"/>
                  <a:pt x="54" y="307"/>
                  <a:pt x="54" y="306"/>
                </a:cubicBezTo>
                <a:cubicBezTo>
                  <a:pt x="54" y="304"/>
                  <a:pt x="55" y="304"/>
                  <a:pt x="54" y="302"/>
                </a:cubicBezTo>
                <a:cubicBezTo>
                  <a:pt x="53" y="302"/>
                  <a:pt x="54" y="299"/>
                  <a:pt x="54" y="299"/>
                </a:cubicBezTo>
                <a:cubicBezTo>
                  <a:pt x="54" y="298"/>
                  <a:pt x="54" y="298"/>
                  <a:pt x="53" y="297"/>
                </a:cubicBezTo>
                <a:cubicBezTo>
                  <a:pt x="54" y="296"/>
                  <a:pt x="54" y="295"/>
                  <a:pt x="54" y="292"/>
                </a:cubicBezTo>
                <a:cubicBezTo>
                  <a:pt x="53" y="292"/>
                  <a:pt x="54" y="294"/>
                  <a:pt x="53" y="294"/>
                </a:cubicBezTo>
                <a:cubicBezTo>
                  <a:pt x="53" y="293"/>
                  <a:pt x="53" y="291"/>
                  <a:pt x="53" y="291"/>
                </a:cubicBezTo>
                <a:cubicBezTo>
                  <a:pt x="54" y="291"/>
                  <a:pt x="53" y="292"/>
                  <a:pt x="54" y="292"/>
                </a:cubicBezTo>
                <a:cubicBezTo>
                  <a:pt x="54" y="291"/>
                  <a:pt x="54" y="293"/>
                  <a:pt x="54" y="291"/>
                </a:cubicBezTo>
                <a:cubicBezTo>
                  <a:pt x="54" y="292"/>
                  <a:pt x="53" y="290"/>
                  <a:pt x="54" y="289"/>
                </a:cubicBezTo>
                <a:cubicBezTo>
                  <a:pt x="54" y="289"/>
                  <a:pt x="54" y="290"/>
                  <a:pt x="54" y="290"/>
                </a:cubicBezTo>
                <a:cubicBezTo>
                  <a:pt x="54" y="288"/>
                  <a:pt x="53" y="288"/>
                  <a:pt x="54" y="286"/>
                </a:cubicBezTo>
                <a:cubicBezTo>
                  <a:pt x="54" y="285"/>
                  <a:pt x="53" y="287"/>
                  <a:pt x="53" y="285"/>
                </a:cubicBezTo>
                <a:cubicBezTo>
                  <a:pt x="53" y="285"/>
                  <a:pt x="53" y="282"/>
                  <a:pt x="53" y="282"/>
                </a:cubicBezTo>
                <a:cubicBezTo>
                  <a:pt x="53" y="283"/>
                  <a:pt x="53" y="283"/>
                  <a:pt x="53" y="285"/>
                </a:cubicBezTo>
                <a:cubicBezTo>
                  <a:pt x="54" y="285"/>
                  <a:pt x="54" y="285"/>
                  <a:pt x="54" y="286"/>
                </a:cubicBezTo>
                <a:cubicBezTo>
                  <a:pt x="54" y="285"/>
                  <a:pt x="55" y="285"/>
                  <a:pt x="55" y="284"/>
                </a:cubicBezTo>
                <a:cubicBezTo>
                  <a:pt x="53" y="284"/>
                  <a:pt x="54" y="281"/>
                  <a:pt x="54" y="280"/>
                </a:cubicBezTo>
                <a:cubicBezTo>
                  <a:pt x="54" y="281"/>
                  <a:pt x="54" y="281"/>
                  <a:pt x="54" y="281"/>
                </a:cubicBezTo>
                <a:cubicBezTo>
                  <a:pt x="53" y="281"/>
                  <a:pt x="53" y="279"/>
                  <a:pt x="53" y="279"/>
                </a:cubicBezTo>
                <a:cubicBezTo>
                  <a:pt x="54" y="279"/>
                  <a:pt x="54" y="280"/>
                  <a:pt x="54" y="279"/>
                </a:cubicBezTo>
                <a:cubicBezTo>
                  <a:pt x="53" y="278"/>
                  <a:pt x="54" y="276"/>
                  <a:pt x="54" y="276"/>
                </a:cubicBezTo>
                <a:cubicBezTo>
                  <a:pt x="54" y="276"/>
                  <a:pt x="54" y="276"/>
                  <a:pt x="54" y="274"/>
                </a:cubicBezTo>
                <a:cubicBezTo>
                  <a:pt x="55" y="274"/>
                  <a:pt x="54" y="273"/>
                  <a:pt x="54" y="273"/>
                </a:cubicBezTo>
                <a:cubicBezTo>
                  <a:pt x="55" y="273"/>
                  <a:pt x="55" y="273"/>
                  <a:pt x="55" y="274"/>
                </a:cubicBezTo>
                <a:cubicBezTo>
                  <a:pt x="54" y="274"/>
                  <a:pt x="54" y="274"/>
                  <a:pt x="54" y="275"/>
                </a:cubicBezTo>
                <a:cubicBezTo>
                  <a:pt x="55" y="274"/>
                  <a:pt x="56" y="273"/>
                  <a:pt x="55" y="270"/>
                </a:cubicBezTo>
                <a:cubicBezTo>
                  <a:pt x="55" y="269"/>
                  <a:pt x="55" y="271"/>
                  <a:pt x="55" y="270"/>
                </a:cubicBezTo>
                <a:cubicBezTo>
                  <a:pt x="55" y="269"/>
                  <a:pt x="55" y="266"/>
                  <a:pt x="55" y="267"/>
                </a:cubicBezTo>
                <a:cubicBezTo>
                  <a:pt x="55" y="265"/>
                  <a:pt x="55" y="266"/>
                  <a:pt x="55" y="264"/>
                </a:cubicBezTo>
                <a:cubicBezTo>
                  <a:pt x="55" y="264"/>
                  <a:pt x="55" y="265"/>
                  <a:pt x="54" y="265"/>
                </a:cubicBezTo>
                <a:cubicBezTo>
                  <a:pt x="55" y="263"/>
                  <a:pt x="55" y="261"/>
                  <a:pt x="54" y="261"/>
                </a:cubicBezTo>
                <a:cubicBezTo>
                  <a:pt x="54" y="260"/>
                  <a:pt x="54" y="259"/>
                  <a:pt x="55" y="259"/>
                </a:cubicBezTo>
                <a:cubicBezTo>
                  <a:pt x="55" y="259"/>
                  <a:pt x="54" y="260"/>
                  <a:pt x="55" y="260"/>
                </a:cubicBezTo>
                <a:cubicBezTo>
                  <a:pt x="55" y="259"/>
                  <a:pt x="55" y="258"/>
                  <a:pt x="55" y="256"/>
                </a:cubicBezTo>
                <a:cubicBezTo>
                  <a:pt x="55" y="257"/>
                  <a:pt x="55" y="255"/>
                  <a:pt x="55" y="254"/>
                </a:cubicBezTo>
                <a:cubicBezTo>
                  <a:pt x="56" y="255"/>
                  <a:pt x="56" y="254"/>
                  <a:pt x="57" y="254"/>
                </a:cubicBezTo>
                <a:cubicBezTo>
                  <a:pt x="57" y="254"/>
                  <a:pt x="56" y="253"/>
                  <a:pt x="56" y="253"/>
                </a:cubicBezTo>
                <a:cubicBezTo>
                  <a:pt x="56" y="255"/>
                  <a:pt x="55" y="253"/>
                  <a:pt x="55" y="252"/>
                </a:cubicBezTo>
                <a:cubicBezTo>
                  <a:pt x="56" y="251"/>
                  <a:pt x="55" y="252"/>
                  <a:pt x="56" y="251"/>
                </a:cubicBezTo>
                <a:cubicBezTo>
                  <a:pt x="56" y="250"/>
                  <a:pt x="56" y="251"/>
                  <a:pt x="55" y="250"/>
                </a:cubicBezTo>
                <a:cubicBezTo>
                  <a:pt x="56" y="250"/>
                  <a:pt x="56" y="248"/>
                  <a:pt x="55" y="248"/>
                </a:cubicBezTo>
                <a:cubicBezTo>
                  <a:pt x="56" y="248"/>
                  <a:pt x="56" y="249"/>
                  <a:pt x="56" y="249"/>
                </a:cubicBezTo>
                <a:cubicBezTo>
                  <a:pt x="56" y="247"/>
                  <a:pt x="56" y="247"/>
                  <a:pt x="56" y="246"/>
                </a:cubicBezTo>
                <a:cubicBezTo>
                  <a:pt x="56" y="246"/>
                  <a:pt x="56" y="246"/>
                  <a:pt x="56" y="246"/>
                </a:cubicBezTo>
                <a:cubicBezTo>
                  <a:pt x="56" y="245"/>
                  <a:pt x="56" y="244"/>
                  <a:pt x="56" y="243"/>
                </a:cubicBezTo>
                <a:cubicBezTo>
                  <a:pt x="56" y="242"/>
                  <a:pt x="55" y="245"/>
                  <a:pt x="54" y="244"/>
                </a:cubicBezTo>
                <a:cubicBezTo>
                  <a:pt x="54" y="243"/>
                  <a:pt x="56" y="242"/>
                  <a:pt x="55" y="241"/>
                </a:cubicBezTo>
                <a:cubicBezTo>
                  <a:pt x="56" y="241"/>
                  <a:pt x="56" y="241"/>
                  <a:pt x="56" y="241"/>
                </a:cubicBezTo>
                <a:cubicBezTo>
                  <a:pt x="56" y="239"/>
                  <a:pt x="56" y="237"/>
                  <a:pt x="57" y="238"/>
                </a:cubicBezTo>
                <a:cubicBezTo>
                  <a:pt x="56" y="234"/>
                  <a:pt x="56" y="231"/>
                  <a:pt x="57" y="227"/>
                </a:cubicBezTo>
                <a:cubicBezTo>
                  <a:pt x="56" y="227"/>
                  <a:pt x="56" y="227"/>
                  <a:pt x="56" y="227"/>
                </a:cubicBezTo>
                <a:cubicBezTo>
                  <a:pt x="56" y="226"/>
                  <a:pt x="56" y="226"/>
                  <a:pt x="56" y="226"/>
                </a:cubicBezTo>
                <a:cubicBezTo>
                  <a:pt x="56" y="227"/>
                  <a:pt x="57" y="227"/>
                  <a:pt x="57" y="225"/>
                </a:cubicBezTo>
                <a:cubicBezTo>
                  <a:pt x="57" y="224"/>
                  <a:pt x="57" y="226"/>
                  <a:pt x="56" y="224"/>
                </a:cubicBezTo>
                <a:cubicBezTo>
                  <a:pt x="57" y="221"/>
                  <a:pt x="56" y="217"/>
                  <a:pt x="57" y="213"/>
                </a:cubicBezTo>
                <a:cubicBezTo>
                  <a:pt x="57" y="212"/>
                  <a:pt x="56" y="214"/>
                  <a:pt x="56" y="213"/>
                </a:cubicBezTo>
                <a:cubicBezTo>
                  <a:pt x="56" y="212"/>
                  <a:pt x="57" y="211"/>
                  <a:pt x="57" y="209"/>
                </a:cubicBezTo>
                <a:cubicBezTo>
                  <a:pt x="56" y="209"/>
                  <a:pt x="56" y="209"/>
                  <a:pt x="56" y="208"/>
                </a:cubicBezTo>
                <a:cubicBezTo>
                  <a:pt x="56" y="207"/>
                  <a:pt x="56" y="207"/>
                  <a:pt x="57" y="207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7"/>
                  <a:pt x="57" y="205"/>
                  <a:pt x="58" y="205"/>
                </a:cubicBezTo>
                <a:cubicBezTo>
                  <a:pt x="58" y="203"/>
                  <a:pt x="58" y="204"/>
                  <a:pt x="57" y="203"/>
                </a:cubicBezTo>
                <a:cubicBezTo>
                  <a:pt x="58" y="202"/>
                  <a:pt x="58" y="200"/>
                  <a:pt x="58" y="197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57" y="196"/>
                  <a:pt x="56" y="196"/>
                  <a:pt x="57" y="195"/>
                </a:cubicBezTo>
                <a:cubicBezTo>
                  <a:pt x="58" y="194"/>
                  <a:pt x="58" y="195"/>
                  <a:pt x="57" y="197"/>
                </a:cubicBezTo>
                <a:cubicBezTo>
                  <a:pt x="58" y="196"/>
                  <a:pt x="58" y="194"/>
                  <a:pt x="57" y="192"/>
                </a:cubicBezTo>
                <a:cubicBezTo>
                  <a:pt x="57" y="190"/>
                  <a:pt x="59" y="187"/>
                  <a:pt x="58" y="184"/>
                </a:cubicBezTo>
                <a:cubicBezTo>
                  <a:pt x="58" y="185"/>
                  <a:pt x="57" y="186"/>
                  <a:pt x="57" y="185"/>
                </a:cubicBezTo>
                <a:cubicBezTo>
                  <a:pt x="58" y="183"/>
                  <a:pt x="58" y="180"/>
                  <a:pt x="58" y="178"/>
                </a:cubicBezTo>
                <a:cubicBezTo>
                  <a:pt x="58" y="176"/>
                  <a:pt x="58" y="174"/>
                  <a:pt x="58" y="171"/>
                </a:cubicBezTo>
                <a:cubicBezTo>
                  <a:pt x="58" y="171"/>
                  <a:pt x="58" y="171"/>
                  <a:pt x="58" y="171"/>
                </a:cubicBezTo>
                <a:cubicBezTo>
                  <a:pt x="58" y="170"/>
                  <a:pt x="58" y="169"/>
                  <a:pt x="58" y="167"/>
                </a:cubicBezTo>
                <a:cubicBezTo>
                  <a:pt x="58" y="166"/>
                  <a:pt x="58" y="165"/>
                  <a:pt x="58" y="163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59" y="159"/>
                  <a:pt x="58" y="155"/>
                  <a:pt x="58" y="151"/>
                </a:cubicBezTo>
                <a:cubicBezTo>
                  <a:pt x="58" y="148"/>
                  <a:pt x="59" y="147"/>
                  <a:pt x="59" y="145"/>
                </a:cubicBezTo>
                <a:cubicBezTo>
                  <a:pt x="59" y="145"/>
                  <a:pt x="58" y="143"/>
                  <a:pt x="59" y="142"/>
                </a:cubicBezTo>
                <a:cubicBezTo>
                  <a:pt x="59" y="142"/>
                  <a:pt x="59" y="144"/>
                  <a:pt x="58" y="142"/>
                </a:cubicBezTo>
                <a:cubicBezTo>
                  <a:pt x="59" y="138"/>
                  <a:pt x="59" y="136"/>
                  <a:pt x="59" y="131"/>
                </a:cubicBezTo>
                <a:cubicBezTo>
                  <a:pt x="59" y="131"/>
                  <a:pt x="58" y="131"/>
                  <a:pt x="58" y="131"/>
                </a:cubicBezTo>
                <a:cubicBezTo>
                  <a:pt x="59" y="131"/>
                  <a:pt x="59" y="130"/>
                  <a:pt x="59" y="130"/>
                </a:cubicBezTo>
                <a:cubicBezTo>
                  <a:pt x="59" y="126"/>
                  <a:pt x="58" y="124"/>
                  <a:pt x="59" y="121"/>
                </a:cubicBezTo>
                <a:cubicBezTo>
                  <a:pt x="59" y="120"/>
                  <a:pt x="58" y="122"/>
                  <a:pt x="58" y="121"/>
                </a:cubicBezTo>
                <a:cubicBezTo>
                  <a:pt x="58" y="120"/>
                  <a:pt x="59" y="121"/>
                  <a:pt x="59" y="121"/>
                </a:cubicBezTo>
                <a:cubicBezTo>
                  <a:pt x="60" y="119"/>
                  <a:pt x="59" y="120"/>
                  <a:pt x="58" y="119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60" y="118"/>
                  <a:pt x="59" y="113"/>
                  <a:pt x="59" y="115"/>
                </a:cubicBezTo>
                <a:cubicBezTo>
                  <a:pt x="59" y="115"/>
                  <a:pt x="59" y="117"/>
                  <a:pt x="58" y="117"/>
                </a:cubicBezTo>
                <a:cubicBezTo>
                  <a:pt x="58" y="116"/>
                  <a:pt x="58" y="112"/>
                  <a:pt x="59" y="114"/>
                </a:cubicBezTo>
                <a:cubicBezTo>
                  <a:pt x="58" y="112"/>
                  <a:pt x="58" y="111"/>
                  <a:pt x="59" y="109"/>
                </a:cubicBezTo>
                <a:cubicBezTo>
                  <a:pt x="59" y="108"/>
                  <a:pt x="58" y="110"/>
                  <a:pt x="58" y="108"/>
                </a:cubicBezTo>
                <a:cubicBezTo>
                  <a:pt x="59" y="108"/>
                  <a:pt x="59" y="107"/>
                  <a:pt x="59" y="107"/>
                </a:cubicBezTo>
                <a:cubicBezTo>
                  <a:pt x="59" y="105"/>
                  <a:pt x="59" y="105"/>
                  <a:pt x="59" y="102"/>
                </a:cubicBezTo>
                <a:cubicBezTo>
                  <a:pt x="59" y="102"/>
                  <a:pt x="59" y="101"/>
                  <a:pt x="58" y="102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59" y="100"/>
                  <a:pt x="59" y="97"/>
                  <a:pt x="59" y="94"/>
                </a:cubicBezTo>
                <a:cubicBezTo>
                  <a:pt x="59" y="94"/>
                  <a:pt x="59" y="94"/>
                  <a:pt x="58" y="93"/>
                </a:cubicBezTo>
                <a:cubicBezTo>
                  <a:pt x="58" y="93"/>
                  <a:pt x="60" y="89"/>
                  <a:pt x="59" y="91"/>
                </a:cubicBezTo>
                <a:cubicBezTo>
                  <a:pt x="60" y="88"/>
                  <a:pt x="59" y="82"/>
                  <a:pt x="59" y="81"/>
                </a:cubicBezTo>
                <a:cubicBezTo>
                  <a:pt x="60" y="81"/>
                  <a:pt x="59" y="78"/>
                  <a:pt x="59" y="76"/>
                </a:cubicBezTo>
                <a:cubicBezTo>
                  <a:pt x="59" y="76"/>
                  <a:pt x="59" y="75"/>
                  <a:pt x="59" y="75"/>
                </a:cubicBezTo>
                <a:cubicBezTo>
                  <a:pt x="59" y="75"/>
                  <a:pt x="59" y="75"/>
                  <a:pt x="59" y="74"/>
                </a:cubicBezTo>
                <a:cubicBezTo>
                  <a:pt x="58" y="74"/>
                  <a:pt x="59" y="73"/>
                  <a:pt x="59" y="72"/>
                </a:cubicBezTo>
                <a:cubicBezTo>
                  <a:pt x="59" y="71"/>
                  <a:pt x="58" y="72"/>
                  <a:pt x="58" y="71"/>
                </a:cubicBezTo>
                <a:cubicBezTo>
                  <a:pt x="58" y="70"/>
                  <a:pt x="59" y="71"/>
                  <a:pt x="59" y="69"/>
                </a:cubicBezTo>
                <a:cubicBezTo>
                  <a:pt x="59" y="69"/>
                  <a:pt x="58" y="71"/>
                  <a:pt x="58" y="69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59" y="68"/>
                  <a:pt x="59" y="69"/>
                </a:cubicBezTo>
                <a:cubicBezTo>
                  <a:pt x="59" y="65"/>
                  <a:pt x="59" y="63"/>
                  <a:pt x="59" y="61"/>
                </a:cubicBezTo>
                <a:cubicBezTo>
                  <a:pt x="58" y="60"/>
                  <a:pt x="59" y="62"/>
                  <a:pt x="58" y="62"/>
                </a:cubicBezTo>
                <a:cubicBezTo>
                  <a:pt x="59" y="55"/>
                  <a:pt x="58" y="49"/>
                  <a:pt x="57" y="45"/>
                </a:cubicBezTo>
                <a:cubicBezTo>
                  <a:pt x="58" y="40"/>
                  <a:pt x="58" y="40"/>
                  <a:pt x="58" y="40"/>
                </a:cubicBezTo>
                <a:cubicBezTo>
                  <a:pt x="56" y="39"/>
                  <a:pt x="57" y="32"/>
                  <a:pt x="56" y="30"/>
                </a:cubicBezTo>
                <a:cubicBezTo>
                  <a:pt x="56" y="32"/>
                  <a:pt x="56" y="33"/>
                  <a:pt x="56" y="35"/>
                </a:cubicBezTo>
                <a:cubicBezTo>
                  <a:pt x="55" y="33"/>
                  <a:pt x="55" y="33"/>
                  <a:pt x="54" y="33"/>
                </a:cubicBezTo>
                <a:cubicBezTo>
                  <a:pt x="55" y="32"/>
                  <a:pt x="53" y="32"/>
                  <a:pt x="54" y="29"/>
                </a:cubicBezTo>
                <a:cubicBezTo>
                  <a:pt x="54" y="29"/>
                  <a:pt x="53" y="30"/>
                  <a:pt x="53" y="29"/>
                </a:cubicBezTo>
                <a:cubicBezTo>
                  <a:pt x="53" y="28"/>
                  <a:pt x="53" y="27"/>
                  <a:pt x="54" y="27"/>
                </a:cubicBezTo>
                <a:cubicBezTo>
                  <a:pt x="54" y="29"/>
                  <a:pt x="54" y="27"/>
                  <a:pt x="54" y="27"/>
                </a:cubicBezTo>
                <a:cubicBezTo>
                  <a:pt x="55" y="28"/>
                  <a:pt x="55" y="28"/>
                  <a:pt x="55" y="29"/>
                </a:cubicBezTo>
                <a:cubicBezTo>
                  <a:pt x="55" y="30"/>
                  <a:pt x="56" y="30"/>
                  <a:pt x="56" y="29"/>
                </a:cubicBezTo>
                <a:cubicBezTo>
                  <a:pt x="56" y="27"/>
                  <a:pt x="56" y="25"/>
                  <a:pt x="55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21"/>
                  <a:pt x="53" y="22"/>
                  <a:pt x="53" y="19"/>
                </a:cubicBezTo>
                <a:cubicBezTo>
                  <a:pt x="52" y="20"/>
                  <a:pt x="52" y="19"/>
                  <a:pt x="51" y="17"/>
                </a:cubicBezTo>
                <a:cubicBezTo>
                  <a:pt x="50" y="16"/>
                  <a:pt x="50" y="18"/>
                  <a:pt x="49" y="16"/>
                </a:cubicBezTo>
                <a:cubicBezTo>
                  <a:pt x="49" y="17"/>
                  <a:pt x="48" y="16"/>
                  <a:pt x="48" y="17"/>
                </a:cubicBezTo>
                <a:cubicBezTo>
                  <a:pt x="49" y="17"/>
                  <a:pt x="48" y="19"/>
                  <a:pt x="49" y="19"/>
                </a:cubicBezTo>
                <a:cubicBezTo>
                  <a:pt x="49" y="18"/>
                  <a:pt x="49" y="17"/>
                  <a:pt x="49" y="18"/>
                </a:cubicBezTo>
                <a:cubicBezTo>
                  <a:pt x="49" y="19"/>
                  <a:pt x="49" y="21"/>
                  <a:pt x="49" y="21"/>
                </a:cubicBezTo>
                <a:cubicBezTo>
                  <a:pt x="48" y="17"/>
                  <a:pt x="46" y="19"/>
                  <a:pt x="45" y="15"/>
                </a:cubicBezTo>
                <a:cubicBezTo>
                  <a:pt x="45" y="14"/>
                  <a:pt x="45" y="13"/>
                  <a:pt x="45" y="13"/>
                </a:cubicBezTo>
                <a:cubicBezTo>
                  <a:pt x="46" y="12"/>
                  <a:pt x="47" y="13"/>
                  <a:pt x="47" y="12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5" y="8"/>
                  <a:pt x="46" y="8"/>
                </a:cubicBezTo>
                <a:cubicBezTo>
                  <a:pt x="45" y="8"/>
                  <a:pt x="45" y="6"/>
                  <a:pt x="44" y="5"/>
                </a:cubicBezTo>
                <a:cubicBezTo>
                  <a:pt x="44" y="7"/>
                  <a:pt x="43" y="3"/>
                  <a:pt x="42" y="3"/>
                </a:cubicBezTo>
                <a:cubicBezTo>
                  <a:pt x="43" y="5"/>
                  <a:pt x="43" y="6"/>
                  <a:pt x="42" y="7"/>
                </a:cubicBezTo>
                <a:cubicBezTo>
                  <a:pt x="43" y="7"/>
                  <a:pt x="44" y="8"/>
                  <a:pt x="44" y="9"/>
                </a:cubicBezTo>
                <a:cubicBezTo>
                  <a:pt x="45" y="10"/>
                  <a:pt x="44" y="10"/>
                  <a:pt x="44" y="10"/>
                </a:cubicBezTo>
                <a:cubicBezTo>
                  <a:pt x="45" y="11"/>
                  <a:pt x="45" y="10"/>
                  <a:pt x="45" y="10"/>
                </a:cubicBezTo>
                <a:cubicBezTo>
                  <a:pt x="44" y="11"/>
                  <a:pt x="45" y="12"/>
                  <a:pt x="45" y="11"/>
                </a:cubicBezTo>
                <a:cubicBezTo>
                  <a:pt x="45" y="15"/>
                  <a:pt x="44" y="14"/>
                  <a:pt x="43" y="16"/>
                </a:cubicBezTo>
                <a:cubicBezTo>
                  <a:pt x="43" y="14"/>
                  <a:pt x="43" y="11"/>
                  <a:pt x="42" y="12"/>
                </a:cubicBezTo>
                <a:cubicBezTo>
                  <a:pt x="42" y="11"/>
                  <a:pt x="41" y="8"/>
                  <a:pt x="41" y="7"/>
                </a:cubicBezTo>
                <a:cubicBezTo>
                  <a:pt x="41" y="6"/>
                  <a:pt x="41" y="6"/>
                  <a:pt x="41" y="5"/>
                </a:cubicBezTo>
                <a:cubicBezTo>
                  <a:pt x="40" y="2"/>
                  <a:pt x="39" y="1"/>
                  <a:pt x="38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7" y="2"/>
                  <a:pt x="36" y="2"/>
                  <a:pt x="36" y="4"/>
                </a:cubicBezTo>
                <a:cubicBezTo>
                  <a:pt x="36" y="4"/>
                  <a:pt x="37" y="7"/>
                  <a:pt x="37" y="8"/>
                </a:cubicBezTo>
                <a:cubicBezTo>
                  <a:pt x="35" y="7"/>
                  <a:pt x="33" y="4"/>
                  <a:pt x="31" y="4"/>
                </a:cubicBezTo>
                <a:cubicBezTo>
                  <a:pt x="31" y="6"/>
                  <a:pt x="31" y="6"/>
                  <a:pt x="32" y="8"/>
                </a:cubicBezTo>
                <a:cubicBezTo>
                  <a:pt x="31" y="9"/>
                  <a:pt x="30" y="9"/>
                  <a:pt x="29" y="8"/>
                </a:cubicBezTo>
                <a:cubicBezTo>
                  <a:pt x="29" y="8"/>
                  <a:pt x="29" y="7"/>
                  <a:pt x="29" y="6"/>
                </a:cubicBezTo>
                <a:close/>
                <a:moveTo>
                  <a:pt x="55" y="273"/>
                </a:moveTo>
                <a:cubicBezTo>
                  <a:pt x="55" y="273"/>
                  <a:pt x="55" y="272"/>
                  <a:pt x="55" y="271"/>
                </a:cubicBezTo>
                <a:cubicBezTo>
                  <a:pt x="55" y="271"/>
                  <a:pt x="55" y="272"/>
                  <a:pt x="55" y="273"/>
                </a:cubicBezTo>
                <a:close/>
                <a:moveTo>
                  <a:pt x="47" y="329"/>
                </a:moveTo>
                <a:cubicBezTo>
                  <a:pt x="47" y="330"/>
                  <a:pt x="47" y="327"/>
                  <a:pt x="46" y="329"/>
                </a:cubicBezTo>
                <a:cubicBezTo>
                  <a:pt x="46" y="328"/>
                  <a:pt x="46" y="328"/>
                  <a:pt x="46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47" y="327"/>
                  <a:pt x="47" y="328"/>
                  <a:pt x="47" y="329"/>
                </a:cubicBezTo>
                <a:close/>
                <a:moveTo>
                  <a:pt x="44" y="326"/>
                </a:moveTo>
                <a:cubicBezTo>
                  <a:pt x="45" y="326"/>
                  <a:pt x="46" y="328"/>
                  <a:pt x="46" y="328"/>
                </a:cubicBezTo>
                <a:cubicBezTo>
                  <a:pt x="46" y="328"/>
                  <a:pt x="45" y="329"/>
                  <a:pt x="45" y="329"/>
                </a:cubicBezTo>
                <a:cubicBezTo>
                  <a:pt x="45" y="328"/>
                  <a:pt x="44" y="328"/>
                  <a:pt x="44" y="326"/>
                </a:cubicBezTo>
                <a:close/>
                <a:moveTo>
                  <a:pt x="42" y="370"/>
                </a:moveTo>
                <a:cubicBezTo>
                  <a:pt x="42" y="371"/>
                  <a:pt x="42" y="366"/>
                  <a:pt x="42" y="369"/>
                </a:cubicBezTo>
                <a:cubicBezTo>
                  <a:pt x="41" y="369"/>
                  <a:pt x="41" y="368"/>
                  <a:pt x="41" y="368"/>
                </a:cubicBezTo>
                <a:cubicBezTo>
                  <a:pt x="42" y="368"/>
                  <a:pt x="43" y="367"/>
                  <a:pt x="43" y="369"/>
                </a:cubicBezTo>
                <a:cubicBezTo>
                  <a:pt x="43" y="369"/>
                  <a:pt x="43" y="368"/>
                  <a:pt x="43" y="367"/>
                </a:cubicBezTo>
                <a:cubicBezTo>
                  <a:pt x="44" y="368"/>
                  <a:pt x="43" y="370"/>
                  <a:pt x="44" y="369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43" y="371"/>
                  <a:pt x="42" y="367"/>
                  <a:pt x="42" y="370"/>
                </a:cubicBezTo>
                <a:close/>
                <a:moveTo>
                  <a:pt x="22" y="380"/>
                </a:moveTo>
                <a:cubicBezTo>
                  <a:pt x="23" y="380"/>
                  <a:pt x="23" y="380"/>
                  <a:pt x="23" y="381"/>
                </a:cubicBezTo>
                <a:cubicBezTo>
                  <a:pt x="22" y="381"/>
                  <a:pt x="22" y="381"/>
                  <a:pt x="22" y="380"/>
                </a:cubicBezTo>
                <a:close/>
                <a:moveTo>
                  <a:pt x="22" y="5"/>
                </a:moveTo>
                <a:cubicBezTo>
                  <a:pt x="22" y="6"/>
                  <a:pt x="23" y="8"/>
                  <a:pt x="23" y="9"/>
                </a:cubicBezTo>
                <a:cubicBezTo>
                  <a:pt x="22" y="8"/>
                  <a:pt x="22" y="7"/>
                  <a:pt x="22" y="5"/>
                </a:cubicBezTo>
                <a:close/>
                <a:moveTo>
                  <a:pt x="13" y="12"/>
                </a:moveTo>
                <a:cubicBezTo>
                  <a:pt x="13" y="12"/>
                  <a:pt x="14" y="15"/>
                  <a:pt x="14" y="16"/>
                </a:cubicBezTo>
                <a:cubicBezTo>
                  <a:pt x="14" y="14"/>
                  <a:pt x="12" y="10"/>
                  <a:pt x="14" y="10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2"/>
                  <a:pt x="13" y="12"/>
                </a:cubicBezTo>
                <a:close/>
                <a:moveTo>
                  <a:pt x="20" y="9"/>
                </a:moveTo>
                <a:cubicBezTo>
                  <a:pt x="21" y="9"/>
                  <a:pt x="20" y="11"/>
                  <a:pt x="21" y="12"/>
                </a:cubicBezTo>
                <a:cubicBezTo>
                  <a:pt x="20" y="12"/>
                  <a:pt x="20" y="13"/>
                  <a:pt x="20" y="13"/>
                </a:cubicBezTo>
                <a:cubicBezTo>
                  <a:pt x="20" y="12"/>
                  <a:pt x="20" y="10"/>
                  <a:pt x="20" y="9"/>
                </a:cubicBezTo>
                <a:close/>
                <a:moveTo>
                  <a:pt x="33" y="7"/>
                </a:moveTo>
                <a:cubicBezTo>
                  <a:pt x="33" y="7"/>
                  <a:pt x="32" y="7"/>
                  <a:pt x="32" y="7"/>
                </a:cubicBezTo>
                <a:cubicBezTo>
                  <a:pt x="32" y="9"/>
                  <a:pt x="33" y="9"/>
                  <a:pt x="33" y="9"/>
                </a:cubicBezTo>
                <a:cubicBezTo>
                  <a:pt x="33" y="11"/>
                  <a:pt x="32" y="8"/>
                  <a:pt x="32" y="8"/>
                </a:cubicBezTo>
                <a:cubicBezTo>
                  <a:pt x="32" y="7"/>
                  <a:pt x="32" y="7"/>
                  <a:pt x="33" y="7"/>
                </a:cubicBezTo>
                <a:close/>
                <a:moveTo>
                  <a:pt x="22" y="11"/>
                </a:moveTo>
                <a:cubicBezTo>
                  <a:pt x="22" y="11"/>
                  <a:pt x="22" y="12"/>
                  <a:pt x="23" y="12"/>
                </a:cubicBezTo>
                <a:cubicBezTo>
                  <a:pt x="23" y="13"/>
                  <a:pt x="22" y="12"/>
                  <a:pt x="22" y="14"/>
                </a:cubicBezTo>
                <a:cubicBezTo>
                  <a:pt x="22" y="15"/>
                  <a:pt x="22" y="11"/>
                  <a:pt x="21" y="13"/>
                </a:cubicBezTo>
                <a:cubicBezTo>
                  <a:pt x="21" y="13"/>
                  <a:pt x="22" y="12"/>
                  <a:pt x="22" y="11"/>
                </a:cubicBezTo>
                <a:close/>
                <a:moveTo>
                  <a:pt x="11" y="16"/>
                </a:moveTo>
                <a:cubicBezTo>
                  <a:pt x="12" y="17"/>
                  <a:pt x="12" y="18"/>
                  <a:pt x="12" y="19"/>
                </a:cubicBezTo>
                <a:cubicBezTo>
                  <a:pt x="13" y="19"/>
                  <a:pt x="13" y="18"/>
                  <a:pt x="13" y="18"/>
                </a:cubicBezTo>
                <a:cubicBezTo>
                  <a:pt x="13" y="16"/>
                  <a:pt x="13" y="18"/>
                  <a:pt x="12" y="18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5"/>
                  <a:pt x="13" y="17"/>
                  <a:pt x="13" y="16"/>
                </a:cubicBezTo>
                <a:cubicBezTo>
                  <a:pt x="13" y="17"/>
                  <a:pt x="13" y="18"/>
                  <a:pt x="13" y="18"/>
                </a:cubicBezTo>
                <a:cubicBezTo>
                  <a:pt x="13" y="20"/>
                  <a:pt x="13" y="19"/>
                  <a:pt x="13" y="21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0"/>
                  <a:pt x="11" y="19"/>
                </a:cubicBezTo>
                <a:cubicBezTo>
                  <a:pt x="10" y="19"/>
                  <a:pt x="10" y="19"/>
                  <a:pt x="10" y="20"/>
                </a:cubicBezTo>
                <a:cubicBezTo>
                  <a:pt x="10" y="20"/>
                  <a:pt x="10" y="21"/>
                  <a:pt x="10" y="21"/>
                </a:cubicBezTo>
                <a:cubicBezTo>
                  <a:pt x="10" y="21"/>
                  <a:pt x="10" y="22"/>
                  <a:pt x="9" y="22"/>
                </a:cubicBezTo>
                <a:cubicBezTo>
                  <a:pt x="9" y="21"/>
                  <a:pt x="10" y="21"/>
                  <a:pt x="9" y="19"/>
                </a:cubicBezTo>
                <a:cubicBezTo>
                  <a:pt x="10" y="19"/>
                  <a:pt x="11" y="19"/>
                  <a:pt x="10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8"/>
                  <a:pt x="12" y="17"/>
                  <a:pt x="11" y="16"/>
                </a:cubicBezTo>
                <a:close/>
                <a:moveTo>
                  <a:pt x="14" y="20"/>
                </a:moveTo>
                <a:cubicBezTo>
                  <a:pt x="13" y="19"/>
                  <a:pt x="14" y="17"/>
                  <a:pt x="14" y="17"/>
                </a:cubicBezTo>
                <a:cubicBezTo>
                  <a:pt x="15" y="18"/>
                  <a:pt x="14" y="18"/>
                  <a:pt x="14" y="20"/>
                </a:cubicBezTo>
                <a:close/>
                <a:moveTo>
                  <a:pt x="42" y="18"/>
                </a:moveTo>
                <a:cubicBezTo>
                  <a:pt x="42" y="16"/>
                  <a:pt x="43" y="18"/>
                  <a:pt x="44" y="18"/>
                </a:cubicBezTo>
                <a:cubicBezTo>
                  <a:pt x="44" y="18"/>
                  <a:pt x="43" y="19"/>
                  <a:pt x="44" y="20"/>
                </a:cubicBezTo>
                <a:cubicBezTo>
                  <a:pt x="44" y="21"/>
                  <a:pt x="44" y="23"/>
                  <a:pt x="43" y="22"/>
                </a:cubicBezTo>
                <a:cubicBezTo>
                  <a:pt x="43" y="19"/>
                  <a:pt x="43" y="19"/>
                  <a:pt x="42" y="18"/>
                </a:cubicBezTo>
                <a:close/>
                <a:moveTo>
                  <a:pt x="14" y="20"/>
                </a:moveTo>
                <a:cubicBezTo>
                  <a:pt x="14" y="20"/>
                  <a:pt x="15" y="21"/>
                  <a:pt x="15" y="22"/>
                </a:cubicBezTo>
                <a:cubicBezTo>
                  <a:pt x="15" y="23"/>
                  <a:pt x="14" y="23"/>
                  <a:pt x="14" y="24"/>
                </a:cubicBezTo>
                <a:cubicBezTo>
                  <a:pt x="13" y="23"/>
                  <a:pt x="14" y="21"/>
                  <a:pt x="14" y="20"/>
                </a:cubicBezTo>
                <a:close/>
                <a:moveTo>
                  <a:pt x="8" y="21"/>
                </a:moveTo>
                <a:cubicBezTo>
                  <a:pt x="9" y="21"/>
                  <a:pt x="8" y="22"/>
                  <a:pt x="9" y="22"/>
                </a:cubicBezTo>
                <a:cubicBezTo>
                  <a:pt x="9" y="23"/>
                  <a:pt x="8" y="23"/>
                  <a:pt x="8" y="23"/>
                </a:cubicBezTo>
                <a:cubicBezTo>
                  <a:pt x="8" y="23"/>
                  <a:pt x="8" y="22"/>
                  <a:pt x="8" y="21"/>
                </a:cubicBezTo>
                <a:close/>
                <a:moveTo>
                  <a:pt x="17" y="22"/>
                </a:moveTo>
                <a:cubicBezTo>
                  <a:pt x="17" y="22"/>
                  <a:pt x="17" y="22"/>
                  <a:pt x="17" y="23"/>
                </a:cubicBezTo>
                <a:cubicBezTo>
                  <a:pt x="16" y="23"/>
                  <a:pt x="17" y="21"/>
                  <a:pt x="16" y="22"/>
                </a:cubicBezTo>
                <a:cubicBezTo>
                  <a:pt x="16" y="20"/>
                  <a:pt x="17" y="21"/>
                  <a:pt x="17" y="22"/>
                </a:cubicBezTo>
                <a:close/>
                <a:moveTo>
                  <a:pt x="38" y="21"/>
                </a:moveTo>
                <a:cubicBezTo>
                  <a:pt x="39" y="22"/>
                  <a:pt x="41" y="23"/>
                  <a:pt x="42" y="24"/>
                </a:cubicBezTo>
                <a:cubicBezTo>
                  <a:pt x="40" y="25"/>
                  <a:pt x="39" y="21"/>
                  <a:pt x="38" y="23"/>
                </a:cubicBezTo>
                <a:cubicBezTo>
                  <a:pt x="38" y="23"/>
                  <a:pt x="39" y="22"/>
                  <a:pt x="38" y="21"/>
                </a:cubicBezTo>
                <a:close/>
                <a:moveTo>
                  <a:pt x="42" y="22"/>
                </a:moveTo>
                <a:cubicBezTo>
                  <a:pt x="43" y="23"/>
                  <a:pt x="42" y="25"/>
                  <a:pt x="43" y="25"/>
                </a:cubicBezTo>
                <a:cubicBezTo>
                  <a:pt x="42" y="27"/>
                  <a:pt x="42" y="23"/>
                  <a:pt x="42" y="22"/>
                </a:cubicBezTo>
                <a:close/>
                <a:moveTo>
                  <a:pt x="51" y="23"/>
                </a:moveTo>
                <a:cubicBezTo>
                  <a:pt x="51" y="22"/>
                  <a:pt x="51" y="23"/>
                  <a:pt x="52" y="23"/>
                </a:cubicBezTo>
                <a:cubicBezTo>
                  <a:pt x="52" y="24"/>
                  <a:pt x="52" y="25"/>
                  <a:pt x="51" y="25"/>
                </a:cubicBezTo>
                <a:cubicBezTo>
                  <a:pt x="51" y="24"/>
                  <a:pt x="52" y="23"/>
                  <a:pt x="51" y="23"/>
                </a:cubicBezTo>
                <a:close/>
                <a:moveTo>
                  <a:pt x="6" y="48"/>
                </a:moveTo>
                <a:cubicBezTo>
                  <a:pt x="6" y="48"/>
                  <a:pt x="7" y="49"/>
                  <a:pt x="7" y="49"/>
                </a:cubicBezTo>
                <a:cubicBezTo>
                  <a:pt x="7" y="50"/>
                  <a:pt x="7" y="50"/>
                  <a:pt x="6" y="50"/>
                </a:cubicBezTo>
                <a:cubicBezTo>
                  <a:pt x="6" y="49"/>
                  <a:pt x="6" y="49"/>
                  <a:pt x="6" y="48"/>
                </a:cubicBezTo>
                <a:close/>
                <a:moveTo>
                  <a:pt x="7" y="52"/>
                </a:moveTo>
                <a:cubicBezTo>
                  <a:pt x="8" y="52"/>
                  <a:pt x="7" y="54"/>
                  <a:pt x="8" y="54"/>
                </a:cubicBezTo>
                <a:cubicBezTo>
                  <a:pt x="7" y="54"/>
                  <a:pt x="6" y="55"/>
                  <a:pt x="6" y="54"/>
                </a:cubicBezTo>
                <a:cubicBezTo>
                  <a:pt x="6" y="53"/>
                  <a:pt x="7" y="54"/>
                  <a:pt x="7" y="52"/>
                </a:cubicBezTo>
                <a:close/>
                <a:moveTo>
                  <a:pt x="17" y="61"/>
                </a:moveTo>
                <a:cubicBezTo>
                  <a:pt x="17" y="62"/>
                  <a:pt x="17" y="63"/>
                  <a:pt x="16" y="63"/>
                </a:cubicBezTo>
                <a:cubicBezTo>
                  <a:pt x="17" y="62"/>
                  <a:pt x="17" y="61"/>
                  <a:pt x="17" y="61"/>
                </a:cubicBezTo>
                <a:close/>
                <a:moveTo>
                  <a:pt x="17" y="65"/>
                </a:moveTo>
                <a:cubicBezTo>
                  <a:pt x="17" y="64"/>
                  <a:pt x="16" y="66"/>
                  <a:pt x="17" y="66"/>
                </a:cubicBezTo>
                <a:cubicBezTo>
                  <a:pt x="17" y="67"/>
                  <a:pt x="17" y="67"/>
                  <a:pt x="16" y="67"/>
                </a:cubicBezTo>
                <a:cubicBezTo>
                  <a:pt x="17" y="67"/>
                  <a:pt x="17" y="66"/>
                  <a:pt x="16" y="66"/>
                </a:cubicBezTo>
                <a:cubicBezTo>
                  <a:pt x="16" y="65"/>
                  <a:pt x="17" y="66"/>
                  <a:pt x="17" y="65"/>
                </a:cubicBezTo>
                <a:close/>
                <a:moveTo>
                  <a:pt x="11" y="65"/>
                </a:moveTo>
                <a:cubicBezTo>
                  <a:pt x="11" y="66"/>
                  <a:pt x="10" y="66"/>
                  <a:pt x="10" y="67"/>
                </a:cubicBezTo>
                <a:cubicBezTo>
                  <a:pt x="9" y="66"/>
                  <a:pt x="10" y="64"/>
                  <a:pt x="11" y="65"/>
                </a:cubicBezTo>
                <a:close/>
                <a:moveTo>
                  <a:pt x="23" y="66"/>
                </a:moveTo>
                <a:cubicBezTo>
                  <a:pt x="23" y="67"/>
                  <a:pt x="23" y="68"/>
                  <a:pt x="23" y="69"/>
                </a:cubicBezTo>
                <a:cubicBezTo>
                  <a:pt x="22" y="68"/>
                  <a:pt x="23" y="66"/>
                  <a:pt x="22" y="67"/>
                </a:cubicBezTo>
                <a:cubicBezTo>
                  <a:pt x="22" y="66"/>
                  <a:pt x="22" y="66"/>
                  <a:pt x="23" y="66"/>
                </a:cubicBezTo>
                <a:close/>
                <a:moveTo>
                  <a:pt x="6" y="67"/>
                </a:moveTo>
                <a:cubicBezTo>
                  <a:pt x="6" y="68"/>
                  <a:pt x="6" y="69"/>
                  <a:pt x="6" y="70"/>
                </a:cubicBezTo>
                <a:cubicBezTo>
                  <a:pt x="5" y="69"/>
                  <a:pt x="5" y="68"/>
                  <a:pt x="6" y="67"/>
                </a:cubicBezTo>
                <a:close/>
                <a:moveTo>
                  <a:pt x="6" y="69"/>
                </a:moveTo>
                <a:cubicBezTo>
                  <a:pt x="7" y="69"/>
                  <a:pt x="7" y="70"/>
                  <a:pt x="7" y="71"/>
                </a:cubicBezTo>
                <a:cubicBezTo>
                  <a:pt x="8" y="71"/>
                  <a:pt x="7" y="70"/>
                  <a:pt x="8" y="69"/>
                </a:cubicBezTo>
                <a:cubicBezTo>
                  <a:pt x="9" y="70"/>
                  <a:pt x="8" y="71"/>
                  <a:pt x="8" y="72"/>
                </a:cubicBezTo>
                <a:cubicBezTo>
                  <a:pt x="7" y="72"/>
                  <a:pt x="7" y="72"/>
                  <a:pt x="6" y="71"/>
                </a:cubicBezTo>
                <a:cubicBezTo>
                  <a:pt x="6" y="71"/>
                  <a:pt x="6" y="70"/>
                  <a:pt x="7" y="70"/>
                </a:cubicBezTo>
                <a:cubicBezTo>
                  <a:pt x="7" y="70"/>
                  <a:pt x="6" y="70"/>
                  <a:pt x="6" y="69"/>
                </a:cubicBezTo>
                <a:close/>
                <a:moveTo>
                  <a:pt x="10" y="70"/>
                </a:moveTo>
                <a:cubicBezTo>
                  <a:pt x="9" y="71"/>
                  <a:pt x="10" y="72"/>
                  <a:pt x="9" y="72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0"/>
                  <a:pt x="9" y="70"/>
                  <a:pt x="10" y="70"/>
                </a:cubicBezTo>
                <a:close/>
                <a:moveTo>
                  <a:pt x="6" y="73"/>
                </a:moveTo>
                <a:cubicBezTo>
                  <a:pt x="6" y="73"/>
                  <a:pt x="5" y="73"/>
                  <a:pt x="5" y="72"/>
                </a:cubicBezTo>
                <a:cubicBezTo>
                  <a:pt x="5" y="70"/>
                  <a:pt x="6" y="70"/>
                  <a:pt x="6" y="73"/>
                </a:cubicBezTo>
                <a:close/>
                <a:moveTo>
                  <a:pt x="9" y="75"/>
                </a:moveTo>
                <a:cubicBezTo>
                  <a:pt x="9" y="74"/>
                  <a:pt x="10" y="74"/>
                  <a:pt x="10" y="74"/>
                </a:cubicBezTo>
                <a:cubicBezTo>
                  <a:pt x="10" y="75"/>
                  <a:pt x="10" y="75"/>
                  <a:pt x="9" y="75"/>
                </a:cubicBezTo>
                <a:close/>
                <a:moveTo>
                  <a:pt x="6" y="85"/>
                </a:moveTo>
                <a:cubicBezTo>
                  <a:pt x="7" y="86"/>
                  <a:pt x="6" y="88"/>
                  <a:pt x="5" y="90"/>
                </a:cubicBezTo>
                <a:cubicBezTo>
                  <a:pt x="5" y="89"/>
                  <a:pt x="6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87"/>
                  <a:pt x="6" y="86"/>
                  <a:pt x="6" y="85"/>
                </a:cubicBezTo>
                <a:close/>
                <a:moveTo>
                  <a:pt x="58" y="85"/>
                </a:moveTo>
                <a:cubicBezTo>
                  <a:pt x="59" y="85"/>
                  <a:pt x="59" y="87"/>
                  <a:pt x="59" y="88"/>
                </a:cubicBezTo>
                <a:cubicBezTo>
                  <a:pt x="58" y="88"/>
                  <a:pt x="59" y="86"/>
                  <a:pt x="58" y="85"/>
                </a:cubicBezTo>
                <a:close/>
                <a:moveTo>
                  <a:pt x="5" y="92"/>
                </a:moveTo>
                <a:cubicBezTo>
                  <a:pt x="5" y="92"/>
                  <a:pt x="5" y="93"/>
                  <a:pt x="5" y="93"/>
                </a:cubicBezTo>
                <a:cubicBezTo>
                  <a:pt x="5" y="94"/>
                  <a:pt x="5" y="94"/>
                  <a:pt x="5" y="95"/>
                </a:cubicBezTo>
                <a:cubicBezTo>
                  <a:pt x="4" y="94"/>
                  <a:pt x="5" y="93"/>
                  <a:pt x="5" y="92"/>
                </a:cubicBezTo>
                <a:close/>
                <a:moveTo>
                  <a:pt x="5" y="141"/>
                </a:moveTo>
                <a:cubicBezTo>
                  <a:pt x="6" y="141"/>
                  <a:pt x="7" y="142"/>
                  <a:pt x="6" y="142"/>
                </a:cubicBezTo>
                <a:cubicBezTo>
                  <a:pt x="6" y="141"/>
                  <a:pt x="5" y="142"/>
                  <a:pt x="5" y="141"/>
                </a:cubicBezTo>
                <a:close/>
                <a:moveTo>
                  <a:pt x="8" y="152"/>
                </a:moveTo>
                <a:cubicBezTo>
                  <a:pt x="9" y="150"/>
                  <a:pt x="9" y="152"/>
                  <a:pt x="9" y="152"/>
                </a:cubicBezTo>
                <a:cubicBezTo>
                  <a:pt x="9" y="154"/>
                  <a:pt x="9" y="152"/>
                  <a:pt x="8" y="152"/>
                </a:cubicBezTo>
                <a:close/>
                <a:moveTo>
                  <a:pt x="8" y="159"/>
                </a:moveTo>
                <a:cubicBezTo>
                  <a:pt x="7" y="159"/>
                  <a:pt x="7" y="156"/>
                  <a:pt x="8" y="157"/>
                </a:cubicBezTo>
                <a:cubicBezTo>
                  <a:pt x="8" y="157"/>
                  <a:pt x="8" y="158"/>
                  <a:pt x="8" y="158"/>
                </a:cubicBezTo>
                <a:cubicBezTo>
                  <a:pt x="8" y="160"/>
                  <a:pt x="8" y="157"/>
                  <a:pt x="8" y="159"/>
                </a:cubicBezTo>
                <a:close/>
                <a:moveTo>
                  <a:pt x="7" y="159"/>
                </a:moveTo>
                <a:cubicBezTo>
                  <a:pt x="6" y="160"/>
                  <a:pt x="6" y="160"/>
                  <a:pt x="6" y="160"/>
                </a:cubicBezTo>
                <a:cubicBezTo>
                  <a:pt x="6" y="161"/>
                  <a:pt x="7" y="161"/>
                  <a:pt x="7" y="161"/>
                </a:cubicBezTo>
                <a:cubicBezTo>
                  <a:pt x="6" y="164"/>
                  <a:pt x="6" y="158"/>
                  <a:pt x="7" y="159"/>
                </a:cubicBezTo>
                <a:close/>
                <a:moveTo>
                  <a:pt x="8" y="175"/>
                </a:moveTo>
                <a:cubicBezTo>
                  <a:pt x="7" y="176"/>
                  <a:pt x="7" y="178"/>
                  <a:pt x="7" y="179"/>
                </a:cubicBezTo>
                <a:cubicBezTo>
                  <a:pt x="7" y="180"/>
                  <a:pt x="8" y="181"/>
                  <a:pt x="9" y="180"/>
                </a:cubicBezTo>
                <a:cubicBezTo>
                  <a:pt x="9" y="182"/>
                  <a:pt x="8" y="181"/>
                  <a:pt x="8" y="183"/>
                </a:cubicBezTo>
                <a:cubicBezTo>
                  <a:pt x="8" y="183"/>
                  <a:pt x="8" y="180"/>
                  <a:pt x="7" y="181"/>
                </a:cubicBezTo>
                <a:cubicBezTo>
                  <a:pt x="6" y="179"/>
                  <a:pt x="7" y="177"/>
                  <a:pt x="6" y="176"/>
                </a:cubicBezTo>
                <a:cubicBezTo>
                  <a:pt x="6" y="175"/>
                  <a:pt x="7" y="176"/>
                  <a:pt x="8" y="175"/>
                </a:cubicBezTo>
                <a:close/>
                <a:moveTo>
                  <a:pt x="12" y="182"/>
                </a:moveTo>
                <a:cubicBezTo>
                  <a:pt x="12" y="182"/>
                  <a:pt x="12" y="184"/>
                  <a:pt x="12" y="186"/>
                </a:cubicBezTo>
                <a:cubicBezTo>
                  <a:pt x="11" y="185"/>
                  <a:pt x="12" y="184"/>
                  <a:pt x="12" y="182"/>
                </a:cubicBezTo>
                <a:close/>
                <a:moveTo>
                  <a:pt x="8" y="191"/>
                </a:moveTo>
                <a:cubicBezTo>
                  <a:pt x="8" y="190"/>
                  <a:pt x="8" y="192"/>
                  <a:pt x="9" y="191"/>
                </a:cubicBezTo>
                <a:cubicBezTo>
                  <a:pt x="9" y="193"/>
                  <a:pt x="8" y="191"/>
                  <a:pt x="8" y="193"/>
                </a:cubicBezTo>
                <a:cubicBezTo>
                  <a:pt x="7" y="193"/>
                  <a:pt x="8" y="191"/>
                  <a:pt x="8" y="191"/>
                </a:cubicBezTo>
                <a:close/>
                <a:moveTo>
                  <a:pt x="10" y="192"/>
                </a:moveTo>
                <a:cubicBezTo>
                  <a:pt x="10" y="192"/>
                  <a:pt x="10" y="193"/>
                  <a:pt x="10" y="193"/>
                </a:cubicBezTo>
                <a:cubicBezTo>
                  <a:pt x="10" y="193"/>
                  <a:pt x="9" y="191"/>
                  <a:pt x="9" y="194"/>
                </a:cubicBezTo>
                <a:cubicBezTo>
                  <a:pt x="8" y="193"/>
                  <a:pt x="9" y="192"/>
                  <a:pt x="10" y="192"/>
                </a:cubicBezTo>
                <a:close/>
                <a:moveTo>
                  <a:pt x="9" y="194"/>
                </a:moveTo>
                <a:cubicBezTo>
                  <a:pt x="10" y="194"/>
                  <a:pt x="10" y="195"/>
                  <a:pt x="11" y="195"/>
                </a:cubicBezTo>
                <a:cubicBezTo>
                  <a:pt x="10" y="195"/>
                  <a:pt x="9" y="196"/>
                  <a:pt x="9" y="194"/>
                </a:cubicBezTo>
                <a:close/>
                <a:moveTo>
                  <a:pt x="12" y="219"/>
                </a:moveTo>
                <a:cubicBezTo>
                  <a:pt x="12" y="218"/>
                  <a:pt x="12" y="219"/>
                  <a:pt x="12" y="218"/>
                </a:cubicBezTo>
                <a:cubicBezTo>
                  <a:pt x="12" y="219"/>
                  <a:pt x="12" y="220"/>
                  <a:pt x="13" y="220"/>
                </a:cubicBezTo>
                <a:cubicBezTo>
                  <a:pt x="12" y="221"/>
                  <a:pt x="12" y="219"/>
                  <a:pt x="12" y="219"/>
                </a:cubicBezTo>
                <a:close/>
                <a:moveTo>
                  <a:pt x="13" y="222"/>
                </a:moveTo>
                <a:cubicBezTo>
                  <a:pt x="14" y="223"/>
                  <a:pt x="13" y="223"/>
                  <a:pt x="13" y="224"/>
                </a:cubicBezTo>
                <a:cubicBezTo>
                  <a:pt x="13" y="224"/>
                  <a:pt x="12" y="225"/>
                  <a:pt x="12" y="225"/>
                </a:cubicBezTo>
                <a:cubicBezTo>
                  <a:pt x="11" y="224"/>
                  <a:pt x="12" y="224"/>
                  <a:pt x="12" y="223"/>
                </a:cubicBezTo>
                <a:cubicBezTo>
                  <a:pt x="13" y="224"/>
                  <a:pt x="13" y="224"/>
                  <a:pt x="13" y="222"/>
                </a:cubicBezTo>
                <a:close/>
                <a:moveTo>
                  <a:pt x="14" y="229"/>
                </a:moveTo>
                <a:cubicBezTo>
                  <a:pt x="13" y="227"/>
                  <a:pt x="15" y="230"/>
                  <a:pt x="15" y="228"/>
                </a:cubicBezTo>
                <a:cubicBezTo>
                  <a:pt x="16" y="230"/>
                  <a:pt x="14" y="229"/>
                  <a:pt x="14" y="229"/>
                </a:cubicBezTo>
                <a:close/>
                <a:moveTo>
                  <a:pt x="12" y="230"/>
                </a:moveTo>
                <a:cubicBezTo>
                  <a:pt x="12" y="232"/>
                  <a:pt x="12" y="232"/>
                  <a:pt x="12" y="233"/>
                </a:cubicBezTo>
                <a:cubicBezTo>
                  <a:pt x="11" y="233"/>
                  <a:pt x="11" y="233"/>
                  <a:pt x="11" y="232"/>
                </a:cubicBezTo>
                <a:cubicBezTo>
                  <a:pt x="11" y="232"/>
                  <a:pt x="11" y="230"/>
                  <a:pt x="12" y="230"/>
                </a:cubicBezTo>
                <a:close/>
                <a:moveTo>
                  <a:pt x="14" y="230"/>
                </a:moveTo>
                <a:cubicBezTo>
                  <a:pt x="13" y="231"/>
                  <a:pt x="14" y="233"/>
                  <a:pt x="14" y="231"/>
                </a:cubicBezTo>
                <a:cubicBezTo>
                  <a:pt x="14" y="231"/>
                  <a:pt x="14" y="232"/>
                  <a:pt x="14" y="232"/>
                </a:cubicBezTo>
                <a:cubicBezTo>
                  <a:pt x="14" y="232"/>
                  <a:pt x="14" y="234"/>
                  <a:pt x="13" y="234"/>
                </a:cubicBezTo>
                <a:cubicBezTo>
                  <a:pt x="13" y="233"/>
                  <a:pt x="13" y="232"/>
                  <a:pt x="13" y="232"/>
                </a:cubicBezTo>
                <a:cubicBezTo>
                  <a:pt x="13" y="231"/>
                  <a:pt x="13" y="230"/>
                  <a:pt x="14" y="230"/>
                </a:cubicBezTo>
                <a:close/>
                <a:moveTo>
                  <a:pt x="12" y="233"/>
                </a:moveTo>
                <a:cubicBezTo>
                  <a:pt x="13" y="233"/>
                  <a:pt x="12" y="235"/>
                  <a:pt x="13" y="235"/>
                </a:cubicBezTo>
                <a:cubicBezTo>
                  <a:pt x="12" y="235"/>
                  <a:pt x="11" y="235"/>
                  <a:pt x="11" y="234"/>
                </a:cubicBezTo>
                <a:cubicBezTo>
                  <a:pt x="12" y="234"/>
                  <a:pt x="12" y="235"/>
                  <a:pt x="12" y="233"/>
                </a:cubicBezTo>
                <a:close/>
                <a:moveTo>
                  <a:pt x="16" y="234"/>
                </a:moveTo>
                <a:cubicBezTo>
                  <a:pt x="15" y="235"/>
                  <a:pt x="15" y="235"/>
                  <a:pt x="15" y="236"/>
                </a:cubicBezTo>
                <a:cubicBezTo>
                  <a:pt x="14" y="236"/>
                  <a:pt x="14" y="238"/>
                  <a:pt x="13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4" y="238"/>
                  <a:pt x="15" y="234"/>
                  <a:pt x="16" y="234"/>
                </a:cubicBezTo>
                <a:close/>
                <a:moveTo>
                  <a:pt x="15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5" y="242"/>
                  <a:pt x="15" y="243"/>
                  <a:pt x="15" y="244"/>
                </a:cubicBezTo>
                <a:cubicBezTo>
                  <a:pt x="15" y="243"/>
                  <a:pt x="15" y="242"/>
                  <a:pt x="15" y="241"/>
                </a:cubicBezTo>
                <a:close/>
                <a:moveTo>
                  <a:pt x="55" y="250"/>
                </a:moveTo>
                <a:cubicBezTo>
                  <a:pt x="56" y="251"/>
                  <a:pt x="55" y="252"/>
                  <a:pt x="54" y="252"/>
                </a:cubicBezTo>
                <a:cubicBezTo>
                  <a:pt x="54" y="251"/>
                  <a:pt x="55" y="251"/>
                  <a:pt x="55" y="250"/>
                </a:cubicBezTo>
                <a:close/>
                <a:moveTo>
                  <a:pt x="53" y="261"/>
                </a:moveTo>
                <a:cubicBezTo>
                  <a:pt x="54" y="261"/>
                  <a:pt x="54" y="264"/>
                  <a:pt x="53" y="263"/>
                </a:cubicBezTo>
                <a:cubicBezTo>
                  <a:pt x="53" y="262"/>
                  <a:pt x="53" y="262"/>
                  <a:pt x="53" y="261"/>
                </a:cubicBezTo>
                <a:close/>
                <a:moveTo>
                  <a:pt x="18" y="276"/>
                </a:moveTo>
                <a:cubicBezTo>
                  <a:pt x="18" y="277"/>
                  <a:pt x="17" y="277"/>
                  <a:pt x="17" y="276"/>
                </a:cubicBezTo>
                <a:cubicBezTo>
                  <a:pt x="17" y="275"/>
                  <a:pt x="18" y="275"/>
                  <a:pt x="18" y="276"/>
                </a:cubicBezTo>
                <a:close/>
                <a:moveTo>
                  <a:pt x="49" y="276"/>
                </a:moveTo>
                <a:cubicBezTo>
                  <a:pt x="49" y="277"/>
                  <a:pt x="49" y="279"/>
                  <a:pt x="49" y="279"/>
                </a:cubicBezTo>
                <a:cubicBezTo>
                  <a:pt x="49" y="278"/>
                  <a:pt x="49" y="277"/>
                  <a:pt x="49" y="276"/>
                </a:cubicBezTo>
                <a:close/>
                <a:moveTo>
                  <a:pt x="51" y="277"/>
                </a:moveTo>
                <a:cubicBezTo>
                  <a:pt x="52" y="277"/>
                  <a:pt x="52" y="277"/>
                  <a:pt x="52" y="278"/>
                </a:cubicBezTo>
                <a:cubicBezTo>
                  <a:pt x="52" y="279"/>
                  <a:pt x="52" y="280"/>
                  <a:pt x="52" y="281"/>
                </a:cubicBezTo>
                <a:cubicBezTo>
                  <a:pt x="52" y="280"/>
                  <a:pt x="51" y="279"/>
                  <a:pt x="51" y="281"/>
                </a:cubicBezTo>
                <a:cubicBezTo>
                  <a:pt x="50" y="281"/>
                  <a:pt x="52" y="279"/>
                  <a:pt x="51" y="277"/>
                </a:cubicBezTo>
                <a:close/>
                <a:moveTo>
                  <a:pt x="18" y="279"/>
                </a:moveTo>
                <a:cubicBezTo>
                  <a:pt x="18" y="279"/>
                  <a:pt x="17" y="279"/>
                  <a:pt x="17" y="278"/>
                </a:cubicBezTo>
                <a:cubicBezTo>
                  <a:pt x="18" y="278"/>
                  <a:pt x="18" y="278"/>
                  <a:pt x="18" y="278"/>
                </a:cubicBezTo>
                <a:cubicBezTo>
                  <a:pt x="19" y="280"/>
                  <a:pt x="18" y="279"/>
                  <a:pt x="18" y="280"/>
                </a:cubicBezTo>
                <a:cubicBezTo>
                  <a:pt x="18" y="280"/>
                  <a:pt x="18" y="279"/>
                  <a:pt x="18" y="279"/>
                </a:cubicBezTo>
                <a:close/>
                <a:moveTo>
                  <a:pt x="33" y="282"/>
                </a:moveTo>
                <a:cubicBezTo>
                  <a:pt x="34" y="282"/>
                  <a:pt x="33" y="284"/>
                  <a:pt x="34" y="284"/>
                </a:cubicBezTo>
                <a:cubicBezTo>
                  <a:pt x="33" y="286"/>
                  <a:pt x="33" y="283"/>
                  <a:pt x="33" y="282"/>
                </a:cubicBezTo>
                <a:close/>
                <a:moveTo>
                  <a:pt x="49" y="282"/>
                </a:moveTo>
                <a:cubicBezTo>
                  <a:pt x="50" y="282"/>
                  <a:pt x="50" y="285"/>
                  <a:pt x="49" y="284"/>
                </a:cubicBezTo>
                <a:lnTo>
                  <a:pt x="49" y="282"/>
                </a:lnTo>
                <a:close/>
                <a:moveTo>
                  <a:pt x="45" y="283"/>
                </a:moveTo>
                <a:cubicBezTo>
                  <a:pt x="45" y="283"/>
                  <a:pt x="45" y="283"/>
                  <a:pt x="46" y="283"/>
                </a:cubicBezTo>
                <a:cubicBezTo>
                  <a:pt x="45" y="284"/>
                  <a:pt x="46" y="287"/>
                  <a:pt x="45" y="287"/>
                </a:cubicBezTo>
                <a:cubicBezTo>
                  <a:pt x="45" y="286"/>
                  <a:pt x="45" y="285"/>
                  <a:pt x="45" y="283"/>
                </a:cubicBezTo>
                <a:close/>
                <a:moveTo>
                  <a:pt x="17" y="284"/>
                </a:moveTo>
                <a:cubicBezTo>
                  <a:pt x="17" y="284"/>
                  <a:pt x="17" y="285"/>
                  <a:pt x="17" y="285"/>
                </a:cubicBezTo>
                <a:cubicBezTo>
                  <a:pt x="18" y="286"/>
                  <a:pt x="18" y="285"/>
                  <a:pt x="18" y="287"/>
                </a:cubicBezTo>
                <a:cubicBezTo>
                  <a:pt x="18" y="287"/>
                  <a:pt x="17" y="286"/>
                  <a:pt x="17" y="284"/>
                </a:cubicBezTo>
                <a:close/>
                <a:moveTo>
                  <a:pt x="52" y="284"/>
                </a:moveTo>
                <a:cubicBezTo>
                  <a:pt x="52" y="285"/>
                  <a:pt x="52" y="285"/>
                  <a:pt x="52" y="286"/>
                </a:cubicBezTo>
                <a:cubicBezTo>
                  <a:pt x="51" y="286"/>
                  <a:pt x="51" y="285"/>
                  <a:pt x="51" y="285"/>
                </a:cubicBezTo>
                <a:cubicBezTo>
                  <a:pt x="51" y="284"/>
                  <a:pt x="52" y="284"/>
                  <a:pt x="52" y="284"/>
                </a:cubicBezTo>
                <a:close/>
                <a:moveTo>
                  <a:pt x="40" y="286"/>
                </a:moveTo>
                <a:cubicBezTo>
                  <a:pt x="40" y="285"/>
                  <a:pt x="40" y="286"/>
                  <a:pt x="41" y="285"/>
                </a:cubicBezTo>
                <a:cubicBezTo>
                  <a:pt x="41" y="286"/>
                  <a:pt x="41" y="288"/>
                  <a:pt x="41" y="288"/>
                </a:cubicBezTo>
                <a:cubicBezTo>
                  <a:pt x="40" y="288"/>
                  <a:pt x="41" y="287"/>
                  <a:pt x="40" y="286"/>
                </a:cubicBezTo>
                <a:close/>
                <a:moveTo>
                  <a:pt x="46" y="286"/>
                </a:moveTo>
                <a:cubicBezTo>
                  <a:pt x="47" y="286"/>
                  <a:pt x="47" y="286"/>
                  <a:pt x="47" y="286"/>
                </a:cubicBezTo>
                <a:cubicBezTo>
                  <a:pt x="47" y="286"/>
                  <a:pt x="47" y="286"/>
                  <a:pt x="47" y="286"/>
                </a:cubicBezTo>
                <a:cubicBezTo>
                  <a:pt x="47" y="287"/>
                  <a:pt x="47" y="287"/>
                  <a:pt x="47" y="288"/>
                </a:cubicBezTo>
                <a:cubicBezTo>
                  <a:pt x="46" y="288"/>
                  <a:pt x="47" y="288"/>
                  <a:pt x="46" y="286"/>
                </a:cubicBezTo>
                <a:close/>
                <a:moveTo>
                  <a:pt x="48" y="286"/>
                </a:moveTo>
                <a:cubicBezTo>
                  <a:pt x="49" y="286"/>
                  <a:pt x="49" y="286"/>
                  <a:pt x="49" y="286"/>
                </a:cubicBezTo>
                <a:cubicBezTo>
                  <a:pt x="49" y="287"/>
                  <a:pt x="48" y="287"/>
                  <a:pt x="48" y="287"/>
                </a:cubicBezTo>
                <a:cubicBezTo>
                  <a:pt x="48" y="288"/>
                  <a:pt x="48" y="288"/>
                  <a:pt x="49" y="288"/>
                </a:cubicBezTo>
                <a:cubicBezTo>
                  <a:pt x="48" y="289"/>
                  <a:pt x="48" y="288"/>
                  <a:pt x="48" y="286"/>
                </a:cubicBezTo>
                <a:close/>
                <a:moveTo>
                  <a:pt x="51" y="286"/>
                </a:moveTo>
                <a:cubicBezTo>
                  <a:pt x="51" y="287"/>
                  <a:pt x="52" y="287"/>
                  <a:pt x="52" y="289"/>
                </a:cubicBezTo>
                <a:cubicBezTo>
                  <a:pt x="51" y="289"/>
                  <a:pt x="51" y="287"/>
                  <a:pt x="51" y="288"/>
                </a:cubicBezTo>
                <a:cubicBezTo>
                  <a:pt x="51" y="288"/>
                  <a:pt x="51" y="287"/>
                  <a:pt x="51" y="286"/>
                </a:cubicBezTo>
                <a:close/>
                <a:moveTo>
                  <a:pt x="53" y="287"/>
                </a:moveTo>
                <a:cubicBezTo>
                  <a:pt x="54" y="288"/>
                  <a:pt x="53" y="288"/>
                  <a:pt x="53" y="290"/>
                </a:cubicBezTo>
                <a:cubicBezTo>
                  <a:pt x="53" y="289"/>
                  <a:pt x="52" y="289"/>
                  <a:pt x="52" y="288"/>
                </a:cubicBezTo>
                <a:cubicBezTo>
                  <a:pt x="53" y="288"/>
                  <a:pt x="53" y="288"/>
                  <a:pt x="53" y="287"/>
                </a:cubicBezTo>
                <a:close/>
                <a:moveTo>
                  <a:pt x="36" y="290"/>
                </a:moveTo>
                <a:cubicBezTo>
                  <a:pt x="36" y="290"/>
                  <a:pt x="35" y="290"/>
                  <a:pt x="35" y="289"/>
                </a:cubicBezTo>
                <a:cubicBezTo>
                  <a:pt x="36" y="288"/>
                  <a:pt x="36" y="288"/>
                  <a:pt x="36" y="290"/>
                </a:cubicBezTo>
                <a:close/>
                <a:moveTo>
                  <a:pt x="42" y="290"/>
                </a:moveTo>
                <a:cubicBezTo>
                  <a:pt x="43" y="289"/>
                  <a:pt x="43" y="291"/>
                  <a:pt x="43" y="292"/>
                </a:cubicBezTo>
                <a:cubicBezTo>
                  <a:pt x="43" y="293"/>
                  <a:pt x="43" y="291"/>
                  <a:pt x="42" y="291"/>
                </a:cubicBezTo>
                <a:cubicBezTo>
                  <a:pt x="42" y="291"/>
                  <a:pt x="43" y="291"/>
                  <a:pt x="43" y="291"/>
                </a:cubicBezTo>
                <a:cubicBezTo>
                  <a:pt x="43" y="290"/>
                  <a:pt x="42" y="290"/>
                  <a:pt x="42" y="290"/>
                </a:cubicBezTo>
                <a:close/>
                <a:moveTo>
                  <a:pt x="46" y="290"/>
                </a:moveTo>
                <a:cubicBezTo>
                  <a:pt x="47" y="290"/>
                  <a:pt x="47" y="292"/>
                  <a:pt x="47" y="292"/>
                </a:cubicBezTo>
                <a:cubicBezTo>
                  <a:pt x="47" y="293"/>
                  <a:pt x="46" y="291"/>
                  <a:pt x="46" y="290"/>
                </a:cubicBezTo>
                <a:close/>
                <a:moveTo>
                  <a:pt x="35" y="291"/>
                </a:moveTo>
                <a:cubicBezTo>
                  <a:pt x="35" y="292"/>
                  <a:pt x="36" y="292"/>
                  <a:pt x="36" y="292"/>
                </a:cubicBezTo>
                <a:cubicBezTo>
                  <a:pt x="36" y="294"/>
                  <a:pt x="35" y="293"/>
                  <a:pt x="35" y="291"/>
                </a:cubicBezTo>
                <a:close/>
                <a:moveTo>
                  <a:pt x="44" y="293"/>
                </a:moveTo>
                <a:cubicBezTo>
                  <a:pt x="45" y="294"/>
                  <a:pt x="45" y="292"/>
                  <a:pt x="46" y="293"/>
                </a:cubicBezTo>
                <a:cubicBezTo>
                  <a:pt x="45" y="294"/>
                  <a:pt x="44" y="295"/>
                  <a:pt x="44" y="294"/>
                </a:cubicBezTo>
                <a:cubicBezTo>
                  <a:pt x="44" y="294"/>
                  <a:pt x="44" y="293"/>
                  <a:pt x="44" y="293"/>
                </a:cubicBezTo>
                <a:close/>
                <a:moveTo>
                  <a:pt x="50" y="293"/>
                </a:moveTo>
                <a:cubicBezTo>
                  <a:pt x="50" y="292"/>
                  <a:pt x="49" y="295"/>
                  <a:pt x="50" y="295"/>
                </a:cubicBezTo>
                <a:cubicBezTo>
                  <a:pt x="50" y="295"/>
                  <a:pt x="51" y="294"/>
                  <a:pt x="51" y="294"/>
                </a:cubicBezTo>
                <a:cubicBezTo>
                  <a:pt x="51" y="296"/>
                  <a:pt x="52" y="296"/>
                  <a:pt x="52" y="295"/>
                </a:cubicBezTo>
                <a:cubicBezTo>
                  <a:pt x="52" y="296"/>
                  <a:pt x="52" y="296"/>
                  <a:pt x="52" y="297"/>
                </a:cubicBezTo>
                <a:cubicBezTo>
                  <a:pt x="52" y="296"/>
                  <a:pt x="51" y="296"/>
                  <a:pt x="51" y="296"/>
                </a:cubicBezTo>
                <a:cubicBezTo>
                  <a:pt x="51" y="295"/>
                  <a:pt x="51" y="295"/>
                  <a:pt x="51" y="295"/>
                </a:cubicBezTo>
                <a:cubicBezTo>
                  <a:pt x="51" y="295"/>
                  <a:pt x="50" y="296"/>
                  <a:pt x="49" y="295"/>
                </a:cubicBezTo>
                <a:cubicBezTo>
                  <a:pt x="49" y="295"/>
                  <a:pt x="50" y="294"/>
                  <a:pt x="49" y="294"/>
                </a:cubicBezTo>
                <a:cubicBezTo>
                  <a:pt x="49" y="294"/>
                  <a:pt x="50" y="294"/>
                  <a:pt x="50" y="293"/>
                </a:cubicBezTo>
                <a:close/>
                <a:moveTo>
                  <a:pt x="43" y="295"/>
                </a:moveTo>
                <a:cubicBezTo>
                  <a:pt x="44" y="295"/>
                  <a:pt x="44" y="299"/>
                  <a:pt x="44" y="301"/>
                </a:cubicBezTo>
                <a:cubicBezTo>
                  <a:pt x="43" y="301"/>
                  <a:pt x="44" y="299"/>
                  <a:pt x="43" y="298"/>
                </a:cubicBezTo>
                <a:cubicBezTo>
                  <a:pt x="43" y="297"/>
                  <a:pt x="43" y="297"/>
                  <a:pt x="43" y="295"/>
                </a:cubicBezTo>
                <a:close/>
                <a:moveTo>
                  <a:pt x="48" y="295"/>
                </a:moveTo>
                <a:cubicBezTo>
                  <a:pt x="49" y="296"/>
                  <a:pt x="50" y="297"/>
                  <a:pt x="50" y="299"/>
                </a:cubicBezTo>
                <a:cubicBezTo>
                  <a:pt x="49" y="297"/>
                  <a:pt x="49" y="298"/>
                  <a:pt x="48" y="295"/>
                </a:cubicBezTo>
                <a:close/>
                <a:moveTo>
                  <a:pt x="41" y="296"/>
                </a:moveTo>
                <a:cubicBezTo>
                  <a:pt x="42" y="296"/>
                  <a:pt x="42" y="297"/>
                  <a:pt x="43" y="298"/>
                </a:cubicBezTo>
                <a:cubicBezTo>
                  <a:pt x="42" y="299"/>
                  <a:pt x="42" y="297"/>
                  <a:pt x="41" y="296"/>
                </a:cubicBezTo>
                <a:close/>
                <a:moveTo>
                  <a:pt x="53" y="296"/>
                </a:moveTo>
                <a:cubicBezTo>
                  <a:pt x="53" y="296"/>
                  <a:pt x="53" y="298"/>
                  <a:pt x="53" y="299"/>
                </a:cubicBezTo>
                <a:cubicBezTo>
                  <a:pt x="52" y="298"/>
                  <a:pt x="53" y="296"/>
                  <a:pt x="53" y="296"/>
                </a:cubicBezTo>
                <a:close/>
                <a:moveTo>
                  <a:pt x="20" y="296"/>
                </a:moveTo>
                <a:cubicBezTo>
                  <a:pt x="20" y="297"/>
                  <a:pt x="20" y="297"/>
                  <a:pt x="20" y="298"/>
                </a:cubicBezTo>
                <a:cubicBezTo>
                  <a:pt x="19" y="299"/>
                  <a:pt x="20" y="298"/>
                  <a:pt x="19" y="298"/>
                </a:cubicBezTo>
                <a:cubicBezTo>
                  <a:pt x="19" y="300"/>
                  <a:pt x="19" y="299"/>
                  <a:pt x="20" y="301"/>
                </a:cubicBezTo>
                <a:cubicBezTo>
                  <a:pt x="19" y="301"/>
                  <a:pt x="19" y="300"/>
                  <a:pt x="19" y="300"/>
                </a:cubicBezTo>
                <a:cubicBezTo>
                  <a:pt x="19" y="297"/>
                  <a:pt x="19" y="297"/>
                  <a:pt x="19" y="297"/>
                </a:cubicBezTo>
                <a:cubicBezTo>
                  <a:pt x="19" y="298"/>
                  <a:pt x="19" y="296"/>
                  <a:pt x="20" y="296"/>
                </a:cubicBezTo>
                <a:close/>
                <a:moveTo>
                  <a:pt x="44" y="296"/>
                </a:moveTo>
                <a:cubicBezTo>
                  <a:pt x="45" y="297"/>
                  <a:pt x="45" y="296"/>
                  <a:pt x="46" y="296"/>
                </a:cubicBezTo>
                <a:cubicBezTo>
                  <a:pt x="45" y="297"/>
                  <a:pt x="44" y="299"/>
                  <a:pt x="44" y="296"/>
                </a:cubicBezTo>
                <a:close/>
                <a:moveTo>
                  <a:pt x="37" y="298"/>
                </a:moveTo>
                <a:cubicBezTo>
                  <a:pt x="37" y="298"/>
                  <a:pt x="37" y="299"/>
                  <a:pt x="37" y="301"/>
                </a:cubicBezTo>
                <a:cubicBezTo>
                  <a:pt x="37" y="300"/>
                  <a:pt x="37" y="300"/>
                  <a:pt x="37" y="300"/>
                </a:cubicBezTo>
                <a:cubicBezTo>
                  <a:pt x="36" y="299"/>
                  <a:pt x="37" y="299"/>
                  <a:pt x="37" y="298"/>
                </a:cubicBezTo>
                <a:close/>
                <a:moveTo>
                  <a:pt x="34" y="298"/>
                </a:moveTo>
                <a:cubicBezTo>
                  <a:pt x="34" y="297"/>
                  <a:pt x="35" y="299"/>
                  <a:pt x="35" y="300"/>
                </a:cubicBezTo>
                <a:cubicBezTo>
                  <a:pt x="34" y="300"/>
                  <a:pt x="35" y="302"/>
                  <a:pt x="35" y="303"/>
                </a:cubicBezTo>
                <a:cubicBezTo>
                  <a:pt x="34" y="302"/>
                  <a:pt x="35" y="299"/>
                  <a:pt x="34" y="298"/>
                </a:cubicBezTo>
                <a:close/>
                <a:moveTo>
                  <a:pt x="48" y="301"/>
                </a:moveTo>
                <a:cubicBezTo>
                  <a:pt x="48" y="301"/>
                  <a:pt x="48" y="302"/>
                  <a:pt x="47" y="302"/>
                </a:cubicBezTo>
                <a:cubicBezTo>
                  <a:pt x="47" y="300"/>
                  <a:pt x="47" y="301"/>
                  <a:pt x="46" y="301"/>
                </a:cubicBezTo>
                <a:cubicBezTo>
                  <a:pt x="47" y="300"/>
                  <a:pt x="46" y="300"/>
                  <a:pt x="46" y="300"/>
                </a:cubicBezTo>
                <a:cubicBezTo>
                  <a:pt x="46" y="299"/>
                  <a:pt x="46" y="298"/>
                  <a:pt x="46" y="298"/>
                </a:cubicBezTo>
                <a:cubicBezTo>
                  <a:pt x="46" y="300"/>
                  <a:pt x="48" y="300"/>
                  <a:pt x="48" y="301"/>
                </a:cubicBezTo>
                <a:cubicBezTo>
                  <a:pt x="48" y="301"/>
                  <a:pt x="48" y="301"/>
                  <a:pt x="48" y="301"/>
                </a:cubicBezTo>
                <a:close/>
                <a:moveTo>
                  <a:pt x="33" y="299"/>
                </a:moveTo>
                <a:cubicBezTo>
                  <a:pt x="33" y="299"/>
                  <a:pt x="33" y="300"/>
                  <a:pt x="34" y="300"/>
                </a:cubicBezTo>
                <a:cubicBezTo>
                  <a:pt x="34" y="301"/>
                  <a:pt x="33" y="300"/>
                  <a:pt x="33" y="301"/>
                </a:cubicBezTo>
                <a:cubicBezTo>
                  <a:pt x="33" y="300"/>
                  <a:pt x="33" y="299"/>
                  <a:pt x="33" y="299"/>
                </a:cubicBezTo>
                <a:close/>
                <a:moveTo>
                  <a:pt x="37" y="302"/>
                </a:moveTo>
                <a:cubicBezTo>
                  <a:pt x="37" y="302"/>
                  <a:pt x="38" y="302"/>
                  <a:pt x="38" y="302"/>
                </a:cubicBezTo>
                <a:cubicBezTo>
                  <a:pt x="38" y="303"/>
                  <a:pt x="36" y="302"/>
                  <a:pt x="37" y="304"/>
                </a:cubicBezTo>
                <a:cubicBezTo>
                  <a:pt x="36" y="304"/>
                  <a:pt x="37" y="303"/>
                  <a:pt x="37" y="302"/>
                </a:cubicBezTo>
                <a:close/>
                <a:moveTo>
                  <a:pt x="49" y="305"/>
                </a:moveTo>
                <a:cubicBezTo>
                  <a:pt x="49" y="304"/>
                  <a:pt x="50" y="303"/>
                  <a:pt x="49" y="304"/>
                </a:cubicBezTo>
                <a:cubicBezTo>
                  <a:pt x="49" y="303"/>
                  <a:pt x="49" y="303"/>
                  <a:pt x="50" y="303"/>
                </a:cubicBezTo>
                <a:cubicBezTo>
                  <a:pt x="50" y="303"/>
                  <a:pt x="50" y="302"/>
                  <a:pt x="50" y="302"/>
                </a:cubicBezTo>
                <a:cubicBezTo>
                  <a:pt x="51" y="302"/>
                  <a:pt x="49" y="306"/>
                  <a:pt x="50" y="306"/>
                </a:cubicBezTo>
                <a:cubicBezTo>
                  <a:pt x="50" y="306"/>
                  <a:pt x="50" y="307"/>
                  <a:pt x="50" y="307"/>
                </a:cubicBezTo>
                <a:cubicBezTo>
                  <a:pt x="50" y="307"/>
                  <a:pt x="50" y="307"/>
                  <a:pt x="50" y="306"/>
                </a:cubicBezTo>
                <a:cubicBezTo>
                  <a:pt x="50" y="305"/>
                  <a:pt x="49" y="305"/>
                  <a:pt x="49" y="305"/>
                </a:cubicBezTo>
                <a:close/>
                <a:moveTo>
                  <a:pt x="34" y="305"/>
                </a:moveTo>
                <a:cubicBezTo>
                  <a:pt x="34" y="304"/>
                  <a:pt x="35" y="304"/>
                  <a:pt x="36" y="303"/>
                </a:cubicBezTo>
                <a:cubicBezTo>
                  <a:pt x="36" y="304"/>
                  <a:pt x="36" y="306"/>
                  <a:pt x="35" y="306"/>
                </a:cubicBezTo>
                <a:cubicBezTo>
                  <a:pt x="35" y="304"/>
                  <a:pt x="35" y="305"/>
                  <a:pt x="34" y="305"/>
                </a:cubicBezTo>
                <a:close/>
                <a:moveTo>
                  <a:pt x="48" y="305"/>
                </a:moveTo>
                <a:cubicBezTo>
                  <a:pt x="48" y="304"/>
                  <a:pt x="48" y="305"/>
                  <a:pt x="48" y="305"/>
                </a:cubicBezTo>
                <a:cubicBezTo>
                  <a:pt x="48" y="309"/>
                  <a:pt x="48" y="308"/>
                  <a:pt x="48" y="305"/>
                </a:cubicBezTo>
                <a:close/>
                <a:moveTo>
                  <a:pt x="20" y="306"/>
                </a:moveTo>
                <a:cubicBezTo>
                  <a:pt x="20" y="306"/>
                  <a:pt x="20" y="307"/>
                  <a:pt x="20" y="308"/>
                </a:cubicBezTo>
                <a:cubicBezTo>
                  <a:pt x="19" y="308"/>
                  <a:pt x="19" y="307"/>
                  <a:pt x="19" y="306"/>
                </a:cubicBezTo>
                <a:cubicBezTo>
                  <a:pt x="19" y="306"/>
                  <a:pt x="19" y="306"/>
                  <a:pt x="20" y="306"/>
                </a:cubicBezTo>
                <a:close/>
                <a:moveTo>
                  <a:pt x="20" y="318"/>
                </a:moveTo>
                <a:cubicBezTo>
                  <a:pt x="20" y="318"/>
                  <a:pt x="20" y="317"/>
                  <a:pt x="21" y="318"/>
                </a:cubicBezTo>
                <a:cubicBezTo>
                  <a:pt x="21" y="318"/>
                  <a:pt x="20" y="319"/>
                  <a:pt x="21" y="320"/>
                </a:cubicBezTo>
                <a:cubicBezTo>
                  <a:pt x="20" y="321"/>
                  <a:pt x="20" y="321"/>
                  <a:pt x="19" y="321"/>
                </a:cubicBezTo>
                <a:cubicBezTo>
                  <a:pt x="19" y="319"/>
                  <a:pt x="20" y="321"/>
                  <a:pt x="20" y="319"/>
                </a:cubicBezTo>
                <a:cubicBezTo>
                  <a:pt x="20" y="318"/>
                  <a:pt x="20" y="320"/>
                  <a:pt x="19" y="319"/>
                </a:cubicBezTo>
                <a:cubicBezTo>
                  <a:pt x="19" y="317"/>
                  <a:pt x="19" y="316"/>
                  <a:pt x="19" y="313"/>
                </a:cubicBezTo>
                <a:cubicBezTo>
                  <a:pt x="20" y="313"/>
                  <a:pt x="19" y="313"/>
                  <a:pt x="20" y="313"/>
                </a:cubicBezTo>
                <a:cubicBezTo>
                  <a:pt x="20" y="312"/>
                  <a:pt x="19" y="313"/>
                  <a:pt x="19" y="311"/>
                </a:cubicBezTo>
                <a:cubicBezTo>
                  <a:pt x="20" y="312"/>
                  <a:pt x="20" y="309"/>
                  <a:pt x="19" y="310"/>
                </a:cubicBezTo>
                <a:cubicBezTo>
                  <a:pt x="19" y="309"/>
                  <a:pt x="19" y="309"/>
                  <a:pt x="19" y="308"/>
                </a:cubicBezTo>
                <a:cubicBezTo>
                  <a:pt x="20" y="308"/>
                  <a:pt x="20" y="308"/>
                  <a:pt x="20" y="309"/>
                </a:cubicBezTo>
                <a:cubicBezTo>
                  <a:pt x="21" y="310"/>
                  <a:pt x="20" y="310"/>
                  <a:pt x="20" y="311"/>
                </a:cubicBezTo>
                <a:cubicBezTo>
                  <a:pt x="20" y="312"/>
                  <a:pt x="21" y="312"/>
                  <a:pt x="21" y="312"/>
                </a:cubicBezTo>
                <a:cubicBezTo>
                  <a:pt x="21" y="313"/>
                  <a:pt x="20" y="313"/>
                  <a:pt x="20" y="313"/>
                </a:cubicBezTo>
                <a:cubicBezTo>
                  <a:pt x="20" y="313"/>
                  <a:pt x="21" y="313"/>
                  <a:pt x="21" y="315"/>
                </a:cubicBezTo>
                <a:cubicBezTo>
                  <a:pt x="20" y="315"/>
                  <a:pt x="20" y="313"/>
                  <a:pt x="20" y="314"/>
                </a:cubicBezTo>
                <a:cubicBezTo>
                  <a:pt x="20" y="316"/>
                  <a:pt x="21" y="316"/>
                  <a:pt x="20" y="318"/>
                </a:cubicBezTo>
                <a:close/>
                <a:moveTo>
                  <a:pt x="37" y="309"/>
                </a:moveTo>
                <a:cubicBezTo>
                  <a:pt x="38" y="310"/>
                  <a:pt x="37" y="312"/>
                  <a:pt x="38" y="313"/>
                </a:cubicBezTo>
                <a:cubicBezTo>
                  <a:pt x="37" y="314"/>
                  <a:pt x="37" y="313"/>
                  <a:pt x="38" y="315"/>
                </a:cubicBezTo>
                <a:cubicBezTo>
                  <a:pt x="37" y="315"/>
                  <a:pt x="37" y="315"/>
                  <a:pt x="37" y="315"/>
                </a:cubicBezTo>
                <a:cubicBezTo>
                  <a:pt x="37" y="314"/>
                  <a:pt x="37" y="311"/>
                  <a:pt x="37" y="309"/>
                </a:cubicBezTo>
                <a:close/>
                <a:moveTo>
                  <a:pt x="49" y="309"/>
                </a:moveTo>
                <a:cubicBezTo>
                  <a:pt x="49" y="310"/>
                  <a:pt x="50" y="310"/>
                  <a:pt x="50" y="310"/>
                </a:cubicBezTo>
                <a:cubicBezTo>
                  <a:pt x="50" y="311"/>
                  <a:pt x="49" y="311"/>
                  <a:pt x="50" y="312"/>
                </a:cubicBezTo>
                <a:cubicBezTo>
                  <a:pt x="50" y="312"/>
                  <a:pt x="49" y="312"/>
                  <a:pt x="49" y="312"/>
                </a:cubicBezTo>
                <a:cubicBezTo>
                  <a:pt x="49" y="312"/>
                  <a:pt x="49" y="310"/>
                  <a:pt x="49" y="311"/>
                </a:cubicBezTo>
                <a:cubicBezTo>
                  <a:pt x="48" y="311"/>
                  <a:pt x="49" y="310"/>
                  <a:pt x="49" y="309"/>
                </a:cubicBezTo>
                <a:close/>
                <a:moveTo>
                  <a:pt x="47" y="311"/>
                </a:moveTo>
                <a:cubicBezTo>
                  <a:pt x="48" y="310"/>
                  <a:pt x="48" y="312"/>
                  <a:pt x="48" y="313"/>
                </a:cubicBezTo>
                <a:cubicBezTo>
                  <a:pt x="47" y="313"/>
                  <a:pt x="47" y="313"/>
                  <a:pt x="47" y="313"/>
                </a:cubicBezTo>
                <a:cubicBezTo>
                  <a:pt x="47" y="312"/>
                  <a:pt x="48" y="311"/>
                  <a:pt x="47" y="311"/>
                </a:cubicBezTo>
                <a:close/>
                <a:moveTo>
                  <a:pt x="48" y="313"/>
                </a:moveTo>
                <a:cubicBezTo>
                  <a:pt x="49" y="313"/>
                  <a:pt x="49" y="315"/>
                  <a:pt x="49" y="314"/>
                </a:cubicBezTo>
                <a:cubicBezTo>
                  <a:pt x="49" y="315"/>
                  <a:pt x="49" y="317"/>
                  <a:pt x="48" y="317"/>
                </a:cubicBezTo>
                <a:cubicBezTo>
                  <a:pt x="48" y="316"/>
                  <a:pt x="48" y="315"/>
                  <a:pt x="48" y="313"/>
                </a:cubicBezTo>
                <a:close/>
                <a:moveTo>
                  <a:pt x="45" y="314"/>
                </a:moveTo>
                <a:cubicBezTo>
                  <a:pt x="45" y="314"/>
                  <a:pt x="46" y="314"/>
                  <a:pt x="46" y="315"/>
                </a:cubicBezTo>
                <a:cubicBezTo>
                  <a:pt x="46" y="316"/>
                  <a:pt x="45" y="314"/>
                  <a:pt x="45" y="315"/>
                </a:cubicBezTo>
                <a:lnTo>
                  <a:pt x="45" y="314"/>
                </a:lnTo>
                <a:close/>
                <a:moveTo>
                  <a:pt x="53" y="316"/>
                </a:moveTo>
                <a:cubicBezTo>
                  <a:pt x="54" y="318"/>
                  <a:pt x="53" y="321"/>
                  <a:pt x="54" y="322"/>
                </a:cubicBezTo>
                <a:cubicBezTo>
                  <a:pt x="54" y="323"/>
                  <a:pt x="53" y="323"/>
                  <a:pt x="53" y="322"/>
                </a:cubicBezTo>
                <a:cubicBezTo>
                  <a:pt x="53" y="322"/>
                  <a:pt x="53" y="323"/>
                  <a:pt x="53" y="323"/>
                </a:cubicBezTo>
                <a:cubicBezTo>
                  <a:pt x="52" y="324"/>
                  <a:pt x="52" y="320"/>
                  <a:pt x="51" y="322"/>
                </a:cubicBezTo>
                <a:cubicBezTo>
                  <a:pt x="51" y="320"/>
                  <a:pt x="52" y="322"/>
                  <a:pt x="53" y="321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2" y="319"/>
                  <a:pt x="53" y="317"/>
                  <a:pt x="53" y="316"/>
                </a:cubicBezTo>
                <a:close/>
                <a:moveTo>
                  <a:pt x="40" y="317"/>
                </a:moveTo>
                <a:cubicBezTo>
                  <a:pt x="40" y="317"/>
                  <a:pt x="40" y="317"/>
                  <a:pt x="40" y="319"/>
                </a:cubicBezTo>
                <a:cubicBezTo>
                  <a:pt x="40" y="319"/>
                  <a:pt x="39" y="318"/>
                  <a:pt x="40" y="317"/>
                </a:cubicBezTo>
                <a:close/>
                <a:moveTo>
                  <a:pt x="45" y="320"/>
                </a:moveTo>
                <a:cubicBezTo>
                  <a:pt x="45" y="321"/>
                  <a:pt x="44" y="322"/>
                  <a:pt x="44" y="320"/>
                </a:cubicBezTo>
                <a:cubicBezTo>
                  <a:pt x="45" y="321"/>
                  <a:pt x="45" y="320"/>
                  <a:pt x="45" y="320"/>
                </a:cubicBezTo>
                <a:close/>
                <a:moveTo>
                  <a:pt x="40" y="320"/>
                </a:moveTo>
                <a:cubicBezTo>
                  <a:pt x="40" y="320"/>
                  <a:pt x="41" y="321"/>
                  <a:pt x="41" y="321"/>
                </a:cubicBezTo>
                <a:cubicBezTo>
                  <a:pt x="41" y="322"/>
                  <a:pt x="40" y="322"/>
                  <a:pt x="40" y="320"/>
                </a:cubicBezTo>
                <a:close/>
                <a:moveTo>
                  <a:pt x="47" y="325"/>
                </a:moveTo>
                <a:cubicBezTo>
                  <a:pt x="47" y="324"/>
                  <a:pt x="47" y="322"/>
                  <a:pt x="47" y="320"/>
                </a:cubicBezTo>
                <a:cubicBezTo>
                  <a:pt x="48" y="321"/>
                  <a:pt x="47" y="323"/>
                  <a:pt x="47" y="326"/>
                </a:cubicBezTo>
                <a:cubicBezTo>
                  <a:pt x="47" y="326"/>
                  <a:pt x="46" y="323"/>
                  <a:pt x="46" y="326"/>
                </a:cubicBezTo>
                <a:cubicBezTo>
                  <a:pt x="46" y="325"/>
                  <a:pt x="46" y="325"/>
                  <a:pt x="46" y="325"/>
                </a:cubicBezTo>
                <a:cubicBezTo>
                  <a:pt x="46" y="325"/>
                  <a:pt x="46" y="324"/>
                  <a:pt x="46" y="324"/>
                </a:cubicBezTo>
                <a:cubicBezTo>
                  <a:pt x="46" y="324"/>
                  <a:pt x="46" y="324"/>
                  <a:pt x="46" y="324"/>
                </a:cubicBezTo>
                <a:cubicBezTo>
                  <a:pt x="46" y="325"/>
                  <a:pt x="47" y="325"/>
                  <a:pt x="47" y="325"/>
                </a:cubicBezTo>
                <a:close/>
                <a:moveTo>
                  <a:pt x="46" y="327"/>
                </a:moveTo>
                <a:cubicBezTo>
                  <a:pt x="46" y="326"/>
                  <a:pt x="45" y="326"/>
                  <a:pt x="45" y="325"/>
                </a:cubicBezTo>
                <a:cubicBezTo>
                  <a:pt x="46" y="325"/>
                  <a:pt x="46" y="325"/>
                  <a:pt x="46" y="327"/>
                </a:cubicBezTo>
                <a:close/>
                <a:moveTo>
                  <a:pt x="19" y="323"/>
                </a:moveTo>
                <a:cubicBezTo>
                  <a:pt x="20" y="323"/>
                  <a:pt x="20" y="323"/>
                  <a:pt x="20" y="323"/>
                </a:cubicBezTo>
                <a:cubicBezTo>
                  <a:pt x="20" y="323"/>
                  <a:pt x="20" y="323"/>
                  <a:pt x="20" y="323"/>
                </a:cubicBezTo>
                <a:cubicBezTo>
                  <a:pt x="20" y="324"/>
                  <a:pt x="20" y="324"/>
                  <a:pt x="21" y="324"/>
                </a:cubicBezTo>
                <a:cubicBezTo>
                  <a:pt x="20" y="325"/>
                  <a:pt x="20" y="328"/>
                  <a:pt x="19" y="328"/>
                </a:cubicBezTo>
                <a:cubicBezTo>
                  <a:pt x="19" y="327"/>
                  <a:pt x="20" y="327"/>
                  <a:pt x="20" y="326"/>
                </a:cubicBezTo>
                <a:cubicBezTo>
                  <a:pt x="19" y="327"/>
                  <a:pt x="18" y="326"/>
                  <a:pt x="18" y="329"/>
                </a:cubicBezTo>
                <a:cubicBezTo>
                  <a:pt x="17" y="328"/>
                  <a:pt x="18" y="326"/>
                  <a:pt x="18" y="325"/>
                </a:cubicBezTo>
                <a:cubicBezTo>
                  <a:pt x="18" y="326"/>
                  <a:pt x="18" y="326"/>
                  <a:pt x="19" y="326"/>
                </a:cubicBezTo>
                <a:cubicBezTo>
                  <a:pt x="19" y="325"/>
                  <a:pt x="20" y="324"/>
                  <a:pt x="19" y="323"/>
                </a:cubicBezTo>
                <a:close/>
                <a:moveTo>
                  <a:pt x="31" y="323"/>
                </a:moveTo>
                <a:cubicBezTo>
                  <a:pt x="31" y="323"/>
                  <a:pt x="30" y="324"/>
                  <a:pt x="31" y="325"/>
                </a:cubicBezTo>
                <a:cubicBezTo>
                  <a:pt x="30" y="325"/>
                  <a:pt x="30" y="325"/>
                  <a:pt x="30" y="325"/>
                </a:cubicBezTo>
                <a:cubicBezTo>
                  <a:pt x="30" y="326"/>
                  <a:pt x="31" y="325"/>
                  <a:pt x="31" y="326"/>
                </a:cubicBezTo>
                <a:cubicBezTo>
                  <a:pt x="31" y="326"/>
                  <a:pt x="30" y="327"/>
                  <a:pt x="30" y="326"/>
                </a:cubicBezTo>
                <a:cubicBezTo>
                  <a:pt x="30" y="326"/>
                  <a:pt x="30" y="325"/>
                  <a:pt x="30" y="323"/>
                </a:cubicBezTo>
                <a:cubicBezTo>
                  <a:pt x="30" y="323"/>
                  <a:pt x="31" y="323"/>
                  <a:pt x="31" y="323"/>
                </a:cubicBezTo>
                <a:close/>
                <a:moveTo>
                  <a:pt x="37" y="323"/>
                </a:moveTo>
                <a:cubicBezTo>
                  <a:pt x="37" y="324"/>
                  <a:pt x="38" y="324"/>
                  <a:pt x="38" y="325"/>
                </a:cubicBezTo>
                <a:cubicBezTo>
                  <a:pt x="37" y="325"/>
                  <a:pt x="37" y="324"/>
                  <a:pt x="37" y="325"/>
                </a:cubicBezTo>
                <a:cubicBezTo>
                  <a:pt x="36" y="325"/>
                  <a:pt x="37" y="324"/>
                  <a:pt x="37" y="323"/>
                </a:cubicBezTo>
                <a:close/>
                <a:moveTo>
                  <a:pt x="32" y="326"/>
                </a:moveTo>
                <a:cubicBezTo>
                  <a:pt x="32" y="325"/>
                  <a:pt x="32" y="327"/>
                  <a:pt x="33" y="326"/>
                </a:cubicBezTo>
                <a:cubicBezTo>
                  <a:pt x="32" y="328"/>
                  <a:pt x="32" y="327"/>
                  <a:pt x="31" y="327"/>
                </a:cubicBezTo>
                <a:cubicBezTo>
                  <a:pt x="31" y="326"/>
                  <a:pt x="32" y="326"/>
                  <a:pt x="32" y="326"/>
                </a:cubicBezTo>
                <a:close/>
                <a:moveTo>
                  <a:pt x="31" y="326"/>
                </a:moveTo>
                <a:cubicBezTo>
                  <a:pt x="31" y="327"/>
                  <a:pt x="31" y="327"/>
                  <a:pt x="31" y="328"/>
                </a:cubicBezTo>
                <a:cubicBezTo>
                  <a:pt x="30" y="328"/>
                  <a:pt x="30" y="328"/>
                  <a:pt x="30" y="328"/>
                </a:cubicBezTo>
                <a:cubicBezTo>
                  <a:pt x="30" y="327"/>
                  <a:pt x="31" y="327"/>
                  <a:pt x="31" y="326"/>
                </a:cubicBezTo>
                <a:close/>
                <a:moveTo>
                  <a:pt x="38" y="328"/>
                </a:moveTo>
                <a:cubicBezTo>
                  <a:pt x="37" y="328"/>
                  <a:pt x="37" y="328"/>
                  <a:pt x="37" y="328"/>
                </a:cubicBezTo>
                <a:cubicBezTo>
                  <a:pt x="37" y="329"/>
                  <a:pt x="37" y="330"/>
                  <a:pt x="37" y="330"/>
                </a:cubicBezTo>
                <a:cubicBezTo>
                  <a:pt x="36" y="330"/>
                  <a:pt x="37" y="328"/>
                  <a:pt x="37" y="327"/>
                </a:cubicBezTo>
                <a:cubicBezTo>
                  <a:pt x="37" y="327"/>
                  <a:pt x="37" y="328"/>
                  <a:pt x="38" y="327"/>
                </a:cubicBezTo>
                <a:cubicBezTo>
                  <a:pt x="38" y="329"/>
                  <a:pt x="39" y="329"/>
                  <a:pt x="39" y="331"/>
                </a:cubicBezTo>
                <a:cubicBezTo>
                  <a:pt x="38" y="331"/>
                  <a:pt x="38" y="329"/>
                  <a:pt x="38" y="328"/>
                </a:cubicBezTo>
                <a:close/>
                <a:moveTo>
                  <a:pt x="42" y="329"/>
                </a:moveTo>
                <a:cubicBezTo>
                  <a:pt x="42" y="329"/>
                  <a:pt x="42" y="330"/>
                  <a:pt x="42" y="331"/>
                </a:cubicBezTo>
                <a:cubicBezTo>
                  <a:pt x="41" y="331"/>
                  <a:pt x="41" y="331"/>
                  <a:pt x="41" y="331"/>
                </a:cubicBezTo>
                <a:cubicBezTo>
                  <a:pt x="41" y="330"/>
                  <a:pt x="41" y="330"/>
                  <a:pt x="42" y="330"/>
                </a:cubicBezTo>
                <a:lnTo>
                  <a:pt x="42" y="329"/>
                </a:lnTo>
                <a:close/>
                <a:moveTo>
                  <a:pt x="42" y="334"/>
                </a:moveTo>
                <a:cubicBezTo>
                  <a:pt x="42" y="333"/>
                  <a:pt x="42" y="333"/>
                  <a:pt x="42" y="332"/>
                </a:cubicBezTo>
                <a:cubicBezTo>
                  <a:pt x="43" y="331"/>
                  <a:pt x="43" y="331"/>
                  <a:pt x="44" y="331"/>
                </a:cubicBezTo>
                <a:cubicBezTo>
                  <a:pt x="44" y="333"/>
                  <a:pt x="44" y="334"/>
                  <a:pt x="44" y="335"/>
                </a:cubicBezTo>
                <a:cubicBezTo>
                  <a:pt x="43" y="334"/>
                  <a:pt x="43" y="333"/>
                  <a:pt x="43" y="332"/>
                </a:cubicBezTo>
                <a:cubicBezTo>
                  <a:pt x="43" y="333"/>
                  <a:pt x="43" y="334"/>
                  <a:pt x="42" y="334"/>
                </a:cubicBezTo>
                <a:cubicBezTo>
                  <a:pt x="42" y="334"/>
                  <a:pt x="42" y="334"/>
                  <a:pt x="42" y="334"/>
                </a:cubicBezTo>
                <a:close/>
                <a:moveTo>
                  <a:pt x="41" y="332"/>
                </a:moveTo>
                <a:cubicBezTo>
                  <a:pt x="41" y="334"/>
                  <a:pt x="41" y="334"/>
                  <a:pt x="41" y="335"/>
                </a:cubicBezTo>
                <a:cubicBezTo>
                  <a:pt x="40" y="332"/>
                  <a:pt x="40" y="332"/>
                  <a:pt x="40" y="332"/>
                </a:cubicBezTo>
                <a:cubicBezTo>
                  <a:pt x="41" y="331"/>
                  <a:pt x="41" y="333"/>
                  <a:pt x="41" y="332"/>
                </a:cubicBezTo>
                <a:close/>
                <a:moveTo>
                  <a:pt x="24" y="335"/>
                </a:moveTo>
                <a:cubicBezTo>
                  <a:pt x="24" y="336"/>
                  <a:pt x="24" y="335"/>
                  <a:pt x="24" y="336"/>
                </a:cubicBezTo>
                <a:cubicBezTo>
                  <a:pt x="24" y="337"/>
                  <a:pt x="25" y="335"/>
                  <a:pt x="25" y="338"/>
                </a:cubicBezTo>
                <a:cubicBezTo>
                  <a:pt x="24" y="337"/>
                  <a:pt x="24" y="338"/>
                  <a:pt x="23" y="338"/>
                </a:cubicBezTo>
                <a:cubicBezTo>
                  <a:pt x="23" y="336"/>
                  <a:pt x="23" y="335"/>
                  <a:pt x="24" y="335"/>
                </a:cubicBezTo>
                <a:close/>
                <a:moveTo>
                  <a:pt x="26" y="342"/>
                </a:moveTo>
                <a:cubicBezTo>
                  <a:pt x="26" y="341"/>
                  <a:pt x="27" y="343"/>
                  <a:pt x="27" y="342"/>
                </a:cubicBezTo>
                <a:cubicBezTo>
                  <a:pt x="27" y="342"/>
                  <a:pt x="27" y="343"/>
                  <a:pt x="27" y="343"/>
                </a:cubicBezTo>
                <a:cubicBezTo>
                  <a:pt x="27" y="343"/>
                  <a:pt x="27" y="343"/>
                  <a:pt x="27" y="344"/>
                </a:cubicBezTo>
                <a:cubicBezTo>
                  <a:pt x="27" y="342"/>
                  <a:pt x="26" y="343"/>
                  <a:pt x="26" y="342"/>
                </a:cubicBezTo>
                <a:close/>
                <a:moveTo>
                  <a:pt x="25" y="343"/>
                </a:moveTo>
                <a:cubicBezTo>
                  <a:pt x="24" y="342"/>
                  <a:pt x="24" y="343"/>
                  <a:pt x="24" y="344"/>
                </a:cubicBezTo>
                <a:cubicBezTo>
                  <a:pt x="23" y="342"/>
                  <a:pt x="25" y="342"/>
                  <a:pt x="25" y="343"/>
                </a:cubicBezTo>
                <a:close/>
                <a:moveTo>
                  <a:pt x="24" y="346"/>
                </a:moveTo>
                <a:cubicBezTo>
                  <a:pt x="25" y="345"/>
                  <a:pt x="25" y="346"/>
                  <a:pt x="25" y="347"/>
                </a:cubicBezTo>
                <a:cubicBezTo>
                  <a:pt x="25" y="348"/>
                  <a:pt x="25" y="346"/>
                  <a:pt x="24" y="346"/>
                </a:cubicBezTo>
                <a:close/>
                <a:moveTo>
                  <a:pt x="26" y="349"/>
                </a:moveTo>
                <a:cubicBezTo>
                  <a:pt x="26" y="349"/>
                  <a:pt x="25" y="350"/>
                  <a:pt x="25" y="349"/>
                </a:cubicBezTo>
                <a:cubicBezTo>
                  <a:pt x="25" y="349"/>
                  <a:pt x="25" y="350"/>
                  <a:pt x="25" y="350"/>
                </a:cubicBezTo>
                <a:cubicBezTo>
                  <a:pt x="25" y="351"/>
                  <a:pt x="25" y="350"/>
                  <a:pt x="25" y="349"/>
                </a:cubicBezTo>
                <a:cubicBezTo>
                  <a:pt x="25" y="348"/>
                  <a:pt x="25" y="348"/>
                  <a:pt x="26" y="349"/>
                </a:cubicBezTo>
                <a:close/>
                <a:moveTo>
                  <a:pt x="24" y="348"/>
                </a:moveTo>
                <a:cubicBezTo>
                  <a:pt x="24" y="348"/>
                  <a:pt x="24" y="351"/>
                  <a:pt x="23" y="350"/>
                </a:cubicBezTo>
                <a:cubicBezTo>
                  <a:pt x="23" y="350"/>
                  <a:pt x="23" y="350"/>
                  <a:pt x="23" y="349"/>
                </a:cubicBezTo>
                <a:cubicBezTo>
                  <a:pt x="23" y="349"/>
                  <a:pt x="24" y="349"/>
                  <a:pt x="24" y="348"/>
                </a:cubicBezTo>
                <a:close/>
                <a:moveTo>
                  <a:pt x="40" y="350"/>
                </a:moveTo>
                <a:cubicBezTo>
                  <a:pt x="40" y="350"/>
                  <a:pt x="40" y="350"/>
                  <a:pt x="41" y="349"/>
                </a:cubicBezTo>
                <a:cubicBezTo>
                  <a:pt x="41" y="349"/>
                  <a:pt x="41" y="351"/>
                  <a:pt x="41" y="350"/>
                </a:cubicBezTo>
                <a:cubicBezTo>
                  <a:pt x="41" y="352"/>
                  <a:pt x="41" y="351"/>
                  <a:pt x="40" y="351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39" y="354"/>
                  <a:pt x="40" y="352"/>
                  <a:pt x="40" y="350"/>
                </a:cubicBezTo>
                <a:close/>
                <a:moveTo>
                  <a:pt x="25" y="351"/>
                </a:moveTo>
                <a:cubicBezTo>
                  <a:pt x="25" y="351"/>
                  <a:pt x="25" y="352"/>
                  <a:pt x="25" y="353"/>
                </a:cubicBezTo>
                <a:cubicBezTo>
                  <a:pt x="25" y="354"/>
                  <a:pt x="24" y="355"/>
                  <a:pt x="24" y="354"/>
                </a:cubicBezTo>
                <a:cubicBezTo>
                  <a:pt x="23" y="351"/>
                  <a:pt x="24" y="353"/>
                  <a:pt x="25" y="351"/>
                </a:cubicBezTo>
                <a:close/>
                <a:moveTo>
                  <a:pt x="26" y="352"/>
                </a:moveTo>
                <a:cubicBezTo>
                  <a:pt x="27" y="352"/>
                  <a:pt x="26" y="353"/>
                  <a:pt x="26" y="354"/>
                </a:cubicBezTo>
                <a:cubicBezTo>
                  <a:pt x="25" y="354"/>
                  <a:pt x="26" y="352"/>
                  <a:pt x="25" y="352"/>
                </a:cubicBezTo>
                <a:cubicBezTo>
                  <a:pt x="26" y="350"/>
                  <a:pt x="26" y="353"/>
                  <a:pt x="26" y="352"/>
                </a:cubicBezTo>
                <a:close/>
                <a:moveTo>
                  <a:pt x="27" y="352"/>
                </a:moveTo>
                <a:cubicBezTo>
                  <a:pt x="28" y="354"/>
                  <a:pt x="28" y="351"/>
                  <a:pt x="29" y="354"/>
                </a:cubicBezTo>
                <a:cubicBezTo>
                  <a:pt x="28" y="352"/>
                  <a:pt x="28" y="354"/>
                  <a:pt x="28" y="354"/>
                </a:cubicBezTo>
                <a:cubicBezTo>
                  <a:pt x="28" y="355"/>
                  <a:pt x="27" y="354"/>
                  <a:pt x="27" y="353"/>
                </a:cubicBezTo>
                <a:cubicBezTo>
                  <a:pt x="27" y="353"/>
                  <a:pt x="27" y="353"/>
                  <a:pt x="27" y="352"/>
                </a:cubicBezTo>
                <a:close/>
                <a:moveTo>
                  <a:pt x="25" y="361"/>
                </a:moveTo>
                <a:cubicBezTo>
                  <a:pt x="25" y="363"/>
                  <a:pt x="25" y="366"/>
                  <a:pt x="24" y="366"/>
                </a:cubicBezTo>
                <a:cubicBezTo>
                  <a:pt x="25" y="365"/>
                  <a:pt x="24" y="363"/>
                  <a:pt x="25" y="363"/>
                </a:cubicBezTo>
                <a:cubicBezTo>
                  <a:pt x="24" y="363"/>
                  <a:pt x="24" y="363"/>
                  <a:pt x="24" y="362"/>
                </a:cubicBezTo>
                <a:cubicBezTo>
                  <a:pt x="25" y="361"/>
                  <a:pt x="25" y="362"/>
                  <a:pt x="25" y="361"/>
                </a:cubicBezTo>
                <a:close/>
                <a:moveTo>
                  <a:pt x="24" y="359"/>
                </a:moveTo>
                <a:cubicBezTo>
                  <a:pt x="24" y="360"/>
                  <a:pt x="25" y="360"/>
                  <a:pt x="25" y="359"/>
                </a:cubicBezTo>
                <a:cubicBezTo>
                  <a:pt x="24" y="358"/>
                  <a:pt x="25" y="356"/>
                  <a:pt x="24" y="356"/>
                </a:cubicBezTo>
                <a:cubicBezTo>
                  <a:pt x="24" y="355"/>
                  <a:pt x="25" y="355"/>
                  <a:pt x="25" y="354"/>
                </a:cubicBezTo>
                <a:cubicBezTo>
                  <a:pt x="26" y="355"/>
                  <a:pt x="26" y="359"/>
                  <a:pt x="27" y="359"/>
                </a:cubicBezTo>
                <a:cubicBezTo>
                  <a:pt x="26" y="360"/>
                  <a:pt x="26" y="360"/>
                  <a:pt x="26" y="361"/>
                </a:cubicBezTo>
                <a:cubicBezTo>
                  <a:pt x="25" y="361"/>
                  <a:pt x="24" y="361"/>
                  <a:pt x="24" y="359"/>
                </a:cubicBezTo>
                <a:close/>
                <a:moveTo>
                  <a:pt x="31" y="357"/>
                </a:moveTo>
                <a:cubicBezTo>
                  <a:pt x="31" y="358"/>
                  <a:pt x="31" y="357"/>
                  <a:pt x="32" y="358"/>
                </a:cubicBezTo>
                <a:cubicBezTo>
                  <a:pt x="32" y="359"/>
                  <a:pt x="31" y="358"/>
                  <a:pt x="30" y="359"/>
                </a:cubicBezTo>
                <a:cubicBezTo>
                  <a:pt x="30" y="359"/>
                  <a:pt x="31" y="358"/>
                  <a:pt x="31" y="357"/>
                </a:cubicBezTo>
                <a:close/>
                <a:moveTo>
                  <a:pt x="41" y="358"/>
                </a:moveTo>
                <a:cubicBezTo>
                  <a:pt x="41" y="358"/>
                  <a:pt x="42" y="362"/>
                  <a:pt x="41" y="362"/>
                </a:cubicBezTo>
                <a:cubicBezTo>
                  <a:pt x="41" y="360"/>
                  <a:pt x="41" y="360"/>
                  <a:pt x="41" y="358"/>
                </a:cubicBezTo>
                <a:close/>
                <a:moveTo>
                  <a:pt x="31" y="361"/>
                </a:moveTo>
                <a:cubicBezTo>
                  <a:pt x="31" y="361"/>
                  <a:pt x="31" y="363"/>
                  <a:pt x="31" y="364"/>
                </a:cubicBezTo>
                <a:cubicBezTo>
                  <a:pt x="30" y="363"/>
                  <a:pt x="31" y="363"/>
                  <a:pt x="31" y="361"/>
                </a:cubicBezTo>
                <a:close/>
                <a:moveTo>
                  <a:pt x="27" y="367"/>
                </a:moveTo>
                <a:cubicBezTo>
                  <a:pt x="27" y="365"/>
                  <a:pt x="27" y="365"/>
                  <a:pt x="27" y="365"/>
                </a:cubicBezTo>
                <a:cubicBezTo>
                  <a:pt x="28" y="365"/>
                  <a:pt x="28" y="364"/>
                  <a:pt x="28" y="365"/>
                </a:cubicBezTo>
                <a:cubicBezTo>
                  <a:pt x="28" y="365"/>
                  <a:pt x="28" y="365"/>
                  <a:pt x="28" y="365"/>
                </a:cubicBezTo>
                <a:cubicBezTo>
                  <a:pt x="28" y="366"/>
                  <a:pt x="28" y="366"/>
                  <a:pt x="28" y="367"/>
                </a:cubicBezTo>
                <a:cubicBezTo>
                  <a:pt x="28" y="367"/>
                  <a:pt x="28" y="367"/>
                  <a:pt x="28" y="366"/>
                </a:cubicBezTo>
                <a:cubicBezTo>
                  <a:pt x="29" y="368"/>
                  <a:pt x="28" y="367"/>
                  <a:pt x="27" y="367"/>
                </a:cubicBezTo>
                <a:close/>
                <a:moveTo>
                  <a:pt x="24" y="368"/>
                </a:moveTo>
                <a:cubicBezTo>
                  <a:pt x="25" y="368"/>
                  <a:pt x="25" y="368"/>
                  <a:pt x="26" y="367"/>
                </a:cubicBezTo>
                <a:cubicBezTo>
                  <a:pt x="25" y="369"/>
                  <a:pt x="25" y="369"/>
                  <a:pt x="26" y="371"/>
                </a:cubicBezTo>
                <a:cubicBezTo>
                  <a:pt x="25" y="371"/>
                  <a:pt x="25" y="370"/>
                  <a:pt x="25" y="369"/>
                </a:cubicBezTo>
                <a:cubicBezTo>
                  <a:pt x="25" y="370"/>
                  <a:pt x="24" y="369"/>
                  <a:pt x="24" y="369"/>
                </a:cubicBezTo>
                <a:cubicBezTo>
                  <a:pt x="24" y="368"/>
                  <a:pt x="25" y="369"/>
                  <a:pt x="24" y="368"/>
                </a:cubicBezTo>
                <a:close/>
                <a:moveTo>
                  <a:pt x="45" y="370"/>
                </a:moveTo>
                <a:cubicBezTo>
                  <a:pt x="46" y="369"/>
                  <a:pt x="46" y="371"/>
                  <a:pt x="46" y="372"/>
                </a:cubicBezTo>
                <a:cubicBezTo>
                  <a:pt x="46" y="373"/>
                  <a:pt x="46" y="372"/>
                  <a:pt x="45" y="372"/>
                </a:cubicBezTo>
                <a:cubicBezTo>
                  <a:pt x="45" y="371"/>
                  <a:pt x="45" y="370"/>
                  <a:pt x="45" y="370"/>
                </a:cubicBezTo>
                <a:close/>
                <a:moveTo>
                  <a:pt x="28" y="370"/>
                </a:moveTo>
                <a:cubicBezTo>
                  <a:pt x="28" y="371"/>
                  <a:pt x="28" y="370"/>
                  <a:pt x="29" y="370"/>
                </a:cubicBezTo>
                <a:cubicBezTo>
                  <a:pt x="29" y="372"/>
                  <a:pt x="29" y="372"/>
                  <a:pt x="29" y="372"/>
                </a:cubicBezTo>
                <a:cubicBezTo>
                  <a:pt x="28" y="369"/>
                  <a:pt x="28" y="373"/>
                  <a:pt x="28" y="372"/>
                </a:cubicBezTo>
                <a:cubicBezTo>
                  <a:pt x="28" y="372"/>
                  <a:pt x="28" y="371"/>
                  <a:pt x="28" y="370"/>
                </a:cubicBezTo>
                <a:close/>
                <a:moveTo>
                  <a:pt x="25" y="373"/>
                </a:moveTo>
                <a:cubicBezTo>
                  <a:pt x="25" y="372"/>
                  <a:pt x="24" y="374"/>
                  <a:pt x="24" y="372"/>
                </a:cubicBezTo>
                <a:cubicBezTo>
                  <a:pt x="25" y="371"/>
                  <a:pt x="25" y="372"/>
                  <a:pt x="26" y="372"/>
                </a:cubicBezTo>
                <a:cubicBezTo>
                  <a:pt x="26" y="374"/>
                  <a:pt x="27" y="373"/>
                  <a:pt x="26" y="375"/>
                </a:cubicBezTo>
                <a:cubicBezTo>
                  <a:pt x="26" y="373"/>
                  <a:pt x="25" y="376"/>
                  <a:pt x="25" y="373"/>
                </a:cubicBezTo>
                <a:cubicBezTo>
                  <a:pt x="25" y="373"/>
                  <a:pt x="25" y="373"/>
                  <a:pt x="25" y="373"/>
                </a:cubicBezTo>
                <a:close/>
                <a:moveTo>
                  <a:pt x="41" y="374"/>
                </a:moveTo>
                <a:cubicBezTo>
                  <a:pt x="40" y="375"/>
                  <a:pt x="41" y="375"/>
                  <a:pt x="41" y="376"/>
                </a:cubicBezTo>
                <a:cubicBezTo>
                  <a:pt x="40" y="376"/>
                  <a:pt x="41" y="378"/>
                  <a:pt x="40" y="378"/>
                </a:cubicBezTo>
                <a:cubicBezTo>
                  <a:pt x="41" y="376"/>
                  <a:pt x="40" y="374"/>
                  <a:pt x="40" y="375"/>
                </a:cubicBezTo>
                <a:cubicBezTo>
                  <a:pt x="40" y="374"/>
                  <a:pt x="40" y="373"/>
                  <a:pt x="41" y="372"/>
                </a:cubicBezTo>
                <a:cubicBezTo>
                  <a:pt x="40" y="374"/>
                  <a:pt x="41" y="374"/>
                  <a:pt x="41" y="375"/>
                </a:cubicBezTo>
                <a:cubicBezTo>
                  <a:pt x="41" y="375"/>
                  <a:pt x="41" y="375"/>
                  <a:pt x="41" y="374"/>
                </a:cubicBezTo>
                <a:close/>
                <a:moveTo>
                  <a:pt x="28" y="378"/>
                </a:moveTo>
                <a:cubicBezTo>
                  <a:pt x="28" y="377"/>
                  <a:pt x="28" y="378"/>
                  <a:pt x="27" y="377"/>
                </a:cubicBezTo>
                <a:cubicBezTo>
                  <a:pt x="28" y="376"/>
                  <a:pt x="27" y="375"/>
                  <a:pt x="27" y="374"/>
                </a:cubicBezTo>
                <a:cubicBezTo>
                  <a:pt x="27" y="374"/>
                  <a:pt x="27" y="374"/>
                  <a:pt x="28" y="373"/>
                </a:cubicBezTo>
                <a:cubicBezTo>
                  <a:pt x="28" y="374"/>
                  <a:pt x="28" y="377"/>
                  <a:pt x="29" y="377"/>
                </a:cubicBezTo>
                <a:cubicBezTo>
                  <a:pt x="29" y="379"/>
                  <a:pt x="29" y="380"/>
                  <a:pt x="29" y="381"/>
                </a:cubicBezTo>
                <a:cubicBezTo>
                  <a:pt x="28" y="382"/>
                  <a:pt x="28" y="379"/>
                  <a:pt x="28" y="381"/>
                </a:cubicBezTo>
                <a:cubicBezTo>
                  <a:pt x="27" y="380"/>
                  <a:pt x="27" y="378"/>
                  <a:pt x="28" y="378"/>
                </a:cubicBezTo>
                <a:close/>
                <a:moveTo>
                  <a:pt x="43" y="374"/>
                </a:moveTo>
                <a:cubicBezTo>
                  <a:pt x="44" y="374"/>
                  <a:pt x="44" y="376"/>
                  <a:pt x="43" y="376"/>
                </a:cubicBezTo>
                <a:cubicBezTo>
                  <a:pt x="43" y="376"/>
                  <a:pt x="43" y="375"/>
                  <a:pt x="43" y="374"/>
                </a:cubicBezTo>
                <a:close/>
                <a:moveTo>
                  <a:pt x="22" y="375"/>
                </a:moveTo>
                <a:cubicBezTo>
                  <a:pt x="23" y="376"/>
                  <a:pt x="23" y="377"/>
                  <a:pt x="23" y="378"/>
                </a:cubicBezTo>
                <a:cubicBezTo>
                  <a:pt x="22" y="378"/>
                  <a:pt x="22" y="377"/>
                  <a:pt x="22" y="375"/>
                </a:cubicBezTo>
                <a:close/>
                <a:moveTo>
                  <a:pt x="25" y="375"/>
                </a:moveTo>
                <a:cubicBezTo>
                  <a:pt x="26" y="375"/>
                  <a:pt x="26" y="376"/>
                  <a:pt x="26" y="376"/>
                </a:cubicBezTo>
                <a:cubicBezTo>
                  <a:pt x="26" y="376"/>
                  <a:pt x="26" y="377"/>
                  <a:pt x="26" y="377"/>
                </a:cubicBezTo>
                <a:cubicBezTo>
                  <a:pt x="26" y="377"/>
                  <a:pt x="26" y="376"/>
                  <a:pt x="27" y="377"/>
                </a:cubicBezTo>
                <a:cubicBezTo>
                  <a:pt x="26" y="379"/>
                  <a:pt x="27" y="379"/>
                  <a:pt x="27" y="380"/>
                </a:cubicBezTo>
                <a:cubicBezTo>
                  <a:pt x="26" y="379"/>
                  <a:pt x="26" y="379"/>
                  <a:pt x="26" y="380"/>
                </a:cubicBezTo>
                <a:cubicBezTo>
                  <a:pt x="25" y="378"/>
                  <a:pt x="26" y="377"/>
                  <a:pt x="25" y="375"/>
                </a:cubicBezTo>
                <a:close/>
                <a:moveTo>
                  <a:pt x="32" y="381"/>
                </a:moveTo>
                <a:cubicBezTo>
                  <a:pt x="31" y="383"/>
                  <a:pt x="32" y="382"/>
                  <a:pt x="32" y="383"/>
                </a:cubicBezTo>
                <a:cubicBezTo>
                  <a:pt x="32" y="383"/>
                  <a:pt x="32" y="382"/>
                  <a:pt x="32" y="381"/>
                </a:cubicBezTo>
                <a:cubicBezTo>
                  <a:pt x="33" y="381"/>
                  <a:pt x="33" y="383"/>
                  <a:pt x="32" y="384"/>
                </a:cubicBezTo>
                <a:cubicBezTo>
                  <a:pt x="32" y="383"/>
                  <a:pt x="31" y="384"/>
                  <a:pt x="32" y="385"/>
                </a:cubicBezTo>
                <a:cubicBezTo>
                  <a:pt x="31" y="385"/>
                  <a:pt x="31" y="384"/>
                  <a:pt x="30" y="385"/>
                </a:cubicBezTo>
                <a:cubicBezTo>
                  <a:pt x="31" y="384"/>
                  <a:pt x="31" y="382"/>
                  <a:pt x="30" y="382"/>
                </a:cubicBezTo>
                <a:cubicBezTo>
                  <a:pt x="32" y="380"/>
                  <a:pt x="29" y="381"/>
                  <a:pt x="31" y="379"/>
                </a:cubicBezTo>
                <a:cubicBezTo>
                  <a:pt x="31" y="379"/>
                  <a:pt x="31" y="378"/>
                  <a:pt x="30" y="378"/>
                </a:cubicBezTo>
                <a:cubicBezTo>
                  <a:pt x="30" y="378"/>
                  <a:pt x="31" y="377"/>
                  <a:pt x="31" y="377"/>
                </a:cubicBezTo>
                <a:cubicBezTo>
                  <a:pt x="31" y="378"/>
                  <a:pt x="31" y="380"/>
                  <a:pt x="32" y="378"/>
                </a:cubicBezTo>
                <a:cubicBezTo>
                  <a:pt x="32" y="379"/>
                  <a:pt x="32" y="381"/>
                  <a:pt x="32" y="381"/>
                </a:cubicBezTo>
                <a:close/>
                <a:moveTo>
                  <a:pt x="34" y="378"/>
                </a:moveTo>
                <a:cubicBezTo>
                  <a:pt x="34" y="378"/>
                  <a:pt x="34" y="379"/>
                  <a:pt x="33" y="378"/>
                </a:cubicBezTo>
                <a:cubicBezTo>
                  <a:pt x="33" y="379"/>
                  <a:pt x="34" y="379"/>
                  <a:pt x="34" y="380"/>
                </a:cubicBezTo>
                <a:cubicBezTo>
                  <a:pt x="33" y="380"/>
                  <a:pt x="33" y="380"/>
                  <a:pt x="33" y="380"/>
                </a:cubicBezTo>
                <a:cubicBezTo>
                  <a:pt x="33" y="378"/>
                  <a:pt x="33" y="378"/>
                  <a:pt x="33" y="378"/>
                </a:cubicBezTo>
                <a:cubicBezTo>
                  <a:pt x="33" y="378"/>
                  <a:pt x="34" y="378"/>
                  <a:pt x="34" y="378"/>
                </a:cubicBezTo>
                <a:close/>
                <a:moveTo>
                  <a:pt x="43" y="379"/>
                </a:moveTo>
                <a:cubicBezTo>
                  <a:pt x="43" y="380"/>
                  <a:pt x="43" y="380"/>
                  <a:pt x="44" y="380"/>
                </a:cubicBezTo>
                <a:cubicBezTo>
                  <a:pt x="44" y="381"/>
                  <a:pt x="44" y="381"/>
                  <a:pt x="44" y="381"/>
                </a:cubicBezTo>
                <a:cubicBezTo>
                  <a:pt x="43" y="381"/>
                  <a:pt x="43" y="380"/>
                  <a:pt x="43" y="381"/>
                </a:cubicBezTo>
                <a:cubicBezTo>
                  <a:pt x="43" y="380"/>
                  <a:pt x="43" y="380"/>
                  <a:pt x="43" y="379"/>
                </a:cubicBezTo>
                <a:close/>
                <a:moveTo>
                  <a:pt x="27" y="380"/>
                </a:moveTo>
                <a:cubicBezTo>
                  <a:pt x="27" y="380"/>
                  <a:pt x="27" y="381"/>
                  <a:pt x="27" y="381"/>
                </a:cubicBezTo>
                <a:cubicBezTo>
                  <a:pt x="27" y="381"/>
                  <a:pt x="27" y="382"/>
                  <a:pt x="26" y="382"/>
                </a:cubicBezTo>
                <a:cubicBezTo>
                  <a:pt x="26" y="381"/>
                  <a:pt x="27" y="381"/>
                  <a:pt x="27" y="380"/>
                </a:cubicBezTo>
                <a:close/>
                <a:moveTo>
                  <a:pt x="42" y="380"/>
                </a:moveTo>
                <a:cubicBezTo>
                  <a:pt x="43" y="381"/>
                  <a:pt x="42" y="385"/>
                  <a:pt x="41" y="385"/>
                </a:cubicBezTo>
                <a:cubicBezTo>
                  <a:pt x="41" y="383"/>
                  <a:pt x="42" y="382"/>
                  <a:pt x="42" y="381"/>
                </a:cubicBezTo>
                <a:cubicBezTo>
                  <a:pt x="42" y="381"/>
                  <a:pt x="42" y="381"/>
                  <a:pt x="42" y="380"/>
                </a:cubicBezTo>
                <a:close/>
                <a:moveTo>
                  <a:pt x="25" y="381"/>
                </a:moveTo>
                <a:cubicBezTo>
                  <a:pt x="26" y="380"/>
                  <a:pt x="26" y="381"/>
                  <a:pt x="26" y="381"/>
                </a:cubicBezTo>
                <a:cubicBezTo>
                  <a:pt x="26" y="382"/>
                  <a:pt x="26" y="383"/>
                  <a:pt x="26" y="383"/>
                </a:cubicBezTo>
                <a:cubicBezTo>
                  <a:pt x="26" y="383"/>
                  <a:pt x="26" y="382"/>
                  <a:pt x="26" y="382"/>
                </a:cubicBezTo>
                <a:cubicBezTo>
                  <a:pt x="26" y="382"/>
                  <a:pt x="26" y="381"/>
                  <a:pt x="25" y="381"/>
                </a:cubicBezTo>
                <a:close/>
                <a:moveTo>
                  <a:pt x="34" y="381"/>
                </a:moveTo>
                <a:cubicBezTo>
                  <a:pt x="34" y="382"/>
                  <a:pt x="33" y="382"/>
                  <a:pt x="33" y="381"/>
                </a:cubicBezTo>
                <a:cubicBezTo>
                  <a:pt x="33" y="380"/>
                  <a:pt x="34" y="380"/>
                  <a:pt x="34" y="381"/>
                </a:cubicBezTo>
                <a:close/>
                <a:moveTo>
                  <a:pt x="46" y="381"/>
                </a:moveTo>
                <a:cubicBezTo>
                  <a:pt x="46" y="384"/>
                  <a:pt x="47" y="381"/>
                  <a:pt x="48" y="381"/>
                </a:cubicBezTo>
                <a:cubicBezTo>
                  <a:pt x="48" y="383"/>
                  <a:pt x="48" y="384"/>
                  <a:pt x="47" y="386"/>
                </a:cubicBezTo>
                <a:cubicBezTo>
                  <a:pt x="48" y="386"/>
                  <a:pt x="48" y="386"/>
                  <a:pt x="48" y="386"/>
                </a:cubicBezTo>
                <a:cubicBezTo>
                  <a:pt x="48" y="386"/>
                  <a:pt x="48" y="387"/>
                  <a:pt x="49" y="387"/>
                </a:cubicBezTo>
                <a:cubicBezTo>
                  <a:pt x="48" y="387"/>
                  <a:pt x="47" y="389"/>
                  <a:pt x="48" y="389"/>
                </a:cubicBezTo>
                <a:cubicBezTo>
                  <a:pt x="48" y="391"/>
                  <a:pt x="48" y="389"/>
                  <a:pt x="47" y="389"/>
                </a:cubicBezTo>
                <a:cubicBezTo>
                  <a:pt x="47" y="389"/>
                  <a:pt x="48" y="390"/>
                  <a:pt x="47" y="391"/>
                </a:cubicBezTo>
                <a:cubicBezTo>
                  <a:pt x="47" y="391"/>
                  <a:pt x="47" y="390"/>
                  <a:pt x="47" y="390"/>
                </a:cubicBezTo>
                <a:cubicBezTo>
                  <a:pt x="48" y="390"/>
                  <a:pt x="48" y="391"/>
                  <a:pt x="48" y="392"/>
                </a:cubicBezTo>
                <a:cubicBezTo>
                  <a:pt x="47" y="392"/>
                  <a:pt x="47" y="389"/>
                  <a:pt x="46" y="387"/>
                </a:cubicBezTo>
                <a:cubicBezTo>
                  <a:pt x="46" y="387"/>
                  <a:pt x="46" y="388"/>
                  <a:pt x="46" y="388"/>
                </a:cubicBezTo>
                <a:cubicBezTo>
                  <a:pt x="45" y="388"/>
                  <a:pt x="45" y="389"/>
                  <a:pt x="45" y="390"/>
                </a:cubicBezTo>
                <a:cubicBezTo>
                  <a:pt x="44" y="388"/>
                  <a:pt x="45" y="386"/>
                  <a:pt x="46" y="387"/>
                </a:cubicBezTo>
                <a:cubicBezTo>
                  <a:pt x="47" y="387"/>
                  <a:pt x="47" y="388"/>
                  <a:pt x="47" y="388"/>
                </a:cubicBezTo>
                <a:cubicBezTo>
                  <a:pt x="47" y="388"/>
                  <a:pt x="47" y="388"/>
                  <a:pt x="47" y="388"/>
                </a:cubicBezTo>
                <a:cubicBezTo>
                  <a:pt x="46" y="387"/>
                  <a:pt x="47" y="385"/>
                  <a:pt x="46" y="383"/>
                </a:cubicBezTo>
                <a:cubicBezTo>
                  <a:pt x="46" y="384"/>
                  <a:pt x="46" y="384"/>
                  <a:pt x="46" y="384"/>
                </a:cubicBezTo>
                <a:cubicBezTo>
                  <a:pt x="46" y="385"/>
                  <a:pt x="46" y="384"/>
                  <a:pt x="46" y="385"/>
                </a:cubicBezTo>
                <a:cubicBezTo>
                  <a:pt x="47" y="385"/>
                  <a:pt x="46" y="386"/>
                  <a:pt x="46" y="386"/>
                </a:cubicBezTo>
                <a:cubicBezTo>
                  <a:pt x="47" y="385"/>
                  <a:pt x="45" y="385"/>
                  <a:pt x="46" y="386"/>
                </a:cubicBezTo>
                <a:cubicBezTo>
                  <a:pt x="45" y="384"/>
                  <a:pt x="45" y="383"/>
                  <a:pt x="46" y="381"/>
                </a:cubicBezTo>
                <a:close/>
                <a:moveTo>
                  <a:pt x="43" y="381"/>
                </a:moveTo>
                <a:cubicBezTo>
                  <a:pt x="43" y="382"/>
                  <a:pt x="43" y="382"/>
                  <a:pt x="44" y="382"/>
                </a:cubicBezTo>
                <a:cubicBezTo>
                  <a:pt x="44" y="383"/>
                  <a:pt x="43" y="383"/>
                  <a:pt x="43" y="383"/>
                </a:cubicBezTo>
                <a:cubicBezTo>
                  <a:pt x="43" y="382"/>
                  <a:pt x="43" y="382"/>
                  <a:pt x="43" y="381"/>
                </a:cubicBezTo>
                <a:close/>
                <a:moveTo>
                  <a:pt x="52" y="382"/>
                </a:moveTo>
                <a:cubicBezTo>
                  <a:pt x="52" y="382"/>
                  <a:pt x="53" y="384"/>
                  <a:pt x="52" y="383"/>
                </a:cubicBezTo>
                <a:cubicBezTo>
                  <a:pt x="52" y="384"/>
                  <a:pt x="52" y="384"/>
                  <a:pt x="52" y="384"/>
                </a:cubicBezTo>
                <a:cubicBezTo>
                  <a:pt x="53" y="384"/>
                  <a:pt x="53" y="383"/>
                  <a:pt x="53" y="382"/>
                </a:cubicBezTo>
                <a:cubicBezTo>
                  <a:pt x="54" y="383"/>
                  <a:pt x="53" y="384"/>
                  <a:pt x="53" y="385"/>
                </a:cubicBezTo>
                <a:cubicBezTo>
                  <a:pt x="52" y="385"/>
                  <a:pt x="53" y="387"/>
                  <a:pt x="52" y="387"/>
                </a:cubicBezTo>
                <a:cubicBezTo>
                  <a:pt x="51" y="387"/>
                  <a:pt x="52" y="383"/>
                  <a:pt x="52" y="382"/>
                </a:cubicBezTo>
                <a:close/>
                <a:moveTo>
                  <a:pt x="27" y="384"/>
                </a:moveTo>
                <a:cubicBezTo>
                  <a:pt x="28" y="384"/>
                  <a:pt x="28" y="386"/>
                  <a:pt x="29" y="386"/>
                </a:cubicBezTo>
                <a:cubicBezTo>
                  <a:pt x="28" y="388"/>
                  <a:pt x="28" y="387"/>
                  <a:pt x="28" y="389"/>
                </a:cubicBezTo>
                <a:cubicBezTo>
                  <a:pt x="28" y="388"/>
                  <a:pt x="28" y="388"/>
                  <a:pt x="28" y="386"/>
                </a:cubicBezTo>
                <a:cubicBezTo>
                  <a:pt x="28" y="386"/>
                  <a:pt x="28" y="387"/>
                  <a:pt x="28" y="388"/>
                </a:cubicBezTo>
                <a:cubicBezTo>
                  <a:pt x="27" y="386"/>
                  <a:pt x="28" y="385"/>
                  <a:pt x="27" y="384"/>
                </a:cubicBezTo>
                <a:close/>
                <a:moveTo>
                  <a:pt x="26" y="383"/>
                </a:moveTo>
                <a:cubicBezTo>
                  <a:pt x="27" y="381"/>
                  <a:pt x="28" y="383"/>
                  <a:pt x="29" y="382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8" y="382"/>
                  <a:pt x="27" y="384"/>
                  <a:pt x="26" y="383"/>
                </a:cubicBezTo>
                <a:close/>
                <a:moveTo>
                  <a:pt x="41" y="382"/>
                </a:moveTo>
                <a:cubicBezTo>
                  <a:pt x="41" y="383"/>
                  <a:pt x="41" y="385"/>
                  <a:pt x="40" y="384"/>
                </a:cubicBezTo>
                <a:cubicBezTo>
                  <a:pt x="40" y="383"/>
                  <a:pt x="40" y="383"/>
                  <a:pt x="41" y="382"/>
                </a:cubicBezTo>
                <a:close/>
                <a:moveTo>
                  <a:pt x="34" y="384"/>
                </a:moveTo>
                <a:cubicBezTo>
                  <a:pt x="35" y="384"/>
                  <a:pt x="35" y="385"/>
                  <a:pt x="35" y="386"/>
                </a:cubicBezTo>
                <a:cubicBezTo>
                  <a:pt x="35" y="386"/>
                  <a:pt x="34" y="385"/>
                  <a:pt x="34" y="384"/>
                </a:cubicBezTo>
                <a:close/>
                <a:moveTo>
                  <a:pt x="27" y="386"/>
                </a:moveTo>
                <a:cubicBezTo>
                  <a:pt x="26" y="388"/>
                  <a:pt x="28" y="388"/>
                  <a:pt x="28" y="390"/>
                </a:cubicBezTo>
                <a:cubicBezTo>
                  <a:pt x="27" y="390"/>
                  <a:pt x="27" y="390"/>
                  <a:pt x="27" y="391"/>
                </a:cubicBezTo>
                <a:cubicBezTo>
                  <a:pt x="27" y="390"/>
                  <a:pt x="26" y="390"/>
                  <a:pt x="26" y="391"/>
                </a:cubicBezTo>
                <a:cubicBezTo>
                  <a:pt x="26" y="389"/>
                  <a:pt x="25" y="388"/>
                  <a:pt x="26" y="388"/>
                </a:cubicBezTo>
                <a:cubicBezTo>
                  <a:pt x="26" y="387"/>
                  <a:pt x="25" y="387"/>
                  <a:pt x="25" y="388"/>
                </a:cubicBezTo>
                <a:cubicBezTo>
                  <a:pt x="24" y="386"/>
                  <a:pt x="26" y="385"/>
                  <a:pt x="26" y="385"/>
                </a:cubicBezTo>
                <a:cubicBezTo>
                  <a:pt x="26" y="387"/>
                  <a:pt x="26" y="386"/>
                  <a:pt x="27" y="386"/>
                </a:cubicBezTo>
                <a:close/>
                <a:moveTo>
                  <a:pt x="33" y="385"/>
                </a:moveTo>
                <a:cubicBezTo>
                  <a:pt x="34" y="385"/>
                  <a:pt x="34" y="387"/>
                  <a:pt x="34" y="388"/>
                </a:cubicBezTo>
                <a:cubicBezTo>
                  <a:pt x="34" y="387"/>
                  <a:pt x="33" y="386"/>
                  <a:pt x="33" y="385"/>
                </a:cubicBezTo>
                <a:close/>
                <a:moveTo>
                  <a:pt x="42" y="385"/>
                </a:moveTo>
                <a:cubicBezTo>
                  <a:pt x="43" y="387"/>
                  <a:pt x="42" y="387"/>
                  <a:pt x="41" y="388"/>
                </a:cubicBezTo>
                <a:cubicBezTo>
                  <a:pt x="41" y="387"/>
                  <a:pt x="42" y="387"/>
                  <a:pt x="42" y="385"/>
                </a:cubicBezTo>
                <a:close/>
                <a:moveTo>
                  <a:pt x="31" y="387"/>
                </a:moveTo>
                <a:cubicBezTo>
                  <a:pt x="32" y="386"/>
                  <a:pt x="32" y="389"/>
                  <a:pt x="32" y="390"/>
                </a:cubicBezTo>
                <a:cubicBezTo>
                  <a:pt x="31" y="389"/>
                  <a:pt x="32" y="389"/>
                  <a:pt x="31" y="390"/>
                </a:cubicBezTo>
                <a:cubicBezTo>
                  <a:pt x="31" y="389"/>
                  <a:pt x="32" y="388"/>
                  <a:pt x="31" y="387"/>
                </a:cubicBezTo>
                <a:close/>
                <a:moveTo>
                  <a:pt x="25" y="389"/>
                </a:moveTo>
                <a:cubicBezTo>
                  <a:pt x="24" y="389"/>
                  <a:pt x="25" y="391"/>
                  <a:pt x="24" y="391"/>
                </a:cubicBezTo>
                <a:cubicBezTo>
                  <a:pt x="24" y="391"/>
                  <a:pt x="24" y="390"/>
                  <a:pt x="24" y="388"/>
                </a:cubicBezTo>
                <a:cubicBezTo>
                  <a:pt x="24" y="389"/>
                  <a:pt x="25" y="389"/>
                  <a:pt x="25" y="390"/>
                </a:cubicBezTo>
                <a:cubicBezTo>
                  <a:pt x="25" y="391"/>
                  <a:pt x="25" y="390"/>
                  <a:pt x="25" y="389"/>
                </a:cubicBezTo>
                <a:close/>
                <a:moveTo>
                  <a:pt x="30" y="389"/>
                </a:moveTo>
                <a:cubicBezTo>
                  <a:pt x="29" y="390"/>
                  <a:pt x="29" y="391"/>
                  <a:pt x="29" y="391"/>
                </a:cubicBezTo>
                <a:cubicBezTo>
                  <a:pt x="28" y="390"/>
                  <a:pt x="29" y="389"/>
                  <a:pt x="30" y="389"/>
                </a:cubicBezTo>
                <a:close/>
                <a:moveTo>
                  <a:pt x="33" y="391"/>
                </a:moveTo>
                <a:cubicBezTo>
                  <a:pt x="34" y="391"/>
                  <a:pt x="34" y="391"/>
                  <a:pt x="34" y="391"/>
                </a:cubicBezTo>
                <a:cubicBezTo>
                  <a:pt x="34" y="392"/>
                  <a:pt x="35" y="394"/>
                  <a:pt x="34" y="394"/>
                </a:cubicBezTo>
                <a:cubicBezTo>
                  <a:pt x="34" y="394"/>
                  <a:pt x="33" y="393"/>
                  <a:pt x="33" y="391"/>
                </a:cubicBezTo>
                <a:close/>
                <a:moveTo>
                  <a:pt x="25" y="391"/>
                </a:moveTo>
                <a:cubicBezTo>
                  <a:pt x="25" y="392"/>
                  <a:pt x="26" y="391"/>
                  <a:pt x="26" y="393"/>
                </a:cubicBezTo>
                <a:cubicBezTo>
                  <a:pt x="26" y="393"/>
                  <a:pt x="25" y="393"/>
                  <a:pt x="25" y="391"/>
                </a:cubicBezTo>
                <a:close/>
                <a:moveTo>
                  <a:pt x="25" y="394"/>
                </a:moveTo>
                <a:cubicBezTo>
                  <a:pt x="25" y="394"/>
                  <a:pt x="25" y="395"/>
                  <a:pt x="24" y="395"/>
                </a:cubicBezTo>
                <a:cubicBezTo>
                  <a:pt x="24" y="393"/>
                  <a:pt x="25" y="392"/>
                  <a:pt x="25" y="394"/>
                </a:cubicBezTo>
                <a:close/>
                <a:moveTo>
                  <a:pt x="32" y="394"/>
                </a:moveTo>
                <a:cubicBezTo>
                  <a:pt x="32" y="396"/>
                  <a:pt x="33" y="395"/>
                  <a:pt x="33" y="397"/>
                </a:cubicBezTo>
                <a:cubicBezTo>
                  <a:pt x="33" y="398"/>
                  <a:pt x="32" y="396"/>
                  <a:pt x="31" y="395"/>
                </a:cubicBezTo>
                <a:cubicBezTo>
                  <a:pt x="31" y="394"/>
                  <a:pt x="32" y="394"/>
                  <a:pt x="32" y="394"/>
                </a:cubicBezTo>
                <a:close/>
                <a:moveTo>
                  <a:pt x="42" y="400"/>
                </a:moveTo>
                <a:cubicBezTo>
                  <a:pt x="43" y="400"/>
                  <a:pt x="43" y="401"/>
                  <a:pt x="43" y="401"/>
                </a:cubicBezTo>
                <a:cubicBezTo>
                  <a:pt x="43" y="401"/>
                  <a:pt x="43" y="400"/>
                  <a:pt x="43" y="399"/>
                </a:cubicBezTo>
                <a:cubicBezTo>
                  <a:pt x="43" y="399"/>
                  <a:pt x="43" y="400"/>
                  <a:pt x="43" y="401"/>
                </a:cubicBezTo>
                <a:cubicBezTo>
                  <a:pt x="44" y="401"/>
                  <a:pt x="44" y="399"/>
                  <a:pt x="44" y="399"/>
                </a:cubicBezTo>
                <a:cubicBezTo>
                  <a:pt x="44" y="399"/>
                  <a:pt x="43" y="397"/>
                  <a:pt x="43" y="398"/>
                </a:cubicBezTo>
                <a:cubicBezTo>
                  <a:pt x="42" y="396"/>
                  <a:pt x="45" y="397"/>
                  <a:pt x="44" y="394"/>
                </a:cubicBezTo>
                <a:cubicBezTo>
                  <a:pt x="45" y="394"/>
                  <a:pt x="45" y="395"/>
                  <a:pt x="45" y="395"/>
                </a:cubicBezTo>
                <a:cubicBezTo>
                  <a:pt x="45" y="396"/>
                  <a:pt x="44" y="397"/>
                  <a:pt x="45" y="397"/>
                </a:cubicBezTo>
                <a:cubicBezTo>
                  <a:pt x="45" y="399"/>
                  <a:pt x="45" y="400"/>
                  <a:pt x="45" y="401"/>
                </a:cubicBezTo>
                <a:cubicBezTo>
                  <a:pt x="45" y="401"/>
                  <a:pt x="45" y="401"/>
                  <a:pt x="45" y="401"/>
                </a:cubicBezTo>
                <a:cubicBezTo>
                  <a:pt x="44" y="403"/>
                  <a:pt x="46" y="408"/>
                  <a:pt x="45" y="409"/>
                </a:cubicBezTo>
                <a:cubicBezTo>
                  <a:pt x="45" y="409"/>
                  <a:pt x="45" y="411"/>
                  <a:pt x="45" y="411"/>
                </a:cubicBezTo>
                <a:cubicBezTo>
                  <a:pt x="45" y="413"/>
                  <a:pt x="46" y="415"/>
                  <a:pt x="45" y="418"/>
                </a:cubicBezTo>
                <a:cubicBezTo>
                  <a:pt x="45" y="418"/>
                  <a:pt x="45" y="418"/>
                  <a:pt x="45" y="418"/>
                </a:cubicBezTo>
                <a:cubicBezTo>
                  <a:pt x="45" y="417"/>
                  <a:pt x="45" y="417"/>
                  <a:pt x="45" y="417"/>
                </a:cubicBezTo>
                <a:cubicBezTo>
                  <a:pt x="46" y="416"/>
                  <a:pt x="44" y="415"/>
                  <a:pt x="44" y="413"/>
                </a:cubicBezTo>
                <a:cubicBezTo>
                  <a:pt x="45" y="413"/>
                  <a:pt x="45" y="409"/>
                  <a:pt x="44" y="407"/>
                </a:cubicBezTo>
                <a:cubicBezTo>
                  <a:pt x="44" y="408"/>
                  <a:pt x="44" y="411"/>
                  <a:pt x="43" y="411"/>
                </a:cubicBezTo>
                <a:cubicBezTo>
                  <a:pt x="43" y="410"/>
                  <a:pt x="43" y="410"/>
                  <a:pt x="43" y="409"/>
                </a:cubicBezTo>
                <a:cubicBezTo>
                  <a:pt x="43" y="410"/>
                  <a:pt x="43" y="411"/>
                  <a:pt x="42" y="410"/>
                </a:cubicBezTo>
                <a:cubicBezTo>
                  <a:pt x="42" y="408"/>
                  <a:pt x="43" y="409"/>
                  <a:pt x="43" y="407"/>
                </a:cubicBezTo>
                <a:cubicBezTo>
                  <a:pt x="43" y="407"/>
                  <a:pt x="43" y="406"/>
                  <a:pt x="42" y="406"/>
                </a:cubicBezTo>
                <a:cubicBezTo>
                  <a:pt x="42" y="405"/>
                  <a:pt x="43" y="404"/>
                  <a:pt x="43" y="406"/>
                </a:cubicBezTo>
                <a:cubicBezTo>
                  <a:pt x="43" y="406"/>
                  <a:pt x="43" y="403"/>
                  <a:pt x="42" y="404"/>
                </a:cubicBezTo>
                <a:cubicBezTo>
                  <a:pt x="43" y="403"/>
                  <a:pt x="43" y="403"/>
                  <a:pt x="43" y="402"/>
                </a:cubicBezTo>
                <a:cubicBezTo>
                  <a:pt x="43" y="402"/>
                  <a:pt x="42" y="401"/>
                  <a:pt x="42" y="400"/>
                </a:cubicBezTo>
                <a:close/>
                <a:moveTo>
                  <a:pt x="42" y="398"/>
                </a:moveTo>
                <a:cubicBezTo>
                  <a:pt x="42" y="398"/>
                  <a:pt x="42" y="399"/>
                  <a:pt x="41" y="399"/>
                </a:cubicBezTo>
                <a:cubicBezTo>
                  <a:pt x="41" y="398"/>
                  <a:pt x="42" y="398"/>
                  <a:pt x="42" y="397"/>
                </a:cubicBezTo>
                <a:cubicBezTo>
                  <a:pt x="42" y="397"/>
                  <a:pt x="42" y="398"/>
                  <a:pt x="42" y="398"/>
                </a:cubicBezTo>
                <a:cubicBezTo>
                  <a:pt x="42" y="399"/>
                  <a:pt x="42" y="398"/>
                  <a:pt x="42" y="398"/>
                </a:cubicBezTo>
                <a:close/>
                <a:moveTo>
                  <a:pt x="53" y="397"/>
                </a:moveTo>
                <a:cubicBezTo>
                  <a:pt x="54" y="398"/>
                  <a:pt x="52" y="399"/>
                  <a:pt x="52" y="400"/>
                </a:cubicBezTo>
                <a:cubicBezTo>
                  <a:pt x="52" y="397"/>
                  <a:pt x="53" y="399"/>
                  <a:pt x="53" y="397"/>
                </a:cubicBezTo>
                <a:close/>
                <a:moveTo>
                  <a:pt x="32" y="397"/>
                </a:moveTo>
                <a:cubicBezTo>
                  <a:pt x="32" y="398"/>
                  <a:pt x="32" y="398"/>
                  <a:pt x="32" y="398"/>
                </a:cubicBezTo>
                <a:cubicBezTo>
                  <a:pt x="31" y="398"/>
                  <a:pt x="32" y="400"/>
                  <a:pt x="31" y="400"/>
                </a:cubicBezTo>
                <a:cubicBezTo>
                  <a:pt x="31" y="400"/>
                  <a:pt x="31" y="399"/>
                  <a:pt x="31" y="398"/>
                </a:cubicBezTo>
                <a:cubicBezTo>
                  <a:pt x="31" y="398"/>
                  <a:pt x="31" y="397"/>
                  <a:pt x="32" y="397"/>
                </a:cubicBezTo>
                <a:close/>
                <a:moveTo>
                  <a:pt x="52" y="404"/>
                </a:moveTo>
                <a:cubicBezTo>
                  <a:pt x="53" y="404"/>
                  <a:pt x="54" y="407"/>
                  <a:pt x="52" y="407"/>
                </a:cubicBezTo>
                <a:cubicBezTo>
                  <a:pt x="53" y="405"/>
                  <a:pt x="52" y="406"/>
                  <a:pt x="52" y="404"/>
                </a:cubicBezTo>
                <a:close/>
                <a:moveTo>
                  <a:pt x="42" y="441"/>
                </a:moveTo>
                <a:cubicBezTo>
                  <a:pt x="43" y="442"/>
                  <a:pt x="42" y="443"/>
                  <a:pt x="42" y="444"/>
                </a:cubicBezTo>
                <a:cubicBezTo>
                  <a:pt x="42" y="444"/>
                  <a:pt x="42" y="442"/>
                  <a:pt x="42" y="441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1428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18" name="Freeform 7397"/>
          <p:cNvSpPr/>
          <p:nvPr>
            <p:custDataLst>
              <p:tags r:id="rId16"/>
            </p:custDataLst>
          </p:nvPr>
        </p:nvSpPr>
        <p:spPr bwMode="auto">
          <a:xfrm>
            <a:off x="8849799" y="3178450"/>
            <a:ext cx="36000" cy="2378075"/>
          </a:xfrm>
          <a:custGeom>
            <a:avLst/>
            <a:gdLst>
              <a:gd name="T0" fmla="*/ 391912 w 1717675"/>
              <a:gd name="T1" fmla="*/ 391912 w 1717675"/>
              <a:gd name="T2" fmla="*/ 391912 w 1717675"/>
              <a:gd name="T3" fmla="*/ 391912 w 1717675"/>
              <a:gd name="T4" fmla="*/ 391912 w 1717675"/>
              <a:gd name="T5" fmla="*/ 391912 w 1717675"/>
              <a:gd name="T6" fmla="*/ 391912 w 1717675"/>
              <a:gd name="T7" fmla="*/ 391912 w 1717675"/>
              <a:gd name="T8" fmla="*/ 391912 w 1717675"/>
              <a:gd name="T9" fmla="*/ 391912 w 1717675"/>
              <a:gd name="T10" fmla="*/ 391912 w 1717675"/>
              <a:gd name="T11" fmla="*/ 391912 w 1717675"/>
              <a:gd name="T12" fmla="*/ 391912 w 1717675"/>
              <a:gd name="T13" fmla="*/ 391912 w 1717675"/>
              <a:gd name="T14" fmla="*/ 391912 w 1717675"/>
              <a:gd name="T15" fmla="*/ 391912 w 1717675"/>
              <a:gd name="T16" fmla="*/ 391912 w 1717675"/>
              <a:gd name="T17" fmla="*/ 391912 w 1717675"/>
              <a:gd name="T18" fmla="*/ 391912 w 1717675"/>
              <a:gd name="T19" fmla="*/ 391912 w 1717675"/>
              <a:gd name="T20" fmla="*/ 391912 w 1717675"/>
              <a:gd name="T21" fmla="*/ 391912 w 1717675"/>
              <a:gd name="T22" fmla="*/ 391912 w 1717675"/>
              <a:gd name="T23" fmla="*/ 391912 w 1717675"/>
              <a:gd name="T24" fmla="*/ 391912 w 1717675"/>
              <a:gd name="T25" fmla="*/ 391912 w 1717675"/>
              <a:gd name="T26" fmla="*/ 391912 w 1717675"/>
              <a:gd name="T27" fmla="*/ 391912 w 1717675"/>
              <a:gd name="T28" fmla="*/ 391912 w 1717675"/>
              <a:gd name="T29" fmla="*/ 391912 w 1717675"/>
              <a:gd name="T30" fmla="*/ 391912 w 1717675"/>
              <a:gd name="T31" fmla="*/ 391912 w 1717675"/>
              <a:gd name="T32" fmla="*/ 391912 w 1717675"/>
              <a:gd name="T33" fmla="*/ 391912 w 1717675"/>
              <a:gd name="T34" fmla="*/ 391912 w 1717675"/>
              <a:gd name="T35" fmla="*/ 391912 w 1717675"/>
              <a:gd name="T36" fmla="*/ 391912 w 1717675"/>
              <a:gd name="T37" fmla="*/ 391912 w 1717675"/>
              <a:gd name="T38" fmla="*/ 391912 w 1717675"/>
              <a:gd name="T39" fmla="*/ 391912 w 1717675"/>
              <a:gd name="T40" fmla="*/ 391912 w 1717675"/>
              <a:gd name="T41" fmla="*/ 391912 w 1717675"/>
              <a:gd name="T42" fmla="*/ 391912 w 1717675"/>
              <a:gd name="T43" fmla="*/ 391912 w 1717675"/>
              <a:gd name="T44" fmla="*/ 391912 w 1717675"/>
              <a:gd name="T45" fmla="*/ 391912 w 1717675"/>
              <a:gd name="T46" fmla="*/ 391912 w 1717675"/>
              <a:gd name="T47" fmla="*/ 391912 w 1717675"/>
              <a:gd name="T48" fmla="*/ 391912 w 1717675"/>
              <a:gd name="T49" fmla="*/ 391912 w 1717675"/>
              <a:gd name="T50" fmla="*/ 391912 w 1717675"/>
              <a:gd name="T51" fmla="*/ 391912 w 1717675"/>
              <a:gd name="T52" fmla="*/ 391912 w 1717675"/>
              <a:gd name="T53" fmla="*/ 391912 w 1717675"/>
              <a:gd name="T54" fmla="*/ 391912 w 1717675"/>
              <a:gd name="T55" fmla="*/ 391912 w 1717675"/>
              <a:gd name="T56" fmla="*/ 391912 w 1717675"/>
              <a:gd name="T57" fmla="*/ 391912 w 1717675"/>
              <a:gd name="T58" fmla="*/ 391912 w 1717675"/>
              <a:gd name="T59" fmla="*/ 391912 w 1717675"/>
              <a:gd name="T60" fmla="*/ 391912 w 1717675"/>
              <a:gd name="T61" fmla="*/ 391912 w 1717675"/>
              <a:gd name="T62" fmla="*/ 391912 w 1717675"/>
              <a:gd name="T63" fmla="*/ 391912 w 1717675"/>
              <a:gd name="T64" fmla="*/ 391912 w 1717675"/>
              <a:gd name="T65" fmla="*/ 391912 w 1717675"/>
              <a:gd name="T66" fmla="*/ 391912 w 1717675"/>
              <a:gd name="T67" fmla="*/ 391912 w 1717675"/>
              <a:gd name="T68" fmla="*/ 391912 w 1717675"/>
              <a:gd name="T69" fmla="*/ 391912 w 1717675"/>
              <a:gd name="T70" fmla="*/ 391912 w 1717675"/>
              <a:gd name="T71" fmla="*/ 391912 w 1717675"/>
              <a:gd name="T72" fmla="*/ 391912 w 1717675"/>
              <a:gd name="T73" fmla="*/ 391912 w 1717675"/>
              <a:gd name="T74" fmla="*/ 391912 w 1717675"/>
              <a:gd name="T75" fmla="*/ 391912 w 1717675"/>
              <a:gd name="T76" fmla="*/ 391912 w 1717675"/>
              <a:gd name="T77" fmla="*/ 391912 w 1717675"/>
              <a:gd name="T78" fmla="*/ 391912 w 1717675"/>
              <a:gd name="T79" fmla="*/ 391912 w 1717675"/>
              <a:gd name="T80" fmla="*/ 391912 w 1717675"/>
              <a:gd name="T81" fmla="*/ 391912 w 1717675"/>
              <a:gd name="T82" fmla="*/ 391912 w 1717675"/>
              <a:gd name="T83" fmla="*/ 391912 w 1717675"/>
              <a:gd name="T84" fmla="*/ 391912 w 1717675"/>
              <a:gd name="T85" fmla="*/ 391912 w 1717675"/>
              <a:gd name="T86" fmla="*/ 391912 w 1717675"/>
              <a:gd name="T87" fmla="*/ 391912 w 1717675"/>
              <a:gd name="T88" fmla="*/ 391912 w 1717675"/>
              <a:gd name="T89" fmla="*/ 391912 w 1717675"/>
              <a:gd name="T90" fmla="*/ 391912 w 1717675"/>
              <a:gd name="T91" fmla="*/ 391912 w 1717675"/>
              <a:gd name="T92" fmla="*/ 391912 w 1717675"/>
              <a:gd name="T93" fmla="*/ 391912 w 1717675"/>
              <a:gd name="T94" fmla="*/ 391912 w 1717675"/>
              <a:gd name="T95" fmla="*/ 391912 w 1717675"/>
              <a:gd name="T96" fmla="*/ 391912 w 1717675"/>
              <a:gd name="T97" fmla="*/ 391912 w 1717675"/>
              <a:gd name="T98" fmla="*/ 391912 w 1717675"/>
              <a:gd name="T99" fmla="*/ 391912 w 1717675"/>
              <a:gd name="T100" fmla="*/ 391912 w 1717675"/>
              <a:gd name="T101" fmla="*/ 391912 w 1717675"/>
              <a:gd name="T102" fmla="*/ 391912 w 1717675"/>
              <a:gd name="T103" fmla="*/ 391912 w 1717675"/>
              <a:gd name="T104" fmla="*/ 391912 w 1717675"/>
              <a:gd name="T105" fmla="*/ 391912 w 1717675"/>
              <a:gd name="T106" fmla="*/ 391912 w 1717675"/>
              <a:gd name="T107" fmla="*/ 391912 w 1717675"/>
              <a:gd name="T108" fmla="*/ 391912 w 1717675"/>
              <a:gd name="T109" fmla="*/ 391912 w 1717675"/>
              <a:gd name="T110" fmla="*/ 391912 w 1717675"/>
              <a:gd name="T111" fmla="*/ 391912 w 1717675"/>
              <a:gd name="T112" fmla="*/ 391912 w 1717675"/>
              <a:gd name="T113" fmla="*/ 391912 w 1717675"/>
              <a:gd name="T114" fmla="*/ 391912 w 1717675"/>
              <a:gd name="T115" fmla="*/ 391912 w 1717675"/>
              <a:gd name="T116" fmla="*/ 391912 w 1717675"/>
              <a:gd name="T117" fmla="*/ 391912 w 1717675"/>
              <a:gd name="T118" fmla="*/ 391912 w 1717675"/>
              <a:gd name="T119" fmla="*/ 391912 w 1717675"/>
              <a:gd name="T120" fmla="*/ 391912 w 1717675"/>
              <a:gd name="T121" fmla="*/ 391912 w 1717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" h="473">
                <a:moveTo>
                  <a:pt x="29" y="6"/>
                </a:moveTo>
                <a:cubicBezTo>
                  <a:pt x="29" y="7"/>
                  <a:pt x="29" y="7"/>
                  <a:pt x="29" y="7"/>
                </a:cubicBezTo>
                <a:cubicBezTo>
                  <a:pt x="29" y="7"/>
                  <a:pt x="28" y="7"/>
                  <a:pt x="28" y="6"/>
                </a:cubicBezTo>
                <a:cubicBezTo>
                  <a:pt x="28" y="6"/>
                  <a:pt x="28" y="4"/>
                  <a:pt x="28" y="3"/>
                </a:cubicBezTo>
                <a:cubicBezTo>
                  <a:pt x="25" y="2"/>
                  <a:pt x="23" y="2"/>
                  <a:pt x="22" y="4"/>
                </a:cubicBezTo>
                <a:cubicBezTo>
                  <a:pt x="21" y="2"/>
                  <a:pt x="21" y="5"/>
                  <a:pt x="20" y="3"/>
                </a:cubicBezTo>
                <a:cubicBezTo>
                  <a:pt x="21" y="5"/>
                  <a:pt x="21" y="6"/>
                  <a:pt x="22" y="8"/>
                </a:cubicBezTo>
                <a:cubicBezTo>
                  <a:pt x="21" y="7"/>
                  <a:pt x="19" y="8"/>
                  <a:pt x="19" y="6"/>
                </a:cubicBezTo>
                <a:cubicBezTo>
                  <a:pt x="18" y="5"/>
                  <a:pt x="18" y="6"/>
                  <a:pt x="18" y="7"/>
                </a:cubicBezTo>
                <a:cubicBezTo>
                  <a:pt x="17" y="5"/>
                  <a:pt x="15" y="7"/>
                  <a:pt x="13" y="6"/>
                </a:cubicBezTo>
                <a:cubicBezTo>
                  <a:pt x="13" y="7"/>
                  <a:pt x="13" y="7"/>
                  <a:pt x="13" y="8"/>
                </a:cubicBezTo>
                <a:cubicBezTo>
                  <a:pt x="12" y="7"/>
                  <a:pt x="12" y="8"/>
                  <a:pt x="11" y="7"/>
                </a:cubicBezTo>
                <a:cubicBezTo>
                  <a:pt x="11" y="8"/>
                  <a:pt x="11" y="9"/>
                  <a:pt x="11" y="9"/>
                </a:cubicBezTo>
                <a:cubicBezTo>
                  <a:pt x="11" y="9"/>
                  <a:pt x="11" y="10"/>
                  <a:pt x="10" y="9"/>
                </a:cubicBezTo>
                <a:cubicBezTo>
                  <a:pt x="10" y="10"/>
                  <a:pt x="9" y="10"/>
                  <a:pt x="8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10" y="12"/>
                  <a:pt x="9" y="11"/>
                  <a:pt x="9" y="11"/>
                </a:cubicBezTo>
                <a:cubicBezTo>
                  <a:pt x="10" y="11"/>
                  <a:pt x="10" y="12"/>
                  <a:pt x="10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12"/>
                  <a:pt x="11" y="11"/>
                  <a:pt x="12" y="11"/>
                </a:cubicBezTo>
                <a:cubicBezTo>
                  <a:pt x="13" y="13"/>
                  <a:pt x="12" y="14"/>
                  <a:pt x="12" y="16"/>
                </a:cubicBezTo>
                <a:cubicBezTo>
                  <a:pt x="11" y="15"/>
                  <a:pt x="11" y="15"/>
                  <a:pt x="11" y="16"/>
                </a:cubicBezTo>
                <a:cubicBezTo>
                  <a:pt x="10" y="14"/>
                  <a:pt x="8" y="18"/>
                  <a:pt x="7" y="16"/>
                </a:cubicBezTo>
                <a:cubicBezTo>
                  <a:pt x="7" y="17"/>
                  <a:pt x="7" y="18"/>
                  <a:pt x="6" y="18"/>
                </a:cubicBezTo>
                <a:cubicBezTo>
                  <a:pt x="5" y="17"/>
                  <a:pt x="2" y="19"/>
                  <a:pt x="2" y="21"/>
                </a:cubicBezTo>
                <a:cubicBezTo>
                  <a:pt x="3" y="22"/>
                  <a:pt x="4" y="22"/>
                  <a:pt x="5" y="20"/>
                </a:cubicBezTo>
                <a:cubicBezTo>
                  <a:pt x="6" y="22"/>
                  <a:pt x="6" y="19"/>
                  <a:pt x="8" y="20"/>
                </a:cubicBezTo>
                <a:cubicBezTo>
                  <a:pt x="8" y="21"/>
                  <a:pt x="8" y="22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3"/>
                  <a:pt x="7" y="23"/>
                  <a:pt x="7" y="24"/>
                </a:cubicBezTo>
                <a:cubicBezTo>
                  <a:pt x="5" y="24"/>
                  <a:pt x="5" y="26"/>
                  <a:pt x="3" y="26"/>
                </a:cubicBezTo>
                <a:cubicBezTo>
                  <a:pt x="3" y="28"/>
                  <a:pt x="1" y="26"/>
                  <a:pt x="1" y="29"/>
                </a:cubicBezTo>
                <a:cubicBezTo>
                  <a:pt x="2" y="28"/>
                  <a:pt x="5" y="28"/>
                  <a:pt x="6" y="27"/>
                </a:cubicBezTo>
                <a:cubicBezTo>
                  <a:pt x="6" y="27"/>
                  <a:pt x="7" y="27"/>
                  <a:pt x="7" y="28"/>
                </a:cubicBezTo>
                <a:cubicBezTo>
                  <a:pt x="7" y="33"/>
                  <a:pt x="2" y="31"/>
                  <a:pt x="0" y="36"/>
                </a:cubicBezTo>
                <a:cubicBezTo>
                  <a:pt x="1" y="37"/>
                  <a:pt x="2" y="35"/>
                  <a:pt x="2" y="34"/>
                </a:cubicBezTo>
                <a:cubicBezTo>
                  <a:pt x="3" y="35"/>
                  <a:pt x="4" y="36"/>
                  <a:pt x="5" y="35"/>
                </a:cubicBezTo>
                <a:cubicBezTo>
                  <a:pt x="7" y="38"/>
                  <a:pt x="2" y="39"/>
                  <a:pt x="1" y="41"/>
                </a:cubicBezTo>
                <a:cubicBezTo>
                  <a:pt x="2" y="41"/>
                  <a:pt x="2" y="42"/>
                  <a:pt x="2" y="43"/>
                </a:cubicBezTo>
                <a:cubicBezTo>
                  <a:pt x="2" y="42"/>
                  <a:pt x="3" y="42"/>
                  <a:pt x="3" y="43"/>
                </a:cubicBezTo>
                <a:cubicBezTo>
                  <a:pt x="3" y="41"/>
                  <a:pt x="4" y="44"/>
                  <a:pt x="5" y="42"/>
                </a:cubicBezTo>
                <a:cubicBezTo>
                  <a:pt x="5" y="41"/>
                  <a:pt x="5" y="40"/>
                  <a:pt x="5" y="40"/>
                </a:cubicBezTo>
                <a:cubicBezTo>
                  <a:pt x="6" y="40"/>
                  <a:pt x="6" y="41"/>
                  <a:pt x="6" y="42"/>
                </a:cubicBezTo>
                <a:cubicBezTo>
                  <a:pt x="6" y="43"/>
                  <a:pt x="7" y="43"/>
                  <a:pt x="7" y="43"/>
                </a:cubicBezTo>
                <a:cubicBezTo>
                  <a:pt x="6" y="45"/>
                  <a:pt x="6" y="45"/>
                  <a:pt x="5" y="46"/>
                </a:cubicBezTo>
                <a:cubicBezTo>
                  <a:pt x="5" y="46"/>
                  <a:pt x="5" y="46"/>
                  <a:pt x="5" y="45"/>
                </a:cubicBezTo>
                <a:cubicBezTo>
                  <a:pt x="4" y="47"/>
                  <a:pt x="4" y="47"/>
                  <a:pt x="3" y="47"/>
                </a:cubicBezTo>
                <a:cubicBezTo>
                  <a:pt x="3" y="48"/>
                  <a:pt x="2" y="49"/>
                  <a:pt x="3" y="49"/>
                </a:cubicBezTo>
                <a:cubicBezTo>
                  <a:pt x="3" y="47"/>
                  <a:pt x="4" y="50"/>
                  <a:pt x="5" y="49"/>
                </a:cubicBezTo>
                <a:cubicBezTo>
                  <a:pt x="6" y="48"/>
                  <a:pt x="5" y="47"/>
                  <a:pt x="5" y="47"/>
                </a:cubicBezTo>
                <a:cubicBezTo>
                  <a:pt x="6" y="48"/>
                  <a:pt x="6" y="50"/>
                  <a:pt x="6" y="51"/>
                </a:cubicBezTo>
                <a:cubicBezTo>
                  <a:pt x="5" y="51"/>
                  <a:pt x="5" y="51"/>
                  <a:pt x="4" y="53"/>
                </a:cubicBezTo>
                <a:cubicBezTo>
                  <a:pt x="3" y="52"/>
                  <a:pt x="3" y="54"/>
                  <a:pt x="1" y="55"/>
                </a:cubicBezTo>
                <a:cubicBezTo>
                  <a:pt x="1" y="55"/>
                  <a:pt x="1" y="57"/>
                  <a:pt x="1" y="58"/>
                </a:cubicBezTo>
                <a:cubicBezTo>
                  <a:pt x="2" y="59"/>
                  <a:pt x="2" y="57"/>
                  <a:pt x="3" y="56"/>
                </a:cubicBezTo>
                <a:cubicBezTo>
                  <a:pt x="3" y="57"/>
                  <a:pt x="4" y="56"/>
                  <a:pt x="4" y="55"/>
                </a:cubicBezTo>
                <a:cubicBezTo>
                  <a:pt x="4" y="57"/>
                  <a:pt x="4" y="58"/>
                  <a:pt x="5" y="58"/>
                </a:cubicBezTo>
                <a:cubicBezTo>
                  <a:pt x="5" y="57"/>
                  <a:pt x="4" y="57"/>
                  <a:pt x="5" y="55"/>
                </a:cubicBezTo>
                <a:cubicBezTo>
                  <a:pt x="5" y="56"/>
                  <a:pt x="5" y="55"/>
                  <a:pt x="5" y="55"/>
                </a:cubicBezTo>
                <a:cubicBezTo>
                  <a:pt x="5" y="58"/>
                  <a:pt x="6" y="54"/>
                  <a:pt x="6" y="55"/>
                </a:cubicBezTo>
                <a:cubicBezTo>
                  <a:pt x="5" y="59"/>
                  <a:pt x="3" y="61"/>
                  <a:pt x="1" y="64"/>
                </a:cubicBezTo>
                <a:cubicBezTo>
                  <a:pt x="3" y="64"/>
                  <a:pt x="3" y="63"/>
                  <a:pt x="4" y="64"/>
                </a:cubicBezTo>
                <a:cubicBezTo>
                  <a:pt x="4" y="63"/>
                  <a:pt x="4" y="61"/>
                  <a:pt x="5" y="62"/>
                </a:cubicBezTo>
                <a:cubicBezTo>
                  <a:pt x="5" y="62"/>
                  <a:pt x="5" y="62"/>
                  <a:pt x="5" y="63"/>
                </a:cubicBezTo>
                <a:cubicBezTo>
                  <a:pt x="4" y="63"/>
                  <a:pt x="5" y="65"/>
                  <a:pt x="5" y="65"/>
                </a:cubicBezTo>
                <a:cubicBezTo>
                  <a:pt x="4" y="66"/>
                  <a:pt x="5" y="67"/>
                  <a:pt x="5" y="68"/>
                </a:cubicBezTo>
                <a:cubicBezTo>
                  <a:pt x="5" y="69"/>
                  <a:pt x="4" y="69"/>
                  <a:pt x="4" y="71"/>
                </a:cubicBezTo>
                <a:cubicBezTo>
                  <a:pt x="5" y="71"/>
                  <a:pt x="5" y="70"/>
                  <a:pt x="5" y="71"/>
                </a:cubicBezTo>
                <a:cubicBezTo>
                  <a:pt x="4" y="72"/>
                  <a:pt x="5" y="72"/>
                  <a:pt x="5" y="75"/>
                </a:cubicBezTo>
                <a:cubicBezTo>
                  <a:pt x="5" y="75"/>
                  <a:pt x="4" y="76"/>
                  <a:pt x="5" y="76"/>
                </a:cubicBezTo>
                <a:cubicBezTo>
                  <a:pt x="5" y="75"/>
                  <a:pt x="5" y="75"/>
                  <a:pt x="6" y="74"/>
                </a:cubicBezTo>
                <a:cubicBezTo>
                  <a:pt x="5" y="76"/>
                  <a:pt x="6" y="82"/>
                  <a:pt x="5" y="80"/>
                </a:cubicBezTo>
                <a:cubicBezTo>
                  <a:pt x="4" y="81"/>
                  <a:pt x="5" y="82"/>
                  <a:pt x="4" y="83"/>
                </a:cubicBezTo>
                <a:cubicBezTo>
                  <a:pt x="5" y="83"/>
                  <a:pt x="5" y="81"/>
                  <a:pt x="6" y="82"/>
                </a:cubicBezTo>
                <a:cubicBezTo>
                  <a:pt x="6" y="83"/>
                  <a:pt x="5" y="82"/>
                  <a:pt x="5" y="83"/>
                </a:cubicBezTo>
                <a:cubicBezTo>
                  <a:pt x="6" y="84"/>
                  <a:pt x="5" y="85"/>
                  <a:pt x="5" y="86"/>
                </a:cubicBezTo>
                <a:cubicBezTo>
                  <a:pt x="5" y="86"/>
                  <a:pt x="5" y="87"/>
                  <a:pt x="4" y="87"/>
                </a:cubicBezTo>
                <a:cubicBezTo>
                  <a:pt x="5" y="90"/>
                  <a:pt x="3" y="93"/>
                  <a:pt x="4" y="96"/>
                </a:cubicBezTo>
                <a:cubicBezTo>
                  <a:pt x="5" y="96"/>
                  <a:pt x="5" y="95"/>
                  <a:pt x="5" y="96"/>
                </a:cubicBezTo>
                <a:cubicBezTo>
                  <a:pt x="5" y="97"/>
                  <a:pt x="4" y="97"/>
                  <a:pt x="5" y="99"/>
                </a:cubicBezTo>
                <a:cubicBezTo>
                  <a:pt x="4" y="98"/>
                  <a:pt x="4" y="98"/>
                  <a:pt x="4" y="98"/>
                </a:cubicBezTo>
                <a:cubicBezTo>
                  <a:pt x="4" y="101"/>
                  <a:pt x="5" y="107"/>
                  <a:pt x="4" y="109"/>
                </a:cubicBezTo>
                <a:cubicBezTo>
                  <a:pt x="5" y="110"/>
                  <a:pt x="4" y="112"/>
                  <a:pt x="4" y="114"/>
                </a:cubicBezTo>
                <a:cubicBezTo>
                  <a:pt x="5" y="115"/>
                  <a:pt x="4" y="118"/>
                  <a:pt x="4" y="120"/>
                </a:cubicBezTo>
                <a:cubicBezTo>
                  <a:pt x="4" y="119"/>
                  <a:pt x="4" y="119"/>
                  <a:pt x="5" y="118"/>
                </a:cubicBezTo>
                <a:cubicBezTo>
                  <a:pt x="5" y="119"/>
                  <a:pt x="5" y="119"/>
                  <a:pt x="5" y="119"/>
                </a:cubicBezTo>
                <a:cubicBezTo>
                  <a:pt x="4" y="120"/>
                  <a:pt x="5" y="120"/>
                  <a:pt x="5" y="121"/>
                </a:cubicBezTo>
                <a:cubicBezTo>
                  <a:pt x="5" y="124"/>
                  <a:pt x="4" y="130"/>
                  <a:pt x="5" y="132"/>
                </a:cubicBezTo>
                <a:cubicBezTo>
                  <a:pt x="5" y="132"/>
                  <a:pt x="5" y="132"/>
                  <a:pt x="5" y="132"/>
                </a:cubicBezTo>
                <a:cubicBezTo>
                  <a:pt x="5" y="134"/>
                  <a:pt x="5" y="136"/>
                  <a:pt x="4" y="139"/>
                </a:cubicBezTo>
                <a:cubicBezTo>
                  <a:pt x="5" y="139"/>
                  <a:pt x="5" y="141"/>
                  <a:pt x="5" y="141"/>
                </a:cubicBezTo>
                <a:cubicBezTo>
                  <a:pt x="5" y="142"/>
                  <a:pt x="5" y="142"/>
                  <a:pt x="4" y="143"/>
                </a:cubicBezTo>
                <a:cubicBezTo>
                  <a:pt x="5" y="144"/>
                  <a:pt x="5" y="142"/>
                  <a:pt x="5" y="143"/>
                </a:cubicBezTo>
                <a:cubicBezTo>
                  <a:pt x="4" y="144"/>
                  <a:pt x="6" y="146"/>
                  <a:pt x="5" y="148"/>
                </a:cubicBezTo>
                <a:cubicBezTo>
                  <a:pt x="4" y="147"/>
                  <a:pt x="5" y="146"/>
                  <a:pt x="5" y="146"/>
                </a:cubicBezTo>
                <a:cubicBezTo>
                  <a:pt x="4" y="146"/>
                  <a:pt x="4" y="150"/>
                  <a:pt x="5" y="149"/>
                </a:cubicBezTo>
                <a:cubicBezTo>
                  <a:pt x="5" y="149"/>
                  <a:pt x="6" y="149"/>
                  <a:pt x="6" y="148"/>
                </a:cubicBezTo>
                <a:cubicBezTo>
                  <a:pt x="6" y="149"/>
                  <a:pt x="5" y="149"/>
                  <a:pt x="5" y="151"/>
                </a:cubicBezTo>
                <a:cubicBezTo>
                  <a:pt x="5" y="152"/>
                  <a:pt x="6" y="152"/>
                  <a:pt x="6" y="153"/>
                </a:cubicBezTo>
                <a:cubicBezTo>
                  <a:pt x="5" y="152"/>
                  <a:pt x="5" y="155"/>
                  <a:pt x="6" y="155"/>
                </a:cubicBezTo>
                <a:cubicBezTo>
                  <a:pt x="6" y="155"/>
                  <a:pt x="5" y="153"/>
                  <a:pt x="6" y="153"/>
                </a:cubicBezTo>
                <a:cubicBezTo>
                  <a:pt x="7" y="153"/>
                  <a:pt x="7" y="153"/>
                  <a:pt x="7" y="155"/>
                </a:cubicBezTo>
                <a:cubicBezTo>
                  <a:pt x="7" y="155"/>
                  <a:pt x="7" y="154"/>
                  <a:pt x="6" y="154"/>
                </a:cubicBezTo>
                <a:cubicBezTo>
                  <a:pt x="6" y="155"/>
                  <a:pt x="6" y="155"/>
                  <a:pt x="6" y="156"/>
                </a:cubicBezTo>
                <a:cubicBezTo>
                  <a:pt x="6" y="155"/>
                  <a:pt x="5" y="157"/>
                  <a:pt x="5" y="158"/>
                </a:cubicBezTo>
                <a:cubicBezTo>
                  <a:pt x="6" y="158"/>
                  <a:pt x="6" y="157"/>
                  <a:pt x="6" y="158"/>
                </a:cubicBezTo>
                <a:cubicBezTo>
                  <a:pt x="5" y="158"/>
                  <a:pt x="6" y="162"/>
                  <a:pt x="6" y="164"/>
                </a:cubicBezTo>
                <a:cubicBezTo>
                  <a:pt x="7" y="165"/>
                  <a:pt x="6" y="165"/>
                  <a:pt x="8" y="167"/>
                </a:cubicBezTo>
                <a:cubicBezTo>
                  <a:pt x="7" y="168"/>
                  <a:pt x="7" y="165"/>
                  <a:pt x="6" y="167"/>
                </a:cubicBezTo>
                <a:cubicBezTo>
                  <a:pt x="6" y="167"/>
                  <a:pt x="7" y="168"/>
                  <a:pt x="6" y="168"/>
                </a:cubicBezTo>
                <a:cubicBezTo>
                  <a:pt x="6" y="169"/>
                  <a:pt x="6" y="167"/>
                  <a:pt x="6" y="167"/>
                </a:cubicBezTo>
                <a:cubicBezTo>
                  <a:pt x="6" y="168"/>
                  <a:pt x="5" y="167"/>
                  <a:pt x="5" y="167"/>
                </a:cubicBezTo>
                <a:cubicBezTo>
                  <a:pt x="5" y="170"/>
                  <a:pt x="5" y="171"/>
                  <a:pt x="6" y="173"/>
                </a:cubicBezTo>
                <a:cubicBezTo>
                  <a:pt x="6" y="172"/>
                  <a:pt x="6" y="171"/>
                  <a:pt x="6" y="170"/>
                </a:cubicBezTo>
                <a:cubicBezTo>
                  <a:pt x="6" y="172"/>
                  <a:pt x="7" y="175"/>
                  <a:pt x="6" y="175"/>
                </a:cubicBezTo>
                <a:cubicBezTo>
                  <a:pt x="6" y="174"/>
                  <a:pt x="6" y="173"/>
                  <a:pt x="6" y="173"/>
                </a:cubicBezTo>
                <a:cubicBezTo>
                  <a:pt x="6" y="174"/>
                  <a:pt x="5" y="173"/>
                  <a:pt x="5" y="174"/>
                </a:cubicBezTo>
                <a:cubicBezTo>
                  <a:pt x="6" y="174"/>
                  <a:pt x="6" y="179"/>
                  <a:pt x="6" y="177"/>
                </a:cubicBezTo>
                <a:cubicBezTo>
                  <a:pt x="6" y="179"/>
                  <a:pt x="6" y="183"/>
                  <a:pt x="6" y="184"/>
                </a:cubicBezTo>
                <a:cubicBezTo>
                  <a:pt x="7" y="184"/>
                  <a:pt x="6" y="183"/>
                  <a:pt x="7" y="183"/>
                </a:cubicBezTo>
                <a:cubicBezTo>
                  <a:pt x="7" y="183"/>
                  <a:pt x="7" y="184"/>
                  <a:pt x="7" y="186"/>
                </a:cubicBezTo>
                <a:cubicBezTo>
                  <a:pt x="6" y="185"/>
                  <a:pt x="6" y="187"/>
                  <a:pt x="6" y="188"/>
                </a:cubicBezTo>
                <a:cubicBezTo>
                  <a:pt x="6" y="187"/>
                  <a:pt x="7" y="186"/>
                  <a:pt x="8" y="186"/>
                </a:cubicBezTo>
                <a:cubicBezTo>
                  <a:pt x="7" y="188"/>
                  <a:pt x="7" y="190"/>
                  <a:pt x="7" y="192"/>
                </a:cubicBezTo>
                <a:cubicBezTo>
                  <a:pt x="7" y="192"/>
                  <a:pt x="6" y="192"/>
                  <a:pt x="6" y="193"/>
                </a:cubicBezTo>
                <a:cubicBezTo>
                  <a:pt x="7" y="193"/>
                  <a:pt x="6" y="194"/>
                  <a:pt x="7" y="195"/>
                </a:cubicBezTo>
                <a:cubicBezTo>
                  <a:pt x="6" y="195"/>
                  <a:pt x="6" y="195"/>
                  <a:pt x="6" y="194"/>
                </a:cubicBezTo>
                <a:cubicBezTo>
                  <a:pt x="6" y="196"/>
                  <a:pt x="6" y="197"/>
                  <a:pt x="6" y="198"/>
                </a:cubicBezTo>
                <a:cubicBezTo>
                  <a:pt x="6" y="199"/>
                  <a:pt x="6" y="198"/>
                  <a:pt x="6" y="198"/>
                </a:cubicBezTo>
                <a:cubicBezTo>
                  <a:pt x="7" y="199"/>
                  <a:pt x="7" y="199"/>
                  <a:pt x="7" y="201"/>
                </a:cubicBezTo>
                <a:cubicBezTo>
                  <a:pt x="7" y="201"/>
                  <a:pt x="6" y="200"/>
                  <a:pt x="6" y="201"/>
                </a:cubicBezTo>
                <a:cubicBezTo>
                  <a:pt x="7" y="201"/>
                  <a:pt x="7" y="203"/>
                  <a:pt x="8" y="203"/>
                </a:cubicBezTo>
                <a:cubicBezTo>
                  <a:pt x="8" y="201"/>
                  <a:pt x="8" y="202"/>
                  <a:pt x="8" y="201"/>
                </a:cubicBezTo>
                <a:cubicBezTo>
                  <a:pt x="8" y="201"/>
                  <a:pt x="7" y="201"/>
                  <a:pt x="7" y="200"/>
                </a:cubicBezTo>
                <a:cubicBezTo>
                  <a:pt x="8" y="200"/>
                  <a:pt x="7" y="197"/>
                  <a:pt x="8" y="197"/>
                </a:cubicBezTo>
                <a:cubicBezTo>
                  <a:pt x="8" y="199"/>
                  <a:pt x="9" y="198"/>
                  <a:pt x="10" y="198"/>
                </a:cubicBezTo>
                <a:cubicBezTo>
                  <a:pt x="9" y="199"/>
                  <a:pt x="10" y="199"/>
                  <a:pt x="10" y="200"/>
                </a:cubicBezTo>
                <a:cubicBezTo>
                  <a:pt x="9" y="199"/>
                  <a:pt x="9" y="200"/>
                  <a:pt x="9" y="201"/>
                </a:cubicBezTo>
                <a:cubicBezTo>
                  <a:pt x="9" y="200"/>
                  <a:pt x="10" y="200"/>
                  <a:pt x="10" y="200"/>
                </a:cubicBezTo>
                <a:cubicBezTo>
                  <a:pt x="10" y="201"/>
                  <a:pt x="10" y="202"/>
                  <a:pt x="11" y="203"/>
                </a:cubicBezTo>
                <a:cubicBezTo>
                  <a:pt x="10" y="203"/>
                  <a:pt x="10" y="203"/>
                  <a:pt x="10" y="204"/>
                </a:cubicBezTo>
                <a:cubicBezTo>
                  <a:pt x="10" y="204"/>
                  <a:pt x="10" y="205"/>
                  <a:pt x="11" y="205"/>
                </a:cubicBezTo>
                <a:cubicBezTo>
                  <a:pt x="10" y="205"/>
                  <a:pt x="10" y="206"/>
                  <a:pt x="10" y="206"/>
                </a:cubicBezTo>
                <a:cubicBezTo>
                  <a:pt x="10" y="205"/>
                  <a:pt x="10" y="203"/>
                  <a:pt x="9" y="203"/>
                </a:cubicBezTo>
                <a:cubicBezTo>
                  <a:pt x="8" y="205"/>
                  <a:pt x="9" y="206"/>
                  <a:pt x="10" y="207"/>
                </a:cubicBezTo>
                <a:cubicBezTo>
                  <a:pt x="10" y="208"/>
                  <a:pt x="10" y="208"/>
                  <a:pt x="10" y="209"/>
                </a:cubicBezTo>
                <a:cubicBezTo>
                  <a:pt x="10" y="209"/>
                  <a:pt x="10" y="210"/>
                  <a:pt x="10" y="210"/>
                </a:cubicBezTo>
                <a:cubicBezTo>
                  <a:pt x="9" y="208"/>
                  <a:pt x="10" y="208"/>
                  <a:pt x="10" y="208"/>
                </a:cubicBezTo>
                <a:cubicBezTo>
                  <a:pt x="9" y="207"/>
                  <a:pt x="9" y="209"/>
                  <a:pt x="9" y="209"/>
                </a:cubicBezTo>
                <a:cubicBezTo>
                  <a:pt x="9" y="208"/>
                  <a:pt x="8" y="208"/>
                  <a:pt x="8" y="209"/>
                </a:cubicBezTo>
                <a:cubicBezTo>
                  <a:pt x="9" y="209"/>
                  <a:pt x="9" y="211"/>
                  <a:pt x="9" y="212"/>
                </a:cubicBezTo>
                <a:cubicBezTo>
                  <a:pt x="10" y="212"/>
                  <a:pt x="10" y="211"/>
                  <a:pt x="10" y="211"/>
                </a:cubicBezTo>
                <a:cubicBezTo>
                  <a:pt x="10" y="212"/>
                  <a:pt x="9" y="213"/>
                  <a:pt x="10" y="214"/>
                </a:cubicBezTo>
                <a:cubicBezTo>
                  <a:pt x="10" y="212"/>
                  <a:pt x="10" y="214"/>
                  <a:pt x="10" y="215"/>
                </a:cubicBezTo>
                <a:cubicBezTo>
                  <a:pt x="10" y="213"/>
                  <a:pt x="12" y="214"/>
                  <a:pt x="12" y="214"/>
                </a:cubicBezTo>
                <a:cubicBezTo>
                  <a:pt x="12" y="215"/>
                  <a:pt x="12" y="217"/>
                  <a:pt x="12" y="217"/>
                </a:cubicBezTo>
                <a:cubicBezTo>
                  <a:pt x="11" y="217"/>
                  <a:pt x="11" y="217"/>
                  <a:pt x="11" y="217"/>
                </a:cubicBezTo>
                <a:cubicBezTo>
                  <a:pt x="11" y="216"/>
                  <a:pt x="12" y="215"/>
                  <a:pt x="11" y="214"/>
                </a:cubicBezTo>
                <a:cubicBezTo>
                  <a:pt x="11" y="215"/>
                  <a:pt x="11" y="215"/>
                  <a:pt x="11" y="215"/>
                </a:cubicBezTo>
                <a:cubicBezTo>
                  <a:pt x="11" y="215"/>
                  <a:pt x="11" y="214"/>
                  <a:pt x="11" y="214"/>
                </a:cubicBezTo>
                <a:cubicBezTo>
                  <a:pt x="10" y="218"/>
                  <a:pt x="11" y="220"/>
                  <a:pt x="10" y="222"/>
                </a:cubicBezTo>
                <a:cubicBezTo>
                  <a:pt x="11" y="222"/>
                  <a:pt x="10" y="224"/>
                  <a:pt x="11" y="225"/>
                </a:cubicBezTo>
                <a:cubicBezTo>
                  <a:pt x="11" y="225"/>
                  <a:pt x="11" y="224"/>
                  <a:pt x="11" y="224"/>
                </a:cubicBezTo>
                <a:cubicBezTo>
                  <a:pt x="12" y="224"/>
                  <a:pt x="11" y="226"/>
                  <a:pt x="11" y="226"/>
                </a:cubicBezTo>
                <a:cubicBezTo>
                  <a:pt x="11" y="226"/>
                  <a:pt x="10" y="227"/>
                  <a:pt x="10" y="226"/>
                </a:cubicBezTo>
                <a:cubicBezTo>
                  <a:pt x="10" y="227"/>
                  <a:pt x="10" y="227"/>
                  <a:pt x="10" y="228"/>
                </a:cubicBezTo>
                <a:cubicBezTo>
                  <a:pt x="11" y="227"/>
                  <a:pt x="12" y="227"/>
                  <a:pt x="12" y="226"/>
                </a:cubicBezTo>
                <a:cubicBezTo>
                  <a:pt x="13" y="227"/>
                  <a:pt x="12" y="227"/>
                  <a:pt x="12" y="228"/>
                </a:cubicBezTo>
                <a:cubicBezTo>
                  <a:pt x="11" y="227"/>
                  <a:pt x="12" y="231"/>
                  <a:pt x="11" y="229"/>
                </a:cubicBezTo>
                <a:cubicBezTo>
                  <a:pt x="11" y="230"/>
                  <a:pt x="10" y="231"/>
                  <a:pt x="10" y="232"/>
                </a:cubicBezTo>
                <a:cubicBezTo>
                  <a:pt x="10" y="231"/>
                  <a:pt x="11" y="231"/>
                  <a:pt x="11" y="232"/>
                </a:cubicBezTo>
                <a:cubicBezTo>
                  <a:pt x="11" y="232"/>
                  <a:pt x="11" y="233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0"/>
                  <a:pt x="10" y="230"/>
                </a:cubicBezTo>
                <a:cubicBezTo>
                  <a:pt x="10" y="232"/>
                  <a:pt x="9" y="232"/>
                  <a:pt x="9" y="231"/>
                </a:cubicBezTo>
                <a:cubicBezTo>
                  <a:pt x="9" y="233"/>
                  <a:pt x="10" y="232"/>
                  <a:pt x="10" y="234"/>
                </a:cubicBezTo>
                <a:cubicBezTo>
                  <a:pt x="10" y="234"/>
                  <a:pt x="10" y="235"/>
                  <a:pt x="9" y="234"/>
                </a:cubicBezTo>
                <a:cubicBezTo>
                  <a:pt x="9" y="236"/>
                  <a:pt x="10" y="236"/>
                  <a:pt x="10" y="238"/>
                </a:cubicBezTo>
                <a:cubicBezTo>
                  <a:pt x="10" y="238"/>
                  <a:pt x="9" y="240"/>
                  <a:pt x="10" y="240"/>
                </a:cubicBezTo>
                <a:cubicBezTo>
                  <a:pt x="11" y="240"/>
                  <a:pt x="10" y="236"/>
                  <a:pt x="11" y="235"/>
                </a:cubicBezTo>
                <a:cubicBezTo>
                  <a:pt x="11" y="237"/>
                  <a:pt x="12" y="234"/>
                  <a:pt x="13" y="236"/>
                </a:cubicBezTo>
                <a:cubicBezTo>
                  <a:pt x="13" y="239"/>
                  <a:pt x="11" y="237"/>
                  <a:pt x="12" y="239"/>
                </a:cubicBezTo>
                <a:cubicBezTo>
                  <a:pt x="12" y="238"/>
                  <a:pt x="13" y="239"/>
                  <a:pt x="12" y="239"/>
                </a:cubicBezTo>
                <a:cubicBezTo>
                  <a:pt x="13" y="239"/>
                  <a:pt x="15" y="236"/>
                  <a:pt x="15" y="239"/>
                </a:cubicBezTo>
                <a:cubicBezTo>
                  <a:pt x="15" y="239"/>
                  <a:pt x="13" y="239"/>
                  <a:pt x="14" y="241"/>
                </a:cubicBezTo>
                <a:cubicBezTo>
                  <a:pt x="14" y="240"/>
                  <a:pt x="14" y="241"/>
                  <a:pt x="14" y="242"/>
                </a:cubicBezTo>
                <a:cubicBezTo>
                  <a:pt x="14" y="242"/>
                  <a:pt x="15" y="242"/>
                  <a:pt x="15" y="242"/>
                </a:cubicBezTo>
                <a:cubicBezTo>
                  <a:pt x="15" y="243"/>
                  <a:pt x="14" y="244"/>
                  <a:pt x="14" y="244"/>
                </a:cubicBezTo>
                <a:cubicBezTo>
                  <a:pt x="15" y="245"/>
                  <a:pt x="13" y="246"/>
                  <a:pt x="13" y="246"/>
                </a:cubicBezTo>
                <a:cubicBezTo>
                  <a:pt x="14" y="245"/>
                  <a:pt x="14" y="246"/>
                  <a:pt x="15" y="244"/>
                </a:cubicBezTo>
                <a:cubicBezTo>
                  <a:pt x="15" y="245"/>
                  <a:pt x="15" y="244"/>
                  <a:pt x="15" y="244"/>
                </a:cubicBezTo>
                <a:cubicBezTo>
                  <a:pt x="15" y="246"/>
                  <a:pt x="15" y="247"/>
                  <a:pt x="15" y="249"/>
                </a:cubicBezTo>
                <a:cubicBezTo>
                  <a:pt x="17" y="249"/>
                  <a:pt x="14" y="253"/>
                  <a:pt x="15" y="254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5" y="254"/>
                  <a:pt x="16" y="252"/>
                  <a:pt x="16" y="254"/>
                </a:cubicBezTo>
                <a:cubicBezTo>
                  <a:pt x="16" y="254"/>
                  <a:pt x="16" y="255"/>
                  <a:pt x="15" y="255"/>
                </a:cubicBezTo>
                <a:cubicBezTo>
                  <a:pt x="15" y="255"/>
                  <a:pt x="14" y="256"/>
                  <a:pt x="14" y="256"/>
                </a:cubicBezTo>
                <a:cubicBezTo>
                  <a:pt x="14" y="256"/>
                  <a:pt x="14" y="257"/>
                  <a:pt x="14" y="257"/>
                </a:cubicBezTo>
                <a:cubicBezTo>
                  <a:pt x="15" y="258"/>
                  <a:pt x="15" y="255"/>
                  <a:pt x="15" y="257"/>
                </a:cubicBezTo>
                <a:cubicBezTo>
                  <a:pt x="15" y="258"/>
                  <a:pt x="14" y="258"/>
                  <a:pt x="15" y="259"/>
                </a:cubicBezTo>
                <a:cubicBezTo>
                  <a:pt x="15" y="257"/>
                  <a:pt x="14" y="261"/>
                  <a:pt x="15" y="260"/>
                </a:cubicBezTo>
                <a:cubicBezTo>
                  <a:pt x="15" y="259"/>
                  <a:pt x="15" y="259"/>
                  <a:pt x="15" y="258"/>
                </a:cubicBezTo>
                <a:cubicBezTo>
                  <a:pt x="15" y="259"/>
                  <a:pt x="16" y="258"/>
                  <a:pt x="16" y="259"/>
                </a:cubicBezTo>
                <a:cubicBezTo>
                  <a:pt x="15" y="260"/>
                  <a:pt x="16" y="260"/>
                  <a:pt x="16" y="262"/>
                </a:cubicBezTo>
                <a:cubicBezTo>
                  <a:pt x="15" y="264"/>
                  <a:pt x="13" y="264"/>
                  <a:pt x="14" y="266"/>
                </a:cubicBezTo>
                <a:cubicBezTo>
                  <a:pt x="14" y="265"/>
                  <a:pt x="14" y="265"/>
                  <a:pt x="15" y="265"/>
                </a:cubicBezTo>
                <a:cubicBezTo>
                  <a:pt x="15" y="267"/>
                  <a:pt x="15" y="267"/>
                  <a:pt x="15" y="267"/>
                </a:cubicBezTo>
                <a:cubicBezTo>
                  <a:pt x="16" y="268"/>
                  <a:pt x="15" y="266"/>
                  <a:pt x="16" y="266"/>
                </a:cubicBezTo>
                <a:cubicBezTo>
                  <a:pt x="16" y="267"/>
                  <a:pt x="16" y="266"/>
                  <a:pt x="16" y="267"/>
                </a:cubicBezTo>
                <a:cubicBezTo>
                  <a:pt x="16" y="267"/>
                  <a:pt x="15" y="267"/>
                  <a:pt x="15" y="268"/>
                </a:cubicBezTo>
                <a:cubicBezTo>
                  <a:pt x="16" y="270"/>
                  <a:pt x="16" y="267"/>
                  <a:pt x="17" y="268"/>
                </a:cubicBezTo>
                <a:cubicBezTo>
                  <a:pt x="16" y="268"/>
                  <a:pt x="17" y="270"/>
                  <a:pt x="16" y="270"/>
                </a:cubicBezTo>
                <a:cubicBezTo>
                  <a:pt x="16" y="270"/>
                  <a:pt x="16" y="270"/>
                  <a:pt x="16" y="270"/>
                </a:cubicBezTo>
                <a:cubicBezTo>
                  <a:pt x="16" y="269"/>
                  <a:pt x="16" y="270"/>
                  <a:pt x="16" y="269"/>
                </a:cubicBezTo>
                <a:cubicBezTo>
                  <a:pt x="15" y="269"/>
                  <a:pt x="15" y="270"/>
                  <a:pt x="15" y="271"/>
                </a:cubicBezTo>
                <a:cubicBezTo>
                  <a:pt x="15" y="272"/>
                  <a:pt x="16" y="272"/>
                  <a:pt x="16" y="273"/>
                </a:cubicBezTo>
                <a:cubicBezTo>
                  <a:pt x="16" y="273"/>
                  <a:pt x="15" y="273"/>
                  <a:pt x="15" y="275"/>
                </a:cubicBezTo>
                <a:cubicBezTo>
                  <a:pt x="16" y="275"/>
                  <a:pt x="16" y="276"/>
                  <a:pt x="17" y="277"/>
                </a:cubicBezTo>
                <a:cubicBezTo>
                  <a:pt x="17" y="280"/>
                  <a:pt x="17" y="280"/>
                  <a:pt x="17" y="283"/>
                </a:cubicBezTo>
                <a:cubicBezTo>
                  <a:pt x="16" y="283"/>
                  <a:pt x="17" y="284"/>
                  <a:pt x="17" y="285"/>
                </a:cubicBezTo>
                <a:cubicBezTo>
                  <a:pt x="16" y="284"/>
                  <a:pt x="16" y="285"/>
                  <a:pt x="16" y="285"/>
                </a:cubicBezTo>
                <a:cubicBezTo>
                  <a:pt x="16" y="287"/>
                  <a:pt x="16" y="288"/>
                  <a:pt x="16" y="289"/>
                </a:cubicBezTo>
                <a:cubicBezTo>
                  <a:pt x="17" y="289"/>
                  <a:pt x="16" y="287"/>
                  <a:pt x="17" y="287"/>
                </a:cubicBezTo>
                <a:cubicBezTo>
                  <a:pt x="17" y="289"/>
                  <a:pt x="17" y="289"/>
                  <a:pt x="17" y="289"/>
                </a:cubicBezTo>
                <a:cubicBezTo>
                  <a:pt x="17" y="289"/>
                  <a:pt x="17" y="289"/>
                  <a:pt x="18" y="290"/>
                </a:cubicBezTo>
                <a:cubicBezTo>
                  <a:pt x="18" y="289"/>
                  <a:pt x="17" y="288"/>
                  <a:pt x="18" y="288"/>
                </a:cubicBezTo>
                <a:cubicBezTo>
                  <a:pt x="18" y="288"/>
                  <a:pt x="18" y="288"/>
                  <a:pt x="18" y="288"/>
                </a:cubicBezTo>
                <a:cubicBezTo>
                  <a:pt x="18" y="291"/>
                  <a:pt x="19" y="294"/>
                  <a:pt x="18" y="295"/>
                </a:cubicBezTo>
                <a:cubicBezTo>
                  <a:pt x="18" y="296"/>
                  <a:pt x="18" y="297"/>
                  <a:pt x="18" y="298"/>
                </a:cubicBezTo>
                <a:cubicBezTo>
                  <a:pt x="18" y="298"/>
                  <a:pt x="18" y="298"/>
                  <a:pt x="18" y="298"/>
                </a:cubicBezTo>
                <a:cubicBezTo>
                  <a:pt x="18" y="301"/>
                  <a:pt x="17" y="301"/>
                  <a:pt x="17" y="304"/>
                </a:cubicBezTo>
                <a:cubicBezTo>
                  <a:pt x="18" y="305"/>
                  <a:pt x="18" y="306"/>
                  <a:pt x="18" y="309"/>
                </a:cubicBezTo>
                <a:cubicBezTo>
                  <a:pt x="17" y="309"/>
                  <a:pt x="17" y="309"/>
                  <a:pt x="17" y="309"/>
                </a:cubicBezTo>
                <a:cubicBezTo>
                  <a:pt x="17" y="310"/>
                  <a:pt x="18" y="310"/>
                  <a:pt x="18" y="310"/>
                </a:cubicBezTo>
                <a:cubicBezTo>
                  <a:pt x="17" y="311"/>
                  <a:pt x="17" y="312"/>
                  <a:pt x="17" y="313"/>
                </a:cubicBezTo>
                <a:cubicBezTo>
                  <a:pt x="17" y="313"/>
                  <a:pt x="17" y="312"/>
                  <a:pt x="18" y="312"/>
                </a:cubicBezTo>
                <a:cubicBezTo>
                  <a:pt x="18" y="314"/>
                  <a:pt x="18" y="312"/>
                  <a:pt x="18" y="311"/>
                </a:cubicBezTo>
                <a:cubicBezTo>
                  <a:pt x="19" y="314"/>
                  <a:pt x="18" y="315"/>
                  <a:pt x="19" y="316"/>
                </a:cubicBezTo>
                <a:cubicBezTo>
                  <a:pt x="18" y="316"/>
                  <a:pt x="18" y="317"/>
                  <a:pt x="18" y="318"/>
                </a:cubicBezTo>
                <a:cubicBezTo>
                  <a:pt x="17" y="317"/>
                  <a:pt x="18" y="315"/>
                  <a:pt x="17" y="316"/>
                </a:cubicBezTo>
                <a:cubicBezTo>
                  <a:pt x="17" y="319"/>
                  <a:pt x="17" y="325"/>
                  <a:pt x="18" y="329"/>
                </a:cubicBezTo>
                <a:cubicBezTo>
                  <a:pt x="18" y="329"/>
                  <a:pt x="17" y="329"/>
                  <a:pt x="17" y="329"/>
                </a:cubicBezTo>
                <a:cubicBezTo>
                  <a:pt x="17" y="331"/>
                  <a:pt x="17" y="334"/>
                  <a:pt x="18" y="334"/>
                </a:cubicBezTo>
                <a:cubicBezTo>
                  <a:pt x="18" y="331"/>
                  <a:pt x="18" y="333"/>
                  <a:pt x="18" y="332"/>
                </a:cubicBezTo>
                <a:cubicBezTo>
                  <a:pt x="18" y="332"/>
                  <a:pt x="18" y="331"/>
                  <a:pt x="18" y="331"/>
                </a:cubicBezTo>
                <a:cubicBezTo>
                  <a:pt x="19" y="331"/>
                  <a:pt x="19" y="330"/>
                  <a:pt x="20" y="331"/>
                </a:cubicBezTo>
                <a:cubicBezTo>
                  <a:pt x="20" y="330"/>
                  <a:pt x="20" y="328"/>
                  <a:pt x="20" y="329"/>
                </a:cubicBezTo>
                <a:cubicBezTo>
                  <a:pt x="21" y="333"/>
                  <a:pt x="18" y="332"/>
                  <a:pt x="19" y="335"/>
                </a:cubicBezTo>
                <a:cubicBezTo>
                  <a:pt x="20" y="334"/>
                  <a:pt x="19" y="333"/>
                  <a:pt x="20" y="332"/>
                </a:cubicBezTo>
                <a:cubicBezTo>
                  <a:pt x="20" y="338"/>
                  <a:pt x="20" y="338"/>
                  <a:pt x="20" y="338"/>
                </a:cubicBezTo>
                <a:cubicBezTo>
                  <a:pt x="20" y="338"/>
                  <a:pt x="19" y="339"/>
                  <a:pt x="19" y="339"/>
                </a:cubicBezTo>
                <a:cubicBezTo>
                  <a:pt x="20" y="339"/>
                  <a:pt x="20" y="339"/>
                  <a:pt x="20" y="340"/>
                </a:cubicBezTo>
                <a:cubicBezTo>
                  <a:pt x="20" y="341"/>
                  <a:pt x="20" y="341"/>
                  <a:pt x="19" y="341"/>
                </a:cubicBezTo>
                <a:cubicBezTo>
                  <a:pt x="19" y="342"/>
                  <a:pt x="19" y="342"/>
                  <a:pt x="20" y="343"/>
                </a:cubicBezTo>
                <a:cubicBezTo>
                  <a:pt x="20" y="342"/>
                  <a:pt x="20" y="342"/>
                  <a:pt x="20" y="342"/>
                </a:cubicBezTo>
                <a:cubicBezTo>
                  <a:pt x="20" y="349"/>
                  <a:pt x="21" y="354"/>
                  <a:pt x="21" y="362"/>
                </a:cubicBezTo>
                <a:cubicBezTo>
                  <a:pt x="21" y="362"/>
                  <a:pt x="22" y="360"/>
                  <a:pt x="22" y="361"/>
                </a:cubicBezTo>
                <a:cubicBezTo>
                  <a:pt x="22" y="362"/>
                  <a:pt x="21" y="362"/>
                  <a:pt x="21" y="362"/>
                </a:cubicBezTo>
                <a:cubicBezTo>
                  <a:pt x="21" y="371"/>
                  <a:pt x="22" y="375"/>
                  <a:pt x="22" y="384"/>
                </a:cubicBezTo>
                <a:cubicBezTo>
                  <a:pt x="22" y="384"/>
                  <a:pt x="22" y="384"/>
                  <a:pt x="21" y="385"/>
                </a:cubicBezTo>
                <a:cubicBezTo>
                  <a:pt x="23" y="386"/>
                  <a:pt x="22" y="387"/>
                  <a:pt x="22" y="389"/>
                </a:cubicBezTo>
                <a:cubicBezTo>
                  <a:pt x="23" y="390"/>
                  <a:pt x="23" y="389"/>
                  <a:pt x="24" y="388"/>
                </a:cubicBezTo>
                <a:cubicBezTo>
                  <a:pt x="24" y="389"/>
                  <a:pt x="24" y="389"/>
                  <a:pt x="24" y="390"/>
                </a:cubicBezTo>
                <a:cubicBezTo>
                  <a:pt x="23" y="390"/>
                  <a:pt x="22" y="390"/>
                  <a:pt x="22" y="391"/>
                </a:cubicBezTo>
                <a:cubicBezTo>
                  <a:pt x="23" y="392"/>
                  <a:pt x="22" y="394"/>
                  <a:pt x="23" y="395"/>
                </a:cubicBezTo>
                <a:cubicBezTo>
                  <a:pt x="23" y="396"/>
                  <a:pt x="24" y="395"/>
                  <a:pt x="23" y="396"/>
                </a:cubicBezTo>
                <a:cubicBezTo>
                  <a:pt x="24" y="397"/>
                  <a:pt x="25" y="396"/>
                  <a:pt x="25" y="397"/>
                </a:cubicBezTo>
                <a:cubicBezTo>
                  <a:pt x="25" y="395"/>
                  <a:pt x="26" y="396"/>
                  <a:pt x="26" y="395"/>
                </a:cubicBezTo>
                <a:cubicBezTo>
                  <a:pt x="26" y="395"/>
                  <a:pt x="25" y="394"/>
                  <a:pt x="25" y="394"/>
                </a:cubicBezTo>
                <a:cubicBezTo>
                  <a:pt x="26" y="394"/>
                  <a:pt x="26" y="393"/>
                  <a:pt x="26" y="393"/>
                </a:cubicBezTo>
                <a:cubicBezTo>
                  <a:pt x="27" y="394"/>
                  <a:pt x="27" y="394"/>
                  <a:pt x="28" y="393"/>
                </a:cubicBezTo>
                <a:cubicBezTo>
                  <a:pt x="27" y="394"/>
                  <a:pt x="28" y="394"/>
                  <a:pt x="28" y="394"/>
                </a:cubicBezTo>
                <a:cubicBezTo>
                  <a:pt x="28" y="394"/>
                  <a:pt x="28" y="393"/>
                  <a:pt x="28" y="393"/>
                </a:cubicBezTo>
                <a:cubicBezTo>
                  <a:pt x="29" y="393"/>
                  <a:pt x="29" y="395"/>
                  <a:pt x="29" y="395"/>
                </a:cubicBezTo>
                <a:cubicBezTo>
                  <a:pt x="29" y="395"/>
                  <a:pt x="29" y="395"/>
                  <a:pt x="29" y="396"/>
                </a:cubicBezTo>
                <a:cubicBezTo>
                  <a:pt x="29" y="396"/>
                  <a:pt x="30" y="396"/>
                  <a:pt x="29" y="398"/>
                </a:cubicBezTo>
                <a:cubicBezTo>
                  <a:pt x="29" y="398"/>
                  <a:pt x="29" y="397"/>
                  <a:pt x="29" y="397"/>
                </a:cubicBezTo>
                <a:cubicBezTo>
                  <a:pt x="29" y="399"/>
                  <a:pt x="30" y="399"/>
                  <a:pt x="30" y="400"/>
                </a:cubicBezTo>
                <a:cubicBezTo>
                  <a:pt x="31" y="401"/>
                  <a:pt x="30" y="400"/>
                  <a:pt x="30" y="401"/>
                </a:cubicBezTo>
                <a:cubicBezTo>
                  <a:pt x="30" y="402"/>
                  <a:pt x="30" y="402"/>
                  <a:pt x="31" y="403"/>
                </a:cubicBezTo>
                <a:cubicBezTo>
                  <a:pt x="30" y="404"/>
                  <a:pt x="30" y="404"/>
                  <a:pt x="30" y="405"/>
                </a:cubicBezTo>
                <a:cubicBezTo>
                  <a:pt x="30" y="404"/>
                  <a:pt x="31" y="403"/>
                  <a:pt x="32" y="405"/>
                </a:cubicBezTo>
                <a:cubicBezTo>
                  <a:pt x="31" y="402"/>
                  <a:pt x="30" y="400"/>
                  <a:pt x="32" y="401"/>
                </a:cubicBezTo>
                <a:cubicBezTo>
                  <a:pt x="33" y="401"/>
                  <a:pt x="32" y="400"/>
                  <a:pt x="33" y="399"/>
                </a:cubicBezTo>
                <a:cubicBezTo>
                  <a:pt x="33" y="401"/>
                  <a:pt x="33" y="402"/>
                  <a:pt x="33" y="404"/>
                </a:cubicBezTo>
                <a:cubicBezTo>
                  <a:pt x="34" y="405"/>
                  <a:pt x="33" y="407"/>
                  <a:pt x="34" y="407"/>
                </a:cubicBezTo>
                <a:cubicBezTo>
                  <a:pt x="34" y="406"/>
                  <a:pt x="33" y="403"/>
                  <a:pt x="34" y="404"/>
                </a:cubicBezTo>
                <a:cubicBezTo>
                  <a:pt x="34" y="403"/>
                  <a:pt x="34" y="402"/>
                  <a:pt x="34" y="400"/>
                </a:cubicBezTo>
                <a:cubicBezTo>
                  <a:pt x="34" y="400"/>
                  <a:pt x="35" y="399"/>
                  <a:pt x="35" y="399"/>
                </a:cubicBezTo>
                <a:cubicBezTo>
                  <a:pt x="34" y="399"/>
                  <a:pt x="34" y="400"/>
                  <a:pt x="34" y="400"/>
                </a:cubicBezTo>
                <a:cubicBezTo>
                  <a:pt x="34" y="399"/>
                  <a:pt x="34" y="399"/>
                  <a:pt x="34" y="399"/>
                </a:cubicBezTo>
                <a:cubicBezTo>
                  <a:pt x="34" y="399"/>
                  <a:pt x="34" y="399"/>
                  <a:pt x="35" y="399"/>
                </a:cubicBezTo>
                <a:cubicBezTo>
                  <a:pt x="35" y="396"/>
                  <a:pt x="35" y="392"/>
                  <a:pt x="35" y="390"/>
                </a:cubicBezTo>
                <a:cubicBezTo>
                  <a:pt x="35" y="391"/>
                  <a:pt x="35" y="391"/>
                  <a:pt x="35" y="391"/>
                </a:cubicBezTo>
                <a:cubicBezTo>
                  <a:pt x="34" y="390"/>
                  <a:pt x="34" y="391"/>
                  <a:pt x="33" y="390"/>
                </a:cubicBezTo>
                <a:cubicBezTo>
                  <a:pt x="33" y="389"/>
                  <a:pt x="33" y="389"/>
                  <a:pt x="33" y="389"/>
                </a:cubicBezTo>
                <a:cubicBezTo>
                  <a:pt x="35" y="390"/>
                  <a:pt x="35" y="387"/>
                  <a:pt x="36" y="390"/>
                </a:cubicBezTo>
                <a:cubicBezTo>
                  <a:pt x="36" y="388"/>
                  <a:pt x="36" y="389"/>
                  <a:pt x="36" y="388"/>
                </a:cubicBezTo>
                <a:cubicBezTo>
                  <a:pt x="36" y="388"/>
                  <a:pt x="37" y="388"/>
                  <a:pt x="37" y="388"/>
                </a:cubicBezTo>
                <a:cubicBezTo>
                  <a:pt x="36" y="390"/>
                  <a:pt x="36" y="394"/>
                  <a:pt x="37" y="397"/>
                </a:cubicBezTo>
                <a:cubicBezTo>
                  <a:pt x="37" y="395"/>
                  <a:pt x="37" y="395"/>
                  <a:pt x="37" y="394"/>
                </a:cubicBezTo>
                <a:cubicBezTo>
                  <a:pt x="37" y="395"/>
                  <a:pt x="38" y="394"/>
                  <a:pt x="38" y="394"/>
                </a:cubicBezTo>
                <a:cubicBezTo>
                  <a:pt x="38" y="390"/>
                  <a:pt x="37" y="389"/>
                  <a:pt x="38" y="386"/>
                </a:cubicBezTo>
                <a:cubicBezTo>
                  <a:pt x="38" y="386"/>
                  <a:pt x="38" y="386"/>
                  <a:pt x="38" y="385"/>
                </a:cubicBezTo>
                <a:cubicBezTo>
                  <a:pt x="38" y="385"/>
                  <a:pt x="38" y="383"/>
                  <a:pt x="38" y="383"/>
                </a:cubicBezTo>
                <a:cubicBezTo>
                  <a:pt x="38" y="385"/>
                  <a:pt x="40" y="382"/>
                  <a:pt x="40" y="385"/>
                </a:cubicBezTo>
                <a:cubicBezTo>
                  <a:pt x="39" y="386"/>
                  <a:pt x="39" y="386"/>
                  <a:pt x="39" y="385"/>
                </a:cubicBezTo>
                <a:cubicBezTo>
                  <a:pt x="39" y="387"/>
                  <a:pt x="39" y="388"/>
                  <a:pt x="39" y="388"/>
                </a:cubicBezTo>
                <a:cubicBezTo>
                  <a:pt x="39" y="388"/>
                  <a:pt x="39" y="388"/>
                  <a:pt x="39" y="389"/>
                </a:cubicBezTo>
                <a:cubicBezTo>
                  <a:pt x="39" y="389"/>
                  <a:pt x="38" y="390"/>
                  <a:pt x="39" y="391"/>
                </a:cubicBezTo>
                <a:cubicBezTo>
                  <a:pt x="39" y="390"/>
                  <a:pt x="38" y="393"/>
                  <a:pt x="40" y="392"/>
                </a:cubicBezTo>
                <a:cubicBezTo>
                  <a:pt x="40" y="394"/>
                  <a:pt x="39" y="394"/>
                  <a:pt x="40" y="394"/>
                </a:cubicBezTo>
                <a:cubicBezTo>
                  <a:pt x="39" y="394"/>
                  <a:pt x="39" y="394"/>
                  <a:pt x="39" y="394"/>
                </a:cubicBezTo>
                <a:cubicBezTo>
                  <a:pt x="39" y="395"/>
                  <a:pt x="40" y="400"/>
                  <a:pt x="39" y="397"/>
                </a:cubicBezTo>
                <a:cubicBezTo>
                  <a:pt x="39" y="401"/>
                  <a:pt x="38" y="405"/>
                  <a:pt x="40" y="407"/>
                </a:cubicBezTo>
                <a:cubicBezTo>
                  <a:pt x="40" y="409"/>
                  <a:pt x="40" y="407"/>
                  <a:pt x="39" y="409"/>
                </a:cubicBezTo>
                <a:cubicBezTo>
                  <a:pt x="40" y="409"/>
                  <a:pt x="39" y="413"/>
                  <a:pt x="40" y="413"/>
                </a:cubicBezTo>
                <a:cubicBezTo>
                  <a:pt x="40" y="414"/>
                  <a:pt x="40" y="415"/>
                  <a:pt x="39" y="416"/>
                </a:cubicBezTo>
                <a:cubicBezTo>
                  <a:pt x="39" y="415"/>
                  <a:pt x="39" y="414"/>
                  <a:pt x="39" y="413"/>
                </a:cubicBezTo>
                <a:cubicBezTo>
                  <a:pt x="38" y="414"/>
                  <a:pt x="39" y="415"/>
                  <a:pt x="38" y="415"/>
                </a:cubicBezTo>
                <a:cubicBezTo>
                  <a:pt x="38" y="415"/>
                  <a:pt x="38" y="414"/>
                  <a:pt x="38" y="414"/>
                </a:cubicBezTo>
                <a:cubicBezTo>
                  <a:pt x="37" y="414"/>
                  <a:pt x="38" y="419"/>
                  <a:pt x="39" y="418"/>
                </a:cubicBezTo>
                <a:cubicBezTo>
                  <a:pt x="39" y="417"/>
                  <a:pt x="39" y="416"/>
                  <a:pt x="39" y="416"/>
                </a:cubicBezTo>
                <a:cubicBezTo>
                  <a:pt x="39" y="417"/>
                  <a:pt x="39" y="417"/>
                  <a:pt x="40" y="418"/>
                </a:cubicBezTo>
                <a:cubicBezTo>
                  <a:pt x="40" y="417"/>
                  <a:pt x="39" y="416"/>
                  <a:pt x="40" y="416"/>
                </a:cubicBezTo>
                <a:cubicBezTo>
                  <a:pt x="40" y="416"/>
                  <a:pt x="40" y="418"/>
                  <a:pt x="41" y="419"/>
                </a:cubicBezTo>
                <a:cubicBezTo>
                  <a:pt x="40" y="419"/>
                  <a:pt x="40" y="419"/>
                  <a:pt x="40" y="419"/>
                </a:cubicBezTo>
                <a:cubicBezTo>
                  <a:pt x="40" y="428"/>
                  <a:pt x="41" y="438"/>
                  <a:pt x="41" y="445"/>
                </a:cubicBezTo>
                <a:cubicBezTo>
                  <a:pt x="41" y="445"/>
                  <a:pt x="42" y="444"/>
                  <a:pt x="42" y="446"/>
                </a:cubicBezTo>
                <a:cubicBezTo>
                  <a:pt x="41" y="446"/>
                  <a:pt x="41" y="445"/>
                  <a:pt x="41" y="445"/>
                </a:cubicBezTo>
                <a:cubicBezTo>
                  <a:pt x="41" y="447"/>
                  <a:pt x="42" y="447"/>
                  <a:pt x="41" y="448"/>
                </a:cubicBezTo>
                <a:cubicBezTo>
                  <a:pt x="42" y="448"/>
                  <a:pt x="42" y="448"/>
                  <a:pt x="42" y="449"/>
                </a:cubicBezTo>
                <a:cubicBezTo>
                  <a:pt x="41" y="449"/>
                  <a:pt x="42" y="449"/>
                  <a:pt x="41" y="449"/>
                </a:cubicBezTo>
                <a:cubicBezTo>
                  <a:pt x="41" y="451"/>
                  <a:pt x="41" y="457"/>
                  <a:pt x="42" y="460"/>
                </a:cubicBezTo>
                <a:cubicBezTo>
                  <a:pt x="42" y="460"/>
                  <a:pt x="43" y="460"/>
                  <a:pt x="43" y="461"/>
                </a:cubicBezTo>
                <a:cubicBezTo>
                  <a:pt x="42" y="461"/>
                  <a:pt x="43" y="462"/>
                  <a:pt x="42" y="463"/>
                </a:cubicBezTo>
                <a:cubicBezTo>
                  <a:pt x="42" y="462"/>
                  <a:pt x="42" y="461"/>
                  <a:pt x="42" y="461"/>
                </a:cubicBezTo>
                <a:cubicBezTo>
                  <a:pt x="42" y="462"/>
                  <a:pt x="41" y="467"/>
                  <a:pt x="42" y="466"/>
                </a:cubicBezTo>
                <a:cubicBezTo>
                  <a:pt x="42" y="466"/>
                  <a:pt x="42" y="465"/>
                  <a:pt x="42" y="464"/>
                </a:cubicBezTo>
                <a:cubicBezTo>
                  <a:pt x="42" y="464"/>
                  <a:pt x="43" y="463"/>
                  <a:pt x="43" y="464"/>
                </a:cubicBezTo>
                <a:cubicBezTo>
                  <a:pt x="43" y="465"/>
                  <a:pt x="42" y="465"/>
                  <a:pt x="42" y="466"/>
                </a:cubicBezTo>
                <a:cubicBezTo>
                  <a:pt x="43" y="466"/>
                  <a:pt x="43" y="466"/>
                  <a:pt x="43" y="465"/>
                </a:cubicBezTo>
                <a:cubicBezTo>
                  <a:pt x="43" y="467"/>
                  <a:pt x="43" y="468"/>
                  <a:pt x="43" y="469"/>
                </a:cubicBezTo>
                <a:cubicBezTo>
                  <a:pt x="42" y="469"/>
                  <a:pt x="43" y="467"/>
                  <a:pt x="42" y="467"/>
                </a:cubicBezTo>
                <a:cubicBezTo>
                  <a:pt x="42" y="468"/>
                  <a:pt x="42" y="470"/>
                  <a:pt x="42" y="471"/>
                </a:cubicBezTo>
                <a:cubicBezTo>
                  <a:pt x="42" y="470"/>
                  <a:pt x="43" y="470"/>
                  <a:pt x="43" y="470"/>
                </a:cubicBezTo>
                <a:cubicBezTo>
                  <a:pt x="44" y="471"/>
                  <a:pt x="43" y="473"/>
                  <a:pt x="43" y="473"/>
                </a:cubicBezTo>
                <a:cubicBezTo>
                  <a:pt x="44" y="473"/>
                  <a:pt x="43" y="472"/>
                  <a:pt x="43" y="471"/>
                </a:cubicBezTo>
                <a:cubicBezTo>
                  <a:pt x="44" y="471"/>
                  <a:pt x="44" y="472"/>
                  <a:pt x="44" y="471"/>
                </a:cubicBezTo>
                <a:cubicBezTo>
                  <a:pt x="44" y="469"/>
                  <a:pt x="44" y="471"/>
                  <a:pt x="43" y="470"/>
                </a:cubicBezTo>
                <a:cubicBezTo>
                  <a:pt x="44" y="470"/>
                  <a:pt x="43" y="469"/>
                  <a:pt x="43" y="468"/>
                </a:cubicBezTo>
                <a:cubicBezTo>
                  <a:pt x="44" y="463"/>
                  <a:pt x="43" y="458"/>
                  <a:pt x="43" y="454"/>
                </a:cubicBezTo>
                <a:cubicBezTo>
                  <a:pt x="43" y="454"/>
                  <a:pt x="43" y="454"/>
                  <a:pt x="43" y="454"/>
                </a:cubicBezTo>
                <a:cubicBezTo>
                  <a:pt x="43" y="454"/>
                  <a:pt x="43" y="453"/>
                  <a:pt x="43" y="453"/>
                </a:cubicBezTo>
                <a:cubicBezTo>
                  <a:pt x="43" y="453"/>
                  <a:pt x="43" y="454"/>
                  <a:pt x="44" y="453"/>
                </a:cubicBezTo>
                <a:cubicBezTo>
                  <a:pt x="44" y="451"/>
                  <a:pt x="43" y="448"/>
                  <a:pt x="43" y="447"/>
                </a:cubicBezTo>
                <a:cubicBezTo>
                  <a:pt x="43" y="447"/>
                  <a:pt x="43" y="447"/>
                  <a:pt x="43" y="447"/>
                </a:cubicBezTo>
                <a:cubicBezTo>
                  <a:pt x="43" y="444"/>
                  <a:pt x="43" y="444"/>
                  <a:pt x="44" y="443"/>
                </a:cubicBezTo>
                <a:cubicBezTo>
                  <a:pt x="44" y="441"/>
                  <a:pt x="44" y="444"/>
                  <a:pt x="43" y="443"/>
                </a:cubicBezTo>
                <a:cubicBezTo>
                  <a:pt x="44" y="442"/>
                  <a:pt x="44" y="440"/>
                  <a:pt x="44" y="440"/>
                </a:cubicBezTo>
                <a:cubicBezTo>
                  <a:pt x="43" y="439"/>
                  <a:pt x="44" y="438"/>
                  <a:pt x="45" y="437"/>
                </a:cubicBezTo>
                <a:cubicBezTo>
                  <a:pt x="44" y="437"/>
                  <a:pt x="44" y="438"/>
                  <a:pt x="44" y="437"/>
                </a:cubicBezTo>
                <a:cubicBezTo>
                  <a:pt x="44" y="436"/>
                  <a:pt x="44" y="436"/>
                  <a:pt x="45" y="436"/>
                </a:cubicBezTo>
                <a:cubicBezTo>
                  <a:pt x="45" y="435"/>
                  <a:pt x="44" y="434"/>
                  <a:pt x="44" y="433"/>
                </a:cubicBezTo>
                <a:cubicBezTo>
                  <a:pt x="44" y="434"/>
                  <a:pt x="44" y="435"/>
                  <a:pt x="43" y="436"/>
                </a:cubicBezTo>
                <a:cubicBezTo>
                  <a:pt x="43" y="433"/>
                  <a:pt x="44" y="431"/>
                  <a:pt x="45" y="430"/>
                </a:cubicBezTo>
                <a:cubicBezTo>
                  <a:pt x="45" y="429"/>
                  <a:pt x="45" y="429"/>
                  <a:pt x="44" y="429"/>
                </a:cubicBezTo>
                <a:cubicBezTo>
                  <a:pt x="45" y="427"/>
                  <a:pt x="45" y="428"/>
                  <a:pt x="45" y="426"/>
                </a:cubicBezTo>
                <a:cubicBezTo>
                  <a:pt x="44" y="426"/>
                  <a:pt x="44" y="428"/>
                  <a:pt x="43" y="428"/>
                </a:cubicBezTo>
                <a:cubicBezTo>
                  <a:pt x="44" y="425"/>
                  <a:pt x="43" y="425"/>
                  <a:pt x="43" y="425"/>
                </a:cubicBezTo>
                <a:cubicBezTo>
                  <a:pt x="43" y="422"/>
                  <a:pt x="43" y="418"/>
                  <a:pt x="44" y="416"/>
                </a:cubicBezTo>
                <a:cubicBezTo>
                  <a:pt x="44" y="418"/>
                  <a:pt x="44" y="418"/>
                  <a:pt x="44" y="419"/>
                </a:cubicBezTo>
                <a:cubicBezTo>
                  <a:pt x="43" y="420"/>
                  <a:pt x="44" y="421"/>
                  <a:pt x="44" y="423"/>
                </a:cubicBezTo>
                <a:cubicBezTo>
                  <a:pt x="44" y="423"/>
                  <a:pt x="44" y="421"/>
                  <a:pt x="45" y="421"/>
                </a:cubicBezTo>
                <a:cubicBezTo>
                  <a:pt x="44" y="421"/>
                  <a:pt x="44" y="421"/>
                  <a:pt x="44" y="420"/>
                </a:cubicBezTo>
                <a:cubicBezTo>
                  <a:pt x="44" y="418"/>
                  <a:pt x="46" y="418"/>
                  <a:pt x="47" y="419"/>
                </a:cubicBezTo>
                <a:cubicBezTo>
                  <a:pt x="46" y="417"/>
                  <a:pt x="47" y="417"/>
                  <a:pt x="46" y="416"/>
                </a:cubicBezTo>
                <a:cubicBezTo>
                  <a:pt x="46" y="417"/>
                  <a:pt x="46" y="418"/>
                  <a:pt x="46" y="418"/>
                </a:cubicBezTo>
                <a:cubicBezTo>
                  <a:pt x="46" y="415"/>
                  <a:pt x="45" y="413"/>
                  <a:pt x="46" y="410"/>
                </a:cubicBezTo>
                <a:cubicBezTo>
                  <a:pt x="45" y="405"/>
                  <a:pt x="47" y="400"/>
                  <a:pt x="45" y="396"/>
                </a:cubicBezTo>
                <a:cubicBezTo>
                  <a:pt x="45" y="392"/>
                  <a:pt x="47" y="391"/>
                  <a:pt x="49" y="393"/>
                </a:cubicBezTo>
                <a:cubicBezTo>
                  <a:pt x="48" y="395"/>
                  <a:pt x="49" y="395"/>
                  <a:pt x="49" y="397"/>
                </a:cubicBezTo>
                <a:cubicBezTo>
                  <a:pt x="48" y="396"/>
                  <a:pt x="48" y="398"/>
                  <a:pt x="48" y="398"/>
                </a:cubicBezTo>
                <a:cubicBezTo>
                  <a:pt x="48" y="397"/>
                  <a:pt x="47" y="396"/>
                  <a:pt x="47" y="397"/>
                </a:cubicBezTo>
                <a:cubicBezTo>
                  <a:pt x="47" y="398"/>
                  <a:pt x="47" y="399"/>
                  <a:pt x="47" y="399"/>
                </a:cubicBezTo>
                <a:cubicBezTo>
                  <a:pt x="48" y="398"/>
                  <a:pt x="48" y="400"/>
                  <a:pt x="49" y="398"/>
                </a:cubicBezTo>
                <a:cubicBezTo>
                  <a:pt x="49" y="399"/>
                  <a:pt x="49" y="402"/>
                  <a:pt x="50" y="402"/>
                </a:cubicBezTo>
                <a:cubicBezTo>
                  <a:pt x="50" y="398"/>
                  <a:pt x="49" y="396"/>
                  <a:pt x="50" y="391"/>
                </a:cubicBezTo>
                <a:cubicBezTo>
                  <a:pt x="50" y="392"/>
                  <a:pt x="50" y="393"/>
                  <a:pt x="50" y="394"/>
                </a:cubicBezTo>
                <a:cubicBezTo>
                  <a:pt x="50" y="394"/>
                  <a:pt x="50" y="394"/>
                  <a:pt x="50" y="394"/>
                </a:cubicBezTo>
                <a:cubicBezTo>
                  <a:pt x="51" y="395"/>
                  <a:pt x="50" y="392"/>
                  <a:pt x="51" y="392"/>
                </a:cubicBezTo>
                <a:cubicBezTo>
                  <a:pt x="51" y="392"/>
                  <a:pt x="51" y="392"/>
                  <a:pt x="51" y="393"/>
                </a:cubicBezTo>
                <a:cubicBezTo>
                  <a:pt x="51" y="395"/>
                  <a:pt x="51" y="398"/>
                  <a:pt x="52" y="401"/>
                </a:cubicBezTo>
                <a:cubicBezTo>
                  <a:pt x="50" y="403"/>
                  <a:pt x="53" y="407"/>
                  <a:pt x="52" y="409"/>
                </a:cubicBezTo>
                <a:cubicBezTo>
                  <a:pt x="52" y="410"/>
                  <a:pt x="52" y="410"/>
                  <a:pt x="53" y="410"/>
                </a:cubicBezTo>
                <a:cubicBezTo>
                  <a:pt x="53" y="409"/>
                  <a:pt x="53" y="408"/>
                  <a:pt x="54" y="407"/>
                </a:cubicBezTo>
                <a:cubicBezTo>
                  <a:pt x="54" y="406"/>
                  <a:pt x="53" y="406"/>
                  <a:pt x="54" y="405"/>
                </a:cubicBezTo>
                <a:cubicBezTo>
                  <a:pt x="54" y="405"/>
                  <a:pt x="54" y="405"/>
                  <a:pt x="54" y="404"/>
                </a:cubicBezTo>
                <a:cubicBezTo>
                  <a:pt x="54" y="402"/>
                  <a:pt x="54" y="399"/>
                  <a:pt x="54" y="397"/>
                </a:cubicBezTo>
                <a:cubicBezTo>
                  <a:pt x="54" y="397"/>
                  <a:pt x="54" y="396"/>
                  <a:pt x="53" y="396"/>
                </a:cubicBezTo>
                <a:cubicBezTo>
                  <a:pt x="54" y="396"/>
                  <a:pt x="54" y="395"/>
                  <a:pt x="54" y="396"/>
                </a:cubicBezTo>
                <a:cubicBezTo>
                  <a:pt x="54" y="393"/>
                  <a:pt x="53" y="394"/>
                  <a:pt x="53" y="394"/>
                </a:cubicBezTo>
                <a:cubicBezTo>
                  <a:pt x="53" y="393"/>
                  <a:pt x="54" y="393"/>
                  <a:pt x="54" y="392"/>
                </a:cubicBezTo>
                <a:cubicBezTo>
                  <a:pt x="53" y="392"/>
                  <a:pt x="52" y="391"/>
                  <a:pt x="52" y="389"/>
                </a:cubicBezTo>
                <a:cubicBezTo>
                  <a:pt x="52" y="389"/>
                  <a:pt x="52" y="388"/>
                  <a:pt x="53" y="388"/>
                </a:cubicBezTo>
                <a:cubicBezTo>
                  <a:pt x="52" y="390"/>
                  <a:pt x="53" y="390"/>
                  <a:pt x="54" y="390"/>
                </a:cubicBezTo>
                <a:cubicBezTo>
                  <a:pt x="54" y="389"/>
                  <a:pt x="54" y="389"/>
                  <a:pt x="54" y="388"/>
                </a:cubicBezTo>
                <a:cubicBezTo>
                  <a:pt x="54" y="388"/>
                  <a:pt x="53" y="389"/>
                  <a:pt x="53" y="388"/>
                </a:cubicBezTo>
                <a:cubicBezTo>
                  <a:pt x="53" y="387"/>
                  <a:pt x="55" y="387"/>
                  <a:pt x="54" y="385"/>
                </a:cubicBezTo>
                <a:cubicBezTo>
                  <a:pt x="54" y="386"/>
                  <a:pt x="53" y="386"/>
                  <a:pt x="53" y="386"/>
                </a:cubicBezTo>
                <a:cubicBezTo>
                  <a:pt x="54" y="385"/>
                  <a:pt x="54" y="384"/>
                  <a:pt x="54" y="382"/>
                </a:cubicBezTo>
                <a:cubicBezTo>
                  <a:pt x="53" y="382"/>
                  <a:pt x="53" y="379"/>
                  <a:pt x="54" y="378"/>
                </a:cubicBezTo>
                <a:cubicBezTo>
                  <a:pt x="53" y="378"/>
                  <a:pt x="52" y="376"/>
                  <a:pt x="52" y="377"/>
                </a:cubicBezTo>
                <a:cubicBezTo>
                  <a:pt x="52" y="375"/>
                  <a:pt x="52" y="373"/>
                  <a:pt x="51" y="374"/>
                </a:cubicBezTo>
                <a:cubicBezTo>
                  <a:pt x="51" y="375"/>
                  <a:pt x="51" y="379"/>
                  <a:pt x="52" y="378"/>
                </a:cubicBezTo>
                <a:cubicBezTo>
                  <a:pt x="52" y="379"/>
                  <a:pt x="52" y="380"/>
                  <a:pt x="52" y="381"/>
                </a:cubicBezTo>
                <a:cubicBezTo>
                  <a:pt x="52" y="380"/>
                  <a:pt x="51" y="379"/>
                  <a:pt x="51" y="380"/>
                </a:cubicBezTo>
                <a:cubicBezTo>
                  <a:pt x="51" y="381"/>
                  <a:pt x="52" y="381"/>
                  <a:pt x="52" y="382"/>
                </a:cubicBezTo>
                <a:cubicBezTo>
                  <a:pt x="52" y="383"/>
                  <a:pt x="51" y="382"/>
                  <a:pt x="51" y="383"/>
                </a:cubicBezTo>
                <a:cubicBezTo>
                  <a:pt x="52" y="386"/>
                  <a:pt x="51" y="389"/>
                  <a:pt x="51" y="391"/>
                </a:cubicBezTo>
                <a:cubicBezTo>
                  <a:pt x="51" y="390"/>
                  <a:pt x="50" y="389"/>
                  <a:pt x="49" y="388"/>
                </a:cubicBezTo>
                <a:cubicBezTo>
                  <a:pt x="50" y="388"/>
                  <a:pt x="50" y="387"/>
                  <a:pt x="50" y="387"/>
                </a:cubicBezTo>
                <a:cubicBezTo>
                  <a:pt x="49" y="388"/>
                  <a:pt x="50" y="386"/>
                  <a:pt x="50" y="385"/>
                </a:cubicBezTo>
                <a:cubicBezTo>
                  <a:pt x="49" y="385"/>
                  <a:pt x="49" y="387"/>
                  <a:pt x="49" y="386"/>
                </a:cubicBezTo>
                <a:cubicBezTo>
                  <a:pt x="49" y="384"/>
                  <a:pt x="50" y="384"/>
                  <a:pt x="50" y="384"/>
                </a:cubicBezTo>
                <a:cubicBezTo>
                  <a:pt x="50" y="384"/>
                  <a:pt x="49" y="383"/>
                  <a:pt x="50" y="382"/>
                </a:cubicBezTo>
                <a:cubicBezTo>
                  <a:pt x="50" y="381"/>
                  <a:pt x="49" y="381"/>
                  <a:pt x="49" y="379"/>
                </a:cubicBezTo>
                <a:cubicBezTo>
                  <a:pt x="49" y="379"/>
                  <a:pt x="49" y="379"/>
                  <a:pt x="48" y="379"/>
                </a:cubicBezTo>
                <a:cubicBezTo>
                  <a:pt x="48" y="377"/>
                  <a:pt x="47" y="379"/>
                  <a:pt x="47" y="377"/>
                </a:cubicBezTo>
                <a:cubicBezTo>
                  <a:pt x="48" y="377"/>
                  <a:pt x="49" y="379"/>
                  <a:pt x="50" y="378"/>
                </a:cubicBezTo>
                <a:cubicBezTo>
                  <a:pt x="50" y="377"/>
                  <a:pt x="49" y="377"/>
                  <a:pt x="49" y="376"/>
                </a:cubicBezTo>
                <a:cubicBezTo>
                  <a:pt x="50" y="376"/>
                  <a:pt x="49" y="373"/>
                  <a:pt x="49" y="372"/>
                </a:cubicBezTo>
                <a:cubicBezTo>
                  <a:pt x="49" y="373"/>
                  <a:pt x="49" y="372"/>
                  <a:pt x="48" y="373"/>
                </a:cubicBezTo>
                <a:cubicBezTo>
                  <a:pt x="48" y="369"/>
                  <a:pt x="47" y="370"/>
                  <a:pt x="47" y="367"/>
                </a:cubicBezTo>
                <a:cubicBezTo>
                  <a:pt x="48" y="367"/>
                  <a:pt x="48" y="367"/>
                  <a:pt x="48" y="367"/>
                </a:cubicBezTo>
                <a:cubicBezTo>
                  <a:pt x="47" y="364"/>
                  <a:pt x="47" y="359"/>
                  <a:pt x="46" y="359"/>
                </a:cubicBezTo>
                <a:cubicBezTo>
                  <a:pt x="47" y="359"/>
                  <a:pt x="47" y="358"/>
                  <a:pt x="47" y="358"/>
                </a:cubicBezTo>
                <a:cubicBezTo>
                  <a:pt x="47" y="358"/>
                  <a:pt x="47" y="358"/>
                  <a:pt x="47" y="358"/>
                </a:cubicBezTo>
                <a:cubicBezTo>
                  <a:pt x="47" y="355"/>
                  <a:pt x="46" y="354"/>
                  <a:pt x="47" y="352"/>
                </a:cubicBezTo>
                <a:cubicBezTo>
                  <a:pt x="47" y="352"/>
                  <a:pt x="47" y="352"/>
                  <a:pt x="47" y="352"/>
                </a:cubicBezTo>
                <a:cubicBezTo>
                  <a:pt x="47" y="351"/>
                  <a:pt x="47" y="349"/>
                  <a:pt x="47" y="348"/>
                </a:cubicBezTo>
                <a:cubicBezTo>
                  <a:pt x="46" y="347"/>
                  <a:pt x="47" y="345"/>
                  <a:pt x="47" y="343"/>
                </a:cubicBezTo>
                <a:cubicBezTo>
                  <a:pt x="46" y="342"/>
                  <a:pt x="46" y="344"/>
                  <a:pt x="46" y="343"/>
                </a:cubicBezTo>
                <a:cubicBezTo>
                  <a:pt x="46" y="341"/>
                  <a:pt x="46" y="340"/>
                  <a:pt x="46" y="339"/>
                </a:cubicBezTo>
                <a:cubicBezTo>
                  <a:pt x="46" y="339"/>
                  <a:pt x="46" y="337"/>
                  <a:pt x="45" y="338"/>
                </a:cubicBezTo>
                <a:cubicBezTo>
                  <a:pt x="46" y="339"/>
                  <a:pt x="45" y="339"/>
                  <a:pt x="45" y="338"/>
                </a:cubicBezTo>
                <a:cubicBezTo>
                  <a:pt x="46" y="343"/>
                  <a:pt x="45" y="345"/>
                  <a:pt x="46" y="349"/>
                </a:cubicBezTo>
                <a:cubicBezTo>
                  <a:pt x="46" y="349"/>
                  <a:pt x="45" y="348"/>
                  <a:pt x="45" y="348"/>
                </a:cubicBezTo>
                <a:cubicBezTo>
                  <a:pt x="45" y="350"/>
                  <a:pt x="46" y="353"/>
                  <a:pt x="45" y="354"/>
                </a:cubicBezTo>
                <a:cubicBezTo>
                  <a:pt x="45" y="354"/>
                  <a:pt x="45" y="357"/>
                  <a:pt x="46" y="358"/>
                </a:cubicBezTo>
                <a:cubicBezTo>
                  <a:pt x="44" y="359"/>
                  <a:pt x="46" y="362"/>
                  <a:pt x="46" y="363"/>
                </a:cubicBezTo>
                <a:cubicBezTo>
                  <a:pt x="46" y="363"/>
                  <a:pt x="45" y="363"/>
                  <a:pt x="45" y="363"/>
                </a:cubicBezTo>
                <a:cubicBezTo>
                  <a:pt x="45" y="365"/>
                  <a:pt x="44" y="366"/>
                  <a:pt x="45" y="367"/>
                </a:cubicBezTo>
                <a:cubicBezTo>
                  <a:pt x="45" y="367"/>
                  <a:pt x="45" y="369"/>
                  <a:pt x="44" y="368"/>
                </a:cubicBezTo>
                <a:cubicBezTo>
                  <a:pt x="44" y="368"/>
                  <a:pt x="44" y="368"/>
                  <a:pt x="44" y="368"/>
                </a:cubicBezTo>
                <a:cubicBezTo>
                  <a:pt x="44" y="369"/>
                  <a:pt x="45" y="372"/>
                  <a:pt x="44" y="372"/>
                </a:cubicBezTo>
                <a:cubicBezTo>
                  <a:pt x="44" y="370"/>
                  <a:pt x="44" y="368"/>
                  <a:pt x="43" y="366"/>
                </a:cubicBezTo>
                <a:cubicBezTo>
                  <a:pt x="45" y="366"/>
                  <a:pt x="45" y="366"/>
                  <a:pt x="45" y="366"/>
                </a:cubicBezTo>
                <a:cubicBezTo>
                  <a:pt x="44" y="364"/>
                  <a:pt x="44" y="364"/>
                  <a:pt x="45" y="362"/>
                </a:cubicBezTo>
                <a:cubicBezTo>
                  <a:pt x="44" y="362"/>
                  <a:pt x="44" y="362"/>
                  <a:pt x="43" y="361"/>
                </a:cubicBezTo>
                <a:cubicBezTo>
                  <a:pt x="43" y="363"/>
                  <a:pt x="43" y="365"/>
                  <a:pt x="43" y="366"/>
                </a:cubicBezTo>
                <a:cubicBezTo>
                  <a:pt x="43" y="366"/>
                  <a:pt x="42" y="366"/>
                  <a:pt x="42" y="366"/>
                </a:cubicBezTo>
                <a:cubicBezTo>
                  <a:pt x="43" y="364"/>
                  <a:pt x="42" y="363"/>
                  <a:pt x="43" y="360"/>
                </a:cubicBezTo>
                <a:cubicBezTo>
                  <a:pt x="42" y="361"/>
                  <a:pt x="43" y="357"/>
                  <a:pt x="42" y="357"/>
                </a:cubicBezTo>
                <a:cubicBezTo>
                  <a:pt x="42" y="359"/>
                  <a:pt x="41" y="356"/>
                  <a:pt x="41" y="357"/>
                </a:cubicBezTo>
                <a:cubicBezTo>
                  <a:pt x="39" y="359"/>
                  <a:pt x="42" y="367"/>
                  <a:pt x="40" y="368"/>
                </a:cubicBezTo>
                <a:cubicBezTo>
                  <a:pt x="40" y="364"/>
                  <a:pt x="41" y="362"/>
                  <a:pt x="39" y="359"/>
                </a:cubicBezTo>
                <a:cubicBezTo>
                  <a:pt x="39" y="360"/>
                  <a:pt x="39" y="360"/>
                  <a:pt x="38" y="361"/>
                </a:cubicBezTo>
                <a:cubicBezTo>
                  <a:pt x="39" y="362"/>
                  <a:pt x="39" y="360"/>
                  <a:pt x="39" y="362"/>
                </a:cubicBezTo>
                <a:cubicBezTo>
                  <a:pt x="39" y="365"/>
                  <a:pt x="38" y="366"/>
                  <a:pt x="39" y="369"/>
                </a:cubicBezTo>
                <a:cubicBezTo>
                  <a:pt x="38" y="369"/>
                  <a:pt x="40" y="371"/>
                  <a:pt x="38" y="374"/>
                </a:cubicBezTo>
                <a:cubicBezTo>
                  <a:pt x="40" y="376"/>
                  <a:pt x="38" y="378"/>
                  <a:pt x="39" y="379"/>
                </a:cubicBezTo>
                <a:cubicBezTo>
                  <a:pt x="39" y="380"/>
                  <a:pt x="39" y="380"/>
                  <a:pt x="39" y="381"/>
                </a:cubicBezTo>
                <a:cubicBezTo>
                  <a:pt x="39" y="382"/>
                  <a:pt x="39" y="381"/>
                  <a:pt x="39" y="382"/>
                </a:cubicBezTo>
                <a:cubicBezTo>
                  <a:pt x="39" y="382"/>
                  <a:pt x="39" y="383"/>
                  <a:pt x="39" y="383"/>
                </a:cubicBezTo>
                <a:cubicBezTo>
                  <a:pt x="38" y="383"/>
                  <a:pt x="38" y="383"/>
                  <a:pt x="37" y="383"/>
                </a:cubicBezTo>
                <a:cubicBezTo>
                  <a:pt x="37" y="384"/>
                  <a:pt x="38" y="385"/>
                  <a:pt x="37" y="386"/>
                </a:cubicBezTo>
                <a:cubicBezTo>
                  <a:pt x="37" y="385"/>
                  <a:pt x="36" y="385"/>
                  <a:pt x="36" y="383"/>
                </a:cubicBezTo>
                <a:cubicBezTo>
                  <a:pt x="38" y="383"/>
                  <a:pt x="36" y="380"/>
                  <a:pt x="37" y="380"/>
                </a:cubicBezTo>
                <a:cubicBezTo>
                  <a:pt x="37" y="380"/>
                  <a:pt x="36" y="379"/>
                  <a:pt x="36" y="380"/>
                </a:cubicBezTo>
                <a:cubicBezTo>
                  <a:pt x="36" y="380"/>
                  <a:pt x="36" y="380"/>
                  <a:pt x="36" y="380"/>
                </a:cubicBezTo>
                <a:cubicBezTo>
                  <a:pt x="36" y="382"/>
                  <a:pt x="36" y="383"/>
                  <a:pt x="36" y="384"/>
                </a:cubicBezTo>
                <a:cubicBezTo>
                  <a:pt x="35" y="384"/>
                  <a:pt x="35" y="382"/>
                  <a:pt x="34" y="382"/>
                </a:cubicBezTo>
                <a:cubicBezTo>
                  <a:pt x="36" y="381"/>
                  <a:pt x="34" y="378"/>
                  <a:pt x="35" y="377"/>
                </a:cubicBezTo>
                <a:cubicBezTo>
                  <a:pt x="36" y="377"/>
                  <a:pt x="37" y="378"/>
                  <a:pt x="37" y="376"/>
                </a:cubicBezTo>
                <a:cubicBezTo>
                  <a:pt x="37" y="376"/>
                  <a:pt x="37" y="376"/>
                  <a:pt x="37" y="375"/>
                </a:cubicBezTo>
                <a:cubicBezTo>
                  <a:pt x="36" y="378"/>
                  <a:pt x="35" y="376"/>
                  <a:pt x="34" y="375"/>
                </a:cubicBezTo>
                <a:cubicBezTo>
                  <a:pt x="34" y="372"/>
                  <a:pt x="35" y="375"/>
                  <a:pt x="35" y="374"/>
                </a:cubicBezTo>
                <a:cubicBezTo>
                  <a:pt x="35" y="374"/>
                  <a:pt x="35" y="374"/>
                  <a:pt x="35" y="373"/>
                </a:cubicBezTo>
                <a:cubicBezTo>
                  <a:pt x="35" y="373"/>
                  <a:pt x="35" y="373"/>
                  <a:pt x="35" y="373"/>
                </a:cubicBezTo>
                <a:cubicBezTo>
                  <a:pt x="35" y="373"/>
                  <a:pt x="34" y="374"/>
                  <a:pt x="34" y="372"/>
                </a:cubicBezTo>
                <a:cubicBezTo>
                  <a:pt x="33" y="372"/>
                  <a:pt x="34" y="374"/>
                  <a:pt x="33" y="375"/>
                </a:cubicBezTo>
                <a:cubicBezTo>
                  <a:pt x="33" y="374"/>
                  <a:pt x="33" y="373"/>
                  <a:pt x="33" y="372"/>
                </a:cubicBezTo>
                <a:cubicBezTo>
                  <a:pt x="33" y="371"/>
                  <a:pt x="34" y="372"/>
                  <a:pt x="34" y="370"/>
                </a:cubicBezTo>
                <a:cubicBezTo>
                  <a:pt x="33" y="370"/>
                  <a:pt x="33" y="371"/>
                  <a:pt x="32" y="371"/>
                </a:cubicBezTo>
                <a:cubicBezTo>
                  <a:pt x="32" y="372"/>
                  <a:pt x="32" y="373"/>
                  <a:pt x="32" y="373"/>
                </a:cubicBezTo>
                <a:cubicBezTo>
                  <a:pt x="32" y="372"/>
                  <a:pt x="32" y="373"/>
                  <a:pt x="31" y="373"/>
                </a:cubicBezTo>
                <a:cubicBezTo>
                  <a:pt x="31" y="373"/>
                  <a:pt x="30" y="373"/>
                  <a:pt x="30" y="372"/>
                </a:cubicBezTo>
                <a:cubicBezTo>
                  <a:pt x="30" y="372"/>
                  <a:pt x="31" y="372"/>
                  <a:pt x="31" y="372"/>
                </a:cubicBezTo>
                <a:cubicBezTo>
                  <a:pt x="31" y="372"/>
                  <a:pt x="31" y="372"/>
                  <a:pt x="31" y="372"/>
                </a:cubicBezTo>
                <a:cubicBezTo>
                  <a:pt x="31" y="372"/>
                  <a:pt x="32" y="372"/>
                  <a:pt x="32" y="371"/>
                </a:cubicBezTo>
                <a:cubicBezTo>
                  <a:pt x="31" y="371"/>
                  <a:pt x="31" y="369"/>
                  <a:pt x="31" y="371"/>
                </a:cubicBezTo>
                <a:cubicBezTo>
                  <a:pt x="30" y="370"/>
                  <a:pt x="31" y="369"/>
                  <a:pt x="31" y="369"/>
                </a:cubicBezTo>
                <a:cubicBezTo>
                  <a:pt x="31" y="367"/>
                  <a:pt x="30" y="369"/>
                  <a:pt x="30" y="368"/>
                </a:cubicBezTo>
                <a:cubicBezTo>
                  <a:pt x="32" y="366"/>
                  <a:pt x="32" y="366"/>
                  <a:pt x="30" y="366"/>
                </a:cubicBezTo>
                <a:cubicBezTo>
                  <a:pt x="30" y="366"/>
                  <a:pt x="31" y="365"/>
                  <a:pt x="31" y="365"/>
                </a:cubicBezTo>
                <a:cubicBezTo>
                  <a:pt x="31" y="365"/>
                  <a:pt x="31" y="366"/>
                  <a:pt x="31" y="366"/>
                </a:cubicBezTo>
                <a:cubicBezTo>
                  <a:pt x="31" y="366"/>
                  <a:pt x="31" y="365"/>
                  <a:pt x="32" y="366"/>
                </a:cubicBezTo>
                <a:cubicBezTo>
                  <a:pt x="31" y="364"/>
                  <a:pt x="31" y="362"/>
                  <a:pt x="32" y="362"/>
                </a:cubicBezTo>
                <a:cubicBezTo>
                  <a:pt x="32" y="363"/>
                  <a:pt x="33" y="362"/>
                  <a:pt x="33" y="364"/>
                </a:cubicBezTo>
                <a:cubicBezTo>
                  <a:pt x="34" y="364"/>
                  <a:pt x="35" y="361"/>
                  <a:pt x="34" y="360"/>
                </a:cubicBezTo>
                <a:cubicBezTo>
                  <a:pt x="34" y="363"/>
                  <a:pt x="34" y="360"/>
                  <a:pt x="33" y="360"/>
                </a:cubicBezTo>
                <a:cubicBezTo>
                  <a:pt x="33" y="360"/>
                  <a:pt x="33" y="361"/>
                  <a:pt x="33" y="361"/>
                </a:cubicBezTo>
                <a:cubicBezTo>
                  <a:pt x="33" y="360"/>
                  <a:pt x="31" y="362"/>
                  <a:pt x="32" y="360"/>
                </a:cubicBezTo>
                <a:cubicBezTo>
                  <a:pt x="32" y="359"/>
                  <a:pt x="32" y="360"/>
                  <a:pt x="33" y="360"/>
                </a:cubicBezTo>
                <a:cubicBezTo>
                  <a:pt x="33" y="359"/>
                  <a:pt x="33" y="358"/>
                  <a:pt x="33" y="357"/>
                </a:cubicBezTo>
                <a:cubicBezTo>
                  <a:pt x="34" y="357"/>
                  <a:pt x="33" y="356"/>
                  <a:pt x="33" y="355"/>
                </a:cubicBezTo>
                <a:cubicBezTo>
                  <a:pt x="33" y="354"/>
                  <a:pt x="32" y="354"/>
                  <a:pt x="31" y="354"/>
                </a:cubicBezTo>
                <a:cubicBezTo>
                  <a:pt x="31" y="355"/>
                  <a:pt x="32" y="354"/>
                  <a:pt x="32" y="355"/>
                </a:cubicBezTo>
                <a:cubicBezTo>
                  <a:pt x="31" y="355"/>
                  <a:pt x="31" y="355"/>
                  <a:pt x="31" y="356"/>
                </a:cubicBezTo>
                <a:cubicBezTo>
                  <a:pt x="31" y="353"/>
                  <a:pt x="30" y="350"/>
                  <a:pt x="31" y="348"/>
                </a:cubicBezTo>
                <a:cubicBezTo>
                  <a:pt x="30" y="348"/>
                  <a:pt x="30" y="348"/>
                  <a:pt x="30" y="347"/>
                </a:cubicBezTo>
                <a:cubicBezTo>
                  <a:pt x="30" y="346"/>
                  <a:pt x="30" y="347"/>
                  <a:pt x="30" y="345"/>
                </a:cubicBezTo>
                <a:cubicBezTo>
                  <a:pt x="31" y="345"/>
                  <a:pt x="32" y="345"/>
                  <a:pt x="32" y="347"/>
                </a:cubicBezTo>
                <a:cubicBezTo>
                  <a:pt x="33" y="346"/>
                  <a:pt x="32" y="342"/>
                  <a:pt x="32" y="342"/>
                </a:cubicBezTo>
                <a:cubicBezTo>
                  <a:pt x="32" y="343"/>
                  <a:pt x="32" y="344"/>
                  <a:pt x="32" y="344"/>
                </a:cubicBezTo>
                <a:cubicBezTo>
                  <a:pt x="32" y="342"/>
                  <a:pt x="31" y="344"/>
                  <a:pt x="31" y="344"/>
                </a:cubicBezTo>
                <a:cubicBezTo>
                  <a:pt x="30" y="343"/>
                  <a:pt x="30" y="343"/>
                  <a:pt x="30" y="341"/>
                </a:cubicBezTo>
                <a:cubicBezTo>
                  <a:pt x="30" y="340"/>
                  <a:pt x="30" y="341"/>
                  <a:pt x="31" y="341"/>
                </a:cubicBezTo>
                <a:cubicBezTo>
                  <a:pt x="31" y="339"/>
                  <a:pt x="30" y="340"/>
                  <a:pt x="30" y="340"/>
                </a:cubicBezTo>
                <a:cubicBezTo>
                  <a:pt x="30" y="339"/>
                  <a:pt x="29" y="338"/>
                  <a:pt x="30" y="338"/>
                </a:cubicBezTo>
                <a:cubicBezTo>
                  <a:pt x="31" y="338"/>
                  <a:pt x="31" y="338"/>
                  <a:pt x="31" y="338"/>
                </a:cubicBezTo>
                <a:cubicBezTo>
                  <a:pt x="30" y="335"/>
                  <a:pt x="30" y="336"/>
                  <a:pt x="29" y="333"/>
                </a:cubicBezTo>
                <a:cubicBezTo>
                  <a:pt x="30" y="333"/>
                  <a:pt x="30" y="333"/>
                  <a:pt x="30" y="334"/>
                </a:cubicBezTo>
                <a:cubicBezTo>
                  <a:pt x="30" y="331"/>
                  <a:pt x="29" y="334"/>
                  <a:pt x="29" y="331"/>
                </a:cubicBezTo>
                <a:cubicBezTo>
                  <a:pt x="30" y="331"/>
                  <a:pt x="30" y="332"/>
                  <a:pt x="30" y="332"/>
                </a:cubicBezTo>
                <a:cubicBezTo>
                  <a:pt x="30" y="331"/>
                  <a:pt x="30" y="331"/>
                  <a:pt x="30" y="330"/>
                </a:cubicBezTo>
                <a:cubicBezTo>
                  <a:pt x="31" y="329"/>
                  <a:pt x="32" y="327"/>
                  <a:pt x="33" y="329"/>
                </a:cubicBezTo>
                <a:cubicBezTo>
                  <a:pt x="33" y="329"/>
                  <a:pt x="34" y="328"/>
                  <a:pt x="34" y="328"/>
                </a:cubicBezTo>
                <a:cubicBezTo>
                  <a:pt x="33" y="328"/>
                  <a:pt x="33" y="323"/>
                  <a:pt x="32" y="322"/>
                </a:cubicBezTo>
                <a:cubicBezTo>
                  <a:pt x="32" y="323"/>
                  <a:pt x="32" y="323"/>
                  <a:pt x="32" y="324"/>
                </a:cubicBezTo>
                <a:cubicBezTo>
                  <a:pt x="32" y="324"/>
                  <a:pt x="32" y="324"/>
                  <a:pt x="32" y="325"/>
                </a:cubicBezTo>
                <a:cubicBezTo>
                  <a:pt x="32" y="324"/>
                  <a:pt x="32" y="325"/>
                  <a:pt x="31" y="324"/>
                </a:cubicBezTo>
                <a:cubicBezTo>
                  <a:pt x="32" y="323"/>
                  <a:pt x="31" y="322"/>
                  <a:pt x="32" y="322"/>
                </a:cubicBezTo>
                <a:cubicBezTo>
                  <a:pt x="32" y="321"/>
                  <a:pt x="32" y="322"/>
                  <a:pt x="33" y="322"/>
                </a:cubicBezTo>
                <a:cubicBezTo>
                  <a:pt x="33" y="321"/>
                  <a:pt x="33" y="321"/>
                  <a:pt x="33" y="320"/>
                </a:cubicBezTo>
                <a:cubicBezTo>
                  <a:pt x="33" y="320"/>
                  <a:pt x="32" y="321"/>
                  <a:pt x="31" y="320"/>
                </a:cubicBezTo>
                <a:cubicBezTo>
                  <a:pt x="32" y="320"/>
                  <a:pt x="33" y="319"/>
                  <a:pt x="33" y="318"/>
                </a:cubicBezTo>
                <a:cubicBezTo>
                  <a:pt x="33" y="314"/>
                  <a:pt x="33" y="310"/>
                  <a:pt x="34" y="307"/>
                </a:cubicBezTo>
                <a:cubicBezTo>
                  <a:pt x="33" y="309"/>
                  <a:pt x="35" y="310"/>
                  <a:pt x="34" y="313"/>
                </a:cubicBezTo>
                <a:cubicBezTo>
                  <a:pt x="34" y="312"/>
                  <a:pt x="34" y="311"/>
                  <a:pt x="34" y="312"/>
                </a:cubicBezTo>
                <a:cubicBezTo>
                  <a:pt x="34" y="312"/>
                  <a:pt x="34" y="313"/>
                  <a:pt x="34" y="314"/>
                </a:cubicBezTo>
                <a:cubicBezTo>
                  <a:pt x="34" y="315"/>
                  <a:pt x="35" y="315"/>
                  <a:pt x="35" y="315"/>
                </a:cubicBezTo>
                <a:cubicBezTo>
                  <a:pt x="35" y="313"/>
                  <a:pt x="36" y="309"/>
                  <a:pt x="35" y="308"/>
                </a:cubicBezTo>
                <a:cubicBezTo>
                  <a:pt x="35" y="309"/>
                  <a:pt x="35" y="309"/>
                  <a:pt x="35" y="310"/>
                </a:cubicBezTo>
                <a:cubicBezTo>
                  <a:pt x="34" y="309"/>
                  <a:pt x="35" y="308"/>
                  <a:pt x="34" y="307"/>
                </a:cubicBezTo>
                <a:cubicBezTo>
                  <a:pt x="35" y="307"/>
                  <a:pt x="36" y="305"/>
                  <a:pt x="36" y="307"/>
                </a:cubicBezTo>
                <a:cubicBezTo>
                  <a:pt x="35" y="309"/>
                  <a:pt x="36" y="313"/>
                  <a:pt x="37" y="313"/>
                </a:cubicBezTo>
                <a:cubicBezTo>
                  <a:pt x="37" y="314"/>
                  <a:pt x="36" y="314"/>
                  <a:pt x="36" y="315"/>
                </a:cubicBezTo>
                <a:cubicBezTo>
                  <a:pt x="36" y="315"/>
                  <a:pt x="36" y="318"/>
                  <a:pt x="36" y="319"/>
                </a:cubicBezTo>
                <a:cubicBezTo>
                  <a:pt x="37" y="319"/>
                  <a:pt x="37" y="317"/>
                  <a:pt x="37" y="318"/>
                </a:cubicBezTo>
                <a:cubicBezTo>
                  <a:pt x="37" y="318"/>
                  <a:pt x="37" y="318"/>
                  <a:pt x="37" y="319"/>
                </a:cubicBezTo>
                <a:cubicBezTo>
                  <a:pt x="37" y="320"/>
                  <a:pt x="37" y="319"/>
                  <a:pt x="37" y="320"/>
                </a:cubicBezTo>
                <a:cubicBezTo>
                  <a:pt x="37" y="320"/>
                  <a:pt x="37" y="320"/>
                  <a:pt x="37" y="320"/>
                </a:cubicBezTo>
                <a:cubicBezTo>
                  <a:pt x="37" y="319"/>
                  <a:pt x="36" y="320"/>
                  <a:pt x="36" y="320"/>
                </a:cubicBezTo>
                <a:cubicBezTo>
                  <a:pt x="35" y="319"/>
                  <a:pt x="36" y="318"/>
                  <a:pt x="35" y="317"/>
                </a:cubicBezTo>
                <a:cubicBezTo>
                  <a:pt x="35" y="317"/>
                  <a:pt x="34" y="317"/>
                  <a:pt x="34" y="318"/>
                </a:cubicBezTo>
                <a:cubicBezTo>
                  <a:pt x="34" y="319"/>
                  <a:pt x="35" y="318"/>
                  <a:pt x="35" y="319"/>
                </a:cubicBezTo>
                <a:cubicBezTo>
                  <a:pt x="35" y="320"/>
                  <a:pt x="35" y="322"/>
                  <a:pt x="34" y="321"/>
                </a:cubicBezTo>
                <a:cubicBezTo>
                  <a:pt x="34" y="323"/>
                  <a:pt x="35" y="322"/>
                  <a:pt x="35" y="324"/>
                </a:cubicBezTo>
                <a:cubicBezTo>
                  <a:pt x="34" y="324"/>
                  <a:pt x="34" y="325"/>
                  <a:pt x="34" y="325"/>
                </a:cubicBezTo>
                <a:cubicBezTo>
                  <a:pt x="34" y="324"/>
                  <a:pt x="33" y="324"/>
                  <a:pt x="33" y="325"/>
                </a:cubicBezTo>
                <a:cubicBezTo>
                  <a:pt x="34" y="326"/>
                  <a:pt x="34" y="326"/>
                  <a:pt x="35" y="327"/>
                </a:cubicBezTo>
                <a:cubicBezTo>
                  <a:pt x="36" y="325"/>
                  <a:pt x="34" y="327"/>
                  <a:pt x="35" y="325"/>
                </a:cubicBezTo>
                <a:cubicBezTo>
                  <a:pt x="35" y="326"/>
                  <a:pt x="35" y="325"/>
                  <a:pt x="36" y="325"/>
                </a:cubicBezTo>
                <a:cubicBezTo>
                  <a:pt x="37" y="327"/>
                  <a:pt x="34" y="330"/>
                  <a:pt x="35" y="333"/>
                </a:cubicBezTo>
                <a:cubicBezTo>
                  <a:pt x="36" y="332"/>
                  <a:pt x="35" y="331"/>
                  <a:pt x="35" y="331"/>
                </a:cubicBezTo>
                <a:cubicBezTo>
                  <a:pt x="35" y="331"/>
                  <a:pt x="36" y="331"/>
                  <a:pt x="36" y="331"/>
                </a:cubicBezTo>
                <a:cubicBezTo>
                  <a:pt x="35" y="333"/>
                  <a:pt x="37" y="331"/>
                  <a:pt x="37" y="333"/>
                </a:cubicBezTo>
                <a:cubicBezTo>
                  <a:pt x="37" y="333"/>
                  <a:pt x="38" y="332"/>
                  <a:pt x="38" y="333"/>
                </a:cubicBezTo>
                <a:cubicBezTo>
                  <a:pt x="37" y="332"/>
                  <a:pt x="38" y="334"/>
                  <a:pt x="37" y="334"/>
                </a:cubicBezTo>
                <a:cubicBezTo>
                  <a:pt x="37" y="333"/>
                  <a:pt x="37" y="335"/>
                  <a:pt x="36" y="334"/>
                </a:cubicBezTo>
                <a:cubicBezTo>
                  <a:pt x="37" y="333"/>
                  <a:pt x="37" y="332"/>
                  <a:pt x="36" y="332"/>
                </a:cubicBezTo>
                <a:cubicBezTo>
                  <a:pt x="36" y="334"/>
                  <a:pt x="35" y="334"/>
                  <a:pt x="35" y="337"/>
                </a:cubicBezTo>
                <a:cubicBezTo>
                  <a:pt x="37" y="337"/>
                  <a:pt x="37" y="337"/>
                  <a:pt x="37" y="337"/>
                </a:cubicBezTo>
                <a:cubicBezTo>
                  <a:pt x="37" y="336"/>
                  <a:pt x="37" y="336"/>
                  <a:pt x="37" y="335"/>
                </a:cubicBezTo>
                <a:cubicBezTo>
                  <a:pt x="38" y="335"/>
                  <a:pt x="39" y="335"/>
                  <a:pt x="40" y="336"/>
                </a:cubicBezTo>
                <a:cubicBezTo>
                  <a:pt x="39" y="337"/>
                  <a:pt x="40" y="337"/>
                  <a:pt x="40" y="338"/>
                </a:cubicBezTo>
                <a:cubicBezTo>
                  <a:pt x="40" y="340"/>
                  <a:pt x="39" y="339"/>
                  <a:pt x="38" y="340"/>
                </a:cubicBezTo>
                <a:cubicBezTo>
                  <a:pt x="39" y="340"/>
                  <a:pt x="38" y="340"/>
                  <a:pt x="38" y="341"/>
                </a:cubicBezTo>
                <a:cubicBezTo>
                  <a:pt x="38" y="342"/>
                  <a:pt x="39" y="341"/>
                  <a:pt x="39" y="342"/>
                </a:cubicBezTo>
                <a:cubicBezTo>
                  <a:pt x="39" y="342"/>
                  <a:pt x="39" y="342"/>
                  <a:pt x="38" y="342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39" y="344"/>
                  <a:pt x="39" y="343"/>
                  <a:pt x="40" y="342"/>
                </a:cubicBezTo>
                <a:cubicBezTo>
                  <a:pt x="39" y="343"/>
                  <a:pt x="39" y="340"/>
                  <a:pt x="40" y="341"/>
                </a:cubicBezTo>
                <a:cubicBezTo>
                  <a:pt x="40" y="341"/>
                  <a:pt x="40" y="341"/>
                  <a:pt x="40" y="341"/>
                </a:cubicBezTo>
                <a:cubicBezTo>
                  <a:pt x="40" y="342"/>
                  <a:pt x="40" y="343"/>
                  <a:pt x="40" y="344"/>
                </a:cubicBezTo>
                <a:cubicBezTo>
                  <a:pt x="39" y="343"/>
                  <a:pt x="38" y="346"/>
                  <a:pt x="38" y="345"/>
                </a:cubicBezTo>
                <a:cubicBezTo>
                  <a:pt x="38" y="347"/>
                  <a:pt x="38" y="346"/>
                  <a:pt x="39" y="347"/>
                </a:cubicBezTo>
                <a:cubicBezTo>
                  <a:pt x="38" y="349"/>
                  <a:pt x="38" y="349"/>
                  <a:pt x="39" y="350"/>
                </a:cubicBezTo>
                <a:cubicBezTo>
                  <a:pt x="40" y="352"/>
                  <a:pt x="39" y="353"/>
                  <a:pt x="38" y="351"/>
                </a:cubicBezTo>
                <a:cubicBezTo>
                  <a:pt x="38" y="354"/>
                  <a:pt x="39" y="355"/>
                  <a:pt x="38" y="357"/>
                </a:cubicBezTo>
                <a:cubicBezTo>
                  <a:pt x="39" y="358"/>
                  <a:pt x="39" y="355"/>
                  <a:pt x="40" y="357"/>
                </a:cubicBezTo>
                <a:cubicBezTo>
                  <a:pt x="39" y="358"/>
                  <a:pt x="39" y="358"/>
                  <a:pt x="40" y="359"/>
                </a:cubicBezTo>
                <a:cubicBezTo>
                  <a:pt x="40" y="358"/>
                  <a:pt x="40" y="357"/>
                  <a:pt x="40" y="355"/>
                </a:cubicBezTo>
                <a:cubicBezTo>
                  <a:pt x="41" y="355"/>
                  <a:pt x="40" y="353"/>
                  <a:pt x="41" y="354"/>
                </a:cubicBezTo>
                <a:cubicBezTo>
                  <a:pt x="41" y="352"/>
                  <a:pt x="40" y="354"/>
                  <a:pt x="41" y="352"/>
                </a:cubicBezTo>
                <a:cubicBezTo>
                  <a:pt x="41" y="352"/>
                  <a:pt x="42" y="352"/>
                  <a:pt x="42" y="351"/>
                </a:cubicBezTo>
                <a:cubicBezTo>
                  <a:pt x="42" y="350"/>
                  <a:pt x="42" y="349"/>
                  <a:pt x="42" y="348"/>
                </a:cubicBezTo>
                <a:cubicBezTo>
                  <a:pt x="42" y="349"/>
                  <a:pt x="43" y="350"/>
                  <a:pt x="43" y="350"/>
                </a:cubicBezTo>
                <a:cubicBezTo>
                  <a:pt x="43" y="348"/>
                  <a:pt x="44" y="348"/>
                  <a:pt x="44" y="348"/>
                </a:cubicBezTo>
                <a:cubicBezTo>
                  <a:pt x="43" y="348"/>
                  <a:pt x="44" y="345"/>
                  <a:pt x="43" y="344"/>
                </a:cubicBezTo>
                <a:cubicBezTo>
                  <a:pt x="43" y="345"/>
                  <a:pt x="43" y="346"/>
                  <a:pt x="43" y="346"/>
                </a:cubicBezTo>
                <a:cubicBezTo>
                  <a:pt x="43" y="344"/>
                  <a:pt x="43" y="346"/>
                  <a:pt x="42" y="346"/>
                </a:cubicBezTo>
                <a:cubicBezTo>
                  <a:pt x="42" y="345"/>
                  <a:pt x="42" y="344"/>
                  <a:pt x="42" y="344"/>
                </a:cubicBezTo>
                <a:cubicBezTo>
                  <a:pt x="41" y="345"/>
                  <a:pt x="42" y="346"/>
                  <a:pt x="42" y="347"/>
                </a:cubicBezTo>
                <a:cubicBezTo>
                  <a:pt x="42" y="347"/>
                  <a:pt x="41" y="347"/>
                  <a:pt x="41" y="347"/>
                </a:cubicBezTo>
                <a:cubicBezTo>
                  <a:pt x="42" y="346"/>
                  <a:pt x="41" y="345"/>
                  <a:pt x="41" y="344"/>
                </a:cubicBezTo>
                <a:cubicBezTo>
                  <a:pt x="41" y="343"/>
                  <a:pt x="42" y="345"/>
                  <a:pt x="42" y="343"/>
                </a:cubicBezTo>
                <a:cubicBezTo>
                  <a:pt x="41" y="343"/>
                  <a:pt x="41" y="342"/>
                  <a:pt x="41" y="344"/>
                </a:cubicBezTo>
                <a:cubicBezTo>
                  <a:pt x="40" y="340"/>
                  <a:pt x="41" y="343"/>
                  <a:pt x="41" y="341"/>
                </a:cubicBezTo>
                <a:cubicBezTo>
                  <a:pt x="40" y="340"/>
                  <a:pt x="40" y="336"/>
                  <a:pt x="40" y="335"/>
                </a:cubicBezTo>
                <a:cubicBezTo>
                  <a:pt x="41" y="337"/>
                  <a:pt x="41" y="334"/>
                  <a:pt x="43" y="334"/>
                </a:cubicBezTo>
                <a:cubicBezTo>
                  <a:pt x="42" y="337"/>
                  <a:pt x="44" y="334"/>
                  <a:pt x="43" y="336"/>
                </a:cubicBezTo>
                <a:cubicBezTo>
                  <a:pt x="45" y="335"/>
                  <a:pt x="44" y="331"/>
                  <a:pt x="44" y="329"/>
                </a:cubicBezTo>
                <a:cubicBezTo>
                  <a:pt x="43" y="328"/>
                  <a:pt x="43" y="329"/>
                  <a:pt x="43" y="329"/>
                </a:cubicBezTo>
                <a:cubicBezTo>
                  <a:pt x="43" y="328"/>
                  <a:pt x="42" y="330"/>
                  <a:pt x="42" y="329"/>
                </a:cubicBezTo>
                <a:cubicBezTo>
                  <a:pt x="43" y="329"/>
                  <a:pt x="43" y="328"/>
                  <a:pt x="43" y="328"/>
                </a:cubicBezTo>
                <a:cubicBezTo>
                  <a:pt x="46" y="326"/>
                  <a:pt x="44" y="331"/>
                  <a:pt x="45" y="333"/>
                </a:cubicBezTo>
                <a:cubicBezTo>
                  <a:pt x="45" y="331"/>
                  <a:pt x="46" y="331"/>
                  <a:pt x="46" y="329"/>
                </a:cubicBezTo>
                <a:cubicBezTo>
                  <a:pt x="46" y="330"/>
                  <a:pt x="46" y="332"/>
                  <a:pt x="47" y="332"/>
                </a:cubicBezTo>
                <a:cubicBezTo>
                  <a:pt x="46" y="330"/>
                  <a:pt x="47" y="331"/>
                  <a:pt x="48" y="330"/>
                </a:cubicBezTo>
                <a:cubicBezTo>
                  <a:pt x="48" y="328"/>
                  <a:pt x="47" y="329"/>
                  <a:pt x="47" y="328"/>
                </a:cubicBezTo>
                <a:cubicBezTo>
                  <a:pt x="48" y="328"/>
                  <a:pt x="48" y="328"/>
                  <a:pt x="49" y="329"/>
                </a:cubicBezTo>
                <a:cubicBezTo>
                  <a:pt x="49" y="329"/>
                  <a:pt x="48" y="328"/>
                  <a:pt x="49" y="327"/>
                </a:cubicBezTo>
                <a:cubicBezTo>
                  <a:pt x="48" y="327"/>
                  <a:pt x="48" y="327"/>
                  <a:pt x="48" y="327"/>
                </a:cubicBezTo>
                <a:cubicBezTo>
                  <a:pt x="49" y="324"/>
                  <a:pt x="48" y="321"/>
                  <a:pt x="49" y="317"/>
                </a:cubicBezTo>
                <a:cubicBezTo>
                  <a:pt x="49" y="319"/>
                  <a:pt x="50" y="318"/>
                  <a:pt x="50" y="319"/>
                </a:cubicBezTo>
                <a:cubicBezTo>
                  <a:pt x="50" y="319"/>
                  <a:pt x="48" y="323"/>
                  <a:pt x="50" y="324"/>
                </a:cubicBezTo>
                <a:cubicBezTo>
                  <a:pt x="49" y="323"/>
                  <a:pt x="49" y="322"/>
                  <a:pt x="50" y="322"/>
                </a:cubicBezTo>
                <a:cubicBezTo>
                  <a:pt x="49" y="323"/>
                  <a:pt x="51" y="322"/>
                  <a:pt x="51" y="323"/>
                </a:cubicBezTo>
                <a:cubicBezTo>
                  <a:pt x="51" y="323"/>
                  <a:pt x="50" y="323"/>
                  <a:pt x="50" y="324"/>
                </a:cubicBezTo>
                <a:cubicBezTo>
                  <a:pt x="51" y="324"/>
                  <a:pt x="52" y="324"/>
                  <a:pt x="52" y="324"/>
                </a:cubicBezTo>
                <a:cubicBezTo>
                  <a:pt x="51" y="323"/>
                  <a:pt x="54" y="324"/>
                  <a:pt x="54" y="323"/>
                </a:cubicBezTo>
                <a:cubicBezTo>
                  <a:pt x="53" y="324"/>
                  <a:pt x="54" y="326"/>
                  <a:pt x="54" y="327"/>
                </a:cubicBezTo>
                <a:cubicBezTo>
                  <a:pt x="55" y="323"/>
                  <a:pt x="54" y="322"/>
                  <a:pt x="54" y="319"/>
                </a:cubicBezTo>
                <a:cubicBezTo>
                  <a:pt x="54" y="319"/>
                  <a:pt x="54" y="319"/>
                  <a:pt x="54" y="319"/>
                </a:cubicBezTo>
                <a:cubicBezTo>
                  <a:pt x="54" y="318"/>
                  <a:pt x="54" y="317"/>
                  <a:pt x="54" y="316"/>
                </a:cubicBezTo>
                <a:cubicBezTo>
                  <a:pt x="54" y="315"/>
                  <a:pt x="54" y="315"/>
                  <a:pt x="54" y="315"/>
                </a:cubicBezTo>
                <a:cubicBezTo>
                  <a:pt x="55" y="313"/>
                  <a:pt x="53" y="306"/>
                  <a:pt x="55" y="307"/>
                </a:cubicBezTo>
                <a:cubicBezTo>
                  <a:pt x="55" y="306"/>
                  <a:pt x="55" y="306"/>
                  <a:pt x="55" y="306"/>
                </a:cubicBezTo>
                <a:cubicBezTo>
                  <a:pt x="54" y="305"/>
                  <a:pt x="54" y="307"/>
                  <a:pt x="54" y="306"/>
                </a:cubicBezTo>
                <a:cubicBezTo>
                  <a:pt x="54" y="304"/>
                  <a:pt x="55" y="304"/>
                  <a:pt x="54" y="302"/>
                </a:cubicBezTo>
                <a:cubicBezTo>
                  <a:pt x="53" y="302"/>
                  <a:pt x="54" y="299"/>
                  <a:pt x="54" y="299"/>
                </a:cubicBezTo>
                <a:cubicBezTo>
                  <a:pt x="54" y="298"/>
                  <a:pt x="54" y="298"/>
                  <a:pt x="53" y="297"/>
                </a:cubicBezTo>
                <a:cubicBezTo>
                  <a:pt x="54" y="296"/>
                  <a:pt x="54" y="295"/>
                  <a:pt x="54" y="292"/>
                </a:cubicBezTo>
                <a:cubicBezTo>
                  <a:pt x="53" y="292"/>
                  <a:pt x="54" y="294"/>
                  <a:pt x="53" y="294"/>
                </a:cubicBezTo>
                <a:cubicBezTo>
                  <a:pt x="53" y="293"/>
                  <a:pt x="53" y="291"/>
                  <a:pt x="53" y="291"/>
                </a:cubicBezTo>
                <a:cubicBezTo>
                  <a:pt x="54" y="291"/>
                  <a:pt x="53" y="292"/>
                  <a:pt x="54" y="292"/>
                </a:cubicBezTo>
                <a:cubicBezTo>
                  <a:pt x="54" y="291"/>
                  <a:pt x="54" y="293"/>
                  <a:pt x="54" y="291"/>
                </a:cubicBezTo>
                <a:cubicBezTo>
                  <a:pt x="54" y="292"/>
                  <a:pt x="53" y="290"/>
                  <a:pt x="54" y="289"/>
                </a:cubicBezTo>
                <a:cubicBezTo>
                  <a:pt x="54" y="289"/>
                  <a:pt x="54" y="290"/>
                  <a:pt x="54" y="290"/>
                </a:cubicBezTo>
                <a:cubicBezTo>
                  <a:pt x="54" y="288"/>
                  <a:pt x="53" y="288"/>
                  <a:pt x="54" y="286"/>
                </a:cubicBezTo>
                <a:cubicBezTo>
                  <a:pt x="54" y="285"/>
                  <a:pt x="53" y="287"/>
                  <a:pt x="53" y="285"/>
                </a:cubicBezTo>
                <a:cubicBezTo>
                  <a:pt x="53" y="285"/>
                  <a:pt x="53" y="282"/>
                  <a:pt x="53" y="282"/>
                </a:cubicBezTo>
                <a:cubicBezTo>
                  <a:pt x="53" y="283"/>
                  <a:pt x="53" y="283"/>
                  <a:pt x="53" y="285"/>
                </a:cubicBezTo>
                <a:cubicBezTo>
                  <a:pt x="54" y="285"/>
                  <a:pt x="54" y="285"/>
                  <a:pt x="54" y="286"/>
                </a:cubicBezTo>
                <a:cubicBezTo>
                  <a:pt x="54" y="285"/>
                  <a:pt x="55" y="285"/>
                  <a:pt x="55" y="284"/>
                </a:cubicBezTo>
                <a:cubicBezTo>
                  <a:pt x="53" y="284"/>
                  <a:pt x="54" y="281"/>
                  <a:pt x="54" y="280"/>
                </a:cubicBezTo>
                <a:cubicBezTo>
                  <a:pt x="54" y="281"/>
                  <a:pt x="54" y="281"/>
                  <a:pt x="54" y="281"/>
                </a:cubicBezTo>
                <a:cubicBezTo>
                  <a:pt x="53" y="281"/>
                  <a:pt x="53" y="279"/>
                  <a:pt x="53" y="279"/>
                </a:cubicBezTo>
                <a:cubicBezTo>
                  <a:pt x="54" y="279"/>
                  <a:pt x="54" y="280"/>
                  <a:pt x="54" y="279"/>
                </a:cubicBezTo>
                <a:cubicBezTo>
                  <a:pt x="53" y="278"/>
                  <a:pt x="54" y="276"/>
                  <a:pt x="54" y="276"/>
                </a:cubicBezTo>
                <a:cubicBezTo>
                  <a:pt x="54" y="276"/>
                  <a:pt x="54" y="276"/>
                  <a:pt x="54" y="274"/>
                </a:cubicBezTo>
                <a:cubicBezTo>
                  <a:pt x="55" y="274"/>
                  <a:pt x="54" y="273"/>
                  <a:pt x="54" y="273"/>
                </a:cubicBezTo>
                <a:cubicBezTo>
                  <a:pt x="55" y="273"/>
                  <a:pt x="55" y="273"/>
                  <a:pt x="55" y="274"/>
                </a:cubicBezTo>
                <a:cubicBezTo>
                  <a:pt x="54" y="274"/>
                  <a:pt x="54" y="274"/>
                  <a:pt x="54" y="275"/>
                </a:cubicBezTo>
                <a:cubicBezTo>
                  <a:pt x="55" y="274"/>
                  <a:pt x="56" y="273"/>
                  <a:pt x="55" y="270"/>
                </a:cubicBezTo>
                <a:cubicBezTo>
                  <a:pt x="55" y="269"/>
                  <a:pt x="55" y="271"/>
                  <a:pt x="55" y="270"/>
                </a:cubicBezTo>
                <a:cubicBezTo>
                  <a:pt x="55" y="269"/>
                  <a:pt x="55" y="266"/>
                  <a:pt x="55" y="267"/>
                </a:cubicBezTo>
                <a:cubicBezTo>
                  <a:pt x="55" y="265"/>
                  <a:pt x="55" y="266"/>
                  <a:pt x="55" y="264"/>
                </a:cubicBezTo>
                <a:cubicBezTo>
                  <a:pt x="55" y="264"/>
                  <a:pt x="55" y="265"/>
                  <a:pt x="54" y="265"/>
                </a:cubicBezTo>
                <a:cubicBezTo>
                  <a:pt x="55" y="263"/>
                  <a:pt x="55" y="261"/>
                  <a:pt x="54" y="261"/>
                </a:cubicBezTo>
                <a:cubicBezTo>
                  <a:pt x="54" y="260"/>
                  <a:pt x="54" y="259"/>
                  <a:pt x="55" y="259"/>
                </a:cubicBezTo>
                <a:cubicBezTo>
                  <a:pt x="55" y="259"/>
                  <a:pt x="54" y="260"/>
                  <a:pt x="55" y="260"/>
                </a:cubicBezTo>
                <a:cubicBezTo>
                  <a:pt x="55" y="259"/>
                  <a:pt x="55" y="258"/>
                  <a:pt x="55" y="256"/>
                </a:cubicBezTo>
                <a:cubicBezTo>
                  <a:pt x="55" y="257"/>
                  <a:pt x="55" y="255"/>
                  <a:pt x="55" y="254"/>
                </a:cubicBezTo>
                <a:cubicBezTo>
                  <a:pt x="56" y="255"/>
                  <a:pt x="56" y="254"/>
                  <a:pt x="57" y="254"/>
                </a:cubicBezTo>
                <a:cubicBezTo>
                  <a:pt x="57" y="254"/>
                  <a:pt x="56" y="253"/>
                  <a:pt x="56" y="253"/>
                </a:cubicBezTo>
                <a:cubicBezTo>
                  <a:pt x="56" y="255"/>
                  <a:pt x="55" y="253"/>
                  <a:pt x="55" y="252"/>
                </a:cubicBezTo>
                <a:cubicBezTo>
                  <a:pt x="56" y="251"/>
                  <a:pt x="55" y="252"/>
                  <a:pt x="56" y="251"/>
                </a:cubicBezTo>
                <a:cubicBezTo>
                  <a:pt x="56" y="250"/>
                  <a:pt x="56" y="251"/>
                  <a:pt x="55" y="250"/>
                </a:cubicBezTo>
                <a:cubicBezTo>
                  <a:pt x="56" y="250"/>
                  <a:pt x="56" y="248"/>
                  <a:pt x="55" y="248"/>
                </a:cubicBezTo>
                <a:cubicBezTo>
                  <a:pt x="56" y="248"/>
                  <a:pt x="56" y="249"/>
                  <a:pt x="56" y="249"/>
                </a:cubicBezTo>
                <a:cubicBezTo>
                  <a:pt x="56" y="247"/>
                  <a:pt x="56" y="247"/>
                  <a:pt x="56" y="246"/>
                </a:cubicBezTo>
                <a:cubicBezTo>
                  <a:pt x="56" y="246"/>
                  <a:pt x="56" y="246"/>
                  <a:pt x="56" y="246"/>
                </a:cubicBezTo>
                <a:cubicBezTo>
                  <a:pt x="56" y="245"/>
                  <a:pt x="56" y="244"/>
                  <a:pt x="56" y="243"/>
                </a:cubicBezTo>
                <a:cubicBezTo>
                  <a:pt x="56" y="242"/>
                  <a:pt x="55" y="245"/>
                  <a:pt x="54" y="244"/>
                </a:cubicBezTo>
                <a:cubicBezTo>
                  <a:pt x="54" y="243"/>
                  <a:pt x="56" y="242"/>
                  <a:pt x="55" y="241"/>
                </a:cubicBezTo>
                <a:cubicBezTo>
                  <a:pt x="56" y="241"/>
                  <a:pt x="56" y="241"/>
                  <a:pt x="56" y="241"/>
                </a:cubicBezTo>
                <a:cubicBezTo>
                  <a:pt x="56" y="239"/>
                  <a:pt x="56" y="237"/>
                  <a:pt x="57" y="238"/>
                </a:cubicBezTo>
                <a:cubicBezTo>
                  <a:pt x="56" y="234"/>
                  <a:pt x="56" y="231"/>
                  <a:pt x="57" y="227"/>
                </a:cubicBezTo>
                <a:cubicBezTo>
                  <a:pt x="56" y="227"/>
                  <a:pt x="56" y="227"/>
                  <a:pt x="56" y="227"/>
                </a:cubicBezTo>
                <a:cubicBezTo>
                  <a:pt x="56" y="226"/>
                  <a:pt x="56" y="226"/>
                  <a:pt x="56" y="226"/>
                </a:cubicBezTo>
                <a:cubicBezTo>
                  <a:pt x="56" y="227"/>
                  <a:pt x="57" y="227"/>
                  <a:pt x="57" y="225"/>
                </a:cubicBezTo>
                <a:cubicBezTo>
                  <a:pt x="57" y="224"/>
                  <a:pt x="57" y="226"/>
                  <a:pt x="56" y="224"/>
                </a:cubicBezTo>
                <a:cubicBezTo>
                  <a:pt x="57" y="221"/>
                  <a:pt x="56" y="217"/>
                  <a:pt x="57" y="213"/>
                </a:cubicBezTo>
                <a:cubicBezTo>
                  <a:pt x="57" y="212"/>
                  <a:pt x="56" y="214"/>
                  <a:pt x="56" y="213"/>
                </a:cubicBezTo>
                <a:cubicBezTo>
                  <a:pt x="56" y="212"/>
                  <a:pt x="57" y="211"/>
                  <a:pt x="57" y="209"/>
                </a:cubicBezTo>
                <a:cubicBezTo>
                  <a:pt x="56" y="209"/>
                  <a:pt x="56" y="209"/>
                  <a:pt x="56" y="208"/>
                </a:cubicBezTo>
                <a:cubicBezTo>
                  <a:pt x="56" y="207"/>
                  <a:pt x="56" y="207"/>
                  <a:pt x="57" y="207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7"/>
                  <a:pt x="57" y="205"/>
                  <a:pt x="58" y="205"/>
                </a:cubicBezTo>
                <a:cubicBezTo>
                  <a:pt x="58" y="203"/>
                  <a:pt x="58" y="204"/>
                  <a:pt x="57" y="203"/>
                </a:cubicBezTo>
                <a:cubicBezTo>
                  <a:pt x="58" y="202"/>
                  <a:pt x="58" y="200"/>
                  <a:pt x="58" y="197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57" y="196"/>
                  <a:pt x="56" y="196"/>
                  <a:pt x="57" y="195"/>
                </a:cubicBezTo>
                <a:cubicBezTo>
                  <a:pt x="58" y="194"/>
                  <a:pt x="58" y="195"/>
                  <a:pt x="57" y="197"/>
                </a:cubicBezTo>
                <a:cubicBezTo>
                  <a:pt x="58" y="196"/>
                  <a:pt x="58" y="194"/>
                  <a:pt x="57" y="192"/>
                </a:cubicBezTo>
                <a:cubicBezTo>
                  <a:pt x="57" y="190"/>
                  <a:pt x="59" y="187"/>
                  <a:pt x="58" y="184"/>
                </a:cubicBezTo>
                <a:cubicBezTo>
                  <a:pt x="58" y="185"/>
                  <a:pt x="57" y="186"/>
                  <a:pt x="57" y="185"/>
                </a:cubicBezTo>
                <a:cubicBezTo>
                  <a:pt x="58" y="183"/>
                  <a:pt x="58" y="180"/>
                  <a:pt x="58" y="178"/>
                </a:cubicBezTo>
                <a:cubicBezTo>
                  <a:pt x="58" y="176"/>
                  <a:pt x="58" y="174"/>
                  <a:pt x="58" y="171"/>
                </a:cubicBezTo>
                <a:cubicBezTo>
                  <a:pt x="58" y="171"/>
                  <a:pt x="58" y="171"/>
                  <a:pt x="58" y="171"/>
                </a:cubicBezTo>
                <a:cubicBezTo>
                  <a:pt x="58" y="170"/>
                  <a:pt x="58" y="169"/>
                  <a:pt x="58" y="167"/>
                </a:cubicBezTo>
                <a:cubicBezTo>
                  <a:pt x="58" y="166"/>
                  <a:pt x="58" y="165"/>
                  <a:pt x="58" y="163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59" y="159"/>
                  <a:pt x="58" y="155"/>
                  <a:pt x="58" y="151"/>
                </a:cubicBezTo>
                <a:cubicBezTo>
                  <a:pt x="58" y="148"/>
                  <a:pt x="59" y="147"/>
                  <a:pt x="59" y="145"/>
                </a:cubicBezTo>
                <a:cubicBezTo>
                  <a:pt x="59" y="145"/>
                  <a:pt x="58" y="143"/>
                  <a:pt x="59" y="142"/>
                </a:cubicBezTo>
                <a:cubicBezTo>
                  <a:pt x="59" y="142"/>
                  <a:pt x="59" y="144"/>
                  <a:pt x="58" y="142"/>
                </a:cubicBezTo>
                <a:cubicBezTo>
                  <a:pt x="59" y="138"/>
                  <a:pt x="59" y="136"/>
                  <a:pt x="59" y="131"/>
                </a:cubicBezTo>
                <a:cubicBezTo>
                  <a:pt x="59" y="131"/>
                  <a:pt x="58" y="131"/>
                  <a:pt x="58" y="131"/>
                </a:cubicBezTo>
                <a:cubicBezTo>
                  <a:pt x="59" y="131"/>
                  <a:pt x="59" y="130"/>
                  <a:pt x="59" y="130"/>
                </a:cubicBezTo>
                <a:cubicBezTo>
                  <a:pt x="59" y="126"/>
                  <a:pt x="58" y="124"/>
                  <a:pt x="59" y="121"/>
                </a:cubicBezTo>
                <a:cubicBezTo>
                  <a:pt x="59" y="120"/>
                  <a:pt x="58" y="122"/>
                  <a:pt x="58" y="121"/>
                </a:cubicBezTo>
                <a:cubicBezTo>
                  <a:pt x="58" y="120"/>
                  <a:pt x="59" y="121"/>
                  <a:pt x="59" y="121"/>
                </a:cubicBezTo>
                <a:cubicBezTo>
                  <a:pt x="60" y="119"/>
                  <a:pt x="59" y="120"/>
                  <a:pt x="58" y="119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60" y="118"/>
                  <a:pt x="59" y="113"/>
                  <a:pt x="59" y="115"/>
                </a:cubicBezTo>
                <a:cubicBezTo>
                  <a:pt x="59" y="115"/>
                  <a:pt x="59" y="117"/>
                  <a:pt x="58" y="117"/>
                </a:cubicBezTo>
                <a:cubicBezTo>
                  <a:pt x="58" y="116"/>
                  <a:pt x="58" y="112"/>
                  <a:pt x="59" y="114"/>
                </a:cubicBezTo>
                <a:cubicBezTo>
                  <a:pt x="58" y="112"/>
                  <a:pt x="58" y="111"/>
                  <a:pt x="59" y="109"/>
                </a:cubicBezTo>
                <a:cubicBezTo>
                  <a:pt x="59" y="108"/>
                  <a:pt x="58" y="110"/>
                  <a:pt x="58" y="108"/>
                </a:cubicBezTo>
                <a:cubicBezTo>
                  <a:pt x="59" y="108"/>
                  <a:pt x="59" y="107"/>
                  <a:pt x="59" y="107"/>
                </a:cubicBezTo>
                <a:cubicBezTo>
                  <a:pt x="59" y="105"/>
                  <a:pt x="59" y="105"/>
                  <a:pt x="59" y="102"/>
                </a:cubicBezTo>
                <a:cubicBezTo>
                  <a:pt x="59" y="102"/>
                  <a:pt x="59" y="101"/>
                  <a:pt x="58" y="102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59" y="100"/>
                  <a:pt x="59" y="97"/>
                  <a:pt x="59" y="94"/>
                </a:cubicBezTo>
                <a:cubicBezTo>
                  <a:pt x="59" y="94"/>
                  <a:pt x="59" y="94"/>
                  <a:pt x="58" y="93"/>
                </a:cubicBezTo>
                <a:cubicBezTo>
                  <a:pt x="58" y="93"/>
                  <a:pt x="60" y="89"/>
                  <a:pt x="59" y="91"/>
                </a:cubicBezTo>
                <a:cubicBezTo>
                  <a:pt x="60" y="88"/>
                  <a:pt x="59" y="82"/>
                  <a:pt x="59" y="81"/>
                </a:cubicBezTo>
                <a:cubicBezTo>
                  <a:pt x="60" y="81"/>
                  <a:pt x="59" y="78"/>
                  <a:pt x="59" y="76"/>
                </a:cubicBezTo>
                <a:cubicBezTo>
                  <a:pt x="59" y="76"/>
                  <a:pt x="59" y="75"/>
                  <a:pt x="59" y="75"/>
                </a:cubicBezTo>
                <a:cubicBezTo>
                  <a:pt x="59" y="75"/>
                  <a:pt x="59" y="75"/>
                  <a:pt x="59" y="74"/>
                </a:cubicBezTo>
                <a:cubicBezTo>
                  <a:pt x="58" y="74"/>
                  <a:pt x="59" y="73"/>
                  <a:pt x="59" y="72"/>
                </a:cubicBezTo>
                <a:cubicBezTo>
                  <a:pt x="59" y="71"/>
                  <a:pt x="58" y="72"/>
                  <a:pt x="58" y="71"/>
                </a:cubicBezTo>
                <a:cubicBezTo>
                  <a:pt x="58" y="70"/>
                  <a:pt x="59" y="71"/>
                  <a:pt x="59" y="69"/>
                </a:cubicBezTo>
                <a:cubicBezTo>
                  <a:pt x="59" y="69"/>
                  <a:pt x="58" y="71"/>
                  <a:pt x="58" y="69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59" y="68"/>
                  <a:pt x="59" y="69"/>
                </a:cubicBezTo>
                <a:cubicBezTo>
                  <a:pt x="59" y="65"/>
                  <a:pt x="59" y="63"/>
                  <a:pt x="59" y="61"/>
                </a:cubicBezTo>
                <a:cubicBezTo>
                  <a:pt x="58" y="60"/>
                  <a:pt x="59" y="62"/>
                  <a:pt x="58" y="62"/>
                </a:cubicBezTo>
                <a:cubicBezTo>
                  <a:pt x="59" y="55"/>
                  <a:pt x="58" y="49"/>
                  <a:pt x="57" y="45"/>
                </a:cubicBezTo>
                <a:cubicBezTo>
                  <a:pt x="58" y="40"/>
                  <a:pt x="58" y="40"/>
                  <a:pt x="58" y="40"/>
                </a:cubicBezTo>
                <a:cubicBezTo>
                  <a:pt x="56" y="39"/>
                  <a:pt x="57" y="32"/>
                  <a:pt x="56" y="30"/>
                </a:cubicBezTo>
                <a:cubicBezTo>
                  <a:pt x="56" y="32"/>
                  <a:pt x="56" y="33"/>
                  <a:pt x="56" y="35"/>
                </a:cubicBezTo>
                <a:cubicBezTo>
                  <a:pt x="55" y="33"/>
                  <a:pt x="55" y="33"/>
                  <a:pt x="54" y="33"/>
                </a:cubicBezTo>
                <a:cubicBezTo>
                  <a:pt x="55" y="32"/>
                  <a:pt x="53" y="32"/>
                  <a:pt x="54" y="29"/>
                </a:cubicBezTo>
                <a:cubicBezTo>
                  <a:pt x="54" y="29"/>
                  <a:pt x="53" y="30"/>
                  <a:pt x="53" y="29"/>
                </a:cubicBezTo>
                <a:cubicBezTo>
                  <a:pt x="53" y="28"/>
                  <a:pt x="53" y="27"/>
                  <a:pt x="54" y="27"/>
                </a:cubicBezTo>
                <a:cubicBezTo>
                  <a:pt x="54" y="29"/>
                  <a:pt x="54" y="27"/>
                  <a:pt x="54" y="27"/>
                </a:cubicBezTo>
                <a:cubicBezTo>
                  <a:pt x="55" y="28"/>
                  <a:pt x="55" y="28"/>
                  <a:pt x="55" y="29"/>
                </a:cubicBezTo>
                <a:cubicBezTo>
                  <a:pt x="55" y="30"/>
                  <a:pt x="56" y="30"/>
                  <a:pt x="56" y="29"/>
                </a:cubicBezTo>
                <a:cubicBezTo>
                  <a:pt x="56" y="27"/>
                  <a:pt x="56" y="25"/>
                  <a:pt x="55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21"/>
                  <a:pt x="53" y="22"/>
                  <a:pt x="53" y="19"/>
                </a:cubicBezTo>
                <a:cubicBezTo>
                  <a:pt x="52" y="20"/>
                  <a:pt x="52" y="19"/>
                  <a:pt x="51" y="17"/>
                </a:cubicBezTo>
                <a:cubicBezTo>
                  <a:pt x="50" y="16"/>
                  <a:pt x="50" y="18"/>
                  <a:pt x="49" y="16"/>
                </a:cubicBezTo>
                <a:cubicBezTo>
                  <a:pt x="49" y="17"/>
                  <a:pt x="48" y="16"/>
                  <a:pt x="48" y="17"/>
                </a:cubicBezTo>
                <a:cubicBezTo>
                  <a:pt x="49" y="17"/>
                  <a:pt x="48" y="19"/>
                  <a:pt x="49" y="19"/>
                </a:cubicBezTo>
                <a:cubicBezTo>
                  <a:pt x="49" y="18"/>
                  <a:pt x="49" y="17"/>
                  <a:pt x="49" y="18"/>
                </a:cubicBezTo>
                <a:cubicBezTo>
                  <a:pt x="49" y="19"/>
                  <a:pt x="49" y="21"/>
                  <a:pt x="49" y="21"/>
                </a:cubicBezTo>
                <a:cubicBezTo>
                  <a:pt x="48" y="17"/>
                  <a:pt x="46" y="19"/>
                  <a:pt x="45" y="15"/>
                </a:cubicBezTo>
                <a:cubicBezTo>
                  <a:pt x="45" y="14"/>
                  <a:pt x="45" y="13"/>
                  <a:pt x="45" y="13"/>
                </a:cubicBezTo>
                <a:cubicBezTo>
                  <a:pt x="46" y="12"/>
                  <a:pt x="47" y="13"/>
                  <a:pt x="47" y="12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5" y="8"/>
                  <a:pt x="46" y="8"/>
                </a:cubicBezTo>
                <a:cubicBezTo>
                  <a:pt x="45" y="8"/>
                  <a:pt x="45" y="6"/>
                  <a:pt x="44" y="5"/>
                </a:cubicBezTo>
                <a:cubicBezTo>
                  <a:pt x="44" y="7"/>
                  <a:pt x="43" y="3"/>
                  <a:pt x="42" y="3"/>
                </a:cubicBezTo>
                <a:cubicBezTo>
                  <a:pt x="43" y="5"/>
                  <a:pt x="43" y="6"/>
                  <a:pt x="42" y="7"/>
                </a:cubicBezTo>
                <a:cubicBezTo>
                  <a:pt x="43" y="7"/>
                  <a:pt x="44" y="8"/>
                  <a:pt x="44" y="9"/>
                </a:cubicBezTo>
                <a:cubicBezTo>
                  <a:pt x="45" y="10"/>
                  <a:pt x="44" y="10"/>
                  <a:pt x="44" y="10"/>
                </a:cubicBezTo>
                <a:cubicBezTo>
                  <a:pt x="45" y="11"/>
                  <a:pt x="45" y="10"/>
                  <a:pt x="45" y="10"/>
                </a:cubicBezTo>
                <a:cubicBezTo>
                  <a:pt x="44" y="11"/>
                  <a:pt x="45" y="12"/>
                  <a:pt x="45" y="11"/>
                </a:cubicBezTo>
                <a:cubicBezTo>
                  <a:pt x="45" y="15"/>
                  <a:pt x="44" y="14"/>
                  <a:pt x="43" y="16"/>
                </a:cubicBezTo>
                <a:cubicBezTo>
                  <a:pt x="43" y="14"/>
                  <a:pt x="43" y="11"/>
                  <a:pt x="42" y="12"/>
                </a:cubicBezTo>
                <a:cubicBezTo>
                  <a:pt x="42" y="11"/>
                  <a:pt x="41" y="8"/>
                  <a:pt x="41" y="7"/>
                </a:cubicBezTo>
                <a:cubicBezTo>
                  <a:pt x="41" y="6"/>
                  <a:pt x="41" y="6"/>
                  <a:pt x="41" y="5"/>
                </a:cubicBezTo>
                <a:cubicBezTo>
                  <a:pt x="40" y="2"/>
                  <a:pt x="39" y="1"/>
                  <a:pt x="38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7" y="2"/>
                  <a:pt x="36" y="2"/>
                  <a:pt x="36" y="4"/>
                </a:cubicBezTo>
                <a:cubicBezTo>
                  <a:pt x="36" y="4"/>
                  <a:pt x="37" y="7"/>
                  <a:pt x="37" y="8"/>
                </a:cubicBezTo>
                <a:cubicBezTo>
                  <a:pt x="35" y="7"/>
                  <a:pt x="33" y="4"/>
                  <a:pt x="31" y="4"/>
                </a:cubicBezTo>
                <a:cubicBezTo>
                  <a:pt x="31" y="6"/>
                  <a:pt x="31" y="6"/>
                  <a:pt x="32" y="8"/>
                </a:cubicBezTo>
                <a:cubicBezTo>
                  <a:pt x="31" y="9"/>
                  <a:pt x="30" y="9"/>
                  <a:pt x="29" y="8"/>
                </a:cubicBezTo>
                <a:cubicBezTo>
                  <a:pt x="29" y="8"/>
                  <a:pt x="29" y="7"/>
                  <a:pt x="29" y="6"/>
                </a:cubicBezTo>
                <a:close/>
                <a:moveTo>
                  <a:pt x="55" y="273"/>
                </a:moveTo>
                <a:cubicBezTo>
                  <a:pt x="55" y="273"/>
                  <a:pt x="55" y="272"/>
                  <a:pt x="55" y="271"/>
                </a:cubicBezTo>
                <a:cubicBezTo>
                  <a:pt x="55" y="271"/>
                  <a:pt x="55" y="272"/>
                  <a:pt x="55" y="273"/>
                </a:cubicBezTo>
                <a:close/>
                <a:moveTo>
                  <a:pt x="47" y="329"/>
                </a:moveTo>
                <a:cubicBezTo>
                  <a:pt x="47" y="330"/>
                  <a:pt x="47" y="327"/>
                  <a:pt x="46" y="329"/>
                </a:cubicBezTo>
                <a:cubicBezTo>
                  <a:pt x="46" y="328"/>
                  <a:pt x="46" y="328"/>
                  <a:pt x="46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47" y="327"/>
                  <a:pt x="47" y="328"/>
                  <a:pt x="47" y="329"/>
                </a:cubicBezTo>
                <a:close/>
                <a:moveTo>
                  <a:pt x="44" y="326"/>
                </a:moveTo>
                <a:cubicBezTo>
                  <a:pt x="45" y="326"/>
                  <a:pt x="46" y="328"/>
                  <a:pt x="46" y="328"/>
                </a:cubicBezTo>
                <a:cubicBezTo>
                  <a:pt x="46" y="328"/>
                  <a:pt x="45" y="329"/>
                  <a:pt x="45" y="329"/>
                </a:cubicBezTo>
                <a:cubicBezTo>
                  <a:pt x="45" y="328"/>
                  <a:pt x="44" y="328"/>
                  <a:pt x="44" y="326"/>
                </a:cubicBezTo>
                <a:close/>
                <a:moveTo>
                  <a:pt x="42" y="370"/>
                </a:moveTo>
                <a:cubicBezTo>
                  <a:pt x="42" y="371"/>
                  <a:pt x="42" y="366"/>
                  <a:pt x="42" y="369"/>
                </a:cubicBezTo>
                <a:cubicBezTo>
                  <a:pt x="41" y="369"/>
                  <a:pt x="41" y="368"/>
                  <a:pt x="41" y="368"/>
                </a:cubicBezTo>
                <a:cubicBezTo>
                  <a:pt x="42" y="368"/>
                  <a:pt x="43" y="367"/>
                  <a:pt x="43" y="369"/>
                </a:cubicBezTo>
                <a:cubicBezTo>
                  <a:pt x="43" y="369"/>
                  <a:pt x="43" y="368"/>
                  <a:pt x="43" y="367"/>
                </a:cubicBezTo>
                <a:cubicBezTo>
                  <a:pt x="44" y="368"/>
                  <a:pt x="43" y="370"/>
                  <a:pt x="44" y="369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43" y="371"/>
                  <a:pt x="42" y="367"/>
                  <a:pt x="42" y="370"/>
                </a:cubicBezTo>
                <a:close/>
                <a:moveTo>
                  <a:pt x="22" y="380"/>
                </a:moveTo>
                <a:cubicBezTo>
                  <a:pt x="23" y="380"/>
                  <a:pt x="23" y="380"/>
                  <a:pt x="23" y="381"/>
                </a:cubicBezTo>
                <a:cubicBezTo>
                  <a:pt x="22" y="381"/>
                  <a:pt x="22" y="381"/>
                  <a:pt x="22" y="380"/>
                </a:cubicBezTo>
                <a:close/>
                <a:moveTo>
                  <a:pt x="22" y="5"/>
                </a:moveTo>
                <a:cubicBezTo>
                  <a:pt x="22" y="6"/>
                  <a:pt x="23" y="8"/>
                  <a:pt x="23" y="9"/>
                </a:cubicBezTo>
                <a:cubicBezTo>
                  <a:pt x="22" y="8"/>
                  <a:pt x="22" y="7"/>
                  <a:pt x="22" y="5"/>
                </a:cubicBezTo>
                <a:close/>
                <a:moveTo>
                  <a:pt x="13" y="12"/>
                </a:moveTo>
                <a:cubicBezTo>
                  <a:pt x="13" y="12"/>
                  <a:pt x="14" y="15"/>
                  <a:pt x="14" y="16"/>
                </a:cubicBezTo>
                <a:cubicBezTo>
                  <a:pt x="14" y="14"/>
                  <a:pt x="12" y="10"/>
                  <a:pt x="14" y="10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2"/>
                  <a:pt x="13" y="12"/>
                </a:cubicBezTo>
                <a:close/>
                <a:moveTo>
                  <a:pt x="20" y="9"/>
                </a:moveTo>
                <a:cubicBezTo>
                  <a:pt x="21" y="9"/>
                  <a:pt x="20" y="11"/>
                  <a:pt x="21" y="12"/>
                </a:cubicBezTo>
                <a:cubicBezTo>
                  <a:pt x="20" y="12"/>
                  <a:pt x="20" y="13"/>
                  <a:pt x="20" y="13"/>
                </a:cubicBezTo>
                <a:cubicBezTo>
                  <a:pt x="20" y="12"/>
                  <a:pt x="20" y="10"/>
                  <a:pt x="20" y="9"/>
                </a:cubicBezTo>
                <a:close/>
                <a:moveTo>
                  <a:pt x="33" y="7"/>
                </a:moveTo>
                <a:cubicBezTo>
                  <a:pt x="33" y="7"/>
                  <a:pt x="32" y="7"/>
                  <a:pt x="32" y="7"/>
                </a:cubicBezTo>
                <a:cubicBezTo>
                  <a:pt x="32" y="9"/>
                  <a:pt x="33" y="9"/>
                  <a:pt x="33" y="9"/>
                </a:cubicBezTo>
                <a:cubicBezTo>
                  <a:pt x="33" y="11"/>
                  <a:pt x="32" y="8"/>
                  <a:pt x="32" y="8"/>
                </a:cubicBezTo>
                <a:cubicBezTo>
                  <a:pt x="32" y="7"/>
                  <a:pt x="32" y="7"/>
                  <a:pt x="33" y="7"/>
                </a:cubicBezTo>
                <a:close/>
                <a:moveTo>
                  <a:pt x="22" y="11"/>
                </a:moveTo>
                <a:cubicBezTo>
                  <a:pt x="22" y="11"/>
                  <a:pt x="22" y="12"/>
                  <a:pt x="23" y="12"/>
                </a:cubicBezTo>
                <a:cubicBezTo>
                  <a:pt x="23" y="13"/>
                  <a:pt x="22" y="12"/>
                  <a:pt x="22" y="14"/>
                </a:cubicBezTo>
                <a:cubicBezTo>
                  <a:pt x="22" y="15"/>
                  <a:pt x="22" y="11"/>
                  <a:pt x="21" y="13"/>
                </a:cubicBezTo>
                <a:cubicBezTo>
                  <a:pt x="21" y="13"/>
                  <a:pt x="22" y="12"/>
                  <a:pt x="22" y="11"/>
                </a:cubicBezTo>
                <a:close/>
                <a:moveTo>
                  <a:pt x="11" y="16"/>
                </a:moveTo>
                <a:cubicBezTo>
                  <a:pt x="12" y="17"/>
                  <a:pt x="12" y="18"/>
                  <a:pt x="12" y="19"/>
                </a:cubicBezTo>
                <a:cubicBezTo>
                  <a:pt x="13" y="19"/>
                  <a:pt x="13" y="18"/>
                  <a:pt x="13" y="18"/>
                </a:cubicBezTo>
                <a:cubicBezTo>
                  <a:pt x="13" y="16"/>
                  <a:pt x="13" y="18"/>
                  <a:pt x="12" y="18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5"/>
                  <a:pt x="13" y="17"/>
                  <a:pt x="13" y="16"/>
                </a:cubicBezTo>
                <a:cubicBezTo>
                  <a:pt x="13" y="17"/>
                  <a:pt x="13" y="18"/>
                  <a:pt x="13" y="18"/>
                </a:cubicBezTo>
                <a:cubicBezTo>
                  <a:pt x="13" y="20"/>
                  <a:pt x="13" y="19"/>
                  <a:pt x="13" y="21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0"/>
                  <a:pt x="11" y="19"/>
                </a:cubicBezTo>
                <a:cubicBezTo>
                  <a:pt x="10" y="19"/>
                  <a:pt x="10" y="19"/>
                  <a:pt x="10" y="20"/>
                </a:cubicBezTo>
                <a:cubicBezTo>
                  <a:pt x="10" y="20"/>
                  <a:pt x="10" y="21"/>
                  <a:pt x="10" y="21"/>
                </a:cubicBezTo>
                <a:cubicBezTo>
                  <a:pt x="10" y="21"/>
                  <a:pt x="10" y="22"/>
                  <a:pt x="9" y="22"/>
                </a:cubicBezTo>
                <a:cubicBezTo>
                  <a:pt x="9" y="21"/>
                  <a:pt x="10" y="21"/>
                  <a:pt x="9" y="19"/>
                </a:cubicBezTo>
                <a:cubicBezTo>
                  <a:pt x="10" y="19"/>
                  <a:pt x="11" y="19"/>
                  <a:pt x="10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8"/>
                  <a:pt x="12" y="17"/>
                  <a:pt x="11" y="16"/>
                </a:cubicBezTo>
                <a:close/>
                <a:moveTo>
                  <a:pt x="14" y="20"/>
                </a:moveTo>
                <a:cubicBezTo>
                  <a:pt x="13" y="19"/>
                  <a:pt x="14" y="17"/>
                  <a:pt x="14" y="17"/>
                </a:cubicBezTo>
                <a:cubicBezTo>
                  <a:pt x="15" y="18"/>
                  <a:pt x="14" y="18"/>
                  <a:pt x="14" y="20"/>
                </a:cubicBezTo>
                <a:close/>
                <a:moveTo>
                  <a:pt x="42" y="18"/>
                </a:moveTo>
                <a:cubicBezTo>
                  <a:pt x="42" y="16"/>
                  <a:pt x="43" y="18"/>
                  <a:pt x="44" y="18"/>
                </a:cubicBezTo>
                <a:cubicBezTo>
                  <a:pt x="44" y="18"/>
                  <a:pt x="43" y="19"/>
                  <a:pt x="44" y="20"/>
                </a:cubicBezTo>
                <a:cubicBezTo>
                  <a:pt x="44" y="21"/>
                  <a:pt x="44" y="23"/>
                  <a:pt x="43" y="22"/>
                </a:cubicBezTo>
                <a:cubicBezTo>
                  <a:pt x="43" y="19"/>
                  <a:pt x="43" y="19"/>
                  <a:pt x="42" y="18"/>
                </a:cubicBezTo>
                <a:close/>
                <a:moveTo>
                  <a:pt x="14" y="20"/>
                </a:moveTo>
                <a:cubicBezTo>
                  <a:pt x="14" y="20"/>
                  <a:pt x="15" y="21"/>
                  <a:pt x="15" y="22"/>
                </a:cubicBezTo>
                <a:cubicBezTo>
                  <a:pt x="15" y="23"/>
                  <a:pt x="14" y="23"/>
                  <a:pt x="14" y="24"/>
                </a:cubicBezTo>
                <a:cubicBezTo>
                  <a:pt x="13" y="23"/>
                  <a:pt x="14" y="21"/>
                  <a:pt x="14" y="20"/>
                </a:cubicBezTo>
                <a:close/>
                <a:moveTo>
                  <a:pt x="8" y="21"/>
                </a:moveTo>
                <a:cubicBezTo>
                  <a:pt x="9" y="21"/>
                  <a:pt x="8" y="22"/>
                  <a:pt x="9" y="22"/>
                </a:cubicBezTo>
                <a:cubicBezTo>
                  <a:pt x="9" y="23"/>
                  <a:pt x="8" y="23"/>
                  <a:pt x="8" y="23"/>
                </a:cubicBezTo>
                <a:cubicBezTo>
                  <a:pt x="8" y="23"/>
                  <a:pt x="8" y="22"/>
                  <a:pt x="8" y="21"/>
                </a:cubicBezTo>
                <a:close/>
                <a:moveTo>
                  <a:pt x="17" y="22"/>
                </a:moveTo>
                <a:cubicBezTo>
                  <a:pt x="17" y="22"/>
                  <a:pt x="17" y="22"/>
                  <a:pt x="17" y="23"/>
                </a:cubicBezTo>
                <a:cubicBezTo>
                  <a:pt x="16" y="23"/>
                  <a:pt x="17" y="21"/>
                  <a:pt x="16" y="22"/>
                </a:cubicBezTo>
                <a:cubicBezTo>
                  <a:pt x="16" y="20"/>
                  <a:pt x="17" y="21"/>
                  <a:pt x="17" y="22"/>
                </a:cubicBezTo>
                <a:close/>
                <a:moveTo>
                  <a:pt x="38" y="21"/>
                </a:moveTo>
                <a:cubicBezTo>
                  <a:pt x="39" y="22"/>
                  <a:pt x="41" y="23"/>
                  <a:pt x="42" y="24"/>
                </a:cubicBezTo>
                <a:cubicBezTo>
                  <a:pt x="40" y="25"/>
                  <a:pt x="39" y="21"/>
                  <a:pt x="38" y="23"/>
                </a:cubicBezTo>
                <a:cubicBezTo>
                  <a:pt x="38" y="23"/>
                  <a:pt x="39" y="22"/>
                  <a:pt x="38" y="21"/>
                </a:cubicBezTo>
                <a:close/>
                <a:moveTo>
                  <a:pt x="42" y="22"/>
                </a:moveTo>
                <a:cubicBezTo>
                  <a:pt x="43" y="23"/>
                  <a:pt x="42" y="25"/>
                  <a:pt x="43" y="25"/>
                </a:cubicBezTo>
                <a:cubicBezTo>
                  <a:pt x="42" y="27"/>
                  <a:pt x="42" y="23"/>
                  <a:pt x="42" y="22"/>
                </a:cubicBezTo>
                <a:close/>
                <a:moveTo>
                  <a:pt x="51" y="23"/>
                </a:moveTo>
                <a:cubicBezTo>
                  <a:pt x="51" y="22"/>
                  <a:pt x="51" y="23"/>
                  <a:pt x="52" y="23"/>
                </a:cubicBezTo>
                <a:cubicBezTo>
                  <a:pt x="52" y="24"/>
                  <a:pt x="52" y="25"/>
                  <a:pt x="51" y="25"/>
                </a:cubicBezTo>
                <a:cubicBezTo>
                  <a:pt x="51" y="24"/>
                  <a:pt x="52" y="23"/>
                  <a:pt x="51" y="23"/>
                </a:cubicBezTo>
                <a:close/>
                <a:moveTo>
                  <a:pt x="6" y="48"/>
                </a:moveTo>
                <a:cubicBezTo>
                  <a:pt x="6" y="48"/>
                  <a:pt x="7" y="49"/>
                  <a:pt x="7" y="49"/>
                </a:cubicBezTo>
                <a:cubicBezTo>
                  <a:pt x="7" y="50"/>
                  <a:pt x="7" y="50"/>
                  <a:pt x="6" y="50"/>
                </a:cubicBezTo>
                <a:cubicBezTo>
                  <a:pt x="6" y="49"/>
                  <a:pt x="6" y="49"/>
                  <a:pt x="6" y="48"/>
                </a:cubicBezTo>
                <a:close/>
                <a:moveTo>
                  <a:pt x="7" y="52"/>
                </a:moveTo>
                <a:cubicBezTo>
                  <a:pt x="8" y="52"/>
                  <a:pt x="7" y="54"/>
                  <a:pt x="8" y="54"/>
                </a:cubicBezTo>
                <a:cubicBezTo>
                  <a:pt x="7" y="54"/>
                  <a:pt x="6" y="55"/>
                  <a:pt x="6" y="54"/>
                </a:cubicBezTo>
                <a:cubicBezTo>
                  <a:pt x="6" y="53"/>
                  <a:pt x="7" y="54"/>
                  <a:pt x="7" y="52"/>
                </a:cubicBezTo>
                <a:close/>
                <a:moveTo>
                  <a:pt x="17" y="61"/>
                </a:moveTo>
                <a:cubicBezTo>
                  <a:pt x="17" y="62"/>
                  <a:pt x="17" y="63"/>
                  <a:pt x="16" y="63"/>
                </a:cubicBezTo>
                <a:cubicBezTo>
                  <a:pt x="17" y="62"/>
                  <a:pt x="17" y="61"/>
                  <a:pt x="17" y="61"/>
                </a:cubicBezTo>
                <a:close/>
                <a:moveTo>
                  <a:pt x="17" y="65"/>
                </a:moveTo>
                <a:cubicBezTo>
                  <a:pt x="17" y="64"/>
                  <a:pt x="16" y="66"/>
                  <a:pt x="17" y="66"/>
                </a:cubicBezTo>
                <a:cubicBezTo>
                  <a:pt x="17" y="67"/>
                  <a:pt x="17" y="67"/>
                  <a:pt x="16" y="67"/>
                </a:cubicBezTo>
                <a:cubicBezTo>
                  <a:pt x="17" y="67"/>
                  <a:pt x="17" y="66"/>
                  <a:pt x="16" y="66"/>
                </a:cubicBezTo>
                <a:cubicBezTo>
                  <a:pt x="16" y="65"/>
                  <a:pt x="17" y="66"/>
                  <a:pt x="17" y="65"/>
                </a:cubicBezTo>
                <a:close/>
                <a:moveTo>
                  <a:pt x="11" y="65"/>
                </a:moveTo>
                <a:cubicBezTo>
                  <a:pt x="11" y="66"/>
                  <a:pt x="10" y="66"/>
                  <a:pt x="10" y="67"/>
                </a:cubicBezTo>
                <a:cubicBezTo>
                  <a:pt x="9" y="66"/>
                  <a:pt x="10" y="64"/>
                  <a:pt x="11" y="65"/>
                </a:cubicBezTo>
                <a:close/>
                <a:moveTo>
                  <a:pt x="23" y="66"/>
                </a:moveTo>
                <a:cubicBezTo>
                  <a:pt x="23" y="67"/>
                  <a:pt x="23" y="68"/>
                  <a:pt x="23" y="69"/>
                </a:cubicBezTo>
                <a:cubicBezTo>
                  <a:pt x="22" y="68"/>
                  <a:pt x="23" y="66"/>
                  <a:pt x="22" y="67"/>
                </a:cubicBezTo>
                <a:cubicBezTo>
                  <a:pt x="22" y="66"/>
                  <a:pt x="22" y="66"/>
                  <a:pt x="23" y="66"/>
                </a:cubicBezTo>
                <a:close/>
                <a:moveTo>
                  <a:pt x="6" y="67"/>
                </a:moveTo>
                <a:cubicBezTo>
                  <a:pt x="6" y="68"/>
                  <a:pt x="6" y="69"/>
                  <a:pt x="6" y="70"/>
                </a:cubicBezTo>
                <a:cubicBezTo>
                  <a:pt x="5" y="69"/>
                  <a:pt x="5" y="68"/>
                  <a:pt x="6" y="67"/>
                </a:cubicBezTo>
                <a:close/>
                <a:moveTo>
                  <a:pt x="6" y="69"/>
                </a:moveTo>
                <a:cubicBezTo>
                  <a:pt x="7" y="69"/>
                  <a:pt x="7" y="70"/>
                  <a:pt x="7" y="71"/>
                </a:cubicBezTo>
                <a:cubicBezTo>
                  <a:pt x="8" y="71"/>
                  <a:pt x="7" y="70"/>
                  <a:pt x="8" y="69"/>
                </a:cubicBezTo>
                <a:cubicBezTo>
                  <a:pt x="9" y="70"/>
                  <a:pt x="8" y="71"/>
                  <a:pt x="8" y="72"/>
                </a:cubicBezTo>
                <a:cubicBezTo>
                  <a:pt x="7" y="72"/>
                  <a:pt x="7" y="72"/>
                  <a:pt x="6" y="71"/>
                </a:cubicBezTo>
                <a:cubicBezTo>
                  <a:pt x="6" y="71"/>
                  <a:pt x="6" y="70"/>
                  <a:pt x="7" y="70"/>
                </a:cubicBezTo>
                <a:cubicBezTo>
                  <a:pt x="7" y="70"/>
                  <a:pt x="6" y="70"/>
                  <a:pt x="6" y="69"/>
                </a:cubicBezTo>
                <a:close/>
                <a:moveTo>
                  <a:pt x="10" y="70"/>
                </a:moveTo>
                <a:cubicBezTo>
                  <a:pt x="9" y="71"/>
                  <a:pt x="10" y="72"/>
                  <a:pt x="9" y="72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0"/>
                  <a:pt x="9" y="70"/>
                  <a:pt x="10" y="70"/>
                </a:cubicBezTo>
                <a:close/>
                <a:moveTo>
                  <a:pt x="6" y="73"/>
                </a:moveTo>
                <a:cubicBezTo>
                  <a:pt x="6" y="73"/>
                  <a:pt x="5" y="73"/>
                  <a:pt x="5" y="72"/>
                </a:cubicBezTo>
                <a:cubicBezTo>
                  <a:pt x="5" y="70"/>
                  <a:pt x="6" y="70"/>
                  <a:pt x="6" y="73"/>
                </a:cubicBezTo>
                <a:close/>
                <a:moveTo>
                  <a:pt x="9" y="75"/>
                </a:moveTo>
                <a:cubicBezTo>
                  <a:pt x="9" y="74"/>
                  <a:pt x="10" y="74"/>
                  <a:pt x="10" y="74"/>
                </a:cubicBezTo>
                <a:cubicBezTo>
                  <a:pt x="10" y="75"/>
                  <a:pt x="10" y="75"/>
                  <a:pt x="9" y="75"/>
                </a:cubicBezTo>
                <a:close/>
                <a:moveTo>
                  <a:pt x="6" y="85"/>
                </a:moveTo>
                <a:cubicBezTo>
                  <a:pt x="7" y="86"/>
                  <a:pt x="6" y="88"/>
                  <a:pt x="5" y="90"/>
                </a:cubicBezTo>
                <a:cubicBezTo>
                  <a:pt x="5" y="89"/>
                  <a:pt x="6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87"/>
                  <a:pt x="6" y="86"/>
                  <a:pt x="6" y="85"/>
                </a:cubicBezTo>
                <a:close/>
                <a:moveTo>
                  <a:pt x="58" y="85"/>
                </a:moveTo>
                <a:cubicBezTo>
                  <a:pt x="59" y="85"/>
                  <a:pt x="59" y="87"/>
                  <a:pt x="59" y="88"/>
                </a:cubicBezTo>
                <a:cubicBezTo>
                  <a:pt x="58" y="88"/>
                  <a:pt x="59" y="86"/>
                  <a:pt x="58" y="85"/>
                </a:cubicBezTo>
                <a:close/>
                <a:moveTo>
                  <a:pt x="5" y="92"/>
                </a:moveTo>
                <a:cubicBezTo>
                  <a:pt x="5" y="92"/>
                  <a:pt x="5" y="93"/>
                  <a:pt x="5" y="93"/>
                </a:cubicBezTo>
                <a:cubicBezTo>
                  <a:pt x="5" y="94"/>
                  <a:pt x="5" y="94"/>
                  <a:pt x="5" y="95"/>
                </a:cubicBezTo>
                <a:cubicBezTo>
                  <a:pt x="4" y="94"/>
                  <a:pt x="5" y="93"/>
                  <a:pt x="5" y="92"/>
                </a:cubicBezTo>
                <a:close/>
                <a:moveTo>
                  <a:pt x="5" y="141"/>
                </a:moveTo>
                <a:cubicBezTo>
                  <a:pt x="6" y="141"/>
                  <a:pt x="7" y="142"/>
                  <a:pt x="6" y="142"/>
                </a:cubicBezTo>
                <a:cubicBezTo>
                  <a:pt x="6" y="141"/>
                  <a:pt x="5" y="142"/>
                  <a:pt x="5" y="141"/>
                </a:cubicBezTo>
                <a:close/>
                <a:moveTo>
                  <a:pt x="8" y="152"/>
                </a:moveTo>
                <a:cubicBezTo>
                  <a:pt x="9" y="150"/>
                  <a:pt x="9" y="152"/>
                  <a:pt x="9" y="152"/>
                </a:cubicBezTo>
                <a:cubicBezTo>
                  <a:pt x="9" y="154"/>
                  <a:pt x="9" y="152"/>
                  <a:pt x="8" y="152"/>
                </a:cubicBezTo>
                <a:close/>
                <a:moveTo>
                  <a:pt x="8" y="159"/>
                </a:moveTo>
                <a:cubicBezTo>
                  <a:pt x="7" y="159"/>
                  <a:pt x="7" y="156"/>
                  <a:pt x="8" y="157"/>
                </a:cubicBezTo>
                <a:cubicBezTo>
                  <a:pt x="8" y="157"/>
                  <a:pt x="8" y="158"/>
                  <a:pt x="8" y="158"/>
                </a:cubicBezTo>
                <a:cubicBezTo>
                  <a:pt x="8" y="160"/>
                  <a:pt x="8" y="157"/>
                  <a:pt x="8" y="159"/>
                </a:cubicBezTo>
                <a:close/>
                <a:moveTo>
                  <a:pt x="7" y="159"/>
                </a:moveTo>
                <a:cubicBezTo>
                  <a:pt x="6" y="160"/>
                  <a:pt x="6" y="160"/>
                  <a:pt x="6" y="160"/>
                </a:cubicBezTo>
                <a:cubicBezTo>
                  <a:pt x="6" y="161"/>
                  <a:pt x="7" y="161"/>
                  <a:pt x="7" y="161"/>
                </a:cubicBezTo>
                <a:cubicBezTo>
                  <a:pt x="6" y="164"/>
                  <a:pt x="6" y="158"/>
                  <a:pt x="7" y="159"/>
                </a:cubicBezTo>
                <a:close/>
                <a:moveTo>
                  <a:pt x="8" y="175"/>
                </a:moveTo>
                <a:cubicBezTo>
                  <a:pt x="7" y="176"/>
                  <a:pt x="7" y="178"/>
                  <a:pt x="7" y="179"/>
                </a:cubicBezTo>
                <a:cubicBezTo>
                  <a:pt x="7" y="180"/>
                  <a:pt x="8" y="181"/>
                  <a:pt x="9" y="180"/>
                </a:cubicBezTo>
                <a:cubicBezTo>
                  <a:pt x="9" y="182"/>
                  <a:pt x="8" y="181"/>
                  <a:pt x="8" y="183"/>
                </a:cubicBezTo>
                <a:cubicBezTo>
                  <a:pt x="8" y="183"/>
                  <a:pt x="8" y="180"/>
                  <a:pt x="7" y="181"/>
                </a:cubicBezTo>
                <a:cubicBezTo>
                  <a:pt x="6" y="179"/>
                  <a:pt x="7" y="177"/>
                  <a:pt x="6" y="176"/>
                </a:cubicBezTo>
                <a:cubicBezTo>
                  <a:pt x="6" y="175"/>
                  <a:pt x="7" y="176"/>
                  <a:pt x="8" y="175"/>
                </a:cubicBezTo>
                <a:close/>
                <a:moveTo>
                  <a:pt x="12" y="182"/>
                </a:moveTo>
                <a:cubicBezTo>
                  <a:pt x="12" y="182"/>
                  <a:pt x="12" y="184"/>
                  <a:pt x="12" y="186"/>
                </a:cubicBezTo>
                <a:cubicBezTo>
                  <a:pt x="11" y="185"/>
                  <a:pt x="12" y="184"/>
                  <a:pt x="12" y="182"/>
                </a:cubicBezTo>
                <a:close/>
                <a:moveTo>
                  <a:pt x="8" y="191"/>
                </a:moveTo>
                <a:cubicBezTo>
                  <a:pt x="8" y="190"/>
                  <a:pt x="8" y="192"/>
                  <a:pt x="9" y="191"/>
                </a:cubicBezTo>
                <a:cubicBezTo>
                  <a:pt x="9" y="193"/>
                  <a:pt x="8" y="191"/>
                  <a:pt x="8" y="193"/>
                </a:cubicBezTo>
                <a:cubicBezTo>
                  <a:pt x="7" y="193"/>
                  <a:pt x="8" y="191"/>
                  <a:pt x="8" y="191"/>
                </a:cubicBezTo>
                <a:close/>
                <a:moveTo>
                  <a:pt x="10" y="192"/>
                </a:moveTo>
                <a:cubicBezTo>
                  <a:pt x="10" y="192"/>
                  <a:pt x="10" y="193"/>
                  <a:pt x="10" y="193"/>
                </a:cubicBezTo>
                <a:cubicBezTo>
                  <a:pt x="10" y="193"/>
                  <a:pt x="9" y="191"/>
                  <a:pt x="9" y="194"/>
                </a:cubicBezTo>
                <a:cubicBezTo>
                  <a:pt x="8" y="193"/>
                  <a:pt x="9" y="192"/>
                  <a:pt x="10" y="192"/>
                </a:cubicBezTo>
                <a:close/>
                <a:moveTo>
                  <a:pt x="9" y="194"/>
                </a:moveTo>
                <a:cubicBezTo>
                  <a:pt x="10" y="194"/>
                  <a:pt x="10" y="195"/>
                  <a:pt x="11" y="195"/>
                </a:cubicBezTo>
                <a:cubicBezTo>
                  <a:pt x="10" y="195"/>
                  <a:pt x="9" y="196"/>
                  <a:pt x="9" y="194"/>
                </a:cubicBezTo>
                <a:close/>
                <a:moveTo>
                  <a:pt x="12" y="219"/>
                </a:moveTo>
                <a:cubicBezTo>
                  <a:pt x="12" y="218"/>
                  <a:pt x="12" y="219"/>
                  <a:pt x="12" y="218"/>
                </a:cubicBezTo>
                <a:cubicBezTo>
                  <a:pt x="12" y="219"/>
                  <a:pt x="12" y="220"/>
                  <a:pt x="13" y="220"/>
                </a:cubicBezTo>
                <a:cubicBezTo>
                  <a:pt x="12" y="221"/>
                  <a:pt x="12" y="219"/>
                  <a:pt x="12" y="219"/>
                </a:cubicBezTo>
                <a:close/>
                <a:moveTo>
                  <a:pt x="13" y="222"/>
                </a:moveTo>
                <a:cubicBezTo>
                  <a:pt x="14" y="223"/>
                  <a:pt x="13" y="223"/>
                  <a:pt x="13" y="224"/>
                </a:cubicBezTo>
                <a:cubicBezTo>
                  <a:pt x="13" y="224"/>
                  <a:pt x="12" y="225"/>
                  <a:pt x="12" y="225"/>
                </a:cubicBezTo>
                <a:cubicBezTo>
                  <a:pt x="11" y="224"/>
                  <a:pt x="12" y="224"/>
                  <a:pt x="12" y="223"/>
                </a:cubicBezTo>
                <a:cubicBezTo>
                  <a:pt x="13" y="224"/>
                  <a:pt x="13" y="224"/>
                  <a:pt x="13" y="222"/>
                </a:cubicBezTo>
                <a:close/>
                <a:moveTo>
                  <a:pt x="14" y="229"/>
                </a:moveTo>
                <a:cubicBezTo>
                  <a:pt x="13" y="227"/>
                  <a:pt x="15" y="230"/>
                  <a:pt x="15" y="228"/>
                </a:cubicBezTo>
                <a:cubicBezTo>
                  <a:pt x="16" y="230"/>
                  <a:pt x="14" y="229"/>
                  <a:pt x="14" y="229"/>
                </a:cubicBezTo>
                <a:close/>
                <a:moveTo>
                  <a:pt x="12" y="230"/>
                </a:moveTo>
                <a:cubicBezTo>
                  <a:pt x="12" y="232"/>
                  <a:pt x="12" y="232"/>
                  <a:pt x="12" y="233"/>
                </a:cubicBezTo>
                <a:cubicBezTo>
                  <a:pt x="11" y="233"/>
                  <a:pt x="11" y="233"/>
                  <a:pt x="11" y="232"/>
                </a:cubicBezTo>
                <a:cubicBezTo>
                  <a:pt x="11" y="232"/>
                  <a:pt x="11" y="230"/>
                  <a:pt x="12" y="230"/>
                </a:cubicBezTo>
                <a:close/>
                <a:moveTo>
                  <a:pt x="14" y="230"/>
                </a:moveTo>
                <a:cubicBezTo>
                  <a:pt x="13" y="231"/>
                  <a:pt x="14" y="233"/>
                  <a:pt x="14" y="231"/>
                </a:cubicBezTo>
                <a:cubicBezTo>
                  <a:pt x="14" y="231"/>
                  <a:pt x="14" y="232"/>
                  <a:pt x="14" y="232"/>
                </a:cubicBezTo>
                <a:cubicBezTo>
                  <a:pt x="14" y="232"/>
                  <a:pt x="14" y="234"/>
                  <a:pt x="13" y="234"/>
                </a:cubicBezTo>
                <a:cubicBezTo>
                  <a:pt x="13" y="233"/>
                  <a:pt x="13" y="232"/>
                  <a:pt x="13" y="232"/>
                </a:cubicBezTo>
                <a:cubicBezTo>
                  <a:pt x="13" y="231"/>
                  <a:pt x="13" y="230"/>
                  <a:pt x="14" y="230"/>
                </a:cubicBezTo>
                <a:close/>
                <a:moveTo>
                  <a:pt x="12" y="233"/>
                </a:moveTo>
                <a:cubicBezTo>
                  <a:pt x="13" y="233"/>
                  <a:pt x="12" y="235"/>
                  <a:pt x="13" y="235"/>
                </a:cubicBezTo>
                <a:cubicBezTo>
                  <a:pt x="12" y="235"/>
                  <a:pt x="11" y="235"/>
                  <a:pt x="11" y="234"/>
                </a:cubicBezTo>
                <a:cubicBezTo>
                  <a:pt x="12" y="234"/>
                  <a:pt x="12" y="235"/>
                  <a:pt x="12" y="233"/>
                </a:cubicBezTo>
                <a:close/>
                <a:moveTo>
                  <a:pt x="16" y="234"/>
                </a:moveTo>
                <a:cubicBezTo>
                  <a:pt x="15" y="235"/>
                  <a:pt x="15" y="235"/>
                  <a:pt x="15" y="236"/>
                </a:cubicBezTo>
                <a:cubicBezTo>
                  <a:pt x="14" y="236"/>
                  <a:pt x="14" y="238"/>
                  <a:pt x="13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4" y="238"/>
                  <a:pt x="15" y="234"/>
                  <a:pt x="16" y="234"/>
                </a:cubicBezTo>
                <a:close/>
                <a:moveTo>
                  <a:pt x="15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5" y="242"/>
                  <a:pt x="15" y="243"/>
                  <a:pt x="15" y="244"/>
                </a:cubicBezTo>
                <a:cubicBezTo>
                  <a:pt x="15" y="243"/>
                  <a:pt x="15" y="242"/>
                  <a:pt x="15" y="241"/>
                </a:cubicBezTo>
                <a:close/>
                <a:moveTo>
                  <a:pt x="55" y="250"/>
                </a:moveTo>
                <a:cubicBezTo>
                  <a:pt x="56" y="251"/>
                  <a:pt x="55" y="252"/>
                  <a:pt x="54" y="252"/>
                </a:cubicBezTo>
                <a:cubicBezTo>
                  <a:pt x="54" y="251"/>
                  <a:pt x="55" y="251"/>
                  <a:pt x="55" y="250"/>
                </a:cubicBezTo>
                <a:close/>
                <a:moveTo>
                  <a:pt x="53" y="261"/>
                </a:moveTo>
                <a:cubicBezTo>
                  <a:pt x="54" y="261"/>
                  <a:pt x="54" y="264"/>
                  <a:pt x="53" y="263"/>
                </a:cubicBezTo>
                <a:cubicBezTo>
                  <a:pt x="53" y="262"/>
                  <a:pt x="53" y="262"/>
                  <a:pt x="53" y="261"/>
                </a:cubicBezTo>
                <a:close/>
                <a:moveTo>
                  <a:pt x="18" y="276"/>
                </a:moveTo>
                <a:cubicBezTo>
                  <a:pt x="18" y="277"/>
                  <a:pt x="17" y="277"/>
                  <a:pt x="17" y="276"/>
                </a:cubicBezTo>
                <a:cubicBezTo>
                  <a:pt x="17" y="275"/>
                  <a:pt x="18" y="275"/>
                  <a:pt x="18" y="276"/>
                </a:cubicBezTo>
                <a:close/>
                <a:moveTo>
                  <a:pt x="49" y="276"/>
                </a:moveTo>
                <a:cubicBezTo>
                  <a:pt x="49" y="277"/>
                  <a:pt x="49" y="279"/>
                  <a:pt x="49" y="279"/>
                </a:cubicBezTo>
                <a:cubicBezTo>
                  <a:pt x="49" y="278"/>
                  <a:pt x="49" y="277"/>
                  <a:pt x="49" y="276"/>
                </a:cubicBezTo>
                <a:close/>
                <a:moveTo>
                  <a:pt x="51" y="277"/>
                </a:moveTo>
                <a:cubicBezTo>
                  <a:pt x="52" y="277"/>
                  <a:pt x="52" y="277"/>
                  <a:pt x="52" y="278"/>
                </a:cubicBezTo>
                <a:cubicBezTo>
                  <a:pt x="52" y="279"/>
                  <a:pt x="52" y="280"/>
                  <a:pt x="52" y="281"/>
                </a:cubicBezTo>
                <a:cubicBezTo>
                  <a:pt x="52" y="280"/>
                  <a:pt x="51" y="279"/>
                  <a:pt x="51" y="281"/>
                </a:cubicBezTo>
                <a:cubicBezTo>
                  <a:pt x="50" y="281"/>
                  <a:pt x="52" y="279"/>
                  <a:pt x="51" y="277"/>
                </a:cubicBezTo>
                <a:close/>
                <a:moveTo>
                  <a:pt x="18" y="279"/>
                </a:moveTo>
                <a:cubicBezTo>
                  <a:pt x="18" y="279"/>
                  <a:pt x="17" y="279"/>
                  <a:pt x="17" y="278"/>
                </a:cubicBezTo>
                <a:cubicBezTo>
                  <a:pt x="18" y="278"/>
                  <a:pt x="18" y="278"/>
                  <a:pt x="18" y="278"/>
                </a:cubicBezTo>
                <a:cubicBezTo>
                  <a:pt x="19" y="280"/>
                  <a:pt x="18" y="279"/>
                  <a:pt x="18" y="280"/>
                </a:cubicBezTo>
                <a:cubicBezTo>
                  <a:pt x="18" y="280"/>
                  <a:pt x="18" y="279"/>
                  <a:pt x="18" y="279"/>
                </a:cubicBezTo>
                <a:close/>
                <a:moveTo>
                  <a:pt x="33" y="282"/>
                </a:moveTo>
                <a:cubicBezTo>
                  <a:pt x="34" y="282"/>
                  <a:pt x="33" y="284"/>
                  <a:pt x="34" y="284"/>
                </a:cubicBezTo>
                <a:cubicBezTo>
                  <a:pt x="33" y="286"/>
                  <a:pt x="33" y="283"/>
                  <a:pt x="33" y="282"/>
                </a:cubicBezTo>
                <a:close/>
                <a:moveTo>
                  <a:pt x="49" y="282"/>
                </a:moveTo>
                <a:cubicBezTo>
                  <a:pt x="50" y="282"/>
                  <a:pt x="50" y="285"/>
                  <a:pt x="49" y="284"/>
                </a:cubicBezTo>
                <a:lnTo>
                  <a:pt x="49" y="282"/>
                </a:lnTo>
                <a:close/>
                <a:moveTo>
                  <a:pt x="45" y="283"/>
                </a:moveTo>
                <a:cubicBezTo>
                  <a:pt x="45" y="283"/>
                  <a:pt x="45" y="283"/>
                  <a:pt x="46" y="283"/>
                </a:cubicBezTo>
                <a:cubicBezTo>
                  <a:pt x="45" y="284"/>
                  <a:pt x="46" y="287"/>
                  <a:pt x="45" y="287"/>
                </a:cubicBezTo>
                <a:cubicBezTo>
                  <a:pt x="45" y="286"/>
                  <a:pt x="45" y="285"/>
                  <a:pt x="45" y="283"/>
                </a:cubicBezTo>
                <a:close/>
                <a:moveTo>
                  <a:pt x="17" y="284"/>
                </a:moveTo>
                <a:cubicBezTo>
                  <a:pt x="17" y="284"/>
                  <a:pt x="17" y="285"/>
                  <a:pt x="17" y="285"/>
                </a:cubicBezTo>
                <a:cubicBezTo>
                  <a:pt x="18" y="286"/>
                  <a:pt x="18" y="285"/>
                  <a:pt x="18" y="287"/>
                </a:cubicBezTo>
                <a:cubicBezTo>
                  <a:pt x="18" y="287"/>
                  <a:pt x="17" y="286"/>
                  <a:pt x="17" y="284"/>
                </a:cubicBezTo>
                <a:close/>
                <a:moveTo>
                  <a:pt x="52" y="284"/>
                </a:moveTo>
                <a:cubicBezTo>
                  <a:pt x="52" y="285"/>
                  <a:pt x="52" y="285"/>
                  <a:pt x="52" y="286"/>
                </a:cubicBezTo>
                <a:cubicBezTo>
                  <a:pt x="51" y="286"/>
                  <a:pt x="51" y="285"/>
                  <a:pt x="51" y="285"/>
                </a:cubicBezTo>
                <a:cubicBezTo>
                  <a:pt x="51" y="284"/>
                  <a:pt x="52" y="284"/>
                  <a:pt x="52" y="284"/>
                </a:cubicBezTo>
                <a:close/>
                <a:moveTo>
                  <a:pt x="40" y="286"/>
                </a:moveTo>
                <a:cubicBezTo>
                  <a:pt x="40" y="285"/>
                  <a:pt x="40" y="286"/>
                  <a:pt x="41" y="285"/>
                </a:cubicBezTo>
                <a:cubicBezTo>
                  <a:pt x="41" y="286"/>
                  <a:pt x="41" y="288"/>
                  <a:pt x="41" y="288"/>
                </a:cubicBezTo>
                <a:cubicBezTo>
                  <a:pt x="40" y="288"/>
                  <a:pt x="41" y="287"/>
                  <a:pt x="40" y="286"/>
                </a:cubicBezTo>
                <a:close/>
                <a:moveTo>
                  <a:pt x="46" y="286"/>
                </a:moveTo>
                <a:cubicBezTo>
                  <a:pt x="47" y="286"/>
                  <a:pt x="47" y="286"/>
                  <a:pt x="47" y="286"/>
                </a:cubicBezTo>
                <a:cubicBezTo>
                  <a:pt x="47" y="286"/>
                  <a:pt x="47" y="286"/>
                  <a:pt x="47" y="286"/>
                </a:cubicBezTo>
                <a:cubicBezTo>
                  <a:pt x="47" y="287"/>
                  <a:pt x="47" y="287"/>
                  <a:pt x="47" y="288"/>
                </a:cubicBezTo>
                <a:cubicBezTo>
                  <a:pt x="46" y="288"/>
                  <a:pt x="47" y="288"/>
                  <a:pt x="46" y="286"/>
                </a:cubicBezTo>
                <a:close/>
                <a:moveTo>
                  <a:pt x="48" y="286"/>
                </a:moveTo>
                <a:cubicBezTo>
                  <a:pt x="49" y="286"/>
                  <a:pt x="49" y="286"/>
                  <a:pt x="49" y="286"/>
                </a:cubicBezTo>
                <a:cubicBezTo>
                  <a:pt x="49" y="287"/>
                  <a:pt x="48" y="287"/>
                  <a:pt x="48" y="287"/>
                </a:cubicBezTo>
                <a:cubicBezTo>
                  <a:pt x="48" y="288"/>
                  <a:pt x="48" y="288"/>
                  <a:pt x="49" y="288"/>
                </a:cubicBezTo>
                <a:cubicBezTo>
                  <a:pt x="48" y="289"/>
                  <a:pt x="48" y="288"/>
                  <a:pt x="48" y="286"/>
                </a:cubicBezTo>
                <a:close/>
                <a:moveTo>
                  <a:pt x="51" y="286"/>
                </a:moveTo>
                <a:cubicBezTo>
                  <a:pt x="51" y="287"/>
                  <a:pt x="52" y="287"/>
                  <a:pt x="52" y="289"/>
                </a:cubicBezTo>
                <a:cubicBezTo>
                  <a:pt x="51" y="289"/>
                  <a:pt x="51" y="287"/>
                  <a:pt x="51" y="288"/>
                </a:cubicBezTo>
                <a:cubicBezTo>
                  <a:pt x="51" y="288"/>
                  <a:pt x="51" y="287"/>
                  <a:pt x="51" y="286"/>
                </a:cubicBezTo>
                <a:close/>
                <a:moveTo>
                  <a:pt x="53" y="287"/>
                </a:moveTo>
                <a:cubicBezTo>
                  <a:pt x="54" y="288"/>
                  <a:pt x="53" y="288"/>
                  <a:pt x="53" y="290"/>
                </a:cubicBezTo>
                <a:cubicBezTo>
                  <a:pt x="53" y="289"/>
                  <a:pt x="52" y="289"/>
                  <a:pt x="52" y="288"/>
                </a:cubicBezTo>
                <a:cubicBezTo>
                  <a:pt x="53" y="288"/>
                  <a:pt x="53" y="288"/>
                  <a:pt x="53" y="287"/>
                </a:cubicBezTo>
                <a:close/>
                <a:moveTo>
                  <a:pt x="36" y="290"/>
                </a:moveTo>
                <a:cubicBezTo>
                  <a:pt x="36" y="290"/>
                  <a:pt x="35" y="290"/>
                  <a:pt x="35" y="289"/>
                </a:cubicBezTo>
                <a:cubicBezTo>
                  <a:pt x="36" y="288"/>
                  <a:pt x="36" y="288"/>
                  <a:pt x="36" y="290"/>
                </a:cubicBezTo>
                <a:close/>
                <a:moveTo>
                  <a:pt x="42" y="290"/>
                </a:moveTo>
                <a:cubicBezTo>
                  <a:pt x="43" y="289"/>
                  <a:pt x="43" y="291"/>
                  <a:pt x="43" y="292"/>
                </a:cubicBezTo>
                <a:cubicBezTo>
                  <a:pt x="43" y="293"/>
                  <a:pt x="43" y="291"/>
                  <a:pt x="42" y="291"/>
                </a:cubicBezTo>
                <a:cubicBezTo>
                  <a:pt x="42" y="291"/>
                  <a:pt x="43" y="291"/>
                  <a:pt x="43" y="291"/>
                </a:cubicBezTo>
                <a:cubicBezTo>
                  <a:pt x="43" y="290"/>
                  <a:pt x="42" y="290"/>
                  <a:pt x="42" y="290"/>
                </a:cubicBezTo>
                <a:close/>
                <a:moveTo>
                  <a:pt x="46" y="290"/>
                </a:moveTo>
                <a:cubicBezTo>
                  <a:pt x="47" y="290"/>
                  <a:pt x="47" y="292"/>
                  <a:pt x="47" y="292"/>
                </a:cubicBezTo>
                <a:cubicBezTo>
                  <a:pt x="47" y="293"/>
                  <a:pt x="46" y="291"/>
                  <a:pt x="46" y="290"/>
                </a:cubicBezTo>
                <a:close/>
                <a:moveTo>
                  <a:pt x="35" y="291"/>
                </a:moveTo>
                <a:cubicBezTo>
                  <a:pt x="35" y="292"/>
                  <a:pt x="36" y="292"/>
                  <a:pt x="36" y="292"/>
                </a:cubicBezTo>
                <a:cubicBezTo>
                  <a:pt x="36" y="294"/>
                  <a:pt x="35" y="293"/>
                  <a:pt x="35" y="291"/>
                </a:cubicBezTo>
                <a:close/>
                <a:moveTo>
                  <a:pt x="44" y="293"/>
                </a:moveTo>
                <a:cubicBezTo>
                  <a:pt x="45" y="294"/>
                  <a:pt x="45" y="292"/>
                  <a:pt x="46" y="293"/>
                </a:cubicBezTo>
                <a:cubicBezTo>
                  <a:pt x="45" y="294"/>
                  <a:pt x="44" y="295"/>
                  <a:pt x="44" y="294"/>
                </a:cubicBezTo>
                <a:cubicBezTo>
                  <a:pt x="44" y="294"/>
                  <a:pt x="44" y="293"/>
                  <a:pt x="44" y="293"/>
                </a:cubicBezTo>
                <a:close/>
                <a:moveTo>
                  <a:pt x="50" y="293"/>
                </a:moveTo>
                <a:cubicBezTo>
                  <a:pt x="50" y="292"/>
                  <a:pt x="49" y="295"/>
                  <a:pt x="50" y="295"/>
                </a:cubicBezTo>
                <a:cubicBezTo>
                  <a:pt x="50" y="295"/>
                  <a:pt x="51" y="294"/>
                  <a:pt x="51" y="294"/>
                </a:cubicBezTo>
                <a:cubicBezTo>
                  <a:pt x="51" y="296"/>
                  <a:pt x="52" y="296"/>
                  <a:pt x="52" y="295"/>
                </a:cubicBezTo>
                <a:cubicBezTo>
                  <a:pt x="52" y="296"/>
                  <a:pt x="52" y="296"/>
                  <a:pt x="52" y="297"/>
                </a:cubicBezTo>
                <a:cubicBezTo>
                  <a:pt x="52" y="296"/>
                  <a:pt x="51" y="296"/>
                  <a:pt x="51" y="296"/>
                </a:cubicBezTo>
                <a:cubicBezTo>
                  <a:pt x="51" y="295"/>
                  <a:pt x="51" y="295"/>
                  <a:pt x="51" y="295"/>
                </a:cubicBezTo>
                <a:cubicBezTo>
                  <a:pt x="51" y="295"/>
                  <a:pt x="50" y="296"/>
                  <a:pt x="49" y="295"/>
                </a:cubicBezTo>
                <a:cubicBezTo>
                  <a:pt x="49" y="295"/>
                  <a:pt x="50" y="294"/>
                  <a:pt x="49" y="294"/>
                </a:cubicBezTo>
                <a:cubicBezTo>
                  <a:pt x="49" y="294"/>
                  <a:pt x="50" y="294"/>
                  <a:pt x="50" y="293"/>
                </a:cubicBezTo>
                <a:close/>
                <a:moveTo>
                  <a:pt x="43" y="295"/>
                </a:moveTo>
                <a:cubicBezTo>
                  <a:pt x="44" y="295"/>
                  <a:pt x="44" y="299"/>
                  <a:pt x="44" y="301"/>
                </a:cubicBezTo>
                <a:cubicBezTo>
                  <a:pt x="43" y="301"/>
                  <a:pt x="44" y="299"/>
                  <a:pt x="43" y="298"/>
                </a:cubicBezTo>
                <a:cubicBezTo>
                  <a:pt x="43" y="297"/>
                  <a:pt x="43" y="297"/>
                  <a:pt x="43" y="295"/>
                </a:cubicBezTo>
                <a:close/>
                <a:moveTo>
                  <a:pt x="48" y="295"/>
                </a:moveTo>
                <a:cubicBezTo>
                  <a:pt x="49" y="296"/>
                  <a:pt x="50" y="297"/>
                  <a:pt x="50" y="299"/>
                </a:cubicBezTo>
                <a:cubicBezTo>
                  <a:pt x="49" y="297"/>
                  <a:pt x="49" y="298"/>
                  <a:pt x="48" y="295"/>
                </a:cubicBezTo>
                <a:close/>
                <a:moveTo>
                  <a:pt x="41" y="296"/>
                </a:moveTo>
                <a:cubicBezTo>
                  <a:pt x="42" y="296"/>
                  <a:pt x="42" y="297"/>
                  <a:pt x="43" y="298"/>
                </a:cubicBezTo>
                <a:cubicBezTo>
                  <a:pt x="42" y="299"/>
                  <a:pt x="42" y="297"/>
                  <a:pt x="41" y="296"/>
                </a:cubicBezTo>
                <a:close/>
                <a:moveTo>
                  <a:pt x="53" y="296"/>
                </a:moveTo>
                <a:cubicBezTo>
                  <a:pt x="53" y="296"/>
                  <a:pt x="53" y="298"/>
                  <a:pt x="53" y="299"/>
                </a:cubicBezTo>
                <a:cubicBezTo>
                  <a:pt x="52" y="298"/>
                  <a:pt x="53" y="296"/>
                  <a:pt x="53" y="296"/>
                </a:cubicBezTo>
                <a:close/>
                <a:moveTo>
                  <a:pt x="20" y="296"/>
                </a:moveTo>
                <a:cubicBezTo>
                  <a:pt x="20" y="297"/>
                  <a:pt x="20" y="297"/>
                  <a:pt x="20" y="298"/>
                </a:cubicBezTo>
                <a:cubicBezTo>
                  <a:pt x="19" y="299"/>
                  <a:pt x="20" y="298"/>
                  <a:pt x="19" y="298"/>
                </a:cubicBezTo>
                <a:cubicBezTo>
                  <a:pt x="19" y="300"/>
                  <a:pt x="19" y="299"/>
                  <a:pt x="20" y="301"/>
                </a:cubicBezTo>
                <a:cubicBezTo>
                  <a:pt x="19" y="301"/>
                  <a:pt x="19" y="300"/>
                  <a:pt x="19" y="300"/>
                </a:cubicBezTo>
                <a:cubicBezTo>
                  <a:pt x="19" y="297"/>
                  <a:pt x="19" y="297"/>
                  <a:pt x="19" y="297"/>
                </a:cubicBezTo>
                <a:cubicBezTo>
                  <a:pt x="19" y="298"/>
                  <a:pt x="19" y="296"/>
                  <a:pt x="20" y="296"/>
                </a:cubicBezTo>
                <a:close/>
                <a:moveTo>
                  <a:pt x="44" y="296"/>
                </a:moveTo>
                <a:cubicBezTo>
                  <a:pt x="45" y="297"/>
                  <a:pt x="45" y="296"/>
                  <a:pt x="46" y="296"/>
                </a:cubicBezTo>
                <a:cubicBezTo>
                  <a:pt x="45" y="297"/>
                  <a:pt x="44" y="299"/>
                  <a:pt x="44" y="296"/>
                </a:cubicBezTo>
                <a:close/>
                <a:moveTo>
                  <a:pt x="37" y="298"/>
                </a:moveTo>
                <a:cubicBezTo>
                  <a:pt x="37" y="298"/>
                  <a:pt x="37" y="299"/>
                  <a:pt x="37" y="301"/>
                </a:cubicBezTo>
                <a:cubicBezTo>
                  <a:pt x="37" y="300"/>
                  <a:pt x="37" y="300"/>
                  <a:pt x="37" y="300"/>
                </a:cubicBezTo>
                <a:cubicBezTo>
                  <a:pt x="36" y="299"/>
                  <a:pt x="37" y="299"/>
                  <a:pt x="37" y="298"/>
                </a:cubicBezTo>
                <a:close/>
                <a:moveTo>
                  <a:pt x="34" y="298"/>
                </a:moveTo>
                <a:cubicBezTo>
                  <a:pt x="34" y="297"/>
                  <a:pt x="35" y="299"/>
                  <a:pt x="35" y="300"/>
                </a:cubicBezTo>
                <a:cubicBezTo>
                  <a:pt x="34" y="300"/>
                  <a:pt x="35" y="302"/>
                  <a:pt x="35" y="303"/>
                </a:cubicBezTo>
                <a:cubicBezTo>
                  <a:pt x="34" y="302"/>
                  <a:pt x="35" y="299"/>
                  <a:pt x="34" y="298"/>
                </a:cubicBezTo>
                <a:close/>
                <a:moveTo>
                  <a:pt x="48" y="301"/>
                </a:moveTo>
                <a:cubicBezTo>
                  <a:pt x="48" y="301"/>
                  <a:pt x="48" y="302"/>
                  <a:pt x="47" y="302"/>
                </a:cubicBezTo>
                <a:cubicBezTo>
                  <a:pt x="47" y="300"/>
                  <a:pt x="47" y="301"/>
                  <a:pt x="46" y="301"/>
                </a:cubicBezTo>
                <a:cubicBezTo>
                  <a:pt x="47" y="300"/>
                  <a:pt x="46" y="300"/>
                  <a:pt x="46" y="300"/>
                </a:cubicBezTo>
                <a:cubicBezTo>
                  <a:pt x="46" y="299"/>
                  <a:pt x="46" y="298"/>
                  <a:pt x="46" y="298"/>
                </a:cubicBezTo>
                <a:cubicBezTo>
                  <a:pt x="46" y="300"/>
                  <a:pt x="48" y="300"/>
                  <a:pt x="48" y="301"/>
                </a:cubicBezTo>
                <a:cubicBezTo>
                  <a:pt x="48" y="301"/>
                  <a:pt x="48" y="301"/>
                  <a:pt x="48" y="301"/>
                </a:cubicBezTo>
                <a:close/>
                <a:moveTo>
                  <a:pt x="33" y="299"/>
                </a:moveTo>
                <a:cubicBezTo>
                  <a:pt x="33" y="299"/>
                  <a:pt x="33" y="300"/>
                  <a:pt x="34" y="300"/>
                </a:cubicBezTo>
                <a:cubicBezTo>
                  <a:pt x="34" y="301"/>
                  <a:pt x="33" y="300"/>
                  <a:pt x="33" y="301"/>
                </a:cubicBezTo>
                <a:cubicBezTo>
                  <a:pt x="33" y="300"/>
                  <a:pt x="33" y="299"/>
                  <a:pt x="33" y="299"/>
                </a:cubicBezTo>
                <a:close/>
                <a:moveTo>
                  <a:pt x="37" y="302"/>
                </a:moveTo>
                <a:cubicBezTo>
                  <a:pt x="37" y="302"/>
                  <a:pt x="38" y="302"/>
                  <a:pt x="38" y="302"/>
                </a:cubicBezTo>
                <a:cubicBezTo>
                  <a:pt x="38" y="303"/>
                  <a:pt x="36" y="302"/>
                  <a:pt x="37" y="304"/>
                </a:cubicBezTo>
                <a:cubicBezTo>
                  <a:pt x="36" y="304"/>
                  <a:pt x="37" y="303"/>
                  <a:pt x="37" y="302"/>
                </a:cubicBezTo>
                <a:close/>
                <a:moveTo>
                  <a:pt x="49" y="305"/>
                </a:moveTo>
                <a:cubicBezTo>
                  <a:pt x="49" y="304"/>
                  <a:pt x="50" y="303"/>
                  <a:pt x="49" y="304"/>
                </a:cubicBezTo>
                <a:cubicBezTo>
                  <a:pt x="49" y="303"/>
                  <a:pt x="49" y="303"/>
                  <a:pt x="50" y="303"/>
                </a:cubicBezTo>
                <a:cubicBezTo>
                  <a:pt x="50" y="303"/>
                  <a:pt x="50" y="302"/>
                  <a:pt x="50" y="302"/>
                </a:cubicBezTo>
                <a:cubicBezTo>
                  <a:pt x="51" y="302"/>
                  <a:pt x="49" y="306"/>
                  <a:pt x="50" y="306"/>
                </a:cubicBezTo>
                <a:cubicBezTo>
                  <a:pt x="50" y="306"/>
                  <a:pt x="50" y="307"/>
                  <a:pt x="50" y="307"/>
                </a:cubicBezTo>
                <a:cubicBezTo>
                  <a:pt x="50" y="307"/>
                  <a:pt x="50" y="307"/>
                  <a:pt x="50" y="306"/>
                </a:cubicBezTo>
                <a:cubicBezTo>
                  <a:pt x="50" y="305"/>
                  <a:pt x="49" y="305"/>
                  <a:pt x="49" y="305"/>
                </a:cubicBezTo>
                <a:close/>
                <a:moveTo>
                  <a:pt x="34" y="305"/>
                </a:moveTo>
                <a:cubicBezTo>
                  <a:pt x="34" y="304"/>
                  <a:pt x="35" y="304"/>
                  <a:pt x="36" y="303"/>
                </a:cubicBezTo>
                <a:cubicBezTo>
                  <a:pt x="36" y="304"/>
                  <a:pt x="36" y="306"/>
                  <a:pt x="35" y="306"/>
                </a:cubicBezTo>
                <a:cubicBezTo>
                  <a:pt x="35" y="304"/>
                  <a:pt x="35" y="305"/>
                  <a:pt x="34" y="305"/>
                </a:cubicBezTo>
                <a:close/>
                <a:moveTo>
                  <a:pt x="48" y="305"/>
                </a:moveTo>
                <a:cubicBezTo>
                  <a:pt x="48" y="304"/>
                  <a:pt x="48" y="305"/>
                  <a:pt x="48" y="305"/>
                </a:cubicBezTo>
                <a:cubicBezTo>
                  <a:pt x="48" y="309"/>
                  <a:pt x="48" y="308"/>
                  <a:pt x="48" y="305"/>
                </a:cubicBezTo>
                <a:close/>
                <a:moveTo>
                  <a:pt x="20" y="306"/>
                </a:moveTo>
                <a:cubicBezTo>
                  <a:pt x="20" y="306"/>
                  <a:pt x="20" y="307"/>
                  <a:pt x="20" y="308"/>
                </a:cubicBezTo>
                <a:cubicBezTo>
                  <a:pt x="19" y="308"/>
                  <a:pt x="19" y="307"/>
                  <a:pt x="19" y="306"/>
                </a:cubicBezTo>
                <a:cubicBezTo>
                  <a:pt x="19" y="306"/>
                  <a:pt x="19" y="306"/>
                  <a:pt x="20" y="306"/>
                </a:cubicBezTo>
                <a:close/>
                <a:moveTo>
                  <a:pt x="20" y="318"/>
                </a:moveTo>
                <a:cubicBezTo>
                  <a:pt x="20" y="318"/>
                  <a:pt x="20" y="317"/>
                  <a:pt x="21" y="318"/>
                </a:cubicBezTo>
                <a:cubicBezTo>
                  <a:pt x="21" y="318"/>
                  <a:pt x="20" y="319"/>
                  <a:pt x="21" y="320"/>
                </a:cubicBezTo>
                <a:cubicBezTo>
                  <a:pt x="20" y="321"/>
                  <a:pt x="20" y="321"/>
                  <a:pt x="19" y="321"/>
                </a:cubicBezTo>
                <a:cubicBezTo>
                  <a:pt x="19" y="319"/>
                  <a:pt x="20" y="321"/>
                  <a:pt x="20" y="319"/>
                </a:cubicBezTo>
                <a:cubicBezTo>
                  <a:pt x="20" y="318"/>
                  <a:pt x="20" y="320"/>
                  <a:pt x="19" y="319"/>
                </a:cubicBezTo>
                <a:cubicBezTo>
                  <a:pt x="19" y="317"/>
                  <a:pt x="19" y="316"/>
                  <a:pt x="19" y="313"/>
                </a:cubicBezTo>
                <a:cubicBezTo>
                  <a:pt x="20" y="313"/>
                  <a:pt x="19" y="313"/>
                  <a:pt x="20" y="313"/>
                </a:cubicBezTo>
                <a:cubicBezTo>
                  <a:pt x="20" y="312"/>
                  <a:pt x="19" y="313"/>
                  <a:pt x="19" y="311"/>
                </a:cubicBezTo>
                <a:cubicBezTo>
                  <a:pt x="20" y="312"/>
                  <a:pt x="20" y="309"/>
                  <a:pt x="19" y="310"/>
                </a:cubicBezTo>
                <a:cubicBezTo>
                  <a:pt x="19" y="309"/>
                  <a:pt x="19" y="309"/>
                  <a:pt x="19" y="308"/>
                </a:cubicBezTo>
                <a:cubicBezTo>
                  <a:pt x="20" y="308"/>
                  <a:pt x="20" y="308"/>
                  <a:pt x="20" y="309"/>
                </a:cubicBezTo>
                <a:cubicBezTo>
                  <a:pt x="21" y="310"/>
                  <a:pt x="20" y="310"/>
                  <a:pt x="20" y="311"/>
                </a:cubicBezTo>
                <a:cubicBezTo>
                  <a:pt x="20" y="312"/>
                  <a:pt x="21" y="312"/>
                  <a:pt x="21" y="312"/>
                </a:cubicBezTo>
                <a:cubicBezTo>
                  <a:pt x="21" y="313"/>
                  <a:pt x="20" y="313"/>
                  <a:pt x="20" y="313"/>
                </a:cubicBezTo>
                <a:cubicBezTo>
                  <a:pt x="20" y="313"/>
                  <a:pt x="21" y="313"/>
                  <a:pt x="21" y="315"/>
                </a:cubicBezTo>
                <a:cubicBezTo>
                  <a:pt x="20" y="315"/>
                  <a:pt x="20" y="313"/>
                  <a:pt x="20" y="314"/>
                </a:cubicBezTo>
                <a:cubicBezTo>
                  <a:pt x="20" y="316"/>
                  <a:pt x="21" y="316"/>
                  <a:pt x="20" y="318"/>
                </a:cubicBezTo>
                <a:close/>
                <a:moveTo>
                  <a:pt x="37" y="309"/>
                </a:moveTo>
                <a:cubicBezTo>
                  <a:pt x="38" y="310"/>
                  <a:pt x="37" y="312"/>
                  <a:pt x="38" y="313"/>
                </a:cubicBezTo>
                <a:cubicBezTo>
                  <a:pt x="37" y="314"/>
                  <a:pt x="37" y="313"/>
                  <a:pt x="38" y="315"/>
                </a:cubicBezTo>
                <a:cubicBezTo>
                  <a:pt x="37" y="315"/>
                  <a:pt x="37" y="315"/>
                  <a:pt x="37" y="315"/>
                </a:cubicBezTo>
                <a:cubicBezTo>
                  <a:pt x="37" y="314"/>
                  <a:pt x="37" y="311"/>
                  <a:pt x="37" y="309"/>
                </a:cubicBezTo>
                <a:close/>
                <a:moveTo>
                  <a:pt x="49" y="309"/>
                </a:moveTo>
                <a:cubicBezTo>
                  <a:pt x="49" y="310"/>
                  <a:pt x="50" y="310"/>
                  <a:pt x="50" y="310"/>
                </a:cubicBezTo>
                <a:cubicBezTo>
                  <a:pt x="50" y="311"/>
                  <a:pt x="49" y="311"/>
                  <a:pt x="50" y="312"/>
                </a:cubicBezTo>
                <a:cubicBezTo>
                  <a:pt x="50" y="312"/>
                  <a:pt x="49" y="312"/>
                  <a:pt x="49" y="312"/>
                </a:cubicBezTo>
                <a:cubicBezTo>
                  <a:pt x="49" y="312"/>
                  <a:pt x="49" y="310"/>
                  <a:pt x="49" y="311"/>
                </a:cubicBezTo>
                <a:cubicBezTo>
                  <a:pt x="48" y="311"/>
                  <a:pt x="49" y="310"/>
                  <a:pt x="49" y="309"/>
                </a:cubicBezTo>
                <a:close/>
                <a:moveTo>
                  <a:pt x="47" y="311"/>
                </a:moveTo>
                <a:cubicBezTo>
                  <a:pt x="48" y="310"/>
                  <a:pt x="48" y="312"/>
                  <a:pt x="48" y="313"/>
                </a:cubicBezTo>
                <a:cubicBezTo>
                  <a:pt x="47" y="313"/>
                  <a:pt x="47" y="313"/>
                  <a:pt x="47" y="313"/>
                </a:cubicBezTo>
                <a:cubicBezTo>
                  <a:pt x="47" y="312"/>
                  <a:pt x="48" y="311"/>
                  <a:pt x="47" y="311"/>
                </a:cubicBezTo>
                <a:close/>
                <a:moveTo>
                  <a:pt x="48" y="313"/>
                </a:moveTo>
                <a:cubicBezTo>
                  <a:pt x="49" y="313"/>
                  <a:pt x="49" y="315"/>
                  <a:pt x="49" y="314"/>
                </a:cubicBezTo>
                <a:cubicBezTo>
                  <a:pt x="49" y="315"/>
                  <a:pt x="49" y="317"/>
                  <a:pt x="48" y="317"/>
                </a:cubicBezTo>
                <a:cubicBezTo>
                  <a:pt x="48" y="316"/>
                  <a:pt x="48" y="315"/>
                  <a:pt x="48" y="313"/>
                </a:cubicBezTo>
                <a:close/>
                <a:moveTo>
                  <a:pt x="45" y="314"/>
                </a:moveTo>
                <a:cubicBezTo>
                  <a:pt x="45" y="314"/>
                  <a:pt x="46" y="314"/>
                  <a:pt x="46" y="315"/>
                </a:cubicBezTo>
                <a:cubicBezTo>
                  <a:pt x="46" y="316"/>
                  <a:pt x="45" y="314"/>
                  <a:pt x="45" y="315"/>
                </a:cubicBezTo>
                <a:lnTo>
                  <a:pt x="45" y="314"/>
                </a:lnTo>
                <a:close/>
                <a:moveTo>
                  <a:pt x="53" y="316"/>
                </a:moveTo>
                <a:cubicBezTo>
                  <a:pt x="54" y="318"/>
                  <a:pt x="53" y="321"/>
                  <a:pt x="54" y="322"/>
                </a:cubicBezTo>
                <a:cubicBezTo>
                  <a:pt x="54" y="323"/>
                  <a:pt x="53" y="323"/>
                  <a:pt x="53" y="322"/>
                </a:cubicBezTo>
                <a:cubicBezTo>
                  <a:pt x="53" y="322"/>
                  <a:pt x="53" y="323"/>
                  <a:pt x="53" y="323"/>
                </a:cubicBezTo>
                <a:cubicBezTo>
                  <a:pt x="52" y="324"/>
                  <a:pt x="52" y="320"/>
                  <a:pt x="51" y="322"/>
                </a:cubicBezTo>
                <a:cubicBezTo>
                  <a:pt x="51" y="320"/>
                  <a:pt x="52" y="322"/>
                  <a:pt x="53" y="321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2" y="319"/>
                  <a:pt x="53" y="317"/>
                  <a:pt x="53" y="316"/>
                </a:cubicBezTo>
                <a:close/>
                <a:moveTo>
                  <a:pt x="40" y="317"/>
                </a:moveTo>
                <a:cubicBezTo>
                  <a:pt x="40" y="317"/>
                  <a:pt x="40" y="317"/>
                  <a:pt x="40" y="319"/>
                </a:cubicBezTo>
                <a:cubicBezTo>
                  <a:pt x="40" y="319"/>
                  <a:pt x="39" y="318"/>
                  <a:pt x="40" y="317"/>
                </a:cubicBezTo>
                <a:close/>
                <a:moveTo>
                  <a:pt x="45" y="320"/>
                </a:moveTo>
                <a:cubicBezTo>
                  <a:pt x="45" y="321"/>
                  <a:pt x="44" y="322"/>
                  <a:pt x="44" y="320"/>
                </a:cubicBezTo>
                <a:cubicBezTo>
                  <a:pt x="45" y="321"/>
                  <a:pt x="45" y="320"/>
                  <a:pt x="45" y="320"/>
                </a:cubicBezTo>
                <a:close/>
                <a:moveTo>
                  <a:pt x="40" y="320"/>
                </a:moveTo>
                <a:cubicBezTo>
                  <a:pt x="40" y="320"/>
                  <a:pt x="41" y="321"/>
                  <a:pt x="41" y="321"/>
                </a:cubicBezTo>
                <a:cubicBezTo>
                  <a:pt x="41" y="322"/>
                  <a:pt x="40" y="322"/>
                  <a:pt x="40" y="320"/>
                </a:cubicBezTo>
                <a:close/>
                <a:moveTo>
                  <a:pt x="47" y="325"/>
                </a:moveTo>
                <a:cubicBezTo>
                  <a:pt x="47" y="324"/>
                  <a:pt x="47" y="322"/>
                  <a:pt x="47" y="320"/>
                </a:cubicBezTo>
                <a:cubicBezTo>
                  <a:pt x="48" y="321"/>
                  <a:pt x="47" y="323"/>
                  <a:pt x="47" y="326"/>
                </a:cubicBezTo>
                <a:cubicBezTo>
                  <a:pt x="47" y="326"/>
                  <a:pt x="46" y="323"/>
                  <a:pt x="46" y="326"/>
                </a:cubicBezTo>
                <a:cubicBezTo>
                  <a:pt x="46" y="325"/>
                  <a:pt x="46" y="325"/>
                  <a:pt x="46" y="325"/>
                </a:cubicBezTo>
                <a:cubicBezTo>
                  <a:pt x="46" y="325"/>
                  <a:pt x="46" y="324"/>
                  <a:pt x="46" y="324"/>
                </a:cubicBezTo>
                <a:cubicBezTo>
                  <a:pt x="46" y="324"/>
                  <a:pt x="46" y="324"/>
                  <a:pt x="46" y="324"/>
                </a:cubicBezTo>
                <a:cubicBezTo>
                  <a:pt x="46" y="325"/>
                  <a:pt x="47" y="325"/>
                  <a:pt x="47" y="325"/>
                </a:cubicBezTo>
                <a:close/>
                <a:moveTo>
                  <a:pt x="46" y="327"/>
                </a:moveTo>
                <a:cubicBezTo>
                  <a:pt x="46" y="326"/>
                  <a:pt x="45" y="326"/>
                  <a:pt x="45" y="325"/>
                </a:cubicBezTo>
                <a:cubicBezTo>
                  <a:pt x="46" y="325"/>
                  <a:pt x="46" y="325"/>
                  <a:pt x="46" y="327"/>
                </a:cubicBezTo>
                <a:close/>
                <a:moveTo>
                  <a:pt x="19" y="323"/>
                </a:moveTo>
                <a:cubicBezTo>
                  <a:pt x="20" y="323"/>
                  <a:pt x="20" y="323"/>
                  <a:pt x="20" y="323"/>
                </a:cubicBezTo>
                <a:cubicBezTo>
                  <a:pt x="20" y="323"/>
                  <a:pt x="20" y="323"/>
                  <a:pt x="20" y="323"/>
                </a:cubicBezTo>
                <a:cubicBezTo>
                  <a:pt x="20" y="324"/>
                  <a:pt x="20" y="324"/>
                  <a:pt x="21" y="324"/>
                </a:cubicBezTo>
                <a:cubicBezTo>
                  <a:pt x="20" y="325"/>
                  <a:pt x="20" y="328"/>
                  <a:pt x="19" y="328"/>
                </a:cubicBezTo>
                <a:cubicBezTo>
                  <a:pt x="19" y="327"/>
                  <a:pt x="20" y="327"/>
                  <a:pt x="20" y="326"/>
                </a:cubicBezTo>
                <a:cubicBezTo>
                  <a:pt x="19" y="327"/>
                  <a:pt x="18" y="326"/>
                  <a:pt x="18" y="329"/>
                </a:cubicBezTo>
                <a:cubicBezTo>
                  <a:pt x="17" y="328"/>
                  <a:pt x="18" y="326"/>
                  <a:pt x="18" y="325"/>
                </a:cubicBezTo>
                <a:cubicBezTo>
                  <a:pt x="18" y="326"/>
                  <a:pt x="18" y="326"/>
                  <a:pt x="19" y="326"/>
                </a:cubicBezTo>
                <a:cubicBezTo>
                  <a:pt x="19" y="325"/>
                  <a:pt x="20" y="324"/>
                  <a:pt x="19" y="323"/>
                </a:cubicBezTo>
                <a:close/>
                <a:moveTo>
                  <a:pt x="31" y="323"/>
                </a:moveTo>
                <a:cubicBezTo>
                  <a:pt x="31" y="323"/>
                  <a:pt x="30" y="324"/>
                  <a:pt x="31" y="325"/>
                </a:cubicBezTo>
                <a:cubicBezTo>
                  <a:pt x="30" y="325"/>
                  <a:pt x="30" y="325"/>
                  <a:pt x="30" y="325"/>
                </a:cubicBezTo>
                <a:cubicBezTo>
                  <a:pt x="30" y="326"/>
                  <a:pt x="31" y="325"/>
                  <a:pt x="31" y="326"/>
                </a:cubicBezTo>
                <a:cubicBezTo>
                  <a:pt x="31" y="326"/>
                  <a:pt x="30" y="327"/>
                  <a:pt x="30" y="326"/>
                </a:cubicBezTo>
                <a:cubicBezTo>
                  <a:pt x="30" y="326"/>
                  <a:pt x="30" y="325"/>
                  <a:pt x="30" y="323"/>
                </a:cubicBezTo>
                <a:cubicBezTo>
                  <a:pt x="30" y="323"/>
                  <a:pt x="31" y="323"/>
                  <a:pt x="31" y="323"/>
                </a:cubicBezTo>
                <a:close/>
                <a:moveTo>
                  <a:pt x="37" y="323"/>
                </a:moveTo>
                <a:cubicBezTo>
                  <a:pt x="37" y="324"/>
                  <a:pt x="38" y="324"/>
                  <a:pt x="38" y="325"/>
                </a:cubicBezTo>
                <a:cubicBezTo>
                  <a:pt x="37" y="325"/>
                  <a:pt x="37" y="324"/>
                  <a:pt x="37" y="325"/>
                </a:cubicBezTo>
                <a:cubicBezTo>
                  <a:pt x="36" y="325"/>
                  <a:pt x="37" y="324"/>
                  <a:pt x="37" y="323"/>
                </a:cubicBezTo>
                <a:close/>
                <a:moveTo>
                  <a:pt x="32" y="326"/>
                </a:moveTo>
                <a:cubicBezTo>
                  <a:pt x="32" y="325"/>
                  <a:pt x="32" y="327"/>
                  <a:pt x="33" y="326"/>
                </a:cubicBezTo>
                <a:cubicBezTo>
                  <a:pt x="32" y="328"/>
                  <a:pt x="32" y="327"/>
                  <a:pt x="31" y="327"/>
                </a:cubicBezTo>
                <a:cubicBezTo>
                  <a:pt x="31" y="326"/>
                  <a:pt x="32" y="326"/>
                  <a:pt x="32" y="326"/>
                </a:cubicBezTo>
                <a:close/>
                <a:moveTo>
                  <a:pt x="31" y="326"/>
                </a:moveTo>
                <a:cubicBezTo>
                  <a:pt x="31" y="327"/>
                  <a:pt x="31" y="327"/>
                  <a:pt x="31" y="328"/>
                </a:cubicBezTo>
                <a:cubicBezTo>
                  <a:pt x="30" y="328"/>
                  <a:pt x="30" y="328"/>
                  <a:pt x="30" y="328"/>
                </a:cubicBezTo>
                <a:cubicBezTo>
                  <a:pt x="30" y="327"/>
                  <a:pt x="31" y="327"/>
                  <a:pt x="31" y="326"/>
                </a:cubicBezTo>
                <a:close/>
                <a:moveTo>
                  <a:pt x="38" y="328"/>
                </a:moveTo>
                <a:cubicBezTo>
                  <a:pt x="37" y="328"/>
                  <a:pt x="37" y="328"/>
                  <a:pt x="37" y="328"/>
                </a:cubicBezTo>
                <a:cubicBezTo>
                  <a:pt x="37" y="329"/>
                  <a:pt x="37" y="330"/>
                  <a:pt x="37" y="330"/>
                </a:cubicBezTo>
                <a:cubicBezTo>
                  <a:pt x="36" y="330"/>
                  <a:pt x="37" y="328"/>
                  <a:pt x="37" y="327"/>
                </a:cubicBezTo>
                <a:cubicBezTo>
                  <a:pt x="37" y="327"/>
                  <a:pt x="37" y="328"/>
                  <a:pt x="38" y="327"/>
                </a:cubicBezTo>
                <a:cubicBezTo>
                  <a:pt x="38" y="329"/>
                  <a:pt x="39" y="329"/>
                  <a:pt x="39" y="331"/>
                </a:cubicBezTo>
                <a:cubicBezTo>
                  <a:pt x="38" y="331"/>
                  <a:pt x="38" y="329"/>
                  <a:pt x="38" y="328"/>
                </a:cubicBezTo>
                <a:close/>
                <a:moveTo>
                  <a:pt x="42" y="329"/>
                </a:moveTo>
                <a:cubicBezTo>
                  <a:pt x="42" y="329"/>
                  <a:pt x="42" y="330"/>
                  <a:pt x="42" y="331"/>
                </a:cubicBezTo>
                <a:cubicBezTo>
                  <a:pt x="41" y="331"/>
                  <a:pt x="41" y="331"/>
                  <a:pt x="41" y="331"/>
                </a:cubicBezTo>
                <a:cubicBezTo>
                  <a:pt x="41" y="330"/>
                  <a:pt x="41" y="330"/>
                  <a:pt x="42" y="330"/>
                </a:cubicBezTo>
                <a:lnTo>
                  <a:pt x="42" y="329"/>
                </a:lnTo>
                <a:close/>
                <a:moveTo>
                  <a:pt x="42" y="334"/>
                </a:moveTo>
                <a:cubicBezTo>
                  <a:pt x="42" y="333"/>
                  <a:pt x="42" y="333"/>
                  <a:pt x="42" y="332"/>
                </a:cubicBezTo>
                <a:cubicBezTo>
                  <a:pt x="43" y="331"/>
                  <a:pt x="43" y="331"/>
                  <a:pt x="44" y="331"/>
                </a:cubicBezTo>
                <a:cubicBezTo>
                  <a:pt x="44" y="333"/>
                  <a:pt x="44" y="334"/>
                  <a:pt x="44" y="335"/>
                </a:cubicBezTo>
                <a:cubicBezTo>
                  <a:pt x="43" y="334"/>
                  <a:pt x="43" y="333"/>
                  <a:pt x="43" y="332"/>
                </a:cubicBezTo>
                <a:cubicBezTo>
                  <a:pt x="43" y="333"/>
                  <a:pt x="43" y="334"/>
                  <a:pt x="42" y="334"/>
                </a:cubicBezTo>
                <a:cubicBezTo>
                  <a:pt x="42" y="334"/>
                  <a:pt x="42" y="334"/>
                  <a:pt x="42" y="334"/>
                </a:cubicBezTo>
                <a:close/>
                <a:moveTo>
                  <a:pt x="41" y="332"/>
                </a:moveTo>
                <a:cubicBezTo>
                  <a:pt x="41" y="334"/>
                  <a:pt x="41" y="334"/>
                  <a:pt x="41" y="335"/>
                </a:cubicBezTo>
                <a:cubicBezTo>
                  <a:pt x="40" y="332"/>
                  <a:pt x="40" y="332"/>
                  <a:pt x="40" y="332"/>
                </a:cubicBezTo>
                <a:cubicBezTo>
                  <a:pt x="41" y="331"/>
                  <a:pt x="41" y="333"/>
                  <a:pt x="41" y="332"/>
                </a:cubicBezTo>
                <a:close/>
                <a:moveTo>
                  <a:pt x="24" y="335"/>
                </a:moveTo>
                <a:cubicBezTo>
                  <a:pt x="24" y="336"/>
                  <a:pt x="24" y="335"/>
                  <a:pt x="24" y="336"/>
                </a:cubicBezTo>
                <a:cubicBezTo>
                  <a:pt x="24" y="337"/>
                  <a:pt x="25" y="335"/>
                  <a:pt x="25" y="338"/>
                </a:cubicBezTo>
                <a:cubicBezTo>
                  <a:pt x="24" y="337"/>
                  <a:pt x="24" y="338"/>
                  <a:pt x="23" y="338"/>
                </a:cubicBezTo>
                <a:cubicBezTo>
                  <a:pt x="23" y="336"/>
                  <a:pt x="23" y="335"/>
                  <a:pt x="24" y="335"/>
                </a:cubicBezTo>
                <a:close/>
                <a:moveTo>
                  <a:pt x="26" y="342"/>
                </a:moveTo>
                <a:cubicBezTo>
                  <a:pt x="26" y="341"/>
                  <a:pt x="27" y="343"/>
                  <a:pt x="27" y="342"/>
                </a:cubicBezTo>
                <a:cubicBezTo>
                  <a:pt x="27" y="342"/>
                  <a:pt x="27" y="343"/>
                  <a:pt x="27" y="343"/>
                </a:cubicBezTo>
                <a:cubicBezTo>
                  <a:pt x="27" y="343"/>
                  <a:pt x="27" y="343"/>
                  <a:pt x="27" y="344"/>
                </a:cubicBezTo>
                <a:cubicBezTo>
                  <a:pt x="27" y="342"/>
                  <a:pt x="26" y="343"/>
                  <a:pt x="26" y="342"/>
                </a:cubicBezTo>
                <a:close/>
                <a:moveTo>
                  <a:pt x="25" y="343"/>
                </a:moveTo>
                <a:cubicBezTo>
                  <a:pt x="24" y="342"/>
                  <a:pt x="24" y="343"/>
                  <a:pt x="24" y="344"/>
                </a:cubicBezTo>
                <a:cubicBezTo>
                  <a:pt x="23" y="342"/>
                  <a:pt x="25" y="342"/>
                  <a:pt x="25" y="343"/>
                </a:cubicBezTo>
                <a:close/>
                <a:moveTo>
                  <a:pt x="24" y="346"/>
                </a:moveTo>
                <a:cubicBezTo>
                  <a:pt x="25" y="345"/>
                  <a:pt x="25" y="346"/>
                  <a:pt x="25" y="347"/>
                </a:cubicBezTo>
                <a:cubicBezTo>
                  <a:pt x="25" y="348"/>
                  <a:pt x="25" y="346"/>
                  <a:pt x="24" y="346"/>
                </a:cubicBezTo>
                <a:close/>
                <a:moveTo>
                  <a:pt x="26" y="349"/>
                </a:moveTo>
                <a:cubicBezTo>
                  <a:pt x="26" y="349"/>
                  <a:pt x="25" y="350"/>
                  <a:pt x="25" y="349"/>
                </a:cubicBezTo>
                <a:cubicBezTo>
                  <a:pt x="25" y="349"/>
                  <a:pt x="25" y="350"/>
                  <a:pt x="25" y="350"/>
                </a:cubicBezTo>
                <a:cubicBezTo>
                  <a:pt x="25" y="351"/>
                  <a:pt x="25" y="350"/>
                  <a:pt x="25" y="349"/>
                </a:cubicBezTo>
                <a:cubicBezTo>
                  <a:pt x="25" y="348"/>
                  <a:pt x="25" y="348"/>
                  <a:pt x="26" y="349"/>
                </a:cubicBezTo>
                <a:close/>
                <a:moveTo>
                  <a:pt x="24" y="348"/>
                </a:moveTo>
                <a:cubicBezTo>
                  <a:pt x="24" y="348"/>
                  <a:pt x="24" y="351"/>
                  <a:pt x="23" y="350"/>
                </a:cubicBezTo>
                <a:cubicBezTo>
                  <a:pt x="23" y="350"/>
                  <a:pt x="23" y="350"/>
                  <a:pt x="23" y="349"/>
                </a:cubicBezTo>
                <a:cubicBezTo>
                  <a:pt x="23" y="349"/>
                  <a:pt x="24" y="349"/>
                  <a:pt x="24" y="348"/>
                </a:cubicBezTo>
                <a:close/>
                <a:moveTo>
                  <a:pt x="40" y="350"/>
                </a:moveTo>
                <a:cubicBezTo>
                  <a:pt x="40" y="350"/>
                  <a:pt x="40" y="350"/>
                  <a:pt x="41" y="349"/>
                </a:cubicBezTo>
                <a:cubicBezTo>
                  <a:pt x="41" y="349"/>
                  <a:pt x="41" y="351"/>
                  <a:pt x="41" y="350"/>
                </a:cubicBezTo>
                <a:cubicBezTo>
                  <a:pt x="41" y="352"/>
                  <a:pt x="41" y="351"/>
                  <a:pt x="40" y="351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39" y="354"/>
                  <a:pt x="40" y="352"/>
                  <a:pt x="40" y="350"/>
                </a:cubicBezTo>
                <a:close/>
                <a:moveTo>
                  <a:pt x="25" y="351"/>
                </a:moveTo>
                <a:cubicBezTo>
                  <a:pt x="25" y="351"/>
                  <a:pt x="25" y="352"/>
                  <a:pt x="25" y="353"/>
                </a:cubicBezTo>
                <a:cubicBezTo>
                  <a:pt x="25" y="354"/>
                  <a:pt x="24" y="355"/>
                  <a:pt x="24" y="354"/>
                </a:cubicBezTo>
                <a:cubicBezTo>
                  <a:pt x="23" y="351"/>
                  <a:pt x="24" y="353"/>
                  <a:pt x="25" y="351"/>
                </a:cubicBezTo>
                <a:close/>
                <a:moveTo>
                  <a:pt x="26" y="352"/>
                </a:moveTo>
                <a:cubicBezTo>
                  <a:pt x="27" y="352"/>
                  <a:pt x="26" y="353"/>
                  <a:pt x="26" y="354"/>
                </a:cubicBezTo>
                <a:cubicBezTo>
                  <a:pt x="25" y="354"/>
                  <a:pt x="26" y="352"/>
                  <a:pt x="25" y="352"/>
                </a:cubicBezTo>
                <a:cubicBezTo>
                  <a:pt x="26" y="350"/>
                  <a:pt x="26" y="353"/>
                  <a:pt x="26" y="352"/>
                </a:cubicBezTo>
                <a:close/>
                <a:moveTo>
                  <a:pt x="27" y="352"/>
                </a:moveTo>
                <a:cubicBezTo>
                  <a:pt x="28" y="354"/>
                  <a:pt x="28" y="351"/>
                  <a:pt x="29" y="354"/>
                </a:cubicBezTo>
                <a:cubicBezTo>
                  <a:pt x="28" y="352"/>
                  <a:pt x="28" y="354"/>
                  <a:pt x="28" y="354"/>
                </a:cubicBezTo>
                <a:cubicBezTo>
                  <a:pt x="28" y="355"/>
                  <a:pt x="27" y="354"/>
                  <a:pt x="27" y="353"/>
                </a:cubicBezTo>
                <a:cubicBezTo>
                  <a:pt x="27" y="353"/>
                  <a:pt x="27" y="353"/>
                  <a:pt x="27" y="352"/>
                </a:cubicBezTo>
                <a:close/>
                <a:moveTo>
                  <a:pt x="25" y="361"/>
                </a:moveTo>
                <a:cubicBezTo>
                  <a:pt x="25" y="363"/>
                  <a:pt x="25" y="366"/>
                  <a:pt x="24" y="366"/>
                </a:cubicBezTo>
                <a:cubicBezTo>
                  <a:pt x="25" y="365"/>
                  <a:pt x="24" y="363"/>
                  <a:pt x="25" y="363"/>
                </a:cubicBezTo>
                <a:cubicBezTo>
                  <a:pt x="24" y="363"/>
                  <a:pt x="24" y="363"/>
                  <a:pt x="24" y="362"/>
                </a:cubicBezTo>
                <a:cubicBezTo>
                  <a:pt x="25" y="361"/>
                  <a:pt x="25" y="362"/>
                  <a:pt x="25" y="361"/>
                </a:cubicBezTo>
                <a:close/>
                <a:moveTo>
                  <a:pt x="24" y="359"/>
                </a:moveTo>
                <a:cubicBezTo>
                  <a:pt x="24" y="360"/>
                  <a:pt x="25" y="360"/>
                  <a:pt x="25" y="359"/>
                </a:cubicBezTo>
                <a:cubicBezTo>
                  <a:pt x="24" y="358"/>
                  <a:pt x="25" y="356"/>
                  <a:pt x="24" y="356"/>
                </a:cubicBezTo>
                <a:cubicBezTo>
                  <a:pt x="24" y="355"/>
                  <a:pt x="25" y="355"/>
                  <a:pt x="25" y="354"/>
                </a:cubicBezTo>
                <a:cubicBezTo>
                  <a:pt x="26" y="355"/>
                  <a:pt x="26" y="359"/>
                  <a:pt x="27" y="359"/>
                </a:cubicBezTo>
                <a:cubicBezTo>
                  <a:pt x="26" y="360"/>
                  <a:pt x="26" y="360"/>
                  <a:pt x="26" y="361"/>
                </a:cubicBezTo>
                <a:cubicBezTo>
                  <a:pt x="25" y="361"/>
                  <a:pt x="24" y="361"/>
                  <a:pt x="24" y="359"/>
                </a:cubicBezTo>
                <a:close/>
                <a:moveTo>
                  <a:pt x="31" y="357"/>
                </a:moveTo>
                <a:cubicBezTo>
                  <a:pt x="31" y="358"/>
                  <a:pt x="31" y="357"/>
                  <a:pt x="32" y="358"/>
                </a:cubicBezTo>
                <a:cubicBezTo>
                  <a:pt x="32" y="359"/>
                  <a:pt x="31" y="358"/>
                  <a:pt x="30" y="359"/>
                </a:cubicBezTo>
                <a:cubicBezTo>
                  <a:pt x="30" y="359"/>
                  <a:pt x="31" y="358"/>
                  <a:pt x="31" y="357"/>
                </a:cubicBezTo>
                <a:close/>
                <a:moveTo>
                  <a:pt x="41" y="358"/>
                </a:moveTo>
                <a:cubicBezTo>
                  <a:pt x="41" y="358"/>
                  <a:pt x="42" y="362"/>
                  <a:pt x="41" y="362"/>
                </a:cubicBezTo>
                <a:cubicBezTo>
                  <a:pt x="41" y="360"/>
                  <a:pt x="41" y="360"/>
                  <a:pt x="41" y="358"/>
                </a:cubicBezTo>
                <a:close/>
                <a:moveTo>
                  <a:pt x="31" y="361"/>
                </a:moveTo>
                <a:cubicBezTo>
                  <a:pt x="31" y="361"/>
                  <a:pt x="31" y="363"/>
                  <a:pt x="31" y="364"/>
                </a:cubicBezTo>
                <a:cubicBezTo>
                  <a:pt x="30" y="363"/>
                  <a:pt x="31" y="363"/>
                  <a:pt x="31" y="361"/>
                </a:cubicBezTo>
                <a:close/>
                <a:moveTo>
                  <a:pt x="27" y="367"/>
                </a:moveTo>
                <a:cubicBezTo>
                  <a:pt x="27" y="365"/>
                  <a:pt x="27" y="365"/>
                  <a:pt x="27" y="365"/>
                </a:cubicBezTo>
                <a:cubicBezTo>
                  <a:pt x="28" y="365"/>
                  <a:pt x="28" y="364"/>
                  <a:pt x="28" y="365"/>
                </a:cubicBezTo>
                <a:cubicBezTo>
                  <a:pt x="28" y="365"/>
                  <a:pt x="28" y="365"/>
                  <a:pt x="28" y="365"/>
                </a:cubicBezTo>
                <a:cubicBezTo>
                  <a:pt x="28" y="366"/>
                  <a:pt x="28" y="366"/>
                  <a:pt x="28" y="367"/>
                </a:cubicBezTo>
                <a:cubicBezTo>
                  <a:pt x="28" y="367"/>
                  <a:pt x="28" y="367"/>
                  <a:pt x="28" y="366"/>
                </a:cubicBezTo>
                <a:cubicBezTo>
                  <a:pt x="29" y="368"/>
                  <a:pt x="28" y="367"/>
                  <a:pt x="27" y="367"/>
                </a:cubicBezTo>
                <a:close/>
                <a:moveTo>
                  <a:pt x="24" y="368"/>
                </a:moveTo>
                <a:cubicBezTo>
                  <a:pt x="25" y="368"/>
                  <a:pt x="25" y="368"/>
                  <a:pt x="26" y="367"/>
                </a:cubicBezTo>
                <a:cubicBezTo>
                  <a:pt x="25" y="369"/>
                  <a:pt x="25" y="369"/>
                  <a:pt x="26" y="371"/>
                </a:cubicBezTo>
                <a:cubicBezTo>
                  <a:pt x="25" y="371"/>
                  <a:pt x="25" y="370"/>
                  <a:pt x="25" y="369"/>
                </a:cubicBezTo>
                <a:cubicBezTo>
                  <a:pt x="25" y="370"/>
                  <a:pt x="24" y="369"/>
                  <a:pt x="24" y="369"/>
                </a:cubicBezTo>
                <a:cubicBezTo>
                  <a:pt x="24" y="368"/>
                  <a:pt x="25" y="369"/>
                  <a:pt x="24" y="368"/>
                </a:cubicBezTo>
                <a:close/>
                <a:moveTo>
                  <a:pt x="45" y="370"/>
                </a:moveTo>
                <a:cubicBezTo>
                  <a:pt x="46" y="369"/>
                  <a:pt x="46" y="371"/>
                  <a:pt x="46" y="372"/>
                </a:cubicBezTo>
                <a:cubicBezTo>
                  <a:pt x="46" y="373"/>
                  <a:pt x="46" y="372"/>
                  <a:pt x="45" y="372"/>
                </a:cubicBezTo>
                <a:cubicBezTo>
                  <a:pt x="45" y="371"/>
                  <a:pt x="45" y="370"/>
                  <a:pt x="45" y="370"/>
                </a:cubicBezTo>
                <a:close/>
                <a:moveTo>
                  <a:pt x="28" y="370"/>
                </a:moveTo>
                <a:cubicBezTo>
                  <a:pt x="28" y="371"/>
                  <a:pt x="28" y="370"/>
                  <a:pt x="29" y="370"/>
                </a:cubicBezTo>
                <a:cubicBezTo>
                  <a:pt x="29" y="372"/>
                  <a:pt x="29" y="372"/>
                  <a:pt x="29" y="372"/>
                </a:cubicBezTo>
                <a:cubicBezTo>
                  <a:pt x="28" y="369"/>
                  <a:pt x="28" y="373"/>
                  <a:pt x="28" y="372"/>
                </a:cubicBezTo>
                <a:cubicBezTo>
                  <a:pt x="28" y="372"/>
                  <a:pt x="28" y="371"/>
                  <a:pt x="28" y="370"/>
                </a:cubicBezTo>
                <a:close/>
                <a:moveTo>
                  <a:pt x="25" y="373"/>
                </a:moveTo>
                <a:cubicBezTo>
                  <a:pt x="25" y="372"/>
                  <a:pt x="24" y="374"/>
                  <a:pt x="24" y="372"/>
                </a:cubicBezTo>
                <a:cubicBezTo>
                  <a:pt x="25" y="371"/>
                  <a:pt x="25" y="372"/>
                  <a:pt x="26" y="372"/>
                </a:cubicBezTo>
                <a:cubicBezTo>
                  <a:pt x="26" y="374"/>
                  <a:pt x="27" y="373"/>
                  <a:pt x="26" y="375"/>
                </a:cubicBezTo>
                <a:cubicBezTo>
                  <a:pt x="26" y="373"/>
                  <a:pt x="25" y="376"/>
                  <a:pt x="25" y="373"/>
                </a:cubicBezTo>
                <a:cubicBezTo>
                  <a:pt x="25" y="373"/>
                  <a:pt x="25" y="373"/>
                  <a:pt x="25" y="373"/>
                </a:cubicBezTo>
                <a:close/>
                <a:moveTo>
                  <a:pt x="41" y="374"/>
                </a:moveTo>
                <a:cubicBezTo>
                  <a:pt x="40" y="375"/>
                  <a:pt x="41" y="375"/>
                  <a:pt x="41" y="376"/>
                </a:cubicBezTo>
                <a:cubicBezTo>
                  <a:pt x="40" y="376"/>
                  <a:pt x="41" y="378"/>
                  <a:pt x="40" y="378"/>
                </a:cubicBezTo>
                <a:cubicBezTo>
                  <a:pt x="41" y="376"/>
                  <a:pt x="40" y="374"/>
                  <a:pt x="40" y="375"/>
                </a:cubicBezTo>
                <a:cubicBezTo>
                  <a:pt x="40" y="374"/>
                  <a:pt x="40" y="373"/>
                  <a:pt x="41" y="372"/>
                </a:cubicBezTo>
                <a:cubicBezTo>
                  <a:pt x="40" y="374"/>
                  <a:pt x="41" y="374"/>
                  <a:pt x="41" y="375"/>
                </a:cubicBezTo>
                <a:cubicBezTo>
                  <a:pt x="41" y="375"/>
                  <a:pt x="41" y="375"/>
                  <a:pt x="41" y="374"/>
                </a:cubicBezTo>
                <a:close/>
                <a:moveTo>
                  <a:pt x="28" y="378"/>
                </a:moveTo>
                <a:cubicBezTo>
                  <a:pt x="28" y="377"/>
                  <a:pt x="28" y="378"/>
                  <a:pt x="27" y="377"/>
                </a:cubicBezTo>
                <a:cubicBezTo>
                  <a:pt x="28" y="376"/>
                  <a:pt x="27" y="375"/>
                  <a:pt x="27" y="374"/>
                </a:cubicBezTo>
                <a:cubicBezTo>
                  <a:pt x="27" y="374"/>
                  <a:pt x="27" y="374"/>
                  <a:pt x="28" y="373"/>
                </a:cubicBezTo>
                <a:cubicBezTo>
                  <a:pt x="28" y="374"/>
                  <a:pt x="28" y="377"/>
                  <a:pt x="29" y="377"/>
                </a:cubicBezTo>
                <a:cubicBezTo>
                  <a:pt x="29" y="379"/>
                  <a:pt x="29" y="380"/>
                  <a:pt x="29" y="381"/>
                </a:cubicBezTo>
                <a:cubicBezTo>
                  <a:pt x="28" y="382"/>
                  <a:pt x="28" y="379"/>
                  <a:pt x="28" y="381"/>
                </a:cubicBezTo>
                <a:cubicBezTo>
                  <a:pt x="27" y="380"/>
                  <a:pt x="27" y="378"/>
                  <a:pt x="28" y="378"/>
                </a:cubicBezTo>
                <a:close/>
                <a:moveTo>
                  <a:pt x="43" y="374"/>
                </a:moveTo>
                <a:cubicBezTo>
                  <a:pt x="44" y="374"/>
                  <a:pt x="44" y="376"/>
                  <a:pt x="43" y="376"/>
                </a:cubicBezTo>
                <a:cubicBezTo>
                  <a:pt x="43" y="376"/>
                  <a:pt x="43" y="375"/>
                  <a:pt x="43" y="374"/>
                </a:cubicBezTo>
                <a:close/>
                <a:moveTo>
                  <a:pt x="22" y="375"/>
                </a:moveTo>
                <a:cubicBezTo>
                  <a:pt x="23" y="376"/>
                  <a:pt x="23" y="377"/>
                  <a:pt x="23" y="378"/>
                </a:cubicBezTo>
                <a:cubicBezTo>
                  <a:pt x="22" y="378"/>
                  <a:pt x="22" y="377"/>
                  <a:pt x="22" y="375"/>
                </a:cubicBezTo>
                <a:close/>
                <a:moveTo>
                  <a:pt x="25" y="375"/>
                </a:moveTo>
                <a:cubicBezTo>
                  <a:pt x="26" y="375"/>
                  <a:pt x="26" y="376"/>
                  <a:pt x="26" y="376"/>
                </a:cubicBezTo>
                <a:cubicBezTo>
                  <a:pt x="26" y="376"/>
                  <a:pt x="26" y="377"/>
                  <a:pt x="26" y="377"/>
                </a:cubicBezTo>
                <a:cubicBezTo>
                  <a:pt x="26" y="377"/>
                  <a:pt x="26" y="376"/>
                  <a:pt x="27" y="377"/>
                </a:cubicBezTo>
                <a:cubicBezTo>
                  <a:pt x="26" y="379"/>
                  <a:pt x="27" y="379"/>
                  <a:pt x="27" y="380"/>
                </a:cubicBezTo>
                <a:cubicBezTo>
                  <a:pt x="26" y="379"/>
                  <a:pt x="26" y="379"/>
                  <a:pt x="26" y="380"/>
                </a:cubicBezTo>
                <a:cubicBezTo>
                  <a:pt x="25" y="378"/>
                  <a:pt x="26" y="377"/>
                  <a:pt x="25" y="375"/>
                </a:cubicBezTo>
                <a:close/>
                <a:moveTo>
                  <a:pt x="32" y="381"/>
                </a:moveTo>
                <a:cubicBezTo>
                  <a:pt x="31" y="383"/>
                  <a:pt x="32" y="382"/>
                  <a:pt x="32" y="383"/>
                </a:cubicBezTo>
                <a:cubicBezTo>
                  <a:pt x="32" y="383"/>
                  <a:pt x="32" y="382"/>
                  <a:pt x="32" y="381"/>
                </a:cubicBezTo>
                <a:cubicBezTo>
                  <a:pt x="33" y="381"/>
                  <a:pt x="33" y="383"/>
                  <a:pt x="32" y="384"/>
                </a:cubicBezTo>
                <a:cubicBezTo>
                  <a:pt x="32" y="383"/>
                  <a:pt x="31" y="384"/>
                  <a:pt x="32" y="385"/>
                </a:cubicBezTo>
                <a:cubicBezTo>
                  <a:pt x="31" y="385"/>
                  <a:pt x="31" y="384"/>
                  <a:pt x="30" y="385"/>
                </a:cubicBezTo>
                <a:cubicBezTo>
                  <a:pt x="31" y="384"/>
                  <a:pt x="31" y="382"/>
                  <a:pt x="30" y="382"/>
                </a:cubicBezTo>
                <a:cubicBezTo>
                  <a:pt x="32" y="380"/>
                  <a:pt x="29" y="381"/>
                  <a:pt x="31" y="379"/>
                </a:cubicBezTo>
                <a:cubicBezTo>
                  <a:pt x="31" y="379"/>
                  <a:pt x="31" y="378"/>
                  <a:pt x="30" y="378"/>
                </a:cubicBezTo>
                <a:cubicBezTo>
                  <a:pt x="30" y="378"/>
                  <a:pt x="31" y="377"/>
                  <a:pt x="31" y="377"/>
                </a:cubicBezTo>
                <a:cubicBezTo>
                  <a:pt x="31" y="378"/>
                  <a:pt x="31" y="380"/>
                  <a:pt x="32" y="378"/>
                </a:cubicBezTo>
                <a:cubicBezTo>
                  <a:pt x="32" y="379"/>
                  <a:pt x="32" y="381"/>
                  <a:pt x="32" y="381"/>
                </a:cubicBezTo>
                <a:close/>
                <a:moveTo>
                  <a:pt x="34" y="378"/>
                </a:moveTo>
                <a:cubicBezTo>
                  <a:pt x="34" y="378"/>
                  <a:pt x="34" y="379"/>
                  <a:pt x="33" y="378"/>
                </a:cubicBezTo>
                <a:cubicBezTo>
                  <a:pt x="33" y="379"/>
                  <a:pt x="34" y="379"/>
                  <a:pt x="34" y="380"/>
                </a:cubicBezTo>
                <a:cubicBezTo>
                  <a:pt x="33" y="380"/>
                  <a:pt x="33" y="380"/>
                  <a:pt x="33" y="380"/>
                </a:cubicBezTo>
                <a:cubicBezTo>
                  <a:pt x="33" y="378"/>
                  <a:pt x="33" y="378"/>
                  <a:pt x="33" y="378"/>
                </a:cubicBezTo>
                <a:cubicBezTo>
                  <a:pt x="33" y="378"/>
                  <a:pt x="34" y="378"/>
                  <a:pt x="34" y="378"/>
                </a:cubicBezTo>
                <a:close/>
                <a:moveTo>
                  <a:pt x="43" y="379"/>
                </a:moveTo>
                <a:cubicBezTo>
                  <a:pt x="43" y="380"/>
                  <a:pt x="43" y="380"/>
                  <a:pt x="44" y="380"/>
                </a:cubicBezTo>
                <a:cubicBezTo>
                  <a:pt x="44" y="381"/>
                  <a:pt x="44" y="381"/>
                  <a:pt x="44" y="381"/>
                </a:cubicBezTo>
                <a:cubicBezTo>
                  <a:pt x="43" y="381"/>
                  <a:pt x="43" y="380"/>
                  <a:pt x="43" y="381"/>
                </a:cubicBezTo>
                <a:cubicBezTo>
                  <a:pt x="43" y="380"/>
                  <a:pt x="43" y="380"/>
                  <a:pt x="43" y="379"/>
                </a:cubicBezTo>
                <a:close/>
                <a:moveTo>
                  <a:pt x="27" y="380"/>
                </a:moveTo>
                <a:cubicBezTo>
                  <a:pt x="27" y="380"/>
                  <a:pt x="27" y="381"/>
                  <a:pt x="27" y="381"/>
                </a:cubicBezTo>
                <a:cubicBezTo>
                  <a:pt x="27" y="381"/>
                  <a:pt x="27" y="382"/>
                  <a:pt x="26" y="382"/>
                </a:cubicBezTo>
                <a:cubicBezTo>
                  <a:pt x="26" y="381"/>
                  <a:pt x="27" y="381"/>
                  <a:pt x="27" y="380"/>
                </a:cubicBezTo>
                <a:close/>
                <a:moveTo>
                  <a:pt x="42" y="380"/>
                </a:moveTo>
                <a:cubicBezTo>
                  <a:pt x="43" y="381"/>
                  <a:pt x="42" y="385"/>
                  <a:pt x="41" y="385"/>
                </a:cubicBezTo>
                <a:cubicBezTo>
                  <a:pt x="41" y="383"/>
                  <a:pt x="42" y="382"/>
                  <a:pt x="42" y="381"/>
                </a:cubicBezTo>
                <a:cubicBezTo>
                  <a:pt x="42" y="381"/>
                  <a:pt x="42" y="381"/>
                  <a:pt x="42" y="380"/>
                </a:cubicBezTo>
                <a:close/>
                <a:moveTo>
                  <a:pt x="25" y="381"/>
                </a:moveTo>
                <a:cubicBezTo>
                  <a:pt x="26" y="380"/>
                  <a:pt x="26" y="381"/>
                  <a:pt x="26" y="381"/>
                </a:cubicBezTo>
                <a:cubicBezTo>
                  <a:pt x="26" y="382"/>
                  <a:pt x="26" y="383"/>
                  <a:pt x="26" y="383"/>
                </a:cubicBezTo>
                <a:cubicBezTo>
                  <a:pt x="26" y="383"/>
                  <a:pt x="26" y="382"/>
                  <a:pt x="26" y="382"/>
                </a:cubicBezTo>
                <a:cubicBezTo>
                  <a:pt x="26" y="382"/>
                  <a:pt x="26" y="381"/>
                  <a:pt x="25" y="381"/>
                </a:cubicBezTo>
                <a:close/>
                <a:moveTo>
                  <a:pt x="34" y="381"/>
                </a:moveTo>
                <a:cubicBezTo>
                  <a:pt x="34" y="382"/>
                  <a:pt x="33" y="382"/>
                  <a:pt x="33" y="381"/>
                </a:cubicBezTo>
                <a:cubicBezTo>
                  <a:pt x="33" y="380"/>
                  <a:pt x="34" y="380"/>
                  <a:pt x="34" y="381"/>
                </a:cubicBezTo>
                <a:close/>
                <a:moveTo>
                  <a:pt x="46" y="381"/>
                </a:moveTo>
                <a:cubicBezTo>
                  <a:pt x="46" y="384"/>
                  <a:pt x="47" y="381"/>
                  <a:pt x="48" y="381"/>
                </a:cubicBezTo>
                <a:cubicBezTo>
                  <a:pt x="48" y="383"/>
                  <a:pt x="48" y="384"/>
                  <a:pt x="47" y="386"/>
                </a:cubicBezTo>
                <a:cubicBezTo>
                  <a:pt x="48" y="386"/>
                  <a:pt x="48" y="386"/>
                  <a:pt x="48" y="386"/>
                </a:cubicBezTo>
                <a:cubicBezTo>
                  <a:pt x="48" y="386"/>
                  <a:pt x="48" y="387"/>
                  <a:pt x="49" y="387"/>
                </a:cubicBezTo>
                <a:cubicBezTo>
                  <a:pt x="48" y="387"/>
                  <a:pt x="47" y="389"/>
                  <a:pt x="48" y="389"/>
                </a:cubicBezTo>
                <a:cubicBezTo>
                  <a:pt x="48" y="391"/>
                  <a:pt x="48" y="389"/>
                  <a:pt x="47" y="389"/>
                </a:cubicBezTo>
                <a:cubicBezTo>
                  <a:pt x="47" y="389"/>
                  <a:pt x="48" y="390"/>
                  <a:pt x="47" y="391"/>
                </a:cubicBezTo>
                <a:cubicBezTo>
                  <a:pt x="47" y="391"/>
                  <a:pt x="47" y="390"/>
                  <a:pt x="47" y="390"/>
                </a:cubicBezTo>
                <a:cubicBezTo>
                  <a:pt x="48" y="390"/>
                  <a:pt x="48" y="391"/>
                  <a:pt x="48" y="392"/>
                </a:cubicBezTo>
                <a:cubicBezTo>
                  <a:pt x="47" y="392"/>
                  <a:pt x="47" y="389"/>
                  <a:pt x="46" y="387"/>
                </a:cubicBezTo>
                <a:cubicBezTo>
                  <a:pt x="46" y="387"/>
                  <a:pt x="46" y="388"/>
                  <a:pt x="46" y="388"/>
                </a:cubicBezTo>
                <a:cubicBezTo>
                  <a:pt x="45" y="388"/>
                  <a:pt x="45" y="389"/>
                  <a:pt x="45" y="390"/>
                </a:cubicBezTo>
                <a:cubicBezTo>
                  <a:pt x="44" y="388"/>
                  <a:pt x="45" y="386"/>
                  <a:pt x="46" y="387"/>
                </a:cubicBezTo>
                <a:cubicBezTo>
                  <a:pt x="47" y="387"/>
                  <a:pt x="47" y="388"/>
                  <a:pt x="47" y="388"/>
                </a:cubicBezTo>
                <a:cubicBezTo>
                  <a:pt x="47" y="388"/>
                  <a:pt x="47" y="388"/>
                  <a:pt x="47" y="388"/>
                </a:cubicBezTo>
                <a:cubicBezTo>
                  <a:pt x="46" y="387"/>
                  <a:pt x="47" y="385"/>
                  <a:pt x="46" y="383"/>
                </a:cubicBezTo>
                <a:cubicBezTo>
                  <a:pt x="46" y="384"/>
                  <a:pt x="46" y="384"/>
                  <a:pt x="46" y="384"/>
                </a:cubicBezTo>
                <a:cubicBezTo>
                  <a:pt x="46" y="385"/>
                  <a:pt x="46" y="384"/>
                  <a:pt x="46" y="385"/>
                </a:cubicBezTo>
                <a:cubicBezTo>
                  <a:pt x="47" y="385"/>
                  <a:pt x="46" y="386"/>
                  <a:pt x="46" y="386"/>
                </a:cubicBezTo>
                <a:cubicBezTo>
                  <a:pt x="47" y="385"/>
                  <a:pt x="45" y="385"/>
                  <a:pt x="46" y="386"/>
                </a:cubicBezTo>
                <a:cubicBezTo>
                  <a:pt x="45" y="384"/>
                  <a:pt x="45" y="383"/>
                  <a:pt x="46" y="381"/>
                </a:cubicBezTo>
                <a:close/>
                <a:moveTo>
                  <a:pt x="43" y="381"/>
                </a:moveTo>
                <a:cubicBezTo>
                  <a:pt x="43" y="382"/>
                  <a:pt x="43" y="382"/>
                  <a:pt x="44" y="382"/>
                </a:cubicBezTo>
                <a:cubicBezTo>
                  <a:pt x="44" y="383"/>
                  <a:pt x="43" y="383"/>
                  <a:pt x="43" y="383"/>
                </a:cubicBezTo>
                <a:cubicBezTo>
                  <a:pt x="43" y="382"/>
                  <a:pt x="43" y="382"/>
                  <a:pt x="43" y="381"/>
                </a:cubicBezTo>
                <a:close/>
                <a:moveTo>
                  <a:pt x="52" y="382"/>
                </a:moveTo>
                <a:cubicBezTo>
                  <a:pt x="52" y="382"/>
                  <a:pt x="53" y="384"/>
                  <a:pt x="52" y="383"/>
                </a:cubicBezTo>
                <a:cubicBezTo>
                  <a:pt x="52" y="384"/>
                  <a:pt x="52" y="384"/>
                  <a:pt x="52" y="384"/>
                </a:cubicBezTo>
                <a:cubicBezTo>
                  <a:pt x="53" y="384"/>
                  <a:pt x="53" y="383"/>
                  <a:pt x="53" y="382"/>
                </a:cubicBezTo>
                <a:cubicBezTo>
                  <a:pt x="54" y="383"/>
                  <a:pt x="53" y="384"/>
                  <a:pt x="53" y="385"/>
                </a:cubicBezTo>
                <a:cubicBezTo>
                  <a:pt x="52" y="385"/>
                  <a:pt x="53" y="387"/>
                  <a:pt x="52" y="387"/>
                </a:cubicBezTo>
                <a:cubicBezTo>
                  <a:pt x="51" y="387"/>
                  <a:pt x="52" y="383"/>
                  <a:pt x="52" y="382"/>
                </a:cubicBezTo>
                <a:close/>
                <a:moveTo>
                  <a:pt x="27" y="384"/>
                </a:moveTo>
                <a:cubicBezTo>
                  <a:pt x="28" y="384"/>
                  <a:pt x="28" y="386"/>
                  <a:pt x="29" y="386"/>
                </a:cubicBezTo>
                <a:cubicBezTo>
                  <a:pt x="28" y="388"/>
                  <a:pt x="28" y="387"/>
                  <a:pt x="28" y="389"/>
                </a:cubicBezTo>
                <a:cubicBezTo>
                  <a:pt x="28" y="388"/>
                  <a:pt x="28" y="388"/>
                  <a:pt x="28" y="386"/>
                </a:cubicBezTo>
                <a:cubicBezTo>
                  <a:pt x="28" y="386"/>
                  <a:pt x="28" y="387"/>
                  <a:pt x="28" y="388"/>
                </a:cubicBezTo>
                <a:cubicBezTo>
                  <a:pt x="27" y="386"/>
                  <a:pt x="28" y="385"/>
                  <a:pt x="27" y="384"/>
                </a:cubicBezTo>
                <a:close/>
                <a:moveTo>
                  <a:pt x="26" y="383"/>
                </a:moveTo>
                <a:cubicBezTo>
                  <a:pt x="27" y="381"/>
                  <a:pt x="28" y="383"/>
                  <a:pt x="29" y="382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8" y="382"/>
                  <a:pt x="27" y="384"/>
                  <a:pt x="26" y="383"/>
                </a:cubicBezTo>
                <a:close/>
                <a:moveTo>
                  <a:pt x="41" y="382"/>
                </a:moveTo>
                <a:cubicBezTo>
                  <a:pt x="41" y="383"/>
                  <a:pt x="41" y="385"/>
                  <a:pt x="40" y="384"/>
                </a:cubicBezTo>
                <a:cubicBezTo>
                  <a:pt x="40" y="383"/>
                  <a:pt x="40" y="383"/>
                  <a:pt x="41" y="382"/>
                </a:cubicBezTo>
                <a:close/>
                <a:moveTo>
                  <a:pt x="34" y="384"/>
                </a:moveTo>
                <a:cubicBezTo>
                  <a:pt x="35" y="384"/>
                  <a:pt x="35" y="385"/>
                  <a:pt x="35" y="386"/>
                </a:cubicBezTo>
                <a:cubicBezTo>
                  <a:pt x="35" y="386"/>
                  <a:pt x="34" y="385"/>
                  <a:pt x="34" y="384"/>
                </a:cubicBezTo>
                <a:close/>
                <a:moveTo>
                  <a:pt x="27" y="386"/>
                </a:moveTo>
                <a:cubicBezTo>
                  <a:pt x="26" y="388"/>
                  <a:pt x="28" y="388"/>
                  <a:pt x="28" y="390"/>
                </a:cubicBezTo>
                <a:cubicBezTo>
                  <a:pt x="27" y="390"/>
                  <a:pt x="27" y="390"/>
                  <a:pt x="27" y="391"/>
                </a:cubicBezTo>
                <a:cubicBezTo>
                  <a:pt x="27" y="390"/>
                  <a:pt x="26" y="390"/>
                  <a:pt x="26" y="391"/>
                </a:cubicBezTo>
                <a:cubicBezTo>
                  <a:pt x="26" y="389"/>
                  <a:pt x="25" y="388"/>
                  <a:pt x="26" y="388"/>
                </a:cubicBezTo>
                <a:cubicBezTo>
                  <a:pt x="26" y="387"/>
                  <a:pt x="25" y="387"/>
                  <a:pt x="25" y="388"/>
                </a:cubicBezTo>
                <a:cubicBezTo>
                  <a:pt x="24" y="386"/>
                  <a:pt x="26" y="385"/>
                  <a:pt x="26" y="385"/>
                </a:cubicBezTo>
                <a:cubicBezTo>
                  <a:pt x="26" y="387"/>
                  <a:pt x="26" y="386"/>
                  <a:pt x="27" y="386"/>
                </a:cubicBezTo>
                <a:close/>
                <a:moveTo>
                  <a:pt x="33" y="385"/>
                </a:moveTo>
                <a:cubicBezTo>
                  <a:pt x="34" y="385"/>
                  <a:pt x="34" y="387"/>
                  <a:pt x="34" y="388"/>
                </a:cubicBezTo>
                <a:cubicBezTo>
                  <a:pt x="34" y="387"/>
                  <a:pt x="33" y="386"/>
                  <a:pt x="33" y="385"/>
                </a:cubicBezTo>
                <a:close/>
                <a:moveTo>
                  <a:pt x="42" y="385"/>
                </a:moveTo>
                <a:cubicBezTo>
                  <a:pt x="43" y="387"/>
                  <a:pt x="42" y="387"/>
                  <a:pt x="41" y="388"/>
                </a:cubicBezTo>
                <a:cubicBezTo>
                  <a:pt x="41" y="387"/>
                  <a:pt x="42" y="387"/>
                  <a:pt x="42" y="385"/>
                </a:cubicBezTo>
                <a:close/>
                <a:moveTo>
                  <a:pt x="31" y="387"/>
                </a:moveTo>
                <a:cubicBezTo>
                  <a:pt x="32" y="386"/>
                  <a:pt x="32" y="389"/>
                  <a:pt x="32" y="390"/>
                </a:cubicBezTo>
                <a:cubicBezTo>
                  <a:pt x="31" y="389"/>
                  <a:pt x="32" y="389"/>
                  <a:pt x="31" y="390"/>
                </a:cubicBezTo>
                <a:cubicBezTo>
                  <a:pt x="31" y="389"/>
                  <a:pt x="32" y="388"/>
                  <a:pt x="31" y="387"/>
                </a:cubicBezTo>
                <a:close/>
                <a:moveTo>
                  <a:pt x="25" y="389"/>
                </a:moveTo>
                <a:cubicBezTo>
                  <a:pt x="24" y="389"/>
                  <a:pt x="25" y="391"/>
                  <a:pt x="24" y="391"/>
                </a:cubicBezTo>
                <a:cubicBezTo>
                  <a:pt x="24" y="391"/>
                  <a:pt x="24" y="390"/>
                  <a:pt x="24" y="388"/>
                </a:cubicBezTo>
                <a:cubicBezTo>
                  <a:pt x="24" y="389"/>
                  <a:pt x="25" y="389"/>
                  <a:pt x="25" y="390"/>
                </a:cubicBezTo>
                <a:cubicBezTo>
                  <a:pt x="25" y="391"/>
                  <a:pt x="25" y="390"/>
                  <a:pt x="25" y="389"/>
                </a:cubicBezTo>
                <a:close/>
                <a:moveTo>
                  <a:pt x="30" y="389"/>
                </a:moveTo>
                <a:cubicBezTo>
                  <a:pt x="29" y="390"/>
                  <a:pt x="29" y="391"/>
                  <a:pt x="29" y="391"/>
                </a:cubicBezTo>
                <a:cubicBezTo>
                  <a:pt x="28" y="390"/>
                  <a:pt x="29" y="389"/>
                  <a:pt x="30" y="389"/>
                </a:cubicBezTo>
                <a:close/>
                <a:moveTo>
                  <a:pt x="33" y="391"/>
                </a:moveTo>
                <a:cubicBezTo>
                  <a:pt x="34" y="391"/>
                  <a:pt x="34" y="391"/>
                  <a:pt x="34" y="391"/>
                </a:cubicBezTo>
                <a:cubicBezTo>
                  <a:pt x="34" y="392"/>
                  <a:pt x="35" y="394"/>
                  <a:pt x="34" y="394"/>
                </a:cubicBezTo>
                <a:cubicBezTo>
                  <a:pt x="34" y="394"/>
                  <a:pt x="33" y="393"/>
                  <a:pt x="33" y="391"/>
                </a:cubicBezTo>
                <a:close/>
                <a:moveTo>
                  <a:pt x="25" y="391"/>
                </a:moveTo>
                <a:cubicBezTo>
                  <a:pt x="25" y="392"/>
                  <a:pt x="26" y="391"/>
                  <a:pt x="26" y="393"/>
                </a:cubicBezTo>
                <a:cubicBezTo>
                  <a:pt x="26" y="393"/>
                  <a:pt x="25" y="393"/>
                  <a:pt x="25" y="391"/>
                </a:cubicBezTo>
                <a:close/>
                <a:moveTo>
                  <a:pt x="25" y="394"/>
                </a:moveTo>
                <a:cubicBezTo>
                  <a:pt x="25" y="394"/>
                  <a:pt x="25" y="395"/>
                  <a:pt x="24" y="395"/>
                </a:cubicBezTo>
                <a:cubicBezTo>
                  <a:pt x="24" y="393"/>
                  <a:pt x="25" y="392"/>
                  <a:pt x="25" y="394"/>
                </a:cubicBezTo>
                <a:close/>
                <a:moveTo>
                  <a:pt x="32" y="394"/>
                </a:moveTo>
                <a:cubicBezTo>
                  <a:pt x="32" y="396"/>
                  <a:pt x="33" y="395"/>
                  <a:pt x="33" y="397"/>
                </a:cubicBezTo>
                <a:cubicBezTo>
                  <a:pt x="33" y="398"/>
                  <a:pt x="32" y="396"/>
                  <a:pt x="31" y="395"/>
                </a:cubicBezTo>
                <a:cubicBezTo>
                  <a:pt x="31" y="394"/>
                  <a:pt x="32" y="394"/>
                  <a:pt x="32" y="394"/>
                </a:cubicBezTo>
                <a:close/>
                <a:moveTo>
                  <a:pt x="42" y="400"/>
                </a:moveTo>
                <a:cubicBezTo>
                  <a:pt x="43" y="400"/>
                  <a:pt x="43" y="401"/>
                  <a:pt x="43" y="401"/>
                </a:cubicBezTo>
                <a:cubicBezTo>
                  <a:pt x="43" y="401"/>
                  <a:pt x="43" y="400"/>
                  <a:pt x="43" y="399"/>
                </a:cubicBezTo>
                <a:cubicBezTo>
                  <a:pt x="43" y="399"/>
                  <a:pt x="43" y="400"/>
                  <a:pt x="43" y="401"/>
                </a:cubicBezTo>
                <a:cubicBezTo>
                  <a:pt x="44" y="401"/>
                  <a:pt x="44" y="399"/>
                  <a:pt x="44" y="399"/>
                </a:cubicBezTo>
                <a:cubicBezTo>
                  <a:pt x="44" y="399"/>
                  <a:pt x="43" y="397"/>
                  <a:pt x="43" y="398"/>
                </a:cubicBezTo>
                <a:cubicBezTo>
                  <a:pt x="42" y="396"/>
                  <a:pt x="45" y="397"/>
                  <a:pt x="44" y="394"/>
                </a:cubicBezTo>
                <a:cubicBezTo>
                  <a:pt x="45" y="394"/>
                  <a:pt x="45" y="395"/>
                  <a:pt x="45" y="395"/>
                </a:cubicBezTo>
                <a:cubicBezTo>
                  <a:pt x="45" y="396"/>
                  <a:pt x="44" y="397"/>
                  <a:pt x="45" y="397"/>
                </a:cubicBezTo>
                <a:cubicBezTo>
                  <a:pt x="45" y="399"/>
                  <a:pt x="45" y="400"/>
                  <a:pt x="45" y="401"/>
                </a:cubicBezTo>
                <a:cubicBezTo>
                  <a:pt x="45" y="401"/>
                  <a:pt x="45" y="401"/>
                  <a:pt x="45" y="401"/>
                </a:cubicBezTo>
                <a:cubicBezTo>
                  <a:pt x="44" y="403"/>
                  <a:pt x="46" y="408"/>
                  <a:pt x="45" y="409"/>
                </a:cubicBezTo>
                <a:cubicBezTo>
                  <a:pt x="45" y="409"/>
                  <a:pt x="45" y="411"/>
                  <a:pt x="45" y="411"/>
                </a:cubicBezTo>
                <a:cubicBezTo>
                  <a:pt x="45" y="413"/>
                  <a:pt x="46" y="415"/>
                  <a:pt x="45" y="418"/>
                </a:cubicBezTo>
                <a:cubicBezTo>
                  <a:pt x="45" y="418"/>
                  <a:pt x="45" y="418"/>
                  <a:pt x="45" y="418"/>
                </a:cubicBezTo>
                <a:cubicBezTo>
                  <a:pt x="45" y="417"/>
                  <a:pt x="45" y="417"/>
                  <a:pt x="45" y="417"/>
                </a:cubicBezTo>
                <a:cubicBezTo>
                  <a:pt x="46" y="416"/>
                  <a:pt x="44" y="415"/>
                  <a:pt x="44" y="413"/>
                </a:cubicBezTo>
                <a:cubicBezTo>
                  <a:pt x="45" y="413"/>
                  <a:pt x="45" y="409"/>
                  <a:pt x="44" y="407"/>
                </a:cubicBezTo>
                <a:cubicBezTo>
                  <a:pt x="44" y="408"/>
                  <a:pt x="44" y="411"/>
                  <a:pt x="43" y="411"/>
                </a:cubicBezTo>
                <a:cubicBezTo>
                  <a:pt x="43" y="410"/>
                  <a:pt x="43" y="410"/>
                  <a:pt x="43" y="409"/>
                </a:cubicBezTo>
                <a:cubicBezTo>
                  <a:pt x="43" y="410"/>
                  <a:pt x="43" y="411"/>
                  <a:pt x="42" y="410"/>
                </a:cubicBezTo>
                <a:cubicBezTo>
                  <a:pt x="42" y="408"/>
                  <a:pt x="43" y="409"/>
                  <a:pt x="43" y="407"/>
                </a:cubicBezTo>
                <a:cubicBezTo>
                  <a:pt x="43" y="407"/>
                  <a:pt x="43" y="406"/>
                  <a:pt x="42" y="406"/>
                </a:cubicBezTo>
                <a:cubicBezTo>
                  <a:pt x="42" y="405"/>
                  <a:pt x="43" y="404"/>
                  <a:pt x="43" y="406"/>
                </a:cubicBezTo>
                <a:cubicBezTo>
                  <a:pt x="43" y="406"/>
                  <a:pt x="43" y="403"/>
                  <a:pt x="42" y="404"/>
                </a:cubicBezTo>
                <a:cubicBezTo>
                  <a:pt x="43" y="403"/>
                  <a:pt x="43" y="403"/>
                  <a:pt x="43" y="402"/>
                </a:cubicBezTo>
                <a:cubicBezTo>
                  <a:pt x="43" y="402"/>
                  <a:pt x="42" y="401"/>
                  <a:pt x="42" y="400"/>
                </a:cubicBezTo>
                <a:close/>
                <a:moveTo>
                  <a:pt x="42" y="398"/>
                </a:moveTo>
                <a:cubicBezTo>
                  <a:pt x="42" y="398"/>
                  <a:pt x="42" y="399"/>
                  <a:pt x="41" y="399"/>
                </a:cubicBezTo>
                <a:cubicBezTo>
                  <a:pt x="41" y="398"/>
                  <a:pt x="42" y="398"/>
                  <a:pt x="42" y="397"/>
                </a:cubicBezTo>
                <a:cubicBezTo>
                  <a:pt x="42" y="397"/>
                  <a:pt x="42" y="398"/>
                  <a:pt x="42" y="398"/>
                </a:cubicBezTo>
                <a:cubicBezTo>
                  <a:pt x="42" y="399"/>
                  <a:pt x="42" y="398"/>
                  <a:pt x="42" y="398"/>
                </a:cubicBezTo>
                <a:close/>
                <a:moveTo>
                  <a:pt x="53" y="397"/>
                </a:moveTo>
                <a:cubicBezTo>
                  <a:pt x="54" y="398"/>
                  <a:pt x="52" y="399"/>
                  <a:pt x="52" y="400"/>
                </a:cubicBezTo>
                <a:cubicBezTo>
                  <a:pt x="52" y="397"/>
                  <a:pt x="53" y="399"/>
                  <a:pt x="53" y="397"/>
                </a:cubicBezTo>
                <a:close/>
                <a:moveTo>
                  <a:pt x="32" y="397"/>
                </a:moveTo>
                <a:cubicBezTo>
                  <a:pt x="32" y="398"/>
                  <a:pt x="32" y="398"/>
                  <a:pt x="32" y="398"/>
                </a:cubicBezTo>
                <a:cubicBezTo>
                  <a:pt x="31" y="398"/>
                  <a:pt x="32" y="400"/>
                  <a:pt x="31" y="400"/>
                </a:cubicBezTo>
                <a:cubicBezTo>
                  <a:pt x="31" y="400"/>
                  <a:pt x="31" y="399"/>
                  <a:pt x="31" y="398"/>
                </a:cubicBezTo>
                <a:cubicBezTo>
                  <a:pt x="31" y="398"/>
                  <a:pt x="31" y="397"/>
                  <a:pt x="32" y="397"/>
                </a:cubicBezTo>
                <a:close/>
                <a:moveTo>
                  <a:pt x="52" y="404"/>
                </a:moveTo>
                <a:cubicBezTo>
                  <a:pt x="53" y="404"/>
                  <a:pt x="54" y="407"/>
                  <a:pt x="52" y="407"/>
                </a:cubicBezTo>
                <a:cubicBezTo>
                  <a:pt x="53" y="405"/>
                  <a:pt x="52" y="406"/>
                  <a:pt x="52" y="404"/>
                </a:cubicBezTo>
                <a:close/>
                <a:moveTo>
                  <a:pt x="42" y="441"/>
                </a:moveTo>
                <a:cubicBezTo>
                  <a:pt x="43" y="442"/>
                  <a:pt x="42" y="443"/>
                  <a:pt x="42" y="444"/>
                </a:cubicBezTo>
                <a:cubicBezTo>
                  <a:pt x="42" y="444"/>
                  <a:pt x="42" y="442"/>
                  <a:pt x="42" y="44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1428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>
            <p:custDataLst>
              <p:tags r:id="rId1"/>
            </p:custDataLst>
          </p:nvPr>
        </p:nvSpPr>
        <p:spPr>
          <a:xfrm>
            <a:off x="5597325" y="0"/>
            <a:ext cx="6606075" cy="6858000"/>
          </a:xfrm>
          <a:custGeom>
            <a:avLst/>
            <a:gdLst>
              <a:gd name="connsiteX0" fmla="*/ 3372960 w 6606075"/>
              <a:gd name="connsiteY0" fmla="*/ 0 h 6858000"/>
              <a:gd name="connsiteX1" fmla="*/ 6606075 w 6606075"/>
              <a:gd name="connsiteY1" fmla="*/ 0 h 6858000"/>
              <a:gd name="connsiteX2" fmla="*/ 6606075 w 6606075"/>
              <a:gd name="connsiteY2" fmla="*/ 4235606 h 6858000"/>
              <a:gd name="connsiteX3" fmla="*/ 6572407 w 6606075"/>
              <a:gd name="connsiteY3" fmla="*/ 4226949 h 6858000"/>
              <a:gd name="connsiteX4" fmla="*/ 6295001 w 6606075"/>
              <a:gd name="connsiteY4" fmla="*/ 4198984 h 6858000"/>
              <a:gd name="connsiteX5" fmla="*/ 4918536 w 6606075"/>
              <a:gd name="connsiteY5" fmla="*/ 5575449 h 6858000"/>
              <a:gd name="connsiteX6" fmla="*/ 5759219 w 6606075"/>
              <a:gd name="connsiteY6" fmla="*/ 6843745 h 6858000"/>
              <a:gd name="connsiteX7" fmla="*/ 5798167 w 6606075"/>
              <a:gd name="connsiteY7" fmla="*/ 6858000 h 6858000"/>
              <a:gd name="connsiteX8" fmla="*/ 131098 w 6606075"/>
              <a:gd name="connsiteY8" fmla="*/ 6858000 h 6858000"/>
              <a:gd name="connsiteX9" fmla="*/ 127892 w 6606075"/>
              <a:gd name="connsiteY9" fmla="*/ 6844111 h 6858000"/>
              <a:gd name="connsiteX10" fmla="*/ 0 w 6606075"/>
              <a:gd name="connsiteY10" fmla="*/ 5575449 h 6858000"/>
              <a:gd name="connsiteX11" fmla="*/ 3294430 w 6606075"/>
              <a:gd name="connsiteY11" fmla="*/ 40221 h 6858000"/>
              <a:gd name="connsiteX12" fmla="*/ 3372960 w 660607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06075" h="6858000">
                <a:moveTo>
                  <a:pt x="3372960" y="0"/>
                </a:moveTo>
                <a:lnTo>
                  <a:pt x="6606075" y="0"/>
                </a:lnTo>
                <a:lnTo>
                  <a:pt x="6606075" y="4235606"/>
                </a:lnTo>
                <a:lnTo>
                  <a:pt x="6572407" y="4226949"/>
                </a:lnTo>
                <a:cubicBezTo>
                  <a:pt x="6482802" y="4208613"/>
                  <a:pt x="6390026" y="4198984"/>
                  <a:pt x="6295001" y="4198984"/>
                </a:cubicBezTo>
                <a:cubicBezTo>
                  <a:pt x="5534800" y="4198984"/>
                  <a:pt x="4918536" y="4815248"/>
                  <a:pt x="4918536" y="5575449"/>
                </a:cubicBezTo>
                <a:cubicBezTo>
                  <a:pt x="4918536" y="6145600"/>
                  <a:pt x="5265184" y="6634786"/>
                  <a:pt x="5759219" y="6843745"/>
                </a:cubicBezTo>
                <a:lnTo>
                  <a:pt x="5798167" y="6858000"/>
                </a:lnTo>
                <a:lnTo>
                  <a:pt x="131098" y="6858000"/>
                </a:lnTo>
                <a:lnTo>
                  <a:pt x="127892" y="6844111"/>
                </a:lnTo>
                <a:cubicBezTo>
                  <a:pt x="44037" y="6434322"/>
                  <a:pt x="0" y="6010028"/>
                  <a:pt x="0" y="5575449"/>
                </a:cubicBezTo>
                <a:cubicBezTo>
                  <a:pt x="0" y="3185264"/>
                  <a:pt x="1332119" y="1106212"/>
                  <a:pt x="3294430" y="40221"/>
                </a:cubicBezTo>
                <a:lnTo>
                  <a:pt x="337296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5000"/>
                </a:schemeClr>
              </a:gs>
              <a:gs pos="100000">
                <a:schemeClr val="accent1">
                  <a:alpha val="5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5518188" cy="7200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zh-CN" altLang="en-US" dirty="0"/>
              <a:t>项目功能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0" r="15978"/>
          <a:stretch>
            <a:fillRect/>
          </a:stretch>
        </p:blipFill>
        <p:spPr>
          <a:xfrm>
            <a:off x="5585927" y="0"/>
            <a:ext cx="6606075" cy="6858000"/>
          </a:xfrm>
          <a:custGeom>
            <a:avLst/>
            <a:gdLst>
              <a:gd name="connsiteX0" fmla="*/ 4692578 w 6606075"/>
              <a:gd name="connsiteY0" fmla="*/ 0 h 6858000"/>
              <a:gd name="connsiteX1" fmla="*/ 6606075 w 6606075"/>
              <a:gd name="connsiteY1" fmla="*/ 0 h 6858000"/>
              <a:gd name="connsiteX2" fmla="*/ 6606075 w 6606075"/>
              <a:gd name="connsiteY2" fmla="*/ 4238722 h 6858000"/>
              <a:gd name="connsiteX3" fmla="*/ 6486982 w 6606075"/>
              <a:gd name="connsiteY3" fmla="*/ 4220546 h 6858000"/>
              <a:gd name="connsiteX4" fmla="*/ 6295001 w 6606075"/>
              <a:gd name="connsiteY4" fmla="*/ 4210852 h 6858000"/>
              <a:gd name="connsiteX5" fmla="*/ 4417328 w 6606075"/>
              <a:gd name="connsiteY5" fmla="*/ 6088525 h 6858000"/>
              <a:gd name="connsiteX6" fmla="*/ 4564885 w 6606075"/>
              <a:gd name="connsiteY6" fmla="*/ 6819400 h 6858000"/>
              <a:gd name="connsiteX7" fmla="*/ 4583480 w 6606075"/>
              <a:gd name="connsiteY7" fmla="*/ 6858000 h 6858000"/>
              <a:gd name="connsiteX8" fmla="*/ 48492 w 6606075"/>
              <a:gd name="connsiteY8" fmla="*/ 6858000 h 6858000"/>
              <a:gd name="connsiteX9" fmla="*/ 32500 w 6606075"/>
              <a:gd name="connsiteY9" fmla="*/ 6732152 h 6858000"/>
              <a:gd name="connsiteX10" fmla="*/ 0 w 6606075"/>
              <a:gd name="connsiteY10" fmla="*/ 6088525 h 6858000"/>
              <a:gd name="connsiteX11" fmla="*/ 4423060 w 6606075"/>
              <a:gd name="connsiteY11" fmla="*/ 765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6075" h="6858000">
                <a:moveTo>
                  <a:pt x="4692578" y="0"/>
                </a:moveTo>
                <a:lnTo>
                  <a:pt x="6606075" y="0"/>
                </a:lnTo>
                <a:lnTo>
                  <a:pt x="6606075" y="4238722"/>
                </a:lnTo>
                <a:lnTo>
                  <a:pt x="6486982" y="4220546"/>
                </a:lnTo>
                <a:cubicBezTo>
                  <a:pt x="6423860" y="4214136"/>
                  <a:pt x="6359814" y="4210852"/>
                  <a:pt x="6295001" y="4210852"/>
                </a:cubicBezTo>
                <a:cubicBezTo>
                  <a:pt x="5257991" y="4210852"/>
                  <a:pt x="4417328" y="5051515"/>
                  <a:pt x="4417328" y="6088525"/>
                </a:cubicBezTo>
                <a:cubicBezTo>
                  <a:pt x="4417328" y="6347777"/>
                  <a:pt x="4469869" y="6594758"/>
                  <a:pt x="4564885" y="6819400"/>
                </a:cubicBezTo>
                <a:lnTo>
                  <a:pt x="4583480" y="6858000"/>
                </a:lnTo>
                <a:lnTo>
                  <a:pt x="48492" y="6858000"/>
                </a:lnTo>
                <a:lnTo>
                  <a:pt x="32500" y="6732152"/>
                </a:lnTo>
                <a:cubicBezTo>
                  <a:pt x="11009" y="6520533"/>
                  <a:pt x="0" y="6305814"/>
                  <a:pt x="0" y="6088525"/>
                </a:cubicBezTo>
                <a:cubicBezTo>
                  <a:pt x="0" y="3263761"/>
                  <a:pt x="1860563" y="873554"/>
                  <a:pt x="4423060" y="76535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706755" y="2832100"/>
            <a:ext cx="4190365" cy="2350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功能描述：使用Request库与OpenAI API进行通信，发送请求并处理响应。</a:t>
            </a:r>
            <a:endParaRPr lang="zh-CN" altLang="en-US" sz="2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详细描述：构建HTTP请求；处理HTTP响应；错误处理</a:t>
            </a:r>
            <a:endParaRPr lang="zh-CN" altLang="en-US" sz="2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706682" y="2208084"/>
            <a:ext cx="4190527" cy="4712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800" b="1">
                <a:solidFill>
                  <a:schemeClr val="accent1"/>
                </a:solidFill>
                <a:latin typeface="+mn-ea"/>
                <a:cs typeface="+mn-ea"/>
              </a:rPr>
              <a:t>HTTP请求</a:t>
            </a:r>
            <a:endParaRPr lang="zh-CN" altLang="en-US" sz="28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项目实现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 flipV="1">
            <a:off x="-14014" y="3769747"/>
            <a:ext cx="12222480" cy="603873"/>
          </a:xfrm>
          <a:custGeom>
            <a:avLst/>
            <a:gdLst>
              <a:gd name="connsiteX0" fmla="*/ 0 w 19248"/>
              <a:gd name="connsiteY0" fmla="*/ 865 h 950"/>
              <a:gd name="connsiteX1" fmla="*/ 1438 w 19248"/>
              <a:gd name="connsiteY1" fmla="*/ 943 h 950"/>
              <a:gd name="connsiteX2" fmla="*/ 7493 w 19248"/>
              <a:gd name="connsiteY2" fmla="*/ 354 h 950"/>
              <a:gd name="connsiteX3" fmla="*/ 12353 w 19248"/>
              <a:gd name="connsiteY3" fmla="*/ 737 h 950"/>
              <a:gd name="connsiteX4" fmla="*/ 15481 w 19248"/>
              <a:gd name="connsiteY4" fmla="*/ 564 h 950"/>
              <a:gd name="connsiteX5" fmla="*/ 19248 w 19248"/>
              <a:gd name="connsiteY5" fmla="*/ 0 h 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8" h="951">
                <a:moveTo>
                  <a:pt x="0" y="865"/>
                </a:moveTo>
                <a:cubicBezTo>
                  <a:pt x="890" y="959"/>
                  <a:pt x="964" y="959"/>
                  <a:pt x="1438" y="943"/>
                </a:cubicBezTo>
                <a:cubicBezTo>
                  <a:pt x="2977" y="890"/>
                  <a:pt x="5646" y="406"/>
                  <a:pt x="7493" y="354"/>
                </a:cubicBezTo>
                <a:cubicBezTo>
                  <a:pt x="9340" y="302"/>
                  <a:pt x="11021" y="702"/>
                  <a:pt x="12353" y="737"/>
                </a:cubicBezTo>
                <a:cubicBezTo>
                  <a:pt x="13684" y="772"/>
                  <a:pt x="14348" y="706"/>
                  <a:pt x="15481" y="564"/>
                </a:cubicBezTo>
                <a:cubicBezTo>
                  <a:pt x="16615" y="422"/>
                  <a:pt x="17978" y="268"/>
                  <a:pt x="19248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tx1">
                    <a:lumMod val="50000"/>
                    <a:lumOff val="50000"/>
                    <a:alpha val="20000"/>
                  </a:schemeClr>
                </a:gs>
                <a:gs pos="60000">
                  <a:schemeClr val="tx1">
                    <a:lumMod val="50000"/>
                    <a:lumOff val="50000"/>
                    <a:alpha val="60000"/>
                  </a:schemeClr>
                </a:gs>
                <a:gs pos="100000">
                  <a:schemeClr val="tx1">
                    <a:lumMod val="50000"/>
                    <a:lumOff val="50000"/>
                    <a:alpha val="2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"/>
              <a:ea typeface="HarmonyOS Sans SC"/>
              <a:cs typeface="+mn-cs"/>
            </a:endParaRPr>
          </a:p>
        </p:txBody>
      </p:sp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 rot="261585">
            <a:off x="38878" y="3161122"/>
            <a:ext cx="12103100" cy="1776730"/>
          </a:xfrm>
          <a:custGeom>
            <a:avLst/>
            <a:gdLst>
              <a:gd name="connsiteX0" fmla="*/ 0 w 19060"/>
              <a:gd name="connsiteY0" fmla="*/ 2798 h 2798"/>
              <a:gd name="connsiteX1" fmla="*/ 7398 w 19060"/>
              <a:gd name="connsiteY1" fmla="*/ 884 h 2798"/>
              <a:gd name="connsiteX2" fmla="*/ 12257 w 19060"/>
              <a:gd name="connsiteY2" fmla="*/ 1605 h 2798"/>
              <a:gd name="connsiteX3" fmla="*/ 15386 w 19060"/>
              <a:gd name="connsiteY3" fmla="*/ 1279 h 2798"/>
              <a:gd name="connsiteX4" fmla="*/ 19060 w 19060"/>
              <a:gd name="connsiteY4" fmla="*/ 0 h 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0" h="2798">
                <a:moveTo>
                  <a:pt x="0" y="2798"/>
                </a:moveTo>
                <a:cubicBezTo>
                  <a:pt x="1517" y="2480"/>
                  <a:pt x="5561" y="1070"/>
                  <a:pt x="7398" y="884"/>
                </a:cubicBezTo>
                <a:cubicBezTo>
                  <a:pt x="9235" y="698"/>
                  <a:pt x="10926" y="1539"/>
                  <a:pt x="12257" y="1605"/>
                </a:cubicBezTo>
                <a:cubicBezTo>
                  <a:pt x="13589" y="1670"/>
                  <a:pt x="14252" y="1546"/>
                  <a:pt x="15386" y="1279"/>
                </a:cubicBezTo>
                <a:cubicBezTo>
                  <a:pt x="16520" y="1012"/>
                  <a:pt x="17790" y="506"/>
                  <a:pt x="19060" y="0"/>
                </a:cubicBezTo>
              </a:path>
            </a:pathLst>
          </a:custGeom>
          <a:noFill/>
          <a:ln w="31750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"/>
              <a:ea typeface="HarmonyOS Sans SC"/>
              <a:cs typeface="+mn-cs"/>
            </a:endParaRPr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8123202" y="2791532"/>
            <a:ext cx="2579181" cy="1001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使用Rust，运行RustChatGPT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4" name="矩形: 圆角 33"/>
          <p:cNvSpPr/>
          <p:nvPr>
            <p:custDataLst>
              <p:tags r:id="rId5"/>
            </p:custDataLst>
          </p:nvPr>
        </p:nvSpPr>
        <p:spPr>
          <a:xfrm>
            <a:off x="8121561" y="2370948"/>
            <a:ext cx="2577600" cy="38431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spc="100" dirty="0">
                <a:solidFill>
                  <a:schemeClr val="accent1"/>
                </a:solidFill>
              </a:rPr>
              <a:t>运行程序</a:t>
            </a:r>
            <a:endParaRPr lang="zh-CN" altLang="en-US" b="1" spc="100" dirty="0">
              <a:solidFill>
                <a:schemeClr val="accent1"/>
              </a:solidFill>
            </a:endParaRPr>
          </a:p>
        </p:txBody>
      </p:sp>
      <p:sp>
        <p:nvSpPr>
          <p:cNvPr id="4103" name="椭圆 4102"/>
          <p:cNvSpPr/>
          <p:nvPr>
            <p:custDataLst>
              <p:tags r:id="rId6"/>
            </p:custDataLst>
          </p:nvPr>
        </p:nvSpPr>
        <p:spPr>
          <a:xfrm>
            <a:off x="9161615" y="4037156"/>
            <a:ext cx="504000" cy="50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21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191" cap="flat">
            <a:noFill/>
            <a:prstDash val="solid"/>
            <a:miter/>
          </a:ln>
        </p:spPr>
        <p:txBody>
          <a:bodyPr wrap="none"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03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4806547" y="4727726"/>
            <a:ext cx="2579181" cy="1001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本地部署Rust环境，部署源代码RustChatGPT程序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: 圆角 31"/>
          <p:cNvSpPr/>
          <p:nvPr>
            <p:custDataLst>
              <p:tags r:id="rId8"/>
            </p:custDataLst>
          </p:nvPr>
        </p:nvSpPr>
        <p:spPr>
          <a:xfrm>
            <a:off x="4804906" y="4307142"/>
            <a:ext cx="2577600" cy="38431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spc="100" dirty="0">
                <a:solidFill>
                  <a:schemeClr val="accent1"/>
                </a:solidFill>
              </a:rPr>
              <a:t>编译程序</a:t>
            </a:r>
            <a:endParaRPr lang="zh-CN" altLang="en-US" b="1" spc="100" dirty="0">
              <a:solidFill>
                <a:schemeClr val="accent1"/>
              </a:solidFill>
            </a:endParaRPr>
          </a:p>
        </p:txBody>
      </p:sp>
      <p:sp>
        <p:nvSpPr>
          <p:cNvPr id="4104" name="椭圆 4103"/>
          <p:cNvSpPr/>
          <p:nvPr>
            <p:custDataLst>
              <p:tags r:id="rId9"/>
            </p:custDataLst>
          </p:nvPr>
        </p:nvSpPr>
        <p:spPr>
          <a:xfrm>
            <a:off x="5844960" y="3579813"/>
            <a:ext cx="504000" cy="50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21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191" cap="flat">
            <a:noFill/>
            <a:prstDash val="solid"/>
            <a:miter/>
          </a:ln>
        </p:spPr>
        <p:txBody>
          <a:bodyPr wrap="none"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02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1503833" y="2484295"/>
            <a:ext cx="2579181" cy="1001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拉取项目要求中所提供的源代码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: 圆角 16"/>
          <p:cNvSpPr/>
          <p:nvPr>
            <p:custDataLst>
              <p:tags r:id="rId11"/>
            </p:custDataLst>
          </p:nvPr>
        </p:nvSpPr>
        <p:spPr>
          <a:xfrm>
            <a:off x="1503832" y="2063711"/>
            <a:ext cx="2579181" cy="38431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spc="100" dirty="0">
                <a:solidFill>
                  <a:schemeClr val="accent1"/>
                </a:solidFill>
                <a:ea typeface="宋体" panose="02010600030101010101" pitchFamily="2" charset="-122"/>
              </a:rPr>
              <a:t>拉取源代码</a:t>
            </a:r>
            <a:endParaRPr lang="zh-CN" altLang="en-US" b="1" spc="100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105" name="椭圆 4104"/>
          <p:cNvSpPr/>
          <p:nvPr>
            <p:custDataLst>
              <p:tags r:id="rId12"/>
            </p:custDataLst>
          </p:nvPr>
        </p:nvSpPr>
        <p:spPr>
          <a:xfrm>
            <a:off x="2528305" y="3664972"/>
            <a:ext cx="504000" cy="50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21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191" cap="flat">
            <a:noFill/>
            <a:prstDash val="solid"/>
            <a:miter/>
          </a:ln>
        </p:spPr>
        <p:txBody>
          <a:bodyPr wrap="none"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01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0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6"/>
  <p:tag name="KSO_WM_UNIT_TYPE" val="a"/>
  <p:tag name="KSO_WM_UNIT_INDEX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6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6"/>
  <p:tag name="KSO_WM_UNIT_TYPE" val="a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8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4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105_1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PRESET_TEXT" val="单击此处添加文档标题内容"/>
</p:tagLst>
</file>

<file path=ppt/tags/tag242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105_1*f*4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PRESET_TEXT" val="汇报人：WPS"/>
</p:tagLst>
</file>

<file path=ppt/tags/tag243.xml><?xml version="1.0" encoding="utf-8"?>
<p:tagLst xmlns:p="http://schemas.openxmlformats.org/presentationml/2006/main">
  <p:tag name="KSO_WM_SLIDE_ID" val="custom20233105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105"/>
  <p:tag name="KSO_WM_SLIDE_LAYOUT" val="a_f"/>
  <p:tag name="KSO_WM_SLIDE_LAYOUT_CNT" val="1_1"/>
  <p:tag name="KSO_WM_SLIDE_TYPE" val="title"/>
  <p:tag name="KSO_WM_SLIDE_SUBTYPE" val="pureTxt"/>
  <p:tag name="KSO_WM_TEMPLATE_THUMBS_INDEX" val="1、9"/>
  <p:tag name="KSO_WM_SLIDE_THEME_ID" val="3321202"/>
  <p:tag name="KSO_WM_SLIDE_THEME_NAME" val="紫色半圆线条极简风主题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4"/>
  <p:tag name="KSO_WM_DIAGRAM_GROUP_CODE" val="l1-1"/>
  <p:tag name="KSO_WM_UNIT_TYPE" val="a"/>
  <p:tag name="KSO_WM_UNIT_INDEX" val="1"/>
  <p:tag name="KSO_WM_UNIT_PRESET_TEXT" val="目录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1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3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3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1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2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4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1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2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4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2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3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4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257.xml><?xml version="1.0" encoding="utf-8"?>
<p:tagLst xmlns:p="http://schemas.openxmlformats.org/presentationml/2006/main">
  <p:tag name="KSO_WM_SLIDE_ID" val="custom20233105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3105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25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60.xml><?xml version="1.0" encoding="utf-8"?>
<p:tagLst xmlns:p="http://schemas.openxmlformats.org/presentationml/2006/main">
  <p:tag name="KSO_WM_SLIDE_ID" val="custom2023310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TYPE" val="sectionTitle"/>
  <p:tag name="KSO_WM_SLIDE_SUBTYPE" val="pureTxt"/>
  <p:tag name="KSO_WM_SLIDE_LAYOUT" val="a_e"/>
  <p:tag name="KSO_WM_SLIDE_LAYOUT_CNT" val="1_1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4749_1*a*1"/>
  <p:tag name="KSO_WM_TEMPLATE_CATEGORY" val="custom"/>
  <p:tag name="KSO_WM_TEMPLATE_INDEX" val="20234749"/>
  <p:tag name="KSO_WM_UNIT_LAYERLEVEL" val="1"/>
  <p:tag name="KSO_WM_TAG_VERSION" val="3.0"/>
  <p:tag name="KSO_WM_BEAUTIFY_FLAG" val="#wm#"/>
  <p:tag name="KSO_WM_UNIT_PRESET_TEXT" val="单击此处添加标题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4749_1*i*1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4749_1*i*2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34749_1*i*3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34749_1*i*4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UNIT_VALUE" val="1006*100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4749_1*d*1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34749_1*i*5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34749_1*i*6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4745_1*l_h_i*1_1_1"/>
  <p:tag name="KSO_WM_TEMPLATE_CATEGORY" val="diagram"/>
  <p:tag name="KSO_WM_TEMPLATE_INDEX" val="20234745"/>
  <p:tag name="KSO_WM_UNIT_LAYERLEVEL" val="1_1_1"/>
  <p:tag name="KSO_WM_TAG_VERSION" val="3.0"/>
  <p:tag name="KSO_WM_BEAUTIFY_FLAG" val="#wm#"/>
  <p:tag name="KSO_WM_DIAGRAM_MAX_ITEMCNT" val="1"/>
  <p:tag name="KSO_WM_DIAGRAM_MIN_ITEMCNT" val="1"/>
  <p:tag name="KSO_WM_DIAGRAM_VIRTUALLY_FRAME" val="{&quot;height&quot;:310.6583557128906,&quot;left&quot;:73.03755827175345,&quot;top&quot;:168.98865678922402,&quot;width&quot;:351.784332275390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70.xml><?xml version="1.0" encoding="utf-8"?>
<p:tagLst xmlns:p="http://schemas.openxmlformats.org/presentationml/2006/main">
  <p:tag name="KSO_WM_DIAGRAM_VIRTUALLY_FRAME" val="{&quot;height&quot;:310.6583557128906,&quot;left&quot;:73.03755827175345,&quot;top&quot;:168.98865678922402,&quot;width&quot;:351.7843322753906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4745_1*l_h_f*1_1_1"/>
  <p:tag name="KSO_WM_TEMPLATE_CATEGORY" val="diagram"/>
  <p:tag name="KSO_WM_TEMPLATE_INDEX" val="20234745"/>
  <p:tag name="KSO_WM_UNIT_LAYERLEVEL" val="1_1_1"/>
  <p:tag name="KSO_WM_TAG_VERSION" val="3.0"/>
  <p:tag name="KSO_WM_BEAUTIFY_FLAG" val="#wm#"/>
  <p:tag name="KSO_WM_DIAGRAM_MAX_ITEMCNT" val="1"/>
  <p:tag name="KSO_WM_DIAGRAM_MIN_ITEMCNT" val="1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阐述您的观点。根据需要可酌情增减文字。单击此处添加文本具体内容，简明阐述您的观点。根据需要可酌情增减文字，以便观者准确地理解您传达的思想。"/>
  <p:tag name="KSO_WM_UNIT_TEXT_FILL_FORE_SCHEMECOLOR_INDEX" val="1"/>
  <p:tag name="KSO_WM_UNIT_TEXT_FILL_TYPE" val="1"/>
</p:tagLst>
</file>

<file path=ppt/tags/tag27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5*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4745_1*l_h_x*1_1_1"/>
  <p:tag name="KSO_WM_TEMPLATE_CATEGORY" val="diagram"/>
  <p:tag name="KSO_WM_TEMPLATE_INDEX" val="20234745"/>
  <p:tag name="KSO_WM_UNIT_LAYERLEVEL" val="1_1_1"/>
  <p:tag name="KSO_WM_TAG_VERSION" val="3.0"/>
  <p:tag name="KSO_WM_BEAUTIFY_FLAG" val="#wm#"/>
  <p:tag name="KSO_WM_DIAGRAM_MAX_ITEMCNT" val="1"/>
  <p:tag name="KSO_WM_DIAGRAM_MIN_ITEMCNT" val="1"/>
  <p:tag name="KSO_WM_DIAGRAM_VIRTUALLY_FRAME" val="{&quot;height&quot;:310.6583557128906,&quot;left&quot;:73.03755827175345,&quot;top&quot;:168.98865678922402,&quot;width&quot;:351.784332275390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72.xml><?xml version="1.0" encoding="utf-8"?>
<p:tagLst xmlns:p="http://schemas.openxmlformats.org/presentationml/2006/main">
  <p:tag name="KSO_WM_SLIDE_ID" val="custom20234749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1"/>
  <p:tag name="KSO_WM_SLIDE_INDEX" val="1"/>
  <p:tag name="KSO_WM_SLIDE_SIZE" val="351.784*310.658"/>
  <p:tag name="KSO_WM_SLIDE_POSITION" val="73.0376*168.989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4749"/>
  <p:tag name="KSO_WM_SLIDE_LAYOUT" val="a_d_l"/>
  <p:tag name="KSO_WM_SLIDE_LAYOUT_CNT" val="1_1_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27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275.xml><?xml version="1.0" encoding="utf-8"?>
<p:tagLst xmlns:p="http://schemas.openxmlformats.org/presentationml/2006/main">
  <p:tag name="KSO_WM_SLIDE_ID" val="custom2023310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TYPE" val="sectionTitle"/>
  <p:tag name="KSO_WM_SLIDE_SUBTYPE" val="pureTxt"/>
  <p:tag name="KSO_WM_SLIDE_LAYOUT" val="a_e"/>
  <p:tag name="KSO_WM_SLIDE_LAYOUT_CNT" val="1_1"/>
</p:tagLst>
</file>

<file path=ppt/tags/tag276.xml><?xml version="1.0" encoding="utf-8"?>
<p:tagLst xmlns:p="http://schemas.openxmlformats.org/presentationml/2006/main">
  <p:tag name="KSO_WM_BEAUTIFY_FLAG" val="#wm#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4728_3*l_h_i*1_1_2"/>
  <p:tag name="KSO_WM_TEMPLATE_CATEGORY" val="diagram"/>
  <p:tag name="KSO_WM_TEMPLATE_INDEX" val="20234728"/>
  <p:tag name="KSO_WM_UNIT_LAYERLEVEL" val="1_1_1"/>
  <p:tag name="KSO_WM_TAG_VERSION" val="3.0"/>
  <p:tag name="KSO_WM_UNIT_FILL_TYPE" val="1"/>
  <p:tag name="KSO_WM_UNIT_FILL_FORE_SCHEMECOLOR_INDEX" val="5"/>
  <p:tag name="KSO_WM_UNIT_FILL_FORE_SCHEMECOLOR_INDEX_BRIGHTNESS" val="0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solid&quot;:{&quot;brightness&quot;:0,&quot;colorType&quot;:1,&quot;foreColorIndex&quot;:5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7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4728_3*l_h_i*1_4_1"/>
  <p:tag name="KSO_WM_TEMPLATE_CATEGORY" val="diagram"/>
  <p:tag name="KSO_WM_TEMPLATE_INDEX" val="20234728"/>
  <p:tag name="KSO_WM_UNIT_LAYERLEVEL" val="1_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  <p:tag name="KSO_WM_UNIT_TEXT_FILL_FORE_SCHEMECOLOR_INDEX" val="1"/>
  <p:tag name="KSO_WM_UNIT_TEXT_FILL_TYPE" val="1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solid&quot;:{&quot;brightness&quot;:0,&quot;colorType&quot;:1,&quot;foreColorIndex&quot;:6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8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4728_3*l_h_i*1_3_1"/>
  <p:tag name="KSO_WM_TEMPLATE_CATEGORY" val="diagram"/>
  <p:tag name="KSO_WM_TEMPLATE_INDEX" val="20234728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solid&quot;:{&quot;brightness&quot;:0,&quot;colorType&quot;:1,&quot;foreColorIndex&quot;:5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9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4728_3*l_h_i*1_2_1"/>
  <p:tag name="KSO_WM_TEMPLATE_CATEGORY" val="diagram"/>
  <p:tag name="KSO_WM_TEMPLATE_INDEX" val="20234728"/>
  <p:tag name="KSO_WM_UNIT_LAYERLEVEL" val="1_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  <p:tag name="KSO_WM_UNIT_TEXT_FILL_FORE_SCHEMECOLOR_INDEX" val="1"/>
  <p:tag name="KSO_WM_UNIT_TEXT_FILL_TYPE" val="1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solid&quot;:{&quot;brightness&quot;:0,&quot;colorType&quot;:1,&quot;foreColorIndex&quot;:6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80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4728_3*l_h_i*1_1_1"/>
  <p:tag name="KSO_WM_TEMPLATE_CATEGORY" val="diagram"/>
  <p:tag name="KSO_WM_TEMPLATE_INDEX" val="20234728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solid&quot;:{&quot;brightness&quot;:0,&quot;colorType&quot;:1,&quot;foreColorIndex&quot;:5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4728_3*l_h_f*1_1_1"/>
  <p:tag name="KSO_WM_TEMPLATE_CATEGORY" val="diagram"/>
  <p:tag name="KSO_WM_TEMPLATE_INDEX" val="2023472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4"/>
  <p:tag name="KSO_WM_BEAUTIFY_FLAG" val="#wm#"/>
  <p:tag name="KSO_WM_UNIT_PRESET_TEXT" val="单击此处添加文本具体内容，简明扼要地阐述。根据需要可酌情增减文字，以便观者准确地理解"/>
  <p:tag name="KSO_WM_UNIT_TEXT_FILL_FORE_SCHEMECOLOR_INDEX" val="1"/>
  <p:tag name="KSO_WM_UNIT_TEXT_FILL_TYPE" val="1"/>
</p:tagLst>
</file>

<file path=ppt/tags/tag28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4728_3*l_h_f*1_2_1"/>
  <p:tag name="KSO_WM_TEMPLATE_CATEGORY" val="diagram"/>
  <p:tag name="KSO_WM_TEMPLATE_INDEX" val="2023472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4"/>
  <p:tag name="KSO_WM_BEAUTIFY_FLAG" val="#wm#"/>
  <p:tag name="KSO_WM_UNIT_PRESET_TEXT" val="单击此处添加文本具体内容，简明扼要地阐述。根据需要可酌情增减文字，以便观者准确地理解"/>
  <p:tag name="KSO_WM_UNIT_TEXT_FILL_FORE_SCHEMECOLOR_INDEX" val="1"/>
  <p:tag name="KSO_WM_UNIT_TEXT_FILL_TYPE" val="1"/>
</p:tagLst>
</file>

<file path=ppt/tags/tag28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4728_3*l_h_f*1_3_1"/>
  <p:tag name="KSO_WM_TEMPLATE_CATEGORY" val="diagram"/>
  <p:tag name="KSO_WM_TEMPLATE_INDEX" val="2023472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4"/>
  <p:tag name="KSO_WM_BEAUTIFY_FLAG" val="#wm#"/>
  <p:tag name="KSO_WM_UNIT_PRESET_TEXT" val="单击此处添加文本具体内容，简明扼要地阐述。根据需要可酌情增减文字，以便观者准确地理解"/>
  <p:tag name="KSO_WM_UNIT_TEXT_FILL_FORE_SCHEMECOLOR_INDEX" val="1"/>
  <p:tag name="KSO_WM_UNIT_TEXT_FILL_TYPE" val="1"/>
</p:tagLst>
</file>

<file path=ppt/tags/tag28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4728_3*l_h_f*1_4_1"/>
  <p:tag name="KSO_WM_TEMPLATE_CATEGORY" val="diagram"/>
  <p:tag name="KSO_WM_TEMPLATE_INDEX" val="2023472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4"/>
  <p:tag name="KSO_WM_BEAUTIFY_FLAG" val="#wm#"/>
  <p:tag name="KSO_WM_UNIT_PRESET_TEXT" val="单击此处添加文本具体内容，简明扼要地阐述。根据需要可酌情增减文字，以便观者准确地理解"/>
  <p:tag name="KSO_WM_UNIT_TEXT_FILL_FORE_SCHEMECOLOR_INDEX" val="1"/>
  <p:tag name="KSO_WM_UNIT_TEXT_FILL_TYPE" val="1"/>
</p:tagLst>
</file>

<file path=ppt/tags/tag2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4728_3*a*1"/>
  <p:tag name="KSO_WM_TEMPLATE_CATEGORY" val="diagram"/>
  <p:tag name="KSO_WM_TEMPLATE_INDEX" val="20234728"/>
  <p:tag name="KSO_WM_UNIT_LAYERLEVEL" val="1"/>
  <p:tag name="KSO_WM_TAG_VERSION" val="3.0"/>
  <p:tag name="KSO_WM_BEAUTIFY_FLAG" val="#wm#"/>
  <p:tag name="KSO_WM_UNIT_PRESET_TEXT" val="单击此处添加标题"/>
</p:tagLst>
</file>

<file path=ppt/tags/tag2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4728_3*l_h_a*1_1_1"/>
  <p:tag name="KSO_WM_TEMPLATE_CATEGORY" val="diagram"/>
  <p:tag name="KSO_WM_TEMPLATE_INDEX" val="2023472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"/>
  <p:tag name="KSO_WM_BEAUTIFY_FLAG" val="#wm#"/>
  <p:tag name="KSO_WM_UNIT_PRESET_TEXT" val="此处添加标题"/>
  <p:tag name="KSO_WM_UNIT_TEXT_FILL_FORE_SCHEMECOLOR_INDEX" val="1"/>
  <p:tag name="KSO_WM_UNIT_TEXT_FILL_TYPE" val="1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4728_3*l_h_a*1_2_1"/>
  <p:tag name="KSO_WM_TEMPLATE_CATEGORY" val="diagram"/>
  <p:tag name="KSO_WM_TEMPLATE_INDEX" val="2023472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"/>
  <p:tag name="KSO_WM_BEAUTIFY_FLAG" val="#wm#"/>
  <p:tag name="KSO_WM_UNIT_PRESET_TEXT" val="此处添加标题"/>
  <p:tag name="KSO_WM_UNIT_TEXT_FILL_FORE_SCHEMECOLOR_INDEX" val="1"/>
  <p:tag name="KSO_WM_UNIT_TEXT_FILL_TYPE" val="1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4728_3*l_h_a*1_3_1"/>
  <p:tag name="KSO_WM_TEMPLATE_CATEGORY" val="diagram"/>
  <p:tag name="KSO_WM_TEMPLATE_INDEX" val="2023472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"/>
  <p:tag name="KSO_WM_BEAUTIFY_FLAG" val="#wm#"/>
  <p:tag name="KSO_WM_UNIT_PRESET_TEXT" val="此处添加标题"/>
  <p:tag name="KSO_WM_UNIT_TEXT_FILL_FORE_SCHEMECOLOR_INDEX" val="1"/>
  <p:tag name="KSO_WM_UNIT_TEXT_FILL_TYPE" val="1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4728_3*l_h_a*1_4_1"/>
  <p:tag name="KSO_WM_TEMPLATE_CATEGORY" val="diagram"/>
  <p:tag name="KSO_WM_TEMPLATE_INDEX" val="2023472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此处添加标题"/>
  <p:tag name="KSO_WM_UNIT_TEXT_FILL_FORE_SCHEMECOLOR_INDEX" val="1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0.xml><?xml version="1.0" encoding="utf-8"?>
<p:tagLst xmlns:p="http://schemas.openxmlformats.org/presentationml/2006/main">
  <p:tag name="KSO_WM_BEAUTIFY_FLAG" val="#wm#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4728_3*l_h_i*1_2_2"/>
  <p:tag name="KSO_WM_TEMPLATE_CATEGORY" val="diagram"/>
  <p:tag name="KSO_WM_TEMPLATE_INDEX" val="20234728"/>
  <p:tag name="KSO_WM_UNIT_LAYERLEVEL" val="1_1_1"/>
  <p:tag name="KSO_WM_TAG_VERSION" val="3.0"/>
  <p:tag name="KSO_WM_UNIT_FILL_TYPE" val="1"/>
  <p:tag name="KSO_WM_UNIT_FILL_FORE_SCHEMECOLOR_INDEX" val="6"/>
  <p:tag name="KSO_WM_UNIT_FILL_FORE_SCHEMECOLOR_INDEX_BRIGHTNESS" val="0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solid&quot;:{&quot;brightness&quot;:0,&quot;colorType&quot;:1,&quot;foreColorIndex&quot;:6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1.xml><?xml version="1.0" encoding="utf-8"?>
<p:tagLst xmlns:p="http://schemas.openxmlformats.org/presentationml/2006/main">
  <p:tag name="KSO_WM_BEAUTIFY_FLAG" val="#wm#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4728_3*l_h_i*1_3_2"/>
  <p:tag name="KSO_WM_TEMPLATE_CATEGORY" val="diagram"/>
  <p:tag name="KSO_WM_TEMPLATE_INDEX" val="20234728"/>
  <p:tag name="KSO_WM_UNIT_LAYERLEVEL" val="1_1_1"/>
  <p:tag name="KSO_WM_TAG_VERSION" val="3.0"/>
  <p:tag name="KSO_WM_UNIT_FILL_TYPE" val="1"/>
  <p:tag name="KSO_WM_UNIT_FILL_FORE_SCHEMECOLOR_INDEX" val="5"/>
  <p:tag name="KSO_WM_UNIT_FILL_FORE_SCHEMECOLOR_INDEX_BRIGHTNESS" val="0"/>
  <p:tag name="KSO_WM_DIAGRAM_MAX_ITEMCNT" val="4"/>
  <p:tag name="KSO_WM_DIAGRAM_MIN_ITEMCNT" val="2"/>
  <p:tag name="KSO_WM_DIAGRAM_VIRTUALLY_FRAME" val="{&quot;height&quot;:334.51866141732273,&quot;left&quot;:70.87813445804622,&quot;top&quot;:138.88125984251968,&quot;width&quot;:818.24365234375}"/>
  <p:tag name="KSO_WM_DIAGRAM_COLOR_MATCH_VALUE" val="{&quot;shape&quot;:{&quot;fill&quot;:{&quot;solid&quot;:{&quot;brightness&quot;:0,&quot;colorType&quot;:1,&quot;foreColorIndex&quot;:5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2.xml><?xml version="1.0" encoding="utf-8"?>
<p:tagLst xmlns:p="http://schemas.openxmlformats.org/presentationml/2006/main">
  <p:tag name="KSO_WM_SLIDE_ID" val="diagram20234728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816.972*334.519"/>
  <p:tag name="KSO_WM_SLIDE_POSITION" val="71.5139*138.881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4728"/>
  <p:tag name="KSO_WM_SLIDE_LAYOUT" val="a_l"/>
  <p:tag name="KSO_WM_SLIDE_LAYOUT_CNT" val="1_1"/>
  <p:tag name="KSO_WM_SPECIAL_SOURCE" val="bdnull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23_1*i*1"/>
  <p:tag name="KSO_WM_TEMPLATE_CATEGORY" val="custom"/>
  <p:tag name="KSO_WM_TEMPLATE_INDEX" val="20232423"/>
  <p:tag name="KSO_WM_UNIT_LAYERLEVEL" val="1"/>
  <p:tag name="KSO_WM_TAG_VERSION" val="3.0"/>
  <p:tag name="KSO_WM_BEAUTIFY_FLAG" val="#wm#"/>
</p:tagLst>
</file>

<file path=ppt/tags/tag2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2423"/>
  <p:tag name="KSO_WM_UNIT_ID" val="custom20232423_1*a*1"/>
  <p:tag name="KSO_WM_UNIT_PRESET_TEXT" val="单击此处添加标题"/>
</p:tagLst>
</file>

<file path=ppt/tags/tag295.xml><?xml version="1.0" encoding="utf-8"?>
<p:tagLst xmlns:p="http://schemas.openxmlformats.org/presentationml/2006/main">
  <p:tag name="KSO_WM_UNIT_VALUE" val="1904*18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2423_1*d*1"/>
  <p:tag name="KSO_WM_TEMPLATE_CATEGORY" val="custom"/>
  <p:tag name="KSO_WM_TEMPLATE_INDEX" val="20232423"/>
  <p:tag name="KSO_WM_UNIT_LAYERLEVEL" val="1"/>
  <p:tag name="KSO_WM_TAG_VERSION" val="3.0"/>
  <p:tag name="KSO_WM_BEAUTIFY_FLAG" val="#wm#"/>
</p:tagLst>
</file>

<file path=ppt/tags/tag29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22_1*l_h_f*1_1_1"/>
  <p:tag name="KSO_WM_TEMPLATE_CATEGORY" val="diagram"/>
  <p:tag name="KSO_WM_TEMPLATE_INDEX" val="2023242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26"/>
  <p:tag name="KSO_WM_DIAGRAM_MAX_ITEMCNT" val="1"/>
  <p:tag name="KSO_WM_DIAGRAM_MIN_ITEMCNT" val="1"/>
  <p:tag name="KSO_WM_DIAGRAM_VIRTUALLY_FRAME" val="{&quot;height&quot;:237.16527559055118,&quot;left&quot;:55.64424564391611,&quot;top&quot;:173.86488188976378,&quot;width&quot;:329.9627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"/>
</p:tagLst>
</file>

<file path=ppt/tags/tag2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22_1*l_h_a*1_1_1"/>
  <p:tag name="KSO_WM_TEMPLATE_CATEGORY" val="diagram"/>
  <p:tag name="KSO_WM_TEMPLATE_INDEX" val="2023242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3"/>
  <p:tag name="KSO_WM_DIAGRAM_MAX_ITEMCNT" val="1"/>
  <p:tag name="KSO_WM_DIAGRAM_MIN_ITEMCNT" val="1"/>
  <p:tag name="KSO_WM_DIAGRAM_VIRTUALLY_FRAME" val="{&quot;height&quot;:237.16527559055118,&quot;left&quot;:55.64424564391611,&quot;top&quot;:173.86488188976378,&quot;width&quot;:329.9627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</p:tagLst>
</file>

<file path=ppt/tags/tag29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29.963*139.382"/>
  <p:tag name="KSO_WM_SLIDE_POSITION" val="55.6443*222.99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2423"/>
  <p:tag name="KSO_WM_TEMPLATE_SUBCATEGORY" val="0"/>
  <p:tag name="KSO_WM_SLIDE_INDEX" val="1"/>
  <p:tag name="KSO_WM_TAG_VERSION" val="3.0"/>
  <p:tag name="KSO_WM_SLIDE_ID" val="custom20232423_1"/>
  <p:tag name="KSO_WM_SLIDE_ITEM_CNT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301.xml><?xml version="1.0" encoding="utf-8"?>
<p:tagLst xmlns:p="http://schemas.openxmlformats.org/presentationml/2006/main">
  <p:tag name="KSO_WM_SLIDE_ID" val="custom2023310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TYPE" val="sectionTitle"/>
  <p:tag name="KSO_WM_SLIDE_SUBTYPE" val="pureTxt"/>
  <p:tag name="KSO_WM_SLIDE_LAYOUT" val="a_e"/>
  <p:tag name="KSO_WM_SLIDE_LAYOUT_CNT" val="1_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6933_1*a*1"/>
  <p:tag name="KSO_WM_TEMPLATE_CATEGORY" val="diagram"/>
  <p:tag name="KSO_WM_TEMPLATE_INDEX" val="20236933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m1-1"/>
  <p:tag name="KSO_WM_UNIT_TYPE" val="a"/>
  <p:tag name="KSO_WM_UNIT_INDEX" val="1"/>
  <p:tag name="KSO_WM_UNIT_PRESET_TEXT" val="单击此处添加标题"/>
</p:tagLst>
</file>

<file path=ppt/tags/tag303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i*1_1"/>
  <p:tag name="KSO_WM_TEMPLATE_CATEGORY" val="diagram"/>
  <p:tag name="KSO_WM_TEMPLATE_INDEX" val="20236933"/>
  <p:tag name="KSO_WM_UNIT_LAYERLEVEL" val="1_1"/>
  <p:tag name="KSO_WM_TAG_VERSION" val="3.0"/>
  <p:tag name="KSO_WM_BEAUTIFY_FLAG" val="#wm#"/>
  <p:tag name="KSO_WM_DIAGRAM_GROUP_CODE" val="m1-1"/>
  <p:tag name="KSO_WM_UNIT_TYPE" val="m_i"/>
  <p:tag name="KSO_WM_UNIT_INDEX" val="1_1"/>
  <p:tag name="KSO_WM_DIAGRAM_VERSION" val="3"/>
  <p:tag name="KSO_WM_DIAGRAM_COLOR_TRICK" val="1"/>
  <p:tag name="KSO_WM_DIAGRAM_COLOR_TEXT_CAN_REMOVE" val="n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gradient&quot;:[{&quot;brightness&quot;:0.5,&quot;colorType&quot;:1,&quot;foreColorIndex&quot;:13,&quot;pos&quot;:0,&quot;transparency&quot;:0.800000011920929},{&quot;brightness&quot;:0.5,&quot;colorType&quot;:1,&quot;foreColorIndex&quot;:13,&quot;pos&quot;:0.6000000238418579,&quot;transparency&quot;:0.4000000059604645},{&quot;brightness&quot;:0.5,&quot;colorType&quot;:1,&quot;foreColorIndex&quot;:13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04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i*1_2"/>
  <p:tag name="KSO_WM_TEMPLATE_CATEGORY" val="diagram"/>
  <p:tag name="KSO_WM_TEMPLATE_INDEX" val="20236933"/>
  <p:tag name="KSO_WM_UNIT_LAYERLEVEL" val="1_1"/>
  <p:tag name="KSO_WM_TAG_VERSION" val="3.0"/>
  <p:tag name="KSO_WM_BEAUTIFY_FLAG" val="#wm#"/>
  <p:tag name="KSO_WM_DIAGRAM_GROUP_CODE" val="m1-1"/>
  <p:tag name="KSO_WM_UNIT_TYPE" val="m_i"/>
  <p:tag name="KSO_WM_UNIT_INDEX" val="1_2"/>
  <p:tag name="KSO_WM_DIAGRAM_VERSION" val="3"/>
  <p:tag name="KSO_WM_DIAGRAM_COLOR_TRICK" val="1"/>
  <p:tag name="KSO_WM_DIAGRAM_COLOR_TEXT_CAN_REMOVE" val="n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0.5299999713897705,&quot;transparency&quot;:0},{&quot;brightness&quot;:0.800000011920929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05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f*1_3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SUBTYPE" val="a"/>
  <p:tag name="KSO_WM_UNIT_NOCLEAR" val="0"/>
  <p:tag name="KSO_WM_UNIT_VALUE" val="39"/>
  <p:tag name="KSO_WM_DIAGRAM_GROUP_CODE" val="m1-1"/>
  <p:tag name="KSO_WM_UNIT_TYPE" val="m_h_f"/>
  <p:tag name="KSO_WM_UNIT_INDEX" val="1_3_1"/>
  <p:tag name="KSO_WM_DIAGRAM_VERSION" val="3"/>
  <p:tag name="KSO_WM_DIAGRAM_COLOR_TRICK" val="1"/>
  <p:tag name="KSO_WM_DIAGRAM_COLOR_TEXT_CAN_REMOVE" val="n"/>
  <p:tag name="KSO_WM_UNIT_PRESET_TEXT" val="单击此处输入您的项正文，文字是您思想的提炼，请尽量言简意赅的阐述观点。&#10;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06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a*1_3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m1-1"/>
  <p:tag name="KSO_WM_UNIT_TYPE" val="m_h_a"/>
  <p:tag name="KSO_WM_UNIT_INDEX" val="1_3_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07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i*1_3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DIAGRAM_GROUP_CODE" val="m1-1"/>
  <p:tag name="KSO_WM_UNIT_SUBTYPE" val="d"/>
  <p:tag name="KSO_WM_UNIT_TYPE" val="m_h_i"/>
  <p:tag name="KSO_WM_UNIT_INDEX" val="1_3_1"/>
  <p:tag name="KSO_WM_DIAGRAM_VERSION" val="3"/>
  <p:tag name="KSO_WM_DIAGRAM_COLOR_TRICK" val="1"/>
  <p:tag name="KSO_WM_DIAGRAM_COLOR_TEXT_CAN_REMOVE" val="n"/>
  <p:tag name="KSO_WM_UNIT_PRESET_TEXT" val="03"/>
  <p:tag name="KSO_WM_UNIT_FILL_TYPE" val="3"/>
  <p:tag name="KSO_WM_DIAGRAM_MAX_ITEMCNT" val="5"/>
  <p:tag name="KSO_WM_DIAGRAM_MIN_ITEMCNT" val="3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0.20999999344348907,&quot;transparency&quot;:0},{&quot;brightness&quot;:0,&quot;colorType&quot;:1,&quot;foreColorIndex&quot;:5,&quot;pos&quot;:0.80000001192092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08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f*1_2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SUBTYPE" val="a"/>
  <p:tag name="KSO_WM_UNIT_NOCLEAR" val="0"/>
  <p:tag name="KSO_WM_UNIT_VALUE" val="39"/>
  <p:tag name="KSO_WM_DIAGRAM_GROUP_CODE" val="m1-1"/>
  <p:tag name="KSO_WM_UNIT_TYPE" val="m_h_f"/>
  <p:tag name="KSO_WM_UNIT_INDEX" val="1_2_1"/>
  <p:tag name="KSO_WM_DIAGRAM_VERSION" val="3"/>
  <p:tag name="KSO_WM_DIAGRAM_COLOR_TRICK" val="1"/>
  <p:tag name="KSO_WM_DIAGRAM_COLOR_TEXT_CAN_REMOVE" val="n"/>
  <p:tag name="KSO_WM_UNIT_PRESET_TEXT" val="单击此处输入您的项正文，文字是您思想的提炼，请尽量言简意赅的阐述观点。&#10;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09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a*1_2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m1-1"/>
  <p:tag name="KSO_WM_UNIT_TYPE" val="m_h_a"/>
  <p:tag name="KSO_WM_UNIT_INDEX" val="1_2_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10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i*1_2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DIAGRAM_GROUP_CODE" val="m1-1"/>
  <p:tag name="KSO_WM_UNIT_SUBTYPE" val="d"/>
  <p:tag name="KSO_WM_UNIT_TYPE" val="m_h_i"/>
  <p:tag name="KSO_WM_UNIT_INDEX" val="1_2_1"/>
  <p:tag name="KSO_WM_DIAGRAM_VERSION" val="3"/>
  <p:tag name="KSO_WM_DIAGRAM_COLOR_TRICK" val="1"/>
  <p:tag name="KSO_WM_DIAGRAM_COLOR_TEXT_CAN_REMOVE" val="n"/>
  <p:tag name="KSO_WM_UNIT_PRESET_TEXT" val="02"/>
  <p:tag name="KSO_WM_UNIT_FILL_TYPE" val="3"/>
  <p:tag name="KSO_WM_DIAGRAM_MAX_ITEMCNT" val="5"/>
  <p:tag name="KSO_WM_DIAGRAM_MIN_ITEMCNT" val="3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0.20999999344348907,&quot;transparency&quot;:0},{&quot;brightness&quot;:0,&quot;colorType&quot;:1,&quot;foreColorIndex&quot;:5,&quot;pos&quot;:0.80000001192092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11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f*1_1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SUBTYPE" val="a"/>
  <p:tag name="KSO_WM_UNIT_NOCLEAR" val="0"/>
  <p:tag name="KSO_WM_UNIT_VALUE" val="39"/>
  <p:tag name="KSO_WM_DIAGRAM_GROUP_CODE" val="m1-1"/>
  <p:tag name="KSO_WM_UNIT_TYPE" val="m_h_f"/>
  <p:tag name="KSO_WM_UNIT_INDEX" val="1_1_1"/>
  <p:tag name="KSO_WM_DIAGRAM_VERSION" val="3"/>
  <p:tag name="KSO_WM_DIAGRAM_COLOR_TRICK" val="1"/>
  <p:tag name="KSO_WM_DIAGRAM_COLOR_TEXT_CAN_REMOVE" val="n"/>
  <p:tag name="KSO_WM_UNIT_PRESET_TEXT" val="单击此处输入您的项正文，文字是您思想的提炼，请尽量言简意赅的阐述观点。&#10;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12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a*1_1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8"/>
  <p:tag name="KSO_WM_DIAGRAM_GROUP_CODE" val="m1-1"/>
  <p:tag name="KSO_WM_UNIT_TYPE" val="m_h_a"/>
  <p:tag name="KSO_WM_UNIT_INDEX" val="1_1_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13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i*1_1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DIAGRAM_GROUP_CODE" val="m1-1"/>
  <p:tag name="KSO_WM_UNIT_SUBTYPE" val="d"/>
  <p:tag name="KSO_WM_UNIT_TYPE" val="m_h_i"/>
  <p:tag name="KSO_WM_UNIT_INDEX" val="1_1_1"/>
  <p:tag name="KSO_WM_DIAGRAM_VERSION" val="3"/>
  <p:tag name="KSO_WM_DIAGRAM_COLOR_TRICK" val="1"/>
  <p:tag name="KSO_WM_DIAGRAM_COLOR_TEXT_CAN_REMOVE" val="n"/>
  <p:tag name="KSO_WM_UNIT_PRESET_TEXT" val="01"/>
  <p:tag name="KSO_WM_UNIT_FILL_TYPE" val="3"/>
  <p:tag name="KSO_WM_DIAGRAM_MAX_ITEMCNT" val="5"/>
  <p:tag name="KSO_WM_DIAGRAM_MIN_ITEMCNT" val="3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0.20999999344348907,&quot;transparency&quot;:0},{&quot;brightness&quot;:0,&quot;colorType&quot;:1,&quot;foreColorIndex&quot;:5,&quot;pos&quot;:0.80000001192092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14.xml><?xml version="1.0" encoding="utf-8"?>
<p:tagLst xmlns:p="http://schemas.openxmlformats.org/presentationml/2006/main">
  <p:tag name="KSO_WM_SLIDE_ID" val="diagram20236933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1"/>
  <p:tag name="KSO_WM_SLIDE_SIZE" val="962.4*255.524"/>
  <p:tag name="KSO_WM_SLIDE_POSITION" val="-1.10346*195.614"/>
  <p:tag name="KSO_WM_TAG_VERSION" val="3.0"/>
  <p:tag name="KSO_WM_BEAUTIFY_FLAG" val="#wm#"/>
  <p:tag name="KSO_WM_TEMPLATE_CATEGORY" val="diagram"/>
  <p:tag name="KSO_WM_TEMPLATE_INDEX" val="20236933"/>
  <p:tag name="KSO_WM_DIAGRAM_GROUP_CODE" val="m1-1"/>
  <p:tag name="KSO_WM_SLIDE_DIAGTYPE" val="m"/>
  <p:tag name="KSO_WM_SLIDE_LAYOUT" val="a_m"/>
  <p:tag name="KSO_WM_SLIDE_LAYOUT_CNT" val="1_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31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317.xml><?xml version="1.0" encoding="utf-8"?>
<p:tagLst xmlns:p="http://schemas.openxmlformats.org/presentationml/2006/main">
  <p:tag name="KSO_WM_SLIDE_ID" val="custom2023310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TYPE" val="sectionTitle"/>
  <p:tag name="KSO_WM_SLIDE_SUBTYPE" val="pureTxt"/>
  <p:tag name="KSO_WM_SLIDE_LAYOUT" val="a_e"/>
  <p:tag name="KSO_WM_SLIDE_LAYOUT_CNT" val="1_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551_1*i*1"/>
  <p:tag name="KSO_WM_TEMPLATE_CATEGORY" val="custom"/>
  <p:tag name="KSO_WM_TEMPLATE_INDEX" val="20233551"/>
  <p:tag name="KSO_WM_UNIT_LAYERLEVEL" val="1"/>
  <p:tag name="KSO_WM_TAG_VERSION" val="3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551_1*i*2"/>
  <p:tag name="KSO_WM_TEMPLATE_CATEGORY" val="custom"/>
  <p:tag name="KSO_WM_TEMPLATE_INDEX" val="2023355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33551_1*i*3"/>
  <p:tag name="KSO_WM_TEMPLATE_CATEGORY" val="custom"/>
  <p:tag name="KSO_WM_TEMPLATE_INDEX" val="20233551"/>
  <p:tag name="KSO_WM_UNIT_LAYERLEVEL" val="1"/>
  <p:tag name="KSO_WM_TAG_VERSION" val="3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33551_1*i*4"/>
  <p:tag name="KSO_WM_TEMPLATE_CATEGORY" val="custom"/>
  <p:tag name="KSO_WM_TEMPLATE_INDEX" val="20233551"/>
  <p:tag name="KSO_WM_UNIT_LAYERLEVEL" val="1"/>
  <p:tag name="KSO_WM_TAG_VERSION" val="3.0"/>
  <p:tag name="KSO_WM_BEAUTIFY_FLAG" val="#wm#"/>
</p:tagLst>
</file>

<file path=ppt/tags/tag322.xml><?xml version="1.0" encoding="utf-8"?>
<p:tagLst xmlns:p="http://schemas.openxmlformats.org/presentationml/2006/main">
  <p:tag name="KSO_WM_UNIT_VALUE" val="1587*23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551_1*d*1"/>
  <p:tag name="KSO_WM_TEMPLATE_CATEGORY" val="custom"/>
  <p:tag name="KSO_WM_TEMPLATE_INDEX" val="20233551"/>
  <p:tag name="KSO_WM_UNIT_LAYERLEVEL" val="1"/>
  <p:tag name="KSO_WM_TAG_VERSION" val="3.0"/>
  <p:tag name="KSO_WM_BEAUTIFY_FLAG" val="#wm#"/>
</p:tagLst>
</file>

<file path=ppt/tags/tag32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620_1*l_h_f*1_1_1"/>
  <p:tag name="KSO_WM_TEMPLATE_CATEGORY" val="diagram"/>
  <p:tag name="KSO_WM_TEMPLATE_INDEX" val="2023362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218.8968505859375,&quot;left&quot;:69.28810427688236,&quot;top&quot;:301.5421258881336,&quot;width&quot;:459.86189572311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您的项正文，请尽量言简意赅的阐述您的观点。单击此处输入您的项正文，请尽量言简意赅的阐述您的观点。单击此处输入您的项正文，请尽量言简意赅的阐述您的观点。单击此处输入您的项正文，请尽量言简意赅的阐述您的观点。"/>
</p:tagLst>
</file>

<file path=ppt/tags/tag3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3551_1*a*1"/>
  <p:tag name="KSO_WM_TEMPLATE_CATEGORY" val="custom"/>
  <p:tag name="KSO_WM_TEMPLATE_INDEX" val="20233551"/>
  <p:tag name="KSO_WM_UNIT_LAYERLEVEL" val="1"/>
  <p:tag name="KSO_WM_TAG_VERSION" val="3.0"/>
  <p:tag name="KSO_WM_BEAUTIFY_FLAG" val="#wm#"/>
  <p:tag name="KSO_WM_UNIT_PRESET_TEXT" val="单击此处&#10;添加标题内容"/>
</p:tagLst>
</file>

<file path=ppt/tags/tag325.xml><?xml version="1.0" encoding="utf-8"?>
<p:tagLst xmlns:p="http://schemas.openxmlformats.org/presentationml/2006/main">
  <p:tag name="KSO_WM_SLIDE_ID" val="custom20233551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1"/>
  <p:tag name="KSO_WM_SLIDE_INDEX" val="1"/>
  <p:tag name="KSO_WM_SLIDE_SIZE" val="459.855*112.897"/>
  <p:tag name="KSO_WM_SLIDE_POSITION" val="69.2881*301.542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3551"/>
  <p:tag name="KSO_WM_SLIDE_LAYOUT" val="a_d_l"/>
  <p:tag name="KSO_WM_SLIDE_LAYOUT_CNT" val="1_1_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9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9*f*4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SUBTYPE" val="b"/>
  <p:tag name="KSO_WM_UNIT_NOCLEAR" val="0"/>
  <p:tag name="KSO_WM_UNIT_VALUE" val="8"/>
  <p:tag name="KSO_WM_UNIT_TYPE" val="f"/>
  <p:tag name="KSO_WM_UNIT_INDEX" val="4"/>
  <p:tag name="KSO_WM_UNIT_PRESET_TEXT" val="汇报人：WPS"/>
</p:tagLst>
</file>

<file path=ppt/tags/tag328.xml><?xml version="1.0" encoding="utf-8"?>
<p:tagLst xmlns:p="http://schemas.openxmlformats.org/presentationml/2006/main">
  <p:tag name="KSO_WM_SLIDE_ID" val="custom20233105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105"/>
  <p:tag name="KSO_WM_SLIDE_TYPE" val="endPage"/>
  <p:tag name="KSO_WM_SLIDE_SUBTYPE" val="pureTxt"/>
  <p:tag name="KSO_WM_SLIDE_LAYOUT" val="a_f"/>
  <p:tag name="KSO_WM_SLIDE_LAYOUT_CNT" val="1_1"/>
</p:tagLst>
</file>

<file path=ppt/tags/tag329.xml><?xml version="1.0" encoding="utf-8"?>
<p:tagLst xmlns:p="http://schemas.openxmlformats.org/presentationml/2006/main">
  <p:tag name="commondata" val="eyJoZGlkIjoiOGExYzgxZmM1NjU3YjY0ZWJjOTMwMmFjODNiYzMxOTAifQ==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6"/>
  <p:tag name="KSO_WM_UNIT_TYPE" val="a"/>
  <p:tag name="KSO_WM_UNIT_INDEX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heme/theme1.xml><?xml version="1.0" encoding="utf-8"?>
<a:theme xmlns:a="http://schemas.openxmlformats.org/drawingml/2006/main" name="Office 主题​​">
  <a:themeElements>
    <a:clrScheme name="自定义 85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5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"/>
        <a:cs typeface=""/>
      </a:majorFont>
      <a:minorFont>
        <a:latin typeface="微软雅黑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WPS 演示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微软雅黑</vt:lpstr>
      <vt:lpstr>HarmonyOS Sans SC</vt:lpstr>
      <vt:lpstr>Segoe Print</vt:lpstr>
      <vt:lpstr>Office 主题​​</vt:lpstr>
      <vt:lpstr>1_Office 主题​​</vt:lpstr>
      <vt:lpstr>2_Office 主题​​</vt:lpstr>
      <vt:lpstr>RustChatGPT答辩</vt:lpstr>
      <vt:lpstr>目录</vt:lpstr>
      <vt:lpstr>添加章节标题</vt:lpstr>
      <vt:lpstr>单击此处添加标题</vt:lpstr>
      <vt:lpstr>添加章节标题</vt:lpstr>
      <vt:lpstr>单击此处添加标题</vt:lpstr>
      <vt:lpstr>单击此处添加标题</vt:lpstr>
      <vt:lpstr>添加章节标题</vt:lpstr>
      <vt:lpstr>单击此处添加标题</vt:lpstr>
      <vt:lpstr>添加章节标题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老派大星</dc:creator>
  <cp:lastModifiedBy>戎晒孜被救</cp:lastModifiedBy>
  <cp:revision>3</cp:revision>
  <dcterms:created xsi:type="dcterms:W3CDTF">2023-08-09T12:44:00Z</dcterms:created>
  <dcterms:modified xsi:type="dcterms:W3CDTF">2024-07-04T09:22:59Z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2052-12.1.0.17133</vt:lpwstr>
  </property>
</Properties>
</file>