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1"/>
  </p:notesMasterIdLst>
  <p:sldIdLst>
    <p:sldId id="256" r:id="rId5"/>
    <p:sldId id="260" r:id="rId6"/>
    <p:sldId id="261" r:id="rId7"/>
    <p:sldId id="264" r:id="rId8"/>
    <p:sldId id="265" r:id="rId9"/>
    <p:sldId id="270" r:id="rId10"/>
    <p:sldId id="266" r:id="rId12"/>
    <p:sldId id="271" r:id="rId13"/>
    <p:sldId id="276" r:id="rId14"/>
    <p:sldId id="277" r:id="rId15"/>
    <p:sldId id="267" r:id="rId16"/>
    <p:sldId id="272" r:id="rId17"/>
    <p:sldId id="26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314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>
            <p:custDataLst>
              <p:tags r:id="rId2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>
            <p:custDataLst>
              <p:tags r:id="rId3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>
            <p:custDataLst>
              <p:tags r:id="rId4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>
            <p:custDataLst>
              <p:tags r:id="rId5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>
            <p:custDataLst>
              <p:tags r:id="rId6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lt"/>
                <a:ea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_#color-2050&amp;12433"/>
          <p:cNvSpPr/>
          <p:nvPr>
            <p:custDataLst>
              <p:tags r:id="rId2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5" name="Ellipse 3_#color_$lt1_$lt1-2050&amp;12754"/>
          <p:cNvSpPr/>
          <p:nvPr>
            <p:custDataLst>
              <p:tags r:id="rId3"/>
            </p:custDataLst>
          </p:nvPr>
        </p:nvSpPr>
        <p:spPr>
          <a:xfrm>
            <a:off x="8891016" y="0"/>
            <a:ext cx="3300984" cy="3877056"/>
          </a:xfrm>
          <a:custGeom>
            <a:avLst/>
            <a:gdLst/>
            <a:ahLst/>
            <a:cxnLst/>
            <a:rect l="l" t="t" r="r" b="b"/>
            <a:pathLst>
              <a:path w="3300984" h="3877056">
                <a:moveTo>
                  <a:pt x="512064" y="0"/>
                </a:moveTo>
                <a:lnTo>
                  <a:pt x="0" y="0"/>
                </a:lnTo>
                <a:cubicBezTo>
                  <a:pt x="-27432" y="1920240"/>
                  <a:pt x="1380744" y="3584448"/>
                  <a:pt x="3300984" y="3877056"/>
                </a:cubicBezTo>
                <a:lnTo>
                  <a:pt x="3300984" y="3355848"/>
                </a:lnTo>
                <a:cubicBezTo>
                  <a:pt x="1664208" y="3081528"/>
                  <a:pt x="484632" y="1645920"/>
                  <a:pt x="512064" y="0"/>
                </a:cubicBezTo>
              </a:path>
            </a:pathLst>
          </a:custGeom>
          <a:gradFill>
            <a:gsLst>
              <a:gs pos="69000">
                <a:srgbClr val="FFFFFF">
                  <a:alpha val="100000"/>
                </a:srgbClr>
              </a:gs>
              <a:gs pos="82000">
                <a:schemeClr val="lt1">
                  <a:alpha val="0"/>
                </a:schemeClr>
              </a:gs>
              <a:gs pos="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Ellipse 4 (Stroke)_#color_$lt1_$accent1-2050&amp;12757"/>
          <p:cNvSpPr/>
          <p:nvPr>
            <p:custDataLst>
              <p:tags r:id="rId4"/>
            </p:custDataLst>
          </p:nvPr>
        </p:nvSpPr>
        <p:spPr>
          <a:xfrm>
            <a:off x="9262872" y="1389888"/>
            <a:ext cx="2926080" cy="2478024"/>
          </a:xfrm>
          <a:custGeom>
            <a:avLst/>
            <a:gdLst/>
            <a:ahLst/>
            <a:cxnLst/>
            <a:rect l="l" t="t" r="r" b="b"/>
            <a:pathLst>
              <a:path w="2926080" h="2478024">
                <a:moveTo>
                  <a:pt x="2926080" y="2478024"/>
                </a:moveTo>
                <a:lnTo>
                  <a:pt x="2926080" y="1965960"/>
                </a:lnTo>
                <a:cubicBezTo>
                  <a:pt x="1837944" y="1783080"/>
                  <a:pt x="941832" y="1078992"/>
                  <a:pt x="484632" y="137160"/>
                </a:cubicBezTo>
                <a:cubicBezTo>
                  <a:pt x="420624" y="18288"/>
                  <a:pt x="265176" y="-36576"/>
                  <a:pt x="137160" y="27432"/>
                </a:cubicBezTo>
                <a:cubicBezTo>
                  <a:pt x="18288" y="91440"/>
                  <a:pt x="-36576" y="237744"/>
                  <a:pt x="27432" y="365760"/>
                </a:cubicBezTo>
                <a:cubicBezTo>
                  <a:pt x="566928" y="1472184"/>
                  <a:pt x="1627632" y="2286000"/>
                  <a:pt x="2926080" y="2478024"/>
                </a:cubicBezTo>
              </a:path>
            </a:pathLst>
          </a:custGeom>
          <a:gradFill>
            <a:gsLst>
              <a:gs pos="0">
                <a:schemeClr val="lt1"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8 (Stroke)_#color-2050&amp;12760"/>
          <p:cNvSpPr/>
          <p:nvPr>
            <p:custDataLst>
              <p:tags r:id="rId5"/>
            </p:custDataLst>
          </p:nvPr>
        </p:nvSpPr>
        <p:spPr>
          <a:xfrm>
            <a:off x="10716768" y="3822192"/>
            <a:ext cx="1472184" cy="841248"/>
          </a:xfrm>
          <a:custGeom>
            <a:avLst/>
            <a:gdLst/>
            <a:ahLst/>
            <a:cxnLst/>
            <a:rect l="l" t="t" r="r" b="b"/>
            <a:pathLst>
              <a:path w="1472184" h="841248">
                <a:moveTo>
                  <a:pt x="1472184" y="329184"/>
                </a:moveTo>
                <a:lnTo>
                  <a:pt x="1472184" y="841248"/>
                </a:lnTo>
                <a:cubicBezTo>
                  <a:pt x="1005840" y="795528"/>
                  <a:pt x="557784" y="676656"/>
                  <a:pt x="146304" y="484632"/>
                </a:cubicBezTo>
                <a:cubicBezTo>
                  <a:pt x="18288" y="429768"/>
                  <a:pt x="-36576" y="274320"/>
                  <a:pt x="27432" y="146304"/>
                </a:cubicBezTo>
                <a:cubicBezTo>
                  <a:pt x="82296" y="18288"/>
                  <a:pt x="237744" y="-36576"/>
                  <a:pt x="356616" y="27432"/>
                </a:cubicBezTo>
                <a:cubicBezTo>
                  <a:pt x="704088" y="182880"/>
                  <a:pt x="1078992" y="292608"/>
                  <a:pt x="1472184" y="329184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19" name="Ellipse 9_#color-2050&amp;12763"/>
          <p:cNvSpPr/>
          <p:nvPr>
            <p:custDataLst>
              <p:tags r:id="rId6"/>
            </p:custDataLst>
          </p:nvPr>
        </p:nvSpPr>
        <p:spPr>
          <a:xfrm>
            <a:off x="0" y="3429000"/>
            <a:ext cx="3255264" cy="3429000"/>
          </a:xfrm>
          <a:custGeom>
            <a:avLst/>
            <a:gdLst/>
            <a:ahLst/>
            <a:cxnLst/>
            <a:rect l="l" t="t" r="r" b="b"/>
            <a:pathLst>
              <a:path w="3255264" h="3429000">
                <a:moveTo>
                  <a:pt x="3227832" y="3429000"/>
                </a:moveTo>
                <a:cubicBezTo>
                  <a:pt x="3246120" y="3300984"/>
                  <a:pt x="3255264" y="3172968"/>
                  <a:pt x="3255264" y="3044952"/>
                </a:cubicBezTo>
                <a:cubicBezTo>
                  <a:pt x="3255264" y="1362456"/>
                  <a:pt x="1883664" y="0"/>
                  <a:pt x="201168" y="0"/>
                </a:cubicBezTo>
                <a:cubicBezTo>
                  <a:pt x="137160" y="0"/>
                  <a:pt x="64008" y="0"/>
                  <a:pt x="0" y="9144"/>
                </a:cubicBezTo>
                <a:lnTo>
                  <a:pt x="0" y="512064"/>
                </a:lnTo>
                <a:cubicBezTo>
                  <a:pt x="64008" y="512064"/>
                  <a:pt x="137160" y="512064"/>
                  <a:pt x="201168" y="512064"/>
                </a:cubicBezTo>
                <a:cubicBezTo>
                  <a:pt x="1609344" y="512064"/>
                  <a:pt x="2743200" y="1645920"/>
                  <a:pt x="2743200" y="3044952"/>
                </a:cubicBezTo>
                <a:cubicBezTo>
                  <a:pt x="2743200" y="3172968"/>
                  <a:pt x="2734056" y="3300984"/>
                  <a:pt x="2715768" y="3429000"/>
                </a:cubicBezTo>
                <a:lnTo>
                  <a:pt x="3227832" y="3429000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38200" y="457200"/>
            <a:ext cx="10515000" cy="29988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3908350"/>
            <a:ext cx="10515000" cy="124056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>
            <p:custDataLst>
              <p:tags r:id="rId2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>
            <p:custDataLst>
              <p:tags r:id="rId3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>
            <p:custDataLst>
              <p:tags r:id="rId4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>
            <p:custDataLst>
              <p:tags r:id="rId5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>
            <p:custDataLst>
              <p:tags r:id="rId6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75 (Stroke)_#color-2050&amp;12727"/>
          <p:cNvSpPr/>
          <p:nvPr>
            <p:custDataLst>
              <p:tags r:id="rId2"/>
            </p:custDataLst>
          </p:nvPr>
        </p:nvSpPr>
        <p:spPr>
          <a:xfrm>
            <a:off x="3282696" y="0"/>
            <a:ext cx="2304288" cy="6858000"/>
          </a:xfrm>
          <a:custGeom>
            <a:avLst/>
            <a:gdLst/>
            <a:ahLst/>
            <a:cxnLst/>
            <a:rect l="l" t="t" r="r" b="b"/>
            <a:pathLst>
              <a:path w="2304288" h="6858000">
                <a:moveTo>
                  <a:pt x="0" y="6858000"/>
                </a:moveTo>
                <a:lnTo>
                  <a:pt x="813816" y="6858000"/>
                </a:lnTo>
                <a:cubicBezTo>
                  <a:pt x="1728216" y="6007608"/>
                  <a:pt x="2304288" y="4782312"/>
                  <a:pt x="2304288" y="3429000"/>
                </a:cubicBezTo>
                <a:cubicBezTo>
                  <a:pt x="2304288" y="2075688"/>
                  <a:pt x="1728216" y="850392"/>
                  <a:pt x="813816" y="0"/>
                </a:cubicBezTo>
                <a:lnTo>
                  <a:pt x="0" y="0"/>
                </a:lnTo>
                <a:cubicBezTo>
                  <a:pt x="1088136" y="749808"/>
                  <a:pt x="1801368" y="2011680"/>
                  <a:pt x="1801368" y="3429000"/>
                </a:cubicBezTo>
                <a:cubicBezTo>
                  <a:pt x="1801368" y="4846320"/>
                  <a:pt x="1088136" y="6108192"/>
                  <a:pt x="0" y="6858000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5" name="Ellipse 3 (Stroke)_#color-2050&amp;12730"/>
          <p:cNvSpPr/>
          <p:nvPr>
            <p:custDataLst>
              <p:tags r:id="rId3"/>
            </p:custDataLst>
          </p:nvPr>
        </p:nvSpPr>
        <p:spPr>
          <a:xfrm>
            <a:off x="0" y="0"/>
            <a:ext cx="4672584" cy="6858000"/>
          </a:xfrm>
          <a:custGeom>
            <a:avLst/>
            <a:gdLst/>
            <a:ahLst/>
            <a:cxnLst/>
            <a:rect l="l" t="t" r="r" b="b"/>
            <a:pathLst>
              <a:path w="4672584" h="6858000">
                <a:moveTo>
                  <a:pt x="0" y="6848856"/>
                </a:moveTo>
                <a:lnTo>
                  <a:pt x="0" y="6858000"/>
                </a:lnTo>
                <a:lnTo>
                  <a:pt x="45720" y="6858000"/>
                </a:lnTo>
                <a:cubicBezTo>
                  <a:pt x="27432" y="6858000"/>
                  <a:pt x="18288" y="6848856"/>
                  <a:pt x="0" y="6848856"/>
                </a:cubicBezTo>
                <a:moveTo>
                  <a:pt x="1261872" y="6858000"/>
                </a:moveTo>
                <a:cubicBezTo>
                  <a:pt x="1463040" y="6821424"/>
                  <a:pt x="1664208" y="6766560"/>
                  <a:pt x="1856232" y="6693408"/>
                </a:cubicBezTo>
                <a:cubicBezTo>
                  <a:pt x="3666744" y="6035040"/>
                  <a:pt x="4590288" y="4032504"/>
                  <a:pt x="3931920" y="2221992"/>
                </a:cubicBezTo>
                <a:cubicBezTo>
                  <a:pt x="3493008" y="1033272"/>
                  <a:pt x="2478024" y="228600"/>
                  <a:pt x="1316736" y="0"/>
                </a:cubicBezTo>
                <a:lnTo>
                  <a:pt x="2752344" y="0"/>
                </a:lnTo>
                <a:cubicBezTo>
                  <a:pt x="3493008" y="457200"/>
                  <a:pt x="4096512" y="1152144"/>
                  <a:pt x="4425696" y="2039112"/>
                </a:cubicBezTo>
                <a:cubicBezTo>
                  <a:pt x="5093208" y="3877056"/>
                  <a:pt x="4343400" y="5888736"/>
                  <a:pt x="2734056" y="6858000"/>
                </a:cubicBezTo>
                <a:lnTo>
                  <a:pt x="1261872" y="685800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6" name="Ellipse 4 (Stroke)_#color_$accent2_$accent2-2050&amp;12733"/>
          <p:cNvSpPr/>
          <p:nvPr>
            <p:custDataLst>
              <p:tags r:id="rId4"/>
            </p:custDataLst>
          </p:nvPr>
        </p:nvSpPr>
        <p:spPr>
          <a:xfrm>
            <a:off x="0" y="3959352"/>
            <a:ext cx="4581144" cy="2898648"/>
          </a:xfrm>
          <a:custGeom>
            <a:avLst/>
            <a:gdLst/>
            <a:ahLst/>
            <a:cxnLst/>
            <a:rect l="l" t="t" r="r" b="b"/>
            <a:pathLst>
              <a:path w="4581144" h="2898648">
                <a:moveTo>
                  <a:pt x="4078224" y="201168"/>
                </a:moveTo>
                <a:cubicBezTo>
                  <a:pt x="3831336" y="1335024"/>
                  <a:pt x="3035808" y="2313432"/>
                  <a:pt x="1865376" y="2743200"/>
                </a:cubicBezTo>
                <a:cubicBezTo>
                  <a:pt x="1682496" y="2807208"/>
                  <a:pt x="1499616" y="2862072"/>
                  <a:pt x="1307592" y="2898648"/>
                </a:cubicBezTo>
                <a:lnTo>
                  <a:pt x="2715768" y="2898648"/>
                </a:lnTo>
                <a:cubicBezTo>
                  <a:pt x="3685032" y="2322576"/>
                  <a:pt x="4343400" y="1371600"/>
                  <a:pt x="4572000" y="310896"/>
                </a:cubicBezTo>
                <a:cubicBezTo>
                  <a:pt x="4599432" y="173736"/>
                  <a:pt x="4517136" y="36576"/>
                  <a:pt x="4379976" y="9144"/>
                </a:cubicBezTo>
                <a:cubicBezTo>
                  <a:pt x="4242816" y="-27432"/>
                  <a:pt x="4105656" y="64008"/>
                  <a:pt x="4078224" y="201168"/>
                </a:cubicBezTo>
                <a:moveTo>
                  <a:pt x="9144" y="2898648"/>
                </a:moveTo>
                <a:cubicBezTo>
                  <a:pt x="9144" y="2898648"/>
                  <a:pt x="0" y="2898648"/>
                  <a:pt x="0" y="2898648"/>
                </a:cubicBezTo>
                <a:lnTo>
                  <a:pt x="0" y="2898648"/>
                </a:lnTo>
                <a:lnTo>
                  <a:pt x="9144" y="2898648"/>
                </a:lnTo>
              </a:path>
            </a:pathLst>
          </a:custGeom>
          <a:gradFill>
            <a:gsLst>
              <a:gs pos="100000">
                <a:schemeClr val="accent1">
                  <a:lumMod val="75000"/>
                  <a:alpha val="70000"/>
                </a:schemeClr>
              </a:gs>
              <a:gs pos="73000">
                <a:schemeClr val="accent2"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47525" y="2772441"/>
            <a:ext cx="2658015" cy="1313212"/>
          </a:xfrm>
        </p:spPr>
        <p:txBody>
          <a:bodyPr wrap="square" anchor="ctr" anchorCtr="0">
            <a:normAutofit/>
          </a:bodyPr>
          <a:lstStyle>
            <a:lvl1pPr>
              <a:defRPr sz="4800"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_#color-2050&amp;12358"/>
          <p:cNvSpPr/>
          <p:nvPr>
            <p:custDataLst>
              <p:tags r:id="rId2"/>
            </p:custDataLst>
          </p:nvPr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9" name="Ellipse 5 (Stroke)_#color-2050&amp;12736"/>
          <p:cNvSpPr/>
          <p:nvPr>
            <p:custDataLst>
              <p:tags r:id="rId3"/>
            </p:custDataLst>
          </p:nvPr>
        </p:nvSpPr>
        <p:spPr>
          <a:xfrm>
            <a:off x="0" y="0"/>
            <a:ext cx="4142232" cy="4544568"/>
          </a:xfrm>
          <a:custGeom>
            <a:avLst/>
            <a:gdLst/>
            <a:ahLst/>
            <a:cxnLst/>
            <a:rect l="l" t="t" r="r" b="b"/>
            <a:pathLst>
              <a:path w="4142232" h="4544568">
                <a:moveTo>
                  <a:pt x="0" y="4032504"/>
                </a:moveTo>
                <a:cubicBezTo>
                  <a:pt x="91440" y="4032504"/>
                  <a:pt x="173736" y="4041648"/>
                  <a:pt x="265176" y="4041648"/>
                </a:cubicBezTo>
                <a:cubicBezTo>
                  <a:pt x="2121408" y="4041648"/>
                  <a:pt x="3630168" y="2532888"/>
                  <a:pt x="3630168" y="676656"/>
                </a:cubicBezTo>
                <a:cubicBezTo>
                  <a:pt x="3630168" y="438912"/>
                  <a:pt x="3611880" y="219456"/>
                  <a:pt x="3566160" y="0"/>
                </a:cubicBezTo>
                <a:lnTo>
                  <a:pt x="4078224" y="0"/>
                </a:lnTo>
                <a:cubicBezTo>
                  <a:pt x="4123944" y="219456"/>
                  <a:pt x="4142232" y="448056"/>
                  <a:pt x="4142232" y="676656"/>
                </a:cubicBezTo>
                <a:cubicBezTo>
                  <a:pt x="4142232" y="2816352"/>
                  <a:pt x="2404872" y="4544568"/>
                  <a:pt x="265176" y="4544568"/>
                </a:cubicBezTo>
                <a:cubicBezTo>
                  <a:pt x="173736" y="4544568"/>
                  <a:pt x="91440" y="4544568"/>
                  <a:pt x="0" y="4535424"/>
                </a:cubicBezTo>
                <a:lnTo>
                  <a:pt x="0" y="4032504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" name="Ellipse 3 (Stroke)_#color_$lt1_$lt1-2050&amp;12739"/>
          <p:cNvSpPr/>
          <p:nvPr>
            <p:custDataLst>
              <p:tags r:id="rId4"/>
            </p:custDataLst>
          </p:nvPr>
        </p:nvSpPr>
        <p:spPr>
          <a:xfrm>
            <a:off x="0" y="1399032"/>
            <a:ext cx="6099048" cy="5458968"/>
          </a:xfrm>
          <a:custGeom>
            <a:avLst/>
            <a:gdLst/>
            <a:ahLst/>
            <a:cxnLst/>
            <a:rect l="l" t="t" r="r" b="b"/>
            <a:pathLst>
              <a:path w="6099048" h="5458968">
                <a:moveTo>
                  <a:pt x="5760720" y="5458968"/>
                </a:moveTo>
                <a:cubicBezTo>
                  <a:pt x="5971032" y="4974336"/>
                  <a:pt x="6099048" y="4434840"/>
                  <a:pt x="6099048" y="3877056"/>
                </a:cubicBezTo>
                <a:cubicBezTo>
                  <a:pt x="6099048" y="1737360"/>
                  <a:pt x="4361688" y="0"/>
                  <a:pt x="2221992" y="0"/>
                </a:cubicBezTo>
                <a:cubicBezTo>
                  <a:pt x="1399032" y="0"/>
                  <a:pt x="630936" y="256032"/>
                  <a:pt x="0" y="704088"/>
                </a:cubicBezTo>
                <a:lnTo>
                  <a:pt x="0" y="1344168"/>
                </a:lnTo>
                <a:cubicBezTo>
                  <a:pt x="594360" y="822960"/>
                  <a:pt x="1371600" y="512064"/>
                  <a:pt x="2221992" y="512064"/>
                </a:cubicBezTo>
                <a:cubicBezTo>
                  <a:pt x="4078224" y="512064"/>
                  <a:pt x="5586984" y="2011680"/>
                  <a:pt x="5586984" y="3877056"/>
                </a:cubicBezTo>
                <a:cubicBezTo>
                  <a:pt x="5586984" y="4443984"/>
                  <a:pt x="5440680" y="4992624"/>
                  <a:pt x="5193792" y="5458968"/>
                </a:cubicBezTo>
                <a:lnTo>
                  <a:pt x="5760720" y="5458968"/>
                </a:lnTo>
              </a:path>
            </a:pathLst>
          </a:custGeom>
          <a:gradFill>
            <a:gsLst>
              <a:gs pos="41000">
                <a:schemeClr val="lt1">
                  <a:alpha val="45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Ellipse 4 (Stroke)_#color_$lt1_$accent1-2050&amp;12742"/>
          <p:cNvSpPr/>
          <p:nvPr>
            <p:custDataLst>
              <p:tags r:id="rId5"/>
            </p:custDataLst>
          </p:nvPr>
        </p:nvSpPr>
        <p:spPr>
          <a:xfrm>
            <a:off x="0" y="1399032"/>
            <a:ext cx="5541264" cy="2194560"/>
          </a:xfrm>
          <a:custGeom>
            <a:avLst/>
            <a:gdLst/>
            <a:ahLst/>
            <a:cxnLst/>
            <a:rect l="l" t="t" r="r" b="b"/>
            <a:pathLst>
              <a:path w="5541264" h="2194560">
                <a:moveTo>
                  <a:pt x="0" y="1353312"/>
                </a:moveTo>
                <a:lnTo>
                  <a:pt x="0" y="704088"/>
                </a:lnTo>
                <a:cubicBezTo>
                  <a:pt x="630936" y="265176"/>
                  <a:pt x="1399032" y="0"/>
                  <a:pt x="2231136" y="0"/>
                </a:cubicBezTo>
                <a:cubicBezTo>
                  <a:pt x="3602736" y="0"/>
                  <a:pt x="4809744" y="722376"/>
                  <a:pt x="5495544" y="1801368"/>
                </a:cubicBezTo>
                <a:cubicBezTo>
                  <a:pt x="5568696" y="1920240"/>
                  <a:pt x="5541264" y="2075688"/>
                  <a:pt x="5422392" y="2148840"/>
                </a:cubicBezTo>
                <a:cubicBezTo>
                  <a:pt x="5303520" y="2221992"/>
                  <a:pt x="5148072" y="2194560"/>
                  <a:pt x="5065776" y="2075688"/>
                </a:cubicBezTo>
                <a:cubicBezTo>
                  <a:pt x="4471416" y="1133856"/>
                  <a:pt x="3419856" y="512064"/>
                  <a:pt x="2231136" y="512064"/>
                </a:cubicBezTo>
                <a:cubicBezTo>
                  <a:pt x="1371600" y="512064"/>
                  <a:pt x="594360" y="822960"/>
                  <a:pt x="0" y="1353312"/>
                </a:cubicBezTo>
              </a:path>
            </a:pathLst>
          </a:custGeom>
          <a:gradFill>
            <a:gsLst>
              <a:gs pos="81000">
                <a:schemeClr val="lt1">
                  <a:alpha val="100000"/>
                </a:schemeClr>
              </a:gs>
              <a:gs pos="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27495" y="3136900"/>
            <a:ext cx="4726940" cy="1983105"/>
          </a:xfrm>
        </p:spPr>
        <p:txBody>
          <a:bodyPr wrap="square" anchor="t">
            <a:normAutofit/>
          </a:bodyPr>
          <a:lstStyle>
            <a:lvl1pPr algn="l">
              <a:defRPr sz="45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86410" y="3269650"/>
            <a:ext cx="5126736" cy="2759544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119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</a:defRPr>
            </a:lvl1pPr>
            <a:lvl2pPr>
              <a:defRPr>
                <a:latin typeface="+mn-lt"/>
                <a:ea typeface="+mn-lt"/>
                <a:cs typeface="+mn-lt"/>
              </a:defRPr>
            </a:lvl2pPr>
            <a:lvl3pPr>
              <a:defRPr>
                <a:latin typeface="+mn-lt"/>
                <a:ea typeface="+mn-lt"/>
                <a:cs typeface="+mn-lt"/>
              </a:defRPr>
            </a:lvl3pPr>
            <a:lvl4pPr>
              <a:defRPr>
                <a:latin typeface="+mn-lt"/>
                <a:ea typeface="+mn-lt"/>
                <a:cs typeface="+mn-lt"/>
              </a:defRPr>
            </a:lvl4pPr>
            <a:lvl5pPr>
              <a:defRPr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lt"/>
                <a:ea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_#color-2050&amp;12433"/>
          <p:cNvSpPr/>
          <p:nvPr>
            <p:custDataLst>
              <p:tags r:id="rId2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5" name="Ellipse 3_#color_$lt1_$lt1-2050&amp;12754"/>
          <p:cNvSpPr/>
          <p:nvPr>
            <p:custDataLst>
              <p:tags r:id="rId3"/>
            </p:custDataLst>
          </p:nvPr>
        </p:nvSpPr>
        <p:spPr>
          <a:xfrm>
            <a:off x="8891016" y="0"/>
            <a:ext cx="3300984" cy="3877056"/>
          </a:xfrm>
          <a:custGeom>
            <a:avLst/>
            <a:gdLst/>
            <a:ahLst/>
            <a:cxnLst/>
            <a:rect l="l" t="t" r="r" b="b"/>
            <a:pathLst>
              <a:path w="3300984" h="3877056">
                <a:moveTo>
                  <a:pt x="512064" y="0"/>
                </a:moveTo>
                <a:lnTo>
                  <a:pt x="0" y="0"/>
                </a:lnTo>
                <a:cubicBezTo>
                  <a:pt x="-27432" y="1920240"/>
                  <a:pt x="1380744" y="3584448"/>
                  <a:pt x="3300984" y="3877056"/>
                </a:cubicBezTo>
                <a:lnTo>
                  <a:pt x="3300984" y="3355848"/>
                </a:lnTo>
                <a:cubicBezTo>
                  <a:pt x="1664208" y="3081528"/>
                  <a:pt x="484632" y="1645920"/>
                  <a:pt x="512064" y="0"/>
                </a:cubicBezTo>
              </a:path>
            </a:pathLst>
          </a:custGeom>
          <a:gradFill>
            <a:gsLst>
              <a:gs pos="69000">
                <a:srgbClr val="FFFFFF">
                  <a:alpha val="100000"/>
                </a:srgbClr>
              </a:gs>
              <a:gs pos="82000">
                <a:schemeClr val="lt1">
                  <a:alpha val="0"/>
                </a:schemeClr>
              </a:gs>
              <a:gs pos="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Ellipse 4 (Stroke)_#color_$lt1_$accent1-2050&amp;12757"/>
          <p:cNvSpPr/>
          <p:nvPr>
            <p:custDataLst>
              <p:tags r:id="rId4"/>
            </p:custDataLst>
          </p:nvPr>
        </p:nvSpPr>
        <p:spPr>
          <a:xfrm>
            <a:off x="9262872" y="1389888"/>
            <a:ext cx="2926080" cy="2478024"/>
          </a:xfrm>
          <a:custGeom>
            <a:avLst/>
            <a:gdLst/>
            <a:ahLst/>
            <a:cxnLst/>
            <a:rect l="l" t="t" r="r" b="b"/>
            <a:pathLst>
              <a:path w="2926080" h="2478024">
                <a:moveTo>
                  <a:pt x="2926080" y="2478024"/>
                </a:moveTo>
                <a:lnTo>
                  <a:pt x="2926080" y="1965960"/>
                </a:lnTo>
                <a:cubicBezTo>
                  <a:pt x="1837944" y="1783080"/>
                  <a:pt x="941832" y="1078992"/>
                  <a:pt x="484632" y="137160"/>
                </a:cubicBezTo>
                <a:cubicBezTo>
                  <a:pt x="420624" y="18288"/>
                  <a:pt x="265176" y="-36576"/>
                  <a:pt x="137160" y="27432"/>
                </a:cubicBezTo>
                <a:cubicBezTo>
                  <a:pt x="18288" y="91440"/>
                  <a:pt x="-36576" y="237744"/>
                  <a:pt x="27432" y="365760"/>
                </a:cubicBezTo>
                <a:cubicBezTo>
                  <a:pt x="566928" y="1472184"/>
                  <a:pt x="1627632" y="2286000"/>
                  <a:pt x="2926080" y="2478024"/>
                </a:cubicBezTo>
              </a:path>
            </a:pathLst>
          </a:custGeom>
          <a:gradFill>
            <a:gsLst>
              <a:gs pos="0">
                <a:schemeClr val="lt1"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8 (Stroke)_#color-2050&amp;12760"/>
          <p:cNvSpPr/>
          <p:nvPr>
            <p:custDataLst>
              <p:tags r:id="rId5"/>
            </p:custDataLst>
          </p:nvPr>
        </p:nvSpPr>
        <p:spPr>
          <a:xfrm>
            <a:off x="10716768" y="3822192"/>
            <a:ext cx="1472184" cy="841248"/>
          </a:xfrm>
          <a:custGeom>
            <a:avLst/>
            <a:gdLst/>
            <a:ahLst/>
            <a:cxnLst/>
            <a:rect l="l" t="t" r="r" b="b"/>
            <a:pathLst>
              <a:path w="1472184" h="841248">
                <a:moveTo>
                  <a:pt x="1472184" y="329184"/>
                </a:moveTo>
                <a:lnTo>
                  <a:pt x="1472184" y="841248"/>
                </a:lnTo>
                <a:cubicBezTo>
                  <a:pt x="1005840" y="795528"/>
                  <a:pt x="557784" y="676656"/>
                  <a:pt x="146304" y="484632"/>
                </a:cubicBezTo>
                <a:cubicBezTo>
                  <a:pt x="18288" y="429768"/>
                  <a:pt x="-36576" y="274320"/>
                  <a:pt x="27432" y="146304"/>
                </a:cubicBezTo>
                <a:cubicBezTo>
                  <a:pt x="82296" y="18288"/>
                  <a:pt x="237744" y="-36576"/>
                  <a:pt x="356616" y="27432"/>
                </a:cubicBezTo>
                <a:cubicBezTo>
                  <a:pt x="704088" y="182880"/>
                  <a:pt x="1078992" y="292608"/>
                  <a:pt x="1472184" y="329184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19" name="Ellipse 9_#color-2050&amp;12763"/>
          <p:cNvSpPr/>
          <p:nvPr>
            <p:custDataLst>
              <p:tags r:id="rId6"/>
            </p:custDataLst>
          </p:nvPr>
        </p:nvSpPr>
        <p:spPr>
          <a:xfrm>
            <a:off x="0" y="3429000"/>
            <a:ext cx="3255264" cy="3429000"/>
          </a:xfrm>
          <a:custGeom>
            <a:avLst/>
            <a:gdLst/>
            <a:ahLst/>
            <a:cxnLst/>
            <a:rect l="l" t="t" r="r" b="b"/>
            <a:pathLst>
              <a:path w="3255264" h="3429000">
                <a:moveTo>
                  <a:pt x="3227832" y="3429000"/>
                </a:moveTo>
                <a:cubicBezTo>
                  <a:pt x="3246120" y="3300984"/>
                  <a:pt x="3255264" y="3172968"/>
                  <a:pt x="3255264" y="3044952"/>
                </a:cubicBezTo>
                <a:cubicBezTo>
                  <a:pt x="3255264" y="1362456"/>
                  <a:pt x="1883664" y="0"/>
                  <a:pt x="201168" y="0"/>
                </a:cubicBezTo>
                <a:cubicBezTo>
                  <a:pt x="137160" y="0"/>
                  <a:pt x="64008" y="0"/>
                  <a:pt x="0" y="9144"/>
                </a:cubicBezTo>
                <a:lnTo>
                  <a:pt x="0" y="512064"/>
                </a:lnTo>
                <a:cubicBezTo>
                  <a:pt x="64008" y="512064"/>
                  <a:pt x="137160" y="512064"/>
                  <a:pt x="201168" y="512064"/>
                </a:cubicBezTo>
                <a:cubicBezTo>
                  <a:pt x="1609344" y="512064"/>
                  <a:pt x="2743200" y="1645920"/>
                  <a:pt x="2743200" y="3044952"/>
                </a:cubicBezTo>
                <a:cubicBezTo>
                  <a:pt x="2743200" y="3172968"/>
                  <a:pt x="2734056" y="3300984"/>
                  <a:pt x="2715768" y="3429000"/>
                </a:cubicBezTo>
                <a:lnTo>
                  <a:pt x="3227832" y="3429000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38200" y="457200"/>
            <a:ext cx="10515000" cy="29988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3908350"/>
            <a:ext cx="10515000" cy="124056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 userDrawn="1">
            <p:custDataLst>
              <p:tags r:id="rId2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 userDrawn="1">
            <p:custDataLst>
              <p:tags r:id="rId3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 userDrawn="1">
            <p:custDataLst>
              <p:tags r:id="rId4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 userDrawn="1">
            <p:custDataLst>
              <p:tags r:id="rId5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75 (Stroke)_#color-2050&amp;12727"/>
          <p:cNvSpPr/>
          <p:nvPr userDrawn="1">
            <p:custDataLst>
              <p:tags r:id="rId2"/>
            </p:custDataLst>
          </p:nvPr>
        </p:nvSpPr>
        <p:spPr>
          <a:xfrm>
            <a:off x="3282696" y="0"/>
            <a:ext cx="2304288" cy="6858000"/>
          </a:xfrm>
          <a:custGeom>
            <a:avLst/>
            <a:gdLst/>
            <a:ahLst/>
            <a:cxnLst/>
            <a:rect l="l" t="t" r="r" b="b"/>
            <a:pathLst>
              <a:path w="2304288" h="6858000">
                <a:moveTo>
                  <a:pt x="0" y="6858000"/>
                </a:moveTo>
                <a:lnTo>
                  <a:pt x="813816" y="6858000"/>
                </a:lnTo>
                <a:cubicBezTo>
                  <a:pt x="1728216" y="6007608"/>
                  <a:pt x="2304288" y="4782312"/>
                  <a:pt x="2304288" y="3429000"/>
                </a:cubicBezTo>
                <a:cubicBezTo>
                  <a:pt x="2304288" y="2075688"/>
                  <a:pt x="1728216" y="850392"/>
                  <a:pt x="813816" y="0"/>
                </a:cubicBezTo>
                <a:lnTo>
                  <a:pt x="0" y="0"/>
                </a:lnTo>
                <a:cubicBezTo>
                  <a:pt x="1088136" y="749808"/>
                  <a:pt x="1801368" y="2011680"/>
                  <a:pt x="1801368" y="3429000"/>
                </a:cubicBezTo>
                <a:cubicBezTo>
                  <a:pt x="1801368" y="4846320"/>
                  <a:pt x="1088136" y="6108192"/>
                  <a:pt x="0" y="6858000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5" name="Ellipse 3 (Stroke)_#color-2050&amp;12730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672584" cy="6858000"/>
          </a:xfrm>
          <a:custGeom>
            <a:avLst/>
            <a:gdLst/>
            <a:ahLst/>
            <a:cxnLst/>
            <a:rect l="l" t="t" r="r" b="b"/>
            <a:pathLst>
              <a:path w="4672584" h="6858000">
                <a:moveTo>
                  <a:pt x="0" y="6848856"/>
                </a:moveTo>
                <a:lnTo>
                  <a:pt x="0" y="6858000"/>
                </a:lnTo>
                <a:lnTo>
                  <a:pt x="45720" y="6858000"/>
                </a:lnTo>
                <a:cubicBezTo>
                  <a:pt x="27432" y="6858000"/>
                  <a:pt x="18288" y="6848856"/>
                  <a:pt x="0" y="6848856"/>
                </a:cubicBezTo>
                <a:moveTo>
                  <a:pt x="1261872" y="6858000"/>
                </a:moveTo>
                <a:cubicBezTo>
                  <a:pt x="1463040" y="6821424"/>
                  <a:pt x="1664208" y="6766560"/>
                  <a:pt x="1856232" y="6693408"/>
                </a:cubicBezTo>
                <a:cubicBezTo>
                  <a:pt x="3666744" y="6035040"/>
                  <a:pt x="4590288" y="4032504"/>
                  <a:pt x="3931920" y="2221992"/>
                </a:cubicBezTo>
                <a:cubicBezTo>
                  <a:pt x="3493008" y="1033272"/>
                  <a:pt x="2478024" y="228600"/>
                  <a:pt x="1316736" y="0"/>
                </a:cubicBezTo>
                <a:lnTo>
                  <a:pt x="2752344" y="0"/>
                </a:lnTo>
                <a:cubicBezTo>
                  <a:pt x="3493008" y="457200"/>
                  <a:pt x="4096512" y="1152144"/>
                  <a:pt x="4425696" y="2039112"/>
                </a:cubicBezTo>
                <a:cubicBezTo>
                  <a:pt x="5093208" y="3877056"/>
                  <a:pt x="4343400" y="5888736"/>
                  <a:pt x="2734056" y="6858000"/>
                </a:cubicBezTo>
                <a:lnTo>
                  <a:pt x="1261872" y="685800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6" name="Ellipse 4 (Stroke)_#color_$accent2_$accent2-2050&amp;12733"/>
          <p:cNvSpPr/>
          <p:nvPr userDrawn="1">
            <p:custDataLst>
              <p:tags r:id="rId4"/>
            </p:custDataLst>
          </p:nvPr>
        </p:nvSpPr>
        <p:spPr>
          <a:xfrm>
            <a:off x="0" y="3959352"/>
            <a:ext cx="4581144" cy="2898648"/>
          </a:xfrm>
          <a:custGeom>
            <a:avLst/>
            <a:gdLst/>
            <a:ahLst/>
            <a:cxnLst/>
            <a:rect l="l" t="t" r="r" b="b"/>
            <a:pathLst>
              <a:path w="4581144" h="2898648">
                <a:moveTo>
                  <a:pt x="4078224" y="201168"/>
                </a:moveTo>
                <a:cubicBezTo>
                  <a:pt x="3831336" y="1335024"/>
                  <a:pt x="3035808" y="2313432"/>
                  <a:pt x="1865376" y="2743200"/>
                </a:cubicBezTo>
                <a:cubicBezTo>
                  <a:pt x="1682496" y="2807208"/>
                  <a:pt x="1499616" y="2862072"/>
                  <a:pt x="1307592" y="2898648"/>
                </a:cubicBezTo>
                <a:lnTo>
                  <a:pt x="2715768" y="2898648"/>
                </a:lnTo>
                <a:cubicBezTo>
                  <a:pt x="3685032" y="2322576"/>
                  <a:pt x="4343400" y="1371600"/>
                  <a:pt x="4572000" y="310896"/>
                </a:cubicBezTo>
                <a:cubicBezTo>
                  <a:pt x="4599432" y="173736"/>
                  <a:pt x="4517136" y="36576"/>
                  <a:pt x="4379976" y="9144"/>
                </a:cubicBezTo>
                <a:cubicBezTo>
                  <a:pt x="4242816" y="-27432"/>
                  <a:pt x="4105656" y="64008"/>
                  <a:pt x="4078224" y="201168"/>
                </a:cubicBezTo>
                <a:moveTo>
                  <a:pt x="9144" y="2898648"/>
                </a:moveTo>
                <a:cubicBezTo>
                  <a:pt x="9144" y="2898648"/>
                  <a:pt x="0" y="2898648"/>
                  <a:pt x="0" y="2898648"/>
                </a:cubicBezTo>
                <a:lnTo>
                  <a:pt x="0" y="2898648"/>
                </a:lnTo>
                <a:lnTo>
                  <a:pt x="9144" y="2898648"/>
                </a:lnTo>
              </a:path>
            </a:pathLst>
          </a:custGeom>
          <a:gradFill>
            <a:gsLst>
              <a:gs pos="100000">
                <a:schemeClr val="accent1">
                  <a:lumMod val="75000"/>
                  <a:alpha val="70000"/>
                </a:schemeClr>
              </a:gs>
              <a:gs pos="73000">
                <a:schemeClr val="accent2"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47525" y="2772441"/>
            <a:ext cx="2658015" cy="1313212"/>
          </a:xfrm>
        </p:spPr>
        <p:txBody>
          <a:bodyPr wrap="square" anchor="ctr" anchorCtr="0">
            <a:normAutofit/>
          </a:bodyPr>
          <a:lstStyle>
            <a:lvl1pPr>
              <a:defRPr sz="4800"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_#color-2050&amp;12358"/>
          <p:cNvSpPr/>
          <p:nvPr userDrawn="1">
            <p:custDataLst>
              <p:tags r:id="rId2"/>
            </p:custDataLst>
          </p:nvPr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9" name="Ellipse 5 (Stroke)_#color-2050&amp;12736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142232" cy="4544568"/>
          </a:xfrm>
          <a:custGeom>
            <a:avLst/>
            <a:gdLst/>
            <a:ahLst/>
            <a:cxnLst/>
            <a:rect l="l" t="t" r="r" b="b"/>
            <a:pathLst>
              <a:path w="4142232" h="4544568">
                <a:moveTo>
                  <a:pt x="0" y="4032504"/>
                </a:moveTo>
                <a:cubicBezTo>
                  <a:pt x="91440" y="4032504"/>
                  <a:pt x="173736" y="4041648"/>
                  <a:pt x="265176" y="4041648"/>
                </a:cubicBezTo>
                <a:cubicBezTo>
                  <a:pt x="2121408" y="4041648"/>
                  <a:pt x="3630168" y="2532888"/>
                  <a:pt x="3630168" y="676656"/>
                </a:cubicBezTo>
                <a:cubicBezTo>
                  <a:pt x="3630168" y="438912"/>
                  <a:pt x="3611880" y="219456"/>
                  <a:pt x="3566160" y="0"/>
                </a:cubicBezTo>
                <a:lnTo>
                  <a:pt x="4078224" y="0"/>
                </a:lnTo>
                <a:cubicBezTo>
                  <a:pt x="4123944" y="219456"/>
                  <a:pt x="4142232" y="448056"/>
                  <a:pt x="4142232" y="676656"/>
                </a:cubicBezTo>
                <a:cubicBezTo>
                  <a:pt x="4142232" y="2816352"/>
                  <a:pt x="2404872" y="4544568"/>
                  <a:pt x="265176" y="4544568"/>
                </a:cubicBezTo>
                <a:cubicBezTo>
                  <a:pt x="173736" y="4544568"/>
                  <a:pt x="91440" y="4544568"/>
                  <a:pt x="0" y="4535424"/>
                </a:cubicBezTo>
                <a:lnTo>
                  <a:pt x="0" y="4032504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" name="Ellipse 3 (Stroke)_#color_$lt1_$lt1-2050&amp;12739"/>
          <p:cNvSpPr/>
          <p:nvPr userDrawn="1">
            <p:custDataLst>
              <p:tags r:id="rId4"/>
            </p:custDataLst>
          </p:nvPr>
        </p:nvSpPr>
        <p:spPr>
          <a:xfrm>
            <a:off x="0" y="1399032"/>
            <a:ext cx="6099048" cy="5458968"/>
          </a:xfrm>
          <a:custGeom>
            <a:avLst/>
            <a:gdLst/>
            <a:ahLst/>
            <a:cxnLst/>
            <a:rect l="l" t="t" r="r" b="b"/>
            <a:pathLst>
              <a:path w="6099048" h="5458968">
                <a:moveTo>
                  <a:pt x="5760720" y="5458968"/>
                </a:moveTo>
                <a:cubicBezTo>
                  <a:pt x="5971032" y="4974336"/>
                  <a:pt x="6099048" y="4434840"/>
                  <a:pt x="6099048" y="3877056"/>
                </a:cubicBezTo>
                <a:cubicBezTo>
                  <a:pt x="6099048" y="1737360"/>
                  <a:pt x="4361688" y="0"/>
                  <a:pt x="2221992" y="0"/>
                </a:cubicBezTo>
                <a:cubicBezTo>
                  <a:pt x="1399032" y="0"/>
                  <a:pt x="630936" y="256032"/>
                  <a:pt x="0" y="704088"/>
                </a:cubicBezTo>
                <a:lnTo>
                  <a:pt x="0" y="1344168"/>
                </a:lnTo>
                <a:cubicBezTo>
                  <a:pt x="594360" y="822960"/>
                  <a:pt x="1371600" y="512064"/>
                  <a:pt x="2221992" y="512064"/>
                </a:cubicBezTo>
                <a:cubicBezTo>
                  <a:pt x="4078224" y="512064"/>
                  <a:pt x="5586984" y="2011680"/>
                  <a:pt x="5586984" y="3877056"/>
                </a:cubicBezTo>
                <a:cubicBezTo>
                  <a:pt x="5586984" y="4443984"/>
                  <a:pt x="5440680" y="4992624"/>
                  <a:pt x="5193792" y="5458968"/>
                </a:cubicBezTo>
                <a:lnTo>
                  <a:pt x="5760720" y="5458968"/>
                </a:lnTo>
              </a:path>
            </a:pathLst>
          </a:custGeom>
          <a:gradFill>
            <a:gsLst>
              <a:gs pos="41000">
                <a:schemeClr val="lt1">
                  <a:alpha val="45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Ellipse 4 (Stroke)_#color_$lt1_$accent1-2050&amp;12742"/>
          <p:cNvSpPr/>
          <p:nvPr userDrawn="1">
            <p:custDataLst>
              <p:tags r:id="rId5"/>
            </p:custDataLst>
          </p:nvPr>
        </p:nvSpPr>
        <p:spPr>
          <a:xfrm>
            <a:off x="0" y="1399032"/>
            <a:ext cx="5541264" cy="2194560"/>
          </a:xfrm>
          <a:custGeom>
            <a:avLst/>
            <a:gdLst/>
            <a:ahLst/>
            <a:cxnLst/>
            <a:rect l="l" t="t" r="r" b="b"/>
            <a:pathLst>
              <a:path w="5541264" h="2194560">
                <a:moveTo>
                  <a:pt x="0" y="1353312"/>
                </a:moveTo>
                <a:lnTo>
                  <a:pt x="0" y="704088"/>
                </a:lnTo>
                <a:cubicBezTo>
                  <a:pt x="630936" y="265176"/>
                  <a:pt x="1399032" y="0"/>
                  <a:pt x="2231136" y="0"/>
                </a:cubicBezTo>
                <a:cubicBezTo>
                  <a:pt x="3602736" y="0"/>
                  <a:pt x="4809744" y="722376"/>
                  <a:pt x="5495544" y="1801368"/>
                </a:cubicBezTo>
                <a:cubicBezTo>
                  <a:pt x="5568696" y="1920240"/>
                  <a:pt x="5541264" y="2075688"/>
                  <a:pt x="5422392" y="2148840"/>
                </a:cubicBezTo>
                <a:cubicBezTo>
                  <a:pt x="5303520" y="2221992"/>
                  <a:pt x="5148072" y="2194560"/>
                  <a:pt x="5065776" y="2075688"/>
                </a:cubicBezTo>
                <a:cubicBezTo>
                  <a:pt x="4471416" y="1133856"/>
                  <a:pt x="3419856" y="512064"/>
                  <a:pt x="2231136" y="512064"/>
                </a:cubicBezTo>
                <a:cubicBezTo>
                  <a:pt x="1371600" y="512064"/>
                  <a:pt x="594360" y="822960"/>
                  <a:pt x="0" y="1353312"/>
                </a:cubicBezTo>
              </a:path>
            </a:pathLst>
          </a:custGeom>
          <a:gradFill>
            <a:gsLst>
              <a:gs pos="81000">
                <a:schemeClr val="lt1">
                  <a:alpha val="100000"/>
                </a:schemeClr>
              </a:gs>
              <a:gs pos="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627495" y="3136900"/>
            <a:ext cx="4726940" cy="1983105"/>
          </a:xfrm>
        </p:spPr>
        <p:txBody>
          <a:bodyPr wrap="square" anchor="t">
            <a:normAutofit/>
          </a:bodyPr>
          <a:lstStyle>
            <a:lvl1pPr algn="l">
              <a:defRPr sz="45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7"/>
            </p:custDataLst>
          </p:nvPr>
        </p:nvSpPr>
        <p:spPr>
          <a:xfrm>
            <a:off x="486410" y="3269650"/>
            <a:ext cx="5126736" cy="2759544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119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75 (Stroke)_#color-2050&amp;12727"/>
          <p:cNvSpPr/>
          <p:nvPr>
            <p:custDataLst>
              <p:tags r:id="rId2"/>
            </p:custDataLst>
          </p:nvPr>
        </p:nvSpPr>
        <p:spPr>
          <a:xfrm>
            <a:off x="3282696" y="0"/>
            <a:ext cx="2304288" cy="6858000"/>
          </a:xfrm>
          <a:custGeom>
            <a:avLst/>
            <a:gdLst/>
            <a:ahLst/>
            <a:cxnLst/>
            <a:rect l="l" t="t" r="r" b="b"/>
            <a:pathLst>
              <a:path w="2304288" h="6858000">
                <a:moveTo>
                  <a:pt x="0" y="6858000"/>
                </a:moveTo>
                <a:lnTo>
                  <a:pt x="813816" y="6858000"/>
                </a:lnTo>
                <a:cubicBezTo>
                  <a:pt x="1728216" y="6007608"/>
                  <a:pt x="2304288" y="4782312"/>
                  <a:pt x="2304288" y="3429000"/>
                </a:cubicBezTo>
                <a:cubicBezTo>
                  <a:pt x="2304288" y="2075688"/>
                  <a:pt x="1728216" y="850392"/>
                  <a:pt x="813816" y="0"/>
                </a:cubicBezTo>
                <a:lnTo>
                  <a:pt x="0" y="0"/>
                </a:lnTo>
                <a:cubicBezTo>
                  <a:pt x="1088136" y="749808"/>
                  <a:pt x="1801368" y="2011680"/>
                  <a:pt x="1801368" y="3429000"/>
                </a:cubicBezTo>
                <a:cubicBezTo>
                  <a:pt x="1801368" y="4846320"/>
                  <a:pt x="1088136" y="6108192"/>
                  <a:pt x="0" y="6858000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5" name="Ellipse 3 (Stroke)_#color-2050&amp;12730"/>
          <p:cNvSpPr/>
          <p:nvPr>
            <p:custDataLst>
              <p:tags r:id="rId3"/>
            </p:custDataLst>
          </p:nvPr>
        </p:nvSpPr>
        <p:spPr>
          <a:xfrm>
            <a:off x="0" y="0"/>
            <a:ext cx="4672584" cy="6858000"/>
          </a:xfrm>
          <a:custGeom>
            <a:avLst/>
            <a:gdLst/>
            <a:ahLst/>
            <a:cxnLst/>
            <a:rect l="l" t="t" r="r" b="b"/>
            <a:pathLst>
              <a:path w="4672584" h="6858000">
                <a:moveTo>
                  <a:pt x="0" y="6848856"/>
                </a:moveTo>
                <a:lnTo>
                  <a:pt x="0" y="6858000"/>
                </a:lnTo>
                <a:lnTo>
                  <a:pt x="45720" y="6858000"/>
                </a:lnTo>
                <a:cubicBezTo>
                  <a:pt x="27432" y="6858000"/>
                  <a:pt x="18288" y="6848856"/>
                  <a:pt x="0" y="6848856"/>
                </a:cubicBezTo>
                <a:moveTo>
                  <a:pt x="1261872" y="6858000"/>
                </a:moveTo>
                <a:cubicBezTo>
                  <a:pt x="1463040" y="6821424"/>
                  <a:pt x="1664208" y="6766560"/>
                  <a:pt x="1856232" y="6693408"/>
                </a:cubicBezTo>
                <a:cubicBezTo>
                  <a:pt x="3666744" y="6035040"/>
                  <a:pt x="4590288" y="4032504"/>
                  <a:pt x="3931920" y="2221992"/>
                </a:cubicBezTo>
                <a:cubicBezTo>
                  <a:pt x="3493008" y="1033272"/>
                  <a:pt x="2478024" y="228600"/>
                  <a:pt x="1316736" y="0"/>
                </a:cubicBezTo>
                <a:lnTo>
                  <a:pt x="2752344" y="0"/>
                </a:lnTo>
                <a:cubicBezTo>
                  <a:pt x="3493008" y="457200"/>
                  <a:pt x="4096512" y="1152144"/>
                  <a:pt x="4425696" y="2039112"/>
                </a:cubicBezTo>
                <a:cubicBezTo>
                  <a:pt x="5093208" y="3877056"/>
                  <a:pt x="4343400" y="5888736"/>
                  <a:pt x="2734056" y="6858000"/>
                </a:cubicBezTo>
                <a:lnTo>
                  <a:pt x="1261872" y="685800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6" name="Ellipse 4 (Stroke)_#color_$accent2_$accent2-2050&amp;12733"/>
          <p:cNvSpPr/>
          <p:nvPr>
            <p:custDataLst>
              <p:tags r:id="rId4"/>
            </p:custDataLst>
          </p:nvPr>
        </p:nvSpPr>
        <p:spPr>
          <a:xfrm>
            <a:off x="0" y="3959352"/>
            <a:ext cx="4581144" cy="2898648"/>
          </a:xfrm>
          <a:custGeom>
            <a:avLst/>
            <a:gdLst/>
            <a:ahLst/>
            <a:cxnLst/>
            <a:rect l="l" t="t" r="r" b="b"/>
            <a:pathLst>
              <a:path w="4581144" h="2898648">
                <a:moveTo>
                  <a:pt x="4078224" y="201168"/>
                </a:moveTo>
                <a:cubicBezTo>
                  <a:pt x="3831336" y="1335024"/>
                  <a:pt x="3035808" y="2313432"/>
                  <a:pt x="1865376" y="2743200"/>
                </a:cubicBezTo>
                <a:cubicBezTo>
                  <a:pt x="1682496" y="2807208"/>
                  <a:pt x="1499616" y="2862072"/>
                  <a:pt x="1307592" y="2898648"/>
                </a:cubicBezTo>
                <a:lnTo>
                  <a:pt x="2715768" y="2898648"/>
                </a:lnTo>
                <a:cubicBezTo>
                  <a:pt x="3685032" y="2322576"/>
                  <a:pt x="4343400" y="1371600"/>
                  <a:pt x="4572000" y="310896"/>
                </a:cubicBezTo>
                <a:cubicBezTo>
                  <a:pt x="4599432" y="173736"/>
                  <a:pt x="4517136" y="36576"/>
                  <a:pt x="4379976" y="9144"/>
                </a:cubicBezTo>
                <a:cubicBezTo>
                  <a:pt x="4242816" y="-27432"/>
                  <a:pt x="4105656" y="64008"/>
                  <a:pt x="4078224" y="201168"/>
                </a:cubicBezTo>
                <a:moveTo>
                  <a:pt x="9144" y="2898648"/>
                </a:moveTo>
                <a:cubicBezTo>
                  <a:pt x="9144" y="2898648"/>
                  <a:pt x="0" y="2898648"/>
                  <a:pt x="0" y="2898648"/>
                </a:cubicBezTo>
                <a:lnTo>
                  <a:pt x="0" y="2898648"/>
                </a:lnTo>
                <a:lnTo>
                  <a:pt x="9144" y="2898648"/>
                </a:lnTo>
              </a:path>
            </a:pathLst>
          </a:custGeom>
          <a:gradFill>
            <a:gsLst>
              <a:gs pos="100000">
                <a:schemeClr val="accent1">
                  <a:lumMod val="75000"/>
                  <a:alpha val="70000"/>
                </a:schemeClr>
              </a:gs>
              <a:gs pos="73000">
                <a:schemeClr val="accent2"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47525" y="2772441"/>
            <a:ext cx="2658015" cy="1313212"/>
          </a:xfrm>
        </p:spPr>
        <p:txBody>
          <a:bodyPr wrap="square" anchor="ctr" anchorCtr="0">
            <a:normAutofit/>
          </a:bodyPr>
          <a:lstStyle>
            <a:lvl1pPr>
              <a:defRPr sz="4800"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</a:defRPr>
            </a:lvl1pPr>
            <a:lvl2pPr>
              <a:defRPr>
                <a:latin typeface="+mn-lt"/>
                <a:ea typeface="+mn-lt"/>
                <a:cs typeface="+mn-lt"/>
              </a:defRPr>
            </a:lvl2pPr>
            <a:lvl3pPr>
              <a:defRPr>
                <a:latin typeface="+mn-lt"/>
                <a:ea typeface="+mn-lt"/>
                <a:cs typeface="+mn-lt"/>
              </a:defRPr>
            </a:lvl3pPr>
            <a:lvl4pPr>
              <a:defRPr>
                <a:latin typeface="+mn-lt"/>
                <a:ea typeface="+mn-lt"/>
                <a:cs typeface="+mn-lt"/>
              </a:defRPr>
            </a:lvl4pPr>
            <a:lvl5pPr>
              <a:defRPr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lt"/>
                <a:ea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_#color-2050&amp;1243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5" name="Ellipse 3_#color_$lt1_$lt1-2050&amp;12754"/>
          <p:cNvSpPr/>
          <p:nvPr userDrawn="1">
            <p:custDataLst>
              <p:tags r:id="rId3"/>
            </p:custDataLst>
          </p:nvPr>
        </p:nvSpPr>
        <p:spPr>
          <a:xfrm>
            <a:off x="8891016" y="0"/>
            <a:ext cx="3300984" cy="3877056"/>
          </a:xfrm>
          <a:custGeom>
            <a:avLst/>
            <a:gdLst/>
            <a:ahLst/>
            <a:cxnLst/>
            <a:rect l="l" t="t" r="r" b="b"/>
            <a:pathLst>
              <a:path w="3300984" h="3877056">
                <a:moveTo>
                  <a:pt x="512064" y="0"/>
                </a:moveTo>
                <a:lnTo>
                  <a:pt x="0" y="0"/>
                </a:lnTo>
                <a:cubicBezTo>
                  <a:pt x="-27432" y="1920240"/>
                  <a:pt x="1380744" y="3584448"/>
                  <a:pt x="3300984" y="3877056"/>
                </a:cubicBezTo>
                <a:lnTo>
                  <a:pt x="3300984" y="3355848"/>
                </a:lnTo>
                <a:cubicBezTo>
                  <a:pt x="1664208" y="3081528"/>
                  <a:pt x="484632" y="1645920"/>
                  <a:pt x="512064" y="0"/>
                </a:cubicBezTo>
              </a:path>
            </a:pathLst>
          </a:custGeom>
          <a:gradFill>
            <a:gsLst>
              <a:gs pos="69000">
                <a:srgbClr val="FFFFFF">
                  <a:alpha val="100000"/>
                </a:srgbClr>
              </a:gs>
              <a:gs pos="82000">
                <a:schemeClr val="lt1">
                  <a:alpha val="0"/>
                </a:schemeClr>
              </a:gs>
              <a:gs pos="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Ellipse 4 (Stroke)_#color_$lt1_$accent1-2050&amp;12757"/>
          <p:cNvSpPr/>
          <p:nvPr userDrawn="1">
            <p:custDataLst>
              <p:tags r:id="rId4"/>
            </p:custDataLst>
          </p:nvPr>
        </p:nvSpPr>
        <p:spPr>
          <a:xfrm>
            <a:off x="9262872" y="1389888"/>
            <a:ext cx="2926080" cy="2478024"/>
          </a:xfrm>
          <a:custGeom>
            <a:avLst/>
            <a:gdLst/>
            <a:ahLst/>
            <a:cxnLst/>
            <a:rect l="l" t="t" r="r" b="b"/>
            <a:pathLst>
              <a:path w="2926080" h="2478024">
                <a:moveTo>
                  <a:pt x="2926080" y="2478024"/>
                </a:moveTo>
                <a:lnTo>
                  <a:pt x="2926080" y="1965960"/>
                </a:lnTo>
                <a:cubicBezTo>
                  <a:pt x="1837944" y="1783080"/>
                  <a:pt x="941832" y="1078992"/>
                  <a:pt x="484632" y="137160"/>
                </a:cubicBezTo>
                <a:cubicBezTo>
                  <a:pt x="420624" y="18288"/>
                  <a:pt x="265176" y="-36576"/>
                  <a:pt x="137160" y="27432"/>
                </a:cubicBezTo>
                <a:cubicBezTo>
                  <a:pt x="18288" y="91440"/>
                  <a:pt x="-36576" y="237744"/>
                  <a:pt x="27432" y="365760"/>
                </a:cubicBezTo>
                <a:cubicBezTo>
                  <a:pt x="566928" y="1472184"/>
                  <a:pt x="1627632" y="2286000"/>
                  <a:pt x="2926080" y="2478024"/>
                </a:cubicBezTo>
              </a:path>
            </a:pathLst>
          </a:custGeom>
          <a:gradFill>
            <a:gsLst>
              <a:gs pos="0">
                <a:schemeClr val="lt1"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8 (Stroke)_#color-2050&amp;12760"/>
          <p:cNvSpPr/>
          <p:nvPr userDrawn="1">
            <p:custDataLst>
              <p:tags r:id="rId5"/>
            </p:custDataLst>
          </p:nvPr>
        </p:nvSpPr>
        <p:spPr>
          <a:xfrm>
            <a:off x="10716768" y="3822192"/>
            <a:ext cx="1472184" cy="841248"/>
          </a:xfrm>
          <a:custGeom>
            <a:avLst/>
            <a:gdLst/>
            <a:ahLst/>
            <a:cxnLst/>
            <a:rect l="l" t="t" r="r" b="b"/>
            <a:pathLst>
              <a:path w="1472184" h="841248">
                <a:moveTo>
                  <a:pt x="1472184" y="329184"/>
                </a:moveTo>
                <a:lnTo>
                  <a:pt x="1472184" y="841248"/>
                </a:lnTo>
                <a:cubicBezTo>
                  <a:pt x="1005840" y="795528"/>
                  <a:pt x="557784" y="676656"/>
                  <a:pt x="146304" y="484632"/>
                </a:cubicBezTo>
                <a:cubicBezTo>
                  <a:pt x="18288" y="429768"/>
                  <a:pt x="-36576" y="274320"/>
                  <a:pt x="27432" y="146304"/>
                </a:cubicBezTo>
                <a:cubicBezTo>
                  <a:pt x="82296" y="18288"/>
                  <a:pt x="237744" y="-36576"/>
                  <a:pt x="356616" y="27432"/>
                </a:cubicBezTo>
                <a:cubicBezTo>
                  <a:pt x="704088" y="182880"/>
                  <a:pt x="1078992" y="292608"/>
                  <a:pt x="1472184" y="329184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19" name="Ellipse 9_#color-2050&amp;12763"/>
          <p:cNvSpPr/>
          <p:nvPr userDrawn="1">
            <p:custDataLst>
              <p:tags r:id="rId6"/>
            </p:custDataLst>
          </p:nvPr>
        </p:nvSpPr>
        <p:spPr>
          <a:xfrm>
            <a:off x="0" y="3429000"/>
            <a:ext cx="3255264" cy="3429000"/>
          </a:xfrm>
          <a:custGeom>
            <a:avLst/>
            <a:gdLst/>
            <a:ahLst/>
            <a:cxnLst/>
            <a:rect l="l" t="t" r="r" b="b"/>
            <a:pathLst>
              <a:path w="3255264" h="3429000">
                <a:moveTo>
                  <a:pt x="3227832" y="3429000"/>
                </a:moveTo>
                <a:cubicBezTo>
                  <a:pt x="3246120" y="3300984"/>
                  <a:pt x="3255264" y="3172968"/>
                  <a:pt x="3255264" y="3044952"/>
                </a:cubicBezTo>
                <a:cubicBezTo>
                  <a:pt x="3255264" y="1362456"/>
                  <a:pt x="1883664" y="0"/>
                  <a:pt x="201168" y="0"/>
                </a:cubicBezTo>
                <a:cubicBezTo>
                  <a:pt x="137160" y="0"/>
                  <a:pt x="64008" y="0"/>
                  <a:pt x="0" y="9144"/>
                </a:cubicBezTo>
                <a:lnTo>
                  <a:pt x="0" y="512064"/>
                </a:lnTo>
                <a:cubicBezTo>
                  <a:pt x="64008" y="512064"/>
                  <a:pt x="137160" y="512064"/>
                  <a:pt x="201168" y="512064"/>
                </a:cubicBezTo>
                <a:cubicBezTo>
                  <a:pt x="1609344" y="512064"/>
                  <a:pt x="2743200" y="1645920"/>
                  <a:pt x="2743200" y="3044952"/>
                </a:cubicBezTo>
                <a:cubicBezTo>
                  <a:pt x="2743200" y="3172968"/>
                  <a:pt x="2734056" y="3300984"/>
                  <a:pt x="2715768" y="3429000"/>
                </a:cubicBezTo>
                <a:lnTo>
                  <a:pt x="3227832" y="3429000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7"/>
            </p:custDataLst>
          </p:nvPr>
        </p:nvSpPr>
        <p:spPr>
          <a:xfrm>
            <a:off x="838200" y="457200"/>
            <a:ext cx="10515000" cy="29988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11"/>
            </p:custDataLst>
          </p:nvPr>
        </p:nvSpPr>
        <p:spPr>
          <a:xfrm>
            <a:off x="838200" y="3908350"/>
            <a:ext cx="10515000" cy="124056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_#color-2050&amp;12358"/>
          <p:cNvSpPr/>
          <p:nvPr>
            <p:custDataLst>
              <p:tags r:id="rId2"/>
            </p:custDataLst>
          </p:nvPr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9" name="Ellipse 5 (Stroke)_#color-2050&amp;12736"/>
          <p:cNvSpPr/>
          <p:nvPr>
            <p:custDataLst>
              <p:tags r:id="rId3"/>
            </p:custDataLst>
          </p:nvPr>
        </p:nvSpPr>
        <p:spPr>
          <a:xfrm>
            <a:off x="0" y="0"/>
            <a:ext cx="4142232" cy="4544568"/>
          </a:xfrm>
          <a:custGeom>
            <a:avLst/>
            <a:gdLst/>
            <a:ahLst/>
            <a:cxnLst/>
            <a:rect l="l" t="t" r="r" b="b"/>
            <a:pathLst>
              <a:path w="4142232" h="4544568">
                <a:moveTo>
                  <a:pt x="0" y="4032504"/>
                </a:moveTo>
                <a:cubicBezTo>
                  <a:pt x="91440" y="4032504"/>
                  <a:pt x="173736" y="4041648"/>
                  <a:pt x="265176" y="4041648"/>
                </a:cubicBezTo>
                <a:cubicBezTo>
                  <a:pt x="2121408" y="4041648"/>
                  <a:pt x="3630168" y="2532888"/>
                  <a:pt x="3630168" y="676656"/>
                </a:cubicBezTo>
                <a:cubicBezTo>
                  <a:pt x="3630168" y="438912"/>
                  <a:pt x="3611880" y="219456"/>
                  <a:pt x="3566160" y="0"/>
                </a:cubicBezTo>
                <a:lnTo>
                  <a:pt x="4078224" y="0"/>
                </a:lnTo>
                <a:cubicBezTo>
                  <a:pt x="4123944" y="219456"/>
                  <a:pt x="4142232" y="448056"/>
                  <a:pt x="4142232" y="676656"/>
                </a:cubicBezTo>
                <a:cubicBezTo>
                  <a:pt x="4142232" y="2816352"/>
                  <a:pt x="2404872" y="4544568"/>
                  <a:pt x="265176" y="4544568"/>
                </a:cubicBezTo>
                <a:cubicBezTo>
                  <a:pt x="173736" y="4544568"/>
                  <a:pt x="91440" y="4544568"/>
                  <a:pt x="0" y="4535424"/>
                </a:cubicBezTo>
                <a:lnTo>
                  <a:pt x="0" y="4032504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" name="Ellipse 3 (Stroke)_#color_$lt1_$lt1-2050&amp;12739"/>
          <p:cNvSpPr/>
          <p:nvPr>
            <p:custDataLst>
              <p:tags r:id="rId4"/>
            </p:custDataLst>
          </p:nvPr>
        </p:nvSpPr>
        <p:spPr>
          <a:xfrm>
            <a:off x="0" y="1399032"/>
            <a:ext cx="6099048" cy="5458968"/>
          </a:xfrm>
          <a:custGeom>
            <a:avLst/>
            <a:gdLst/>
            <a:ahLst/>
            <a:cxnLst/>
            <a:rect l="l" t="t" r="r" b="b"/>
            <a:pathLst>
              <a:path w="6099048" h="5458968">
                <a:moveTo>
                  <a:pt x="5760720" y="5458968"/>
                </a:moveTo>
                <a:cubicBezTo>
                  <a:pt x="5971032" y="4974336"/>
                  <a:pt x="6099048" y="4434840"/>
                  <a:pt x="6099048" y="3877056"/>
                </a:cubicBezTo>
                <a:cubicBezTo>
                  <a:pt x="6099048" y="1737360"/>
                  <a:pt x="4361688" y="0"/>
                  <a:pt x="2221992" y="0"/>
                </a:cubicBezTo>
                <a:cubicBezTo>
                  <a:pt x="1399032" y="0"/>
                  <a:pt x="630936" y="256032"/>
                  <a:pt x="0" y="704088"/>
                </a:cubicBezTo>
                <a:lnTo>
                  <a:pt x="0" y="1344168"/>
                </a:lnTo>
                <a:cubicBezTo>
                  <a:pt x="594360" y="822960"/>
                  <a:pt x="1371600" y="512064"/>
                  <a:pt x="2221992" y="512064"/>
                </a:cubicBezTo>
                <a:cubicBezTo>
                  <a:pt x="4078224" y="512064"/>
                  <a:pt x="5586984" y="2011680"/>
                  <a:pt x="5586984" y="3877056"/>
                </a:cubicBezTo>
                <a:cubicBezTo>
                  <a:pt x="5586984" y="4443984"/>
                  <a:pt x="5440680" y="4992624"/>
                  <a:pt x="5193792" y="5458968"/>
                </a:cubicBezTo>
                <a:lnTo>
                  <a:pt x="5760720" y="5458968"/>
                </a:lnTo>
              </a:path>
            </a:pathLst>
          </a:custGeom>
          <a:gradFill>
            <a:gsLst>
              <a:gs pos="41000">
                <a:schemeClr val="lt1">
                  <a:alpha val="45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Ellipse 4 (Stroke)_#color_$lt1_$accent1-2050&amp;12742"/>
          <p:cNvSpPr/>
          <p:nvPr>
            <p:custDataLst>
              <p:tags r:id="rId5"/>
            </p:custDataLst>
          </p:nvPr>
        </p:nvSpPr>
        <p:spPr>
          <a:xfrm>
            <a:off x="0" y="1399032"/>
            <a:ext cx="5541264" cy="2194560"/>
          </a:xfrm>
          <a:custGeom>
            <a:avLst/>
            <a:gdLst/>
            <a:ahLst/>
            <a:cxnLst/>
            <a:rect l="l" t="t" r="r" b="b"/>
            <a:pathLst>
              <a:path w="5541264" h="2194560">
                <a:moveTo>
                  <a:pt x="0" y="1353312"/>
                </a:moveTo>
                <a:lnTo>
                  <a:pt x="0" y="704088"/>
                </a:lnTo>
                <a:cubicBezTo>
                  <a:pt x="630936" y="265176"/>
                  <a:pt x="1399032" y="0"/>
                  <a:pt x="2231136" y="0"/>
                </a:cubicBezTo>
                <a:cubicBezTo>
                  <a:pt x="3602736" y="0"/>
                  <a:pt x="4809744" y="722376"/>
                  <a:pt x="5495544" y="1801368"/>
                </a:cubicBezTo>
                <a:cubicBezTo>
                  <a:pt x="5568696" y="1920240"/>
                  <a:pt x="5541264" y="2075688"/>
                  <a:pt x="5422392" y="2148840"/>
                </a:cubicBezTo>
                <a:cubicBezTo>
                  <a:pt x="5303520" y="2221992"/>
                  <a:pt x="5148072" y="2194560"/>
                  <a:pt x="5065776" y="2075688"/>
                </a:cubicBezTo>
                <a:cubicBezTo>
                  <a:pt x="4471416" y="1133856"/>
                  <a:pt x="3419856" y="512064"/>
                  <a:pt x="2231136" y="512064"/>
                </a:cubicBezTo>
                <a:cubicBezTo>
                  <a:pt x="1371600" y="512064"/>
                  <a:pt x="594360" y="822960"/>
                  <a:pt x="0" y="1353312"/>
                </a:cubicBezTo>
              </a:path>
            </a:pathLst>
          </a:custGeom>
          <a:gradFill>
            <a:gsLst>
              <a:gs pos="81000">
                <a:schemeClr val="lt1">
                  <a:alpha val="100000"/>
                </a:schemeClr>
              </a:gs>
              <a:gs pos="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27495" y="3136900"/>
            <a:ext cx="4726940" cy="1983105"/>
          </a:xfrm>
        </p:spPr>
        <p:txBody>
          <a:bodyPr wrap="square" anchor="t">
            <a:normAutofit/>
          </a:bodyPr>
          <a:lstStyle>
            <a:lvl1pPr algn="l">
              <a:defRPr sz="45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86410" y="3269650"/>
            <a:ext cx="5126736" cy="2759544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119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</a:defRPr>
            </a:lvl1pPr>
            <a:lvl2pPr>
              <a:defRPr>
                <a:latin typeface="+mn-lt"/>
                <a:ea typeface="+mn-lt"/>
                <a:cs typeface="+mn-lt"/>
              </a:defRPr>
            </a:lvl2pPr>
            <a:lvl3pPr>
              <a:defRPr>
                <a:latin typeface="+mn-lt"/>
                <a:ea typeface="+mn-lt"/>
                <a:cs typeface="+mn-lt"/>
              </a:defRPr>
            </a:lvl3pPr>
            <a:lvl4pPr>
              <a:defRPr>
                <a:latin typeface="+mn-lt"/>
                <a:ea typeface="+mn-lt"/>
                <a:cs typeface="+mn-lt"/>
              </a:defRPr>
            </a:lvl4pPr>
            <a:lvl5pPr>
              <a:defRPr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8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6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20" Type="http://schemas.openxmlformats.org/officeDocument/2006/relationships/tags" Target="../tags/tag240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239.xml"/><Relationship Id="rId18" Type="http://schemas.openxmlformats.org/officeDocument/2006/relationships/tags" Target="../tags/tag238.xml"/><Relationship Id="rId17" Type="http://schemas.openxmlformats.org/officeDocument/2006/relationships/tags" Target="../tags/tag237.xml"/><Relationship Id="rId16" Type="http://schemas.openxmlformats.org/officeDocument/2006/relationships/tags" Target="../tags/tag236.xml"/><Relationship Id="rId15" Type="http://schemas.openxmlformats.org/officeDocument/2006/relationships/tags" Target="../tags/tag235.xml"/><Relationship Id="rId14" Type="http://schemas.openxmlformats.org/officeDocument/2006/relationships/tags" Target="../tags/tag234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>
            <p:custDataLst>
              <p:tags r:id="rId12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>
            <p:custDataLst>
              <p:tags r:id="rId13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>
            <p:custDataLst>
              <p:tags r:id="rId14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>
            <p:custDataLst>
              <p:tags r:id="rId12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>
            <p:custDataLst>
              <p:tags r:id="rId13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>
            <p:custDataLst>
              <p:tags r:id="rId14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 userDrawn="1">
            <p:custDataLst>
              <p:tags r:id="rId13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 userDrawn="1">
            <p:custDataLst>
              <p:tags r:id="rId14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9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image" Target="../media/image7.jpeg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0" Type="http://schemas.openxmlformats.org/officeDocument/2006/relationships/slideLayout" Target="../slideLayouts/slideLayout29.xml"/><Relationship Id="rId1" Type="http://schemas.openxmlformats.org/officeDocument/2006/relationships/tags" Target="../tags/tag30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3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image" Target="../media/image1.jpeg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6" Type="http://schemas.openxmlformats.org/officeDocument/2006/relationships/slideLayout" Target="../slideLayouts/slideLayout29.xml"/><Relationship Id="rId15" Type="http://schemas.openxmlformats.org/officeDocument/2006/relationships/tags" Target="../tags/tag272.xml"/><Relationship Id="rId14" Type="http://schemas.openxmlformats.org/officeDocument/2006/relationships/image" Target="../media/image3.svg"/><Relationship Id="rId13" Type="http://schemas.openxmlformats.org/officeDocument/2006/relationships/image" Target="../media/image2.jpeg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9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image" Target="../media/image4.jpeg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4" Type="http://schemas.openxmlformats.org/officeDocument/2006/relationships/slideLayout" Target="../slideLayouts/slideLayout29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tags" Target="../tags/tag2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9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RustChatGPT答辩</a:t>
            </a:r>
            <a:endParaRPr lang="zh-CN" altLang="en-US"/>
          </a:p>
        </p:txBody>
      </p:sp>
      <p:sp>
        <p:nvSpPr>
          <p:cNvPr id="8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/>
              <a:t>小组成员：彭铭琨、詹晓芹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711931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1802130"/>
            <a:ext cx="8491855" cy="3747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教训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形状 22"/>
          <p:cNvSpPr/>
          <p:nvPr>
            <p:custDataLst>
              <p:tags r:id="rId1"/>
            </p:custDataLst>
          </p:nvPr>
        </p:nvSpPr>
        <p:spPr>
          <a:xfrm>
            <a:off x="2103391" y="0"/>
            <a:ext cx="4357872" cy="2947816"/>
          </a:xfrm>
          <a:custGeom>
            <a:avLst/>
            <a:gdLst>
              <a:gd name="connsiteX0" fmla="*/ 0 w 4357872"/>
              <a:gd name="connsiteY0" fmla="*/ 0 h 2947816"/>
              <a:gd name="connsiteX1" fmla="*/ 4357872 w 4357872"/>
              <a:gd name="connsiteY1" fmla="*/ 0 h 2947816"/>
              <a:gd name="connsiteX2" fmla="*/ 4357872 w 4357872"/>
              <a:gd name="connsiteY2" fmla="*/ 1542906 h 2947816"/>
              <a:gd name="connsiteX3" fmla="*/ 2964607 w 4357872"/>
              <a:gd name="connsiteY3" fmla="*/ 2947816 h 2947816"/>
              <a:gd name="connsiteX4" fmla="*/ 0 w 4357872"/>
              <a:gd name="connsiteY4" fmla="*/ 0 h 294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872" h="2947816">
                <a:moveTo>
                  <a:pt x="0" y="0"/>
                </a:moveTo>
                <a:lnTo>
                  <a:pt x="4357872" y="0"/>
                </a:lnTo>
                <a:lnTo>
                  <a:pt x="4357872" y="1542906"/>
                </a:lnTo>
                <a:lnTo>
                  <a:pt x="2964607" y="2947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8" name="任意形状 7"/>
          <p:cNvSpPr/>
          <p:nvPr>
            <p:custDataLst>
              <p:tags r:id="rId2"/>
            </p:custDataLst>
          </p:nvPr>
        </p:nvSpPr>
        <p:spPr>
          <a:xfrm>
            <a:off x="10039163" y="2556200"/>
            <a:ext cx="2157527" cy="4310508"/>
          </a:xfrm>
          <a:custGeom>
            <a:avLst/>
            <a:gdLst>
              <a:gd name="connsiteX0" fmla="*/ 2152961 w 2157527"/>
              <a:gd name="connsiteY0" fmla="*/ 0 h 4310508"/>
              <a:gd name="connsiteX1" fmla="*/ 2157527 w 2157527"/>
              <a:gd name="connsiteY1" fmla="*/ 2158235 h 4310508"/>
              <a:gd name="connsiteX2" fmla="*/ 2157527 w 2157527"/>
              <a:gd name="connsiteY2" fmla="*/ 4310508 h 4310508"/>
              <a:gd name="connsiteX3" fmla="*/ 0 w 2157527"/>
              <a:gd name="connsiteY3" fmla="*/ 2162090 h 4310508"/>
              <a:gd name="connsiteX4" fmla="*/ 2152961 w 2157527"/>
              <a:gd name="connsiteY4" fmla="*/ 0 h 431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527" h="4310508">
                <a:moveTo>
                  <a:pt x="2152961" y="0"/>
                </a:moveTo>
                <a:lnTo>
                  <a:pt x="2157527" y="2158235"/>
                </a:lnTo>
                <a:lnTo>
                  <a:pt x="2157527" y="4310508"/>
                </a:lnTo>
                <a:lnTo>
                  <a:pt x="0" y="2162090"/>
                </a:lnTo>
                <a:lnTo>
                  <a:pt x="215296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任意形状 15"/>
          <p:cNvSpPr/>
          <p:nvPr>
            <p:custDataLst>
              <p:tags r:id="rId3"/>
            </p:custDataLst>
          </p:nvPr>
        </p:nvSpPr>
        <p:spPr>
          <a:xfrm>
            <a:off x="2856357" y="0"/>
            <a:ext cx="4992276" cy="3268038"/>
          </a:xfrm>
          <a:custGeom>
            <a:avLst/>
            <a:gdLst>
              <a:gd name="connsiteX0" fmla="*/ 0 w 4992276"/>
              <a:gd name="connsiteY0" fmla="*/ 0 h 3268038"/>
              <a:gd name="connsiteX1" fmla="*/ 4992276 w 4992276"/>
              <a:gd name="connsiteY1" fmla="*/ 0 h 3268038"/>
              <a:gd name="connsiteX2" fmla="*/ 4992276 w 4992276"/>
              <a:gd name="connsiteY2" fmla="*/ 1709781 h 3268038"/>
              <a:gd name="connsiteX3" fmla="*/ 3395675 w 4992276"/>
              <a:gd name="connsiteY3" fmla="*/ 3268038 h 3268038"/>
              <a:gd name="connsiteX4" fmla="*/ 0 w 4992276"/>
              <a:gd name="connsiteY4" fmla="*/ 0 h 326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276" h="3268038">
                <a:moveTo>
                  <a:pt x="0" y="0"/>
                </a:moveTo>
                <a:lnTo>
                  <a:pt x="4992276" y="0"/>
                </a:lnTo>
                <a:lnTo>
                  <a:pt x="4992276" y="1709781"/>
                </a:lnTo>
                <a:lnTo>
                  <a:pt x="3395675" y="32680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>
            <p:custDataLst>
              <p:tags r:id="rId4"/>
            </p:custDataLst>
          </p:nvPr>
        </p:nvSpPr>
        <p:spPr>
          <a:xfrm>
            <a:off x="10478130" y="2490690"/>
            <a:ext cx="1718559" cy="3433494"/>
          </a:xfrm>
          <a:custGeom>
            <a:avLst/>
            <a:gdLst>
              <a:gd name="connsiteX0" fmla="*/ 1714920 w 1718559"/>
              <a:gd name="connsiteY0" fmla="*/ 0 h 3433494"/>
              <a:gd name="connsiteX1" fmla="*/ 1718559 w 1718559"/>
              <a:gd name="connsiteY1" fmla="*/ 1719974 h 3433494"/>
              <a:gd name="connsiteX2" fmla="*/ 1718559 w 1718559"/>
              <a:gd name="connsiteY2" fmla="*/ 3433494 h 3433494"/>
              <a:gd name="connsiteX3" fmla="*/ 0 w 1718559"/>
              <a:gd name="connsiteY3" fmla="*/ 1722191 h 3433494"/>
              <a:gd name="connsiteX4" fmla="*/ 1714920 w 1718559"/>
              <a:gd name="connsiteY4" fmla="*/ 0 h 343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559" h="3433494">
                <a:moveTo>
                  <a:pt x="1714920" y="0"/>
                </a:moveTo>
                <a:lnTo>
                  <a:pt x="1718559" y="1719974"/>
                </a:lnTo>
                <a:lnTo>
                  <a:pt x="1718559" y="3433494"/>
                </a:lnTo>
                <a:lnTo>
                  <a:pt x="0" y="1722191"/>
                </a:lnTo>
                <a:lnTo>
                  <a:pt x="171492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692"/>
          <a:stretch>
            <a:fillRect/>
          </a:stretch>
        </p:blipFill>
        <p:spPr>
          <a:xfrm>
            <a:off x="3753291" y="0"/>
            <a:ext cx="8438706" cy="5718874"/>
          </a:xfrm>
          <a:custGeom>
            <a:avLst/>
            <a:gdLst>
              <a:gd name="connsiteX0" fmla="*/ 443602 w 6539085"/>
              <a:gd name="connsiteY0" fmla="*/ 0 h 4431509"/>
              <a:gd name="connsiteX1" fmla="*/ 6539085 w 6539085"/>
              <a:gd name="connsiteY1" fmla="*/ 0 h 4431509"/>
              <a:gd name="connsiteX2" fmla="*/ 6539085 w 6539085"/>
              <a:gd name="connsiteY2" fmla="*/ 2330786 h 4431509"/>
              <a:gd name="connsiteX3" fmla="*/ 4455775 w 6539085"/>
              <a:gd name="connsiteY3" fmla="*/ 4431509 h 4431509"/>
              <a:gd name="connsiteX4" fmla="*/ 0 w 6539085"/>
              <a:gd name="connsiteY4" fmla="*/ 971 h 44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9085" h="4431509">
                <a:moveTo>
                  <a:pt x="443602" y="0"/>
                </a:moveTo>
                <a:lnTo>
                  <a:pt x="6539085" y="0"/>
                </a:lnTo>
                <a:lnTo>
                  <a:pt x="6539085" y="2330786"/>
                </a:lnTo>
                <a:lnTo>
                  <a:pt x="4455775" y="4431509"/>
                </a:lnTo>
                <a:cubicBezTo>
                  <a:pt x="2970516" y="2954663"/>
                  <a:pt x="1485258" y="1477817"/>
                  <a:pt x="0" y="971"/>
                </a:cubicBezTo>
                <a:close/>
              </a:path>
            </a:pathLst>
          </a:custGeom>
        </p:spPr>
      </p:pic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880110" y="3829685"/>
            <a:ext cx="5840095" cy="27425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宋体" panose="02010600030101010101" pitchFamily="2" charset="-122"/>
              </a:rPr>
              <a:t>通过本次编译运行</a:t>
            </a:r>
            <a:r>
              <a: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宋体" panose="02010600030101010101" pitchFamily="2" charset="-122"/>
              </a:rPr>
              <a:t>RustChatGPT</a:t>
            </a:r>
            <a:r>
              <a:rPr lang="zh-CN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宋体" panose="02010600030101010101" pitchFamily="2" charset="-122"/>
              </a:rPr>
              <a:t>并对其关键代码进行注释的开发经验中，我们小组了解到了需要及时跟进前沿开发语言，以方便了解市场走向和环境发展趋势。</a:t>
            </a:r>
            <a:endParaRPr lang="zh-CN" altLang="en-US" sz="16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 txBox="1"/>
          <p:nvPr>
            <p:custDataLst>
              <p:tags r:id="rId8"/>
            </p:custDataLst>
          </p:nvPr>
        </p:nvSpPr>
        <p:spPr>
          <a:xfrm>
            <a:off x="797408" y="2026953"/>
            <a:ext cx="2868641" cy="187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2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dirty="0"/>
              <a:t>教训</a:t>
            </a:r>
            <a:endParaRPr lang="zh-CN" altLang="en-US" dirty="0"/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小组成员：彭铭琨、詹晓芹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7" name="项标题"/>
          <p:cNvSpPr txBox="1"/>
          <p:nvPr>
            <p:custDataLst>
              <p:tags r:id="rId2"/>
            </p:custDataLst>
          </p:nvPr>
        </p:nvSpPr>
        <p:spPr>
          <a:xfrm>
            <a:off x="7174103" y="1070197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技术选型的痛苦经历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9" name="@mix!m0_序号_03-2050-12356"/>
          <p:cNvSpPr/>
          <p:nvPr>
            <p:custDataLst>
              <p:tags r:id="rId3"/>
            </p:custDataLst>
          </p:nvPr>
        </p:nvSpPr>
        <p:spPr>
          <a:xfrm>
            <a:off x="6885559" y="3813937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03</a:t>
            </a:r>
            <a:endParaRPr 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10" name="Ellipse 70_#color-2050&amp;12709"/>
          <p:cNvSpPr/>
          <p:nvPr>
            <p:custDataLst>
              <p:tags r:id="rId4"/>
            </p:custDataLst>
          </p:nvPr>
        </p:nvSpPr>
        <p:spPr>
          <a:xfrm>
            <a:off x="6812407" y="3740785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Ellipse 66_#color-2050&amp;12710"/>
          <p:cNvSpPr/>
          <p:nvPr>
            <p:custDataLst>
              <p:tags r:id="rId5"/>
            </p:custDataLst>
          </p:nvPr>
        </p:nvSpPr>
        <p:spPr>
          <a:xfrm>
            <a:off x="6291199" y="942721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Ellipse 68_#color-2050&amp;12711"/>
          <p:cNvSpPr/>
          <p:nvPr>
            <p:custDataLst>
              <p:tags r:id="rId6"/>
            </p:custDataLst>
          </p:nvPr>
        </p:nvSpPr>
        <p:spPr>
          <a:xfrm>
            <a:off x="6812407" y="2341753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Ellipse 72_#color-2050&amp;12712"/>
          <p:cNvSpPr/>
          <p:nvPr>
            <p:custDataLst>
              <p:tags r:id="rId7"/>
            </p:custDataLst>
          </p:nvPr>
        </p:nvSpPr>
        <p:spPr>
          <a:xfrm>
            <a:off x="6291199" y="5139817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@mix!m0_序号_01-2050-12354"/>
          <p:cNvSpPr/>
          <p:nvPr>
            <p:custDataLst>
              <p:tags r:id="rId8"/>
            </p:custDataLst>
          </p:nvPr>
        </p:nvSpPr>
        <p:spPr>
          <a:xfrm>
            <a:off x="6364351" y="1025017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</a:rPr>
              <a:t>01</a:t>
            </a:r>
            <a:endParaRPr lang="zh-CN" alt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</a:endParaRPr>
          </a:p>
        </p:txBody>
      </p:sp>
      <p:sp>
        <p:nvSpPr>
          <p:cNvPr id="15" name="@mix!m0_序号_02-2050-12355"/>
          <p:cNvSpPr/>
          <p:nvPr>
            <p:custDataLst>
              <p:tags r:id="rId9"/>
            </p:custDataLst>
          </p:nvPr>
        </p:nvSpPr>
        <p:spPr>
          <a:xfrm>
            <a:off x="6885559" y="2414905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02</a:t>
            </a:r>
            <a:endParaRPr 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16" name="@mix!m0_序号_04-2050-12357"/>
          <p:cNvSpPr/>
          <p:nvPr>
            <p:custDataLst>
              <p:tags r:id="rId10"/>
            </p:custDataLst>
          </p:nvPr>
        </p:nvSpPr>
        <p:spPr>
          <a:xfrm>
            <a:off x="6364351" y="5212969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04</a:t>
            </a:r>
            <a:endParaRPr 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2" name="项标题"/>
          <p:cNvSpPr txBox="1"/>
          <p:nvPr>
            <p:custDataLst>
              <p:tags r:id="rId11"/>
            </p:custDataLst>
          </p:nvPr>
        </p:nvSpPr>
        <p:spPr>
          <a:xfrm>
            <a:off x="7695311" y="2469229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系统开发的心路历程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3" name="项标题"/>
          <p:cNvSpPr txBox="1"/>
          <p:nvPr>
            <p:custDataLst>
              <p:tags r:id="rId12"/>
            </p:custDataLst>
          </p:nvPr>
        </p:nvSpPr>
        <p:spPr>
          <a:xfrm>
            <a:off x="7695311" y="3863689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进度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</a:endParaRPr>
          </a:p>
        </p:txBody>
      </p:sp>
      <p:sp>
        <p:nvSpPr>
          <p:cNvPr id="8" name="项标题"/>
          <p:cNvSpPr txBox="1"/>
          <p:nvPr>
            <p:custDataLst>
              <p:tags r:id="rId13"/>
            </p:custDataLst>
          </p:nvPr>
        </p:nvSpPr>
        <p:spPr>
          <a:xfrm>
            <a:off x="7174103" y="5262721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教训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07150" y="3136900"/>
            <a:ext cx="5329555" cy="1983105"/>
          </a:xfrm>
        </p:spPr>
        <p:txBody>
          <a:bodyPr/>
          <a:lstStyle/>
          <a:p>
            <a:r>
              <a:rPr lang="zh-CN" altLang="en-US"/>
              <a:t>项目选型的痛苦经历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16582" y="1034832"/>
            <a:ext cx="5931617" cy="792163"/>
          </a:xfrm>
        </p:spPr>
        <p:txBody>
          <a:bodyPr/>
          <a:lstStyle/>
          <a:p>
            <a:pPr algn="l"/>
            <a:r>
              <a:rPr lang="zh-CN" altLang="en-US" dirty="0"/>
              <a:t>技术选型的痛苦经历</a:t>
            </a:r>
            <a:endParaRPr lang="zh-CN" altLang="en-US" dirty="0"/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6395509" y="1497281"/>
            <a:ext cx="582202" cy="5822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 rot="7697511">
            <a:off x="7375226" y="3076646"/>
            <a:ext cx="4547187" cy="2296043"/>
          </a:xfrm>
          <a:custGeom>
            <a:avLst/>
            <a:gdLst>
              <a:gd name="connsiteX0" fmla="*/ 58 w 2249936"/>
              <a:gd name="connsiteY0" fmla="*/ 1136076 h 1136076"/>
              <a:gd name="connsiteX1" fmla="*/ 1113913 w 2249936"/>
              <a:gd name="connsiteY1" fmla="*/ 53 h 1136076"/>
              <a:gd name="connsiteX2" fmla="*/ 2249937 w 2249936"/>
              <a:gd name="connsiteY2" fmla="*/ 1113909 h 113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936" h="1136076">
                <a:moveTo>
                  <a:pt x="58" y="1136076"/>
                </a:moveTo>
                <a:cubicBezTo>
                  <a:pt x="-6169" y="514639"/>
                  <a:pt x="492725" y="6031"/>
                  <a:pt x="1113913" y="53"/>
                </a:cubicBezTo>
                <a:cubicBezTo>
                  <a:pt x="1735102" y="-5925"/>
                  <a:pt x="2243959" y="492720"/>
                  <a:pt x="2249937" y="1113909"/>
                </a:cubicBezTo>
              </a:path>
            </a:pathLst>
          </a:custGeom>
          <a:noFill/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 rot="20405484">
            <a:off x="7218440" y="5194202"/>
            <a:ext cx="240930" cy="2409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 rot="20405484">
            <a:off x="10087318" y="1655872"/>
            <a:ext cx="167489" cy="167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5" r="31882" b="-5"/>
          <a:stretch>
            <a:fillRect/>
          </a:stretch>
        </p:blipFill>
        <p:spPr>
          <a:xfrm>
            <a:off x="6986664" y="1728813"/>
            <a:ext cx="3624483" cy="362448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63" h="5263">
                <a:moveTo>
                  <a:pt x="2631" y="0"/>
                </a:moveTo>
                <a:cubicBezTo>
                  <a:pt x="4085" y="0"/>
                  <a:pt x="5263" y="1178"/>
                  <a:pt x="5263" y="2631"/>
                </a:cubicBezTo>
                <a:cubicBezTo>
                  <a:pt x="5263" y="4085"/>
                  <a:pt x="4085" y="5263"/>
                  <a:pt x="2631" y="5263"/>
                </a:cubicBezTo>
                <a:cubicBezTo>
                  <a:pt x="1178" y="5263"/>
                  <a:pt x="0" y="4085"/>
                  <a:pt x="0" y="2631"/>
                </a:cubicBezTo>
                <a:cubicBezTo>
                  <a:pt x="0" y="1178"/>
                  <a:pt x="1178" y="0"/>
                  <a:pt x="2631" y="0"/>
                </a:cubicBezTo>
                <a:close/>
              </a:path>
            </a:pathLst>
          </a:custGeom>
          <a:ln w="63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6029698" y="771847"/>
            <a:ext cx="5538415" cy="5538415"/>
          </a:xfrm>
          <a:prstGeom prst="ellipse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629054" y="5468954"/>
            <a:ext cx="167489" cy="167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2"/>
          <p:cNvSpPr/>
          <p:nvPr>
            <p:custDataLst>
              <p:tags r:id="rId10"/>
            </p:custDataLst>
          </p:nvPr>
        </p:nvSpPr>
        <p:spPr>
          <a:xfrm>
            <a:off x="927760" y="2146156"/>
            <a:ext cx="489339" cy="489339"/>
          </a:xfrm>
          <a:prstGeom prst="roundRect">
            <a:avLst>
              <a:gd name="adj" fmla="val 24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927577" y="2819727"/>
            <a:ext cx="4467661" cy="32717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宋体" panose="02010600030101010101" pitchFamily="2" charset="-122"/>
                <a:cs typeface="+mn-ea"/>
                <a:sym typeface="+mn-ea"/>
              </a:rPr>
              <a:t>在刚接触这个项目的时候，由于我们小组对于Rust并没有过多了解，所以在刚接触这个项目的时候，我们小组先学习了老师分享的文档，以及到互联网上查询相关学习资料，对Rust进行了一个基本的学习。</a:t>
            </a:r>
            <a:endParaRPr lang="en-US" altLang="zh-CN" sz="200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宋体" panose="02010600030101010101" pitchFamily="2" charset="-122"/>
              <a:cs typeface="+mn-ea"/>
              <a:sym typeface="+mn-ea"/>
            </a:endParaRPr>
          </a:p>
        </p:txBody>
      </p:sp>
      <p:pic>
        <p:nvPicPr>
          <p:cNvPr id="6" name="图形 31" descr="333639373138363b343435303830323bb9a4d7f7d7f7b7e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8859" y="2237255"/>
            <a:ext cx="307140" cy="30714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27495" y="3136900"/>
            <a:ext cx="5300345" cy="1983105"/>
          </a:xfrm>
        </p:spPr>
        <p:txBody>
          <a:bodyPr/>
          <a:lstStyle/>
          <a:p>
            <a:r>
              <a:rPr lang="zh-CN" altLang="en-US"/>
              <a:t>系统开发的心路历程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>
            <p:custDataLst>
              <p:tags r:id="rId1"/>
            </p:custDataLst>
          </p:nvPr>
        </p:nvSpPr>
        <p:spPr>
          <a:xfrm>
            <a:off x="5597325" y="0"/>
            <a:ext cx="6606075" cy="6858000"/>
          </a:xfrm>
          <a:custGeom>
            <a:avLst/>
            <a:gdLst>
              <a:gd name="connsiteX0" fmla="*/ 3372960 w 6606075"/>
              <a:gd name="connsiteY0" fmla="*/ 0 h 6858000"/>
              <a:gd name="connsiteX1" fmla="*/ 6606075 w 6606075"/>
              <a:gd name="connsiteY1" fmla="*/ 0 h 6858000"/>
              <a:gd name="connsiteX2" fmla="*/ 6606075 w 6606075"/>
              <a:gd name="connsiteY2" fmla="*/ 4235606 h 6858000"/>
              <a:gd name="connsiteX3" fmla="*/ 6572407 w 6606075"/>
              <a:gd name="connsiteY3" fmla="*/ 4226949 h 6858000"/>
              <a:gd name="connsiteX4" fmla="*/ 6295001 w 6606075"/>
              <a:gd name="connsiteY4" fmla="*/ 4198984 h 6858000"/>
              <a:gd name="connsiteX5" fmla="*/ 4918536 w 6606075"/>
              <a:gd name="connsiteY5" fmla="*/ 5575449 h 6858000"/>
              <a:gd name="connsiteX6" fmla="*/ 5759219 w 6606075"/>
              <a:gd name="connsiteY6" fmla="*/ 6843745 h 6858000"/>
              <a:gd name="connsiteX7" fmla="*/ 5798167 w 6606075"/>
              <a:gd name="connsiteY7" fmla="*/ 6858000 h 6858000"/>
              <a:gd name="connsiteX8" fmla="*/ 131098 w 6606075"/>
              <a:gd name="connsiteY8" fmla="*/ 6858000 h 6858000"/>
              <a:gd name="connsiteX9" fmla="*/ 127892 w 6606075"/>
              <a:gd name="connsiteY9" fmla="*/ 6844111 h 6858000"/>
              <a:gd name="connsiteX10" fmla="*/ 0 w 6606075"/>
              <a:gd name="connsiteY10" fmla="*/ 5575449 h 6858000"/>
              <a:gd name="connsiteX11" fmla="*/ 3294430 w 6606075"/>
              <a:gd name="connsiteY11" fmla="*/ 40221 h 6858000"/>
              <a:gd name="connsiteX12" fmla="*/ 3372960 w 660607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06075" h="6858000">
                <a:moveTo>
                  <a:pt x="3372960" y="0"/>
                </a:moveTo>
                <a:lnTo>
                  <a:pt x="6606075" y="0"/>
                </a:lnTo>
                <a:lnTo>
                  <a:pt x="6606075" y="4235606"/>
                </a:lnTo>
                <a:lnTo>
                  <a:pt x="6572407" y="4226949"/>
                </a:lnTo>
                <a:cubicBezTo>
                  <a:pt x="6482802" y="4208613"/>
                  <a:pt x="6390026" y="4198984"/>
                  <a:pt x="6295001" y="4198984"/>
                </a:cubicBezTo>
                <a:cubicBezTo>
                  <a:pt x="5534800" y="4198984"/>
                  <a:pt x="4918536" y="4815248"/>
                  <a:pt x="4918536" y="5575449"/>
                </a:cubicBezTo>
                <a:cubicBezTo>
                  <a:pt x="4918536" y="6145600"/>
                  <a:pt x="5265184" y="6634786"/>
                  <a:pt x="5759219" y="6843745"/>
                </a:cubicBezTo>
                <a:lnTo>
                  <a:pt x="5798167" y="6858000"/>
                </a:lnTo>
                <a:lnTo>
                  <a:pt x="131098" y="6858000"/>
                </a:lnTo>
                <a:lnTo>
                  <a:pt x="127892" y="6844111"/>
                </a:lnTo>
                <a:cubicBezTo>
                  <a:pt x="44037" y="6434322"/>
                  <a:pt x="0" y="6010028"/>
                  <a:pt x="0" y="5575449"/>
                </a:cubicBezTo>
                <a:cubicBezTo>
                  <a:pt x="0" y="3185264"/>
                  <a:pt x="1332119" y="1106212"/>
                  <a:pt x="3294430" y="40221"/>
                </a:cubicBezTo>
                <a:lnTo>
                  <a:pt x="337296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000"/>
                </a:schemeClr>
              </a:gs>
              <a:gs pos="100000">
                <a:schemeClr val="accent1">
                  <a:alpha val="5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5518188" cy="7200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zh-CN" altLang="en-US" dirty="0"/>
              <a:t>系统开发的心路历程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0" r="15978"/>
          <a:stretch>
            <a:fillRect/>
          </a:stretch>
        </p:blipFill>
        <p:spPr>
          <a:xfrm>
            <a:off x="5585927" y="0"/>
            <a:ext cx="6606075" cy="6858000"/>
          </a:xfrm>
          <a:custGeom>
            <a:avLst/>
            <a:gdLst>
              <a:gd name="connsiteX0" fmla="*/ 4692578 w 6606075"/>
              <a:gd name="connsiteY0" fmla="*/ 0 h 6858000"/>
              <a:gd name="connsiteX1" fmla="*/ 6606075 w 6606075"/>
              <a:gd name="connsiteY1" fmla="*/ 0 h 6858000"/>
              <a:gd name="connsiteX2" fmla="*/ 6606075 w 6606075"/>
              <a:gd name="connsiteY2" fmla="*/ 4238722 h 6858000"/>
              <a:gd name="connsiteX3" fmla="*/ 6486982 w 6606075"/>
              <a:gd name="connsiteY3" fmla="*/ 4220546 h 6858000"/>
              <a:gd name="connsiteX4" fmla="*/ 6295001 w 6606075"/>
              <a:gd name="connsiteY4" fmla="*/ 4210852 h 6858000"/>
              <a:gd name="connsiteX5" fmla="*/ 4417328 w 6606075"/>
              <a:gd name="connsiteY5" fmla="*/ 6088525 h 6858000"/>
              <a:gd name="connsiteX6" fmla="*/ 4564885 w 6606075"/>
              <a:gd name="connsiteY6" fmla="*/ 6819400 h 6858000"/>
              <a:gd name="connsiteX7" fmla="*/ 4583480 w 6606075"/>
              <a:gd name="connsiteY7" fmla="*/ 6858000 h 6858000"/>
              <a:gd name="connsiteX8" fmla="*/ 48492 w 6606075"/>
              <a:gd name="connsiteY8" fmla="*/ 6858000 h 6858000"/>
              <a:gd name="connsiteX9" fmla="*/ 32500 w 6606075"/>
              <a:gd name="connsiteY9" fmla="*/ 6732152 h 6858000"/>
              <a:gd name="connsiteX10" fmla="*/ 0 w 6606075"/>
              <a:gd name="connsiteY10" fmla="*/ 6088525 h 6858000"/>
              <a:gd name="connsiteX11" fmla="*/ 4423060 w 6606075"/>
              <a:gd name="connsiteY11" fmla="*/ 765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6075" h="6858000">
                <a:moveTo>
                  <a:pt x="4692578" y="0"/>
                </a:moveTo>
                <a:lnTo>
                  <a:pt x="6606075" y="0"/>
                </a:lnTo>
                <a:lnTo>
                  <a:pt x="6606075" y="4238722"/>
                </a:lnTo>
                <a:lnTo>
                  <a:pt x="6486982" y="4220546"/>
                </a:lnTo>
                <a:cubicBezTo>
                  <a:pt x="6423860" y="4214136"/>
                  <a:pt x="6359814" y="4210852"/>
                  <a:pt x="6295001" y="4210852"/>
                </a:cubicBezTo>
                <a:cubicBezTo>
                  <a:pt x="5257991" y="4210852"/>
                  <a:pt x="4417328" y="5051515"/>
                  <a:pt x="4417328" y="6088525"/>
                </a:cubicBezTo>
                <a:cubicBezTo>
                  <a:pt x="4417328" y="6347777"/>
                  <a:pt x="4469869" y="6594758"/>
                  <a:pt x="4564885" y="6819400"/>
                </a:cubicBezTo>
                <a:lnTo>
                  <a:pt x="4583480" y="6858000"/>
                </a:lnTo>
                <a:lnTo>
                  <a:pt x="48492" y="6858000"/>
                </a:lnTo>
                <a:lnTo>
                  <a:pt x="32500" y="6732152"/>
                </a:lnTo>
                <a:cubicBezTo>
                  <a:pt x="11009" y="6520533"/>
                  <a:pt x="0" y="6305814"/>
                  <a:pt x="0" y="6088525"/>
                </a:cubicBezTo>
                <a:cubicBezTo>
                  <a:pt x="0" y="3263761"/>
                  <a:pt x="1860563" y="873554"/>
                  <a:pt x="4423060" y="76535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706755" y="2832100"/>
            <a:ext cx="4190365" cy="2350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宋体" panose="02010600030101010101" pitchFamily="2" charset="-122"/>
                <a:cs typeface="+mn-ea"/>
              </a:rPr>
              <a:t>在了解完</a:t>
            </a:r>
            <a:r>
              <a:rPr lang="en-US" altLang="zh-CN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宋体" panose="02010600030101010101" pitchFamily="2" charset="-122"/>
                <a:cs typeface="+mn-ea"/>
              </a:rPr>
              <a:t>Rust</a:t>
            </a: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宋体" panose="02010600030101010101" pitchFamily="2" charset="-122"/>
                <a:cs typeface="+mn-ea"/>
              </a:rPr>
              <a:t>后，我们小组针对小组任务，对老师分享的任务项目</a:t>
            </a:r>
            <a:r>
              <a:rPr lang="en-US" altLang="zh-CN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宋体" panose="02010600030101010101" pitchFamily="2" charset="-122"/>
                <a:cs typeface="+mn-ea"/>
              </a:rPr>
              <a:t>RustChatGPT</a:t>
            </a: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宋体" panose="02010600030101010101" pitchFamily="2" charset="-122"/>
                <a:cs typeface="+mn-ea"/>
              </a:rPr>
              <a:t>进行编译，并成功运行。</a:t>
            </a:r>
            <a:endParaRPr lang="zh-CN" altLang="en-US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06682" y="2208084"/>
            <a:ext cx="4190527" cy="4712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800" b="1">
                <a:solidFill>
                  <a:schemeClr val="accent1"/>
                </a:solidFill>
                <a:latin typeface="+mn-ea"/>
                <a:cs typeface="+mn-ea"/>
              </a:rPr>
              <a:t>系统开发的心路历程</a:t>
            </a:r>
            <a:endParaRPr lang="zh-CN" altLang="en-US" sz="28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 flipV="1">
            <a:off x="-14014" y="3769747"/>
            <a:ext cx="12222480" cy="603873"/>
          </a:xfrm>
          <a:custGeom>
            <a:avLst/>
            <a:gdLst>
              <a:gd name="connsiteX0" fmla="*/ 0 w 19248"/>
              <a:gd name="connsiteY0" fmla="*/ 865 h 950"/>
              <a:gd name="connsiteX1" fmla="*/ 1438 w 19248"/>
              <a:gd name="connsiteY1" fmla="*/ 943 h 950"/>
              <a:gd name="connsiteX2" fmla="*/ 7493 w 19248"/>
              <a:gd name="connsiteY2" fmla="*/ 354 h 950"/>
              <a:gd name="connsiteX3" fmla="*/ 12353 w 19248"/>
              <a:gd name="connsiteY3" fmla="*/ 737 h 950"/>
              <a:gd name="connsiteX4" fmla="*/ 15481 w 19248"/>
              <a:gd name="connsiteY4" fmla="*/ 564 h 950"/>
              <a:gd name="connsiteX5" fmla="*/ 19248 w 19248"/>
              <a:gd name="connsiteY5" fmla="*/ 0 h 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8" h="951">
                <a:moveTo>
                  <a:pt x="0" y="865"/>
                </a:moveTo>
                <a:cubicBezTo>
                  <a:pt x="890" y="959"/>
                  <a:pt x="964" y="959"/>
                  <a:pt x="1438" y="943"/>
                </a:cubicBezTo>
                <a:cubicBezTo>
                  <a:pt x="2977" y="890"/>
                  <a:pt x="5646" y="406"/>
                  <a:pt x="7493" y="354"/>
                </a:cubicBezTo>
                <a:cubicBezTo>
                  <a:pt x="9340" y="302"/>
                  <a:pt x="11021" y="702"/>
                  <a:pt x="12353" y="737"/>
                </a:cubicBezTo>
                <a:cubicBezTo>
                  <a:pt x="13684" y="772"/>
                  <a:pt x="14348" y="706"/>
                  <a:pt x="15481" y="564"/>
                </a:cubicBezTo>
                <a:cubicBezTo>
                  <a:pt x="16615" y="422"/>
                  <a:pt x="17978" y="268"/>
                  <a:pt x="19248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tx1">
                    <a:lumMod val="50000"/>
                    <a:lumOff val="50000"/>
                    <a:alpha val="20000"/>
                  </a:schemeClr>
                </a:gs>
                <a:gs pos="60000">
                  <a:schemeClr val="tx1">
                    <a:lumMod val="50000"/>
                    <a:lumOff val="50000"/>
                    <a:alpha val="60000"/>
                  </a:schemeClr>
                </a:gs>
                <a:gs pos="10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"/>
              <a:ea typeface="HarmonyOS Sans SC"/>
              <a:cs typeface="+mn-cs"/>
            </a:endParaRPr>
          </a:p>
        </p:txBody>
      </p:sp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 rot="261585">
            <a:off x="38878" y="3161122"/>
            <a:ext cx="12103100" cy="1776730"/>
          </a:xfrm>
          <a:custGeom>
            <a:avLst/>
            <a:gdLst>
              <a:gd name="connsiteX0" fmla="*/ 0 w 19060"/>
              <a:gd name="connsiteY0" fmla="*/ 2798 h 2798"/>
              <a:gd name="connsiteX1" fmla="*/ 7398 w 19060"/>
              <a:gd name="connsiteY1" fmla="*/ 884 h 2798"/>
              <a:gd name="connsiteX2" fmla="*/ 12257 w 19060"/>
              <a:gd name="connsiteY2" fmla="*/ 1605 h 2798"/>
              <a:gd name="connsiteX3" fmla="*/ 15386 w 19060"/>
              <a:gd name="connsiteY3" fmla="*/ 1279 h 2798"/>
              <a:gd name="connsiteX4" fmla="*/ 19060 w 19060"/>
              <a:gd name="connsiteY4" fmla="*/ 0 h 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0" h="2798">
                <a:moveTo>
                  <a:pt x="0" y="2798"/>
                </a:moveTo>
                <a:cubicBezTo>
                  <a:pt x="1517" y="2480"/>
                  <a:pt x="5561" y="1070"/>
                  <a:pt x="7398" y="884"/>
                </a:cubicBezTo>
                <a:cubicBezTo>
                  <a:pt x="9235" y="698"/>
                  <a:pt x="10926" y="1539"/>
                  <a:pt x="12257" y="1605"/>
                </a:cubicBezTo>
                <a:cubicBezTo>
                  <a:pt x="13589" y="1670"/>
                  <a:pt x="14252" y="1546"/>
                  <a:pt x="15386" y="1279"/>
                </a:cubicBezTo>
                <a:cubicBezTo>
                  <a:pt x="16520" y="1012"/>
                  <a:pt x="17790" y="506"/>
                  <a:pt x="19060" y="0"/>
                </a:cubicBezTo>
              </a:path>
            </a:pathLst>
          </a:custGeom>
          <a:noFill/>
          <a:ln w="31750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"/>
              <a:ea typeface="HarmonyOS Sans SC"/>
              <a:cs typeface="+mn-cs"/>
            </a:endParaRP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8123202" y="2791532"/>
            <a:ext cx="2579181" cy="1001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完成上述工作后，与法律援助小组合并，进行其组内其他项目任务。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4" name="矩形: 圆角 33"/>
          <p:cNvSpPr/>
          <p:nvPr>
            <p:custDataLst>
              <p:tags r:id="rId5"/>
            </p:custDataLst>
          </p:nvPr>
        </p:nvSpPr>
        <p:spPr>
          <a:xfrm>
            <a:off x="8121561" y="2370948"/>
            <a:ext cx="2577600" cy="38431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spc="100" dirty="0">
                <a:solidFill>
                  <a:schemeClr val="accent1"/>
                </a:solidFill>
              </a:rPr>
              <a:t>与其他组合并</a:t>
            </a:r>
            <a:endParaRPr lang="zh-CN" altLang="en-US" b="1" spc="100" dirty="0">
              <a:solidFill>
                <a:schemeClr val="accent1"/>
              </a:solidFill>
            </a:endParaRPr>
          </a:p>
        </p:txBody>
      </p:sp>
      <p:sp>
        <p:nvSpPr>
          <p:cNvPr id="4103" name="椭圆 4102"/>
          <p:cNvSpPr/>
          <p:nvPr>
            <p:custDataLst>
              <p:tags r:id="rId6"/>
            </p:custDataLst>
          </p:nvPr>
        </p:nvSpPr>
        <p:spPr>
          <a:xfrm>
            <a:off x="9161615" y="4037156"/>
            <a:ext cx="504000" cy="50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21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191" cap="flat">
            <a:noFill/>
            <a:prstDash val="solid"/>
            <a:miter/>
          </a:ln>
        </p:spPr>
        <p:txBody>
          <a:bodyPr wrap="none"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03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4806547" y="4727726"/>
            <a:ext cx="2579181" cy="1001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本地运行RustChatGPT项目并成功调试，对RustChatGPT项目中的代码进行了注释。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: 圆角 31"/>
          <p:cNvSpPr/>
          <p:nvPr>
            <p:custDataLst>
              <p:tags r:id="rId8"/>
            </p:custDataLst>
          </p:nvPr>
        </p:nvSpPr>
        <p:spPr>
          <a:xfrm>
            <a:off x="4804906" y="4307142"/>
            <a:ext cx="2577600" cy="38431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spc="100" dirty="0">
                <a:solidFill>
                  <a:schemeClr val="accent1"/>
                </a:solidFill>
              </a:rPr>
              <a:t>运行程序</a:t>
            </a:r>
            <a:endParaRPr lang="zh-CN" altLang="en-US" b="1" spc="100" dirty="0">
              <a:solidFill>
                <a:schemeClr val="accent1"/>
              </a:solidFill>
            </a:endParaRPr>
          </a:p>
        </p:txBody>
      </p:sp>
      <p:sp>
        <p:nvSpPr>
          <p:cNvPr id="4104" name="椭圆 4103"/>
          <p:cNvSpPr/>
          <p:nvPr>
            <p:custDataLst>
              <p:tags r:id="rId9"/>
            </p:custDataLst>
          </p:nvPr>
        </p:nvSpPr>
        <p:spPr>
          <a:xfrm>
            <a:off x="5844960" y="3579813"/>
            <a:ext cx="504000" cy="50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21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191" cap="flat">
            <a:noFill/>
            <a:prstDash val="solid"/>
            <a:miter/>
          </a:ln>
        </p:spPr>
        <p:txBody>
          <a:bodyPr wrap="none"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02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1503833" y="2484295"/>
            <a:ext cx="2579181" cy="1001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拉取项目要求中所提供的源代码，本地部署环境并成功编译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RustChatGPT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: 圆角 16"/>
          <p:cNvSpPr/>
          <p:nvPr>
            <p:custDataLst>
              <p:tags r:id="rId11"/>
            </p:custDataLst>
          </p:nvPr>
        </p:nvSpPr>
        <p:spPr>
          <a:xfrm>
            <a:off x="1503832" y="2063711"/>
            <a:ext cx="2579181" cy="38431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spc="100" dirty="0">
                <a:solidFill>
                  <a:schemeClr val="accent1"/>
                </a:solidFill>
              </a:rPr>
              <a:t>拉取源码&amp;编译程序</a:t>
            </a:r>
            <a:endParaRPr lang="zh-CN" altLang="en-US" b="1" spc="100" dirty="0">
              <a:solidFill>
                <a:schemeClr val="accent1"/>
              </a:solidFill>
            </a:endParaRPr>
          </a:p>
        </p:txBody>
      </p:sp>
      <p:sp>
        <p:nvSpPr>
          <p:cNvPr id="4105" name="椭圆 4104"/>
          <p:cNvSpPr/>
          <p:nvPr>
            <p:custDataLst>
              <p:tags r:id="rId12"/>
            </p:custDataLst>
          </p:nvPr>
        </p:nvSpPr>
        <p:spPr>
          <a:xfrm>
            <a:off x="2528305" y="3664972"/>
            <a:ext cx="504000" cy="50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2100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191" cap="flat">
            <a:noFill/>
            <a:prstDash val="solid"/>
            <a:miter/>
          </a:ln>
        </p:spPr>
        <p:txBody>
          <a:bodyPr wrap="none"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01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9733658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529080"/>
            <a:ext cx="8582025" cy="3799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0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6"/>
  <p:tag name="KSO_WM_UNIT_TYPE" val="a"/>
  <p:tag name="KSO_WM_UNIT_INDEX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6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6"/>
  <p:tag name="KSO_WM_UNIT_TYPE" val="a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8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4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105_1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PRESET_TEXT" val="单击此处添加文档标题内容"/>
</p:tagLst>
</file>

<file path=ppt/tags/tag242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105_1*f*4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PRESET_TEXT" val="汇报人：WPS"/>
</p:tagLst>
</file>

<file path=ppt/tags/tag243.xml><?xml version="1.0" encoding="utf-8"?>
<p:tagLst xmlns:p="http://schemas.openxmlformats.org/presentationml/2006/main">
  <p:tag name="KSO_WM_SLIDE_ID" val="custom20233105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105"/>
  <p:tag name="KSO_WM_SLIDE_LAYOUT" val="a_f"/>
  <p:tag name="KSO_WM_SLIDE_LAYOUT_CNT" val="1_1"/>
  <p:tag name="KSO_WM_SLIDE_TYPE" val="title"/>
  <p:tag name="KSO_WM_SLIDE_SUBTYPE" val="pureTxt"/>
  <p:tag name="KSO_WM_TEMPLATE_THUMBS_INDEX" val="1、9"/>
  <p:tag name="KSO_WM_SLIDE_THEME_ID" val="3321202"/>
  <p:tag name="KSO_WM_SLIDE_THEME_NAME" val="紫色半圆线条极简风主题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4"/>
  <p:tag name="KSO_WM_DIAGRAM_GROUP_CODE" val="l1-1"/>
  <p:tag name="KSO_WM_UNIT_TYPE" val="a"/>
  <p:tag name="KSO_WM_UNIT_INDEX" val="1"/>
  <p:tag name="KSO_WM_UNIT_PRESET_TEXT" val="目录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1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3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3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1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2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4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1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2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4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2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3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4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257.xml><?xml version="1.0" encoding="utf-8"?>
<p:tagLst xmlns:p="http://schemas.openxmlformats.org/presentationml/2006/main">
  <p:tag name="KSO_WM_SLIDE_ID" val="custom20233105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3105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25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60.xml><?xml version="1.0" encoding="utf-8"?>
<p:tagLst xmlns:p="http://schemas.openxmlformats.org/presentationml/2006/main">
  <p:tag name="KSO_WM_SLIDE_ID" val="custom2023310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TYPE" val="sectionTitle"/>
  <p:tag name="KSO_WM_SLIDE_SUBTYPE" val="pureTxt"/>
  <p:tag name="KSO_WM_SLIDE_LAYOUT" val="a_e"/>
  <p:tag name="KSO_WM_SLIDE_LAYOUT_CNT" val="1_1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4749_1*a*1"/>
  <p:tag name="KSO_WM_TEMPLATE_CATEGORY" val="custom"/>
  <p:tag name="KSO_WM_TEMPLATE_INDEX" val="20234749"/>
  <p:tag name="KSO_WM_UNIT_LAYERLEVEL" val="1"/>
  <p:tag name="KSO_WM_TAG_VERSION" val="3.0"/>
  <p:tag name="KSO_WM_BEAUTIFY_FLAG" val="#wm#"/>
  <p:tag name="KSO_WM_UNIT_PRESET_TEXT" val="单击此处添加标题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4749_1*i*1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4749_1*i*2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34749_1*i*3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34749_1*i*4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UNIT_VALUE" val="1006*100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4749_1*d*1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34749_1*i*5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34749_1*i*6"/>
  <p:tag name="KSO_WM_TEMPLATE_CATEGORY" val="custom"/>
  <p:tag name="KSO_WM_TEMPLATE_INDEX" val="20234749"/>
  <p:tag name="KSO_WM_UNIT_LAYERLEVEL" val="1"/>
  <p:tag name="KSO_WM_TAG_VERSION" val="3.0"/>
  <p:tag name="KSO_WM_BEAUTIFY_FLAG" val="#wm#"/>
</p:tagLst>
</file>

<file path=ppt/tags/tag26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4745_1*l_h_i*1_1_1"/>
  <p:tag name="KSO_WM_TEMPLATE_CATEGORY" val="diagram"/>
  <p:tag name="KSO_WM_TEMPLATE_INDEX" val="20234745"/>
  <p:tag name="KSO_WM_UNIT_LAYERLEVEL" val="1_1_1"/>
  <p:tag name="KSO_WM_TAG_VERSION" val="3.0"/>
  <p:tag name="KSO_WM_BEAUTIFY_FLAG" val="#wm#"/>
  <p:tag name="KSO_WM_DIAGRAM_MAX_ITEMCNT" val="1"/>
  <p:tag name="KSO_WM_DIAGRAM_MIN_ITEMCNT" val="1"/>
  <p:tag name="KSO_WM_DIAGRAM_VIRTUALLY_FRAME" val="{&quot;height&quot;:310.6583557128906,&quot;left&quot;:73.03755827175345,&quot;top&quot;:168.98865678922402,&quot;width&quot;:351.784332275390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70.xml><?xml version="1.0" encoding="utf-8"?>
<p:tagLst xmlns:p="http://schemas.openxmlformats.org/presentationml/2006/main">
  <p:tag name="KSO_WM_DIAGRAM_VIRTUALLY_FRAME" val="{&quot;height&quot;:310.6583557128906,&quot;left&quot;:73.03755827175345,&quot;top&quot;:168.98865678922402,&quot;width&quot;:351.7843322753906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745_1*l_h_f*1_1_1"/>
  <p:tag name="KSO_WM_TEMPLATE_CATEGORY" val="diagram"/>
  <p:tag name="KSO_WM_TEMPLATE_INDEX" val="20234745"/>
  <p:tag name="KSO_WM_UNIT_LAYERLEVEL" val="1_1_1"/>
  <p:tag name="KSO_WM_TAG_VERSION" val="3.0"/>
  <p:tag name="KSO_WM_BEAUTIFY_FLAG" val="#wm#"/>
  <p:tag name="KSO_WM_DIAGRAM_MAX_ITEMCNT" val="1"/>
  <p:tag name="KSO_WM_DIAGRAM_MIN_ITEMCNT" val="1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阐述您的观点。根据需要可酌情增减文字。单击此处添加文本具体内容，简明阐述您的观点。根据需要可酌情增减文字，以便观者准确地理解您传达的思想。"/>
  <p:tag name="KSO_WM_UNIT_TEXT_FILL_FORE_SCHEMECOLOR_INDEX" val="1"/>
  <p:tag name="KSO_WM_UNIT_TEXT_FILL_TYPE" val="1"/>
</p:tagLst>
</file>

<file path=ppt/tags/tag27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5*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4745_1*l_h_x*1_1_1"/>
  <p:tag name="KSO_WM_TEMPLATE_CATEGORY" val="diagram"/>
  <p:tag name="KSO_WM_TEMPLATE_INDEX" val="20234745"/>
  <p:tag name="KSO_WM_UNIT_LAYERLEVEL" val="1_1_1"/>
  <p:tag name="KSO_WM_TAG_VERSION" val="3.0"/>
  <p:tag name="KSO_WM_BEAUTIFY_FLAG" val="#wm#"/>
  <p:tag name="KSO_WM_DIAGRAM_MAX_ITEMCNT" val="1"/>
  <p:tag name="KSO_WM_DIAGRAM_MIN_ITEMCNT" val="1"/>
  <p:tag name="KSO_WM_DIAGRAM_VIRTUALLY_FRAME" val="{&quot;height&quot;:310.6583557128906,&quot;left&quot;:73.03755827175345,&quot;top&quot;:168.98865678922402,&quot;width&quot;:351.784332275390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72.xml><?xml version="1.0" encoding="utf-8"?>
<p:tagLst xmlns:p="http://schemas.openxmlformats.org/presentationml/2006/main">
  <p:tag name="KSO_WM_SLIDE_ID" val="custom20234749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1"/>
  <p:tag name="KSO_WM_SLIDE_INDEX" val="1"/>
  <p:tag name="KSO_WM_SLIDE_SIZE" val="351.784*310.658"/>
  <p:tag name="KSO_WM_SLIDE_POSITION" val="73.0376*168.989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4749"/>
  <p:tag name="KSO_WM_SLIDE_LAYOUT" val="a_d_l"/>
  <p:tag name="KSO_WM_SLIDE_LAYOUT_CNT" val="1_1_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27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275.xml><?xml version="1.0" encoding="utf-8"?>
<p:tagLst xmlns:p="http://schemas.openxmlformats.org/presentationml/2006/main">
  <p:tag name="KSO_WM_SLIDE_ID" val="custom2023310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TYPE" val="sectionTitle"/>
  <p:tag name="KSO_WM_SLIDE_SUBTYPE" val="pureTxt"/>
  <p:tag name="KSO_WM_SLIDE_LAYOUT" val="a_e"/>
  <p:tag name="KSO_WM_SLIDE_LAYOUT_CNT" val="1_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23_1*i*1"/>
  <p:tag name="KSO_WM_TEMPLATE_CATEGORY" val="custom"/>
  <p:tag name="KSO_WM_TEMPLATE_INDEX" val="20232423"/>
  <p:tag name="KSO_WM_UNIT_LAYERLEVEL" val="1"/>
  <p:tag name="KSO_WM_TAG_VERSION" val="3.0"/>
  <p:tag name="KSO_WM_BEAUTIFY_FLAG" val="#wm#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2423"/>
  <p:tag name="KSO_WM_UNIT_ID" val="custom20232423_1*a*1"/>
  <p:tag name="KSO_WM_UNIT_PRESET_TEXT" val="单击此处添加标题"/>
</p:tagLst>
</file>

<file path=ppt/tags/tag278.xml><?xml version="1.0" encoding="utf-8"?>
<p:tagLst xmlns:p="http://schemas.openxmlformats.org/presentationml/2006/main">
  <p:tag name="KSO_WM_UNIT_VALUE" val="1904*18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2423_1*d*1"/>
  <p:tag name="KSO_WM_TEMPLATE_CATEGORY" val="custom"/>
  <p:tag name="KSO_WM_TEMPLATE_INDEX" val="20232423"/>
  <p:tag name="KSO_WM_UNIT_LAYERLEVEL" val="1"/>
  <p:tag name="KSO_WM_TAG_VERSION" val="3.0"/>
  <p:tag name="KSO_WM_BEAUTIFY_FLAG" val="#wm#"/>
</p:tagLst>
</file>

<file path=ppt/tags/tag27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22_1*l_h_f*1_1_1"/>
  <p:tag name="KSO_WM_TEMPLATE_CATEGORY" val="diagram"/>
  <p:tag name="KSO_WM_TEMPLATE_INDEX" val="202324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26"/>
  <p:tag name="KSO_WM_DIAGRAM_MAX_ITEMCNT" val="1"/>
  <p:tag name="KSO_WM_DIAGRAM_MIN_ITEMCNT" val="1"/>
  <p:tag name="KSO_WM_DIAGRAM_VIRTUALLY_FRAME" val="{&quot;height&quot;:237.16527559055118,&quot;left&quot;:55.64424564391611,&quot;top&quot;:173.86488188976378,&quot;width&quot;:329.9627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"/>
</p:tagLst>
</file>

<file path=ppt/tags/tag2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22_1*l_h_a*1_1_1"/>
  <p:tag name="KSO_WM_TEMPLATE_CATEGORY" val="diagram"/>
  <p:tag name="KSO_WM_TEMPLATE_INDEX" val="202324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3"/>
  <p:tag name="KSO_WM_DIAGRAM_MAX_ITEMCNT" val="1"/>
  <p:tag name="KSO_WM_DIAGRAM_MIN_ITEMCNT" val="1"/>
  <p:tag name="KSO_WM_DIAGRAM_VIRTUALLY_FRAME" val="{&quot;height&quot;:237.16527559055118,&quot;left&quot;:55.64424564391611,&quot;top&quot;:173.86488188976378,&quot;width&quot;:329.9627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</p:tagLst>
</file>

<file path=ppt/tags/tag28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29.963*139.382"/>
  <p:tag name="KSO_WM_SLIDE_POSITION" val="55.6443*222.99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2423"/>
  <p:tag name="KSO_WM_TEMPLATE_SUBCATEGORY" val="0"/>
  <p:tag name="KSO_WM_SLIDE_INDEX" val="1"/>
  <p:tag name="KSO_WM_TAG_VERSION" val="3.0"/>
  <p:tag name="KSO_WM_SLIDE_ID" val="custom20232423_1"/>
  <p:tag name="KSO_WM_SLIDE_ITEM_CNT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28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284.xml><?xml version="1.0" encoding="utf-8"?>
<p:tagLst xmlns:p="http://schemas.openxmlformats.org/presentationml/2006/main">
  <p:tag name="KSO_WM_SLIDE_ID" val="custom2023310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TYPE" val="sectionTitle"/>
  <p:tag name="KSO_WM_SLIDE_SUBTYPE" val="pureTxt"/>
  <p:tag name="KSO_WM_SLIDE_LAYOUT" val="a_e"/>
  <p:tag name="KSO_WM_SLIDE_LAYOUT_CNT" val="1_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33_1*a*1"/>
  <p:tag name="KSO_WM_TEMPLATE_CATEGORY" val="diagram"/>
  <p:tag name="KSO_WM_TEMPLATE_INDEX" val="20236933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m1-1"/>
  <p:tag name="KSO_WM_UNIT_TYPE" val="a"/>
  <p:tag name="KSO_WM_UNIT_INDEX" val="1"/>
  <p:tag name="KSO_WM_UNIT_PRESET_TEXT" val="单击此处添加标题"/>
</p:tagLst>
</file>

<file path=ppt/tags/tag286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i*1_1"/>
  <p:tag name="KSO_WM_TEMPLATE_CATEGORY" val="diagram"/>
  <p:tag name="KSO_WM_TEMPLATE_INDEX" val="20236933"/>
  <p:tag name="KSO_WM_UNIT_LAYERLEVEL" val="1_1"/>
  <p:tag name="KSO_WM_TAG_VERSION" val="3.0"/>
  <p:tag name="KSO_WM_BEAUTIFY_FLAG" val="#wm#"/>
  <p:tag name="KSO_WM_DIAGRAM_GROUP_CODE" val="m1-1"/>
  <p:tag name="KSO_WM_UNIT_TYPE" val="m_i"/>
  <p:tag name="KSO_WM_UNIT_INDEX" val="1_1"/>
  <p:tag name="KSO_WM_DIAGRAM_VERSION" val="3"/>
  <p:tag name="KSO_WM_DIAGRAM_COLOR_TRICK" val="1"/>
  <p:tag name="KSO_WM_DIAGRAM_COLOR_TEXT_CAN_REMOVE" val="n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gradient&quot;:[{&quot;brightness&quot;:0.5,&quot;colorType&quot;:1,&quot;foreColorIndex&quot;:13,&quot;pos&quot;:0,&quot;transparency&quot;:0.800000011920929},{&quot;brightness&quot;:0.5,&quot;colorType&quot;:1,&quot;foreColorIndex&quot;:13,&quot;pos&quot;:0.6000000238418579,&quot;transparency&quot;:0.4000000059604645},{&quot;brightness&quot;:0.5,&quot;colorType&quot;:1,&quot;foreColorIndex&quot;:13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7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i*1_2"/>
  <p:tag name="KSO_WM_TEMPLATE_CATEGORY" val="diagram"/>
  <p:tag name="KSO_WM_TEMPLATE_INDEX" val="20236933"/>
  <p:tag name="KSO_WM_UNIT_LAYERLEVEL" val="1_1"/>
  <p:tag name="KSO_WM_TAG_VERSION" val="3.0"/>
  <p:tag name="KSO_WM_BEAUTIFY_FLAG" val="#wm#"/>
  <p:tag name="KSO_WM_DIAGRAM_GROUP_CODE" val="m1-1"/>
  <p:tag name="KSO_WM_UNIT_TYPE" val="m_i"/>
  <p:tag name="KSO_WM_UNIT_INDEX" val="1_2"/>
  <p:tag name="KSO_WM_DIAGRAM_VERSION" val="3"/>
  <p:tag name="KSO_WM_DIAGRAM_COLOR_TRICK" val="1"/>
  <p:tag name="KSO_WM_DIAGRAM_COLOR_TEXT_CAN_REMOVE" val="n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0.5299999713897705,&quot;transparency&quot;:0},{&quot;brightness&quot;:0.800000011920929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8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f*1_3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SUBTYPE" val="a"/>
  <p:tag name="KSO_WM_UNIT_NOCLEAR" val="0"/>
  <p:tag name="KSO_WM_UNIT_VALUE" val="39"/>
  <p:tag name="KSO_WM_DIAGRAM_GROUP_CODE" val="m1-1"/>
  <p:tag name="KSO_WM_UNIT_TYPE" val="m_h_f"/>
  <p:tag name="KSO_WM_UNIT_INDEX" val="1_3_1"/>
  <p:tag name="KSO_WM_DIAGRAM_VERSION" val="3"/>
  <p:tag name="KSO_WM_DIAGRAM_COLOR_TRICK" val="1"/>
  <p:tag name="KSO_WM_DIAGRAM_COLOR_TEXT_CAN_REMOVE" val="n"/>
  <p:tag name="KSO_WM_UNIT_PRESET_TEXT" val="单击此处输入您的项正文，文字是您思想的提炼，请尽量言简意赅的阐述观点。&#10;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9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a*1_3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m1-1"/>
  <p:tag name="KSO_WM_UNIT_TYPE" val="m_h_a"/>
  <p:tag name="KSO_WM_UNIT_INDEX" val="1_3_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0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i*1_3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DIAGRAM_GROUP_CODE" val="m1-1"/>
  <p:tag name="KSO_WM_UNIT_SUBTYPE" val="d"/>
  <p:tag name="KSO_WM_UNIT_TYPE" val="m_h_i"/>
  <p:tag name="KSO_WM_UNIT_INDEX" val="1_3_1"/>
  <p:tag name="KSO_WM_DIAGRAM_VERSION" val="3"/>
  <p:tag name="KSO_WM_DIAGRAM_COLOR_TRICK" val="1"/>
  <p:tag name="KSO_WM_DIAGRAM_COLOR_TEXT_CAN_REMOVE" val="n"/>
  <p:tag name="KSO_WM_UNIT_PRESET_TEXT" val="03"/>
  <p:tag name="KSO_WM_UNIT_FILL_TYPE" val="3"/>
  <p:tag name="KSO_WM_DIAGRAM_MAX_ITEMCNT" val="5"/>
  <p:tag name="KSO_WM_DIAGRAM_MIN_ITEMCNT" val="3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0.20999999344348907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1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f*1_2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SUBTYPE" val="a"/>
  <p:tag name="KSO_WM_UNIT_NOCLEAR" val="0"/>
  <p:tag name="KSO_WM_UNIT_VALUE" val="39"/>
  <p:tag name="KSO_WM_DIAGRAM_GROUP_CODE" val="m1-1"/>
  <p:tag name="KSO_WM_UNIT_TYPE" val="m_h_f"/>
  <p:tag name="KSO_WM_UNIT_INDEX" val="1_2_1"/>
  <p:tag name="KSO_WM_DIAGRAM_VERSION" val="3"/>
  <p:tag name="KSO_WM_DIAGRAM_COLOR_TRICK" val="1"/>
  <p:tag name="KSO_WM_DIAGRAM_COLOR_TEXT_CAN_REMOVE" val="n"/>
  <p:tag name="KSO_WM_UNIT_PRESET_TEXT" val="单击此处输入您的项正文，文字是您思想的提炼，请尽量言简意赅的阐述观点。&#10;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2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a*1_2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m1-1"/>
  <p:tag name="KSO_WM_UNIT_TYPE" val="m_h_a"/>
  <p:tag name="KSO_WM_UNIT_INDEX" val="1_2_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3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i*1_2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DIAGRAM_GROUP_CODE" val="m1-1"/>
  <p:tag name="KSO_WM_UNIT_SUBTYPE" val="d"/>
  <p:tag name="KSO_WM_UNIT_TYPE" val="m_h_i"/>
  <p:tag name="KSO_WM_UNIT_INDEX" val="1_2_1"/>
  <p:tag name="KSO_WM_DIAGRAM_VERSION" val="3"/>
  <p:tag name="KSO_WM_DIAGRAM_COLOR_TRICK" val="1"/>
  <p:tag name="KSO_WM_DIAGRAM_COLOR_TEXT_CAN_REMOVE" val="n"/>
  <p:tag name="KSO_WM_UNIT_PRESET_TEXT" val="02"/>
  <p:tag name="KSO_WM_UNIT_FILL_TYPE" val="3"/>
  <p:tag name="KSO_WM_DIAGRAM_MAX_ITEMCNT" val="5"/>
  <p:tag name="KSO_WM_DIAGRAM_MIN_ITEMCNT" val="3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0.20999999344348907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4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f*1_1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SUBTYPE" val="a"/>
  <p:tag name="KSO_WM_UNIT_NOCLEAR" val="0"/>
  <p:tag name="KSO_WM_UNIT_VALUE" val="39"/>
  <p:tag name="KSO_WM_DIAGRAM_GROUP_CODE" val="m1-1"/>
  <p:tag name="KSO_WM_UNIT_TYPE" val="m_h_f"/>
  <p:tag name="KSO_WM_UNIT_INDEX" val="1_1_1"/>
  <p:tag name="KSO_WM_DIAGRAM_VERSION" val="3"/>
  <p:tag name="KSO_WM_DIAGRAM_COLOR_TRICK" val="1"/>
  <p:tag name="KSO_WM_DIAGRAM_COLOR_TEXT_CAN_REMOVE" val="n"/>
  <p:tag name="KSO_WM_UNIT_PRESET_TEXT" val="单击此处输入您的项正文，文字是您思想的提炼，请尽量言简意赅的阐述观点。&#10;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5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a*1_1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8"/>
  <p:tag name="KSO_WM_DIAGRAM_GROUP_CODE" val="m1-1"/>
  <p:tag name="KSO_WM_UNIT_TYPE" val="m_h_a"/>
  <p:tag name="KSO_WM_UNIT_INDEX" val="1_1_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1"/>
  <p:tag name="KSO_WM_UNIT_TEXT_FILL_TYPE" val="1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6.xml><?xml version="1.0" encoding="utf-8"?>
<p:tagLst xmlns:p="http://schemas.openxmlformats.org/presentationml/2006/main">
  <p:tag name="KSO_WM_DIAGRAM_VIRTUALLY_FRAME" val="{&quot;height&quot;:330.38250732421875,&quot;left&quot;:-1.1034767739603921,&quot;top&quot;:141.62626602293003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1*m_h_i*1_1_1"/>
  <p:tag name="KSO_WM_TEMPLATE_CATEGORY" val="diagram"/>
  <p:tag name="KSO_WM_TEMPLATE_INDEX" val="20236933"/>
  <p:tag name="KSO_WM_UNIT_LAYERLEVEL" val="1_1_1"/>
  <p:tag name="KSO_WM_TAG_VERSION" val="3.0"/>
  <p:tag name="KSO_WM_BEAUTIFY_FLAG" val="#wm#"/>
  <p:tag name="KSO_WM_DIAGRAM_GROUP_CODE" val="m1-1"/>
  <p:tag name="KSO_WM_UNIT_SUBTYPE" val="d"/>
  <p:tag name="KSO_WM_UNIT_TYPE" val="m_h_i"/>
  <p:tag name="KSO_WM_UNIT_INDEX" val="1_1_1"/>
  <p:tag name="KSO_WM_DIAGRAM_VERSION" val="3"/>
  <p:tag name="KSO_WM_DIAGRAM_COLOR_TRICK" val="1"/>
  <p:tag name="KSO_WM_DIAGRAM_COLOR_TEXT_CAN_REMOVE" val="n"/>
  <p:tag name="KSO_WM_UNIT_PRESET_TEXT" val="01"/>
  <p:tag name="KSO_WM_UNIT_FILL_TYPE" val="3"/>
  <p:tag name="KSO_WM_DIAGRAM_MAX_ITEMCNT" val="5"/>
  <p:tag name="KSO_WM_DIAGRAM_MIN_ITEMCNT" val="3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0.20999999344348907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7.xml><?xml version="1.0" encoding="utf-8"?>
<p:tagLst xmlns:p="http://schemas.openxmlformats.org/presentationml/2006/main">
  <p:tag name="KSO_WM_SLIDE_ID" val="diagram20236933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1"/>
  <p:tag name="KSO_WM_SLIDE_SIZE" val="962.4*255.524"/>
  <p:tag name="KSO_WM_SLIDE_POSITION" val="-1.10346*195.614"/>
  <p:tag name="KSO_WM_TAG_VERSION" val="3.0"/>
  <p:tag name="KSO_WM_BEAUTIFY_FLAG" val="#wm#"/>
  <p:tag name="KSO_WM_TEMPLATE_CATEGORY" val="diagram"/>
  <p:tag name="KSO_WM_TEMPLATE_INDEX" val="20236933"/>
  <p:tag name="KSO_WM_DIAGRAM_GROUP_CODE" val="m1-1"/>
  <p:tag name="KSO_WM_SLIDE_DIAGTYPE" val="m"/>
  <p:tag name="KSO_WM_SLIDE_LAYOUT" val="a_m"/>
  <p:tag name="KSO_WM_SLIDE_LAYOUT_CNT" val="1_1"/>
</p:tagLst>
</file>

<file path=ppt/tags/tag298.xml><?xml version="1.0" encoding="utf-8"?>
<p:tagLst xmlns:p="http://schemas.openxmlformats.org/presentationml/2006/main">
  <p:tag name="KSO_WM_BEAUTIFY_FLAG" val="#wm#"/>
  <p:tag name="KSO_WM_TEMPLATE_CATEGORY" val="diagram"/>
  <p:tag name="KSO_WM_TEMPLATE_INDEX" val="20236933"/>
</p:tagLst>
</file>

<file path=ppt/tags/tag299.xml><?xml version="1.0" encoding="utf-8"?>
<p:tagLst xmlns:p="http://schemas.openxmlformats.org/presentationml/2006/main">
  <p:tag name="KSO_WM_BEAUTIFY_FLAG" val="#wm#"/>
  <p:tag name="KSO_WM_TEMPLATE_CATEGORY" val="diagram"/>
  <p:tag name="KSO_WM_TEMPLATE_INDEX" val="2023693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30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302.xml><?xml version="1.0" encoding="utf-8"?>
<p:tagLst xmlns:p="http://schemas.openxmlformats.org/presentationml/2006/main">
  <p:tag name="KSO_WM_SLIDE_ID" val="custom2023310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TYPE" val="sectionTitle"/>
  <p:tag name="KSO_WM_SLIDE_SUBTYPE" val="pureTxt"/>
  <p:tag name="KSO_WM_SLIDE_LAYOUT" val="a_e"/>
  <p:tag name="KSO_WM_SLIDE_LAYOUT_CNT" val="1_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551_1*i*1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551_1*i*2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33551_1*i*3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33551_1*i*4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07.xml><?xml version="1.0" encoding="utf-8"?>
<p:tagLst xmlns:p="http://schemas.openxmlformats.org/presentationml/2006/main">
  <p:tag name="KSO_WM_UNIT_VALUE" val="1587*23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551_1*d*1"/>
  <p:tag name="KSO_WM_TEMPLATE_CATEGORY" val="custom"/>
  <p:tag name="KSO_WM_TEMPLATE_INDEX" val="20233551"/>
  <p:tag name="KSO_WM_UNIT_LAYERLEVEL" val="1"/>
  <p:tag name="KSO_WM_TAG_VERSION" val="3.0"/>
  <p:tag name="KSO_WM_BEAUTIFY_FLAG" val="#wm#"/>
</p:tagLst>
</file>

<file path=ppt/tags/tag30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620_1*l_h_f*1_1_1"/>
  <p:tag name="KSO_WM_TEMPLATE_CATEGORY" val="diagram"/>
  <p:tag name="KSO_WM_TEMPLATE_INDEX" val="2023362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18.8968505859375,&quot;left&quot;:69.28810427688236,&quot;top&quot;:301.5421258881336,&quot;width&quot;:459.86189572311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您的项正文，请尽量言简意赅的阐述您的观点。单击此处输入您的项正文，请尽量言简意赅的阐述您的观点。单击此处输入您的项正文，请尽量言简意赅的阐述您的观点。单击此处输入您的项正文，请尽量言简意赅的阐述您的观点。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551_1*a*1"/>
  <p:tag name="KSO_WM_TEMPLATE_CATEGORY" val="custom"/>
  <p:tag name="KSO_WM_TEMPLATE_INDEX" val="20233551"/>
  <p:tag name="KSO_WM_UNIT_LAYERLEVEL" val="1"/>
  <p:tag name="KSO_WM_TAG_VERSION" val="3.0"/>
  <p:tag name="KSO_WM_BEAUTIFY_FLAG" val="#wm#"/>
  <p:tag name="KSO_WM_UNIT_PRESET_TEXT" val="单击此处&#10;添加标题内容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10.xml><?xml version="1.0" encoding="utf-8"?>
<p:tagLst xmlns:p="http://schemas.openxmlformats.org/presentationml/2006/main">
  <p:tag name="KSO_WM_SLIDE_ID" val="custom2023355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1"/>
  <p:tag name="KSO_WM_SLIDE_INDEX" val="1"/>
  <p:tag name="KSO_WM_SLIDE_SIZE" val="459.855*112.897"/>
  <p:tag name="KSO_WM_SLIDE_POSITION" val="69.2881*301.542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3551"/>
  <p:tag name="KSO_WM_SLIDE_LAYOUT" val="a_d_l"/>
  <p:tag name="KSO_WM_SLIDE_LAYOUT_CNT" val="1_1_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9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9*f*4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  <p:tag name="KSO_WM_UNIT_PRESET_TEXT" val="汇报人：WPS"/>
</p:tagLst>
</file>

<file path=ppt/tags/tag313.xml><?xml version="1.0" encoding="utf-8"?>
<p:tagLst xmlns:p="http://schemas.openxmlformats.org/presentationml/2006/main">
  <p:tag name="KSO_WM_SLIDE_ID" val="custom20233105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105"/>
  <p:tag name="KSO_WM_SLIDE_TYPE" val="endPage"/>
  <p:tag name="KSO_WM_SLIDE_SUBTYPE" val="pureTxt"/>
  <p:tag name="KSO_WM_SLIDE_LAYOUT" val="a_f"/>
  <p:tag name="KSO_WM_SLIDE_LAYOUT_CNT" val="1_1"/>
</p:tagLst>
</file>

<file path=ppt/tags/tag314.xml><?xml version="1.0" encoding="utf-8"?>
<p:tagLst xmlns:p="http://schemas.openxmlformats.org/presentationml/2006/main">
  <p:tag name="commondata" val="eyJoZGlkIjoiOGExYzgxZmM1NjU3YjY0ZWJjOTMwMmFjODNiYzMxOTA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6"/>
  <p:tag name="KSO_WM_UNIT_TYPE" val="a"/>
  <p:tag name="KSO_WM_UNIT_INDEX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heme/theme1.xml><?xml version="1.0" encoding="utf-8"?>
<a:theme xmlns:a="http://schemas.openxmlformats.org/drawingml/2006/main" name="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"/>
        <a:cs typeface=""/>
      </a:majorFont>
      <a:minorFont>
        <a:latin typeface="微软雅黑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宽屏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HarmonyOS Sans SC</vt:lpstr>
      <vt:lpstr>微软雅黑</vt:lpstr>
      <vt:lpstr>Arial Unicode MS</vt:lpstr>
      <vt:lpstr>Calibri</vt:lpstr>
      <vt:lpstr>Segoe Print</vt:lpstr>
      <vt:lpstr>Office 主题​​</vt:lpstr>
      <vt:lpstr>1_Office 主题​​</vt:lpstr>
      <vt:lpstr>2_Office 主题​​</vt:lpstr>
      <vt:lpstr>RustChatGPT答辩</vt:lpstr>
      <vt:lpstr>目录</vt:lpstr>
      <vt:lpstr>项目概述</vt:lpstr>
      <vt:lpstr>项目概述</vt:lpstr>
      <vt:lpstr>项目功能</vt:lpstr>
      <vt:lpstr>项目功能</vt:lpstr>
      <vt:lpstr>项目实现</vt:lpstr>
      <vt:lpstr>单击此处添加标题</vt:lpstr>
      <vt:lpstr>PowerPoint 演示文稿</vt:lpstr>
      <vt:lpstr>PowerPoint 演示文稿</vt:lpstr>
      <vt:lpstr>总结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老派大星</dc:creator>
  <cp:lastModifiedBy>戎晒孜被救</cp:lastModifiedBy>
  <cp:revision>5</cp:revision>
  <dcterms:created xsi:type="dcterms:W3CDTF">2023-08-09T12:44:00Z</dcterms:created>
  <dcterms:modified xsi:type="dcterms:W3CDTF">2024-07-04T17:22:04Z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2052-12.1.0.17145</vt:lpwstr>
  </property>
</Properties>
</file>