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3000" y="903009"/>
            <a:ext cx="630445" cy="638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8223" y="779807"/>
            <a:ext cx="488468" cy="475006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DinoE</dc:creator>
  <cp:lastModifiedBy>Dino Esposito</cp:lastModifiedBy>
  <cp:revision>3</cp:revision>
  <dcterms:created xsi:type="dcterms:W3CDTF">2006-08-16T00:00:00Z</dcterms:created>
  <dcterms:modified xsi:type="dcterms:W3CDTF">2014-03-31T06:59:51Z</dcterms:modified>
</cp:coreProperties>
</file>