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>
      <p:cViewPr varScale="1">
        <p:scale>
          <a:sx n="60" d="100"/>
          <a:sy n="60" d="100"/>
        </p:scale>
        <p:origin x="-96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of an automatically configurable ant colony optimization framework. State of the </a:t>
            </a:r>
            <a:r>
              <a:rPr lang="en-US" dirty="0" smtClean="0"/>
              <a:t>art.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Student: Aldar Saranov</a:t>
            </a:r>
          </a:p>
          <a:p>
            <a:r>
              <a:rPr lang="en-US" dirty="0" smtClean="0"/>
              <a:t>Director: </a:t>
            </a:r>
            <a:r>
              <a:rPr lang="en-US" dirty="0"/>
              <a:t>Thomas </a:t>
            </a:r>
            <a:r>
              <a:rPr lang="en-US" dirty="0" err="1"/>
              <a:t>Stützle</a:t>
            </a:r>
            <a:endParaRPr lang="en-US" dirty="0"/>
          </a:p>
          <a:p>
            <a:r>
              <a:rPr lang="en-US" dirty="0" err="1"/>
              <a:t>Université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de </a:t>
            </a:r>
            <a:r>
              <a:rPr lang="en-US" dirty="0" err="1" smtClean="0"/>
              <a:t>Bruxelles</a:t>
            </a:r>
            <a:r>
              <a:rPr lang="en-US" dirty="0" smtClean="0"/>
              <a:t>, 2017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11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757" y="-13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Combinatorial Optimization Problems</a:t>
            </a:r>
            <a:endParaRPr lang="ru-RU" dirty="0"/>
          </a:p>
        </p:txBody>
      </p:sp>
      <p:pic>
        <p:nvPicPr>
          <p:cNvPr id="1026" name="Picture 2" descr="Картинки по запросу traveling salesman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22818"/>
            <a:ext cx="3920643" cy="247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72630"/>
            <a:ext cx="5467722" cy="17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02547" y="3131534"/>
            <a:ext cx="386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Traveling Salesman Problem illustration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10539" y="5749882"/>
            <a:ext cx="415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Quadratic Assignment Problem illustration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654" y="1196752"/>
            <a:ext cx="37147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02" y="4149080"/>
            <a:ext cx="34480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66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Colony Optimization</a:t>
            </a:r>
            <a:endParaRPr lang="ru-RU" dirty="0"/>
          </a:p>
        </p:txBody>
      </p:sp>
      <p:pic>
        <p:nvPicPr>
          <p:cNvPr id="2050" name="Picture 2" descr="Картинки по запросу ant colony optim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568613" cy="492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4108" y="5979196"/>
            <a:ext cx="5395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pheromone trail bias the solution construction.</a:t>
            </a:r>
          </a:p>
          <a:p>
            <a:r>
              <a:rPr lang="en-US" dirty="0" smtClean="0"/>
              <a:t>The ant path represents a problem solution in this case.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41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ACO components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-13672" y="1124744"/>
            <a:ext cx="372108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 component choice: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By </a:t>
            </a:r>
            <a:r>
              <a:rPr lang="en-US" dirty="0" err="1" smtClean="0"/>
              <a:t>Maniezzo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By </a:t>
            </a:r>
            <a:r>
              <a:rPr lang="en-US" dirty="0" err="1" smtClean="0"/>
              <a:t>Dorigo</a:t>
            </a:r>
            <a:r>
              <a:rPr lang="en-US" dirty="0" smtClean="0"/>
              <a:t> and Gambardella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Lookahead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Candidate list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Heuristic </a:t>
            </a:r>
            <a:r>
              <a:rPr lang="en-US" dirty="0" err="1" smtClean="0"/>
              <a:t>precomputuation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Iterated Greedy: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memory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Iterated ants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Cunning ants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 </a:t>
            </a:r>
            <a:r>
              <a:rPr lang="en-US" dirty="0"/>
              <a:t>p</a:t>
            </a:r>
            <a:r>
              <a:rPr lang="en-US" dirty="0" smtClean="0"/>
              <a:t>heromone 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techniques: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Ant 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update selections: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Iteration-base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Global-based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Restart-based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1960" y="1124744"/>
            <a:ext cx="40515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Ant 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Ant Colony 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Max-Min Ant </a:t>
            </a:r>
            <a:r>
              <a:rPr lang="en-US" dirty="0" smtClean="0"/>
              <a:t>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Rank-based Ant </a:t>
            </a:r>
            <a:r>
              <a:rPr lang="en-US" dirty="0" smtClean="0"/>
              <a:t>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Elitist Ant </a:t>
            </a:r>
            <a:r>
              <a:rPr lang="en-US" dirty="0" smtClean="0"/>
              <a:t>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Best-Worst Ant </a:t>
            </a:r>
            <a:r>
              <a:rPr lang="en-US" dirty="0" smtClean="0"/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</a:t>
            </a:r>
            <a:r>
              <a:rPr lang="en-US" dirty="0"/>
              <a:t>p</a:t>
            </a:r>
            <a:r>
              <a:rPr lang="en-US" dirty="0" smtClean="0"/>
              <a:t>heromone update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Search: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mode: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Best-improvement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First-improvement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Problem-specific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5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Configuration</a:t>
            </a:r>
            <a:endParaRPr lang="ru-RU" dirty="0"/>
          </a:p>
        </p:txBody>
      </p:sp>
      <p:pic>
        <p:nvPicPr>
          <p:cNvPr id="4098" name="Picture 2" descr="D:\preparatory-work\images\configuration-top-lev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916572" cy="417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688" y="5777646"/>
            <a:ext cx="511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components and major data flows scheme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33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I-RACE</a:t>
            </a:r>
            <a:endParaRPr lang="ru-RU" dirty="0"/>
          </a:p>
        </p:txBody>
      </p:sp>
      <p:pic>
        <p:nvPicPr>
          <p:cNvPr id="5122" name="Picture 2" descr="D:\preparatory-work\images\ir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56" y="1412776"/>
            <a:ext cx="3554883" cy="42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2080" y="5836622"/>
            <a:ext cx="310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population illustration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99993" y="1472472"/>
            <a:ext cx="439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Sampling new </a:t>
            </a:r>
            <a:r>
              <a:rPr lang="en-US" dirty="0"/>
              <a:t>configurations </a:t>
            </a:r>
            <a:r>
              <a:rPr lang="en-US" dirty="0" smtClean="0"/>
              <a:t>according </a:t>
            </a:r>
            <a:r>
              <a:rPr lang="en-US" dirty="0"/>
              <a:t>to a particular </a:t>
            </a:r>
            <a:r>
              <a:rPr lang="en-US" dirty="0" smtClean="0"/>
              <a:t>distribution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Selecting the best </a:t>
            </a:r>
            <a:r>
              <a:rPr lang="en-US" dirty="0"/>
              <a:t>configurations </a:t>
            </a:r>
            <a:r>
              <a:rPr lang="en-US" dirty="0" smtClean="0"/>
              <a:t>from </a:t>
            </a:r>
            <a:r>
              <a:rPr lang="en-US" dirty="0"/>
              <a:t>the newly sampled ones by </a:t>
            </a:r>
            <a:r>
              <a:rPr lang="en-US" dirty="0" smtClean="0"/>
              <a:t>means of </a:t>
            </a:r>
            <a:r>
              <a:rPr lang="en-US" dirty="0"/>
              <a:t>racing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Updating the sampling distribution in order to bias the sampling </a:t>
            </a:r>
            <a:r>
              <a:rPr lang="en-US" dirty="0" smtClean="0"/>
              <a:t>towards the </a:t>
            </a:r>
            <a:r>
              <a:rPr lang="en-US" dirty="0"/>
              <a:t>best </a:t>
            </a:r>
            <a:r>
              <a:rPr lang="en-US" dirty="0" smtClean="0"/>
              <a:t>configurations.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Extensions: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 configuration set-up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Soft-restart.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33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Implementing resolution algorithms for new NP-hard problems within ACO </a:t>
            </a:r>
            <a:r>
              <a:rPr lang="en-US" sz="2800" dirty="0" smtClean="0"/>
              <a:t>framework (</a:t>
            </a:r>
            <a:r>
              <a:rPr lang="en-US" sz="2800" dirty="0" smtClean="0"/>
              <a:t>Vehicle Routing Problem, Subset-sum, Knapsack).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Object-oriented implementation.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Implementing the ACO algorithm stages as parallel </a:t>
            </a:r>
            <a:r>
              <a:rPr lang="en-US" sz="2800" dirty="0" smtClean="0"/>
              <a:t>algorithms.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86053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229</Words>
  <Application>Microsoft Office PowerPoint</Application>
  <PresentationFormat>Экран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Development of an automatically configurable ant colony optimization framework. State of the art.</vt:lpstr>
      <vt:lpstr>Combinatorial Optimization Problems</vt:lpstr>
      <vt:lpstr>Ant Colony Optimization</vt:lpstr>
      <vt:lpstr>ACO components</vt:lpstr>
      <vt:lpstr>Automatic Configuration</vt:lpstr>
      <vt:lpstr>I-RACE</vt:lpstr>
      <vt:lpstr>Possible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automatically configurable ant colony optimization framework. State of the art.</dc:title>
  <dc:creator>Aldar Saranov</dc:creator>
  <cp:lastModifiedBy>Aldar</cp:lastModifiedBy>
  <cp:revision>17</cp:revision>
  <dcterms:created xsi:type="dcterms:W3CDTF">2017-05-20T01:00:14Z</dcterms:created>
  <dcterms:modified xsi:type="dcterms:W3CDTF">2017-06-09T21:23:08Z</dcterms:modified>
</cp:coreProperties>
</file>