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69" autoAdjust="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of an automatically configurable ant colony optimization framework. State of the </a:t>
            </a:r>
            <a:r>
              <a:rPr lang="en-US" dirty="0" smtClean="0"/>
              <a:t>art.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Student: Aldar Saranov</a:t>
            </a:r>
          </a:p>
          <a:p>
            <a:r>
              <a:rPr lang="en-US" dirty="0" smtClean="0"/>
              <a:t>Director: </a:t>
            </a:r>
            <a:r>
              <a:rPr lang="en-US" dirty="0"/>
              <a:t>Thomas </a:t>
            </a:r>
            <a:r>
              <a:rPr lang="en-US" dirty="0" err="1"/>
              <a:t>Stützle</a:t>
            </a:r>
            <a:endParaRPr lang="en-US" dirty="0"/>
          </a:p>
          <a:p>
            <a:r>
              <a:rPr lang="en-US" dirty="0" err="1"/>
              <a:t>Université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de </a:t>
            </a:r>
            <a:r>
              <a:rPr lang="en-US" dirty="0" err="1" smtClean="0"/>
              <a:t>Bruxelles</a:t>
            </a:r>
            <a:r>
              <a:rPr lang="en-US" dirty="0" smtClean="0"/>
              <a:t>, 2017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11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757" y="-13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Combinatorial Optimization Problems</a:t>
            </a:r>
            <a:endParaRPr lang="ru-RU" dirty="0"/>
          </a:p>
        </p:txBody>
      </p:sp>
      <p:pic>
        <p:nvPicPr>
          <p:cNvPr id="1026" name="Picture 2" descr="Картинки по запросу traveling salesman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00" y="836712"/>
            <a:ext cx="3920643" cy="247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5467722" cy="17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8213" y="3309735"/>
            <a:ext cx="386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Traveling Salesman Problem illustration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58213" y="5916214"/>
            <a:ext cx="41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 Assignment Problem illustration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6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Optimization</a:t>
            </a:r>
            <a:endParaRPr lang="ru-RU" dirty="0"/>
          </a:p>
        </p:txBody>
      </p:sp>
      <p:pic>
        <p:nvPicPr>
          <p:cNvPr id="2050" name="Picture 2" descr="Картинки по запросу ant colony optim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568613" cy="49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108" y="5979196"/>
            <a:ext cx="5395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pheromone trail bias the solution construction.</a:t>
            </a:r>
          </a:p>
          <a:p>
            <a:r>
              <a:rPr lang="en-US" dirty="0" smtClean="0"/>
              <a:t>The ant path represents a problem solution in this case.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41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Multi-objective Optimization</a:t>
            </a:r>
            <a:endParaRPr lang="ru-RU" dirty="0"/>
          </a:p>
        </p:txBody>
      </p:sp>
      <p:pic>
        <p:nvPicPr>
          <p:cNvPr id="3074" name="Picture 2" descr="Картинки по запросу multi objective optim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71082"/>
            <a:ext cx="5256584" cy="36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5373216"/>
            <a:ext cx="472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Pareto Front (set of non-dominated solutions) is the final purpose of the optimization process.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55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Configuration</a:t>
            </a:r>
            <a:endParaRPr lang="ru-RU" dirty="0"/>
          </a:p>
        </p:txBody>
      </p:sp>
      <p:pic>
        <p:nvPicPr>
          <p:cNvPr id="4098" name="Picture 2" descr="D:\preparatory-work\images\configuration-top-le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916572" cy="41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5777646"/>
            <a:ext cx="511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components and major data flows scheme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3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I-RACE</a:t>
            </a:r>
            <a:endParaRPr lang="ru-RU" dirty="0"/>
          </a:p>
        </p:txBody>
      </p:sp>
      <p:pic>
        <p:nvPicPr>
          <p:cNvPr id="5122" name="Picture 2" descr="D:\preparatory-work\images\ir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3554883" cy="42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5836622"/>
            <a:ext cx="735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Configurations bypass several iterations of selection where the best ones win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33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resolution algorithms for new NP-hard problems within ACO </a:t>
            </a:r>
            <a:r>
              <a:rPr lang="en-US" sz="2800" dirty="0" smtClean="0"/>
              <a:t>framework (VRP, SUBSET-SUM, KNAPSACK).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Object-oriented implementation.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the ACO algorithm stages as parallel </a:t>
            </a:r>
            <a:r>
              <a:rPr lang="en-US" sz="2800" dirty="0" smtClean="0"/>
              <a:t>algorithms.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605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134</Words>
  <Application>Microsoft Office PowerPoint</Application>
  <PresentationFormat>Экран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Development of an automatically configurable ant colony optimization framework. State of the art.</vt:lpstr>
      <vt:lpstr>Combinatorial Optimization Problems</vt:lpstr>
      <vt:lpstr>Ant Colony Optimization</vt:lpstr>
      <vt:lpstr>Multi-objective Optimization</vt:lpstr>
      <vt:lpstr>Automatic Configuration</vt:lpstr>
      <vt:lpstr>I-RACE</vt:lpstr>
      <vt:lpstr>Possible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automatically configurable ant colony optimization framework. State of the art.</dc:title>
  <dc:creator>Aldar Saranov</dc:creator>
  <cp:lastModifiedBy>Aldar</cp:lastModifiedBy>
  <cp:revision>8</cp:revision>
  <dcterms:created xsi:type="dcterms:W3CDTF">2017-05-20T01:00:14Z</dcterms:created>
  <dcterms:modified xsi:type="dcterms:W3CDTF">2017-05-20T01:20:09Z</dcterms:modified>
</cp:coreProperties>
</file>