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72" r:id="rId4"/>
    <p:sldId id="273" r:id="rId5"/>
    <p:sldId id="276" r:id="rId6"/>
    <p:sldId id="274" r:id="rId7"/>
    <p:sldId id="270" r:id="rId8"/>
    <p:sldId id="271" r:id="rId9"/>
    <p:sldId id="268" r:id="rId10"/>
    <p:sldId id="269" r:id="rId11"/>
    <p:sldId id="275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FCBF5-8338-4302-9A2D-352EBF1664C9}" v="17" dt="2023-05-04T07:15:2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Daniel Morales Becerra" userId="f89fff92-4466-4de3-9bd9-40c8922a7cfb" providerId="ADAL" clId="{883FCBF5-8338-4302-9A2D-352EBF1664C9}"/>
    <pc:docChg chg="undo custSel addSld delSld modSld">
      <pc:chgData name="Eduardo Daniel Morales Becerra" userId="f89fff92-4466-4de3-9bd9-40c8922a7cfb" providerId="ADAL" clId="{883FCBF5-8338-4302-9A2D-352EBF1664C9}" dt="2023-05-04T10:05:38.374" v="4927" actId="26606"/>
      <pc:docMkLst>
        <pc:docMk/>
      </pc:docMkLst>
      <pc:sldChg chg="del">
        <pc:chgData name="Eduardo Daniel Morales Becerra" userId="f89fff92-4466-4de3-9bd9-40c8922a7cfb" providerId="ADAL" clId="{883FCBF5-8338-4302-9A2D-352EBF1664C9}" dt="2023-05-03T13:26:22.683" v="3868" actId="47"/>
        <pc:sldMkLst>
          <pc:docMk/>
          <pc:sldMk cId="17905170" sldId="256"/>
        </pc:sldMkLst>
      </pc:sldChg>
      <pc:sldChg chg="del">
        <pc:chgData name="Eduardo Daniel Morales Becerra" userId="f89fff92-4466-4de3-9bd9-40c8922a7cfb" providerId="ADAL" clId="{883FCBF5-8338-4302-9A2D-352EBF1664C9}" dt="2023-05-03T13:26:21.813" v="3867" actId="47"/>
        <pc:sldMkLst>
          <pc:docMk/>
          <pc:sldMk cId="969848292" sldId="257"/>
        </pc:sldMkLst>
      </pc:sldChg>
      <pc:sldChg chg="del">
        <pc:chgData name="Eduardo Daniel Morales Becerra" userId="f89fff92-4466-4de3-9bd9-40c8922a7cfb" providerId="ADAL" clId="{883FCBF5-8338-4302-9A2D-352EBF1664C9}" dt="2023-05-03T13:26:20.893" v="3866" actId="47"/>
        <pc:sldMkLst>
          <pc:docMk/>
          <pc:sldMk cId="2085387876" sldId="258"/>
        </pc:sldMkLst>
      </pc:sldChg>
      <pc:sldChg chg="del">
        <pc:chgData name="Eduardo Daniel Morales Becerra" userId="f89fff92-4466-4de3-9bd9-40c8922a7cfb" providerId="ADAL" clId="{883FCBF5-8338-4302-9A2D-352EBF1664C9}" dt="2023-05-03T13:26:20.023" v="3865" actId="47"/>
        <pc:sldMkLst>
          <pc:docMk/>
          <pc:sldMk cId="4193631857" sldId="259"/>
        </pc:sldMkLst>
      </pc:sldChg>
      <pc:sldChg chg="del">
        <pc:chgData name="Eduardo Daniel Morales Becerra" userId="f89fff92-4466-4de3-9bd9-40c8922a7cfb" providerId="ADAL" clId="{883FCBF5-8338-4302-9A2D-352EBF1664C9}" dt="2023-05-03T13:26:19.073" v="3864" actId="47"/>
        <pc:sldMkLst>
          <pc:docMk/>
          <pc:sldMk cId="3153078539" sldId="260"/>
        </pc:sldMkLst>
      </pc:sldChg>
      <pc:sldChg chg="del">
        <pc:chgData name="Eduardo Daniel Morales Becerra" userId="f89fff92-4466-4de3-9bd9-40c8922a7cfb" providerId="ADAL" clId="{883FCBF5-8338-4302-9A2D-352EBF1664C9}" dt="2023-05-03T13:26:18.349" v="3863" actId="47"/>
        <pc:sldMkLst>
          <pc:docMk/>
          <pc:sldMk cId="4140116252" sldId="261"/>
        </pc:sldMkLst>
      </pc:sldChg>
      <pc:sldChg chg="del">
        <pc:chgData name="Eduardo Daniel Morales Becerra" userId="f89fff92-4466-4de3-9bd9-40c8922a7cfb" providerId="ADAL" clId="{883FCBF5-8338-4302-9A2D-352EBF1664C9}" dt="2023-05-03T13:26:17.569" v="3862" actId="47"/>
        <pc:sldMkLst>
          <pc:docMk/>
          <pc:sldMk cId="753829923" sldId="262"/>
        </pc:sldMkLst>
      </pc:sldChg>
      <pc:sldChg chg="del">
        <pc:chgData name="Eduardo Daniel Morales Becerra" userId="f89fff92-4466-4de3-9bd9-40c8922a7cfb" providerId="ADAL" clId="{883FCBF5-8338-4302-9A2D-352EBF1664C9}" dt="2023-05-03T13:26:16.083" v="3861" actId="47"/>
        <pc:sldMkLst>
          <pc:docMk/>
          <pc:sldMk cId="2480558968" sldId="263"/>
        </pc:sldMkLst>
      </pc:sldChg>
      <pc:sldChg chg="del">
        <pc:chgData name="Eduardo Daniel Morales Becerra" userId="f89fff92-4466-4de3-9bd9-40c8922a7cfb" providerId="ADAL" clId="{883FCBF5-8338-4302-9A2D-352EBF1664C9}" dt="2023-05-03T13:26:15.353" v="3860" actId="47"/>
        <pc:sldMkLst>
          <pc:docMk/>
          <pc:sldMk cId="3689752071" sldId="264"/>
        </pc:sldMkLst>
      </pc:sldChg>
      <pc:sldChg chg="del">
        <pc:chgData name="Eduardo Daniel Morales Becerra" userId="f89fff92-4466-4de3-9bd9-40c8922a7cfb" providerId="ADAL" clId="{883FCBF5-8338-4302-9A2D-352EBF1664C9}" dt="2023-05-03T13:26:14.583" v="3859" actId="47"/>
        <pc:sldMkLst>
          <pc:docMk/>
          <pc:sldMk cId="3631548224" sldId="265"/>
        </pc:sldMkLst>
      </pc:sldChg>
      <pc:sldChg chg="del">
        <pc:chgData name="Eduardo Daniel Morales Becerra" userId="f89fff92-4466-4de3-9bd9-40c8922a7cfb" providerId="ADAL" clId="{883FCBF5-8338-4302-9A2D-352EBF1664C9}" dt="2023-05-03T13:26:13.763" v="3858" actId="47"/>
        <pc:sldMkLst>
          <pc:docMk/>
          <pc:sldMk cId="365750870" sldId="266"/>
        </pc:sldMkLst>
      </pc:sldChg>
      <pc:sldChg chg="addSp delSp modSp mod setBg delDesignElem">
        <pc:chgData name="Eduardo Daniel Morales Becerra" userId="f89fff92-4466-4de3-9bd9-40c8922a7cfb" providerId="ADAL" clId="{883FCBF5-8338-4302-9A2D-352EBF1664C9}" dt="2023-05-04T10:05:07.103" v="4926" actId="26606"/>
        <pc:sldMkLst>
          <pc:docMk/>
          <pc:sldMk cId="1079580360" sldId="267"/>
        </pc:sldMkLst>
        <pc:spChg chg="mod">
          <ac:chgData name="Eduardo Daniel Morales Becerra" userId="f89fff92-4466-4de3-9bd9-40c8922a7cfb" providerId="ADAL" clId="{883FCBF5-8338-4302-9A2D-352EBF1664C9}" dt="2023-05-04T10:05:07.103" v="4926" actId="26606"/>
          <ac:spMkLst>
            <pc:docMk/>
            <pc:sldMk cId="1079580360" sldId="267"/>
            <ac:spMk id="2" creationId="{2C0A911A-4D85-5C7F-32F1-5755F48AA78A}"/>
          </ac:spMkLst>
        </pc:spChg>
        <pc:spChg chg="mod">
          <ac:chgData name="Eduardo Daniel Morales Becerra" userId="f89fff92-4466-4de3-9bd9-40c8922a7cfb" providerId="ADAL" clId="{883FCBF5-8338-4302-9A2D-352EBF1664C9}" dt="2023-05-04T10:05:07.103" v="4926" actId="26606"/>
          <ac:spMkLst>
            <pc:docMk/>
            <pc:sldMk cId="1079580360" sldId="267"/>
            <ac:spMk id="3" creationId="{57D3B45A-D718-472B-F7CC-FF178FB0AB7F}"/>
          </ac:spMkLst>
        </pc:spChg>
        <pc:spChg chg="add">
          <ac:chgData name="Eduardo Daniel Morales Becerra" userId="f89fff92-4466-4de3-9bd9-40c8922a7cfb" providerId="ADAL" clId="{883FCBF5-8338-4302-9A2D-352EBF1664C9}" dt="2023-05-04T10:05:07.103" v="4926" actId="26606"/>
          <ac:spMkLst>
            <pc:docMk/>
            <pc:sldMk cId="1079580360" sldId="267"/>
            <ac:spMk id="5" creationId="{081EA652-8C6A-4E69-BEB9-170809474553}"/>
          </ac:spMkLst>
        </pc:spChg>
        <pc:spChg chg="add">
          <ac:chgData name="Eduardo Daniel Morales Becerra" userId="f89fff92-4466-4de3-9bd9-40c8922a7cfb" providerId="ADAL" clId="{883FCBF5-8338-4302-9A2D-352EBF1664C9}" dt="2023-05-04T10:05:07.103" v="4926" actId="26606"/>
          <ac:spMkLst>
            <pc:docMk/>
            <pc:sldMk cId="1079580360" sldId="267"/>
            <ac:spMk id="6" creationId="{5298780A-33B9-4EA2-8F67-DE68AD62841B}"/>
          </ac:spMkLst>
        </pc:spChg>
        <pc:spChg chg="add">
          <ac:chgData name="Eduardo Daniel Morales Becerra" userId="f89fff92-4466-4de3-9bd9-40c8922a7cfb" providerId="ADAL" clId="{883FCBF5-8338-4302-9A2D-352EBF1664C9}" dt="2023-05-04T10:05:07.103" v="4926" actId="26606"/>
          <ac:spMkLst>
            <pc:docMk/>
            <pc:sldMk cId="1079580360" sldId="267"/>
            <ac:spMk id="7" creationId="{7F488E8B-4E1E-4402-8935-D4E6C02615C7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079580360" sldId="267"/>
            <ac:spMk id="8" creationId="{081EA652-8C6A-4E69-BEB9-170809474553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079580360" sldId="267"/>
            <ac:spMk id="10" creationId="{5298780A-33B9-4EA2-8F67-DE68AD62841B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079580360" sldId="267"/>
            <ac:spMk id="12" creationId="{7F488E8B-4E1E-4402-8935-D4E6C02615C7}"/>
          </ac:spMkLst>
        </pc:spChg>
      </pc:sldChg>
      <pc:sldChg chg="addSp delSp modSp mod setBg">
        <pc:chgData name="Eduardo Daniel Morales Becerra" userId="f89fff92-4466-4de3-9bd9-40c8922a7cfb" providerId="ADAL" clId="{883FCBF5-8338-4302-9A2D-352EBF1664C9}" dt="2023-05-03T13:36:01.245" v="4330" actId="207"/>
        <pc:sldMkLst>
          <pc:docMk/>
          <pc:sldMk cId="464288306" sldId="268"/>
        </pc:sldMkLst>
        <pc:spChg chg="del">
          <ac:chgData name="Eduardo Daniel Morales Becerra" userId="f89fff92-4466-4de3-9bd9-40c8922a7cfb" providerId="ADAL" clId="{883FCBF5-8338-4302-9A2D-352EBF1664C9}" dt="2023-05-02T12:05:51.714" v="1981" actId="478"/>
          <ac:spMkLst>
            <pc:docMk/>
            <pc:sldMk cId="464288306" sldId="268"/>
            <ac:spMk id="3" creationId="{BABE1D1B-8E53-1639-FA99-0A5A57492506}"/>
          </ac:spMkLst>
        </pc:spChg>
        <pc:spChg chg="add mod">
          <ac:chgData name="Eduardo Daniel Morales Becerra" userId="f89fff92-4466-4de3-9bd9-40c8922a7cfb" providerId="ADAL" clId="{883FCBF5-8338-4302-9A2D-352EBF1664C9}" dt="2023-05-03T13:36:01.245" v="4330" actId="207"/>
          <ac:spMkLst>
            <pc:docMk/>
            <pc:sldMk cId="464288306" sldId="268"/>
            <ac:spMk id="4" creationId="{0553F932-6F19-4C00-A688-A7023041D30D}"/>
          </ac:spMkLst>
        </pc:spChg>
        <pc:spChg chg="add del">
          <ac:chgData name="Eduardo Daniel Morales Becerra" userId="f89fff92-4466-4de3-9bd9-40c8922a7cfb" providerId="ADAL" clId="{883FCBF5-8338-4302-9A2D-352EBF1664C9}" dt="2023-05-03T13:30:32.403" v="3910" actId="26606"/>
          <ac:spMkLst>
            <pc:docMk/>
            <pc:sldMk cId="464288306" sldId="268"/>
            <ac:spMk id="13" creationId="{AAAE94E3-A7DB-4868-B1E3-E49703488BBC}"/>
          </ac:spMkLst>
        </pc:spChg>
        <pc:spChg chg="add del">
          <ac:chgData name="Eduardo Daniel Morales Becerra" userId="f89fff92-4466-4de3-9bd9-40c8922a7cfb" providerId="ADAL" clId="{883FCBF5-8338-4302-9A2D-352EBF1664C9}" dt="2023-05-03T13:30:32.403" v="3910" actId="26606"/>
          <ac:spMkLst>
            <pc:docMk/>
            <pc:sldMk cId="464288306" sldId="268"/>
            <ac:spMk id="19" creationId="{3873B707-463F-40B0-8227-E8CC6C67EB25}"/>
          </ac:spMkLst>
        </pc:spChg>
        <pc:spChg chg="add del">
          <ac:chgData name="Eduardo Daniel Morales Becerra" userId="f89fff92-4466-4de3-9bd9-40c8922a7cfb" providerId="ADAL" clId="{883FCBF5-8338-4302-9A2D-352EBF1664C9}" dt="2023-05-03T13:30:32.403" v="3910" actId="26606"/>
          <ac:spMkLst>
            <pc:docMk/>
            <pc:sldMk cId="464288306" sldId="268"/>
            <ac:spMk id="21" creationId="{C13237C8-E62C-4F0D-A318-BD6FB6C2D138}"/>
          </ac:spMkLst>
        </pc:spChg>
        <pc:spChg chg="add del">
          <ac:chgData name="Eduardo Daniel Morales Becerra" userId="f89fff92-4466-4de3-9bd9-40c8922a7cfb" providerId="ADAL" clId="{883FCBF5-8338-4302-9A2D-352EBF1664C9}" dt="2023-05-03T13:30:32.403" v="3910" actId="26606"/>
          <ac:spMkLst>
            <pc:docMk/>
            <pc:sldMk cId="464288306" sldId="268"/>
            <ac:spMk id="23" creationId="{19C9EAEA-39D0-4B0E-A0EB-51E7B26740B1}"/>
          </ac:spMkLst>
        </pc:spChg>
        <pc:spChg chg="add del">
          <ac:chgData name="Eduardo Daniel Morales Becerra" userId="f89fff92-4466-4de3-9bd9-40c8922a7cfb" providerId="ADAL" clId="{883FCBF5-8338-4302-9A2D-352EBF1664C9}" dt="2023-05-03T13:30:32.403" v="3910" actId="26606"/>
          <ac:spMkLst>
            <pc:docMk/>
            <pc:sldMk cId="464288306" sldId="268"/>
            <ac:spMk id="25" creationId="{8CB5D2D7-DF65-4E86-BFBA-FFB9B5ACEB64}"/>
          </ac:spMkLst>
        </pc:spChg>
        <pc:grpChg chg="add del">
          <ac:chgData name="Eduardo Daniel Morales Becerra" userId="f89fff92-4466-4de3-9bd9-40c8922a7cfb" providerId="ADAL" clId="{883FCBF5-8338-4302-9A2D-352EBF1664C9}" dt="2023-05-03T13:30:32.403" v="3910" actId="26606"/>
          <ac:grpSpMkLst>
            <pc:docMk/>
            <pc:sldMk cId="464288306" sldId="268"/>
            <ac:grpSpMk id="15" creationId="{1DE889C7-FAD6-4397-98E2-05D503484459}"/>
          </ac:grpSpMkLst>
        </pc:grpChg>
        <pc:picChg chg="add mod modCrop">
          <ac:chgData name="Eduardo Daniel Morales Becerra" userId="f89fff92-4466-4de3-9bd9-40c8922a7cfb" providerId="ADAL" clId="{883FCBF5-8338-4302-9A2D-352EBF1664C9}" dt="2023-05-03T13:30:32.403" v="3910" actId="26606"/>
          <ac:picMkLst>
            <pc:docMk/>
            <pc:sldMk cId="464288306" sldId="268"/>
            <ac:picMk id="6" creationId="{2C8CDD1C-9D35-CFBF-26D4-6C2FF3572D4F}"/>
          </ac:picMkLst>
        </pc:picChg>
        <pc:picChg chg="add mod">
          <ac:chgData name="Eduardo Daniel Morales Becerra" userId="f89fff92-4466-4de3-9bd9-40c8922a7cfb" providerId="ADAL" clId="{883FCBF5-8338-4302-9A2D-352EBF1664C9}" dt="2023-05-03T13:30:32.403" v="3910" actId="26606"/>
          <ac:picMkLst>
            <pc:docMk/>
            <pc:sldMk cId="464288306" sldId="268"/>
            <ac:picMk id="8" creationId="{1938621A-D90B-F281-E981-483FD63AA7B0}"/>
          </ac:picMkLst>
        </pc:picChg>
      </pc:sldChg>
      <pc:sldChg chg="addSp delSp modSp mod">
        <pc:chgData name="Eduardo Daniel Morales Becerra" userId="f89fff92-4466-4de3-9bd9-40c8922a7cfb" providerId="ADAL" clId="{883FCBF5-8338-4302-9A2D-352EBF1664C9}" dt="2023-05-04T08:39:40.136" v="4854" actId="20577"/>
        <pc:sldMkLst>
          <pc:docMk/>
          <pc:sldMk cId="2953941007" sldId="269"/>
        </pc:sldMkLst>
        <pc:spChg chg="del">
          <ac:chgData name="Eduardo Daniel Morales Becerra" userId="f89fff92-4466-4de3-9bd9-40c8922a7cfb" providerId="ADAL" clId="{883FCBF5-8338-4302-9A2D-352EBF1664C9}" dt="2023-05-02T12:05:54.406" v="1982" actId="478"/>
          <ac:spMkLst>
            <pc:docMk/>
            <pc:sldMk cId="2953941007" sldId="269"/>
            <ac:spMk id="3" creationId="{32406FD7-B675-16DC-12EE-2418156EC813}"/>
          </ac:spMkLst>
        </pc:spChg>
        <pc:spChg chg="add mod">
          <ac:chgData name="Eduardo Daniel Morales Becerra" userId="f89fff92-4466-4de3-9bd9-40c8922a7cfb" providerId="ADAL" clId="{883FCBF5-8338-4302-9A2D-352EBF1664C9}" dt="2023-05-04T08:39:40.136" v="4854" actId="20577"/>
          <ac:spMkLst>
            <pc:docMk/>
            <pc:sldMk cId="2953941007" sldId="269"/>
            <ac:spMk id="4" creationId="{CBD1F857-0592-1DA0-0295-99D57AFF63FA}"/>
          </ac:spMkLst>
        </pc:spChg>
      </pc:sldChg>
      <pc:sldChg chg="addSp delSp modSp new mod setBg delDesignElem">
        <pc:chgData name="Eduardo Daniel Morales Becerra" userId="f89fff92-4466-4de3-9bd9-40c8922a7cfb" providerId="ADAL" clId="{883FCBF5-8338-4302-9A2D-352EBF1664C9}" dt="2023-05-04T07:15:22.138" v="4421"/>
        <pc:sldMkLst>
          <pc:docMk/>
          <pc:sldMk cId="1475320895" sldId="270"/>
        </pc:sldMkLst>
        <pc:spChg chg="del">
          <ac:chgData name="Eduardo Daniel Morales Becerra" userId="f89fff92-4466-4de3-9bd9-40c8922a7cfb" providerId="ADAL" clId="{883FCBF5-8338-4302-9A2D-352EBF1664C9}" dt="2023-05-02T10:39:50.861" v="1062" actId="478"/>
          <ac:spMkLst>
            <pc:docMk/>
            <pc:sldMk cId="1475320895" sldId="270"/>
            <ac:spMk id="2" creationId="{ADD870C6-3349-C073-CEC6-F6F2C5BF2CF5}"/>
          </ac:spMkLst>
        </pc:spChg>
        <pc:spChg chg="mod">
          <ac:chgData name="Eduardo Daniel Morales Becerra" userId="f89fff92-4466-4de3-9bd9-40c8922a7cfb" providerId="ADAL" clId="{883FCBF5-8338-4302-9A2D-352EBF1664C9}" dt="2023-05-03T13:23:53.642" v="3845" actId="207"/>
          <ac:spMkLst>
            <pc:docMk/>
            <pc:sldMk cId="1475320895" sldId="270"/>
            <ac:spMk id="3" creationId="{B8FC5171-6EDD-D8D4-A628-BDD2CDE0D2C4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475320895" sldId="270"/>
            <ac:spMk id="10" creationId="{DBC6133C-0615-4CE4-9132-37E609A9BDFA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475320895" sldId="270"/>
            <ac:spMk id="12" creationId="{169CC832-2974-4E8D-90ED-3E2941BA7336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475320895" sldId="270"/>
            <ac:spMk id="14" creationId="{55222F96-971A-4F90-B841-6BAB416C7AC1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475320895" sldId="270"/>
            <ac:spMk id="16" creationId="{08980754-6F4B-43C9-B9BE-127B6BED6586}"/>
          </ac:spMkLst>
        </pc:spChg>
        <pc:spChg chg="add del">
          <ac:chgData name="Eduardo Daniel Morales Becerra" userId="f89fff92-4466-4de3-9bd9-40c8922a7cfb" providerId="ADAL" clId="{883FCBF5-8338-4302-9A2D-352EBF1664C9}" dt="2023-05-04T07:15:22.138" v="4421"/>
          <ac:spMkLst>
            <pc:docMk/>
            <pc:sldMk cId="1475320895" sldId="270"/>
            <ac:spMk id="18" creationId="{2C1BBA94-3F40-40AA-8BB9-E69E25E537C1}"/>
          </ac:spMkLst>
        </pc:spChg>
        <pc:picChg chg="add mod modCrop">
          <ac:chgData name="Eduardo Daniel Morales Becerra" userId="f89fff92-4466-4de3-9bd9-40c8922a7cfb" providerId="ADAL" clId="{883FCBF5-8338-4302-9A2D-352EBF1664C9}" dt="2023-05-03T13:22:27.543" v="3839" actId="26606"/>
          <ac:picMkLst>
            <pc:docMk/>
            <pc:sldMk cId="1475320895" sldId="270"/>
            <ac:picMk id="5" creationId="{4458905A-BA21-77A7-6E5A-8100E0F6B7FC}"/>
          </ac:picMkLst>
        </pc:picChg>
      </pc:sldChg>
      <pc:sldChg chg="addSp delSp modSp new mod">
        <pc:chgData name="Eduardo Daniel Morales Becerra" userId="f89fff92-4466-4de3-9bd9-40c8922a7cfb" providerId="ADAL" clId="{883FCBF5-8338-4302-9A2D-352EBF1664C9}" dt="2023-05-03T13:25:15.548" v="3852" actId="1076"/>
        <pc:sldMkLst>
          <pc:docMk/>
          <pc:sldMk cId="3364761374" sldId="271"/>
        </pc:sldMkLst>
        <pc:spChg chg="del">
          <ac:chgData name="Eduardo Daniel Morales Becerra" userId="f89fff92-4466-4de3-9bd9-40c8922a7cfb" providerId="ADAL" clId="{883FCBF5-8338-4302-9A2D-352EBF1664C9}" dt="2023-05-02T10:53:32.381" v="1415" actId="478"/>
          <ac:spMkLst>
            <pc:docMk/>
            <pc:sldMk cId="3364761374" sldId="271"/>
            <ac:spMk id="2" creationId="{ED64838D-0DF2-1D33-9ABB-CBC10BC0401B}"/>
          </ac:spMkLst>
        </pc:spChg>
        <pc:spChg chg="mod">
          <ac:chgData name="Eduardo Daniel Morales Becerra" userId="f89fff92-4466-4de3-9bd9-40c8922a7cfb" providerId="ADAL" clId="{883FCBF5-8338-4302-9A2D-352EBF1664C9}" dt="2023-05-03T13:24:06.132" v="3847" actId="207"/>
          <ac:spMkLst>
            <pc:docMk/>
            <pc:sldMk cId="3364761374" sldId="271"/>
            <ac:spMk id="3" creationId="{784393E7-EE01-5830-6ACD-FAE6A418524B}"/>
          </ac:spMkLst>
        </pc:spChg>
        <pc:picChg chg="add mod">
          <ac:chgData name="Eduardo Daniel Morales Becerra" userId="f89fff92-4466-4de3-9bd9-40c8922a7cfb" providerId="ADAL" clId="{883FCBF5-8338-4302-9A2D-352EBF1664C9}" dt="2023-05-03T13:25:15.548" v="3852" actId="1076"/>
          <ac:picMkLst>
            <pc:docMk/>
            <pc:sldMk cId="3364761374" sldId="271"/>
            <ac:picMk id="5" creationId="{128FD348-3F1F-A7F8-F1D9-A1E7DEAA5625}"/>
          </ac:picMkLst>
        </pc:picChg>
      </pc:sldChg>
      <pc:sldChg chg="addSp delSp modSp new mod">
        <pc:chgData name="Eduardo Daniel Morales Becerra" userId="f89fff92-4466-4de3-9bd9-40c8922a7cfb" providerId="ADAL" clId="{883FCBF5-8338-4302-9A2D-352EBF1664C9}" dt="2023-05-03T13:23:21.239" v="3842" actId="207"/>
        <pc:sldMkLst>
          <pc:docMk/>
          <pc:sldMk cId="3013073004" sldId="272"/>
        </pc:sldMkLst>
        <pc:spChg chg="del">
          <ac:chgData name="Eduardo Daniel Morales Becerra" userId="f89fff92-4466-4de3-9bd9-40c8922a7cfb" providerId="ADAL" clId="{883FCBF5-8338-4302-9A2D-352EBF1664C9}" dt="2023-05-03T09:26:52.434" v="3275" actId="478"/>
          <ac:spMkLst>
            <pc:docMk/>
            <pc:sldMk cId="3013073004" sldId="272"/>
            <ac:spMk id="2" creationId="{8DA011BE-C20F-4639-3B5D-79CC7C612D54}"/>
          </ac:spMkLst>
        </pc:spChg>
        <pc:spChg chg="mod">
          <ac:chgData name="Eduardo Daniel Morales Becerra" userId="f89fff92-4466-4de3-9bd9-40c8922a7cfb" providerId="ADAL" clId="{883FCBF5-8338-4302-9A2D-352EBF1664C9}" dt="2023-05-03T13:23:21.239" v="3842" actId="207"/>
          <ac:spMkLst>
            <pc:docMk/>
            <pc:sldMk cId="3013073004" sldId="272"/>
            <ac:spMk id="3" creationId="{91757D39-E381-6AA3-B4C4-B1743955528B}"/>
          </ac:spMkLst>
        </pc:spChg>
        <pc:picChg chg="add mod">
          <ac:chgData name="Eduardo Daniel Morales Becerra" userId="f89fff92-4466-4de3-9bd9-40c8922a7cfb" providerId="ADAL" clId="{883FCBF5-8338-4302-9A2D-352EBF1664C9}" dt="2023-05-03T09:32:48.094" v="3288" actId="1076"/>
          <ac:picMkLst>
            <pc:docMk/>
            <pc:sldMk cId="3013073004" sldId="272"/>
            <ac:picMk id="5" creationId="{1AE69E07-8CEC-A5BD-5B03-5A8DD390C513}"/>
          </ac:picMkLst>
        </pc:picChg>
        <pc:picChg chg="add mod">
          <ac:chgData name="Eduardo Daniel Morales Becerra" userId="f89fff92-4466-4de3-9bd9-40c8922a7cfb" providerId="ADAL" clId="{883FCBF5-8338-4302-9A2D-352EBF1664C9}" dt="2023-05-03T09:33:17.114" v="3290" actId="1076"/>
          <ac:picMkLst>
            <pc:docMk/>
            <pc:sldMk cId="3013073004" sldId="272"/>
            <ac:picMk id="7" creationId="{8B0709EB-2926-1339-3618-B21CBC1AAABB}"/>
          </ac:picMkLst>
        </pc:picChg>
      </pc:sldChg>
      <pc:sldChg chg="addSp delSp modSp new mod">
        <pc:chgData name="Eduardo Daniel Morales Becerra" userId="f89fff92-4466-4de3-9bd9-40c8922a7cfb" providerId="ADAL" clId="{883FCBF5-8338-4302-9A2D-352EBF1664C9}" dt="2023-05-03T13:23:27.050" v="3843" actId="207"/>
        <pc:sldMkLst>
          <pc:docMk/>
          <pc:sldMk cId="2942828691" sldId="273"/>
        </pc:sldMkLst>
        <pc:spChg chg="del">
          <ac:chgData name="Eduardo Daniel Morales Becerra" userId="f89fff92-4466-4de3-9bd9-40c8922a7cfb" providerId="ADAL" clId="{883FCBF5-8338-4302-9A2D-352EBF1664C9}" dt="2023-05-03T09:32:12.979" v="3281" actId="478"/>
          <ac:spMkLst>
            <pc:docMk/>
            <pc:sldMk cId="2942828691" sldId="273"/>
            <ac:spMk id="2" creationId="{2567A5C6-36A5-39BF-F5AF-4A075E269A93}"/>
          </ac:spMkLst>
        </pc:spChg>
        <pc:spChg chg="mod">
          <ac:chgData name="Eduardo Daniel Morales Becerra" userId="f89fff92-4466-4de3-9bd9-40c8922a7cfb" providerId="ADAL" clId="{883FCBF5-8338-4302-9A2D-352EBF1664C9}" dt="2023-05-03T13:23:27.050" v="3843" actId="207"/>
          <ac:spMkLst>
            <pc:docMk/>
            <pc:sldMk cId="2942828691" sldId="273"/>
            <ac:spMk id="3" creationId="{99F9C648-99D3-76BC-CE65-B37BF75DD898}"/>
          </ac:spMkLst>
        </pc:spChg>
        <pc:picChg chg="add mod">
          <ac:chgData name="Eduardo Daniel Morales Becerra" userId="f89fff92-4466-4de3-9bd9-40c8922a7cfb" providerId="ADAL" clId="{883FCBF5-8338-4302-9A2D-352EBF1664C9}" dt="2023-05-03T09:41:04.034" v="3445" actId="1076"/>
          <ac:picMkLst>
            <pc:docMk/>
            <pc:sldMk cId="2942828691" sldId="273"/>
            <ac:picMk id="5" creationId="{C4057B71-3F4A-63CC-5165-3FF2F3482DB2}"/>
          </ac:picMkLst>
        </pc:picChg>
      </pc:sldChg>
      <pc:sldChg chg="addSp delSp modSp new mod setBg">
        <pc:chgData name="Eduardo Daniel Morales Becerra" userId="f89fff92-4466-4de3-9bd9-40c8922a7cfb" providerId="ADAL" clId="{883FCBF5-8338-4302-9A2D-352EBF1664C9}" dt="2023-05-04T07:15:34.886" v="4422" actId="404"/>
        <pc:sldMkLst>
          <pc:docMk/>
          <pc:sldMk cId="366260145" sldId="274"/>
        </pc:sldMkLst>
        <pc:spChg chg="del">
          <ac:chgData name="Eduardo Daniel Morales Becerra" userId="f89fff92-4466-4de3-9bd9-40c8922a7cfb" providerId="ADAL" clId="{883FCBF5-8338-4302-9A2D-352EBF1664C9}" dt="2023-05-03T09:37:46.394" v="3434" actId="478"/>
          <ac:spMkLst>
            <pc:docMk/>
            <pc:sldMk cId="366260145" sldId="274"/>
            <ac:spMk id="2" creationId="{03DE1D04-FD39-F7A0-085C-0518C0A13FEB}"/>
          </ac:spMkLst>
        </pc:spChg>
        <pc:spChg chg="mod">
          <ac:chgData name="Eduardo Daniel Morales Becerra" userId="f89fff92-4466-4de3-9bd9-40c8922a7cfb" providerId="ADAL" clId="{883FCBF5-8338-4302-9A2D-352EBF1664C9}" dt="2023-05-04T07:15:34.886" v="4422" actId="404"/>
          <ac:spMkLst>
            <pc:docMk/>
            <pc:sldMk cId="366260145" sldId="274"/>
            <ac:spMk id="3" creationId="{416A8B7E-33C7-9218-0702-FD9DE4A84085}"/>
          </ac:spMkLst>
        </pc:spChg>
        <pc:spChg chg="add del">
          <ac:chgData name="Eduardo Daniel Morales Becerra" userId="f89fff92-4466-4de3-9bd9-40c8922a7cfb" providerId="ADAL" clId="{883FCBF5-8338-4302-9A2D-352EBF1664C9}" dt="2023-05-03T13:22:50.453" v="3841" actId="26606"/>
          <ac:spMkLst>
            <pc:docMk/>
            <pc:sldMk cId="366260145" sldId="274"/>
            <ac:spMk id="15" creationId="{EB708185-20C0-40F2-8F2D-8EB9E34B3C00}"/>
          </ac:spMkLst>
        </pc:spChg>
        <pc:spChg chg="add del">
          <ac:chgData name="Eduardo Daniel Morales Becerra" userId="f89fff92-4466-4de3-9bd9-40c8922a7cfb" providerId="ADAL" clId="{883FCBF5-8338-4302-9A2D-352EBF1664C9}" dt="2023-05-03T13:22:50.453" v="3841" actId="26606"/>
          <ac:spMkLst>
            <pc:docMk/>
            <pc:sldMk cId="366260145" sldId="274"/>
            <ac:spMk id="21" creationId="{0DA909B4-15FF-46A6-8A7F-7AEF977FE9ED}"/>
          </ac:spMkLst>
        </pc:spChg>
        <pc:spChg chg="add del">
          <ac:chgData name="Eduardo Daniel Morales Becerra" userId="f89fff92-4466-4de3-9bd9-40c8922a7cfb" providerId="ADAL" clId="{883FCBF5-8338-4302-9A2D-352EBF1664C9}" dt="2023-05-03T13:22:50.453" v="3841" actId="26606"/>
          <ac:spMkLst>
            <pc:docMk/>
            <pc:sldMk cId="366260145" sldId="274"/>
            <ac:spMk id="23" creationId="{1382A32C-5B0C-4B1C-A074-76C6DBCC9F87}"/>
          </ac:spMkLst>
        </pc:spChg>
        <pc:grpChg chg="add del">
          <ac:chgData name="Eduardo Daniel Morales Becerra" userId="f89fff92-4466-4de3-9bd9-40c8922a7cfb" providerId="ADAL" clId="{883FCBF5-8338-4302-9A2D-352EBF1664C9}" dt="2023-05-03T13:22:50.453" v="3841" actId="26606"/>
          <ac:grpSpMkLst>
            <pc:docMk/>
            <pc:sldMk cId="366260145" sldId="274"/>
            <ac:grpSpMk id="17" creationId="{19A6B5CE-CB1D-48EE-8B43-E952235C8371}"/>
          </ac:grpSpMkLst>
        </pc:grpChg>
        <pc:picChg chg="add mod ord">
          <ac:chgData name="Eduardo Daniel Morales Becerra" userId="f89fff92-4466-4de3-9bd9-40c8922a7cfb" providerId="ADAL" clId="{883FCBF5-8338-4302-9A2D-352EBF1664C9}" dt="2023-05-03T13:22:50.453" v="3841" actId="26606"/>
          <ac:picMkLst>
            <pc:docMk/>
            <pc:sldMk cId="366260145" sldId="274"/>
            <ac:picMk id="5" creationId="{D997C7F8-29A0-F676-940E-26CE48B15618}"/>
          </ac:picMkLst>
        </pc:picChg>
        <pc:picChg chg="add mod">
          <ac:chgData name="Eduardo Daniel Morales Becerra" userId="f89fff92-4466-4de3-9bd9-40c8922a7cfb" providerId="ADAL" clId="{883FCBF5-8338-4302-9A2D-352EBF1664C9}" dt="2023-05-03T13:22:50.453" v="3841" actId="26606"/>
          <ac:picMkLst>
            <pc:docMk/>
            <pc:sldMk cId="366260145" sldId="274"/>
            <ac:picMk id="7" creationId="{C41AE03B-5FF2-7B68-052B-961E45AF1A8F}"/>
          </ac:picMkLst>
        </pc:picChg>
        <pc:picChg chg="add del mod">
          <ac:chgData name="Eduardo Daniel Morales Becerra" userId="f89fff92-4466-4de3-9bd9-40c8922a7cfb" providerId="ADAL" clId="{883FCBF5-8338-4302-9A2D-352EBF1664C9}" dt="2023-05-03T13:20:17.433" v="3836" actId="478"/>
          <ac:picMkLst>
            <pc:docMk/>
            <pc:sldMk cId="366260145" sldId="274"/>
            <ac:picMk id="8" creationId="{92A5B413-8AAA-B45D-F7B3-F76BCA52F819}"/>
          </ac:picMkLst>
        </pc:picChg>
        <pc:picChg chg="add mod">
          <ac:chgData name="Eduardo Daniel Morales Becerra" userId="f89fff92-4466-4de3-9bd9-40c8922a7cfb" providerId="ADAL" clId="{883FCBF5-8338-4302-9A2D-352EBF1664C9}" dt="2023-05-03T13:22:50.453" v="3841" actId="26606"/>
          <ac:picMkLst>
            <pc:docMk/>
            <pc:sldMk cId="366260145" sldId="274"/>
            <ac:picMk id="10" creationId="{171D8268-F37E-BDE7-4D2A-9B23456B6C64}"/>
          </ac:picMkLst>
        </pc:picChg>
      </pc:sldChg>
      <pc:sldChg chg="addSp delSp modSp new mod setBg">
        <pc:chgData name="Eduardo Daniel Morales Becerra" userId="f89fff92-4466-4de3-9bd9-40c8922a7cfb" providerId="ADAL" clId="{883FCBF5-8338-4302-9A2D-352EBF1664C9}" dt="2023-05-04T10:05:38.374" v="4927" actId="26606"/>
        <pc:sldMkLst>
          <pc:docMk/>
          <pc:sldMk cId="1382926738" sldId="275"/>
        </pc:sldMkLst>
        <pc:spChg chg="del">
          <ac:chgData name="Eduardo Daniel Morales Becerra" userId="f89fff92-4466-4de3-9bd9-40c8922a7cfb" providerId="ADAL" clId="{883FCBF5-8338-4302-9A2D-352EBF1664C9}" dt="2023-05-03T13:29:52.251" v="3884" actId="478"/>
          <ac:spMkLst>
            <pc:docMk/>
            <pc:sldMk cId="1382926738" sldId="275"/>
            <ac:spMk id="2" creationId="{E9E7DCE5-9D9B-8E8B-1971-82ECE3BC252C}"/>
          </ac:spMkLst>
        </pc:spChg>
        <pc:spChg chg="mod">
          <ac:chgData name="Eduardo Daniel Morales Becerra" userId="f89fff92-4466-4de3-9bd9-40c8922a7cfb" providerId="ADAL" clId="{883FCBF5-8338-4302-9A2D-352EBF1664C9}" dt="2023-05-04T10:05:38.374" v="4927" actId="26606"/>
          <ac:spMkLst>
            <pc:docMk/>
            <pc:sldMk cId="1382926738" sldId="275"/>
            <ac:spMk id="3" creationId="{EB63DCDD-9EF1-4B9A-131C-42951A39DA83}"/>
          </ac:spMkLst>
        </pc:spChg>
        <pc:spChg chg="add">
          <ac:chgData name="Eduardo Daniel Morales Becerra" userId="f89fff92-4466-4de3-9bd9-40c8922a7cfb" providerId="ADAL" clId="{883FCBF5-8338-4302-9A2D-352EBF1664C9}" dt="2023-05-04T10:05:38.374" v="4927" actId="26606"/>
          <ac:spMkLst>
            <pc:docMk/>
            <pc:sldMk cId="1382926738" sldId="275"/>
            <ac:spMk id="8" creationId="{081EA652-8C6A-4E69-BEB9-170809474553}"/>
          </ac:spMkLst>
        </pc:spChg>
        <pc:spChg chg="add">
          <ac:chgData name="Eduardo Daniel Morales Becerra" userId="f89fff92-4466-4de3-9bd9-40c8922a7cfb" providerId="ADAL" clId="{883FCBF5-8338-4302-9A2D-352EBF1664C9}" dt="2023-05-04T10:05:38.374" v="4927" actId="26606"/>
          <ac:spMkLst>
            <pc:docMk/>
            <pc:sldMk cId="1382926738" sldId="275"/>
            <ac:spMk id="10" creationId="{5298780A-33B9-4EA2-8F67-DE68AD62841B}"/>
          </ac:spMkLst>
        </pc:spChg>
        <pc:spChg chg="add">
          <ac:chgData name="Eduardo Daniel Morales Becerra" userId="f89fff92-4466-4de3-9bd9-40c8922a7cfb" providerId="ADAL" clId="{883FCBF5-8338-4302-9A2D-352EBF1664C9}" dt="2023-05-04T10:05:38.374" v="4927" actId="26606"/>
          <ac:spMkLst>
            <pc:docMk/>
            <pc:sldMk cId="1382926738" sldId="275"/>
            <ac:spMk id="12" creationId="{7F488E8B-4E1E-4402-8935-D4E6C02615C7}"/>
          </ac:spMkLst>
        </pc:spChg>
      </pc:sldChg>
      <pc:sldChg chg="addSp delSp modSp new del mod">
        <pc:chgData name="Eduardo Daniel Morales Becerra" userId="f89fff92-4466-4de3-9bd9-40c8922a7cfb" providerId="ADAL" clId="{883FCBF5-8338-4302-9A2D-352EBF1664C9}" dt="2023-05-03T13:20:04.848" v="3832" actId="47"/>
        <pc:sldMkLst>
          <pc:docMk/>
          <pc:sldMk cId="1550825007" sldId="275"/>
        </pc:sldMkLst>
        <pc:spChg chg="del">
          <ac:chgData name="Eduardo Daniel Morales Becerra" userId="f89fff92-4466-4de3-9bd9-40c8922a7cfb" providerId="ADAL" clId="{883FCBF5-8338-4302-9A2D-352EBF1664C9}" dt="2023-05-03T13:15:45.334" v="3481" actId="478"/>
          <ac:spMkLst>
            <pc:docMk/>
            <pc:sldMk cId="1550825007" sldId="275"/>
            <ac:spMk id="2" creationId="{67D81D68-54B6-D96E-342B-71AE8310D849}"/>
          </ac:spMkLst>
        </pc:spChg>
        <pc:spChg chg="mod">
          <ac:chgData name="Eduardo Daniel Morales Becerra" userId="f89fff92-4466-4de3-9bd9-40c8922a7cfb" providerId="ADAL" clId="{883FCBF5-8338-4302-9A2D-352EBF1664C9}" dt="2023-05-03T13:19:55.683" v="3828" actId="21"/>
          <ac:spMkLst>
            <pc:docMk/>
            <pc:sldMk cId="1550825007" sldId="275"/>
            <ac:spMk id="3" creationId="{1D4E7782-9466-FCA8-F6E8-8F6BF311CFD3}"/>
          </ac:spMkLst>
        </pc:spChg>
        <pc:picChg chg="add del mod">
          <ac:chgData name="Eduardo Daniel Morales Becerra" userId="f89fff92-4466-4de3-9bd9-40c8922a7cfb" providerId="ADAL" clId="{883FCBF5-8338-4302-9A2D-352EBF1664C9}" dt="2023-05-03T13:20:02.983" v="3831" actId="21"/>
          <ac:picMkLst>
            <pc:docMk/>
            <pc:sldMk cId="1550825007" sldId="275"/>
            <ac:picMk id="5" creationId="{B47DBE13-7248-B315-2B75-714DED8FDF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53F-4292-7910-660A-7E42C5F0B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9DFEE-4996-490C-6A2B-F6BD51B2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5A95-B0EC-E9D5-2498-F316945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DB04-6CB8-1679-D313-BD6FC71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41C4-AB53-BD82-560B-913C0D91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34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961E-81C7-53BC-9AA8-03D48271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BF1E-419D-97EF-E4F2-D89A610D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3588-4051-15B5-EA41-71C18320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BF03-E93F-2CE9-BB71-E9D72896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A75F-F320-ED1E-F9B8-56519BBC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45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1B791-1F15-9392-7569-D89CF7EA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4616-AA59-E590-6F85-F4DF4A10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62CD-7FF2-B591-F826-C6738DD1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EEBB-B73D-BB8B-34E5-4D13CA68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D076-6233-C067-5A54-78C939F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245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E5B-CAAA-6B97-1C8B-F45C3DC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590-3609-9BAA-A009-39BA30EE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71E6-206B-698A-6F94-756F87BD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6F7-32E8-A6F3-2D0F-806E00A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E655-BC70-AE18-D7AB-615BA5C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455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E7C4-5951-5071-D24C-A7788B8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3C84B-5B89-3019-75DB-7ABCAD2B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E462-1CF5-E618-A0C5-5F0AA38D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10F4-2C86-EB5F-16B9-8301553A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0F65-D6FA-0F63-5AFB-751E2BA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4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33C-E57D-33DC-805A-00FFEB34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B365-CD3C-9832-AC19-770DF80E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3902-64C3-E4BA-28B7-2EA9CE5B0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B0FB-ABC0-20E9-56A8-3E5FBCA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9D4A-243B-D598-F0A3-6BD659A6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BFE5-B58B-57F6-D9B2-463C9934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077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3FE-50A3-D019-F959-353CF1F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330F-2F88-CD2C-AC7D-DCD46FE7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064E-30C8-03C1-D27F-8AAF77A7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24D0-7E48-41F1-3E66-1F61C1EDC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77549-9AE6-BD7D-34F4-B1298581B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33C9A-DFD4-649F-EFB7-3F347BC9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51A7D-493B-C12E-2D4D-1DCD80C8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1EF22-B3F6-9E2C-A3EA-CB0B03A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7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8760-33B9-5115-7FCE-011F521B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1D0DB-0FF0-298A-C6C9-558E4E6F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BF4B-3BB8-7497-7EE4-6743619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5E3FF-756A-3F63-0B66-6EE7B403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2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9D25F-8BB8-149A-12E1-D7C1C573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CF80E-14BD-8AF4-DC72-5052AD00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AB44-1F41-7A98-7C26-9CE514B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34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04FE-9FE1-0800-3F3D-DC6E0215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351E-5F09-B9C9-B768-50291D0A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AC93-67F4-8ED6-A9D5-358434EF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18EEE-D324-2A99-D4FD-FFAC28F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FC8E-AE42-CE5C-6C0F-94F1D46E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3D3E-6A5E-F32D-F040-9063D676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78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4FDA-D155-468E-E0EB-0965823D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E5CDA-8945-FC68-B289-91C8BACBE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43C3-6014-91F5-8B03-D303F853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FA90-7EEE-8E9A-4C37-1F878D6B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68E1-EF40-DAA1-562C-B3358D86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952CF-543F-3122-7916-4A5A323D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8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525B8-A728-A283-2B73-F1CD7AC9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B017-28F2-D796-2486-0425B9F9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DB3F-002D-150C-1EC2-DA02DA63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CC92-81E3-44FF-A881-3F80EDCDAAC6}" type="datetimeFigureOut">
              <a:rPr lang="en-NL" smtClean="0"/>
              <a:t>05/15/2023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2D71-11E1-7A3C-A2A1-FF4BC243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811D-4C2E-959C-0F16-1D2CD165F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0E55-C9A0-4558-ACDA-BBA4AD75BE5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18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mtools/samtools" TargetMode="External"/><Relationship Id="rId3" Type="http://schemas.openxmlformats.org/officeDocument/2006/relationships/hyperlink" Target="https://github.com/wdecoster/NanoPlot" TargetMode="External"/><Relationship Id="rId7" Type="http://schemas.openxmlformats.org/officeDocument/2006/relationships/hyperlink" Target="https://github.com/lh3/minimap2" TargetMode="External"/><Relationship Id="rId2" Type="http://schemas.openxmlformats.org/officeDocument/2006/relationships/hyperlink" Target="https://community.nanoporetech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rricklab/pLannotate" TargetMode="External"/><Relationship Id="rId5" Type="http://schemas.openxmlformats.org/officeDocument/2006/relationships/hyperlink" Target="https://github.com/nanoporetech/medaka" TargetMode="External"/><Relationship Id="rId4" Type="http://schemas.openxmlformats.org/officeDocument/2006/relationships/hyperlink" Target="https://github.com/fenderglass/Flye" TargetMode="External"/><Relationship Id="rId9" Type="http://schemas.openxmlformats.org/officeDocument/2006/relationships/hyperlink" Target="https://github.com/samtools/bcftoo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A911A-4D85-5C7F-32F1-5755F48A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>
                <a:latin typeface="Bahnschrift Condensed" panose="020B0502040204020203" pitchFamily="34" charset="0"/>
              </a:rPr>
              <a:t>ONT sequencing and downstream process</a:t>
            </a:r>
            <a:endParaRPr lang="en-NL" sz="50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B45A-D718-472B-F7CC-FF178FB0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500" dirty="0">
                <a:latin typeface="Bahnschrift Condensed" panose="020B0502040204020203" pitchFamily="34" charset="0"/>
              </a:rPr>
              <a:t>Programs or tools used: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2"/>
              </a:rPr>
              <a:t>MinKnow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>
                <a:latin typeface="Bahnschrift Condensed" panose="020B0502040204020203" pitchFamily="34" charset="0"/>
                <a:hlinkClick r:id="rId2"/>
              </a:rPr>
              <a:t>Guppy</a:t>
            </a:r>
            <a:r>
              <a:rPr lang="en-US" sz="1500" dirty="0">
                <a:latin typeface="Bahnschrift Condensed" panose="020B0502040204020203" pitchFamily="34" charset="0"/>
              </a:rPr>
              <a:t> or Dorado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3"/>
              </a:rPr>
              <a:t>Nanoplot</a:t>
            </a:r>
            <a:r>
              <a:rPr lang="en-US" sz="1500" dirty="0">
                <a:latin typeface="Bahnschrift Condensed" panose="020B0502040204020203" pitchFamily="34" charset="0"/>
              </a:rPr>
              <a:t> + </a:t>
            </a:r>
            <a:r>
              <a:rPr lang="en-US" sz="1500" dirty="0" err="1">
                <a:latin typeface="Bahnschrift Condensed" panose="020B0502040204020203" pitchFamily="34" charset="0"/>
              </a:rPr>
              <a:t>fastqc</a:t>
            </a:r>
            <a:r>
              <a:rPr lang="en-US" sz="1500" dirty="0">
                <a:latin typeface="Bahnschrift Condensed" panose="020B0502040204020203" pitchFamily="34" charset="0"/>
              </a:rPr>
              <a:t>(not necessary)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4"/>
              </a:rPr>
              <a:t>Flye</a:t>
            </a:r>
            <a:r>
              <a:rPr lang="en-US" sz="1500" dirty="0">
                <a:latin typeface="Bahnschrift Condensed" panose="020B0502040204020203" pitchFamily="34" charset="0"/>
              </a:rPr>
              <a:t> + </a:t>
            </a:r>
            <a:r>
              <a:rPr lang="en-US" sz="1500" dirty="0" err="1">
                <a:latin typeface="Bahnschrift Condensed" panose="020B0502040204020203" pitchFamily="34" charset="0"/>
              </a:rPr>
              <a:t>canu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>
                <a:latin typeface="Bahnschrift Condensed" panose="020B0502040204020203" pitchFamily="34" charset="0"/>
                <a:hlinkClick r:id="rId5"/>
              </a:rPr>
              <a:t>Medaka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6"/>
              </a:rPr>
              <a:t>pLannotate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>
                <a:latin typeface="Bahnschrift Condensed" panose="020B0502040204020203" pitchFamily="34" charset="0"/>
                <a:hlinkClick r:id="rId7"/>
              </a:rPr>
              <a:t>Minimap2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8"/>
              </a:rPr>
              <a:t>Samtools</a:t>
            </a:r>
            <a:r>
              <a:rPr lang="en-US" sz="1500" dirty="0">
                <a:latin typeface="Bahnschrift Condensed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Bahnschrift Condensed" panose="020B0502040204020203" pitchFamily="34" charset="0"/>
                <a:hlinkClick r:id="rId9"/>
              </a:rPr>
              <a:t>Bcftools</a:t>
            </a:r>
            <a:endParaRPr lang="en-US" sz="1500" dirty="0">
              <a:latin typeface="Bahnschrift Condensed" panose="020B0502040204020203" pitchFamily="34" charset="0"/>
            </a:endParaRPr>
          </a:p>
          <a:p>
            <a:pPr lvl="1"/>
            <a:endParaRPr lang="en-US" sz="1500" dirty="0">
              <a:latin typeface="Bahnschrift Condensed" panose="020B0502040204020203" pitchFamily="34" charset="0"/>
            </a:endParaRPr>
          </a:p>
          <a:p>
            <a:pPr lvl="1"/>
            <a:endParaRPr lang="en-US" sz="1500" dirty="0">
              <a:latin typeface="Bahnschrift Condensed" panose="020B0502040204020203" pitchFamily="34" charset="0"/>
            </a:endParaRPr>
          </a:p>
          <a:p>
            <a:pPr lvl="1"/>
            <a:endParaRPr lang="en-US" sz="1500" dirty="0">
              <a:latin typeface="Bahnschrift Condensed" panose="020B0502040204020203" pitchFamily="34" charset="0"/>
            </a:endParaRPr>
          </a:p>
          <a:p>
            <a:pPr lvl="1"/>
            <a:endParaRPr lang="en-US" sz="1500" dirty="0">
              <a:latin typeface="Bahnschrift Condensed" panose="020B0502040204020203" pitchFamily="34" charset="0"/>
            </a:endParaRPr>
          </a:p>
          <a:p>
            <a:pPr lvl="1"/>
            <a:endParaRPr lang="en-US" sz="15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8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1F857-0592-1DA0-0295-99D57AFF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620"/>
            <a:ext cx="10515600" cy="5430343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last file(s) we need to generate as result for our customers is a counting of the different bases found in each position. As per my research it could be the process known as Variant Calling but we just need to create a csv file that can show some of the data and a </a:t>
            </a:r>
            <a:r>
              <a:rPr lang="en-US" dirty="0" err="1">
                <a:latin typeface="Bahnschrift Condensed" panose="020B0502040204020203" pitchFamily="34" charset="0"/>
              </a:rPr>
              <a:t>fastq</a:t>
            </a:r>
            <a:r>
              <a:rPr lang="en-US" dirty="0">
                <a:latin typeface="Bahnschrift Condensed" panose="020B0502040204020203" pitchFamily="34" charset="0"/>
              </a:rPr>
              <a:t> file. See example files got from our competitor.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Bahnschrift Condensed" panose="020B0502040204020203" pitchFamily="34" charset="0"/>
              </a:rPr>
              <a:t>My approach has been using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minimap2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samtools</a:t>
            </a:r>
            <a:r>
              <a:rPr lang="en-US" dirty="0">
                <a:latin typeface="Bahnschrift Condensed" panose="020B0502040204020203" pitchFamily="34" charset="0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Bahnschrift Condensed" panose="020B0502040204020203" pitchFamily="34" charset="0"/>
              </a:rPr>
              <a:t>bcftools</a:t>
            </a:r>
            <a:r>
              <a:rPr lang="en-US" dirty="0">
                <a:latin typeface="Bahnschrift Condensed" panose="020B0502040204020203" pitchFamily="34" charset="0"/>
              </a:rPr>
              <a:t> for doing such file and extracting some of the columns. However, I don’t know exactly every command to use for creating the file and I noticed this step takes longer time per sample.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The steps that I know till now are: mapping of the consensus obtained and all the reads of the barcode, sorting the created bam file, indexing it, and then doing a pileup, after the pileup is finished, we can extract some information. </a:t>
            </a:r>
          </a:p>
          <a:p>
            <a:pPr lvl="1"/>
            <a:r>
              <a:rPr lang="en-GB" dirty="0">
                <a:latin typeface="Bahnschrift Condensed" panose="020B0502040204020203" pitchFamily="34" charset="0"/>
              </a:rPr>
              <a:t>minimap2 -a </a:t>
            </a:r>
            <a:r>
              <a:rPr lang="en-GB" dirty="0" err="1">
                <a:latin typeface="Bahnschrift Condensed" panose="020B0502040204020203" pitchFamily="34" charset="0"/>
              </a:rPr>
              <a:t>ref.fa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query.fq</a:t>
            </a:r>
            <a:r>
              <a:rPr lang="en-GB" dirty="0">
                <a:latin typeface="Bahnschrift Condensed" panose="020B0502040204020203" pitchFamily="34" charset="0"/>
              </a:rPr>
              <a:t> &gt; </a:t>
            </a:r>
            <a:r>
              <a:rPr lang="en-GB" dirty="0" err="1">
                <a:latin typeface="Bahnschrift Condensed" panose="020B0502040204020203" pitchFamily="34" charset="0"/>
              </a:rPr>
              <a:t>alignment.sam</a:t>
            </a:r>
            <a:endParaRPr lang="en-GB" dirty="0">
              <a:latin typeface="Bahnschrift Condensed" panose="020B0502040204020203" pitchFamily="34" charset="0"/>
            </a:endParaRPr>
          </a:p>
          <a:p>
            <a:pPr lvl="1"/>
            <a:endParaRPr lang="en-NL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CDD-9EF1-4B9A-131C-42951A39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1131524"/>
            <a:ext cx="8085865" cy="280039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For the last part I would like to add the commands for </a:t>
            </a:r>
            <a:r>
              <a:rPr lang="en-US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creating a folder with the name of the sample given by the custome</a:t>
            </a:r>
            <a:r>
              <a:rPr lang="en-US" sz="2400" dirty="0">
                <a:latin typeface="Bahnschrift Condensed" panose="020B0502040204020203" pitchFamily="34" charset="0"/>
              </a:rPr>
              <a:t>r and </a:t>
            </a:r>
            <a:r>
              <a:rPr lang="en-US" sz="2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copy the files that we will send to the customer</a:t>
            </a:r>
            <a:r>
              <a:rPr lang="en-US" sz="2400" dirty="0">
                <a:latin typeface="Bahnschrift Condensed" panose="020B0502040204020203" pitchFamily="34" charset="0"/>
              </a:rPr>
              <a:t>. With the possibility of already renaming them with the sample name too and send this folder as final result. </a:t>
            </a:r>
            <a:endParaRPr lang="en-NL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2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0BE6-0EE7-F1AC-FA32-A8F2495B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 files for all tools and input/</a:t>
            </a:r>
            <a:r>
              <a:rPr lang="en-US" altLang="zh-CN" dirty="0" err="1"/>
              <a:t>ouputs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9EE0-51B7-F3BB-6F5B-06491248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WPS input lib table: </a:t>
            </a:r>
          </a:p>
          <a:p>
            <a:pPr lvl="1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determine genome size for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flye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based on Plasmid size (bp)** in the Order Sheet</a:t>
            </a:r>
          </a:p>
          <a:p>
            <a:pPr lvl="1"/>
            <a:r>
              <a:rPr lang="en-GB" dirty="0"/>
              <a:t>and </a:t>
            </a:r>
            <a:r>
              <a:rPr lang="en-GB" dirty="0" err="1"/>
              <a:t>flye</a:t>
            </a:r>
            <a:r>
              <a:rPr lang="en-GB" dirty="0"/>
              <a:t> requires it as 11k, 3.5k, 22k so if needed I will write it like that in the excel file </a:t>
            </a:r>
            <a:endParaRPr lang="en-US" dirty="0"/>
          </a:p>
          <a:p>
            <a:r>
              <a:rPr lang="en-US" dirty="0" err="1"/>
              <a:t>Flye</a:t>
            </a:r>
            <a:endParaRPr lang="en-US" dirty="0"/>
          </a:p>
          <a:p>
            <a:r>
              <a:rPr lang="en-US" dirty="0" err="1"/>
              <a:t>minimap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90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7D39-E381-6AA3-B4C4-B1743955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119"/>
            <a:ext cx="10515600" cy="1309796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Raw data obtained from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MinKnow</a:t>
            </a:r>
            <a:r>
              <a:rPr lang="en-US" dirty="0">
                <a:latin typeface="Bahnschrift Condensed" panose="020B0502040204020203" pitchFamily="34" charset="0"/>
              </a:rPr>
              <a:t> software used for sequencing, output as FAST5 or POD files (technical support from ONT mentioned that the POD will be the mainly used in close future)</a:t>
            </a:r>
          </a:p>
          <a:p>
            <a:endParaRPr lang="en-NL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69E07-8CEC-A5BD-5B03-5A8DD390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22" y="2472611"/>
            <a:ext cx="6026178" cy="3367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709EB-2926-1339-3618-B21CBC1A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7" y="2598962"/>
            <a:ext cx="4552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648-99D3-76BC-CE65-B37BF75D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433"/>
            <a:ext cx="10515600" cy="5374530"/>
          </a:xfrm>
        </p:spPr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Basecalling</a:t>
            </a:r>
            <a:r>
              <a:rPr lang="en-US" dirty="0">
                <a:latin typeface="Bahnschrift Condensed" panose="020B0502040204020203" pitchFamily="34" charset="0"/>
              </a:rPr>
              <a:t> performed in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Guppy</a:t>
            </a:r>
            <a:r>
              <a:rPr lang="en-US" dirty="0">
                <a:latin typeface="Bahnschrift Condensed" panose="020B0502040204020203" pitchFamily="34" charset="0"/>
              </a:rPr>
              <a:t> using GPU with configuration 260bps_hac and with a minimum </a:t>
            </a:r>
            <a:r>
              <a:rPr lang="en-US" dirty="0" err="1">
                <a:latin typeface="Bahnschrift Condensed" panose="020B0502040204020203" pitchFamily="34" charset="0"/>
              </a:rPr>
              <a:t>Qscore</a:t>
            </a:r>
            <a:r>
              <a:rPr lang="en-US" dirty="0">
                <a:latin typeface="Bahnschrift Condensed" panose="020B0502040204020203" pitchFamily="34" charset="0"/>
              </a:rPr>
              <a:t> of 10 (this is set by the sequencing configuration chosen in MinKnow and high accuracy, we could also choose super high accuracy but for some reason it had an error when tried). </a:t>
            </a:r>
            <a:r>
              <a:rPr lang="en-US" dirty="0" err="1">
                <a:latin typeface="Bahnschrift Condensed" panose="020B0502040204020203" pitchFamily="34" charset="0"/>
              </a:rPr>
              <a:t>Basecaller</a:t>
            </a:r>
            <a:r>
              <a:rPr lang="en-US" dirty="0">
                <a:latin typeface="Bahnschrift Condensed" panose="020B0502040204020203" pitchFamily="34" charset="0"/>
              </a:rPr>
              <a:t> called DORADO will replace Guppy using the POD files. The output should be compressed fastq.gz files.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57B71-3F4A-63CC-5165-3FF2F348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2" y="3299149"/>
            <a:ext cx="2571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1AB-4B28-26A0-A8EF-D073EA58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4BFC-11BD-5C29-F26E-AA0980DB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Location of Guppy installation: /opt/</a:t>
            </a:r>
            <a:r>
              <a:rPr lang="en-GB" dirty="0" err="1"/>
              <a:t>ont</a:t>
            </a:r>
            <a:r>
              <a:rPr lang="en-GB" dirty="0"/>
              <a:t>/guppy/</a:t>
            </a:r>
          </a:p>
          <a:p>
            <a:pPr lvl="1"/>
            <a:r>
              <a:rPr lang="en-GB" dirty="0"/>
              <a:t>data/</a:t>
            </a:r>
          </a:p>
          <a:p>
            <a:pPr lvl="1"/>
            <a:r>
              <a:rPr lang="en-GB" dirty="0"/>
              <a:t>lib/</a:t>
            </a:r>
          </a:p>
          <a:p>
            <a:pPr lvl="1"/>
            <a:r>
              <a:rPr lang="en-GB" dirty="0"/>
              <a:t>bin/</a:t>
            </a:r>
          </a:p>
          <a:p>
            <a:r>
              <a:rPr lang="en-GB" dirty="0"/>
              <a:t>Testing </a:t>
            </a:r>
            <a:r>
              <a:rPr lang="en-GB" dirty="0" err="1"/>
              <a:t>cmd</a:t>
            </a:r>
            <a:r>
              <a:rPr lang="en-GB" dirty="0"/>
              <a:t>: </a:t>
            </a:r>
            <a:r>
              <a:rPr lang="en-GB" dirty="0" err="1"/>
              <a:t>guppy_basecaller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-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/>
              <a:t> /data/Nanopore/MinIOn_01/20230413/20230413_1635_MN42632_FAW51277_c07399d5/fast5 </a:t>
            </a:r>
            <a:r>
              <a:rPr lang="en-GB" dirty="0">
                <a:solidFill>
                  <a:srgbClr val="FF0000"/>
                </a:solidFill>
              </a:rPr>
              <a:t>-s</a:t>
            </a:r>
            <a:r>
              <a:rPr lang="en-GB" dirty="0"/>
              <a:t> /data/Nanopore/MinIOn_01/20230413/20230413_1635_MN42632_FAW51277_c07399d5/</a:t>
            </a:r>
            <a:r>
              <a:rPr lang="en-GB" dirty="0" err="1"/>
              <a:t>basecall_output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-c </a:t>
            </a:r>
            <a:r>
              <a:rPr lang="en-GB" dirty="0"/>
              <a:t>/opt/</a:t>
            </a:r>
            <a:r>
              <a:rPr lang="en-GB" dirty="0" err="1"/>
              <a:t>ont</a:t>
            </a:r>
            <a:r>
              <a:rPr lang="en-GB" dirty="0"/>
              <a:t>/guppy/data/dna_r10.4.1_e8.2_260bps_hac.cfg -x auto -r --</a:t>
            </a:r>
            <a:r>
              <a:rPr lang="en-GB" dirty="0" err="1"/>
              <a:t>detect_adapter</a:t>
            </a:r>
            <a:r>
              <a:rPr lang="en-GB" dirty="0"/>
              <a:t> --</a:t>
            </a:r>
            <a:r>
              <a:rPr lang="en-GB" dirty="0" err="1"/>
              <a:t>detect_barcodes</a:t>
            </a:r>
            <a:r>
              <a:rPr lang="en-GB" dirty="0"/>
              <a:t> --</a:t>
            </a:r>
            <a:r>
              <a:rPr lang="en-GB" dirty="0" err="1"/>
              <a:t>detect_mid_strand_adapter</a:t>
            </a:r>
            <a:r>
              <a:rPr lang="en-GB" dirty="0"/>
              <a:t> --</a:t>
            </a:r>
            <a:r>
              <a:rPr lang="en-GB" dirty="0" err="1"/>
              <a:t>do_read_splitting</a:t>
            </a:r>
            <a:r>
              <a:rPr lang="en-GB" dirty="0"/>
              <a:t> --</a:t>
            </a:r>
            <a:r>
              <a:rPr lang="en-GB" dirty="0" err="1"/>
              <a:t>trim_adapters</a:t>
            </a:r>
            <a:r>
              <a:rPr lang="en-GB" dirty="0"/>
              <a:t> --</a:t>
            </a:r>
            <a:r>
              <a:rPr lang="en-GB" dirty="0" err="1"/>
              <a:t>min_qscore</a:t>
            </a:r>
            <a:r>
              <a:rPr lang="en-GB" dirty="0"/>
              <a:t> 10 --</a:t>
            </a:r>
            <a:r>
              <a:rPr lang="en-GB" dirty="0" err="1"/>
              <a:t>compress_fastq</a:t>
            </a:r>
            <a:r>
              <a:rPr lang="en-GB" dirty="0"/>
              <a:t>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8B7E-33C7-9218-0702-FD9DE4A8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009"/>
            <a:ext cx="10515600" cy="54219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After </a:t>
            </a:r>
            <a:r>
              <a:rPr lang="en-US" sz="2400" dirty="0" err="1">
                <a:latin typeface="Bahnschrift Condensed" panose="020B0502040204020203" pitchFamily="34" charset="0"/>
              </a:rPr>
              <a:t>basecalling</a:t>
            </a:r>
            <a:r>
              <a:rPr lang="en-US" sz="2400" dirty="0">
                <a:latin typeface="Bahnschrift Condensed" panose="020B0502040204020203" pitchFamily="34" charset="0"/>
              </a:rPr>
              <a:t> I did demultiplexing also in </a:t>
            </a:r>
            <a:r>
              <a:rPr lang="en-US" sz="24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Guppy</a:t>
            </a:r>
            <a:r>
              <a:rPr lang="en-US" sz="2400" dirty="0">
                <a:latin typeface="Bahnschrift Condensed" panose="020B0502040204020203" pitchFamily="34" charset="0"/>
              </a:rPr>
              <a:t> but it can be done in the same step, with trimming of both adapters and barcodes. This results in a folder with all the barcodes as subfolders and fastq.gz files.  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The fastq.gz files will be the input for further processing. 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I added a step here to concatenate all the </a:t>
            </a:r>
            <a:r>
              <a:rPr lang="en-US" sz="2400" dirty="0" err="1">
                <a:latin typeface="Bahnschrift Condensed" panose="020B0502040204020203" pitchFamily="34" charset="0"/>
              </a:rPr>
              <a:t>fastq</a:t>
            </a:r>
            <a:r>
              <a:rPr lang="en-US" sz="2400" dirty="0">
                <a:latin typeface="Bahnschrift Condensed" panose="020B0502040204020203" pitchFamily="34" charset="0"/>
              </a:rPr>
              <a:t> files per barcode, in this way we can include the compressed raw data to send to the customers. </a:t>
            </a:r>
          </a:p>
          <a:p>
            <a:pPr lvl="1"/>
            <a:r>
              <a:rPr lang="en-GB" sz="2000" dirty="0">
                <a:latin typeface="Bahnschrift Condensed" panose="020B0502040204020203" pitchFamily="34" charset="0"/>
              </a:rPr>
              <a:t>cat output/*.</a:t>
            </a:r>
            <a:r>
              <a:rPr lang="en-GB" sz="2000" dirty="0" err="1">
                <a:latin typeface="Bahnschrift Condensed" panose="020B0502040204020203" pitchFamily="34" charset="0"/>
              </a:rPr>
              <a:t>fastq</a:t>
            </a:r>
            <a:r>
              <a:rPr lang="en-GB" sz="2000" dirty="0">
                <a:latin typeface="Bahnschrift Condensed" panose="020B0502040204020203" pitchFamily="34" charset="0"/>
              </a:rPr>
              <a:t> &gt;</a:t>
            </a:r>
            <a:r>
              <a:rPr lang="en-GB" sz="2000" dirty="0" err="1">
                <a:latin typeface="Bahnschrift Condensed" panose="020B0502040204020203" pitchFamily="34" charset="0"/>
              </a:rPr>
              <a:t>all.fastq</a:t>
            </a:r>
            <a:endParaRPr lang="en-GB" sz="2000" dirty="0">
              <a:latin typeface="Bahnschrift Condensed" panose="020B0502040204020203" pitchFamily="34" charset="0"/>
            </a:endParaRPr>
          </a:p>
          <a:p>
            <a:pPr lvl="1"/>
            <a:r>
              <a:rPr lang="en-GB" sz="2000" dirty="0" err="1">
                <a:latin typeface="Bahnschrift Condensed" panose="020B0502040204020203" pitchFamily="34" charset="0"/>
              </a:rPr>
              <a:t>fastqc</a:t>
            </a:r>
            <a:endParaRPr lang="en-GB" sz="2000" dirty="0">
              <a:latin typeface="Bahnschrift Condensed" panose="020B0502040204020203" pitchFamily="34" charset="0"/>
            </a:endParaRPr>
          </a:p>
          <a:p>
            <a:pPr lvl="1"/>
            <a:endParaRPr lang="en-NL" sz="2000" dirty="0">
              <a:latin typeface="Bahnschrift Condensed" panose="020B0502040204020203" pitchFamily="34" charset="0"/>
            </a:endParaRP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7C7F8-29A0-F676-940E-26CE48B1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2" y="4035719"/>
            <a:ext cx="2533650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AE03B-5FF2-7B68-052B-961E45AF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91" y="4035719"/>
            <a:ext cx="3448050" cy="2533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D8268-F37E-BDE7-4D2A-9B23456B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77" y="4255141"/>
            <a:ext cx="857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5171-6EDD-D8D4-A628-BDD2CDE0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Nanoplot</a:t>
            </a:r>
            <a:r>
              <a:rPr lang="en-US" sz="1800" dirty="0">
                <a:latin typeface="Bahnschrift Condensed" panose="020B0502040204020203" pitchFamily="34" charset="0"/>
              </a:rPr>
              <a:t> is used to generate a set of plots from which we just need one as result to send to the customer. </a:t>
            </a:r>
          </a:p>
          <a:p>
            <a:pPr lvl="1"/>
            <a:r>
              <a:rPr lang="en-US" sz="1400" dirty="0">
                <a:latin typeface="Bahnschrift Condensed" panose="020B0502040204020203" pitchFamily="34" charset="0"/>
              </a:rPr>
              <a:t>For all pass and failed </a:t>
            </a:r>
          </a:p>
          <a:p>
            <a:pPr lvl="1"/>
            <a:r>
              <a:rPr lang="en-US" sz="1400" dirty="0">
                <a:latin typeface="Bahnschrift Condensed" panose="020B0502040204020203" pitchFamily="34" charset="0"/>
              </a:rPr>
              <a:t>Per barcode</a:t>
            </a:r>
            <a:endParaRPr lang="en-NL" sz="1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8905A-BA21-77A7-6E5A-8100E0F6B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" t="1549"/>
          <a:stretch/>
        </p:blipFill>
        <p:spPr>
          <a:xfrm>
            <a:off x="5987738" y="1249430"/>
            <a:ext cx="5628018" cy="41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3E7-EE01-5830-6ACD-FAE6A418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102"/>
            <a:ext cx="10515600" cy="538386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Flye</a:t>
            </a:r>
            <a:r>
              <a:rPr lang="en-US" dirty="0">
                <a:latin typeface="Bahnschrift Condensed" panose="020B0502040204020203" pitchFamily="34" charset="0"/>
              </a:rPr>
              <a:t> is the tool that showed fast processing for the </a:t>
            </a:r>
            <a:r>
              <a:rPr lang="en-US" i="1" dirty="0">
                <a:latin typeface="Bahnschrift Condensed" panose="020B0502040204020203" pitchFamily="34" charset="0"/>
              </a:rPr>
              <a:t>de novo </a:t>
            </a:r>
            <a:r>
              <a:rPr lang="en-US" dirty="0">
                <a:latin typeface="Bahnschrift Condensed" panose="020B0502040204020203" pitchFamily="34" charset="0"/>
              </a:rPr>
              <a:t>assembly step with a </a:t>
            </a:r>
            <a:r>
              <a:rPr lang="en-US" dirty="0" err="1">
                <a:latin typeface="Bahnschrift Condensed" panose="020B0502040204020203" pitchFamily="34" charset="0"/>
              </a:rPr>
              <a:t>fasta</a:t>
            </a:r>
            <a:r>
              <a:rPr lang="en-US" dirty="0">
                <a:latin typeface="Bahnschrift Condensed" panose="020B0502040204020203" pitchFamily="34" charset="0"/>
              </a:rPr>
              <a:t> file as output. And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Medaka</a:t>
            </a:r>
            <a:r>
              <a:rPr lang="en-US" dirty="0">
                <a:latin typeface="Bahnschrift Condensed" panose="020B0502040204020203" pitchFamily="34" charset="0"/>
              </a:rPr>
              <a:t> used for a ‘polishing’ step with another </a:t>
            </a:r>
            <a:r>
              <a:rPr lang="en-US" dirty="0" err="1">
                <a:latin typeface="Bahnschrift Condensed" panose="020B0502040204020203" pitchFamily="34" charset="0"/>
              </a:rPr>
              <a:t>fasta</a:t>
            </a:r>
            <a:r>
              <a:rPr lang="en-US" dirty="0">
                <a:latin typeface="Bahnschrift Condensed" panose="020B0502040204020203" pitchFamily="34" charset="0"/>
              </a:rPr>
              <a:t> file as the final </a:t>
            </a:r>
            <a:r>
              <a:rPr lang="en-US" b="1" dirty="0">
                <a:latin typeface="Bahnschrift Condensed" panose="020B0502040204020203" pitchFamily="34" charset="0"/>
              </a:rPr>
              <a:t>consensus</a:t>
            </a:r>
            <a:r>
              <a:rPr lang="en-US" dirty="0">
                <a:latin typeface="Bahnschrift Condensed" panose="020B0502040204020203" pitchFamily="34" charset="0"/>
              </a:rPr>
              <a:t> output that will be send to the customer. 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Condensed" panose="020B0502040204020203" pitchFamily="34" charset="0"/>
              </a:rPr>
              <a:t>The ‘</a:t>
            </a:r>
            <a:r>
              <a:rPr lang="en-US" sz="2000" dirty="0" err="1">
                <a:latin typeface="Bahnschrift Condensed" panose="020B0502040204020203" pitchFamily="34" charset="0"/>
              </a:rPr>
              <a:t>asm</a:t>
            </a:r>
            <a:r>
              <a:rPr lang="en-US" sz="2000" dirty="0">
                <a:latin typeface="Bahnschrift Condensed" panose="020B0502040204020203" pitchFamily="34" charset="0"/>
              </a:rPr>
              <a:t>-coverage’ option from the Flye assembler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subsamples the longest reads, it was set to 50, but sometimes also with 10 or 30. Also, I noticed that if one of the barcodes has several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fastq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 files, processing all of them generates a double sized plasmid, and by processing just one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fastq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 file we got enough information for assembling the plasmid.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Bahnschrift Condensed" panose="020B0502040204020203" pitchFamily="34" charset="0"/>
              </a:rPr>
              <a:t> </a:t>
            </a:r>
            <a:endParaRPr lang="en-NL" sz="20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D348-3F1F-A7F8-F1D9-A1E7DEAA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103" y="4297852"/>
            <a:ext cx="1009020" cy="12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3F932-6F19-4C00-A688-A7023041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899"/>
            <a:ext cx="10515600" cy="533806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With the </a:t>
            </a:r>
            <a:r>
              <a:rPr lang="en-US" dirty="0" err="1">
                <a:latin typeface="Bahnschrift Condensed" panose="020B0502040204020203" pitchFamily="34" charset="0"/>
              </a:rPr>
              <a:t>fasta</a:t>
            </a:r>
            <a:r>
              <a:rPr lang="en-US" dirty="0">
                <a:latin typeface="Bahnschrift Condensed" panose="020B0502040204020203" pitchFamily="34" charset="0"/>
              </a:rPr>
              <a:t> file from the previous step we can then generate an annotated map of the plasmid using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pLannotate</a:t>
            </a:r>
            <a:r>
              <a:rPr lang="en-US" dirty="0">
                <a:latin typeface="Bahnschrift Condensed" panose="020B0502040204020203" pitchFamily="34" charset="0"/>
              </a:rPr>
              <a:t>, this gives us two output files .html and .</a:t>
            </a:r>
            <a:r>
              <a:rPr lang="en-US" dirty="0" err="1">
                <a:latin typeface="Bahnschrift Condensed" panose="020B0502040204020203" pitchFamily="34" charset="0"/>
              </a:rPr>
              <a:t>gbk</a:t>
            </a:r>
            <a:r>
              <a:rPr lang="en-US" dirty="0">
                <a:latin typeface="Bahnschrift Condensed" panose="020B0502040204020203" pitchFamily="34" charset="0"/>
              </a:rPr>
              <a:t> that will be used as final results for the customer. </a:t>
            </a:r>
          </a:p>
          <a:p>
            <a:endParaRPr lang="en-NL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CDD1C-9D35-CFBF-26D4-6C2FF357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2"/>
          <a:stretch/>
        </p:blipFill>
        <p:spPr>
          <a:xfrm>
            <a:off x="1116077" y="2631233"/>
            <a:ext cx="2028825" cy="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8621A-D90B-F281-E981-483FD63A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53" y="2152049"/>
            <a:ext cx="4290080" cy="42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Roboto</vt:lpstr>
      <vt:lpstr>Wingdings</vt:lpstr>
      <vt:lpstr>Office Theme</vt:lpstr>
      <vt:lpstr>ONT sequencing and downstream process</vt:lpstr>
      <vt:lpstr>Config files for all tools and input/ouputs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performed 04/April/23</dc:title>
  <dc:creator>Eduardo Daniel Morales Becerra</dc:creator>
  <cp:lastModifiedBy>Changlin Ke</cp:lastModifiedBy>
  <cp:revision>10</cp:revision>
  <dcterms:created xsi:type="dcterms:W3CDTF">2023-04-06T09:36:01Z</dcterms:created>
  <dcterms:modified xsi:type="dcterms:W3CDTF">2023-05-15T15:09:22Z</dcterms:modified>
</cp:coreProperties>
</file>