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57" r:id="rId5"/>
    <p:sldId id="268" r:id="rId6"/>
    <p:sldId id="259" r:id="rId7"/>
    <p:sldId id="261" r:id="rId8"/>
    <p:sldId id="260" r:id="rId9"/>
    <p:sldId id="263" r:id="rId10"/>
    <p:sldId id="265" r:id="rId11"/>
    <p:sldId id="312" r:id="rId12"/>
    <p:sldId id="270" r:id="rId13"/>
    <p:sldId id="280" r:id="rId14"/>
    <p:sldId id="297" r:id="rId15"/>
    <p:sldId id="296" r:id="rId16"/>
    <p:sldId id="301" r:id="rId17"/>
    <p:sldId id="299" r:id="rId18"/>
    <p:sldId id="303" r:id="rId19"/>
    <p:sldId id="302" r:id="rId20"/>
    <p:sldId id="298" r:id="rId21"/>
    <p:sldId id="305" r:id="rId22"/>
    <p:sldId id="262" r:id="rId23"/>
    <p:sldId id="281" r:id="rId24"/>
    <p:sldId id="304" r:id="rId25"/>
    <p:sldId id="377" r:id="rId26"/>
    <p:sldId id="267" r:id="rId27"/>
    <p:sldId id="308" r:id="rId28"/>
    <p:sldId id="309" r:id="rId29"/>
    <p:sldId id="310" r:id="rId30"/>
    <p:sldId id="314" r:id="rId31"/>
    <p:sldId id="311" r:id="rId32"/>
    <p:sldId id="318" r:id="rId33"/>
    <p:sldId id="272" r:id="rId34"/>
    <p:sldId id="274" r:id="rId35"/>
    <p:sldId id="276" r:id="rId36"/>
    <p:sldId id="277" r:id="rId37"/>
    <p:sldId id="278" r:id="rId38"/>
    <p:sldId id="279" r:id="rId39"/>
    <p:sldId id="269" r:id="rId40"/>
    <p:sldId id="315" r:id="rId41"/>
    <p:sldId id="275" r:id="rId42"/>
    <p:sldId id="320" r:id="rId43"/>
    <p:sldId id="351" r:id="rId44"/>
    <p:sldId id="350" r:id="rId45"/>
    <p:sldId id="266" r:id="rId46"/>
    <p:sldId id="273" r:id="rId47"/>
    <p:sldId id="307" r:id="rId48"/>
    <p:sldId id="353" r:id="rId49"/>
    <p:sldId id="352" r:id="rId50"/>
    <p:sldId id="354" r:id="rId51"/>
    <p:sldId id="359" r:id="rId52"/>
    <p:sldId id="360" r:id="rId53"/>
    <p:sldId id="361" r:id="rId54"/>
    <p:sldId id="362" r:id="rId55"/>
    <p:sldId id="363" r:id="rId56"/>
    <p:sldId id="364" r:id="rId57"/>
    <p:sldId id="365" r:id="rId58"/>
    <p:sldId id="366" r:id="rId59"/>
    <p:sldId id="367" r:id="rId60"/>
    <p:sldId id="368" r:id="rId61"/>
    <p:sldId id="369" r:id="rId62"/>
    <p:sldId id="317" r:id="rId63"/>
    <p:sldId id="378" r:id="rId64"/>
    <p:sldId id="379" r:id="rId65"/>
    <p:sldId id="306" r:id="rId66"/>
    <p:sldId id="258"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66" d="100"/>
          <a:sy n="66" d="100"/>
        </p:scale>
        <p:origin x="66"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232D9E-3552-4004-A8DC-0FB6D250740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D3B7-8AFC-490B-9BCA-D21A1BA3C89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232D9E-3552-4004-A8DC-0FB6D250740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232D9E-3552-4004-A8DC-0FB6D250740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D948A0-292E-4DBF-8AE3-51E3A9147CE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232D9E-3552-4004-A8DC-0FB6D250740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21B21EC-4080-41FF-B509-705F6096EC2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hemeOverride" Target="../theme/themeOverride1.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5.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88.xml"/><Relationship Id="rId2" Type="http://schemas.openxmlformats.org/officeDocument/2006/relationships/image" Target="../media/image7.emf"/><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tags" Target="../tags/tag89.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90.xml"/><Relationship Id="rId2" Type="http://schemas.openxmlformats.org/officeDocument/2006/relationships/image" Target="../media/image10.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5.xml"/><Relationship Id="rId5" Type="http://schemas.openxmlformats.org/officeDocument/2006/relationships/tags" Target="../tags/tag91.xml"/><Relationship Id="rId4" Type="http://schemas.openxmlformats.org/officeDocument/2006/relationships/image" Target="../media/image12.wmf"/><Relationship Id="rId3" Type="http://schemas.openxmlformats.org/officeDocument/2006/relationships/oleObject" Target="../embeddings/oleObject2.bin"/><Relationship Id="rId2" Type="http://schemas.openxmlformats.org/officeDocument/2006/relationships/image" Target="../media/image11.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95.xml"/><Relationship Id="rId7" Type="http://schemas.openxmlformats.org/officeDocument/2006/relationships/image" Target="../media/image13.wmf"/><Relationship Id="rId6" Type="http://schemas.openxmlformats.org/officeDocument/2006/relationships/oleObject" Target="../embeddings/oleObject3.bin"/><Relationship Id="rId5" Type="http://schemas.openxmlformats.org/officeDocument/2006/relationships/image" Target="../media/image4.png"/><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1" Type="http://schemas.openxmlformats.org/officeDocument/2006/relationships/notesSlide" Target="../notesSlides/notesSlide11.xml"/><Relationship Id="rId10" Type="http://schemas.openxmlformats.org/officeDocument/2006/relationships/vmlDrawing" Target="../drawings/vmlDrawing3.v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00.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tags" Target="../tags/tag101.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5" Type="http://schemas.openxmlformats.org/officeDocument/2006/relationships/notesSlide" Target="../notesSlides/notesSlide2.xml"/><Relationship Id="rId24" Type="http://schemas.openxmlformats.org/officeDocument/2006/relationships/slideLayout" Target="../slideLayouts/slideLayout7.xml"/><Relationship Id="rId23" Type="http://schemas.openxmlformats.org/officeDocument/2006/relationships/tags" Target="../tags/tag28.xml"/><Relationship Id="rId22" Type="http://schemas.openxmlformats.org/officeDocument/2006/relationships/tags" Target="../tags/tag27.xml"/><Relationship Id="rId21" Type="http://schemas.openxmlformats.org/officeDocument/2006/relationships/tags" Target="../tags/tag26.xml"/><Relationship Id="rId20" Type="http://schemas.openxmlformats.org/officeDocument/2006/relationships/tags" Target="../tags/tag25.xml"/><Relationship Id="rId2" Type="http://schemas.openxmlformats.org/officeDocument/2006/relationships/tags" Target="../tags/tag7.xml"/><Relationship Id="rId19" Type="http://schemas.openxmlformats.org/officeDocument/2006/relationships/tags" Target="../tags/tag24.xml"/><Relationship Id="rId18" Type="http://schemas.openxmlformats.org/officeDocument/2006/relationships/tags" Target="../tags/tag23.xml"/><Relationship Id="rId17" Type="http://schemas.openxmlformats.org/officeDocument/2006/relationships/tags" Target="../tags/tag22.xml"/><Relationship Id="rId16" Type="http://schemas.openxmlformats.org/officeDocument/2006/relationships/tags" Target="../tags/tag21.xml"/><Relationship Id="rId15" Type="http://schemas.openxmlformats.org/officeDocument/2006/relationships/tags" Target="../tags/tag20.xml"/><Relationship Id="rId14" Type="http://schemas.openxmlformats.org/officeDocument/2006/relationships/tags" Target="../tags/tag19.xml"/><Relationship Id="rId13" Type="http://schemas.openxmlformats.org/officeDocument/2006/relationships/tags" Target="../tags/tag18.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2" Type="http://schemas.openxmlformats.org/officeDocument/2006/relationships/notesSlide" Target="../notesSlides/notesSlide14.xml"/><Relationship Id="rId11" Type="http://schemas.openxmlformats.org/officeDocument/2006/relationships/slideLayout" Target="../slideLayouts/slideLayout7.xml"/><Relationship Id="rId10" Type="http://schemas.openxmlformats.org/officeDocument/2006/relationships/tags" Target="../tags/tag110.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9" Type="http://schemas.openxmlformats.org/officeDocument/2006/relationships/notesSlide" Target="../notesSlides/notesSlide15.xml"/><Relationship Id="rId18" Type="http://schemas.openxmlformats.org/officeDocument/2006/relationships/slideLayout" Target="../slideLayouts/slideLayout7.xml"/><Relationship Id="rId17" Type="http://schemas.openxmlformats.org/officeDocument/2006/relationships/tags" Target="../tags/tag126.xml"/><Relationship Id="rId16" Type="http://schemas.openxmlformats.org/officeDocument/2006/relationships/tags" Target="../tags/tag125.xml"/><Relationship Id="rId15" Type="http://schemas.openxmlformats.org/officeDocument/2006/relationships/tags" Target="../tags/tag124.xml"/><Relationship Id="rId14" Type="http://schemas.openxmlformats.org/officeDocument/2006/relationships/tags" Target="../tags/tag123.xml"/><Relationship Id="rId13" Type="http://schemas.openxmlformats.org/officeDocument/2006/relationships/tags" Target="../tags/tag122.xml"/><Relationship Id="rId12" Type="http://schemas.openxmlformats.org/officeDocument/2006/relationships/tags" Target="../tags/tag12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5.xml"/><Relationship Id="rId7" Type="http://schemas.openxmlformats.org/officeDocument/2006/relationships/tags" Target="../tags/tag12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28.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5.xml"/><Relationship Id="rId3" Type="http://schemas.openxmlformats.org/officeDocument/2006/relationships/tags" Target="../tags/tag130.xml"/><Relationship Id="rId2" Type="http://schemas.openxmlformats.org/officeDocument/2006/relationships/tags" Target="../tags/tag129.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31.xml"/><Relationship Id="rId2" Type="http://schemas.openxmlformats.org/officeDocument/2006/relationships/image" Target="../media/image21.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3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33.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7.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5.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tags" Target="../tags/tag141.xml"/><Relationship Id="rId4" Type="http://schemas.openxmlformats.org/officeDocument/2006/relationships/image" Target="../media/image24.jpeg"/><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2" Type="http://schemas.openxmlformats.org/officeDocument/2006/relationships/notesSlide" Target="../notesSlides/notesSlide19.xml"/><Relationship Id="rId11" Type="http://schemas.openxmlformats.org/officeDocument/2006/relationships/slideLayout" Target="../slideLayouts/slideLayout7.xml"/><Relationship Id="rId10" Type="http://schemas.openxmlformats.org/officeDocument/2006/relationships/tags" Target="../tags/tag150.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56.xml"/><Relationship Id="rId4" Type="http://schemas.openxmlformats.org/officeDocument/2006/relationships/image" Target="../media/image25.png"/><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tags" Target="../tags/tag166.xml"/><Relationship Id="rId2" Type="http://schemas.openxmlformats.org/officeDocument/2006/relationships/image" Target="../media/image26.pn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7.xml"/><Relationship Id="rId5" Type="http://schemas.openxmlformats.org/officeDocument/2006/relationships/tags" Target="../tags/tag170.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image" Target="../media/image6.jpeg"/></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5.xml"/><Relationship Id="rId6" Type="http://schemas.openxmlformats.org/officeDocument/2006/relationships/tags" Target="../tags/tag173.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tags" Target="../tags/tag32.xml"/><Relationship Id="rId12" Type="http://schemas.openxmlformats.org/officeDocument/2006/relationships/notesSlide" Target="../notesSlides/notesSlide4.xml"/><Relationship Id="rId11" Type="http://schemas.openxmlformats.org/officeDocument/2006/relationships/slideLayout" Target="../slideLayouts/slideLayout7.xml"/><Relationship Id="rId10" Type="http://schemas.openxmlformats.org/officeDocument/2006/relationships/tags" Target="../tags/tag40.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tags" Target="../tags/tag174.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175.xml"/><Relationship Id="rId2" Type="http://schemas.openxmlformats.org/officeDocument/2006/relationships/image" Target="../media/image31.pn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tags" Target="../tags/tag176.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3.xml"/><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tags" Target="../tags/tag187.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2" Type="http://schemas.openxmlformats.org/officeDocument/2006/relationships/notesSlide" Target="../notesSlides/notesSlide25.xml"/><Relationship Id="rId11" Type="http://schemas.openxmlformats.org/officeDocument/2006/relationships/slideLayout" Target="../slideLayouts/slideLayout7.xml"/><Relationship Id="rId10" Type="http://schemas.openxmlformats.org/officeDocument/2006/relationships/tags" Target="../tags/tag190.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1.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92.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image" Target="../media/image6.jpe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97.xml"/><Relationship Id="rId2" Type="http://schemas.openxmlformats.org/officeDocument/2006/relationships/image" Target="../media/image37.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98.xml"/><Relationship Id="rId2" Type="http://schemas.openxmlformats.org/officeDocument/2006/relationships/image" Target="../media/image38.png"/><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99.xml"/><Relationship Id="rId2" Type="http://schemas.openxmlformats.org/officeDocument/2006/relationships/image" Target="../media/image39.png"/><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00.xml"/><Relationship Id="rId2" Type="http://schemas.openxmlformats.org/officeDocument/2006/relationships/image" Target="../media/image40.png"/><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01.xml"/><Relationship Id="rId2" Type="http://schemas.openxmlformats.org/officeDocument/2006/relationships/image" Target="../media/image41.png"/><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02.xml"/><Relationship Id="rId2" Type="http://schemas.openxmlformats.org/officeDocument/2006/relationships/image" Target="../media/image42.png"/><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03.xml"/><Relationship Id="rId5" Type="http://schemas.openxmlformats.org/officeDocument/2006/relationships/image" Target="../media/image46.png"/><Relationship Id="rId4" Type="http://schemas.openxmlformats.org/officeDocument/2006/relationships/image" Target="../media/image45.png"/><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04.xml"/><Relationship Id="rId2" Type="http://schemas.openxmlformats.org/officeDocument/2006/relationships/image" Target="../media/image47.png"/><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05.xml"/><Relationship Id="rId2" Type="http://schemas.openxmlformats.org/officeDocument/2006/relationships/image" Target="../media/image48.png"/><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06.xml"/><Relationship Id="rId2" Type="http://schemas.openxmlformats.org/officeDocument/2006/relationships/image" Target="../media/image49.png"/><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07.xml"/><Relationship Id="rId2" Type="http://schemas.openxmlformats.org/officeDocument/2006/relationships/image" Target="../media/image50.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image" Target="../media/image3.jpeg"/><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tags" Target="../tags/tag214.xml"/><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1" Type="http://schemas.openxmlformats.org/officeDocument/2006/relationships/notesSlide" Target="../notesSlides/notesSlide27.xml"/><Relationship Id="rId10" Type="http://schemas.openxmlformats.org/officeDocument/2006/relationships/slideLayout" Target="../slideLayouts/slideLayout7.xml"/><Relationship Id="rId1"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16.xml"/><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17.xml"/><Relationship Id="rId2" Type="http://schemas.openxmlformats.org/officeDocument/2006/relationships/image" Target="../media/image51.png"/><Relationship Id="rId1" Type="http://schemas.openxmlformats.org/officeDocument/2006/relationships/image" Target="../media/image2.png"/></Relationships>
</file>

<file path=ppt/slides/_rels/slide63.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1.xml"/><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image" Target="../media/image2.png"/></Relationships>
</file>

<file path=ppt/slides/_rels/slide64.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6.xml"/><Relationship Id="rId4" Type="http://schemas.openxmlformats.org/officeDocument/2006/relationships/tags" Target="../tags/tag222.xml"/><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image" Target="../media/image52.png"/></Relationships>
</file>

<file path=ppt/slides/_rels/slide7.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1" Type="http://schemas.openxmlformats.org/officeDocument/2006/relationships/notesSlide" Target="../notesSlides/notesSlide7.xml"/><Relationship Id="rId30" Type="http://schemas.openxmlformats.org/officeDocument/2006/relationships/slideLayout" Target="../slideLayouts/slideLayout7.xml"/><Relationship Id="rId3" Type="http://schemas.openxmlformats.org/officeDocument/2006/relationships/tags" Target="../tags/tag49.xml"/><Relationship Id="rId29" Type="http://schemas.openxmlformats.org/officeDocument/2006/relationships/tags" Target="../tags/tag75.xml"/><Relationship Id="rId28" Type="http://schemas.openxmlformats.org/officeDocument/2006/relationships/tags" Target="../tags/tag74.xml"/><Relationship Id="rId27" Type="http://schemas.openxmlformats.org/officeDocument/2006/relationships/tags" Target="../tags/tag73.xml"/><Relationship Id="rId26" Type="http://schemas.openxmlformats.org/officeDocument/2006/relationships/tags" Target="../tags/tag72.xml"/><Relationship Id="rId25" Type="http://schemas.openxmlformats.org/officeDocument/2006/relationships/tags" Target="../tags/tag71.xml"/><Relationship Id="rId24" Type="http://schemas.openxmlformats.org/officeDocument/2006/relationships/tags" Target="../tags/tag70.xml"/><Relationship Id="rId23" Type="http://schemas.openxmlformats.org/officeDocument/2006/relationships/tags" Target="../tags/tag69.xml"/><Relationship Id="rId22" Type="http://schemas.openxmlformats.org/officeDocument/2006/relationships/tags" Target="../tags/tag68.xml"/><Relationship Id="rId21" Type="http://schemas.openxmlformats.org/officeDocument/2006/relationships/tags" Target="../tags/tag67.xml"/><Relationship Id="rId20" Type="http://schemas.openxmlformats.org/officeDocument/2006/relationships/tags" Target="../tags/tag66.xml"/><Relationship Id="rId2" Type="http://schemas.openxmlformats.org/officeDocument/2006/relationships/tags" Target="../tags/tag48.xml"/><Relationship Id="rId19" Type="http://schemas.openxmlformats.org/officeDocument/2006/relationships/tags" Target="../tags/tag65.xml"/><Relationship Id="rId18" Type="http://schemas.openxmlformats.org/officeDocument/2006/relationships/tags" Target="../tags/tag64.xml"/><Relationship Id="rId17" Type="http://schemas.openxmlformats.org/officeDocument/2006/relationships/tags" Target="../tags/tag63.xml"/><Relationship Id="rId16" Type="http://schemas.openxmlformats.org/officeDocument/2006/relationships/tags" Target="../tags/tag62.xml"/><Relationship Id="rId15" Type="http://schemas.openxmlformats.org/officeDocument/2006/relationships/tags" Target="../tags/tag61.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79.xml"/><Relationship Id="rId7" Type="http://schemas.openxmlformats.org/officeDocument/2006/relationships/image" Target="../media/image5.wmf"/><Relationship Id="rId6" Type="http://schemas.openxmlformats.org/officeDocument/2006/relationships/oleObject" Target="../embeddings/oleObject1.bin"/><Relationship Id="rId5" Type="http://schemas.openxmlformats.org/officeDocument/2006/relationships/image" Target="../media/image4.png"/><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1" Type="http://schemas.openxmlformats.org/officeDocument/2006/relationships/notesSlide" Target="../notesSlides/notesSlide8.xml"/><Relationship Id="rId10" Type="http://schemas.openxmlformats.org/officeDocument/2006/relationships/vmlDrawing" Target="../drawings/vmlDrawing1.v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normAutofit/>
          </a:bodyPr>
          <a:lstStyle/>
          <a:p>
            <a:r>
              <a:rPr lang="zh-CN" altLang="en-US" b="1">
                <a:solidFill>
                  <a:schemeClr val="bg1"/>
                </a:solidFill>
              </a:rPr>
              <a:t>神经网络学习</a:t>
            </a:r>
            <a:endParaRPr lang="zh-CN" altLang="en-US" b="1">
              <a:solidFill>
                <a:schemeClr val="bg1"/>
              </a:solidFill>
            </a:endParaRPr>
          </a:p>
        </p:txBody>
      </p:sp>
      <p:sp>
        <p:nvSpPr>
          <p:cNvPr id="5" name="副标题 4"/>
          <p:cNvSpPr>
            <a:spLocks noGrp="1"/>
          </p:cNvSpPr>
          <p:nvPr>
            <p:ph type="subTitle" idx="1"/>
            <p:custDataLst>
              <p:tags r:id="rId3"/>
            </p:custDataLst>
          </p:nvPr>
        </p:nvSpPr>
        <p:spPr/>
        <p:txBody>
          <a:bodyPr/>
          <a:lstStyle/>
          <a:p>
            <a:r>
              <a:rPr lang="en-US" altLang="zh-CN" b="1">
                <a:solidFill>
                  <a:schemeClr val="bg1"/>
                </a:solidFill>
              </a:rPr>
              <a:t>2018</a:t>
            </a:r>
            <a:r>
              <a:rPr lang="zh-CN" altLang="en-US" b="1">
                <a:solidFill>
                  <a:schemeClr val="bg1"/>
                </a:solidFill>
              </a:rPr>
              <a:t>年</a:t>
            </a:r>
            <a:r>
              <a:rPr lang="en-US" altLang="zh-CN" b="1">
                <a:solidFill>
                  <a:schemeClr val="bg1"/>
                </a:solidFill>
              </a:rPr>
              <a:t>5</a:t>
            </a:r>
            <a:r>
              <a:rPr lang="zh-CN" altLang="en-US" b="1">
                <a:solidFill>
                  <a:schemeClr val="bg1"/>
                </a:solidFill>
              </a:rPr>
              <a:t>月</a:t>
            </a:r>
            <a:r>
              <a:rPr lang="en-US" altLang="zh-CN" b="1">
                <a:solidFill>
                  <a:schemeClr val="bg1"/>
                </a:solidFill>
              </a:rPr>
              <a:t>27</a:t>
            </a:r>
            <a:r>
              <a:rPr lang="zh-CN" altLang="en-US" b="1">
                <a:solidFill>
                  <a:schemeClr val="bg1"/>
                </a:solidFill>
              </a:rPr>
              <a:t>日</a:t>
            </a:r>
            <a:endParaRPr lang="zh-CN" altLang="en-US" b="1">
              <a:solidFill>
                <a:schemeClr val="bg1"/>
              </a:solidFill>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2" name="矩形 1"/>
          <p:cNvSpPr/>
          <p:nvPr>
            <p:custDataLst>
              <p:tags r:id="rId2"/>
            </p:custDataLst>
          </p:nvPr>
        </p:nvSpPr>
        <p:spPr>
          <a:xfrm>
            <a:off x="0" y="0"/>
            <a:ext cx="12192000" cy="1190445"/>
          </a:xfrm>
          <a:prstGeom prst="rect">
            <a:avLst/>
          </a:prstGeom>
          <a:solidFill>
            <a:srgbClr val="E673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34"/>
          <p:cNvSpPr txBox="1"/>
          <p:nvPr>
            <p:custDataLst>
              <p:tags r:id="rId3"/>
            </p:custDataLst>
          </p:nvPr>
        </p:nvSpPr>
        <p:spPr>
          <a:xfrm>
            <a:off x="1046480" y="1365250"/>
            <a:ext cx="10099040" cy="4852035"/>
          </a:xfrm>
          <a:prstGeom prst="rect">
            <a:avLst/>
          </a:prstGeom>
          <a:noFill/>
        </p:spPr>
        <p:txBody>
          <a:bodyPr wrap="square" rtlCol="0" anchor="ctr"/>
          <a:lstStyle/>
          <a:p>
            <a:pPr>
              <a:lnSpc>
                <a:spcPct val="130000"/>
              </a:lnSpc>
            </a:pPr>
            <a:r>
              <a:rPr lang="en-US" altLang="zh-CN" sz="2400" b="1" dirty="0">
                <a:sym typeface="Arial" panose="020B0604020202020204" pitchFamily="34" charset="0"/>
              </a:rPr>
              <a:t>	1957年，Rosenblatt提出了感知器这一概念，并提出了“感知器收敛定理”。在20世纪60年代，感知器过于流行，以至于人们认为只要将大量的感知器连接成一个网络就可以模仿人的大脑，虽然后来这被证明是不可能的，但是感知器是所有神经网络模型的基础。单层感知器只有一个神经元，它只能用来解决线性可分的二分类问题。将其用于两类模式分类时，相当于在高维样本空间中用一个超平面将样本分为两类。只要样本线性可分，则算法一定收敛。</a:t>
            </a:r>
            <a:endParaRPr lang="en-US" altLang="zh-CN" sz="2400" b="1" dirty="0">
              <a:sym typeface="Arial" panose="020B0604020202020204" pitchFamily="34" charset="0"/>
            </a:endParaRPr>
          </a:p>
          <a:p>
            <a:pPr>
              <a:lnSpc>
                <a:spcPct val="130000"/>
              </a:lnSpc>
            </a:pPr>
            <a:r>
              <a:rPr lang="en-US" altLang="zh-CN" sz="2400" b="1" dirty="0">
                <a:sym typeface="Arial" panose="020B0604020202020204" pitchFamily="34" charset="0"/>
              </a:rPr>
              <a:t>	ps：超过二维以上的平面称之为超平面。高维空间通常来说只有数学意义，普通人无法理解其物理意义。</a:t>
            </a:r>
            <a:endParaRPr lang="en-US" altLang="zh-CN" sz="2400" b="1" dirty="0">
              <a:sym typeface="Arial" panose="020B0604020202020204" pitchFamily="34" charset="0"/>
            </a:endParaRPr>
          </a:p>
        </p:txBody>
      </p:sp>
      <p:sp>
        <p:nvSpPr>
          <p:cNvPr id="10" name="文本框 9"/>
          <p:cNvSpPr txBox="1"/>
          <p:nvPr>
            <p:custDataLst>
              <p:tags r:id="rId4"/>
            </p:custDataLst>
          </p:nvPr>
        </p:nvSpPr>
        <p:spPr>
          <a:xfrm>
            <a:off x="837883" y="332855"/>
            <a:ext cx="10515600" cy="738000"/>
          </a:xfrm>
          <a:prstGeom prst="rect">
            <a:avLst/>
          </a:prstGeom>
        </p:spPr>
        <p:txBody>
          <a:bodyPr vert="horz" lIns="91440" tIns="45720" rIns="91440" bIns="45720" rtlCol="0" anchor="ctr"/>
          <a:lstStyle>
            <a:lvl1pPr>
              <a:lnSpc>
                <a:spcPct val="90000"/>
              </a:lnSpc>
              <a:spcBef>
                <a:spcPct val="0"/>
              </a:spcBef>
              <a:buNone/>
              <a:defRPr sz="4400">
                <a:solidFill>
                  <a:schemeClr val="bg1"/>
                </a:solidFill>
                <a:latin typeface="+mj-lt"/>
                <a:ea typeface="+mj-ea"/>
                <a:cs typeface="+mj-cs"/>
              </a:defRPr>
            </a:lvl1pPr>
          </a:lstStyle>
          <a:p>
            <a:r>
              <a:rPr lang="zh-CN" altLang="en-US" sz="4800" b="1" dirty="0">
                <a:solidFill>
                  <a:schemeClr val="tx1"/>
                </a:solidFill>
              </a:rPr>
              <a:t>例子：感知器的数学模型</a:t>
            </a:r>
            <a:endParaRPr lang="zh-CN" altLang="en-US" sz="4800" b="1" dirty="0">
              <a:solidFill>
                <a:schemeClr val="tx1"/>
              </a:solidFill>
            </a:endParaRPr>
          </a:p>
        </p:txBody>
      </p:sp>
    </p:spTree>
    <p:custDataLst>
      <p:tags r:id="rId5"/>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8" name="文本框 7"/>
          <p:cNvSpPr txBox="1"/>
          <p:nvPr/>
        </p:nvSpPr>
        <p:spPr>
          <a:xfrm>
            <a:off x="434340" y="322580"/>
            <a:ext cx="1097280" cy="645160"/>
          </a:xfrm>
          <a:prstGeom prst="rect">
            <a:avLst/>
          </a:prstGeom>
          <a:noFill/>
        </p:spPr>
        <p:txBody>
          <a:bodyPr wrap="none" rtlCol="0">
            <a:spAutoFit/>
          </a:bodyPr>
          <a:p>
            <a:r>
              <a:rPr lang="zh-CN" altLang="en-US" sz="3600" b="1"/>
              <a:t>题目</a:t>
            </a:r>
            <a:endParaRPr lang="zh-CN" altLang="en-US" sz="3600" b="1"/>
          </a:p>
        </p:txBody>
      </p:sp>
      <p:sp>
        <p:nvSpPr>
          <p:cNvPr id="9" name="文本框 8"/>
          <p:cNvSpPr txBox="1"/>
          <p:nvPr/>
        </p:nvSpPr>
        <p:spPr>
          <a:xfrm>
            <a:off x="664845" y="1102360"/>
            <a:ext cx="11022330" cy="1198880"/>
          </a:xfrm>
          <a:prstGeom prst="rect">
            <a:avLst/>
          </a:prstGeom>
          <a:noFill/>
        </p:spPr>
        <p:txBody>
          <a:bodyPr wrap="square" rtlCol="0" anchor="t">
            <a:spAutoFit/>
          </a:bodyPr>
          <a:p>
            <a:r>
              <a:rPr lang="en-US" altLang="zh-CN" sz="2400" b="1"/>
              <a:t>	</a:t>
            </a:r>
            <a:r>
              <a:rPr lang="zh-CN" altLang="en-US" sz="2400" b="1"/>
              <a:t>现在我们直接进入实际问题，来看看单层感知器是如何工作的吧~以下是一个点的分类问题，可以看到点被分成了两种类型，我们需要根据前六个点的特征对后面三个点进行分类。</a:t>
            </a:r>
            <a:endParaRPr lang="zh-CN" altLang="en-US" sz="2400" b="1"/>
          </a:p>
        </p:txBody>
      </p:sp>
      <p:pic>
        <p:nvPicPr>
          <p:cNvPr id="4" name="图片 3"/>
          <p:cNvPicPr>
            <a:picLocks noChangeAspect="1"/>
          </p:cNvPicPr>
          <p:nvPr/>
        </p:nvPicPr>
        <p:blipFill>
          <a:blip r:embed="rId2"/>
          <a:stretch>
            <a:fillRect/>
          </a:stretch>
        </p:blipFill>
        <p:spPr>
          <a:xfrm>
            <a:off x="3571875" y="2428875"/>
            <a:ext cx="5048885" cy="3804920"/>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8" name="文本框 7"/>
          <p:cNvSpPr txBox="1"/>
          <p:nvPr/>
        </p:nvSpPr>
        <p:spPr>
          <a:xfrm>
            <a:off x="434340" y="322580"/>
            <a:ext cx="2468880" cy="645160"/>
          </a:xfrm>
          <a:prstGeom prst="rect">
            <a:avLst/>
          </a:prstGeom>
          <a:noFill/>
        </p:spPr>
        <p:txBody>
          <a:bodyPr wrap="none" rtlCol="0">
            <a:spAutoFit/>
          </a:bodyPr>
          <a:p>
            <a:r>
              <a:rPr lang="zh-CN" altLang="en-US" sz="3600" b="1"/>
              <a:t>分析及求解</a:t>
            </a:r>
            <a:endParaRPr lang="zh-CN" altLang="en-US" sz="3600" b="1"/>
          </a:p>
        </p:txBody>
      </p:sp>
      <p:sp>
        <p:nvSpPr>
          <p:cNvPr id="4" name="文本框 3"/>
          <p:cNvSpPr txBox="1"/>
          <p:nvPr/>
        </p:nvSpPr>
        <p:spPr>
          <a:xfrm>
            <a:off x="1189355" y="1155065"/>
            <a:ext cx="9061450" cy="460375"/>
          </a:xfrm>
          <a:prstGeom prst="rect">
            <a:avLst/>
          </a:prstGeom>
          <a:noFill/>
        </p:spPr>
        <p:txBody>
          <a:bodyPr wrap="square" rtlCol="0" anchor="t">
            <a:spAutoFit/>
          </a:bodyPr>
          <a:p>
            <a:r>
              <a:rPr lang="zh-CN" altLang="en-US" sz="2400" b="1"/>
              <a:t>首先，我们需要知道什么叫做线性可分和线性不可分，如下图：</a:t>
            </a:r>
            <a:endParaRPr lang="zh-CN" altLang="en-US" sz="2400" b="1"/>
          </a:p>
        </p:txBody>
      </p:sp>
      <p:pic>
        <p:nvPicPr>
          <p:cNvPr id="9" name="图片 8"/>
          <p:cNvPicPr/>
          <p:nvPr/>
        </p:nvPicPr>
        <p:blipFill>
          <a:blip r:embed="rId2"/>
          <a:stretch>
            <a:fillRect/>
          </a:stretch>
        </p:blipFill>
        <p:spPr>
          <a:xfrm>
            <a:off x="2512060" y="2169160"/>
            <a:ext cx="2880021" cy="2520019"/>
          </a:xfrm>
          <a:prstGeom prst="rect">
            <a:avLst/>
          </a:prstGeom>
        </p:spPr>
      </p:pic>
      <p:pic>
        <p:nvPicPr>
          <p:cNvPr id="11" name="图片 10"/>
          <p:cNvPicPr/>
          <p:nvPr/>
        </p:nvPicPr>
        <p:blipFill>
          <a:blip r:embed="rId3"/>
          <a:stretch>
            <a:fillRect/>
          </a:stretch>
        </p:blipFill>
        <p:spPr>
          <a:xfrm>
            <a:off x="6955155" y="2168525"/>
            <a:ext cx="2880021" cy="2520019"/>
          </a:xfrm>
          <a:prstGeom prst="rect">
            <a:avLst/>
          </a:prstGeom>
        </p:spPr>
      </p:pic>
      <p:sp>
        <p:nvSpPr>
          <p:cNvPr id="12" name="文本框 11"/>
          <p:cNvSpPr txBox="1"/>
          <p:nvPr/>
        </p:nvSpPr>
        <p:spPr>
          <a:xfrm>
            <a:off x="1189355" y="5114925"/>
            <a:ext cx="9061450" cy="460375"/>
          </a:xfrm>
          <a:prstGeom prst="rect">
            <a:avLst/>
          </a:prstGeom>
          <a:noFill/>
        </p:spPr>
        <p:txBody>
          <a:bodyPr wrap="square" rtlCol="0" anchor="t">
            <a:spAutoFit/>
          </a:bodyPr>
          <a:p>
            <a:r>
              <a:rPr lang="zh-CN" altLang="en-US" sz="2400" b="1"/>
              <a:t>以上进行了线性可分以及线性不可分的直观理解。</a:t>
            </a:r>
            <a:endParaRPr lang="zh-CN" altLang="en-US" sz="2400" b="1"/>
          </a:p>
        </p:txBody>
      </p:sp>
    </p:spTree>
    <p:custDataLst>
      <p:tags r:id="rId4"/>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文本框 1"/>
          <p:cNvSpPr txBox="1"/>
          <p:nvPr/>
        </p:nvSpPr>
        <p:spPr>
          <a:xfrm>
            <a:off x="1028065" y="668020"/>
            <a:ext cx="6430010" cy="460375"/>
          </a:xfrm>
          <a:prstGeom prst="rect">
            <a:avLst/>
          </a:prstGeom>
          <a:noFill/>
        </p:spPr>
        <p:txBody>
          <a:bodyPr wrap="square" rtlCol="0" anchor="t">
            <a:spAutoFit/>
          </a:bodyPr>
          <a:p>
            <a:r>
              <a:rPr lang="en-US" altLang="zh-CN" sz="2400" b="1"/>
              <a:t>step1</a:t>
            </a:r>
            <a:r>
              <a:rPr lang="zh-CN" altLang="en-US" sz="2400" b="1"/>
              <a:t>：我们画出已知点的图像，代码如下：</a:t>
            </a:r>
            <a:endParaRPr lang="zh-CN" altLang="en-US" sz="2400" b="1"/>
          </a:p>
        </p:txBody>
      </p:sp>
      <p:sp>
        <p:nvSpPr>
          <p:cNvPr id="3" name="文本框 2"/>
          <p:cNvSpPr txBox="1"/>
          <p:nvPr/>
        </p:nvSpPr>
        <p:spPr>
          <a:xfrm>
            <a:off x="1339215" y="1428115"/>
            <a:ext cx="4699000" cy="5077460"/>
          </a:xfrm>
          <a:prstGeom prst="rect">
            <a:avLst/>
          </a:prstGeom>
          <a:noFill/>
        </p:spPr>
        <p:txBody>
          <a:bodyPr wrap="square" rtlCol="0" anchor="t">
            <a:spAutoFit/>
          </a:bodyPr>
          <a:p>
            <a:r>
              <a:rPr lang="zh-CN" altLang="en-US"/>
              <a:t>clear</a:t>
            </a:r>
            <a:endParaRPr lang="zh-CN" altLang="en-US"/>
          </a:p>
          <a:p>
            <a:r>
              <a:rPr lang="zh-CN" altLang="en-US"/>
              <a:t>clc</a:t>
            </a:r>
            <a:endParaRPr lang="zh-CN" altLang="en-US"/>
          </a:p>
          <a:p>
            <a:r>
              <a:rPr lang="zh-CN" altLang="en-US"/>
              <a:t>close all</a:t>
            </a:r>
            <a:endParaRPr lang="zh-CN" altLang="en-US"/>
          </a:p>
          <a:p>
            <a:r>
              <a:rPr lang="zh-CN" altLang="en-US"/>
              <a:t>x=[-9,1,-12,-4,0,5;15,-8,4,5,11,9];</a:t>
            </a:r>
            <a:endParaRPr lang="zh-CN" altLang="en-US"/>
          </a:p>
          <a:p>
            <a:r>
              <a:rPr lang="zh-CN" altLang="en-US"/>
              <a:t>d=[0 1 0 0 0 1];</a:t>
            </a:r>
            <a:endParaRPr lang="zh-CN" altLang="en-US"/>
          </a:p>
          <a:p>
            <a:r>
              <a:rPr lang="zh-CN" altLang="en-US"/>
              <a:t>plot(x(1,d==0),x(2,d==0),'ro')</a:t>
            </a:r>
            <a:endParaRPr lang="zh-CN" altLang="en-US"/>
          </a:p>
          <a:p>
            <a:r>
              <a:rPr lang="zh-CN" altLang="en-US"/>
              <a:t>hold</a:t>
            </a:r>
            <a:endParaRPr lang="zh-CN" altLang="en-US"/>
          </a:p>
          <a:p>
            <a:r>
              <a:rPr lang="zh-CN" altLang="en-US"/>
              <a:t>plot(x(1,d==1),x(2,d==1),'b*')</a:t>
            </a:r>
            <a:endParaRPr lang="zh-CN" altLang="en-US"/>
          </a:p>
          <a:p>
            <a:r>
              <a:rPr lang="zh-CN" altLang="en-US"/>
              <a:t>title('已知点分类图')</a:t>
            </a:r>
            <a:endParaRPr lang="zh-CN" altLang="en-US"/>
          </a:p>
          <a:p>
            <a:r>
              <a:rPr lang="zh-CN" altLang="en-US"/>
              <a:t>legend('第一类','第二类')</a:t>
            </a:r>
            <a:endParaRPr lang="zh-CN" altLang="en-US"/>
          </a:p>
          <a:p>
            <a:r>
              <a:rPr lang="zh-CN" altLang="en-US"/>
              <a:t>xlabel x</a:t>
            </a:r>
            <a:endParaRPr lang="zh-CN" altLang="en-US"/>
          </a:p>
          <a:p>
            <a:r>
              <a:rPr lang="zh-CN" altLang="en-US"/>
              <a:t>ylabel y</a:t>
            </a:r>
            <a:endParaRPr lang="zh-CN" altLang="en-US"/>
          </a:p>
          <a:p>
            <a:r>
              <a:rPr lang="zh-CN" altLang="en-US"/>
              <a:t>for i=1:6</a:t>
            </a:r>
            <a:endParaRPr lang="zh-CN" altLang="en-US"/>
          </a:p>
          <a:p>
            <a:r>
              <a:rPr lang="zh-CN" altLang="en-US"/>
              <a:t>text(x(1,i)+.3,x(2,i),...</a:t>
            </a:r>
            <a:endParaRPr lang="zh-CN" altLang="en-US"/>
          </a:p>
          <a:p>
            <a:r>
              <a:rPr lang="zh-CN" altLang="en-US"/>
              <a:t>['(',num2str(x(1,i)),','...</a:t>
            </a:r>
            <a:endParaRPr lang="zh-CN" altLang="en-US"/>
          </a:p>
          <a:p>
            <a:r>
              <a:rPr lang="zh-CN" altLang="en-US"/>
              <a:t>,num2str(x(2,i)),')'])</a:t>
            </a:r>
            <a:endParaRPr lang="zh-CN" altLang="en-US"/>
          </a:p>
          <a:p>
            <a:r>
              <a:rPr lang="zh-CN" altLang="en-US"/>
              <a:t>end</a:t>
            </a:r>
            <a:endParaRPr lang="zh-CN" altLang="en-US"/>
          </a:p>
          <a:p>
            <a:r>
              <a:rPr lang="zh-CN" altLang="en-US"/>
              <a:t>ps</a:t>
            </a:r>
            <a:endParaRPr lang="zh-CN" altLang="en-US"/>
          </a:p>
        </p:txBody>
      </p:sp>
      <p:pic>
        <p:nvPicPr>
          <p:cNvPr id="5" name="图片 4" descr="untitled"/>
          <p:cNvPicPr>
            <a:picLocks noChangeAspect="1"/>
          </p:cNvPicPr>
          <p:nvPr/>
        </p:nvPicPr>
        <p:blipFill>
          <a:blip r:embed="rId2"/>
          <a:stretch>
            <a:fillRect/>
          </a:stretch>
        </p:blipFill>
        <p:spPr>
          <a:xfrm>
            <a:off x="4962525" y="1566545"/>
            <a:ext cx="6400546" cy="4800600"/>
          </a:xfrm>
          <a:prstGeom prst="rect">
            <a:avLst/>
          </a:prstGeom>
        </p:spPr>
      </p:pic>
      <p:grpSp>
        <p:nvGrpSpPr>
          <p:cNvPr id="10" name="组合 9"/>
          <p:cNvGrpSpPr/>
          <p:nvPr/>
        </p:nvGrpSpPr>
        <p:grpSpPr>
          <a:xfrm>
            <a:off x="5900420" y="1818005"/>
            <a:ext cx="5102225" cy="4352290"/>
            <a:chOff x="9292" y="2863"/>
            <a:chExt cx="8035" cy="6854"/>
          </a:xfrm>
        </p:grpSpPr>
        <p:cxnSp>
          <p:nvCxnSpPr>
            <p:cNvPr id="6" name="直接连接符 5"/>
            <p:cNvCxnSpPr/>
            <p:nvPr/>
          </p:nvCxnSpPr>
          <p:spPr>
            <a:xfrm flipH="1">
              <a:off x="11745" y="2863"/>
              <a:ext cx="5582" cy="6854"/>
            </a:xfrm>
            <a:prstGeom prst="line">
              <a:avLst/>
            </a:prstGeom>
            <a:ln w="50800">
              <a:solidFill>
                <a:srgbClr val="C00000"/>
              </a:solidFill>
            </a:ln>
          </p:spPr>
          <p:style>
            <a:lnRef idx="3">
              <a:schemeClr val="accent2"/>
            </a:lnRef>
            <a:fillRef idx="0">
              <a:schemeClr val="accent2"/>
            </a:fillRef>
            <a:effectRef idx="2">
              <a:schemeClr val="accent2"/>
            </a:effectRef>
            <a:fontRef idx="minor">
              <a:schemeClr val="tx1"/>
            </a:fontRef>
          </p:style>
        </p:cxnSp>
        <p:sp>
          <p:nvSpPr>
            <p:cNvPr id="7" name="文本框 6"/>
            <p:cNvSpPr txBox="1"/>
            <p:nvPr/>
          </p:nvSpPr>
          <p:spPr>
            <a:xfrm>
              <a:off x="9292" y="6354"/>
              <a:ext cx="4248" cy="1452"/>
            </a:xfrm>
            <a:prstGeom prst="rect">
              <a:avLst/>
            </a:prstGeom>
            <a:noFill/>
          </p:spPr>
          <p:txBody>
            <a:bodyPr wrap="none" rtlCol="0">
              <a:spAutoFit/>
            </a:bodyPr>
            <a:p>
              <a:r>
                <a:rPr lang="zh-CN" altLang="en-US">
                  <a:solidFill>
                    <a:srgbClr val="FF0000"/>
                  </a:solidFill>
                </a:rPr>
                <a:t>在二维平面可以直观看出</a:t>
              </a:r>
              <a:endParaRPr lang="zh-CN" altLang="en-US">
                <a:solidFill>
                  <a:srgbClr val="FF0000"/>
                </a:solidFill>
              </a:endParaRPr>
            </a:p>
            <a:p>
              <a:r>
                <a:rPr lang="zh-CN" altLang="en-US">
                  <a:solidFill>
                    <a:srgbClr val="FF0000"/>
                  </a:solidFill>
                </a:rPr>
                <a:t>存在一条直线能够将之区</a:t>
              </a:r>
              <a:endParaRPr lang="zh-CN" altLang="en-US">
                <a:solidFill>
                  <a:srgbClr val="FF0000"/>
                </a:solidFill>
              </a:endParaRPr>
            </a:p>
            <a:p>
              <a:r>
                <a:rPr lang="zh-CN" altLang="en-US">
                  <a:solidFill>
                    <a:srgbClr val="FF0000"/>
                  </a:solidFill>
                </a:rPr>
                <a:t>分开</a:t>
              </a:r>
              <a:endParaRPr lang="zh-CN" altLang="en-US">
                <a:solidFill>
                  <a:srgbClr val="FF0000"/>
                </a:solidFill>
              </a:endParaRPr>
            </a:p>
          </p:txBody>
        </p:sp>
      </p:gr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7" name="图片 6"/>
          <p:cNvPicPr>
            <a:picLocks noChangeAspect="1"/>
          </p:cNvPicPr>
          <p:nvPr/>
        </p:nvPicPr>
        <p:blipFill>
          <a:blip r:embed="rId2"/>
          <a:stretch>
            <a:fillRect/>
          </a:stretch>
        </p:blipFill>
        <p:spPr>
          <a:xfrm>
            <a:off x="6204585" y="591185"/>
            <a:ext cx="4724400" cy="3798570"/>
          </a:xfrm>
          <a:prstGeom prst="rect">
            <a:avLst/>
          </a:prstGeom>
        </p:spPr>
      </p:pic>
      <p:graphicFrame>
        <p:nvGraphicFramePr>
          <p:cNvPr id="8" name="对象 7">
            <a:hlinkClick r:id="" action="ppaction://ole?verb="/>
          </p:cNvPr>
          <p:cNvGraphicFramePr>
            <a:graphicFrameLocks noChangeAspect="1"/>
          </p:cNvGraphicFramePr>
          <p:nvPr/>
        </p:nvGraphicFramePr>
        <p:xfrm>
          <a:off x="1601470" y="2224405"/>
          <a:ext cx="3382645" cy="1474470"/>
        </p:xfrm>
        <a:graphic>
          <a:graphicData uri="http://schemas.openxmlformats.org/presentationml/2006/ole">
            <mc:AlternateContent xmlns:mc="http://schemas.openxmlformats.org/markup-compatibility/2006">
              <mc:Choice xmlns:v="urn:schemas-microsoft-com:vml" Requires="v">
                <p:oleObj spid="_x0000_s1025" name="" r:id="rId3" imgW="990600" imgH="431800" progId="Equation.KSEE3">
                  <p:embed/>
                </p:oleObj>
              </mc:Choice>
              <mc:Fallback>
                <p:oleObj name="" r:id="rId3" imgW="990600" imgH="431800" progId="Equation.KSEE3">
                  <p:embed/>
                  <p:pic>
                    <p:nvPicPr>
                      <p:cNvPr id="0" name="图片 1024"/>
                      <p:cNvPicPr/>
                      <p:nvPr/>
                    </p:nvPicPr>
                    <p:blipFill>
                      <a:blip r:embed="rId4"/>
                      <a:stretch>
                        <a:fillRect/>
                      </a:stretch>
                    </p:blipFill>
                    <p:spPr>
                      <a:xfrm>
                        <a:off x="1601470" y="2224405"/>
                        <a:ext cx="3382645" cy="1474470"/>
                      </a:xfrm>
                      <a:prstGeom prst="rect">
                        <a:avLst/>
                      </a:prstGeom>
                    </p:spPr>
                  </p:pic>
                </p:oleObj>
              </mc:Fallback>
            </mc:AlternateContent>
          </a:graphicData>
        </a:graphic>
      </p:graphicFrame>
      <p:sp>
        <p:nvSpPr>
          <p:cNvPr id="9" name="文本框 8"/>
          <p:cNvSpPr txBox="1"/>
          <p:nvPr/>
        </p:nvSpPr>
        <p:spPr>
          <a:xfrm>
            <a:off x="1263015" y="4933315"/>
            <a:ext cx="9665970" cy="1198880"/>
          </a:xfrm>
          <a:prstGeom prst="rect">
            <a:avLst/>
          </a:prstGeom>
          <a:noFill/>
        </p:spPr>
        <p:txBody>
          <a:bodyPr wrap="none" rtlCol="0">
            <a:spAutoFit/>
          </a:bodyPr>
          <a:p>
            <a:r>
              <a:rPr lang="en-US" altLang="zh-CN" sz="2400" b="1"/>
              <a:t>	</a:t>
            </a:r>
            <a:r>
              <a:rPr lang="zh-CN" altLang="en-US" sz="2400" b="1"/>
              <a:t>因为阶跃函数的输出只有两种结果，非</a:t>
            </a:r>
            <a:r>
              <a:rPr lang="en-US" altLang="zh-CN" sz="2400" b="1"/>
              <a:t>0</a:t>
            </a:r>
            <a:r>
              <a:rPr lang="zh-CN" altLang="en-US" sz="2400" b="1"/>
              <a:t>即</a:t>
            </a:r>
            <a:r>
              <a:rPr lang="en-US" altLang="zh-CN" sz="2400" b="1"/>
              <a:t>1</a:t>
            </a:r>
            <a:r>
              <a:rPr lang="zh-CN" altLang="en-US" sz="2400" b="1"/>
              <a:t>。对比题目所要的到</a:t>
            </a:r>
            <a:endParaRPr lang="zh-CN" altLang="en-US" sz="2400" b="1"/>
          </a:p>
          <a:p>
            <a:r>
              <a:rPr lang="zh-CN" altLang="en-US" sz="2400" b="1"/>
              <a:t>的结果，相吻合，所以选取了阶跃函数作为我们的激励函数（也称响应</a:t>
            </a:r>
            <a:endParaRPr lang="zh-CN" altLang="en-US" sz="2400" b="1"/>
          </a:p>
          <a:p>
            <a:r>
              <a:rPr lang="zh-CN" altLang="en-US" sz="2400" b="1"/>
              <a:t>函数）。</a:t>
            </a:r>
            <a:endParaRPr lang="zh-CN" altLang="en-US" sz="2400" b="1"/>
          </a:p>
        </p:txBody>
      </p:sp>
      <p:sp>
        <p:nvSpPr>
          <p:cNvPr id="11" name="文本框 10"/>
          <p:cNvSpPr txBox="1"/>
          <p:nvPr/>
        </p:nvSpPr>
        <p:spPr>
          <a:xfrm>
            <a:off x="856615" y="1038225"/>
            <a:ext cx="3383280" cy="521970"/>
          </a:xfrm>
          <a:prstGeom prst="rect">
            <a:avLst/>
          </a:prstGeom>
          <a:noFill/>
        </p:spPr>
        <p:txBody>
          <a:bodyPr wrap="none" rtlCol="0">
            <a:spAutoFit/>
          </a:bodyPr>
          <a:p>
            <a:r>
              <a:rPr lang="zh-CN" altLang="en-US" sz="2800" b="1"/>
              <a:t>激励函数：阶跃函数</a:t>
            </a:r>
            <a:endParaRPr lang="zh-CN" altLang="en-US" sz="2800" b="1"/>
          </a:p>
        </p:txBody>
      </p:sp>
      <p:sp>
        <p:nvSpPr>
          <p:cNvPr id="12" name="文本框 11"/>
          <p:cNvSpPr txBox="1"/>
          <p:nvPr/>
        </p:nvSpPr>
        <p:spPr>
          <a:xfrm>
            <a:off x="472440" y="222885"/>
            <a:ext cx="4311015" cy="521970"/>
          </a:xfrm>
          <a:prstGeom prst="rect">
            <a:avLst/>
          </a:prstGeom>
          <a:noFill/>
        </p:spPr>
        <p:txBody>
          <a:bodyPr wrap="none" rtlCol="0" anchor="t">
            <a:spAutoFit/>
          </a:bodyPr>
          <a:p>
            <a:r>
              <a:rPr lang="en-US" altLang="zh-CN" sz="2800" b="1">
                <a:sym typeface="+mn-ea"/>
              </a:rPr>
              <a:t>step2</a:t>
            </a:r>
            <a:r>
              <a:rPr lang="zh-CN" altLang="en-US" sz="2800" b="1">
                <a:sym typeface="+mn-ea"/>
              </a:rPr>
              <a:t>：激励函数的选取：</a:t>
            </a:r>
            <a:endParaRPr lang="zh-CN" altLang="en-US" sz="2800" b="1">
              <a:sym typeface="+mn-ea"/>
            </a:endParaRPr>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1075864" y="401970"/>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en-US" altLang="zh-CN" sz="2400" b="1" dirty="0">
                <a:solidFill>
                  <a:schemeClr val="tx1"/>
                </a:solidFill>
              </a:rPr>
              <a:t>step3</a:t>
            </a:r>
            <a:r>
              <a:rPr lang="zh-CN" altLang="en-US" sz="2400" b="1" dirty="0">
                <a:solidFill>
                  <a:schemeClr val="tx1"/>
                </a:solidFill>
              </a:rPr>
              <a:t>：建立数学模型：</a:t>
            </a:r>
            <a:endParaRPr lang="zh-CN" altLang="en-US" sz="2400" b="1" dirty="0">
              <a:solidFill>
                <a:schemeClr val="tx1"/>
              </a:solidFill>
            </a:endParaRPr>
          </a:p>
        </p:txBody>
      </p:sp>
      <p:sp>
        <p:nvSpPr>
          <p:cNvPr id="3" name="文本框 2"/>
          <p:cNvSpPr txBox="1"/>
          <p:nvPr>
            <p:custDataLst>
              <p:tags r:id="rId3"/>
            </p:custDataLst>
          </p:nvPr>
        </p:nvSpPr>
        <p:spPr>
          <a:xfrm>
            <a:off x="1075690" y="2938780"/>
            <a:ext cx="10039985" cy="3464560"/>
          </a:xfrm>
          <a:prstGeom prst="rect">
            <a:avLst/>
          </a:prstGeom>
        </p:spPr>
        <p:txBody>
          <a:bodyPr vert="horz" lIns="91440" tIns="45720" rIns="91440" bIns="45720" rtlCol="0">
            <a:normAutofit lnSpcReduction="10000"/>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latin typeface="+mn-lt"/>
                <a:ea typeface="+mn-ea"/>
              </a:rPr>
              <a:t>其中，</a:t>
            </a:r>
            <a:r>
              <a:rPr lang="en-US" altLang="zh-CN" dirty="0">
                <a:latin typeface="+mn-lt"/>
                <a:ea typeface="+mn-ea"/>
              </a:rPr>
              <a:t>X</a:t>
            </a:r>
            <a:r>
              <a:rPr lang="zh-CN" altLang="en-US" dirty="0">
                <a:latin typeface="+mn-lt"/>
                <a:ea typeface="+mn-ea"/>
              </a:rPr>
              <a:t>，</a:t>
            </a:r>
            <a:r>
              <a:rPr lang="en-US" altLang="zh-CN" dirty="0">
                <a:latin typeface="+mn-lt"/>
                <a:ea typeface="+mn-ea"/>
              </a:rPr>
              <a:t>k</a:t>
            </a:r>
            <a:r>
              <a:rPr lang="zh-CN" altLang="en-US" dirty="0">
                <a:latin typeface="+mn-lt"/>
                <a:ea typeface="+mn-ea"/>
              </a:rPr>
              <a:t>，</a:t>
            </a:r>
            <a:r>
              <a:rPr lang="en-US" altLang="zh-CN" dirty="0">
                <a:latin typeface="+mn-lt"/>
                <a:ea typeface="+mn-ea"/>
              </a:rPr>
              <a:t>b</a:t>
            </a:r>
            <a:r>
              <a:rPr lang="zh-CN" altLang="en-US" dirty="0">
                <a:latin typeface="+mn-lt"/>
                <a:ea typeface="+mn-ea"/>
              </a:rPr>
              <a:t>，</a:t>
            </a:r>
            <a:r>
              <a:rPr lang="en-US" altLang="zh-CN" dirty="0">
                <a:latin typeface="+mn-lt"/>
                <a:ea typeface="+mn-ea"/>
              </a:rPr>
              <a:t>f</a:t>
            </a:r>
            <a:r>
              <a:rPr lang="zh-CN" altLang="en-US" dirty="0">
                <a:latin typeface="+mn-lt"/>
                <a:ea typeface="+mn-ea"/>
              </a:rPr>
              <a:t>，</a:t>
            </a:r>
            <a:r>
              <a:rPr lang="en-US" altLang="zh-CN" dirty="0">
                <a:latin typeface="+mn-lt"/>
                <a:ea typeface="+mn-ea"/>
              </a:rPr>
              <a:t>Y</a:t>
            </a:r>
            <a:r>
              <a:rPr lang="zh-CN" altLang="en-US" dirty="0">
                <a:latin typeface="+mn-lt"/>
                <a:ea typeface="+mn-ea"/>
              </a:rPr>
              <a:t>分别表示的含义是：</a:t>
            </a:r>
            <a:endParaRPr lang="zh-CN" altLang="en-US" dirty="0">
              <a:latin typeface="+mn-lt"/>
              <a:ea typeface="+mn-ea"/>
            </a:endParaRPr>
          </a:p>
          <a:p>
            <a:r>
              <a:rPr lang="en-US" altLang="zh-CN" dirty="0">
                <a:latin typeface="+mn-lt"/>
                <a:ea typeface="+mn-ea"/>
              </a:rPr>
              <a:t>	X——2</a:t>
            </a:r>
            <a:r>
              <a:rPr lang="zh-CN" altLang="en-US" dirty="0">
                <a:latin typeface="+mn-lt"/>
                <a:ea typeface="+mn-ea"/>
              </a:rPr>
              <a:t>维输入</a:t>
            </a:r>
            <a:r>
              <a:rPr lang="en-US" altLang="zh-CN" dirty="0">
                <a:latin typeface="+mn-lt"/>
                <a:ea typeface="+mn-ea"/>
              </a:rPr>
              <a:t>x</a:t>
            </a:r>
            <a:r>
              <a:rPr lang="zh-CN" altLang="en-US" dirty="0">
                <a:latin typeface="+mn-lt"/>
                <a:ea typeface="+mn-ea"/>
              </a:rPr>
              <a:t>，</a:t>
            </a:r>
            <a:r>
              <a:rPr lang="en-US" altLang="zh-CN" dirty="0">
                <a:latin typeface="+mn-lt"/>
                <a:ea typeface="+mn-ea"/>
              </a:rPr>
              <a:t>y</a:t>
            </a:r>
            <a:r>
              <a:rPr lang="zh-CN" altLang="en-US" dirty="0">
                <a:latin typeface="+mn-lt"/>
                <a:ea typeface="+mn-ea"/>
              </a:rPr>
              <a:t>；</a:t>
            </a:r>
            <a:endParaRPr lang="zh-CN" altLang="en-US" dirty="0">
              <a:latin typeface="+mn-lt"/>
              <a:ea typeface="+mn-ea"/>
            </a:endParaRPr>
          </a:p>
          <a:p>
            <a:r>
              <a:rPr lang="en-US" altLang="zh-CN" dirty="0">
                <a:latin typeface="+mn-lt"/>
                <a:ea typeface="+mn-ea"/>
              </a:rPr>
              <a:t>	k——</a:t>
            </a:r>
            <a:r>
              <a:rPr lang="zh-CN" altLang="en-US" dirty="0">
                <a:latin typeface="+mn-lt"/>
                <a:ea typeface="+mn-ea"/>
              </a:rPr>
              <a:t>权值；</a:t>
            </a:r>
            <a:endParaRPr lang="zh-CN" altLang="en-US" dirty="0">
              <a:latin typeface="+mn-lt"/>
              <a:ea typeface="+mn-ea"/>
            </a:endParaRPr>
          </a:p>
          <a:p>
            <a:r>
              <a:rPr lang="en-US" altLang="zh-CN" dirty="0">
                <a:latin typeface="+mn-lt"/>
                <a:ea typeface="+mn-ea"/>
              </a:rPr>
              <a:t>	b——</a:t>
            </a:r>
            <a:r>
              <a:rPr lang="zh-CN" altLang="en-US" dirty="0">
                <a:latin typeface="+mn-lt"/>
                <a:ea typeface="+mn-ea"/>
              </a:rPr>
              <a:t>偏置；</a:t>
            </a:r>
            <a:endParaRPr lang="zh-CN" altLang="en-US" dirty="0">
              <a:latin typeface="+mn-lt"/>
              <a:ea typeface="+mn-ea"/>
            </a:endParaRPr>
          </a:p>
          <a:p>
            <a:r>
              <a:rPr lang="en-US" altLang="zh-CN" dirty="0">
                <a:latin typeface="+mn-lt"/>
                <a:ea typeface="+mn-ea"/>
              </a:rPr>
              <a:t>	f——</a:t>
            </a:r>
            <a:r>
              <a:rPr lang="zh-CN" altLang="en-US" dirty="0">
                <a:latin typeface="+mn-lt"/>
                <a:ea typeface="+mn-ea"/>
              </a:rPr>
              <a:t>激励函数，选取阶跃函数</a:t>
            </a:r>
            <a:r>
              <a:rPr lang="en-US" altLang="zh-CN" dirty="0">
                <a:latin typeface="+mn-lt"/>
                <a:ea typeface="+mn-ea"/>
              </a:rPr>
              <a:t>hardlim</a:t>
            </a:r>
            <a:r>
              <a:rPr lang="zh-CN" altLang="en-US" dirty="0">
                <a:latin typeface="+mn-lt"/>
                <a:ea typeface="+mn-ea"/>
              </a:rPr>
              <a:t>；</a:t>
            </a:r>
            <a:endParaRPr lang="zh-CN" altLang="en-US" dirty="0">
              <a:latin typeface="+mn-lt"/>
              <a:ea typeface="+mn-ea"/>
            </a:endParaRPr>
          </a:p>
          <a:p>
            <a:r>
              <a:rPr lang="en-US" altLang="zh-CN" dirty="0">
                <a:latin typeface="+mn-lt"/>
                <a:ea typeface="+mn-ea"/>
              </a:rPr>
              <a:t>	Y——</a:t>
            </a:r>
            <a:r>
              <a:rPr lang="zh-CN" altLang="en-US" dirty="0">
                <a:latin typeface="+mn-lt"/>
                <a:ea typeface="+mn-ea"/>
              </a:rPr>
              <a:t>输出分类结果</a:t>
            </a:r>
            <a:r>
              <a:rPr lang="en-US" altLang="zh-CN" dirty="0">
                <a:latin typeface="+mn-lt"/>
                <a:ea typeface="+mn-ea"/>
              </a:rPr>
              <a:t>0</a:t>
            </a:r>
            <a:r>
              <a:rPr lang="zh-CN" altLang="en-US" dirty="0">
                <a:latin typeface="+mn-lt"/>
                <a:ea typeface="+mn-ea"/>
              </a:rPr>
              <a:t>或者</a:t>
            </a:r>
            <a:r>
              <a:rPr lang="en-US" altLang="zh-CN" dirty="0">
                <a:latin typeface="+mn-lt"/>
                <a:ea typeface="+mn-ea"/>
              </a:rPr>
              <a:t>1</a:t>
            </a:r>
            <a:r>
              <a:rPr lang="zh-CN" altLang="en-US" dirty="0">
                <a:latin typeface="+mn-lt"/>
                <a:ea typeface="+mn-ea"/>
              </a:rPr>
              <a:t>；</a:t>
            </a:r>
            <a:endParaRPr lang="zh-CN" altLang="en-US" dirty="0">
              <a:latin typeface="+mn-lt"/>
              <a:ea typeface="+mn-ea"/>
            </a:endParaRPr>
          </a:p>
          <a:p>
            <a:endParaRPr lang="zh-CN" altLang="en-US" dirty="0">
              <a:latin typeface="+mn-lt"/>
              <a:ea typeface="+mn-ea"/>
            </a:endParaRPr>
          </a:p>
        </p:txBody>
      </p:sp>
      <p:pic>
        <p:nvPicPr>
          <p:cNvPr id="4" name="图片 3" descr="C:\Users\hasee\Desktop\图片1.png图片1"/>
          <p:cNvPicPr>
            <a:picLocks noChangeAspect="1"/>
          </p:cNvPicPr>
          <p:nvPr>
            <p:custDataLst>
              <p:tags r:id="rId4"/>
            </p:custDataLst>
          </p:nvPr>
        </p:nvPicPr>
        <p:blipFill>
          <a:blip r:embed="rId5"/>
          <a:srcRect/>
          <a:stretch>
            <a:fillRect/>
          </a:stretch>
        </p:blipFill>
        <p:spPr>
          <a:xfrm>
            <a:off x="1075541" y="1321117"/>
            <a:ext cx="5400040" cy="1357827"/>
          </a:xfrm>
          <a:prstGeom prst="rect">
            <a:avLst/>
          </a:prstGeom>
        </p:spPr>
      </p:pic>
      <p:cxnSp>
        <p:nvCxnSpPr>
          <p:cNvPr id="7" name="直接连接符 6"/>
          <p:cNvCxnSpPr/>
          <p:nvPr/>
        </p:nvCxnSpPr>
        <p:spPr>
          <a:xfrm>
            <a:off x="6910705" y="957580"/>
            <a:ext cx="0" cy="3244215"/>
          </a:xfrm>
          <a:prstGeom prst="line">
            <a:avLst/>
          </a:prstGeom>
          <a:ln w="762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8" name="对象 7">
            <a:hlinkClick r:id="" action="ppaction://ole?verb="/>
          </p:cNvPr>
          <p:cNvGraphicFramePr>
            <a:graphicFrameLocks noChangeAspect="1"/>
          </p:cNvGraphicFramePr>
          <p:nvPr/>
        </p:nvGraphicFramePr>
        <p:xfrm>
          <a:off x="7277100" y="957580"/>
          <a:ext cx="4232275" cy="3463290"/>
        </p:xfrm>
        <a:graphic>
          <a:graphicData uri="http://schemas.openxmlformats.org/presentationml/2006/ole">
            <mc:AlternateContent xmlns:mc="http://schemas.openxmlformats.org/markup-compatibility/2006">
              <mc:Choice xmlns:v="urn:schemas-microsoft-com:vml" Requires="v">
                <p:oleObj spid="_x0000_s5" name="" r:id="rId6" imgW="1676400" imgH="1371600" progId="Equation.KSEE3">
                  <p:embed/>
                </p:oleObj>
              </mc:Choice>
              <mc:Fallback>
                <p:oleObj name="" r:id="rId6" imgW="1676400" imgH="1371600" progId="Equation.KSEE3">
                  <p:embed/>
                  <p:pic>
                    <p:nvPicPr>
                      <p:cNvPr id="0" name="图片 1024"/>
                      <p:cNvPicPr/>
                      <p:nvPr/>
                    </p:nvPicPr>
                    <p:blipFill>
                      <a:blip r:embed="rId7"/>
                      <a:stretch>
                        <a:fillRect/>
                      </a:stretch>
                    </p:blipFill>
                    <p:spPr>
                      <a:xfrm>
                        <a:off x="7277100" y="957580"/>
                        <a:ext cx="4232275" cy="3463290"/>
                      </a:xfrm>
                      <a:prstGeom prst="rect">
                        <a:avLst/>
                      </a:prstGeom>
                    </p:spPr>
                  </p:pic>
                </p:oleObj>
              </mc:Fallback>
            </mc:AlternateContent>
          </a:graphicData>
        </a:graphic>
      </p:graphicFrame>
    </p:spTree>
    <p:custDataLst>
      <p:tags r:id="rId8"/>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1075864" y="401970"/>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en-US" altLang="zh-CN" sz="2400" b="1" dirty="0">
                <a:solidFill>
                  <a:schemeClr val="tx1"/>
                </a:solidFill>
              </a:rPr>
              <a:t>step4</a:t>
            </a:r>
            <a:r>
              <a:rPr lang="zh-CN" altLang="en-US" sz="2400" b="1" dirty="0">
                <a:solidFill>
                  <a:schemeClr val="tx1"/>
                </a:solidFill>
              </a:rPr>
              <a:t>：算法实现：</a:t>
            </a:r>
            <a:endParaRPr lang="zh-CN" altLang="en-US" sz="2400" b="1" dirty="0">
              <a:solidFill>
                <a:schemeClr val="tx1"/>
              </a:solidFill>
            </a:endParaRPr>
          </a:p>
        </p:txBody>
      </p:sp>
      <p:sp>
        <p:nvSpPr>
          <p:cNvPr id="5" name="文本框 4"/>
          <p:cNvSpPr txBox="1"/>
          <p:nvPr/>
        </p:nvSpPr>
        <p:spPr>
          <a:xfrm>
            <a:off x="1463040" y="1320800"/>
            <a:ext cx="5669280" cy="460375"/>
          </a:xfrm>
          <a:prstGeom prst="rect">
            <a:avLst/>
          </a:prstGeom>
          <a:noFill/>
        </p:spPr>
        <p:txBody>
          <a:bodyPr wrap="none" rtlCol="0" anchor="t">
            <a:spAutoFit/>
          </a:bodyPr>
          <a:p>
            <a:r>
              <a:rPr lang="zh-CN" altLang="en-US" sz="2400" b="1" dirty="0">
                <a:sym typeface="+mn-ea"/>
              </a:rPr>
              <a:t>通过设计迭代算法完成我们的数学模型；</a:t>
            </a:r>
            <a:endParaRPr lang="zh-CN" altLang="en-US" sz="2400" b="1" dirty="0">
              <a:sym typeface="+mn-ea"/>
            </a:endParaRPr>
          </a:p>
        </p:txBody>
      </p:sp>
      <p:sp>
        <p:nvSpPr>
          <p:cNvPr id="3" name="文本框 2"/>
          <p:cNvSpPr txBox="1"/>
          <p:nvPr/>
        </p:nvSpPr>
        <p:spPr>
          <a:xfrm>
            <a:off x="584835" y="1911985"/>
            <a:ext cx="9971405" cy="3107690"/>
          </a:xfrm>
          <a:prstGeom prst="rect">
            <a:avLst/>
          </a:prstGeom>
          <a:noFill/>
        </p:spPr>
        <p:txBody>
          <a:bodyPr wrap="square" rtlCol="0" anchor="t">
            <a:spAutoFit/>
          </a:bodyPr>
          <a:p>
            <a:pPr marL="514350" indent="-514350">
              <a:buFont typeface="+mj-lt"/>
              <a:buAutoNum type="arabicPeriod"/>
            </a:pPr>
            <a:r>
              <a:rPr lang="zh-CN" altLang="en-US" sz="2800" b="1"/>
              <a:t>广义输入x：x=[</a:t>
            </a:r>
            <a:r>
              <a:rPr lang="en-US" altLang="zh-CN" sz="2800" b="1"/>
              <a:t>b</a:t>
            </a:r>
            <a:r>
              <a:rPr lang="zh-CN" altLang="en-US" sz="2800" b="1"/>
              <a:t>,x1,x2,...,xn]T (xi为同一维度上的输入)</a:t>
            </a:r>
            <a:endParaRPr lang="zh-CN" altLang="en-US" sz="2800" b="1"/>
          </a:p>
          <a:p>
            <a:pPr marL="514350" indent="-514350">
              <a:buFont typeface="+mj-lt"/>
              <a:buAutoNum type="arabicPeriod"/>
            </a:pPr>
            <a:r>
              <a:rPr lang="zh-CN" altLang="en-US" sz="2800" b="1"/>
              <a:t>合并权值</a:t>
            </a:r>
            <a:r>
              <a:rPr lang="en-US" altLang="zh-CN" sz="2800" b="1"/>
              <a:t>k</a:t>
            </a:r>
            <a:r>
              <a:rPr lang="zh-CN" altLang="en-US" sz="2800" b="1"/>
              <a:t>：</a:t>
            </a:r>
            <a:r>
              <a:rPr lang="en-US" altLang="zh-CN" sz="2800" b="1"/>
              <a:t>k</a:t>
            </a:r>
            <a:r>
              <a:rPr lang="zh-CN" altLang="en-US" sz="2800" b="1"/>
              <a:t>=[</a:t>
            </a:r>
            <a:r>
              <a:rPr lang="en-US" altLang="zh-CN" sz="2800" b="1"/>
              <a:t>1</a:t>
            </a:r>
            <a:r>
              <a:rPr lang="zh-CN" altLang="en-US" sz="2800" b="1"/>
              <a:t>,</a:t>
            </a:r>
            <a:r>
              <a:rPr lang="en-US" altLang="zh-CN" sz="2800" b="1"/>
              <a:t>k</a:t>
            </a:r>
            <a:r>
              <a:rPr lang="zh-CN" altLang="en-US" sz="2800" b="1"/>
              <a:t>1,</a:t>
            </a:r>
            <a:r>
              <a:rPr lang="en-US" altLang="zh-CN" sz="2800" b="1"/>
              <a:t>k</a:t>
            </a:r>
            <a:r>
              <a:rPr lang="zh-CN" altLang="en-US" sz="2800" b="1"/>
              <a:t>2,...,</a:t>
            </a:r>
            <a:r>
              <a:rPr lang="en-US" altLang="zh-CN" sz="2800" b="1"/>
              <a:t>k</a:t>
            </a:r>
            <a:r>
              <a:rPr lang="zh-CN" altLang="en-US" sz="2800" b="1"/>
              <a:t>n] (b为偏置，</a:t>
            </a:r>
            <a:r>
              <a:rPr lang="en-US" altLang="zh-CN" sz="2800" b="1"/>
              <a:t>k</a:t>
            </a:r>
            <a:r>
              <a:rPr lang="zh-CN" altLang="en-US" sz="2800" b="1"/>
              <a:t>i为权值)</a:t>
            </a:r>
            <a:endParaRPr lang="zh-CN" altLang="en-US" sz="2800" b="1"/>
          </a:p>
          <a:p>
            <a:pPr marL="514350" indent="-514350">
              <a:buFont typeface="+mj-lt"/>
              <a:buAutoNum type="arabicPeriod"/>
            </a:pPr>
            <a:r>
              <a:rPr lang="zh-CN" altLang="en-US" sz="2800" b="1"/>
              <a:t>网络输出y：y(</a:t>
            </a:r>
            <a:r>
              <a:rPr lang="en-US" altLang="zh-CN" sz="2800" b="1"/>
              <a:t>t</a:t>
            </a:r>
            <a:r>
              <a:rPr lang="zh-CN" altLang="en-US" sz="2800" b="1"/>
              <a:t>)=hardlim(w(</a:t>
            </a:r>
            <a:r>
              <a:rPr lang="en-US" altLang="zh-CN" sz="2800" b="1"/>
              <a:t>t</a:t>
            </a:r>
            <a:r>
              <a:rPr lang="zh-CN" altLang="en-US" sz="2800" b="1"/>
              <a:t>)·x) (</a:t>
            </a:r>
            <a:r>
              <a:rPr lang="en-US" altLang="zh-CN" sz="2800" b="1"/>
              <a:t>t</a:t>
            </a:r>
            <a:r>
              <a:rPr lang="zh-CN" altLang="en-US" sz="2800" b="1"/>
              <a:t>为代数)</a:t>
            </a:r>
            <a:endParaRPr lang="zh-CN" altLang="en-US" sz="2800" b="1"/>
          </a:p>
          <a:p>
            <a:pPr marL="514350" indent="-514350">
              <a:buFont typeface="+mj-lt"/>
              <a:buAutoNum type="arabicPeriod"/>
            </a:pPr>
            <a:r>
              <a:rPr lang="zh-CN" altLang="en-US" sz="2800" b="1"/>
              <a:t>训练误差e：e(</a:t>
            </a:r>
            <a:r>
              <a:rPr lang="en-US" altLang="zh-CN" sz="2800" b="1"/>
              <a:t>t</a:t>
            </a:r>
            <a:r>
              <a:rPr lang="zh-CN" altLang="en-US" sz="2800" b="1"/>
              <a:t>)=d-y(</a:t>
            </a:r>
            <a:r>
              <a:rPr lang="en-US" altLang="zh-CN" sz="2800" b="1"/>
              <a:t>t</a:t>
            </a:r>
            <a:r>
              <a:rPr lang="zh-CN" altLang="en-US" sz="2800" b="1"/>
              <a:t>) (d为教师信号)</a:t>
            </a:r>
            <a:endParaRPr lang="zh-CN" altLang="en-US" sz="2800" b="1"/>
          </a:p>
          <a:p>
            <a:pPr marL="514350" indent="-514350">
              <a:buFont typeface="+mj-lt"/>
              <a:buAutoNum type="arabicPeriod"/>
            </a:pPr>
            <a:r>
              <a:rPr lang="zh-CN" altLang="en-US" sz="2800" b="1"/>
              <a:t>更新公式d</a:t>
            </a:r>
            <a:r>
              <a:rPr lang="en-US" altLang="zh-CN" sz="2800" b="1"/>
              <a:t>k</a:t>
            </a:r>
            <a:r>
              <a:rPr lang="zh-CN" altLang="en-US" sz="2800" b="1"/>
              <a:t>：</a:t>
            </a:r>
            <a:r>
              <a:rPr lang="en-US" altLang="zh-CN" sz="2800" b="1"/>
              <a:t>k</a:t>
            </a:r>
            <a:r>
              <a:rPr lang="zh-CN" altLang="en-US" sz="2800" b="1"/>
              <a:t>(</a:t>
            </a:r>
            <a:r>
              <a:rPr lang="en-US" altLang="zh-CN" sz="2800" b="1"/>
              <a:t>t</a:t>
            </a:r>
            <a:r>
              <a:rPr lang="zh-CN" altLang="en-US" sz="2800" b="1"/>
              <a:t>+1)=</a:t>
            </a:r>
            <a:r>
              <a:rPr lang="en-US" altLang="zh-CN" sz="2800" b="1"/>
              <a:t>k</a:t>
            </a:r>
            <a:r>
              <a:rPr lang="zh-CN" altLang="en-US" sz="2800" b="1"/>
              <a:t>(</a:t>
            </a:r>
            <a:r>
              <a:rPr lang="en-US" altLang="zh-CN" sz="2800" b="1"/>
              <a:t>t</a:t>
            </a:r>
            <a:r>
              <a:rPr lang="zh-CN" altLang="en-US" sz="2800" b="1"/>
              <a:t>)+mu(</a:t>
            </a:r>
            <a:r>
              <a:rPr lang="en-US" altLang="zh-CN" sz="2800" b="1"/>
              <a:t>t</a:t>
            </a:r>
            <a:r>
              <a:rPr lang="zh-CN" altLang="en-US" sz="2800" b="1"/>
              <a:t>)·e(</a:t>
            </a:r>
            <a:r>
              <a:rPr lang="en-US" altLang="zh-CN" sz="2800" b="1"/>
              <a:t>t</a:t>
            </a:r>
            <a:r>
              <a:rPr lang="zh-CN" altLang="en-US" sz="2800" b="1"/>
              <a:t>)·xT (mu为学习率)</a:t>
            </a:r>
            <a:endParaRPr lang="zh-CN" altLang="en-US" sz="2800" b="1"/>
          </a:p>
          <a:p>
            <a:pPr marL="514350" indent="-514350">
              <a:buAutoNum type="arabicPeriod"/>
            </a:pPr>
            <a:r>
              <a:rPr lang="zh-CN" altLang="en-US" sz="2800" b="1"/>
              <a:t>停止条件：当e的绝对平均值为0时，算法收敛。</a:t>
            </a:r>
            <a:endParaRPr lang="zh-CN" altLang="en-US" sz="2800" b="1"/>
          </a:p>
          <a:p>
            <a:pPr marL="514350" indent="-514350">
              <a:buAutoNum type="arabicPeriod"/>
            </a:pPr>
            <a:endParaRPr lang="zh-CN" altLang="en-US" sz="2800" b="1"/>
          </a:p>
        </p:txBody>
      </p:sp>
      <p:sp>
        <p:nvSpPr>
          <p:cNvPr id="4" name="文本框 3"/>
          <p:cNvSpPr txBox="1"/>
          <p:nvPr/>
        </p:nvSpPr>
        <p:spPr>
          <a:xfrm>
            <a:off x="584835" y="4669155"/>
            <a:ext cx="11231880" cy="1383665"/>
          </a:xfrm>
          <a:prstGeom prst="rect">
            <a:avLst/>
          </a:prstGeom>
          <a:noFill/>
        </p:spPr>
        <p:txBody>
          <a:bodyPr wrap="none" rtlCol="0">
            <a:spAutoFit/>
          </a:bodyPr>
          <a:p>
            <a:r>
              <a:rPr lang="zh-CN" altLang="en-US" sz="2800" b="1">
                <a:solidFill>
                  <a:srgbClr val="C00000"/>
                </a:solidFill>
              </a:rPr>
              <a:t>说明：</a:t>
            </a:r>
            <a:endParaRPr lang="zh-CN" altLang="en-US" sz="2800" b="1">
              <a:solidFill>
                <a:srgbClr val="C00000"/>
              </a:solidFill>
            </a:endParaRPr>
          </a:p>
          <a:p>
            <a:r>
              <a:rPr lang="en-US" altLang="zh-CN" sz="2800" b="1">
                <a:solidFill>
                  <a:srgbClr val="C00000"/>
                </a:solidFill>
              </a:rPr>
              <a:t>	mu</a:t>
            </a:r>
            <a:r>
              <a:rPr lang="zh-CN" altLang="en-US" sz="2800" b="1">
                <a:solidFill>
                  <a:srgbClr val="C00000"/>
                </a:solidFill>
              </a:rPr>
              <a:t>可以设置为常数，也可以根据每一代的不同而做为一个函数；</a:t>
            </a:r>
            <a:endParaRPr lang="zh-CN" altLang="en-US" sz="2800" b="1">
              <a:solidFill>
                <a:srgbClr val="C00000"/>
              </a:solidFill>
            </a:endParaRPr>
          </a:p>
          <a:p>
            <a:pPr algn="l"/>
            <a:r>
              <a:rPr lang="en-US" altLang="zh-CN" sz="2800" b="1">
                <a:solidFill>
                  <a:srgbClr val="C00000"/>
                </a:solidFill>
              </a:rPr>
              <a:t>	</a:t>
            </a:r>
            <a:r>
              <a:rPr lang="zh-CN" altLang="en-US" sz="2800" b="1">
                <a:solidFill>
                  <a:srgbClr val="C00000"/>
                </a:solidFill>
              </a:rPr>
              <a:t>本题中，</a:t>
            </a:r>
            <a:r>
              <a:rPr lang="en-US" altLang="zh-CN" sz="2800" b="1">
                <a:solidFill>
                  <a:srgbClr val="C00000"/>
                </a:solidFill>
              </a:rPr>
              <a:t>mu=0.5</a:t>
            </a:r>
            <a:r>
              <a:rPr lang="zh-CN" altLang="en-US" sz="2800" b="1">
                <a:solidFill>
                  <a:srgbClr val="C00000"/>
                </a:solidFill>
              </a:rPr>
              <a:t>；</a:t>
            </a:r>
            <a:endParaRPr lang="zh-CN" altLang="en-US" sz="2800" b="1">
              <a:solidFill>
                <a:srgbClr val="C00000"/>
              </a:solidFill>
            </a:endParaRP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1075864" y="401970"/>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en-US" altLang="zh-CN" sz="2400" b="1" dirty="0">
                <a:solidFill>
                  <a:schemeClr val="tx1"/>
                </a:solidFill>
              </a:rPr>
              <a:t>step4</a:t>
            </a:r>
            <a:r>
              <a:rPr lang="zh-CN" altLang="en-US" sz="2400" b="1" dirty="0">
                <a:solidFill>
                  <a:schemeClr val="tx1"/>
                </a:solidFill>
              </a:rPr>
              <a:t>：算法实现：</a:t>
            </a:r>
            <a:endParaRPr lang="zh-CN" altLang="en-US" sz="2400" b="1" dirty="0">
              <a:solidFill>
                <a:schemeClr val="tx1"/>
              </a:solidFill>
            </a:endParaRPr>
          </a:p>
        </p:txBody>
      </p:sp>
      <p:sp>
        <p:nvSpPr>
          <p:cNvPr id="5" name="文本框 4"/>
          <p:cNvSpPr txBox="1"/>
          <p:nvPr/>
        </p:nvSpPr>
        <p:spPr>
          <a:xfrm>
            <a:off x="1463040" y="1320800"/>
            <a:ext cx="2316480" cy="460375"/>
          </a:xfrm>
          <a:prstGeom prst="rect">
            <a:avLst/>
          </a:prstGeom>
          <a:noFill/>
        </p:spPr>
        <p:txBody>
          <a:bodyPr wrap="none" rtlCol="0" anchor="t">
            <a:spAutoFit/>
          </a:bodyPr>
          <a:p>
            <a:r>
              <a:rPr lang="zh-CN" altLang="en-US" sz="2400" b="1" dirty="0">
                <a:sym typeface="+mn-ea"/>
              </a:rPr>
              <a:t>算法流程如图：</a:t>
            </a:r>
            <a:endParaRPr lang="zh-CN" altLang="en-US" sz="2400" b="1" dirty="0">
              <a:sym typeface="+mn-ea"/>
            </a:endParaRPr>
          </a:p>
        </p:txBody>
      </p:sp>
      <p:sp>
        <p:nvSpPr>
          <p:cNvPr id="9" name="文本框 8"/>
          <p:cNvSpPr txBox="1"/>
          <p:nvPr/>
        </p:nvSpPr>
        <p:spPr>
          <a:xfrm>
            <a:off x="5351780" y="1416050"/>
            <a:ext cx="1205865" cy="521970"/>
          </a:xfrm>
          <a:prstGeom prst="rect">
            <a:avLst/>
          </a:prstGeom>
          <a:noFill/>
          <a:ln w="25400">
            <a:solidFill>
              <a:schemeClr val="tx1"/>
            </a:solidFill>
          </a:ln>
        </p:spPr>
        <p:txBody>
          <a:bodyPr wrap="square" rtlCol="0">
            <a:spAutoFit/>
          </a:bodyPr>
          <a:p>
            <a:pPr algn="ctr"/>
            <a:r>
              <a:rPr lang="zh-CN" altLang="en-US" sz="2800"/>
              <a:t>输入</a:t>
            </a:r>
            <a:r>
              <a:rPr lang="en-US" altLang="zh-CN" sz="2800"/>
              <a:t>X</a:t>
            </a:r>
            <a:endParaRPr lang="en-US" altLang="zh-CN" sz="2800"/>
          </a:p>
        </p:txBody>
      </p:sp>
      <p:cxnSp>
        <p:nvCxnSpPr>
          <p:cNvPr id="10" name="直接箭头连接符 9"/>
          <p:cNvCxnSpPr>
            <a:stCxn id="9" idx="2"/>
          </p:cNvCxnSpPr>
          <p:nvPr/>
        </p:nvCxnSpPr>
        <p:spPr>
          <a:xfrm>
            <a:off x="5955030" y="1938020"/>
            <a:ext cx="0" cy="46291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110480" y="2400935"/>
            <a:ext cx="1688465" cy="521970"/>
          </a:xfrm>
          <a:prstGeom prst="rect">
            <a:avLst/>
          </a:prstGeom>
          <a:noFill/>
          <a:ln w="25400">
            <a:solidFill>
              <a:schemeClr val="tx1"/>
            </a:solidFill>
          </a:ln>
        </p:spPr>
        <p:txBody>
          <a:bodyPr wrap="square" rtlCol="0">
            <a:spAutoFit/>
          </a:bodyPr>
          <a:p>
            <a:pPr algn="ctr"/>
            <a:r>
              <a:rPr lang="zh-CN" altLang="en-US" sz="2800"/>
              <a:t>输入</a:t>
            </a:r>
            <a:r>
              <a:rPr lang="en-US" altLang="zh-CN" sz="2800"/>
              <a:t>b,k</a:t>
            </a:r>
            <a:endParaRPr lang="en-US" altLang="zh-CN" sz="2800"/>
          </a:p>
        </p:txBody>
      </p:sp>
      <p:cxnSp>
        <p:nvCxnSpPr>
          <p:cNvPr id="12" name="直接箭头连接符 11"/>
          <p:cNvCxnSpPr/>
          <p:nvPr/>
        </p:nvCxnSpPr>
        <p:spPr>
          <a:xfrm>
            <a:off x="5954395" y="2922905"/>
            <a:ext cx="0" cy="46291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109845" y="3385820"/>
            <a:ext cx="1688465" cy="521970"/>
          </a:xfrm>
          <a:prstGeom prst="rect">
            <a:avLst/>
          </a:prstGeom>
          <a:noFill/>
          <a:ln w="25400">
            <a:solidFill>
              <a:schemeClr val="tx1"/>
            </a:solidFill>
          </a:ln>
        </p:spPr>
        <p:txBody>
          <a:bodyPr wrap="square" rtlCol="0">
            <a:spAutoFit/>
          </a:bodyPr>
          <a:p>
            <a:pPr algn="ctr"/>
            <a:r>
              <a:rPr lang="zh-CN" altLang="en-US" sz="2800"/>
              <a:t>计算</a:t>
            </a:r>
            <a:r>
              <a:rPr lang="en-US" altLang="zh-CN" sz="2800"/>
              <a:t>Y,e</a:t>
            </a:r>
            <a:endParaRPr lang="en-US" altLang="zh-CN" sz="2800"/>
          </a:p>
        </p:txBody>
      </p:sp>
      <p:sp>
        <p:nvSpPr>
          <p:cNvPr id="14" name="菱形 13"/>
          <p:cNvSpPr/>
          <p:nvPr/>
        </p:nvSpPr>
        <p:spPr>
          <a:xfrm>
            <a:off x="4529455" y="4370705"/>
            <a:ext cx="2851150" cy="1014730"/>
          </a:xfrm>
          <a:prstGeom prst="diamond">
            <a:avLst/>
          </a:prstGeom>
          <a:noFill/>
          <a:ln w="25400"/>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cxnSp>
        <p:nvCxnSpPr>
          <p:cNvPr id="15" name="直接箭头连接符 14"/>
          <p:cNvCxnSpPr/>
          <p:nvPr/>
        </p:nvCxnSpPr>
        <p:spPr>
          <a:xfrm>
            <a:off x="5955030" y="3907790"/>
            <a:ext cx="0" cy="46291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006975" y="4678680"/>
            <a:ext cx="1896745" cy="398780"/>
          </a:xfrm>
          <a:prstGeom prst="rect">
            <a:avLst/>
          </a:prstGeom>
          <a:noFill/>
        </p:spPr>
        <p:txBody>
          <a:bodyPr wrap="none" rtlCol="0">
            <a:spAutoFit/>
          </a:bodyPr>
          <a:p>
            <a:r>
              <a:rPr lang="en-US" altLang="zh-CN" sz="2000"/>
              <a:t>mean</a:t>
            </a:r>
            <a:r>
              <a:rPr lang="zh-CN" altLang="en-US" sz="2000"/>
              <a:t>（</a:t>
            </a:r>
            <a:r>
              <a:rPr lang="en-US" altLang="zh-CN" sz="2000"/>
              <a:t>e</a:t>
            </a:r>
            <a:r>
              <a:rPr lang="zh-CN" altLang="en-US" sz="2000"/>
              <a:t>）</a:t>
            </a:r>
            <a:r>
              <a:rPr lang="en-US" altLang="zh-CN" sz="2000"/>
              <a:t>=0?</a:t>
            </a:r>
            <a:endParaRPr lang="en-US" altLang="zh-CN" sz="2000"/>
          </a:p>
        </p:txBody>
      </p:sp>
      <p:cxnSp>
        <p:nvCxnSpPr>
          <p:cNvPr id="17" name="直接箭头连接符 16"/>
          <p:cNvCxnSpPr/>
          <p:nvPr/>
        </p:nvCxnSpPr>
        <p:spPr>
          <a:xfrm>
            <a:off x="5955665" y="5385435"/>
            <a:ext cx="0" cy="46291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351145" y="5848350"/>
            <a:ext cx="1205865" cy="521970"/>
          </a:xfrm>
          <a:prstGeom prst="rect">
            <a:avLst/>
          </a:prstGeom>
          <a:noFill/>
          <a:ln w="25400">
            <a:solidFill>
              <a:schemeClr val="tx1"/>
            </a:solidFill>
          </a:ln>
        </p:spPr>
        <p:txBody>
          <a:bodyPr wrap="square" rtlCol="0">
            <a:spAutoFit/>
          </a:bodyPr>
          <a:p>
            <a:pPr algn="ctr"/>
            <a:r>
              <a:rPr lang="en-US" altLang="zh-CN" sz="2800"/>
              <a:t>end</a:t>
            </a:r>
            <a:endParaRPr lang="en-US" altLang="zh-CN" sz="2800"/>
          </a:p>
        </p:txBody>
      </p:sp>
      <p:sp>
        <p:nvSpPr>
          <p:cNvPr id="19" name="文本框 18"/>
          <p:cNvSpPr txBox="1"/>
          <p:nvPr/>
        </p:nvSpPr>
        <p:spPr>
          <a:xfrm>
            <a:off x="6621145" y="5506720"/>
            <a:ext cx="420370" cy="521970"/>
          </a:xfrm>
          <a:prstGeom prst="rect">
            <a:avLst/>
          </a:prstGeom>
          <a:noFill/>
        </p:spPr>
        <p:txBody>
          <a:bodyPr wrap="none" rtlCol="0">
            <a:spAutoFit/>
          </a:bodyPr>
          <a:p>
            <a:r>
              <a:rPr lang="en-US" altLang="zh-CN" sz="2800"/>
              <a:t>Y</a:t>
            </a:r>
            <a:endParaRPr lang="en-US" altLang="zh-CN" sz="2800"/>
          </a:p>
        </p:txBody>
      </p:sp>
      <p:cxnSp>
        <p:nvCxnSpPr>
          <p:cNvPr id="20" name="肘形连接符 19"/>
          <p:cNvCxnSpPr>
            <a:stCxn id="14" idx="3"/>
          </p:cNvCxnSpPr>
          <p:nvPr/>
        </p:nvCxnSpPr>
        <p:spPr>
          <a:xfrm flipV="1">
            <a:off x="7380605" y="3887470"/>
            <a:ext cx="990600" cy="990600"/>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508240" y="3365500"/>
            <a:ext cx="1688465" cy="521970"/>
          </a:xfrm>
          <a:prstGeom prst="rect">
            <a:avLst/>
          </a:prstGeom>
          <a:noFill/>
          <a:ln w="25400">
            <a:solidFill>
              <a:schemeClr val="tx1"/>
            </a:solidFill>
          </a:ln>
        </p:spPr>
        <p:txBody>
          <a:bodyPr wrap="square" rtlCol="0">
            <a:spAutoFit/>
          </a:bodyPr>
          <a:p>
            <a:pPr algn="ctr"/>
            <a:r>
              <a:rPr lang="en-US" altLang="zh-CN" sz="2800"/>
              <a:t>change</a:t>
            </a:r>
            <a:endParaRPr lang="en-US" altLang="zh-CN" sz="2800"/>
          </a:p>
        </p:txBody>
      </p:sp>
      <p:cxnSp>
        <p:nvCxnSpPr>
          <p:cNvPr id="22" name="肘形连接符 21"/>
          <p:cNvCxnSpPr>
            <a:stCxn id="21" idx="0"/>
            <a:endCxn id="11" idx="3"/>
          </p:cNvCxnSpPr>
          <p:nvPr/>
        </p:nvCxnSpPr>
        <p:spPr>
          <a:xfrm rot="16200000" flipV="1">
            <a:off x="7223760" y="2237105"/>
            <a:ext cx="703580" cy="1553845"/>
          </a:xfrm>
          <a:prstGeom prst="bent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494395" y="4274185"/>
            <a:ext cx="439420" cy="521970"/>
          </a:xfrm>
          <a:prstGeom prst="rect">
            <a:avLst/>
          </a:prstGeom>
          <a:noFill/>
        </p:spPr>
        <p:txBody>
          <a:bodyPr wrap="none" rtlCol="0">
            <a:spAutoFit/>
          </a:bodyPr>
          <a:p>
            <a:r>
              <a:rPr lang="en-US" altLang="zh-CN" sz="2800"/>
              <a:t>N</a:t>
            </a:r>
            <a:endParaRPr lang="en-US" altLang="zh-CN" sz="2800"/>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3" name="文本框 2"/>
          <p:cNvSpPr txBox="1"/>
          <p:nvPr/>
        </p:nvSpPr>
        <p:spPr>
          <a:xfrm>
            <a:off x="796925" y="43815"/>
            <a:ext cx="6799580" cy="6770370"/>
          </a:xfrm>
          <a:prstGeom prst="rect">
            <a:avLst/>
          </a:prstGeom>
          <a:noFill/>
        </p:spPr>
        <p:txBody>
          <a:bodyPr wrap="square" rtlCol="0" anchor="t">
            <a:spAutoFit/>
          </a:bodyPr>
          <a:p>
            <a:r>
              <a:rPr lang="zh-CN" altLang="en-US" sz="1400"/>
              <a:t>clear</a:t>
            </a:r>
            <a:r>
              <a:rPr lang="en-US" altLang="zh-CN" sz="1400"/>
              <a:t>;</a:t>
            </a:r>
            <a:r>
              <a:rPr lang="zh-CN" altLang="en-US" sz="1400"/>
              <a:t>clc</a:t>
            </a:r>
            <a:r>
              <a:rPr lang="en-US" altLang="zh-CN" sz="1400"/>
              <a:t>;</a:t>
            </a:r>
            <a:r>
              <a:rPr lang="zh-CN" altLang="en-US" sz="1400"/>
              <a:t>close all</a:t>
            </a:r>
            <a:endParaRPr lang="zh-CN" altLang="en-US" sz="1400"/>
          </a:p>
          <a:p>
            <a:r>
              <a:rPr lang="zh-CN" altLang="en-US" sz="1400"/>
              <a:t>%% 初始化部分</a:t>
            </a:r>
            <a:endParaRPr lang="zh-CN" altLang="en-US" sz="1400"/>
          </a:p>
          <a:p>
            <a:r>
              <a:rPr lang="zh-CN" altLang="en-US" sz="1400"/>
              <a:t>x=[-9,1,-12,-4,0,5;15,-8,4,5,11,9];%输入向量</a:t>
            </a:r>
            <a:endParaRPr lang="zh-CN" altLang="en-US" sz="1400"/>
          </a:p>
          <a:p>
            <a:r>
              <a:rPr lang="zh-CN" altLang="en-US" sz="1400"/>
              <a:t>d=[0 1 0 0 0 1];%教师信号</a:t>
            </a:r>
            <a:endParaRPr lang="zh-CN" altLang="en-US" sz="1400"/>
          </a:p>
          <a:p>
            <a:r>
              <a:rPr lang="zh-CN" altLang="en-US" sz="1400"/>
              <a:t>mu=.5;%学习率</a:t>
            </a:r>
            <a:endParaRPr lang="zh-CN" altLang="en-US" sz="1400"/>
          </a:p>
          <a:p>
            <a:r>
              <a:rPr lang="zh-CN" altLang="en-US" sz="1400"/>
              <a:t>w=[1,1,1];%偏置与权值</a:t>
            </a:r>
            <a:endParaRPr lang="zh-CN" altLang="en-US" sz="1400"/>
          </a:p>
          <a:p>
            <a:r>
              <a:rPr lang="zh-CN" altLang="en-US" sz="1400"/>
              <a:t>ux=[ones(1,6);x];%偏置输入为1，将输入向量与偏置合并</a:t>
            </a:r>
            <a:endParaRPr lang="zh-CN" altLang="en-US" sz="1400"/>
          </a:p>
          <a:p>
            <a:r>
              <a:rPr lang="zh-CN" altLang="en-US" sz="1400"/>
              <a:t>kmax=1e+3;%设置最大迭代次数</a:t>
            </a:r>
            <a:endParaRPr lang="zh-CN" altLang="en-US" sz="1400"/>
          </a:p>
          <a:p>
            <a:r>
              <a:rPr lang="zh-CN" altLang="en-US" sz="1400"/>
              <a:t>ek(kmax)=0;%预充绝对平均误差曲线矩阵（提升程序速度）</a:t>
            </a:r>
            <a:endParaRPr lang="zh-CN" altLang="en-US" sz="1400"/>
          </a:p>
          <a:p>
            <a:r>
              <a:rPr lang="zh-CN" altLang="en-US" sz="1400"/>
              <a:t>k=0;%迭代步数标志</a:t>
            </a:r>
            <a:endParaRPr lang="zh-CN" altLang="en-US" sz="1400"/>
          </a:p>
          <a:p>
            <a:r>
              <a:rPr lang="zh-CN" altLang="en-US" sz="1400"/>
              <a:t>%% 循环体</a:t>
            </a:r>
            <a:endParaRPr lang="zh-CN" altLang="en-US" sz="1400"/>
          </a:p>
          <a:p>
            <a:r>
              <a:rPr lang="zh-CN" altLang="en-US" sz="1400"/>
              <a:t>while 1</a:t>
            </a:r>
            <a:endParaRPr lang="zh-CN" altLang="en-US" sz="1400"/>
          </a:p>
          <a:p>
            <a:r>
              <a:rPr lang="zh-CN" altLang="en-US" sz="1400"/>
              <a:t>k=k+1;%迭代步数标志</a:t>
            </a:r>
            <a:endParaRPr lang="zh-CN" altLang="en-US" sz="1400"/>
          </a:p>
          <a:p>
            <a:r>
              <a:rPr lang="zh-CN" altLang="en-US" sz="1400"/>
              <a:t>u=w*ux;%将输入乘上权值并求和，*是向量运算！！！</a:t>
            </a:r>
            <a:endParaRPr lang="zh-CN" altLang="en-US" sz="1400"/>
          </a:p>
          <a:p>
            <a:r>
              <a:rPr lang="zh-CN" altLang="en-US" sz="1400"/>
              <a:t>v=hardlim(u);%计算网络输出</a:t>
            </a:r>
            <a:endParaRPr lang="zh-CN" altLang="en-US" sz="1400"/>
          </a:p>
          <a:p>
            <a:r>
              <a:rPr lang="zh-CN" altLang="en-US" sz="1400"/>
              <a:t>e=d-v;%计算网络误差</a:t>
            </a:r>
            <a:endParaRPr lang="zh-CN" altLang="en-US" sz="1400"/>
          </a:p>
          <a:p>
            <a:r>
              <a:rPr lang="zh-CN" altLang="en-US" sz="1400"/>
              <a:t>w=w+mu*e*ux';%更新权值与偏置</a:t>
            </a:r>
            <a:endParaRPr lang="zh-CN" altLang="en-US" sz="1400"/>
          </a:p>
          <a:p>
            <a:r>
              <a:rPr lang="zh-CN" altLang="en-US" sz="1400"/>
              <a:t>ek(k)=mae(e);%计算绝对平均误差</a:t>
            </a:r>
            <a:endParaRPr lang="zh-CN" altLang="en-US" sz="1400"/>
          </a:p>
          <a:p>
            <a:r>
              <a:rPr lang="zh-CN" altLang="en-US" sz="1400"/>
              <a:t>if ek(k)==0</a:t>
            </a:r>
            <a:endParaRPr lang="zh-CN" altLang="en-US" sz="1400"/>
          </a:p>
          <a:p>
            <a:r>
              <a:rPr lang="zh-CN" altLang="en-US" sz="1400"/>
              <a:t>break%绝对平均误差为0时停止迭代</a:t>
            </a:r>
            <a:endParaRPr lang="zh-CN" altLang="en-US" sz="1400"/>
          </a:p>
          <a:p>
            <a:r>
              <a:rPr lang="zh-CN" altLang="en-US" sz="1400"/>
              <a:t>end</a:t>
            </a:r>
            <a:endParaRPr lang="zh-CN" altLang="en-US" sz="1400"/>
          </a:p>
          <a:p>
            <a:r>
              <a:rPr lang="zh-CN" altLang="en-US" sz="1400"/>
              <a:t>if k==kmax</a:t>
            </a:r>
            <a:endParaRPr lang="zh-CN" altLang="en-US" sz="1400"/>
          </a:p>
          <a:p>
            <a:r>
              <a:rPr lang="zh-CN" altLang="en-US" sz="1400"/>
              <a:t>break</a:t>
            </a:r>
            <a:endParaRPr lang="zh-CN" altLang="en-US" sz="1400"/>
          </a:p>
          <a:p>
            <a:r>
              <a:rPr lang="zh-CN" altLang="en-US" sz="1400"/>
              <a:t>end</a:t>
            </a:r>
            <a:endParaRPr lang="zh-CN" altLang="en-US" sz="1400"/>
          </a:p>
          <a:p>
            <a:r>
              <a:rPr lang="zh-CN" altLang="en-US" sz="1400"/>
              <a:t>end</a:t>
            </a:r>
            <a:endParaRPr lang="zh-CN" altLang="en-US" sz="1400"/>
          </a:p>
          <a:p>
            <a:r>
              <a:rPr lang="zh-CN" altLang="en-US" sz="1400"/>
              <a:t>%% 后处理部分</a:t>
            </a:r>
            <a:endParaRPr lang="zh-CN" altLang="en-US" sz="1400"/>
          </a:p>
          <a:p>
            <a:r>
              <a:rPr lang="zh-CN" altLang="en-US" sz="1400"/>
              <a:t>ek=ek(1:k);%删去预充的无用部分</a:t>
            </a:r>
            <a:endParaRPr lang="zh-CN" altLang="en-US" sz="1400"/>
          </a:p>
          <a:p>
            <a:r>
              <a:rPr lang="zh-CN" altLang="en-US" sz="1400"/>
              <a:t>plot(ek)%绝对平均误差曲线</a:t>
            </a:r>
            <a:endParaRPr lang="zh-CN" altLang="en-US" sz="1400"/>
          </a:p>
          <a:p>
            <a:r>
              <a:rPr lang="zh-CN" altLang="en-US" sz="1400"/>
              <a:t>title('绝对平均误差曲线')</a:t>
            </a:r>
            <a:endParaRPr lang="zh-CN" altLang="en-US" sz="1400"/>
          </a:p>
          <a:p>
            <a:r>
              <a:rPr lang="zh-CN" altLang="en-US" sz="1400"/>
              <a:t>xlabel('代数')</a:t>
            </a:r>
            <a:endParaRPr lang="zh-CN" altLang="en-US" sz="1400"/>
          </a:p>
          <a:p>
            <a:r>
              <a:rPr lang="zh-CN" altLang="en-US" sz="1400"/>
              <a:t>ylabel('绝对平均误差')</a:t>
            </a:r>
            <a:endParaRPr lang="zh-CN" altLang="en-US" sz="1400"/>
          </a:p>
        </p:txBody>
      </p:sp>
      <p:sp>
        <p:nvSpPr>
          <p:cNvPr id="4" name="文本框 3"/>
          <p:cNvSpPr txBox="1"/>
          <p:nvPr/>
        </p:nvSpPr>
        <p:spPr>
          <a:xfrm>
            <a:off x="6177280" y="43815"/>
            <a:ext cx="7261860" cy="6770370"/>
          </a:xfrm>
          <a:prstGeom prst="rect">
            <a:avLst/>
          </a:prstGeom>
          <a:noFill/>
        </p:spPr>
        <p:txBody>
          <a:bodyPr wrap="square" rtlCol="0" anchor="t">
            <a:spAutoFit/>
          </a:bodyPr>
          <a:p>
            <a:r>
              <a:rPr lang="zh-CN" altLang="en-US" sz="1400"/>
              <a:t>figure</a:t>
            </a:r>
            <a:endParaRPr lang="zh-CN" altLang="en-US" sz="1400"/>
          </a:p>
          <a:p>
            <a:r>
              <a:rPr lang="zh-CN" altLang="en-US" sz="1400"/>
              <a:t>plot(x(1,d==0),x(2,d==0),'ro')</a:t>
            </a:r>
            <a:endParaRPr lang="zh-CN" altLang="en-US" sz="1400"/>
          </a:p>
          <a:p>
            <a:r>
              <a:rPr lang="zh-CN" altLang="en-US" sz="1400"/>
              <a:t>hold</a:t>
            </a:r>
            <a:endParaRPr lang="zh-CN" altLang="en-US" sz="1400"/>
          </a:p>
          <a:p>
            <a:r>
              <a:rPr lang="zh-CN" altLang="en-US" sz="1400"/>
              <a:t>plot(x(1,d==1),x(2,d==1),'b*')</a:t>
            </a:r>
            <a:endParaRPr lang="zh-CN" altLang="en-US" sz="1400"/>
          </a:p>
          <a:p>
            <a:r>
              <a:rPr lang="zh-CN" altLang="en-US" sz="1400"/>
              <a:t>title('已知点分类图')</a:t>
            </a:r>
            <a:endParaRPr lang="zh-CN" altLang="en-US" sz="1400"/>
          </a:p>
          <a:p>
            <a:r>
              <a:rPr lang="zh-CN" altLang="en-US" sz="1400"/>
              <a:t>xlabel x</a:t>
            </a:r>
            <a:endParaRPr lang="zh-CN" altLang="en-US" sz="1400"/>
          </a:p>
          <a:p>
            <a:r>
              <a:rPr lang="zh-CN" altLang="en-US" sz="1400"/>
              <a:t>ylabel y</a:t>
            </a:r>
            <a:endParaRPr lang="zh-CN" altLang="en-US" sz="1400"/>
          </a:p>
          <a:p>
            <a:r>
              <a:rPr lang="zh-CN" altLang="en-US" sz="1400"/>
              <a:t>for i=1:6%注释图中的点</a:t>
            </a:r>
            <a:endParaRPr lang="zh-CN" altLang="en-US" sz="1400"/>
          </a:p>
          <a:p>
            <a:r>
              <a:rPr lang="zh-CN" altLang="en-US" sz="1400"/>
              <a:t>text(x(1,i)+.3,x(2,i),...</a:t>
            </a:r>
            <a:endParaRPr lang="zh-CN" altLang="en-US" sz="1400"/>
          </a:p>
          <a:p>
            <a:r>
              <a:rPr lang="zh-CN" altLang="en-US" sz="1400"/>
              <a:t>['(',num2str(x(1,i)),','...</a:t>
            </a:r>
            <a:endParaRPr lang="zh-CN" altLang="en-US" sz="1400"/>
          </a:p>
          <a:p>
            <a:r>
              <a:rPr lang="zh-CN" altLang="en-US" sz="1400"/>
              <a:t>,num2str(x(2,i)),')'])</a:t>
            </a:r>
            <a:endParaRPr lang="zh-CN" altLang="en-US" sz="1400"/>
          </a:p>
          <a:p>
            <a:r>
              <a:rPr lang="zh-CN" altLang="en-US" sz="1400"/>
              <a:t>end</a:t>
            </a:r>
            <a:endParaRPr lang="zh-CN" altLang="en-US" sz="1400"/>
          </a:p>
          <a:p>
            <a:r>
              <a:rPr lang="zh-CN" altLang="en-US" sz="1400"/>
              <a:t>hold on</a:t>
            </a:r>
            <a:endParaRPr lang="zh-CN" altLang="en-US" sz="1400"/>
          </a:p>
          <a:p>
            <a:r>
              <a:rPr lang="zh-CN" altLang="en-US" sz="1400"/>
              <a:t>x=-20:.1:20;</a:t>
            </a:r>
            <a:endParaRPr lang="zh-CN" altLang="en-US" sz="1400"/>
          </a:p>
          <a:p>
            <a:r>
              <a:rPr lang="zh-CN" altLang="en-US" sz="1400"/>
              <a:t>y=x*(-w(2)/w(3))-w(1)/w(3);</a:t>
            </a:r>
            <a:endParaRPr lang="zh-CN" altLang="en-US" sz="1400"/>
          </a:p>
          <a:p>
            <a:r>
              <a:rPr lang="zh-CN" altLang="en-US" sz="1400"/>
              <a:t>plot(x,y)%画出分类直线</a:t>
            </a:r>
            <a:endParaRPr lang="zh-CN" altLang="en-US" sz="1400"/>
          </a:p>
          <a:p>
            <a:r>
              <a:rPr lang="zh-CN" altLang="en-US" sz="1400"/>
              <a:t>axis([-13,7,-11,16])</a:t>
            </a:r>
            <a:endParaRPr lang="zh-CN" altLang="en-US" sz="1400"/>
          </a:p>
          <a:p>
            <a:r>
              <a:rPr lang="zh-CN" altLang="en-US" sz="1400"/>
              <a:t>%% 预测部分</a:t>
            </a:r>
            <a:endParaRPr lang="zh-CN" altLang="en-US" sz="1400"/>
          </a:p>
          <a:p>
            <a:r>
              <a:rPr lang="zh-CN" altLang="en-US" sz="1400"/>
              <a:t>nx=[-8,-2,4;0,-9,0];%预测输入</a:t>
            </a:r>
            <a:endParaRPr lang="zh-CN" altLang="en-US" sz="1400"/>
          </a:p>
          <a:p>
            <a:r>
              <a:rPr lang="zh-CN" altLang="en-US" sz="1400"/>
              <a:t>ux=[ones(1,3);nx];%以下代码注释请参照之前相同部分</a:t>
            </a:r>
            <a:endParaRPr lang="zh-CN" altLang="en-US" sz="1400"/>
          </a:p>
          <a:p>
            <a:r>
              <a:rPr lang="zh-CN" altLang="en-US" sz="1400"/>
              <a:t>u=w*ux;</a:t>
            </a:r>
            <a:endParaRPr lang="zh-CN" altLang="en-US" sz="1400"/>
          </a:p>
          <a:p>
            <a:r>
              <a:rPr lang="zh-CN" altLang="en-US" sz="1400"/>
              <a:t>v=hardlim(u);</a:t>
            </a:r>
            <a:endParaRPr lang="zh-CN" altLang="en-US" sz="1400"/>
          </a:p>
          <a:p>
            <a:r>
              <a:rPr lang="zh-CN" altLang="en-US" sz="1400"/>
              <a:t>plot(nx(1,v==0),nx(2,v==0),'rp')</a:t>
            </a:r>
            <a:endParaRPr lang="zh-CN" altLang="en-US" sz="1400"/>
          </a:p>
          <a:p>
            <a:r>
              <a:rPr lang="zh-CN" altLang="en-US" sz="1400"/>
              <a:t>plot(nx(1,v==1),nx(2,v==1),'bh')</a:t>
            </a:r>
            <a:endParaRPr lang="zh-CN" altLang="en-US" sz="1400"/>
          </a:p>
          <a:p>
            <a:r>
              <a:rPr lang="zh-CN" altLang="en-US" sz="1400"/>
              <a:t>legend('第一类','第二类','分类直线','预测第一类','预测第二类</a:t>
            </a:r>
            <a:endParaRPr lang="zh-CN" altLang="en-US" sz="1400"/>
          </a:p>
          <a:p>
            <a:r>
              <a:rPr lang="zh-CN" altLang="en-US" sz="1400"/>
              <a:t>','location','best')</a:t>
            </a:r>
            <a:endParaRPr lang="zh-CN" altLang="en-US" sz="1400"/>
          </a:p>
          <a:p>
            <a:r>
              <a:rPr lang="zh-CN" altLang="en-US" sz="1400"/>
              <a:t>for i=1:3%注释图中的点</a:t>
            </a:r>
            <a:endParaRPr lang="zh-CN" altLang="en-US" sz="1400"/>
          </a:p>
          <a:p>
            <a:r>
              <a:rPr lang="zh-CN" altLang="en-US" sz="1400"/>
              <a:t>text(nx(1,i)+.3,nx(2,i),...</a:t>
            </a:r>
            <a:endParaRPr lang="zh-CN" altLang="en-US" sz="1400"/>
          </a:p>
          <a:p>
            <a:r>
              <a:rPr lang="zh-CN" altLang="en-US" sz="1400"/>
              <a:t>['(',num2str(nx(1,i)),','...</a:t>
            </a:r>
            <a:endParaRPr lang="zh-CN" altLang="en-US" sz="1400"/>
          </a:p>
          <a:p>
            <a:r>
              <a:rPr lang="zh-CN" altLang="en-US" sz="1400"/>
              <a:t>,num2str(nx(2,i)),')'])</a:t>
            </a:r>
            <a:endParaRPr lang="zh-CN" altLang="en-US" sz="1400"/>
          </a:p>
          <a:p>
            <a:r>
              <a:rPr lang="zh-CN" altLang="en-US" sz="1400"/>
              <a:t>end</a:t>
            </a:r>
            <a:endParaRPr lang="zh-CN" altLang="en-US" sz="1400"/>
          </a:p>
        </p:txBody>
      </p:sp>
      <p:sp>
        <p:nvSpPr>
          <p:cNvPr id="8" name="文本框 7"/>
          <p:cNvSpPr txBox="1"/>
          <p:nvPr/>
        </p:nvSpPr>
        <p:spPr>
          <a:xfrm>
            <a:off x="-66675" y="160655"/>
            <a:ext cx="736600" cy="2834640"/>
          </a:xfrm>
          <a:prstGeom prst="rect">
            <a:avLst/>
          </a:prstGeom>
          <a:noFill/>
        </p:spPr>
        <p:txBody>
          <a:bodyPr vert="eaVert" wrap="none" rtlCol="0">
            <a:spAutoFit/>
          </a:bodyPr>
          <a:p>
            <a:pPr algn="l"/>
            <a:r>
              <a:rPr lang="zh-CN" altLang="en-US" b="1">
                <a:sym typeface="+mn-ea"/>
              </a:rPr>
              <a:t>感知器例题完整代码如下：</a:t>
            </a:r>
            <a:endParaRPr lang="zh-CN" altLang="en-US" b="1"/>
          </a:p>
          <a:p>
            <a:endParaRPr lang="zh-CN" altLang="en-US"/>
          </a:p>
        </p:txBody>
      </p:sp>
    </p:spTree>
    <p:custDataLst>
      <p:tags r:id="rId2"/>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7" name="文本框 6"/>
          <p:cNvSpPr txBox="1"/>
          <p:nvPr/>
        </p:nvSpPr>
        <p:spPr>
          <a:xfrm>
            <a:off x="706120" y="395605"/>
            <a:ext cx="10864215" cy="953135"/>
          </a:xfrm>
          <a:prstGeom prst="rect">
            <a:avLst/>
          </a:prstGeom>
          <a:noFill/>
        </p:spPr>
        <p:txBody>
          <a:bodyPr wrap="square" rtlCol="0" anchor="t">
            <a:spAutoFit/>
          </a:bodyPr>
          <a:p>
            <a:r>
              <a:rPr lang="zh-CN" altLang="en-US" sz="2800" b="1"/>
              <a:t>将上述代码放入m文件即可，记得</a:t>
            </a:r>
            <a:r>
              <a:rPr lang="zh-CN" altLang="en-US" sz="2800" b="1">
                <a:solidFill>
                  <a:srgbClr val="C00000"/>
                </a:solidFill>
              </a:rPr>
              <a:t>请勿使用低于2014版本MATLAB，否则有可能报错</a:t>
            </a:r>
            <a:r>
              <a:rPr lang="zh-CN" altLang="en-US" sz="2800" b="1"/>
              <a:t>。运行结果如下：</a:t>
            </a:r>
            <a:endParaRPr lang="zh-CN" altLang="en-US" sz="2800" b="1"/>
          </a:p>
        </p:txBody>
      </p:sp>
      <p:pic>
        <p:nvPicPr>
          <p:cNvPr id="8" name="图片 7" descr="untitled"/>
          <p:cNvPicPr>
            <a:picLocks noChangeAspect="1"/>
          </p:cNvPicPr>
          <p:nvPr/>
        </p:nvPicPr>
        <p:blipFill>
          <a:blip r:embed="rId2"/>
          <a:stretch>
            <a:fillRect/>
          </a:stretch>
        </p:blipFill>
        <p:spPr>
          <a:xfrm>
            <a:off x="951230" y="1453515"/>
            <a:ext cx="5334635" cy="4001135"/>
          </a:xfrm>
          <a:prstGeom prst="rect">
            <a:avLst/>
          </a:prstGeom>
        </p:spPr>
      </p:pic>
      <p:pic>
        <p:nvPicPr>
          <p:cNvPr id="9" name="图片 8" descr="untitled"/>
          <p:cNvPicPr>
            <a:picLocks noChangeAspect="1"/>
          </p:cNvPicPr>
          <p:nvPr/>
        </p:nvPicPr>
        <p:blipFill>
          <a:blip r:embed="rId3"/>
          <a:stretch>
            <a:fillRect/>
          </a:stretch>
        </p:blipFill>
        <p:spPr>
          <a:xfrm>
            <a:off x="6473825" y="1453515"/>
            <a:ext cx="5334635" cy="4001135"/>
          </a:xfrm>
          <a:prstGeom prst="rect">
            <a:avLst/>
          </a:prstGeom>
        </p:spPr>
      </p:pic>
      <p:sp>
        <p:nvSpPr>
          <p:cNvPr id="10" name="文本框 9"/>
          <p:cNvSpPr txBox="1"/>
          <p:nvPr/>
        </p:nvSpPr>
        <p:spPr>
          <a:xfrm>
            <a:off x="951230" y="5801360"/>
            <a:ext cx="8846820" cy="521970"/>
          </a:xfrm>
          <a:prstGeom prst="rect">
            <a:avLst/>
          </a:prstGeom>
          <a:noFill/>
        </p:spPr>
        <p:txBody>
          <a:bodyPr wrap="square" rtlCol="0" anchor="t">
            <a:spAutoFit/>
          </a:bodyPr>
          <a:p>
            <a:r>
              <a:rPr lang="zh-CN" altLang="en-US" sz="2800" b="1"/>
              <a:t>可见，经过五次迭代，感知器已收敛。</a:t>
            </a:r>
            <a:endParaRPr lang="zh-CN" altLang="en-US" sz="2800" b="1"/>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cxnSp>
        <p:nvCxnSpPr>
          <p:cNvPr id="4" name="直接连接符 3"/>
          <p:cNvCxnSpPr/>
          <p:nvPr>
            <p:custDataLst>
              <p:tags r:id="rId2"/>
            </p:custDataLst>
          </p:nvPr>
        </p:nvCxnSpPr>
        <p:spPr>
          <a:xfrm>
            <a:off x="2409651" y="2267999"/>
            <a:ext cx="1721988" cy="0"/>
          </a:xfrm>
          <a:prstGeom prst="line">
            <a:avLst/>
          </a:prstGeom>
          <a:ln>
            <a:solidFill>
              <a:schemeClr val="accent1">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 name="矩形 4"/>
          <p:cNvSpPr/>
          <p:nvPr>
            <p:custDataLst>
              <p:tags r:id="rId3"/>
            </p:custDataLst>
          </p:nvPr>
        </p:nvSpPr>
        <p:spPr>
          <a:xfrm>
            <a:off x="1630337" y="2194954"/>
            <a:ext cx="1363871" cy="81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800" b="1">
              <a:sym typeface="Arial" panose="020B0604020202020204" pitchFamily="34" charset="0"/>
            </a:endParaRPr>
          </a:p>
        </p:txBody>
      </p:sp>
      <p:sp>
        <p:nvSpPr>
          <p:cNvPr id="12" name="标题 1"/>
          <p:cNvSpPr txBox="1"/>
          <p:nvPr>
            <p:custDataLst>
              <p:tags r:id="rId4"/>
            </p:custDataLst>
          </p:nvPr>
        </p:nvSpPr>
        <p:spPr>
          <a:xfrm>
            <a:off x="1554221" y="2403657"/>
            <a:ext cx="2847066" cy="1405115"/>
          </a:xfrm>
          <a:prstGeom prst="rect">
            <a:avLst/>
          </a:prstGeom>
          <a:noFill/>
        </p:spPr>
        <p:txBody>
          <a:bodyPr wrap="square" rtlCol="0">
            <a:noAutofit/>
          </a:bodyPr>
          <a:lstStyle>
            <a:defPPr>
              <a:defRPr lang="zh-CN"/>
            </a:defPPr>
            <a:lvl1pPr>
              <a:lnSpc>
                <a:spcPct val="130000"/>
              </a:lnSpc>
              <a:defRPr sz="1200"/>
            </a:lvl1pPr>
          </a:lstStyle>
          <a:p>
            <a:r>
              <a:rPr lang="zh-CN" altLang="en-US" sz="2800" b="1">
                <a:sym typeface="Arial" panose="020B0604020202020204" pitchFamily="34" charset="0"/>
              </a:rPr>
              <a:t>什么是神经网络？</a:t>
            </a:r>
            <a:endParaRPr lang="zh-CN" altLang="en-US" sz="2800" b="1">
              <a:sym typeface="Arial" panose="020B0604020202020204" pitchFamily="34" charset="0"/>
            </a:endParaRPr>
          </a:p>
        </p:txBody>
      </p:sp>
      <p:sp>
        <p:nvSpPr>
          <p:cNvPr id="14" name="标题 1"/>
          <p:cNvSpPr txBox="1"/>
          <p:nvPr>
            <p:custDataLst>
              <p:tags r:id="rId5"/>
            </p:custDataLst>
          </p:nvPr>
        </p:nvSpPr>
        <p:spPr>
          <a:xfrm>
            <a:off x="892397" y="1610584"/>
            <a:ext cx="505711" cy="809261"/>
          </a:xfrm>
          <a:prstGeom prst="rect">
            <a:avLst/>
          </a:prstGeom>
          <a:noFill/>
        </p:spPr>
        <p:txBody>
          <a:bodyPr wrap="square" rtlCol="0">
            <a:noAutofit/>
          </a:bodyPr>
          <a:lstStyle>
            <a:defPPr>
              <a:defRPr lang="zh-CN"/>
            </a:defPPr>
            <a:lvl1pPr>
              <a:lnSpc>
                <a:spcPct val="130000"/>
              </a:lnSpc>
              <a:defRPr sz="1200"/>
            </a:lvl1pPr>
          </a:lstStyle>
          <a:p>
            <a:r>
              <a:rPr lang="en-US" altLang="zh-CN" sz="5400" b="1" i="1" dirty="0">
                <a:sym typeface="Arial" panose="020B0604020202020204" pitchFamily="34" charset="0"/>
              </a:rPr>
              <a:t>1</a:t>
            </a:r>
            <a:endParaRPr lang="en-US" altLang="zh-CN" sz="5400" b="1" i="1" dirty="0">
              <a:sym typeface="Arial" panose="020B0604020202020204" pitchFamily="34" charset="0"/>
            </a:endParaRPr>
          </a:p>
        </p:txBody>
      </p:sp>
      <p:sp>
        <p:nvSpPr>
          <p:cNvPr id="29" name="标题 1"/>
          <p:cNvSpPr txBox="1"/>
          <p:nvPr>
            <p:custDataLst>
              <p:tags r:id="rId6"/>
            </p:custDataLst>
          </p:nvPr>
        </p:nvSpPr>
        <p:spPr>
          <a:xfrm>
            <a:off x="4887265" y="2403657"/>
            <a:ext cx="2847066" cy="1405115"/>
          </a:xfrm>
          <a:prstGeom prst="rect">
            <a:avLst/>
          </a:prstGeom>
          <a:noFill/>
        </p:spPr>
        <p:txBody>
          <a:bodyPr wrap="square" rtlCol="0">
            <a:noAutofit/>
          </a:bodyPr>
          <a:lstStyle>
            <a:defPPr>
              <a:defRPr lang="zh-CN"/>
            </a:defPPr>
            <a:lvl1pPr>
              <a:lnSpc>
                <a:spcPct val="130000"/>
              </a:lnSpc>
              <a:defRPr sz="1200"/>
            </a:lvl1pPr>
          </a:lstStyle>
          <a:p>
            <a:r>
              <a:rPr lang="zh-CN" altLang="en-US" sz="2800" b="1">
                <a:sym typeface="Arial" panose="020B0604020202020204" pitchFamily="34" charset="0"/>
              </a:rPr>
              <a:t>神经网络的结构</a:t>
            </a:r>
            <a:endParaRPr lang="zh-CN" altLang="en-US" sz="2800" b="1">
              <a:sym typeface="Arial" panose="020B0604020202020204" pitchFamily="34" charset="0"/>
            </a:endParaRPr>
          </a:p>
        </p:txBody>
      </p:sp>
      <p:cxnSp>
        <p:nvCxnSpPr>
          <p:cNvPr id="27" name="直接连接符 26"/>
          <p:cNvCxnSpPr/>
          <p:nvPr>
            <p:custDataLst>
              <p:tags r:id="rId7"/>
            </p:custDataLst>
          </p:nvPr>
        </p:nvCxnSpPr>
        <p:spPr>
          <a:xfrm>
            <a:off x="5742695" y="2267999"/>
            <a:ext cx="1721988" cy="0"/>
          </a:xfrm>
          <a:prstGeom prst="line">
            <a:avLst/>
          </a:prstGeom>
          <a:ln>
            <a:solidFill>
              <a:schemeClr val="accent1">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8" name="矩形 27"/>
          <p:cNvSpPr/>
          <p:nvPr>
            <p:custDataLst>
              <p:tags r:id="rId8"/>
            </p:custDataLst>
          </p:nvPr>
        </p:nvSpPr>
        <p:spPr>
          <a:xfrm>
            <a:off x="4963381" y="2194954"/>
            <a:ext cx="1363871" cy="81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800" b="1">
              <a:solidFill>
                <a:schemeClr val="accent2"/>
              </a:solidFill>
              <a:sym typeface="Arial" panose="020B0604020202020204" pitchFamily="34" charset="0"/>
            </a:endParaRPr>
          </a:p>
        </p:txBody>
      </p:sp>
      <p:sp>
        <p:nvSpPr>
          <p:cNvPr id="30" name="标题 1"/>
          <p:cNvSpPr txBox="1"/>
          <p:nvPr>
            <p:custDataLst>
              <p:tags r:id="rId9"/>
            </p:custDataLst>
          </p:nvPr>
        </p:nvSpPr>
        <p:spPr>
          <a:xfrm>
            <a:off x="4225441" y="1610584"/>
            <a:ext cx="505711" cy="809261"/>
          </a:xfrm>
          <a:prstGeom prst="rect">
            <a:avLst/>
          </a:prstGeom>
          <a:noFill/>
        </p:spPr>
        <p:txBody>
          <a:bodyPr wrap="square" rtlCol="0">
            <a:noAutofit/>
          </a:bodyPr>
          <a:lstStyle>
            <a:defPPr>
              <a:defRPr lang="zh-CN"/>
            </a:defPPr>
            <a:lvl1pPr>
              <a:lnSpc>
                <a:spcPct val="130000"/>
              </a:lnSpc>
              <a:defRPr sz="1200"/>
            </a:lvl1pPr>
          </a:lstStyle>
          <a:p>
            <a:r>
              <a:rPr lang="en-US" altLang="zh-CN" sz="5400" b="1" i="1" dirty="0">
                <a:sym typeface="Arial" panose="020B0604020202020204" pitchFamily="34" charset="0"/>
              </a:rPr>
              <a:t>2</a:t>
            </a:r>
            <a:endParaRPr lang="en-US" altLang="zh-CN" sz="5400" b="1" i="1" dirty="0">
              <a:sym typeface="Arial" panose="020B0604020202020204" pitchFamily="34" charset="0"/>
            </a:endParaRPr>
          </a:p>
        </p:txBody>
      </p:sp>
      <p:cxnSp>
        <p:nvCxnSpPr>
          <p:cNvPr id="32" name="直接连接符 31"/>
          <p:cNvCxnSpPr/>
          <p:nvPr>
            <p:custDataLst>
              <p:tags r:id="rId10"/>
            </p:custDataLst>
          </p:nvPr>
        </p:nvCxnSpPr>
        <p:spPr>
          <a:xfrm>
            <a:off x="9075739" y="2267999"/>
            <a:ext cx="1721988" cy="0"/>
          </a:xfrm>
          <a:prstGeom prst="line">
            <a:avLst/>
          </a:prstGeom>
          <a:ln>
            <a:solidFill>
              <a:schemeClr val="accent1">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3" name="矩形 32"/>
          <p:cNvSpPr/>
          <p:nvPr>
            <p:custDataLst>
              <p:tags r:id="rId11"/>
            </p:custDataLst>
          </p:nvPr>
        </p:nvSpPr>
        <p:spPr>
          <a:xfrm>
            <a:off x="8296425" y="2194954"/>
            <a:ext cx="1363871" cy="81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800" b="1" dirty="0">
              <a:sym typeface="Arial" panose="020B0604020202020204" pitchFamily="34" charset="0"/>
            </a:endParaRPr>
          </a:p>
        </p:txBody>
      </p:sp>
      <p:sp>
        <p:nvSpPr>
          <p:cNvPr id="34" name="标题 1"/>
          <p:cNvSpPr txBox="1"/>
          <p:nvPr>
            <p:custDataLst>
              <p:tags r:id="rId12"/>
            </p:custDataLst>
          </p:nvPr>
        </p:nvSpPr>
        <p:spPr>
          <a:xfrm>
            <a:off x="8220309" y="2403657"/>
            <a:ext cx="2847066" cy="1405115"/>
          </a:xfrm>
          <a:prstGeom prst="rect">
            <a:avLst/>
          </a:prstGeom>
          <a:noFill/>
        </p:spPr>
        <p:txBody>
          <a:bodyPr wrap="square" rtlCol="0">
            <a:noAutofit/>
          </a:bodyPr>
          <a:lstStyle>
            <a:defPPr>
              <a:defRPr lang="zh-CN"/>
            </a:defPPr>
            <a:lvl1pPr>
              <a:lnSpc>
                <a:spcPct val="130000"/>
              </a:lnSpc>
              <a:defRPr sz="1200"/>
            </a:lvl1pPr>
          </a:lstStyle>
          <a:p>
            <a:r>
              <a:rPr lang="zh-CN" altLang="en-US" sz="2800" b="1">
                <a:sym typeface="Arial" panose="020B0604020202020204" pitchFamily="34" charset="0"/>
              </a:rPr>
              <a:t>几种神经网络</a:t>
            </a:r>
            <a:endParaRPr lang="zh-CN" altLang="en-US" sz="2800" b="1">
              <a:sym typeface="Arial" panose="020B0604020202020204" pitchFamily="34" charset="0"/>
            </a:endParaRPr>
          </a:p>
        </p:txBody>
      </p:sp>
      <p:sp>
        <p:nvSpPr>
          <p:cNvPr id="35" name="标题 1"/>
          <p:cNvSpPr txBox="1"/>
          <p:nvPr>
            <p:custDataLst>
              <p:tags r:id="rId13"/>
            </p:custDataLst>
          </p:nvPr>
        </p:nvSpPr>
        <p:spPr>
          <a:xfrm>
            <a:off x="7558485" y="1610584"/>
            <a:ext cx="505711" cy="809261"/>
          </a:xfrm>
          <a:prstGeom prst="rect">
            <a:avLst/>
          </a:prstGeom>
          <a:noFill/>
        </p:spPr>
        <p:txBody>
          <a:bodyPr wrap="square" rtlCol="0">
            <a:noAutofit/>
          </a:bodyPr>
          <a:lstStyle>
            <a:defPPr>
              <a:defRPr lang="zh-CN"/>
            </a:defPPr>
            <a:lvl1pPr>
              <a:lnSpc>
                <a:spcPct val="130000"/>
              </a:lnSpc>
              <a:defRPr sz="1200"/>
            </a:lvl1pPr>
          </a:lstStyle>
          <a:p>
            <a:r>
              <a:rPr lang="en-US" altLang="zh-CN" sz="5400" b="1" i="1" dirty="0">
                <a:sym typeface="Arial" panose="020B0604020202020204" pitchFamily="34" charset="0"/>
              </a:rPr>
              <a:t>3</a:t>
            </a:r>
            <a:endParaRPr lang="en-US" altLang="zh-CN" sz="5400" b="1" i="1" dirty="0">
              <a:sym typeface="Arial" panose="020B0604020202020204" pitchFamily="34" charset="0"/>
            </a:endParaRPr>
          </a:p>
        </p:txBody>
      </p:sp>
      <p:cxnSp>
        <p:nvCxnSpPr>
          <p:cNvPr id="37" name="直接连接符 36"/>
          <p:cNvCxnSpPr/>
          <p:nvPr>
            <p:custDataLst>
              <p:tags r:id="rId14"/>
            </p:custDataLst>
          </p:nvPr>
        </p:nvCxnSpPr>
        <p:spPr>
          <a:xfrm>
            <a:off x="4187888" y="4567927"/>
            <a:ext cx="1721988" cy="0"/>
          </a:xfrm>
          <a:prstGeom prst="line">
            <a:avLst/>
          </a:prstGeom>
          <a:ln>
            <a:solidFill>
              <a:schemeClr val="accent1">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8" name="矩形 37"/>
          <p:cNvSpPr/>
          <p:nvPr>
            <p:custDataLst>
              <p:tags r:id="rId15"/>
            </p:custDataLst>
          </p:nvPr>
        </p:nvSpPr>
        <p:spPr>
          <a:xfrm>
            <a:off x="3408574" y="4494882"/>
            <a:ext cx="1363871" cy="81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800" b="1">
              <a:solidFill>
                <a:schemeClr val="accent2"/>
              </a:solidFill>
              <a:sym typeface="Arial" panose="020B0604020202020204" pitchFamily="34" charset="0"/>
            </a:endParaRPr>
          </a:p>
        </p:txBody>
      </p:sp>
      <p:sp>
        <p:nvSpPr>
          <p:cNvPr id="39" name="标题 1"/>
          <p:cNvSpPr txBox="1"/>
          <p:nvPr>
            <p:custDataLst>
              <p:tags r:id="rId16"/>
            </p:custDataLst>
          </p:nvPr>
        </p:nvSpPr>
        <p:spPr>
          <a:xfrm>
            <a:off x="3332458" y="4703585"/>
            <a:ext cx="2847066" cy="1405115"/>
          </a:xfrm>
          <a:prstGeom prst="rect">
            <a:avLst/>
          </a:prstGeom>
          <a:noFill/>
        </p:spPr>
        <p:txBody>
          <a:bodyPr wrap="square" rtlCol="0">
            <a:noAutofit/>
          </a:bodyPr>
          <a:lstStyle>
            <a:defPPr>
              <a:defRPr lang="zh-CN"/>
            </a:defPPr>
            <a:lvl1pPr>
              <a:lnSpc>
                <a:spcPct val="130000"/>
              </a:lnSpc>
              <a:defRPr sz="1200"/>
            </a:lvl1pPr>
          </a:lstStyle>
          <a:p>
            <a:r>
              <a:rPr lang="zh-CN" altLang="en-US" sz="2800" b="1">
                <a:sym typeface="Arial" panose="020B0604020202020204" pitchFamily="34" charset="0"/>
              </a:rPr>
              <a:t>工具箱使用</a:t>
            </a:r>
            <a:endParaRPr lang="zh-CN" altLang="en-US" sz="2800" b="1">
              <a:sym typeface="Arial" panose="020B0604020202020204" pitchFamily="34" charset="0"/>
            </a:endParaRPr>
          </a:p>
        </p:txBody>
      </p:sp>
      <p:sp>
        <p:nvSpPr>
          <p:cNvPr id="40" name="标题 1"/>
          <p:cNvSpPr txBox="1"/>
          <p:nvPr>
            <p:custDataLst>
              <p:tags r:id="rId17"/>
            </p:custDataLst>
          </p:nvPr>
        </p:nvSpPr>
        <p:spPr>
          <a:xfrm>
            <a:off x="2670634" y="3910512"/>
            <a:ext cx="505711" cy="809261"/>
          </a:xfrm>
          <a:prstGeom prst="rect">
            <a:avLst/>
          </a:prstGeom>
          <a:noFill/>
        </p:spPr>
        <p:txBody>
          <a:bodyPr wrap="square" rtlCol="0">
            <a:noAutofit/>
          </a:bodyPr>
          <a:lstStyle>
            <a:defPPr>
              <a:defRPr lang="zh-CN"/>
            </a:defPPr>
            <a:lvl1pPr>
              <a:lnSpc>
                <a:spcPct val="130000"/>
              </a:lnSpc>
              <a:defRPr sz="1200"/>
            </a:lvl1pPr>
          </a:lstStyle>
          <a:p>
            <a:r>
              <a:rPr lang="en-US" altLang="zh-CN" sz="5400" b="1" i="1" dirty="0">
                <a:sym typeface="Arial" panose="020B0604020202020204" pitchFamily="34" charset="0"/>
              </a:rPr>
              <a:t>4</a:t>
            </a:r>
            <a:endParaRPr lang="en-US" altLang="zh-CN" sz="5400" b="1" i="1" dirty="0">
              <a:sym typeface="Arial" panose="020B0604020202020204" pitchFamily="34" charset="0"/>
            </a:endParaRPr>
          </a:p>
        </p:txBody>
      </p:sp>
      <p:cxnSp>
        <p:nvCxnSpPr>
          <p:cNvPr id="44" name="直接连接符 43"/>
          <p:cNvCxnSpPr/>
          <p:nvPr>
            <p:custDataLst>
              <p:tags r:id="rId18"/>
            </p:custDataLst>
          </p:nvPr>
        </p:nvCxnSpPr>
        <p:spPr>
          <a:xfrm>
            <a:off x="7874679" y="4567927"/>
            <a:ext cx="1721988" cy="0"/>
          </a:xfrm>
          <a:prstGeom prst="line">
            <a:avLst/>
          </a:prstGeom>
          <a:ln>
            <a:solidFill>
              <a:schemeClr val="accent1">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5" name="矩形 44"/>
          <p:cNvSpPr/>
          <p:nvPr>
            <p:custDataLst>
              <p:tags r:id="rId19"/>
            </p:custDataLst>
          </p:nvPr>
        </p:nvSpPr>
        <p:spPr>
          <a:xfrm>
            <a:off x="7095365" y="4494882"/>
            <a:ext cx="1363871" cy="81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800" b="1">
              <a:solidFill>
                <a:schemeClr val="accent2"/>
              </a:solidFill>
              <a:sym typeface="Arial" panose="020B0604020202020204" pitchFamily="34" charset="0"/>
            </a:endParaRPr>
          </a:p>
        </p:txBody>
      </p:sp>
      <p:sp>
        <p:nvSpPr>
          <p:cNvPr id="46" name="标题 1"/>
          <p:cNvSpPr txBox="1"/>
          <p:nvPr>
            <p:custDataLst>
              <p:tags r:id="rId20"/>
            </p:custDataLst>
          </p:nvPr>
        </p:nvSpPr>
        <p:spPr>
          <a:xfrm>
            <a:off x="7019249" y="4703585"/>
            <a:ext cx="2847066" cy="1405115"/>
          </a:xfrm>
          <a:prstGeom prst="rect">
            <a:avLst/>
          </a:prstGeom>
          <a:noFill/>
        </p:spPr>
        <p:txBody>
          <a:bodyPr wrap="square" rtlCol="0">
            <a:normAutofit/>
          </a:bodyPr>
          <a:lstStyle>
            <a:defPPr>
              <a:defRPr lang="zh-CN"/>
            </a:defPPr>
            <a:lvl1pPr>
              <a:lnSpc>
                <a:spcPct val="130000"/>
              </a:lnSpc>
              <a:defRPr sz="1200"/>
            </a:lvl1pPr>
          </a:lstStyle>
          <a:p>
            <a:r>
              <a:rPr lang="zh-CN" altLang="en-US" sz="2800" b="1">
                <a:sym typeface="Arial" panose="020B0604020202020204" pitchFamily="34" charset="0"/>
              </a:rPr>
              <a:t>作业</a:t>
            </a:r>
            <a:endParaRPr lang="zh-CN" altLang="en-US" sz="2800" b="1">
              <a:sym typeface="Arial" panose="020B0604020202020204" pitchFamily="34" charset="0"/>
            </a:endParaRPr>
          </a:p>
        </p:txBody>
      </p:sp>
      <p:sp>
        <p:nvSpPr>
          <p:cNvPr id="47" name="标题 1"/>
          <p:cNvSpPr txBox="1"/>
          <p:nvPr>
            <p:custDataLst>
              <p:tags r:id="rId21"/>
            </p:custDataLst>
          </p:nvPr>
        </p:nvSpPr>
        <p:spPr>
          <a:xfrm>
            <a:off x="6357425" y="3910512"/>
            <a:ext cx="505711" cy="809261"/>
          </a:xfrm>
          <a:prstGeom prst="rect">
            <a:avLst/>
          </a:prstGeom>
          <a:noFill/>
        </p:spPr>
        <p:txBody>
          <a:bodyPr wrap="square" rtlCol="0">
            <a:noAutofit/>
          </a:bodyPr>
          <a:lstStyle>
            <a:defPPr>
              <a:defRPr lang="zh-CN"/>
            </a:defPPr>
            <a:lvl1pPr>
              <a:lnSpc>
                <a:spcPct val="130000"/>
              </a:lnSpc>
              <a:defRPr sz="1200"/>
            </a:lvl1pPr>
          </a:lstStyle>
          <a:p>
            <a:r>
              <a:rPr lang="en-US" altLang="zh-CN" sz="5400" b="1" i="1" dirty="0">
                <a:sym typeface="Arial" panose="020B0604020202020204" pitchFamily="34" charset="0"/>
              </a:rPr>
              <a:t>5</a:t>
            </a:r>
            <a:endParaRPr lang="en-US" altLang="zh-CN" sz="5400" b="1" i="1" dirty="0">
              <a:sym typeface="Arial" panose="020B0604020202020204" pitchFamily="34" charset="0"/>
            </a:endParaRPr>
          </a:p>
        </p:txBody>
      </p:sp>
      <p:sp>
        <p:nvSpPr>
          <p:cNvPr id="24" name="矩形 23"/>
          <p:cNvSpPr/>
          <p:nvPr>
            <p:custDataLst>
              <p:tags r:id="rId22"/>
            </p:custDataLst>
          </p:nvPr>
        </p:nvSpPr>
        <p:spPr>
          <a:xfrm>
            <a:off x="2216842" y="405194"/>
            <a:ext cx="7758317" cy="969839"/>
          </a:xfrm>
          <a:prstGeom prst="rect">
            <a:avLst/>
          </a:prstGeom>
        </p:spPr>
        <p:txBody>
          <a:bodyPr wrap="square" anchor="ctr" anchorCtr="0">
            <a:noAutofit/>
          </a:bodyPr>
          <a:lstStyle/>
          <a:p>
            <a:pPr algn="ctr"/>
            <a:r>
              <a:rPr lang="zh-CN" altLang="da-DK" sz="4000" b="1">
                <a:latin typeface="+mj-lt"/>
                <a:ea typeface="+mj-ea"/>
                <a:cs typeface="+mj-cs"/>
                <a:sym typeface="Arial" panose="020B0604020202020204" pitchFamily="34" charset="0"/>
              </a:rPr>
              <a:t>内容</a:t>
            </a:r>
            <a:endParaRPr lang="zh-CN" altLang="da-DK" sz="4000" b="1">
              <a:latin typeface="+mj-lt"/>
              <a:ea typeface="+mj-ea"/>
              <a:cs typeface="+mj-cs"/>
              <a:sym typeface="Arial" panose="020B0604020202020204" pitchFamily="34" charset="0"/>
            </a:endParaRPr>
          </a:p>
        </p:txBody>
      </p:sp>
      <p:sp>
        <p:nvSpPr>
          <p:cNvPr id="2" name="文本框 1"/>
          <p:cNvSpPr txBox="1"/>
          <p:nvPr/>
        </p:nvSpPr>
        <p:spPr>
          <a:xfrm>
            <a:off x="2181225" y="1610360"/>
            <a:ext cx="1484630" cy="583565"/>
          </a:xfrm>
          <a:prstGeom prst="rect">
            <a:avLst/>
          </a:prstGeom>
          <a:noFill/>
        </p:spPr>
        <p:txBody>
          <a:bodyPr wrap="none" rtlCol="0">
            <a:spAutoFit/>
          </a:bodyPr>
          <a:p>
            <a:r>
              <a:rPr lang="en-US" altLang="zh-CN" sz="3200" b="1"/>
              <a:t>PART1</a:t>
            </a:r>
            <a:endParaRPr lang="en-US" altLang="zh-CN" sz="3200" b="1"/>
          </a:p>
        </p:txBody>
      </p:sp>
      <p:sp>
        <p:nvSpPr>
          <p:cNvPr id="3" name="文本框 2"/>
          <p:cNvSpPr txBox="1"/>
          <p:nvPr/>
        </p:nvSpPr>
        <p:spPr>
          <a:xfrm>
            <a:off x="5353685" y="1610360"/>
            <a:ext cx="1484630" cy="583565"/>
          </a:xfrm>
          <a:prstGeom prst="rect">
            <a:avLst/>
          </a:prstGeom>
          <a:noFill/>
        </p:spPr>
        <p:txBody>
          <a:bodyPr wrap="none" rtlCol="0">
            <a:spAutoFit/>
          </a:bodyPr>
          <a:p>
            <a:r>
              <a:rPr lang="en-US" altLang="zh-CN" sz="3200" b="1"/>
              <a:t>PART1</a:t>
            </a:r>
            <a:endParaRPr lang="en-US" altLang="zh-CN" sz="3200" b="1"/>
          </a:p>
        </p:txBody>
      </p:sp>
      <p:sp>
        <p:nvSpPr>
          <p:cNvPr id="6" name="文本框 5"/>
          <p:cNvSpPr txBox="1"/>
          <p:nvPr/>
        </p:nvSpPr>
        <p:spPr>
          <a:xfrm>
            <a:off x="8901430" y="1611630"/>
            <a:ext cx="1484630" cy="583565"/>
          </a:xfrm>
          <a:prstGeom prst="rect">
            <a:avLst/>
          </a:prstGeom>
          <a:noFill/>
        </p:spPr>
        <p:txBody>
          <a:bodyPr wrap="none" rtlCol="0">
            <a:spAutoFit/>
          </a:bodyPr>
          <a:p>
            <a:r>
              <a:rPr lang="en-US" altLang="zh-CN" sz="3200" b="1"/>
              <a:t>PART1</a:t>
            </a:r>
            <a:endParaRPr lang="en-US" altLang="zh-CN" sz="3200" b="1"/>
          </a:p>
        </p:txBody>
      </p:sp>
      <p:sp>
        <p:nvSpPr>
          <p:cNvPr id="7" name="文本框 6"/>
          <p:cNvSpPr txBox="1"/>
          <p:nvPr/>
        </p:nvSpPr>
        <p:spPr>
          <a:xfrm>
            <a:off x="3735705" y="3910330"/>
            <a:ext cx="1484630" cy="583565"/>
          </a:xfrm>
          <a:prstGeom prst="rect">
            <a:avLst/>
          </a:prstGeom>
          <a:noFill/>
        </p:spPr>
        <p:txBody>
          <a:bodyPr wrap="none" rtlCol="0">
            <a:spAutoFit/>
          </a:bodyPr>
          <a:p>
            <a:r>
              <a:rPr lang="en-US" altLang="zh-CN" sz="3200" b="1"/>
              <a:t>PART2</a:t>
            </a:r>
            <a:endParaRPr lang="en-US" altLang="zh-CN" sz="3200" b="1"/>
          </a:p>
        </p:txBody>
      </p:sp>
      <p:sp>
        <p:nvSpPr>
          <p:cNvPr id="8" name="文本框 7"/>
          <p:cNvSpPr txBox="1"/>
          <p:nvPr/>
        </p:nvSpPr>
        <p:spPr>
          <a:xfrm>
            <a:off x="7465060" y="3910330"/>
            <a:ext cx="1484630" cy="583565"/>
          </a:xfrm>
          <a:prstGeom prst="rect">
            <a:avLst/>
          </a:prstGeom>
          <a:noFill/>
        </p:spPr>
        <p:txBody>
          <a:bodyPr wrap="none" rtlCol="0">
            <a:spAutoFit/>
          </a:bodyPr>
          <a:p>
            <a:r>
              <a:rPr lang="en-US" altLang="zh-CN" sz="3200" b="1"/>
              <a:t>PART2</a:t>
            </a:r>
            <a:endParaRPr lang="en-US" altLang="zh-CN" sz="3200" b="1"/>
          </a:p>
        </p:txBody>
      </p:sp>
    </p:spTree>
    <p:custDataLst>
      <p:tags r:id="rId2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603295" y="2583599"/>
            <a:ext cx="6692900" cy="922020"/>
          </a:xfrm>
          <a:prstGeom prst="rect">
            <a:avLst/>
          </a:prstGeom>
          <a:noFill/>
        </p:spPr>
        <p:txBody>
          <a:bodyPr wrap="square" rtlCol="0" anchor="b">
            <a:spAutoFit/>
          </a:bodyPr>
          <a:lstStyle/>
          <a:p>
            <a:r>
              <a:rPr lang="zh-CN" altLang="en-US" sz="5400" b="1">
                <a:latin typeface="+mj-lt"/>
                <a:ea typeface="+mj-ea"/>
                <a:cs typeface="+mj-cs"/>
              </a:rPr>
              <a:t>神经网络的结构</a:t>
            </a:r>
            <a:endParaRPr lang="zh-CN" altLang="en-US" sz="5400" b="1">
              <a:latin typeface="+mj-lt"/>
              <a:ea typeface="+mj-ea"/>
              <a:cs typeface="+mj-cs"/>
            </a:endParaRPr>
          </a:p>
        </p:txBody>
      </p:sp>
      <p:sp>
        <p:nvSpPr>
          <p:cNvPr id="6" name="文本框 5"/>
          <p:cNvSpPr txBox="1"/>
          <p:nvPr>
            <p:custDataLst>
              <p:tags r:id="rId3"/>
            </p:custDataLst>
          </p:nvPr>
        </p:nvSpPr>
        <p:spPr>
          <a:xfrm>
            <a:off x="2603295" y="3506095"/>
            <a:ext cx="6692900" cy="645160"/>
          </a:xfrm>
          <a:prstGeom prst="rect">
            <a:avLst/>
          </a:prstGeom>
          <a:noFill/>
        </p:spPr>
        <p:txBody>
          <a:bodyPr wrap="square" rtlCol="0" anchor="b">
            <a:spAutoFit/>
          </a:bodyPr>
          <a:lstStyle/>
          <a:p>
            <a:r>
              <a:rPr lang="zh-CN" altLang="en-US" b="1" dirty="0"/>
              <a:t>介绍激励函数</a:t>
            </a:r>
            <a:endParaRPr lang="zh-CN" altLang="en-US" b="1" dirty="0"/>
          </a:p>
          <a:p>
            <a:r>
              <a:rPr lang="zh-CN" altLang="en-US" b="1" dirty="0"/>
              <a:t>举例：</a:t>
            </a:r>
            <a:r>
              <a:rPr lang="en-US" altLang="zh-CN" b="1" dirty="0"/>
              <a:t>BP</a:t>
            </a:r>
            <a:r>
              <a:rPr lang="zh-CN" altLang="en-US" b="1" dirty="0"/>
              <a:t>神经网络的学习</a:t>
            </a:r>
            <a:endParaRPr lang="zh-CN" altLang="en-US" b="1" dirty="0"/>
          </a:p>
        </p:txBody>
      </p:sp>
      <p:grpSp>
        <p:nvGrpSpPr>
          <p:cNvPr id="8" name="组合 7"/>
          <p:cNvGrpSpPr/>
          <p:nvPr>
            <p:custDataLst>
              <p:tags r:id="rId4"/>
            </p:custDataLst>
          </p:nvPr>
        </p:nvGrpSpPr>
        <p:grpSpPr>
          <a:xfrm>
            <a:off x="1212355" y="2421579"/>
            <a:ext cx="1044284" cy="1612497"/>
            <a:chOff x="1212355" y="2421579"/>
            <a:chExt cx="1044284" cy="1612497"/>
          </a:xfrm>
        </p:grpSpPr>
        <p:cxnSp>
          <p:nvCxnSpPr>
            <p:cNvPr id="11" name="直接连接符 10"/>
            <p:cNvCxnSpPr/>
            <p:nvPr>
              <p:custDataLst>
                <p:tags r:id="rId5"/>
              </p:custDataLst>
            </p:nvPr>
          </p:nvCxnSpPr>
          <p:spPr>
            <a:xfrm flipH="1">
              <a:off x="1212355" y="2430354"/>
              <a:ext cx="104428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6"/>
              </p:custDataLst>
            </p:nvPr>
          </p:nvCxnSpPr>
          <p:spPr>
            <a:xfrm>
              <a:off x="1212355" y="2421579"/>
              <a:ext cx="0" cy="161249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7"/>
              </p:custDataLst>
            </p:nvPr>
          </p:nvCxnSpPr>
          <p:spPr>
            <a:xfrm>
              <a:off x="2256639" y="2421579"/>
              <a:ext cx="0" cy="161249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8"/>
              </p:custDataLst>
            </p:nvPr>
          </p:nvCxnSpPr>
          <p:spPr>
            <a:xfrm flipH="1">
              <a:off x="1212355" y="4020913"/>
              <a:ext cx="104428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矩形 19"/>
            <p:cNvSpPr/>
            <p:nvPr>
              <p:custDataLst>
                <p:tags r:id="rId9"/>
              </p:custDataLst>
            </p:nvPr>
          </p:nvSpPr>
          <p:spPr>
            <a:xfrm>
              <a:off x="1308885" y="2460027"/>
              <a:ext cx="851223" cy="153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9600">
                  <a:solidFill>
                    <a:schemeClr val="tx1"/>
                  </a:solidFill>
                </a:rPr>
                <a:t>2</a:t>
              </a:r>
              <a:endParaRPr lang="en-US" altLang="zh-CN" sz="9600">
                <a:solidFill>
                  <a:schemeClr val="tx1"/>
                </a:solidFill>
              </a:endParaRPr>
            </a:p>
          </p:txBody>
        </p:sp>
      </p:grpSp>
    </p:spTree>
    <p:custDataLst>
      <p:tags r:id="rId10"/>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grpSp>
        <p:nvGrpSpPr>
          <p:cNvPr id="17" name="组合 16"/>
          <p:cNvGrpSpPr/>
          <p:nvPr>
            <p:custDataLst>
              <p:tags r:id="rId2"/>
            </p:custDataLst>
          </p:nvPr>
        </p:nvGrpSpPr>
        <p:grpSpPr>
          <a:xfrm>
            <a:off x="1000137" y="1943870"/>
            <a:ext cx="3089221" cy="3907494"/>
            <a:chOff x="851769" y="1882140"/>
            <a:chExt cx="2567706" cy="3247841"/>
          </a:xfrm>
        </p:grpSpPr>
        <p:sp>
          <p:nvSpPr>
            <p:cNvPr id="3" name="椭圆 2"/>
            <p:cNvSpPr/>
            <p:nvPr>
              <p:custDataLst>
                <p:tags r:id="rId3"/>
              </p:custDataLst>
            </p:nvPr>
          </p:nvSpPr>
          <p:spPr>
            <a:xfrm>
              <a:off x="1388745" y="1985010"/>
              <a:ext cx="1432560" cy="1432560"/>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da-DK" sz="5400">
                  <a:solidFill>
                    <a:schemeClr val="bg1"/>
                  </a:solidFill>
                  <a:latin typeface="+mj-lt"/>
                  <a:ea typeface="+mj-ea"/>
                  <a:cs typeface="+mj-cs"/>
                </a:rPr>
                <a:t>1</a:t>
              </a:r>
              <a:endParaRPr lang="en-US" altLang="da-DK" sz="5400">
                <a:solidFill>
                  <a:schemeClr val="bg1"/>
                </a:solidFill>
                <a:latin typeface="+mj-lt"/>
                <a:ea typeface="+mj-ea"/>
                <a:cs typeface="+mj-cs"/>
              </a:endParaRPr>
            </a:p>
          </p:txBody>
        </p:sp>
        <p:sp>
          <p:nvSpPr>
            <p:cNvPr id="4" name="任意多边形 3"/>
            <p:cNvSpPr/>
            <p:nvPr>
              <p:custDataLst>
                <p:tags r:id="rId4"/>
              </p:custDataLst>
            </p:nvPr>
          </p:nvSpPr>
          <p:spPr>
            <a:xfrm>
              <a:off x="1347069" y="1882140"/>
              <a:ext cx="1577106" cy="1638300"/>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5400">
                <a:solidFill>
                  <a:schemeClr val="tx1"/>
                </a:solidFill>
              </a:endParaRPr>
            </a:p>
          </p:txBody>
        </p:sp>
        <p:sp>
          <p:nvSpPr>
            <p:cNvPr id="6" name="文本框 5"/>
            <p:cNvSpPr txBox="1"/>
            <p:nvPr>
              <p:custDataLst>
                <p:tags r:id="rId5"/>
              </p:custDataLst>
            </p:nvPr>
          </p:nvSpPr>
          <p:spPr>
            <a:xfrm>
              <a:off x="851769" y="3929652"/>
              <a:ext cx="2567706" cy="1200329"/>
            </a:xfrm>
            <a:prstGeom prst="rect">
              <a:avLst/>
            </a:prstGeom>
            <a:noFill/>
          </p:spPr>
          <p:txBody>
            <a:bodyPr wrap="square" rtlCol="0">
              <a:normAutofit/>
            </a:bodyPr>
            <a:lstStyle/>
            <a:p>
              <a:pPr algn="ctr"/>
              <a:r>
                <a:rPr lang="zh-CN" altLang="en-US" sz="5400">
                  <a:solidFill>
                    <a:srgbClr val="C00000"/>
                  </a:solidFill>
                </a:rPr>
                <a:t>输入</a:t>
              </a:r>
              <a:endParaRPr lang="zh-CN" altLang="en-US" sz="5400">
                <a:solidFill>
                  <a:srgbClr val="C00000"/>
                </a:solidFill>
              </a:endParaRPr>
            </a:p>
          </p:txBody>
        </p:sp>
      </p:grpSp>
      <p:sp>
        <p:nvSpPr>
          <p:cNvPr id="7" name="燕尾形 6"/>
          <p:cNvSpPr/>
          <p:nvPr>
            <p:custDataLst>
              <p:tags r:id="rId6"/>
            </p:custDataLst>
          </p:nvPr>
        </p:nvSpPr>
        <p:spPr>
          <a:xfrm>
            <a:off x="3916996" y="2443506"/>
            <a:ext cx="806754" cy="971772"/>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5400">
              <a:solidFill>
                <a:schemeClr val="tx1"/>
              </a:solidFill>
            </a:endParaRPr>
          </a:p>
        </p:txBody>
      </p:sp>
      <p:grpSp>
        <p:nvGrpSpPr>
          <p:cNvPr id="18" name="组合 17"/>
          <p:cNvGrpSpPr/>
          <p:nvPr>
            <p:custDataLst>
              <p:tags r:id="rId7"/>
            </p:custDataLst>
          </p:nvPr>
        </p:nvGrpSpPr>
        <p:grpSpPr>
          <a:xfrm>
            <a:off x="4551389" y="1943870"/>
            <a:ext cx="3089221" cy="3907494"/>
            <a:chOff x="4259697" y="1882140"/>
            <a:chExt cx="2567706" cy="3247841"/>
          </a:xfrm>
        </p:grpSpPr>
        <p:sp>
          <p:nvSpPr>
            <p:cNvPr id="9" name="椭圆 8"/>
            <p:cNvSpPr/>
            <p:nvPr>
              <p:custDataLst>
                <p:tags r:id="rId8"/>
              </p:custDataLst>
            </p:nvPr>
          </p:nvSpPr>
          <p:spPr>
            <a:xfrm>
              <a:off x="4827270" y="1985010"/>
              <a:ext cx="1432560" cy="1432560"/>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da-DK" sz="5400">
                  <a:solidFill>
                    <a:schemeClr val="bg1"/>
                  </a:solidFill>
                  <a:latin typeface="+mj-lt"/>
                  <a:ea typeface="+mj-ea"/>
                  <a:cs typeface="+mj-cs"/>
                </a:rPr>
                <a:t>2</a:t>
              </a:r>
              <a:endParaRPr lang="en-US" altLang="da-DK" sz="5400">
                <a:solidFill>
                  <a:schemeClr val="bg1"/>
                </a:solidFill>
                <a:latin typeface="+mj-lt"/>
                <a:ea typeface="+mj-ea"/>
                <a:cs typeface="+mj-cs"/>
              </a:endParaRPr>
            </a:p>
          </p:txBody>
        </p:sp>
        <p:sp>
          <p:nvSpPr>
            <p:cNvPr id="10" name="任意多边形 9"/>
            <p:cNvSpPr/>
            <p:nvPr>
              <p:custDataLst>
                <p:tags r:id="rId9"/>
              </p:custDataLst>
            </p:nvPr>
          </p:nvSpPr>
          <p:spPr>
            <a:xfrm>
              <a:off x="4785594" y="1882140"/>
              <a:ext cx="1577106" cy="1638300"/>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5400">
                <a:solidFill>
                  <a:schemeClr val="tx1"/>
                </a:solidFill>
              </a:endParaRPr>
            </a:p>
          </p:txBody>
        </p:sp>
        <p:sp>
          <p:nvSpPr>
            <p:cNvPr id="16" name="文本框 15"/>
            <p:cNvSpPr txBox="1"/>
            <p:nvPr>
              <p:custDataLst>
                <p:tags r:id="rId10"/>
              </p:custDataLst>
            </p:nvPr>
          </p:nvSpPr>
          <p:spPr>
            <a:xfrm>
              <a:off x="4259697" y="3929652"/>
              <a:ext cx="2567706" cy="1200329"/>
            </a:xfrm>
            <a:prstGeom prst="rect">
              <a:avLst/>
            </a:prstGeom>
            <a:noFill/>
          </p:spPr>
          <p:txBody>
            <a:bodyPr wrap="square" rtlCol="0">
              <a:normAutofit/>
            </a:bodyPr>
            <a:lstStyle/>
            <a:p>
              <a:pPr algn="ctr"/>
              <a:r>
                <a:rPr lang="zh-CN" altLang="en-US" sz="5400">
                  <a:solidFill>
                    <a:srgbClr val="C00000"/>
                  </a:solidFill>
                </a:rPr>
                <a:t>激励函数</a:t>
              </a:r>
              <a:endParaRPr lang="zh-CN" altLang="en-US" sz="5400">
                <a:solidFill>
                  <a:srgbClr val="C00000"/>
                </a:solidFill>
              </a:endParaRPr>
            </a:p>
          </p:txBody>
        </p:sp>
      </p:grpSp>
      <p:sp>
        <p:nvSpPr>
          <p:cNvPr id="20" name="TextBox 26"/>
          <p:cNvSpPr txBox="1"/>
          <p:nvPr>
            <p:custDataLst>
              <p:tags r:id="rId11"/>
            </p:custDataLst>
          </p:nvPr>
        </p:nvSpPr>
        <p:spPr>
          <a:xfrm>
            <a:off x="2543550" y="414495"/>
            <a:ext cx="7103630" cy="555432"/>
          </a:xfrm>
          <a:prstGeom prst="rect">
            <a:avLst/>
          </a:prstGeom>
          <a:noFill/>
        </p:spPr>
        <p:txBody>
          <a:bodyPr wrap="square" rtlCol="0">
            <a:noAutofit/>
          </a:bodyPr>
          <a:lstStyle/>
          <a:p>
            <a:pPr algn="ctr"/>
            <a:r>
              <a:rPr lang="zh-CN" altLang="en-US" sz="6600" b="1" dirty="0">
                <a:latin typeface="+mj-lt"/>
                <a:ea typeface="+mj-ea"/>
                <a:cs typeface="+mj-cs"/>
              </a:rPr>
              <a:t>结构</a:t>
            </a:r>
            <a:endParaRPr lang="zh-CN" altLang="en-US" sz="6600" b="1" dirty="0">
              <a:latin typeface="+mj-lt"/>
              <a:ea typeface="+mj-ea"/>
              <a:cs typeface="+mj-cs"/>
            </a:endParaRPr>
          </a:p>
        </p:txBody>
      </p:sp>
      <p:sp>
        <p:nvSpPr>
          <p:cNvPr id="12" name="燕尾形 11"/>
          <p:cNvSpPr/>
          <p:nvPr>
            <p:custDataLst>
              <p:tags r:id="rId12"/>
            </p:custDataLst>
          </p:nvPr>
        </p:nvSpPr>
        <p:spPr>
          <a:xfrm>
            <a:off x="7468249" y="2443506"/>
            <a:ext cx="806754" cy="971772"/>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5400">
              <a:solidFill>
                <a:schemeClr val="tx1"/>
              </a:solidFill>
            </a:endParaRPr>
          </a:p>
        </p:txBody>
      </p:sp>
      <p:grpSp>
        <p:nvGrpSpPr>
          <p:cNvPr id="13" name="组合 12"/>
          <p:cNvGrpSpPr/>
          <p:nvPr>
            <p:custDataLst>
              <p:tags r:id="rId13"/>
            </p:custDataLst>
          </p:nvPr>
        </p:nvGrpSpPr>
        <p:grpSpPr>
          <a:xfrm>
            <a:off x="8102642" y="1943870"/>
            <a:ext cx="3089221" cy="3907494"/>
            <a:chOff x="4259697" y="1882140"/>
            <a:chExt cx="2567706" cy="3247841"/>
          </a:xfrm>
        </p:grpSpPr>
        <p:sp>
          <p:nvSpPr>
            <p:cNvPr id="14" name="椭圆 13"/>
            <p:cNvSpPr/>
            <p:nvPr>
              <p:custDataLst>
                <p:tags r:id="rId14"/>
              </p:custDataLst>
            </p:nvPr>
          </p:nvSpPr>
          <p:spPr>
            <a:xfrm>
              <a:off x="4827270" y="1985010"/>
              <a:ext cx="1432560" cy="1432560"/>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da-DK" sz="5400">
                  <a:solidFill>
                    <a:schemeClr val="bg1"/>
                  </a:solidFill>
                  <a:latin typeface="+mj-lt"/>
                  <a:ea typeface="+mj-ea"/>
                  <a:cs typeface="+mj-cs"/>
                </a:rPr>
                <a:t>3</a:t>
              </a:r>
              <a:endParaRPr lang="en-US" altLang="da-DK" sz="5400">
                <a:solidFill>
                  <a:schemeClr val="bg1"/>
                </a:solidFill>
                <a:latin typeface="+mj-lt"/>
                <a:ea typeface="+mj-ea"/>
                <a:cs typeface="+mj-cs"/>
              </a:endParaRPr>
            </a:p>
          </p:txBody>
        </p:sp>
        <p:sp>
          <p:nvSpPr>
            <p:cNvPr id="15" name="任意多边形 14"/>
            <p:cNvSpPr/>
            <p:nvPr>
              <p:custDataLst>
                <p:tags r:id="rId15"/>
              </p:custDataLst>
            </p:nvPr>
          </p:nvSpPr>
          <p:spPr>
            <a:xfrm>
              <a:off x="4785594" y="1882140"/>
              <a:ext cx="1577106" cy="1638300"/>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5400">
                <a:solidFill>
                  <a:schemeClr val="tx1"/>
                </a:solidFill>
              </a:endParaRPr>
            </a:p>
          </p:txBody>
        </p:sp>
        <p:sp>
          <p:nvSpPr>
            <p:cNvPr id="19" name="文本框 18"/>
            <p:cNvSpPr txBox="1"/>
            <p:nvPr>
              <p:custDataLst>
                <p:tags r:id="rId16"/>
              </p:custDataLst>
            </p:nvPr>
          </p:nvSpPr>
          <p:spPr>
            <a:xfrm>
              <a:off x="4259697" y="3929652"/>
              <a:ext cx="2567706" cy="1200329"/>
            </a:xfrm>
            <a:prstGeom prst="rect">
              <a:avLst/>
            </a:prstGeom>
            <a:noFill/>
          </p:spPr>
          <p:txBody>
            <a:bodyPr wrap="square" rtlCol="0">
              <a:normAutofit/>
            </a:bodyPr>
            <a:lstStyle/>
            <a:p>
              <a:pPr algn="ctr"/>
              <a:r>
                <a:rPr lang="zh-CN" altLang="en-US" sz="5400">
                  <a:solidFill>
                    <a:srgbClr val="C00000"/>
                  </a:solidFill>
                </a:rPr>
                <a:t>输出</a:t>
              </a:r>
              <a:endParaRPr lang="zh-CN" altLang="en-US" sz="5400">
                <a:solidFill>
                  <a:srgbClr val="C00000"/>
                </a:solidFill>
              </a:endParaRPr>
            </a:p>
          </p:txBody>
        </p:sp>
      </p:grpSp>
    </p:spTree>
    <p:custDataLst>
      <p:tags r:id="rId17"/>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文本框 1"/>
          <p:cNvSpPr txBox="1"/>
          <p:nvPr/>
        </p:nvSpPr>
        <p:spPr>
          <a:xfrm>
            <a:off x="97790" y="390525"/>
            <a:ext cx="6430010" cy="645160"/>
          </a:xfrm>
          <a:prstGeom prst="rect">
            <a:avLst/>
          </a:prstGeom>
          <a:noFill/>
        </p:spPr>
        <p:txBody>
          <a:bodyPr wrap="square" rtlCol="0" anchor="t">
            <a:spAutoFit/>
          </a:bodyPr>
          <a:p>
            <a:pPr algn="ctr"/>
            <a:r>
              <a:rPr lang="zh-CN" altLang="en-US" sz="3600" b="1"/>
              <a:t>激励函数</a:t>
            </a:r>
            <a:endParaRPr lang="zh-CN" altLang="en-US" sz="3600" b="1"/>
          </a:p>
        </p:txBody>
      </p:sp>
      <p:sp>
        <p:nvSpPr>
          <p:cNvPr id="4" name="文本框 3"/>
          <p:cNvSpPr txBox="1"/>
          <p:nvPr/>
        </p:nvSpPr>
        <p:spPr>
          <a:xfrm>
            <a:off x="844550" y="1285875"/>
            <a:ext cx="5113020" cy="4799965"/>
          </a:xfrm>
          <a:prstGeom prst="rect">
            <a:avLst/>
          </a:prstGeom>
          <a:noFill/>
        </p:spPr>
        <p:txBody>
          <a:bodyPr wrap="square" rtlCol="0" anchor="t">
            <a:spAutoFit/>
          </a:bodyPr>
          <a:p>
            <a:r>
              <a:rPr lang="zh-CN" altLang="en-US" b="1"/>
              <a:t>常用的激励函数有以下几种形式：</a:t>
            </a:r>
            <a:endParaRPr lang="zh-CN" altLang="en-US" b="1"/>
          </a:p>
          <a:p>
            <a:r>
              <a:rPr lang="zh-CN" altLang="en-US" b="1"/>
              <a:t>	(1)、</a:t>
            </a:r>
            <a:r>
              <a:rPr lang="zh-CN" altLang="en-US" b="1">
                <a:solidFill>
                  <a:srgbClr val="C00000"/>
                </a:solidFill>
              </a:rPr>
              <a:t>阈值函数</a:t>
            </a:r>
            <a:r>
              <a:rPr lang="zh-CN" altLang="en-US" b="1"/>
              <a:t>：该函数通常也称为</a:t>
            </a:r>
            <a:r>
              <a:rPr lang="zh-CN" altLang="en-US" b="1">
                <a:solidFill>
                  <a:srgbClr val="C00000"/>
                </a:solidFill>
              </a:rPr>
              <a:t>阶跃函数</a:t>
            </a:r>
            <a:r>
              <a:rPr lang="zh-CN" altLang="en-US" b="1"/>
              <a:t>。当激活函数采用阶跃函数时，人工神经元模型即为MP模型。此时神经元的输出取１或０，反应了神经元的兴奋或抑制。</a:t>
            </a:r>
            <a:endParaRPr lang="zh-CN" altLang="en-US" b="1"/>
          </a:p>
          <a:p>
            <a:r>
              <a:rPr lang="zh-CN" altLang="en-US" b="1"/>
              <a:t>	(2)、</a:t>
            </a:r>
            <a:r>
              <a:rPr lang="zh-CN" altLang="en-US" b="1">
                <a:solidFill>
                  <a:srgbClr val="C00000"/>
                </a:solidFill>
              </a:rPr>
              <a:t>线性函数</a:t>
            </a:r>
            <a:r>
              <a:rPr lang="zh-CN" altLang="en-US" b="1"/>
              <a:t>：该函数可以在输出结果为任意值时作为输出神经元的激活函数，但是当网络复杂时，线性激活函数大大降低网络的收敛性，故一般较少采用。</a:t>
            </a:r>
            <a:endParaRPr lang="zh-CN" altLang="en-US" b="1"/>
          </a:p>
          <a:p>
            <a:r>
              <a:rPr lang="zh-CN" altLang="en-US" b="1"/>
              <a:t>	(3)、</a:t>
            </a:r>
            <a:r>
              <a:rPr lang="zh-CN" altLang="en-US" b="1">
                <a:solidFill>
                  <a:srgbClr val="C00000"/>
                </a:solidFill>
              </a:rPr>
              <a:t>对数S形函数</a:t>
            </a:r>
            <a:r>
              <a:rPr lang="zh-CN" altLang="en-US" b="1"/>
              <a:t>：对数S形函数的输出介于0~1之间，常被要求为输出在０～１范围的信号选用。它是神经元中使用最为广泛的激活函数。</a:t>
            </a:r>
            <a:endParaRPr lang="zh-CN" altLang="en-US" b="1"/>
          </a:p>
          <a:p>
            <a:r>
              <a:rPr lang="zh-CN" altLang="en-US" b="1"/>
              <a:t>	(4)、</a:t>
            </a:r>
            <a:r>
              <a:rPr lang="zh-CN" altLang="en-US" b="1">
                <a:solidFill>
                  <a:srgbClr val="C00000"/>
                </a:solidFill>
              </a:rPr>
              <a:t>双曲正切S形函数</a:t>
            </a:r>
            <a:r>
              <a:rPr lang="zh-CN" altLang="en-US" b="1"/>
              <a:t>：双曲正切S形函数类似于被平滑的阶跃函数，形状与对数S形函数相同，以原点对称，其输出介于-１~１之间，常常被要求为输出在-１~１范围的信号选用。</a:t>
            </a:r>
            <a:endParaRPr lang="zh-CN" altLang="en-US" b="1"/>
          </a:p>
        </p:txBody>
      </p:sp>
      <p:pic>
        <p:nvPicPr>
          <p:cNvPr id="5" name="图片 4"/>
          <p:cNvPicPr/>
          <p:nvPr/>
        </p:nvPicPr>
        <p:blipFill>
          <a:blip r:embed="rId2"/>
          <a:stretch>
            <a:fillRect/>
          </a:stretch>
        </p:blipFill>
        <p:spPr>
          <a:xfrm>
            <a:off x="6399530" y="1285875"/>
            <a:ext cx="2160016" cy="1800013"/>
          </a:xfrm>
          <a:prstGeom prst="rect">
            <a:avLst/>
          </a:prstGeom>
        </p:spPr>
      </p:pic>
      <p:pic>
        <p:nvPicPr>
          <p:cNvPr id="9" name="图片 8"/>
          <p:cNvPicPr/>
          <p:nvPr/>
        </p:nvPicPr>
        <p:blipFill>
          <a:blip r:embed="rId3"/>
          <a:stretch>
            <a:fillRect/>
          </a:stretch>
        </p:blipFill>
        <p:spPr>
          <a:xfrm>
            <a:off x="9125585" y="233045"/>
            <a:ext cx="2160016" cy="1800013"/>
          </a:xfrm>
          <a:prstGeom prst="rect">
            <a:avLst/>
          </a:prstGeom>
        </p:spPr>
      </p:pic>
      <p:pic>
        <p:nvPicPr>
          <p:cNvPr id="11" name="图片 10"/>
          <p:cNvPicPr/>
          <p:nvPr/>
        </p:nvPicPr>
        <p:blipFill>
          <a:blip r:embed="rId4"/>
          <a:stretch>
            <a:fillRect/>
          </a:stretch>
        </p:blipFill>
        <p:spPr>
          <a:xfrm>
            <a:off x="9125585" y="2528570"/>
            <a:ext cx="2160016" cy="1800013"/>
          </a:xfrm>
          <a:prstGeom prst="rect">
            <a:avLst/>
          </a:prstGeom>
        </p:spPr>
      </p:pic>
      <p:pic>
        <p:nvPicPr>
          <p:cNvPr id="12" name="图片 11"/>
          <p:cNvPicPr/>
          <p:nvPr/>
        </p:nvPicPr>
        <p:blipFill>
          <a:blip r:embed="rId5"/>
          <a:stretch>
            <a:fillRect/>
          </a:stretch>
        </p:blipFill>
        <p:spPr>
          <a:xfrm>
            <a:off x="6399530" y="3524885"/>
            <a:ext cx="2160016" cy="1800013"/>
          </a:xfrm>
          <a:prstGeom prst="rect">
            <a:avLst/>
          </a:prstGeom>
        </p:spPr>
      </p:pic>
      <p:pic>
        <p:nvPicPr>
          <p:cNvPr id="13" name="图片 12"/>
          <p:cNvPicPr/>
          <p:nvPr/>
        </p:nvPicPr>
        <p:blipFill>
          <a:blip r:embed="rId6"/>
          <a:stretch>
            <a:fillRect/>
          </a:stretch>
        </p:blipFill>
        <p:spPr>
          <a:xfrm>
            <a:off x="9125585" y="4758690"/>
            <a:ext cx="2160016" cy="1800013"/>
          </a:xfrm>
          <a:prstGeom prst="rect">
            <a:avLst/>
          </a:prstGeom>
        </p:spPr>
      </p:pic>
    </p:spTree>
    <p:custDataLst>
      <p:tags r:id="rId7"/>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graphicFrame>
        <p:nvGraphicFramePr>
          <p:cNvPr id="7" name="表格 6"/>
          <p:cNvGraphicFramePr/>
          <p:nvPr/>
        </p:nvGraphicFramePr>
        <p:xfrm>
          <a:off x="1696085" y="627380"/>
          <a:ext cx="8533130" cy="5212080"/>
        </p:xfrm>
        <a:graphic>
          <a:graphicData uri="http://schemas.openxmlformats.org/drawingml/2006/table">
            <a:tbl>
              <a:tblPr firstRow="1" bandRow="1">
                <a:tableStyleId>{5940675A-B579-460E-94D1-54222C63F5DA}</a:tableStyleId>
              </a:tblPr>
              <a:tblGrid>
                <a:gridCol w="4266565"/>
                <a:gridCol w="4266565"/>
              </a:tblGrid>
              <a:tr h="381000">
                <a:tc>
                  <a:txBody>
                    <a:bodyPr/>
                    <a:p>
                      <a:pPr algn="ctr">
                        <a:buNone/>
                      </a:pPr>
                      <a:r>
                        <a:rPr lang="zh-CN" altLang="en-US" sz="3200"/>
                        <a:t>类型</a:t>
                      </a:r>
                      <a:endParaRPr lang="zh-CN" altLang="en-US" sz="3200"/>
                    </a:p>
                  </a:txBody>
                  <a:tcPr anchor="ctr" anchorCtr="0"/>
                </a:tc>
                <a:tc>
                  <a:txBody>
                    <a:bodyPr/>
                    <a:p>
                      <a:pPr algn="ctr">
                        <a:buNone/>
                      </a:pPr>
                      <a:r>
                        <a:rPr lang="zh-CN" altLang="en-US" sz="3200"/>
                        <a:t>函数</a:t>
                      </a:r>
                      <a:endParaRPr lang="zh-CN" altLang="en-US" sz="3200"/>
                    </a:p>
                  </a:txBody>
                  <a:tcPr anchor="ctr" anchorCtr="0"/>
                </a:tc>
              </a:tr>
              <a:tr h="381000">
                <a:tc>
                  <a:txBody>
                    <a:bodyPr/>
                    <a:p>
                      <a:pPr algn="ctr">
                        <a:buNone/>
                      </a:pPr>
                      <a:r>
                        <a:rPr lang="zh-CN" altLang="en-US" sz="3200"/>
                        <a:t>阶跃函数</a:t>
                      </a:r>
                      <a:endParaRPr lang="zh-CN" altLang="en-US" sz="3200"/>
                    </a:p>
                  </a:txBody>
                  <a:tcPr anchor="ctr" anchorCtr="0"/>
                </a:tc>
                <a:tc>
                  <a:txBody>
                    <a:bodyPr/>
                    <a:p>
                      <a:pPr algn="ctr">
                        <a:buNone/>
                      </a:pPr>
                      <a:r>
                        <a:rPr lang="en-US" altLang="zh-CN" sz="3200"/>
                        <a:t>hardlim</a:t>
                      </a:r>
                      <a:endParaRPr lang="en-US" altLang="zh-CN" sz="3200"/>
                    </a:p>
                  </a:txBody>
                  <a:tcPr anchor="ctr" anchorCtr="0"/>
                </a:tc>
              </a:tr>
              <a:tr h="381000">
                <a:tc>
                  <a:txBody>
                    <a:bodyPr/>
                    <a:p>
                      <a:pPr algn="ctr">
                        <a:buNone/>
                      </a:pPr>
                      <a:r>
                        <a:rPr lang="zh-CN" altLang="en-US" sz="3200"/>
                        <a:t>对称阶跃</a:t>
                      </a:r>
                      <a:endParaRPr lang="zh-CN" altLang="en-US" sz="3200"/>
                    </a:p>
                  </a:txBody>
                  <a:tcPr anchor="ctr" anchorCtr="0"/>
                </a:tc>
                <a:tc>
                  <a:txBody>
                    <a:bodyPr/>
                    <a:p>
                      <a:pPr algn="ctr">
                        <a:buNone/>
                      </a:pPr>
                      <a:r>
                        <a:rPr lang="en-US" altLang="zh-CN" sz="3200"/>
                        <a:t>hardlims</a:t>
                      </a:r>
                      <a:endParaRPr lang="en-US" altLang="zh-CN" sz="3200"/>
                    </a:p>
                  </a:txBody>
                  <a:tcPr anchor="ctr" anchorCtr="0"/>
                </a:tc>
              </a:tr>
              <a:tr h="381000">
                <a:tc>
                  <a:txBody>
                    <a:bodyPr/>
                    <a:p>
                      <a:pPr algn="ctr">
                        <a:buNone/>
                      </a:pPr>
                      <a:r>
                        <a:rPr lang="zh-CN" altLang="en-US" sz="3200"/>
                        <a:t>对数</a:t>
                      </a:r>
                      <a:r>
                        <a:rPr lang="en-US" altLang="zh-CN" sz="3200"/>
                        <a:t>S</a:t>
                      </a:r>
                      <a:r>
                        <a:rPr lang="zh-CN" altLang="en-US" sz="3200"/>
                        <a:t>型函数</a:t>
                      </a:r>
                      <a:endParaRPr lang="zh-CN" altLang="en-US" sz="3200"/>
                    </a:p>
                  </a:txBody>
                  <a:tcPr anchor="ctr" anchorCtr="0"/>
                </a:tc>
                <a:tc>
                  <a:txBody>
                    <a:bodyPr/>
                    <a:p>
                      <a:pPr algn="ctr">
                        <a:buNone/>
                      </a:pPr>
                      <a:r>
                        <a:rPr lang="en-US" altLang="zh-CN" sz="3200"/>
                        <a:t>logsig</a:t>
                      </a:r>
                      <a:endParaRPr lang="en-US" altLang="zh-CN" sz="3200"/>
                    </a:p>
                  </a:txBody>
                  <a:tcPr anchor="ctr" anchorCtr="0"/>
                </a:tc>
              </a:tr>
              <a:tr h="381000">
                <a:tc>
                  <a:txBody>
                    <a:bodyPr/>
                    <a:p>
                      <a:pPr algn="ctr">
                        <a:buNone/>
                      </a:pPr>
                      <a:r>
                        <a:rPr lang="zh-CN" altLang="en-US" sz="3200"/>
                        <a:t>正切</a:t>
                      </a:r>
                      <a:r>
                        <a:rPr lang="en-US" altLang="zh-CN" sz="3200"/>
                        <a:t>S</a:t>
                      </a:r>
                      <a:r>
                        <a:rPr lang="zh-CN" altLang="en-US" sz="3200"/>
                        <a:t>型函数</a:t>
                      </a:r>
                      <a:endParaRPr lang="zh-CN" altLang="en-US" sz="3200"/>
                    </a:p>
                  </a:txBody>
                  <a:tcPr anchor="ctr" anchorCtr="0"/>
                </a:tc>
                <a:tc>
                  <a:txBody>
                    <a:bodyPr/>
                    <a:p>
                      <a:pPr algn="ctr">
                        <a:buNone/>
                      </a:pPr>
                      <a:r>
                        <a:rPr lang="en-US" altLang="zh-CN" sz="3200"/>
                        <a:t>tansig</a:t>
                      </a:r>
                      <a:endParaRPr lang="en-US" altLang="zh-CN" sz="3200"/>
                    </a:p>
                  </a:txBody>
                  <a:tcPr anchor="ctr" anchorCtr="0"/>
                </a:tc>
              </a:tr>
              <a:tr h="381000">
                <a:tc>
                  <a:txBody>
                    <a:bodyPr/>
                    <a:p>
                      <a:pPr algn="ctr">
                        <a:buNone/>
                      </a:pPr>
                      <a:r>
                        <a:rPr lang="zh-CN" altLang="en-US" sz="3200"/>
                        <a:t>线性饱和函数</a:t>
                      </a:r>
                      <a:endParaRPr lang="zh-CN" altLang="en-US" sz="3200"/>
                    </a:p>
                  </a:txBody>
                  <a:tcPr anchor="ctr" anchorCtr="0"/>
                </a:tc>
                <a:tc>
                  <a:txBody>
                    <a:bodyPr/>
                    <a:p>
                      <a:pPr algn="ctr">
                        <a:buNone/>
                      </a:pPr>
                      <a:r>
                        <a:rPr lang="en-US" altLang="zh-CN" sz="3200"/>
                        <a:t>satlin</a:t>
                      </a:r>
                      <a:endParaRPr lang="en-US" altLang="zh-CN" sz="3200"/>
                    </a:p>
                  </a:txBody>
                  <a:tcPr anchor="ctr" anchorCtr="0"/>
                </a:tc>
              </a:tr>
              <a:tr h="381000">
                <a:tc>
                  <a:txBody>
                    <a:bodyPr/>
                    <a:p>
                      <a:pPr algn="ctr">
                        <a:buNone/>
                      </a:pPr>
                      <a:r>
                        <a:rPr lang="zh-CN" altLang="en-US" sz="3200"/>
                        <a:t>对称线性饱和</a:t>
                      </a:r>
                      <a:endParaRPr lang="zh-CN" altLang="en-US" sz="3200"/>
                    </a:p>
                  </a:txBody>
                  <a:tcPr anchor="ctr" anchorCtr="0"/>
                </a:tc>
                <a:tc>
                  <a:txBody>
                    <a:bodyPr/>
                    <a:p>
                      <a:pPr algn="ctr">
                        <a:buNone/>
                      </a:pPr>
                      <a:r>
                        <a:rPr lang="en-US" altLang="zh-CN" sz="3200"/>
                        <a:t>satlins</a:t>
                      </a:r>
                      <a:endParaRPr lang="en-US" altLang="zh-CN" sz="3200"/>
                    </a:p>
                  </a:txBody>
                  <a:tcPr anchor="ctr" anchorCtr="0"/>
                </a:tc>
              </a:tr>
              <a:tr h="381000">
                <a:tc>
                  <a:txBody>
                    <a:bodyPr/>
                    <a:p>
                      <a:pPr algn="ctr">
                        <a:buNone/>
                      </a:pPr>
                      <a:r>
                        <a:rPr lang="zh-CN" altLang="en-US" sz="3200"/>
                        <a:t>一次函数</a:t>
                      </a:r>
                      <a:endParaRPr lang="zh-CN" altLang="en-US" sz="3200"/>
                    </a:p>
                  </a:txBody>
                  <a:tcPr anchor="ctr" anchorCtr="0"/>
                </a:tc>
                <a:tc>
                  <a:txBody>
                    <a:bodyPr/>
                    <a:p>
                      <a:pPr algn="ctr">
                        <a:buNone/>
                      </a:pPr>
                      <a:r>
                        <a:rPr lang="en-US" altLang="zh-CN" sz="3200"/>
                        <a:t>purelin</a:t>
                      </a:r>
                      <a:endParaRPr lang="en-US" altLang="zh-CN" sz="3200"/>
                    </a:p>
                  </a:txBody>
                  <a:tcPr anchor="ctr" anchorCtr="0"/>
                </a:tc>
              </a:tr>
              <a:tr h="381000">
                <a:tc>
                  <a:txBody>
                    <a:bodyPr/>
                    <a:p>
                      <a:pPr algn="ctr">
                        <a:buNone/>
                      </a:pPr>
                      <a:r>
                        <a:rPr lang="zh-CN" altLang="en-US" sz="3200"/>
                        <a:t>径向基函数</a:t>
                      </a:r>
                      <a:endParaRPr lang="zh-CN" altLang="en-US" sz="3200"/>
                    </a:p>
                  </a:txBody>
                  <a:tcPr anchor="ctr" anchorCtr="0"/>
                </a:tc>
                <a:tc>
                  <a:txBody>
                    <a:bodyPr/>
                    <a:p>
                      <a:pPr algn="ctr">
                        <a:buNone/>
                      </a:pPr>
                      <a:r>
                        <a:rPr lang="en-US" altLang="zh-CN" sz="3200"/>
                        <a:t>radbas</a:t>
                      </a:r>
                      <a:endParaRPr lang="en-US" altLang="zh-CN" sz="3200"/>
                    </a:p>
                  </a:txBody>
                  <a:tcPr anchor="ctr" anchorCtr="0"/>
                </a:tc>
              </a:tr>
            </a:tbl>
          </a:graphicData>
        </a:graphic>
      </p:graphicFrame>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760413" y="320790"/>
            <a:ext cx="10515600" cy="738000"/>
          </a:xfrm>
          <a:prstGeom prst="rect">
            <a:avLst/>
          </a:prstGeom>
        </p:spPr>
        <p:txBody>
          <a:bodyPr vert="horz" lIns="91440" tIns="45720" rIns="91440" bIns="45720" rtlCol="0" anchor="ctr"/>
          <a:lstStyle>
            <a:lvl1pPr>
              <a:lnSpc>
                <a:spcPct val="90000"/>
              </a:lnSpc>
              <a:spcBef>
                <a:spcPct val="0"/>
              </a:spcBef>
              <a:buNone/>
              <a:defRPr sz="4400">
                <a:solidFill>
                  <a:schemeClr val="bg1"/>
                </a:solidFill>
                <a:latin typeface="+mj-lt"/>
                <a:ea typeface="+mj-ea"/>
                <a:cs typeface="+mj-cs"/>
              </a:defRPr>
            </a:lvl1pPr>
          </a:lstStyle>
          <a:p>
            <a:r>
              <a:rPr lang="en-US" altLang="zh-CN" sz="4800" b="1" dirty="0">
                <a:solidFill>
                  <a:schemeClr val="tx1"/>
                </a:solidFill>
              </a:rPr>
              <a:t>BP</a:t>
            </a:r>
            <a:r>
              <a:rPr lang="zh-CN" altLang="en-US" sz="4800" b="1" dirty="0">
                <a:solidFill>
                  <a:schemeClr val="tx1"/>
                </a:solidFill>
              </a:rPr>
              <a:t>神经网络的数学模型</a:t>
            </a:r>
            <a:endParaRPr lang="zh-CN" altLang="en-US" sz="4800" b="1" dirty="0">
              <a:solidFill>
                <a:schemeClr val="tx1"/>
              </a:solidFill>
            </a:endParaRPr>
          </a:p>
        </p:txBody>
      </p:sp>
      <p:sp>
        <p:nvSpPr>
          <p:cNvPr id="3" name="文本框 2"/>
          <p:cNvSpPr txBox="1"/>
          <p:nvPr/>
        </p:nvSpPr>
        <p:spPr>
          <a:xfrm>
            <a:off x="1231265" y="2029460"/>
            <a:ext cx="11202035" cy="3969385"/>
          </a:xfrm>
          <a:prstGeom prst="rect">
            <a:avLst/>
          </a:prstGeom>
          <a:noFill/>
        </p:spPr>
        <p:txBody>
          <a:bodyPr wrap="square" rtlCol="0" anchor="t">
            <a:spAutoFit/>
          </a:bodyPr>
          <a:p>
            <a:r>
              <a:rPr lang="en-US" altLang="zh-CN" sz="2800"/>
              <a:t>	</a:t>
            </a:r>
            <a:r>
              <a:rPr lang="zh-CN" altLang="en-US" sz="2800"/>
              <a:t>虽然在感知器发明过后不久就出现了多层神经网络，但</a:t>
            </a:r>
            <a:endParaRPr lang="zh-CN" altLang="en-US" sz="2800"/>
          </a:p>
          <a:p>
            <a:r>
              <a:rPr lang="zh-CN" altLang="en-US" sz="2800"/>
              <a:t>是由于一直没有找到合适的多层神经网络的学习算法，导致</a:t>
            </a:r>
            <a:endParaRPr lang="zh-CN" altLang="en-US" sz="2800"/>
          </a:p>
          <a:p>
            <a:r>
              <a:rPr lang="zh-CN" altLang="en-US" sz="2800"/>
              <a:t>神经网络的研究一直没有进展，之前也说过了，发明感知器</a:t>
            </a:r>
            <a:endParaRPr lang="zh-CN" altLang="en-US" sz="2800"/>
          </a:p>
          <a:p>
            <a:r>
              <a:rPr lang="zh-CN" altLang="en-US" sz="2800"/>
              <a:t>的可怜娃的同事在1969年证明了感知器的致命缺陷，更加</a:t>
            </a:r>
            <a:endParaRPr lang="zh-CN" altLang="en-US" sz="2800"/>
          </a:p>
          <a:p>
            <a:r>
              <a:rPr lang="zh-CN" altLang="en-US" sz="2800"/>
              <a:t>重了人们对神经网络的悲观情绪。</a:t>
            </a:r>
            <a:endParaRPr lang="zh-CN" altLang="en-US" sz="2800"/>
          </a:p>
          <a:p>
            <a:r>
              <a:rPr lang="en-US" altLang="zh-CN" sz="2800"/>
              <a:t>	</a:t>
            </a:r>
            <a:r>
              <a:rPr lang="zh-CN" altLang="en-US" sz="2800"/>
              <a:t>直到20世纪80年代中期PDP小组提出了著名的误差反</a:t>
            </a:r>
            <a:endParaRPr lang="zh-CN" altLang="en-US" sz="2800"/>
          </a:p>
          <a:p>
            <a:r>
              <a:rPr lang="zh-CN" altLang="en-US" sz="2800"/>
              <a:t>向传播算法（BP），解决了多层神经网络的学习问题，神</a:t>
            </a:r>
            <a:endParaRPr lang="zh-CN" altLang="en-US" sz="2800"/>
          </a:p>
          <a:p>
            <a:r>
              <a:rPr lang="zh-CN" altLang="en-US" sz="2800"/>
              <a:t>经网络的研究又迎来了一次高潮。虽然BP被证明了有严重</a:t>
            </a:r>
            <a:endParaRPr lang="zh-CN" altLang="en-US" sz="2800"/>
          </a:p>
          <a:p>
            <a:r>
              <a:rPr lang="zh-CN" altLang="en-US" sz="2800"/>
              <a:t>的缺陷，但它是现阶段所有高级网络的基础与核心。</a:t>
            </a:r>
            <a:endParaRPr lang="zh-CN" altLang="en-US" sz="2800"/>
          </a:p>
        </p:txBody>
      </p:sp>
      <p:sp>
        <p:nvSpPr>
          <p:cNvPr id="4" name="文本框 3"/>
          <p:cNvSpPr txBox="1"/>
          <p:nvPr/>
        </p:nvSpPr>
        <p:spPr>
          <a:xfrm>
            <a:off x="3606165" y="1322705"/>
            <a:ext cx="4445000" cy="706755"/>
          </a:xfrm>
          <a:prstGeom prst="rect">
            <a:avLst/>
          </a:prstGeom>
          <a:noFill/>
        </p:spPr>
        <p:txBody>
          <a:bodyPr wrap="none" rtlCol="0">
            <a:spAutoFit/>
          </a:bodyPr>
          <a:p>
            <a:r>
              <a:rPr lang="en-US" altLang="zh-CN" sz="4000" b="1"/>
              <a:t>BP</a:t>
            </a:r>
            <a:r>
              <a:rPr lang="zh-CN" altLang="en-US" sz="4000" b="1"/>
              <a:t>神经网络的诞生</a:t>
            </a:r>
            <a:endParaRPr lang="zh-CN" altLang="en-US" sz="4000" b="1"/>
          </a:p>
        </p:txBody>
      </p:sp>
      <p:cxnSp>
        <p:nvCxnSpPr>
          <p:cNvPr id="5" name="直接连接符 4"/>
          <p:cNvCxnSpPr/>
          <p:nvPr/>
        </p:nvCxnSpPr>
        <p:spPr>
          <a:xfrm>
            <a:off x="29845" y="1138555"/>
            <a:ext cx="8047355"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7" name="文本框 6"/>
          <p:cNvSpPr txBox="1"/>
          <p:nvPr/>
        </p:nvSpPr>
        <p:spPr>
          <a:xfrm>
            <a:off x="3111500" y="271145"/>
            <a:ext cx="5969000" cy="706755"/>
          </a:xfrm>
          <a:prstGeom prst="rect">
            <a:avLst/>
          </a:prstGeom>
          <a:noFill/>
        </p:spPr>
        <p:txBody>
          <a:bodyPr wrap="none" rtlCol="0">
            <a:spAutoFit/>
          </a:bodyPr>
          <a:p>
            <a:r>
              <a:rPr lang="en-US" altLang="zh-CN" sz="4000" b="1"/>
              <a:t>BP</a:t>
            </a:r>
            <a:r>
              <a:rPr lang="zh-CN" altLang="en-US" sz="4000" b="1"/>
              <a:t>神经网络的结构和特点</a:t>
            </a:r>
            <a:endParaRPr lang="zh-CN" altLang="en-US" sz="4000" b="1"/>
          </a:p>
        </p:txBody>
      </p:sp>
      <p:sp>
        <p:nvSpPr>
          <p:cNvPr id="8" name="文本框 7"/>
          <p:cNvSpPr txBox="1"/>
          <p:nvPr/>
        </p:nvSpPr>
        <p:spPr>
          <a:xfrm>
            <a:off x="1092200" y="4046855"/>
            <a:ext cx="10248900" cy="2676525"/>
          </a:xfrm>
          <a:prstGeom prst="rect">
            <a:avLst/>
          </a:prstGeom>
          <a:noFill/>
        </p:spPr>
        <p:txBody>
          <a:bodyPr wrap="square" rtlCol="0" anchor="t">
            <a:spAutoFit/>
          </a:bodyPr>
          <a:p>
            <a:r>
              <a:rPr lang="zh-CN" altLang="en-US" sz="2800" b="1"/>
              <a:t>BP神经网络的特点：</a:t>
            </a:r>
            <a:endParaRPr lang="zh-CN" altLang="en-US" sz="2800" b="1"/>
          </a:p>
          <a:p>
            <a:r>
              <a:rPr lang="zh-CN" altLang="en-US" sz="2800" b="1"/>
              <a:t>1、可由多层连接，同层神经元直间无连接，层数越</a:t>
            </a:r>
            <a:endParaRPr lang="zh-CN" altLang="en-US" sz="2800" b="1"/>
          </a:p>
          <a:p>
            <a:r>
              <a:rPr lang="zh-CN" altLang="en-US" sz="2800" b="1"/>
              <a:t>多，挖掘信息的能力就越强。</a:t>
            </a:r>
            <a:endParaRPr lang="zh-CN" altLang="en-US" sz="2800" b="1"/>
          </a:p>
          <a:p>
            <a:r>
              <a:rPr lang="zh-CN" altLang="en-US" sz="2800" b="1"/>
              <a:t>2、响应函数为S型函数，其光滑、可微，能将负无穷</a:t>
            </a:r>
            <a:endParaRPr lang="zh-CN" altLang="en-US" sz="2800" b="1"/>
          </a:p>
          <a:p>
            <a:r>
              <a:rPr lang="zh-CN" altLang="en-US" sz="2800" b="1"/>
              <a:t>至正无穷区间的数据压缩到[0,1]或[-1,1]区间内。</a:t>
            </a:r>
            <a:endParaRPr lang="zh-CN" altLang="en-US" sz="2800" b="1"/>
          </a:p>
          <a:p>
            <a:r>
              <a:rPr lang="zh-CN" altLang="en-US" sz="2800" b="1"/>
              <a:t>3、采用误差反向传播算法进行训练。</a:t>
            </a:r>
            <a:endParaRPr lang="zh-CN" altLang="en-US" sz="2800" b="1"/>
          </a:p>
        </p:txBody>
      </p:sp>
      <p:pic>
        <p:nvPicPr>
          <p:cNvPr id="9" name="图片 8"/>
          <p:cNvPicPr>
            <a:picLocks noChangeAspect="1"/>
          </p:cNvPicPr>
          <p:nvPr/>
        </p:nvPicPr>
        <p:blipFill>
          <a:blip r:embed="rId2"/>
          <a:stretch>
            <a:fillRect/>
          </a:stretch>
        </p:blipFill>
        <p:spPr>
          <a:xfrm>
            <a:off x="3258185" y="1262380"/>
            <a:ext cx="5822315" cy="2499360"/>
          </a:xfrm>
          <a:prstGeom prst="rect">
            <a:avLst/>
          </a:prstGeom>
        </p:spPr>
      </p:pic>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7" name="文本框 6"/>
          <p:cNvSpPr txBox="1"/>
          <p:nvPr/>
        </p:nvSpPr>
        <p:spPr>
          <a:xfrm>
            <a:off x="3162300" y="198120"/>
            <a:ext cx="4851400" cy="706755"/>
          </a:xfrm>
          <a:prstGeom prst="rect">
            <a:avLst/>
          </a:prstGeom>
          <a:noFill/>
        </p:spPr>
        <p:txBody>
          <a:bodyPr wrap="none" rtlCol="0">
            <a:spAutoFit/>
          </a:bodyPr>
          <a:p>
            <a:r>
              <a:rPr lang="en-US" altLang="zh-CN" sz="4000" b="1"/>
              <a:t>	</a:t>
            </a:r>
            <a:r>
              <a:rPr lang="zh-CN" altLang="en-US" sz="4000" b="1"/>
              <a:t>设计</a:t>
            </a:r>
            <a:r>
              <a:rPr lang="en-US" altLang="zh-CN" sz="4000" b="1"/>
              <a:t>BP</a:t>
            </a:r>
            <a:r>
              <a:rPr lang="zh-CN" altLang="en-US" sz="4000" b="1"/>
              <a:t>神经网络</a:t>
            </a:r>
            <a:endParaRPr lang="zh-CN" altLang="en-US" sz="4000" b="1"/>
          </a:p>
        </p:txBody>
      </p:sp>
      <p:sp>
        <p:nvSpPr>
          <p:cNvPr id="8" name="文本框 7"/>
          <p:cNvSpPr txBox="1"/>
          <p:nvPr/>
        </p:nvSpPr>
        <p:spPr>
          <a:xfrm>
            <a:off x="1334135" y="904875"/>
            <a:ext cx="10248900" cy="5692775"/>
          </a:xfrm>
          <a:prstGeom prst="rect">
            <a:avLst/>
          </a:prstGeom>
          <a:noFill/>
        </p:spPr>
        <p:txBody>
          <a:bodyPr wrap="square" rtlCol="0" anchor="t">
            <a:spAutoFit/>
          </a:bodyPr>
          <a:p>
            <a:r>
              <a:rPr lang="zh-CN" altLang="en-US" sz="2800" b="1"/>
              <a:t>1、网络层数：</a:t>
            </a:r>
            <a:endParaRPr lang="zh-CN" altLang="en-US" sz="2800" b="1"/>
          </a:p>
          <a:p>
            <a:r>
              <a:rPr lang="en-US" altLang="zh-CN" sz="2800" b="1"/>
              <a:t>	</a:t>
            </a:r>
            <a:r>
              <a:rPr lang="zh-CN" altLang="en-US" sz="2800" b="1"/>
              <a:t>虽然可以使用多个隐层，但是其实只要增加神经元个数，只有一层也可以实现任意非线性映射。但是若问题规模较大，适当增加隐层数可以减小网络规模。</a:t>
            </a:r>
            <a:endParaRPr lang="zh-CN" altLang="en-US" sz="2800" b="1"/>
          </a:p>
          <a:p>
            <a:endParaRPr lang="zh-CN" altLang="en-US" sz="2800" b="1"/>
          </a:p>
          <a:p>
            <a:r>
              <a:rPr lang="zh-CN" altLang="en-US" sz="2800" b="1"/>
              <a:t>2、隐层节点数</a:t>
            </a:r>
            <a:r>
              <a:rPr lang="en-US" altLang="zh-CN" sz="2800" b="1"/>
              <a:t>M</a:t>
            </a:r>
            <a:r>
              <a:rPr lang="zh-CN" altLang="en-US" sz="2800" b="1"/>
              <a:t>：</a:t>
            </a:r>
            <a:endParaRPr lang="zh-CN" altLang="en-US" sz="2800" b="1"/>
          </a:p>
          <a:p>
            <a:r>
              <a:rPr lang="en-US" altLang="zh-CN" sz="2800" b="1"/>
              <a:t>	</a:t>
            </a:r>
            <a:r>
              <a:rPr lang="zh-CN" altLang="en-US" sz="2800" b="1"/>
              <a:t>目前没有解析式可以确定最优隐层节点数，这可以说是BP网络的缺点。通常可以使用</a:t>
            </a:r>
            <a:r>
              <a:rPr lang="zh-CN" altLang="en-US" sz="2800" b="1">
                <a:solidFill>
                  <a:srgbClr val="C00000"/>
                </a:solidFill>
              </a:rPr>
              <a:t>经验公式</a:t>
            </a:r>
            <a:r>
              <a:rPr lang="zh-CN" altLang="en-US" sz="2800" b="1"/>
              <a:t>来确定，</a:t>
            </a:r>
            <a:r>
              <a:rPr lang="zh-CN" altLang="en-US" sz="2800" b="1">
                <a:solidFill>
                  <a:srgbClr val="C00000"/>
                </a:solidFill>
              </a:rPr>
              <a:t>M=log</a:t>
            </a:r>
            <a:r>
              <a:rPr lang="zh-CN" altLang="en-US" sz="2800" b="1" baseline="-25000">
                <a:solidFill>
                  <a:srgbClr val="C00000"/>
                </a:solidFill>
              </a:rPr>
              <a:t>2</a:t>
            </a:r>
            <a:r>
              <a:rPr lang="zh-CN" altLang="en-US" sz="2800" b="1">
                <a:solidFill>
                  <a:srgbClr val="C00000"/>
                </a:solidFill>
              </a:rPr>
              <a:t>n</a:t>
            </a:r>
            <a:r>
              <a:rPr lang="zh-CN" altLang="en-US" sz="2800" b="1"/>
              <a:t>，n为输入层节点数。</a:t>
            </a:r>
            <a:endParaRPr lang="zh-CN" altLang="en-US" sz="2800" b="1"/>
          </a:p>
          <a:p>
            <a:endParaRPr lang="zh-CN" altLang="en-US" sz="2800" b="1"/>
          </a:p>
          <a:p>
            <a:r>
              <a:rPr lang="zh-CN" altLang="en-US" sz="2800" b="1"/>
              <a:t>3、激励函数：</a:t>
            </a:r>
            <a:endParaRPr lang="zh-CN" altLang="en-US" sz="2800" b="1"/>
          </a:p>
          <a:p>
            <a:r>
              <a:rPr lang="en-US" altLang="zh-CN" sz="2800" b="1"/>
              <a:t>	</a:t>
            </a:r>
            <a:r>
              <a:rPr lang="zh-CN" altLang="en-US" sz="2800" b="1"/>
              <a:t>通常隐层使用</a:t>
            </a:r>
            <a:r>
              <a:rPr lang="zh-CN" altLang="en-US" sz="2800" b="1">
                <a:solidFill>
                  <a:srgbClr val="C00000"/>
                </a:solidFill>
              </a:rPr>
              <a:t>tansig</a:t>
            </a:r>
            <a:r>
              <a:rPr lang="zh-CN" altLang="en-US" sz="2800" b="1"/>
              <a:t>函数（</a:t>
            </a:r>
            <a:r>
              <a:rPr lang="zh-CN" altLang="en-US" sz="2800" b="1">
                <a:solidFill>
                  <a:srgbClr val="C00000"/>
                </a:solidFill>
              </a:rPr>
              <a:t>正切</a:t>
            </a:r>
            <a:r>
              <a:rPr lang="en-US" altLang="zh-CN" sz="2800" b="1">
                <a:solidFill>
                  <a:srgbClr val="C00000"/>
                </a:solidFill>
              </a:rPr>
              <a:t>S</a:t>
            </a:r>
            <a:r>
              <a:rPr lang="zh-CN" altLang="en-US" sz="2800" b="1">
                <a:solidFill>
                  <a:srgbClr val="C00000"/>
                </a:solidFill>
              </a:rPr>
              <a:t>型函数</a:t>
            </a:r>
            <a:r>
              <a:rPr lang="zh-CN" altLang="en-US" sz="2800" b="1"/>
              <a:t>），输出层使用线性函数，这么做可以将输出映射至任何区间。</a:t>
            </a:r>
            <a:endParaRPr lang="zh-CN" altLang="en-US" sz="2800" b="1"/>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7" name="文本框 6"/>
          <p:cNvSpPr txBox="1"/>
          <p:nvPr/>
        </p:nvSpPr>
        <p:spPr>
          <a:xfrm>
            <a:off x="3162300" y="198120"/>
            <a:ext cx="4851400" cy="706755"/>
          </a:xfrm>
          <a:prstGeom prst="rect">
            <a:avLst/>
          </a:prstGeom>
          <a:noFill/>
        </p:spPr>
        <p:txBody>
          <a:bodyPr wrap="none" rtlCol="0">
            <a:spAutoFit/>
          </a:bodyPr>
          <a:p>
            <a:r>
              <a:rPr lang="en-US" altLang="zh-CN" sz="4000" b="1"/>
              <a:t>	</a:t>
            </a:r>
            <a:r>
              <a:rPr lang="zh-CN" altLang="en-US" sz="4000" b="1"/>
              <a:t>设计</a:t>
            </a:r>
            <a:r>
              <a:rPr lang="en-US" altLang="zh-CN" sz="4000" b="1"/>
              <a:t>BP</a:t>
            </a:r>
            <a:r>
              <a:rPr lang="zh-CN" altLang="en-US" sz="4000" b="1"/>
              <a:t>神经网络</a:t>
            </a:r>
            <a:endParaRPr lang="zh-CN" altLang="en-US" sz="4000" b="1"/>
          </a:p>
        </p:txBody>
      </p:sp>
      <p:sp>
        <p:nvSpPr>
          <p:cNvPr id="8" name="文本框 7"/>
          <p:cNvSpPr txBox="1"/>
          <p:nvPr/>
        </p:nvSpPr>
        <p:spPr>
          <a:xfrm>
            <a:off x="1334135" y="904875"/>
            <a:ext cx="10248900" cy="5692775"/>
          </a:xfrm>
          <a:prstGeom prst="rect">
            <a:avLst/>
          </a:prstGeom>
          <a:noFill/>
        </p:spPr>
        <p:txBody>
          <a:bodyPr wrap="square" rtlCol="0" anchor="t">
            <a:spAutoFit/>
          </a:bodyPr>
          <a:p>
            <a:r>
              <a:rPr lang="zh-CN" altLang="en-US" sz="2800" b="1"/>
              <a:t>4、训练方法：</a:t>
            </a:r>
            <a:endParaRPr lang="zh-CN" altLang="en-US" sz="2800" b="1"/>
          </a:p>
          <a:p>
            <a:r>
              <a:rPr lang="en-US" altLang="zh-CN" sz="2800" b="1"/>
              <a:t>	</a:t>
            </a:r>
            <a:r>
              <a:rPr lang="zh-CN" altLang="en-US" sz="2800" b="1"/>
              <a:t>中型网络的拟合问题上</a:t>
            </a:r>
            <a:r>
              <a:rPr lang="zh-CN" altLang="en-US" sz="2800" b="1">
                <a:solidFill>
                  <a:srgbClr val="C00000"/>
                </a:solidFill>
              </a:rPr>
              <a:t>LM算法（</a:t>
            </a:r>
            <a:r>
              <a:rPr lang="en-US" altLang="zh-CN" sz="2800" b="1">
                <a:solidFill>
                  <a:srgbClr val="C00000"/>
                </a:solidFill>
              </a:rPr>
              <a:t>trainlm</a:t>
            </a:r>
            <a:r>
              <a:rPr lang="zh-CN" altLang="en-US" sz="2800" b="1">
                <a:solidFill>
                  <a:srgbClr val="C00000"/>
                </a:solidFill>
              </a:rPr>
              <a:t>）</a:t>
            </a:r>
            <a:r>
              <a:rPr lang="zh-CN" altLang="en-US" sz="2800" b="1"/>
              <a:t>无敌，可是它在模式识别问题上却表现不佳，故应针对问题选择算法。</a:t>
            </a:r>
            <a:endParaRPr lang="zh-CN" altLang="en-US" sz="2800" b="1"/>
          </a:p>
          <a:p>
            <a:endParaRPr lang="zh-CN" altLang="en-US" sz="2800" b="1"/>
          </a:p>
          <a:p>
            <a:r>
              <a:rPr lang="zh-CN" altLang="en-US" sz="2800" b="1"/>
              <a:t>5、样本划分：</a:t>
            </a:r>
            <a:endParaRPr lang="zh-CN" altLang="en-US" sz="2800" b="1"/>
          </a:p>
          <a:p>
            <a:r>
              <a:rPr lang="en-US" altLang="zh-CN" sz="2800" b="1"/>
              <a:t>	</a:t>
            </a:r>
            <a:r>
              <a:rPr lang="zh-CN" altLang="en-US" sz="2800" b="1"/>
              <a:t>使用神经网络求解问题时，一般需要将已知样本分成三类，分别为</a:t>
            </a:r>
            <a:r>
              <a:rPr lang="zh-CN" altLang="en-US" sz="2800" b="1">
                <a:solidFill>
                  <a:srgbClr val="C00000"/>
                </a:solidFill>
              </a:rPr>
              <a:t>训练样本</a:t>
            </a:r>
            <a:r>
              <a:rPr lang="zh-CN" altLang="en-US" sz="2800" b="1"/>
              <a:t>、</a:t>
            </a:r>
            <a:r>
              <a:rPr lang="zh-CN" altLang="en-US" sz="2800" b="1">
                <a:solidFill>
                  <a:srgbClr val="C00000"/>
                </a:solidFill>
              </a:rPr>
              <a:t>验证样本</a:t>
            </a:r>
            <a:r>
              <a:rPr lang="zh-CN" altLang="en-US" sz="2800" b="1"/>
              <a:t>和</a:t>
            </a:r>
            <a:r>
              <a:rPr lang="zh-CN" altLang="en-US" sz="2800" b="1">
                <a:solidFill>
                  <a:srgbClr val="C00000"/>
                </a:solidFill>
              </a:rPr>
              <a:t>测试样本</a:t>
            </a:r>
            <a:r>
              <a:rPr lang="zh-CN" altLang="en-US" sz="2800" b="1"/>
              <a:t>，在要求不高的场合下可以将验证样本和测试样本合为一个样本。训练样本用于</a:t>
            </a:r>
            <a:r>
              <a:rPr lang="zh-CN" altLang="en-US" sz="2800" b="1">
                <a:solidFill>
                  <a:srgbClr val="C00000"/>
                </a:solidFill>
              </a:rPr>
              <a:t>训练网络</a:t>
            </a:r>
            <a:r>
              <a:rPr lang="zh-CN" altLang="en-US" sz="2800" b="1"/>
              <a:t>，验证样本用于</a:t>
            </a:r>
            <a:r>
              <a:rPr lang="zh-CN" altLang="en-US" sz="2800" b="1">
                <a:solidFill>
                  <a:srgbClr val="C00000"/>
                </a:solidFill>
              </a:rPr>
              <a:t>检验网络是否过拟合</a:t>
            </a:r>
            <a:r>
              <a:rPr lang="zh-CN" altLang="en-US" sz="2800" b="1"/>
              <a:t>(过拟合就是网络过度的学习了已知样本信息，以致网络无法正确判断新样本)，测试样本用于</a:t>
            </a:r>
            <a:r>
              <a:rPr lang="zh-CN" altLang="en-US" sz="2800" b="1">
                <a:solidFill>
                  <a:srgbClr val="C00000"/>
                </a:solidFill>
              </a:rPr>
              <a:t>检测网络的推广性能</a:t>
            </a:r>
            <a:r>
              <a:rPr lang="zh-CN" altLang="en-US" sz="2800" b="1"/>
              <a:t>。MATLAB新版BP网络工具内部会自动随机划分这三类样本，而旧版工具则不会，两个工具将在接下来进行介绍。</a:t>
            </a:r>
            <a:endParaRPr lang="zh-CN" altLang="en-US" sz="2800" b="1"/>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4" y="14732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en-US" altLang="zh-CN" sz="6600" b="1" dirty="0">
                <a:solidFill>
                  <a:schemeClr val="tx1"/>
                </a:solidFill>
                <a:effectLst>
                  <a:outerShdw blurRad="38100" dist="19050" dir="2700000" algn="tl" rotWithShape="0">
                    <a:schemeClr val="dk1">
                      <a:alpha val="40000"/>
                    </a:schemeClr>
                  </a:outerShdw>
                </a:effectLst>
              </a:rPr>
              <a:t>	</a:t>
            </a:r>
            <a:r>
              <a:rPr lang="zh-CN" altLang="en-US" sz="6600" b="1" dirty="0">
                <a:solidFill>
                  <a:schemeClr val="tx1"/>
                </a:solidFill>
                <a:effectLst>
                  <a:outerShdw blurRad="38100" dist="19050" dir="2700000" algn="tl" rotWithShape="0">
                    <a:schemeClr val="dk1">
                      <a:alpha val="40000"/>
                    </a:schemeClr>
                  </a:outerShdw>
                </a:effectLst>
              </a:rPr>
              <a:t>举例</a:t>
            </a:r>
            <a:endParaRPr lang="zh-CN" altLang="en-US" sz="6600" b="1" dirty="0">
              <a:solidFill>
                <a:schemeClr val="tx1"/>
              </a:solidFill>
              <a:effectLst>
                <a:outerShdw blurRad="38100" dist="19050" dir="2700000" algn="tl" rotWithShape="0">
                  <a:schemeClr val="dk1">
                    <a:alpha val="40000"/>
                  </a:schemeClr>
                </a:outerShdw>
              </a:effectLst>
            </a:endParaRPr>
          </a:p>
        </p:txBody>
      </p:sp>
      <p:sp>
        <p:nvSpPr>
          <p:cNvPr id="3" name="文本框 2"/>
          <p:cNvSpPr txBox="1"/>
          <p:nvPr>
            <p:custDataLst>
              <p:tags r:id="rId3"/>
            </p:custDataLst>
          </p:nvPr>
        </p:nvSpPr>
        <p:spPr>
          <a:xfrm>
            <a:off x="493393" y="3426000"/>
            <a:ext cx="11321415" cy="1069800"/>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pitchFamily="34" charset="0"/>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800" b="1" dirty="0">
                <a:solidFill>
                  <a:schemeClr val="tx1">
                    <a:lumMod val="50000"/>
                    <a:lumOff val="50000"/>
                  </a:schemeClr>
                </a:solidFill>
                <a:latin typeface="+mn-lt"/>
                <a:ea typeface="+mn-ea"/>
              </a:rPr>
              <a:t>	BP</a:t>
            </a:r>
            <a:r>
              <a:rPr lang="zh-CN" altLang="en-US" sz="2800" b="1" dirty="0">
                <a:solidFill>
                  <a:schemeClr val="tx1">
                    <a:lumMod val="50000"/>
                    <a:lumOff val="50000"/>
                  </a:schemeClr>
                </a:solidFill>
                <a:latin typeface="+mn-lt"/>
                <a:ea typeface="+mn-ea"/>
              </a:rPr>
              <a:t>神经网络的学习</a:t>
            </a:r>
            <a:endParaRPr lang="zh-CN" altLang="en-US" sz="2800" b="1" dirty="0">
              <a:solidFill>
                <a:schemeClr val="tx1">
                  <a:lumMod val="50000"/>
                  <a:lumOff val="50000"/>
                </a:schemeClr>
              </a:solidFill>
              <a:latin typeface="+mn-lt"/>
              <a:ea typeface="+mn-ea"/>
            </a:endParaRPr>
          </a:p>
        </p:txBody>
      </p:sp>
      <p:cxnSp>
        <p:nvCxnSpPr>
          <p:cNvPr id="5" name="直接连接符 4"/>
          <p:cNvCxnSpPr/>
          <p:nvPr>
            <p:custDataLst>
              <p:tags r:id="rId4"/>
            </p:custDataLst>
          </p:nvPr>
        </p:nvCxnSpPr>
        <p:spPr>
          <a:xfrm>
            <a:off x="493395" y="329311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2" name="矩形 1"/>
          <p:cNvSpPr/>
          <p:nvPr>
            <p:custDataLst>
              <p:tags r:id="rId2"/>
            </p:custDataLst>
          </p:nvPr>
        </p:nvSpPr>
        <p:spPr>
          <a:xfrm>
            <a:off x="0" y="0"/>
            <a:ext cx="12192000" cy="1190445"/>
          </a:xfrm>
          <a:prstGeom prst="rect">
            <a:avLst/>
          </a:prstGeom>
          <a:solidFill>
            <a:srgbClr val="E673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custDataLst>
              <p:tags r:id="rId3"/>
            </p:custDataLst>
          </p:nvPr>
        </p:nvSpPr>
        <p:spPr>
          <a:xfrm>
            <a:off x="760413" y="320790"/>
            <a:ext cx="10515600" cy="738000"/>
          </a:xfrm>
          <a:prstGeom prst="rect">
            <a:avLst/>
          </a:prstGeom>
        </p:spPr>
        <p:txBody>
          <a:bodyPr vert="horz" lIns="91440" tIns="45720" rIns="91440" bIns="45720" rtlCol="0" anchor="ctr"/>
          <a:lstStyle>
            <a:lvl1pPr>
              <a:lnSpc>
                <a:spcPct val="90000"/>
              </a:lnSpc>
              <a:spcBef>
                <a:spcPct val="0"/>
              </a:spcBef>
              <a:buNone/>
              <a:defRPr sz="4400">
                <a:solidFill>
                  <a:schemeClr val="bg1"/>
                </a:solidFill>
                <a:latin typeface="+mj-lt"/>
                <a:ea typeface="+mj-ea"/>
                <a:cs typeface="+mj-cs"/>
              </a:defRPr>
            </a:lvl1pPr>
          </a:lstStyle>
          <a:p>
            <a:r>
              <a:rPr lang="zh-CN" altLang="en-US" sz="4800" b="1" dirty="0">
                <a:solidFill>
                  <a:schemeClr val="tx1"/>
                </a:solidFill>
              </a:rPr>
              <a:t>例子：函数拟合</a:t>
            </a:r>
            <a:endParaRPr lang="zh-CN" altLang="en-US" sz="4800" b="1" dirty="0">
              <a:solidFill>
                <a:schemeClr val="tx1"/>
              </a:solidFill>
            </a:endParaRPr>
          </a:p>
        </p:txBody>
      </p:sp>
      <p:sp>
        <p:nvSpPr>
          <p:cNvPr id="5" name="文本框 4"/>
          <p:cNvSpPr txBox="1"/>
          <p:nvPr/>
        </p:nvSpPr>
        <p:spPr>
          <a:xfrm>
            <a:off x="630555" y="1355725"/>
            <a:ext cx="10930890" cy="521970"/>
          </a:xfrm>
          <a:prstGeom prst="rect">
            <a:avLst/>
          </a:prstGeom>
          <a:noFill/>
        </p:spPr>
        <p:txBody>
          <a:bodyPr wrap="square" rtlCol="0" anchor="t">
            <a:spAutoFit/>
          </a:bodyPr>
          <a:p>
            <a:r>
              <a:rPr lang="zh-CN" altLang="en-US" sz="2800" b="1"/>
              <a:t>使用BP神经网络在区间[-6,6]上对函数f=sin(x)进行拟合。</a:t>
            </a:r>
            <a:endParaRPr lang="zh-CN" altLang="en-US" sz="2800" b="1"/>
          </a:p>
        </p:txBody>
      </p:sp>
      <p:sp>
        <p:nvSpPr>
          <p:cNvPr id="7" name="文本框 6"/>
          <p:cNvSpPr txBox="1"/>
          <p:nvPr/>
        </p:nvSpPr>
        <p:spPr>
          <a:xfrm>
            <a:off x="630555" y="1990090"/>
            <a:ext cx="1605280" cy="521970"/>
          </a:xfrm>
          <a:prstGeom prst="rect">
            <a:avLst/>
          </a:prstGeom>
          <a:noFill/>
        </p:spPr>
        <p:txBody>
          <a:bodyPr wrap="none" rtlCol="0">
            <a:spAutoFit/>
          </a:bodyPr>
          <a:p>
            <a:r>
              <a:rPr lang="zh-CN" altLang="en-US" sz="2800" b="1"/>
              <a:t>数学模型</a:t>
            </a:r>
            <a:endParaRPr lang="zh-CN" altLang="en-US" sz="2800" b="1"/>
          </a:p>
        </p:txBody>
      </p:sp>
      <p:sp>
        <p:nvSpPr>
          <p:cNvPr id="3" name="文本框 2"/>
          <p:cNvSpPr txBox="1"/>
          <p:nvPr/>
        </p:nvSpPr>
        <p:spPr>
          <a:xfrm>
            <a:off x="923290" y="2621280"/>
            <a:ext cx="11008360" cy="3784600"/>
          </a:xfrm>
          <a:prstGeom prst="rect">
            <a:avLst/>
          </a:prstGeom>
          <a:noFill/>
        </p:spPr>
        <p:txBody>
          <a:bodyPr wrap="square" rtlCol="0" anchor="t">
            <a:spAutoFit/>
          </a:bodyPr>
          <a:p>
            <a:r>
              <a:rPr lang="zh-CN" altLang="en-US" sz="2400" b="1">
                <a:sym typeface="+mn-ea"/>
              </a:rPr>
              <a:t>1、网络层数：设置为输入层、隐层（</a:t>
            </a:r>
            <a:r>
              <a:rPr lang="en-US" altLang="zh-CN" sz="2400" b="1">
                <a:sym typeface="+mn-ea"/>
              </a:rPr>
              <a:t>2</a:t>
            </a:r>
            <a:r>
              <a:rPr lang="zh-CN" altLang="en-US" sz="2400" b="1">
                <a:sym typeface="+mn-ea"/>
              </a:rPr>
              <a:t>个）以及输出层，为单输入单输出的结构；</a:t>
            </a:r>
            <a:endParaRPr lang="zh-CN" altLang="en-US" sz="2400" b="1"/>
          </a:p>
          <a:p>
            <a:endParaRPr lang="zh-CN" altLang="en-US" sz="2400" b="1"/>
          </a:p>
          <a:p>
            <a:r>
              <a:rPr lang="zh-CN" altLang="en-US" sz="2400" b="1">
                <a:sym typeface="+mn-ea"/>
              </a:rPr>
              <a:t>2、隐层节点数</a:t>
            </a:r>
            <a:r>
              <a:rPr lang="en-US" altLang="zh-CN" sz="2400" b="1">
                <a:sym typeface="+mn-ea"/>
              </a:rPr>
              <a:t>M</a:t>
            </a:r>
            <a:r>
              <a:rPr lang="zh-CN" altLang="en-US" sz="2400" b="1">
                <a:sym typeface="+mn-ea"/>
              </a:rPr>
              <a:t>：两个隐层对应的节点数分别为</a:t>
            </a:r>
            <a:r>
              <a:rPr lang="en-US" altLang="zh-CN" sz="2400" b="1">
                <a:sym typeface="+mn-ea"/>
              </a:rPr>
              <a:t>10</a:t>
            </a:r>
            <a:r>
              <a:rPr lang="zh-CN" altLang="en-US" sz="2400" b="1">
                <a:sym typeface="+mn-ea"/>
              </a:rPr>
              <a:t>、</a:t>
            </a:r>
            <a:r>
              <a:rPr lang="en-US" altLang="zh-CN" sz="2400" b="1">
                <a:sym typeface="+mn-ea"/>
              </a:rPr>
              <a:t>1</a:t>
            </a:r>
            <a:r>
              <a:rPr lang="zh-CN" altLang="en-US" sz="2400" b="1">
                <a:sym typeface="+mn-ea"/>
              </a:rPr>
              <a:t>；</a:t>
            </a:r>
            <a:endParaRPr lang="zh-CN" altLang="en-US" sz="2400" b="1"/>
          </a:p>
          <a:p>
            <a:endParaRPr lang="zh-CN" altLang="en-US" sz="2400" b="1"/>
          </a:p>
          <a:p>
            <a:r>
              <a:rPr lang="zh-CN" altLang="en-US" sz="2400" b="1">
                <a:sym typeface="+mn-ea"/>
              </a:rPr>
              <a:t>3、激励函数：使用</a:t>
            </a:r>
            <a:r>
              <a:rPr lang="zh-CN" altLang="en-US" sz="2400" b="1">
                <a:solidFill>
                  <a:srgbClr val="C00000"/>
                </a:solidFill>
                <a:sym typeface="+mn-ea"/>
              </a:rPr>
              <a:t>tansig</a:t>
            </a:r>
            <a:r>
              <a:rPr lang="zh-CN" altLang="en-US" sz="2400" b="1">
                <a:sym typeface="+mn-ea"/>
              </a:rPr>
              <a:t>函数；</a:t>
            </a:r>
            <a:endParaRPr lang="zh-CN" altLang="en-US" sz="2400" b="1">
              <a:sym typeface="+mn-ea"/>
            </a:endParaRPr>
          </a:p>
          <a:p>
            <a:endParaRPr lang="zh-CN" altLang="en-US" sz="2400" b="1">
              <a:sym typeface="+mn-ea"/>
            </a:endParaRPr>
          </a:p>
          <a:p>
            <a:r>
              <a:rPr lang="zh-CN" altLang="en-US" sz="2400" b="1">
                <a:sym typeface="+mn-ea"/>
              </a:rPr>
              <a:t>4、训练方法：</a:t>
            </a:r>
            <a:r>
              <a:rPr lang="zh-CN" altLang="en-US" sz="2400" b="1">
                <a:solidFill>
                  <a:srgbClr val="C00000"/>
                </a:solidFill>
                <a:sym typeface="+mn-ea"/>
              </a:rPr>
              <a:t>LM算法（</a:t>
            </a:r>
            <a:r>
              <a:rPr lang="en-US" altLang="zh-CN" sz="2400" b="1">
                <a:solidFill>
                  <a:srgbClr val="C00000"/>
                </a:solidFill>
                <a:sym typeface="+mn-ea"/>
              </a:rPr>
              <a:t>trainlm</a:t>
            </a:r>
            <a:r>
              <a:rPr lang="zh-CN" altLang="en-US" sz="2400" b="1">
                <a:solidFill>
                  <a:srgbClr val="C00000"/>
                </a:solidFill>
                <a:sym typeface="+mn-ea"/>
              </a:rPr>
              <a:t>）；</a:t>
            </a:r>
            <a:endParaRPr lang="zh-CN" altLang="en-US" sz="2400" b="1"/>
          </a:p>
          <a:p>
            <a:endParaRPr lang="zh-CN" altLang="en-US" sz="2400" b="1"/>
          </a:p>
          <a:p>
            <a:r>
              <a:rPr lang="zh-CN" altLang="en-US" sz="2400" b="1">
                <a:sym typeface="+mn-ea"/>
              </a:rPr>
              <a:t>5、样本划分：选取步长为</a:t>
            </a:r>
            <a:r>
              <a:rPr lang="en-US" altLang="zh-CN" sz="2400" b="1">
                <a:sym typeface="+mn-ea"/>
              </a:rPr>
              <a:t>0.1</a:t>
            </a:r>
            <a:r>
              <a:rPr lang="zh-CN" altLang="en-US" sz="2400" b="1">
                <a:sym typeface="+mn-ea"/>
              </a:rPr>
              <a:t>的离散的点（</a:t>
            </a:r>
            <a:r>
              <a:rPr lang="en-US" altLang="zh-CN" sz="2400" b="1">
                <a:sym typeface="+mn-ea"/>
              </a:rPr>
              <a:t>x,y</a:t>
            </a:r>
            <a:r>
              <a:rPr lang="zh-CN" altLang="en-US" sz="2400" b="1">
                <a:sym typeface="+mn-ea"/>
              </a:rPr>
              <a:t>）作为训练集，得到网络</a:t>
            </a:r>
            <a:r>
              <a:rPr lang="en-US" altLang="zh-CN" sz="2400" b="1">
                <a:sym typeface="+mn-ea"/>
              </a:rPr>
              <a:t>net</a:t>
            </a:r>
            <a:r>
              <a:rPr lang="zh-CN" altLang="en-US" sz="2400" b="1">
                <a:sym typeface="+mn-ea"/>
              </a:rPr>
              <a:t>，用</a:t>
            </a:r>
            <a:r>
              <a:rPr lang="en-US" altLang="zh-CN" sz="2400" b="1">
                <a:sym typeface="+mn-ea"/>
              </a:rPr>
              <a:t>x</a:t>
            </a:r>
            <a:r>
              <a:rPr lang="zh-CN" altLang="en-US" sz="2400" b="1">
                <a:sym typeface="+mn-ea"/>
              </a:rPr>
              <a:t>带入网络中进行求解，验证结果的好坏（拟合的情况是否满足要求）</a:t>
            </a:r>
            <a:endParaRPr lang="zh-CN" altLang="en-US" sz="2400" b="1">
              <a:sym typeface="+mn-ea"/>
            </a:endParaRPr>
          </a:p>
        </p:txBody>
      </p:sp>
    </p:spTree>
    <p:custDataLst>
      <p:tags r:id="rId4"/>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2625481" y="1609156"/>
            <a:ext cx="6941038" cy="2972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700" b="1">
                <a:solidFill>
                  <a:schemeClr val="tx1">
                    <a:alpha val="8000"/>
                  </a:schemeClr>
                </a:solidFill>
              </a:rPr>
              <a:t>1</a:t>
            </a:r>
            <a:endParaRPr lang="en-US" altLang="zh-CN" sz="28700" b="1">
              <a:solidFill>
                <a:schemeClr val="tx1">
                  <a:alpha val="8000"/>
                </a:schemeClr>
              </a:solidFill>
            </a:endParaRPr>
          </a:p>
        </p:txBody>
      </p:sp>
      <p:sp>
        <p:nvSpPr>
          <p:cNvPr id="2" name="标题 1"/>
          <p:cNvSpPr>
            <a:spLocks noGrp="1"/>
          </p:cNvSpPr>
          <p:nvPr>
            <p:ph type="title"/>
            <p:custDataLst>
              <p:tags r:id="rId3"/>
            </p:custDataLst>
          </p:nvPr>
        </p:nvSpPr>
        <p:spPr/>
        <p:txBody>
          <a:bodyPr/>
          <a:lstStyle/>
          <a:p>
            <a:r>
              <a:rPr lang="en-US" altLang="zh-CN"/>
              <a:t>PART ONE</a:t>
            </a:r>
            <a:endParaRPr lang="en-US" altLang="zh-CN"/>
          </a:p>
        </p:txBody>
      </p:sp>
      <p:sp>
        <p:nvSpPr>
          <p:cNvPr id="4" name="文本框 3"/>
          <p:cNvSpPr txBox="1"/>
          <p:nvPr/>
        </p:nvSpPr>
        <p:spPr>
          <a:xfrm>
            <a:off x="7703185" y="5845175"/>
            <a:ext cx="3840480" cy="460375"/>
          </a:xfrm>
          <a:prstGeom prst="rect">
            <a:avLst/>
          </a:prstGeom>
          <a:noFill/>
        </p:spPr>
        <p:txBody>
          <a:bodyPr wrap="none" rtlCol="0">
            <a:spAutoFit/>
          </a:bodyPr>
          <a:p>
            <a:r>
              <a:rPr lang="zh-CN" altLang="en-US" sz="2400" b="1">
                <a:solidFill>
                  <a:srgbClr val="C00000"/>
                </a:solidFill>
              </a:rPr>
              <a:t>这里主要讲一下理论的知识</a:t>
            </a:r>
            <a:endParaRPr lang="zh-CN" altLang="en-US" sz="2400" b="1">
              <a:solidFill>
                <a:srgbClr val="C00000"/>
              </a:solidFill>
            </a:endParaRPr>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7" name="文本框 6"/>
          <p:cNvSpPr txBox="1"/>
          <p:nvPr/>
        </p:nvSpPr>
        <p:spPr>
          <a:xfrm>
            <a:off x="451485" y="296545"/>
            <a:ext cx="3738880" cy="521970"/>
          </a:xfrm>
          <a:prstGeom prst="rect">
            <a:avLst/>
          </a:prstGeom>
          <a:noFill/>
        </p:spPr>
        <p:txBody>
          <a:bodyPr wrap="none" rtlCol="0" anchor="t">
            <a:spAutoFit/>
          </a:bodyPr>
          <a:p>
            <a:r>
              <a:rPr lang="zh-CN" altLang="en-US" sz="2800" b="1">
                <a:sym typeface="+mn-ea"/>
              </a:rPr>
              <a:t>新旧版代码分别如下：</a:t>
            </a:r>
            <a:endParaRPr lang="zh-CN" altLang="en-US" sz="2800" b="1">
              <a:sym typeface="+mn-ea"/>
            </a:endParaRPr>
          </a:p>
        </p:txBody>
      </p:sp>
      <p:sp>
        <p:nvSpPr>
          <p:cNvPr id="8" name="文本框 7"/>
          <p:cNvSpPr txBox="1"/>
          <p:nvPr/>
        </p:nvSpPr>
        <p:spPr>
          <a:xfrm>
            <a:off x="680720" y="1000125"/>
            <a:ext cx="2540000" cy="2584450"/>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spAutoFit/>
          </a:bodyPr>
          <a:p>
            <a:r>
              <a:rPr lang="zh-CN" altLang="en-US"/>
              <a:t>clear</a:t>
            </a:r>
            <a:r>
              <a:rPr lang="en-US" altLang="zh-CN"/>
              <a:t>;</a:t>
            </a:r>
            <a:r>
              <a:rPr lang="zh-CN" altLang="en-US"/>
              <a:t>clc</a:t>
            </a:r>
            <a:r>
              <a:rPr lang="en-US" altLang="zh-CN"/>
              <a:t>;</a:t>
            </a:r>
            <a:r>
              <a:rPr lang="zh-CN" altLang="en-US"/>
              <a:t>close all</a:t>
            </a:r>
            <a:endParaRPr lang="zh-CN" altLang="en-US"/>
          </a:p>
          <a:p>
            <a:r>
              <a:rPr lang="zh-CN" altLang="en-US"/>
              <a:t>x=-6:.1:6;</a:t>
            </a:r>
            <a:endParaRPr lang="zh-CN" altLang="en-US"/>
          </a:p>
          <a:p>
            <a:r>
              <a:rPr lang="zh-CN" altLang="en-US"/>
              <a:t>d=sin(x);</a:t>
            </a:r>
            <a:endParaRPr lang="zh-CN" altLang="en-US"/>
          </a:p>
          <a:p>
            <a:r>
              <a:rPr lang="zh-CN" altLang="en-US"/>
              <a:t>net=feedforwardnet;</a:t>
            </a:r>
            <a:endParaRPr lang="zh-CN" altLang="en-US"/>
          </a:p>
          <a:p>
            <a:r>
              <a:rPr lang="zh-CN" altLang="en-US"/>
              <a:t>net=train(net,x,d);</a:t>
            </a:r>
            <a:endParaRPr lang="zh-CN" altLang="en-US"/>
          </a:p>
          <a:p>
            <a:r>
              <a:rPr lang="zh-CN" altLang="en-US"/>
              <a:t>y=sim(net,x);</a:t>
            </a:r>
            <a:endParaRPr lang="zh-CN" altLang="en-US"/>
          </a:p>
          <a:p>
            <a:r>
              <a:rPr lang="zh-CN" altLang="en-US"/>
              <a:t>plot(x,d)</a:t>
            </a:r>
            <a:endParaRPr lang="zh-CN" altLang="en-US"/>
          </a:p>
          <a:p>
            <a:r>
              <a:rPr lang="zh-CN" altLang="en-US"/>
              <a:t>hold on</a:t>
            </a:r>
            <a:endParaRPr lang="zh-CN" altLang="en-US"/>
          </a:p>
          <a:p>
            <a:r>
              <a:rPr lang="zh-CN" altLang="en-US"/>
              <a:t>plot(x,y,'o')</a:t>
            </a:r>
            <a:endParaRPr lang="zh-CN" altLang="en-US"/>
          </a:p>
        </p:txBody>
      </p:sp>
      <p:sp>
        <p:nvSpPr>
          <p:cNvPr id="9" name="文本框 8"/>
          <p:cNvSpPr txBox="1"/>
          <p:nvPr/>
        </p:nvSpPr>
        <p:spPr>
          <a:xfrm>
            <a:off x="680720" y="3681095"/>
            <a:ext cx="2540000" cy="3138170"/>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t">
            <a:spAutoFit/>
          </a:bodyPr>
          <a:p>
            <a:r>
              <a:rPr lang="zh-CN" altLang="en-US"/>
              <a:t>clear</a:t>
            </a:r>
            <a:r>
              <a:rPr lang="en-US" altLang="zh-CN"/>
              <a:t>;</a:t>
            </a:r>
            <a:r>
              <a:rPr lang="zh-CN" altLang="en-US"/>
              <a:t>clc</a:t>
            </a:r>
            <a:r>
              <a:rPr lang="en-US" altLang="zh-CN"/>
              <a:t>;</a:t>
            </a:r>
            <a:r>
              <a:rPr lang="zh-CN" altLang="en-US"/>
              <a:t>close all</a:t>
            </a:r>
            <a:endParaRPr lang="zh-CN" altLang="en-US"/>
          </a:p>
          <a:p>
            <a:r>
              <a:rPr lang="zh-CN" altLang="en-US"/>
              <a:t>x=-6:.1:6;</a:t>
            </a:r>
            <a:endParaRPr lang="zh-CN" altLang="en-US"/>
          </a:p>
          <a:p>
            <a:r>
              <a:rPr lang="zh-CN" altLang="en-US"/>
              <a:t>d=sin(x);</a:t>
            </a:r>
            <a:endParaRPr lang="zh-CN" altLang="en-US"/>
          </a:p>
          <a:p>
            <a:r>
              <a:rPr lang="zh-CN" altLang="en-US"/>
              <a:t>net=newff(minmax(x),[10,1],{'tansig','purelin'});</a:t>
            </a:r>
            <a:endParaRPr lang="zh-CN" altLang="en-US"/>
          </a:p>
          <a:p>
            <a:r>
              <a:rPr lang="zh-CN" altLang="en-US"/>
              <a:t>net=train(net,x,d);</a:t>
            </a:r>
            <a:endParaRPr lang="zh-CN" altLang="en-US"/>
          </a:p>
          <a:p>
            <a:r>
              <a:rPr lang="zh-CN" altLang="en-US"/>
              <a:t>y=sim(net,x);</a:t>
            </a:r>
            <a:endParaRPr lang="zh-CN" altLang="en-US"/>
          </a:p>
          <a:p>
            <a:r>
              <a:rPr lang="zh-CN" altLang="en-US"/>
              <a:t>plot(x,d)</a:t>
            </a:r>
            <a:endParaRPr lang="zh-CN" altLang="en-US"/>
          </a:p>
          <a:p>
            <a:r>
              <a:rPr lang="zh-CN" altLang="en-US"/>
              <a:t>hold on</a:t>
            </a:r>
            <a:endParaRPr lang="zh-CN" altLang="en-US"/>
          </a:p>
          <a:p>
            <a:r>
              <a:rPr lang="zh-CN" altLang="en-US"/>
              <a:t>plot(x,y,'o')</a:t>
            </a:r>
            <a:endParaRPr lang="zh-CN" altLang="en-US"/>
          </a:p>
        </p:txBody>
      </p:sp>
      <p:pic>
        <p:nvPicPr>
          <p:cNvPr id="12" name="图片 11"/>
          <p:cNvPicPr>
            <a:picLocks noChangeAspect="1"/>
          </p:cNvPicPr>
          <p:nvPr/>
        </p:nvPicPr>
        <p:blipFill>
          <a:blip r:embed="rId2"/>
          <a:stretch>
            <a:fillRect/>
          </a:stretch>
        </p:blipFill>
        <p:spPr>
          <a:xfrm>
            <a:off x="3341370" y="1094105"/>
            <a:ext cx="4023995" cy="5631815"/>
          </a:xfrm>
          <a:prstGeom prst="rect">
            <a:avLst/>
          </a:prstGeom>
        </p:spPr>
      </p:pic>
      <p:pic>
        <p:nvPicPr>
          <p:cNvPr id="13" name="图片 12" descr="u=2452912350,4135675309&amp;fm=27&amp;gp=0"/>
          <p:cNvPicPr>
            <a:picLocks noChangeAspect="1"/>
          </p:cNvPicPr>
          <p:nvPr/>
        </p:nvPicPr>
        <p:blipFill>
          <a:blip r:embed="rId3"/>
          <a:stretch>
            <a:fillRect/>
          </a:stretch>
        </p:blipFill>
        <p:spPr>
          <a:xfrm>
            <a:off x="7461885" y="296545"/>
            <a:ext cx="4110355" cy="3082925"/>
          </a:xfrm>
          <a:prstGeom prst="rect">
            <a:avLst/>
          </a:prstGeom>
        </p:spPr>
      </p:pic>
      <p:pic>
        <p:nvPicPr>
          <p:cNvPr id="14" name="图片 13" descr="untitled"/>
          <p:cNvPicPr>
            <a:picLocks noChangeAspect="1"/>
          </p:cNvPicPr>
          <p:nvPr/>
        </p:nvPicPr>
        <p:blipFill>
          <a:blip r:embed="rId4"/>
          <a:stretch>
            <a:fillRect/>
          </a:stretch>
        </p:blipFill>
        <p:spPr>
          <a:xfrm>
            <a:off x="7461885" y="3584575"/>
            <a:ext cx="4182745" cy="3137535"/>
          </a:xfrm>
          <a:prstGeom prst="rect">
            <a:avLst/>
          </a:prstGeom>
        </p:spPr>
      </p:pic>
    </p:spTree>
    <p:custDataLst>
      <p:tags r:id="rId5"/>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603295" y="2583599"/>
            <a:ext cx="6692900" cy="922020"/>
          </a:xfrm>
          <a:prstGeom prst="rect">
            <a:avLst/>
          </a:prstGeom>
          <a:noFill/>
        </p:spPr>
        <p:txBody>
          <a:bodyPr wrap="square" rtlCol="0" anchor="b">
            <a:spAutoFit/>
          </a:bodyPr>
          <a:lstStyle/>
          <a:p>
            <a:r>
              <a:rPr lang="zh-CN" altLang="en-US" sz="5400" b="1">
                <a:latin typeface="+mj-lt"/>
                <a:ea typeface="+mj-ea"/>
                <a:cs typeface="+mj-cs"/>
              </a:rPr>
              <a:t>几种神经网络</a:t>
            </a:r>
            <a:endParaRPr lang="zh-CN" altLang="en-US" sz="5400" b="1">
              <a:latin typeface="+mj-lt"/>
              <a:ea typeface="+mj-ea"/>
              <a:cs typeface="+mj-cs"/>
            </a:endParaRPr>
          </a:p>
        </p:txBody>
      </p:sp>
      <p:sp>
        <p:nvSpPr>
          <p:cNvPr id="6" name="文本框 5"/>
          <p:cNvSpPr txBox="1"/>
          <p:nvPr>
            <p:custDataLst>
              <p:tags r:id="rId3"/>
            </p:custDataLst>
          </p:nvPr>
        </p:nvSpPr>
        <p:spPr>
          <a:xfrm>
            <a:off x="2603295" y="3506095"/>
            <a:ext cx="6692900" cy="645160"/>
          </a:xfrm>
          <a:prstGeom prst="rect">
            <a:avLst/>
          </a:prstGeom>
          <a:noFill/>
        </p:spPr>
        <p:txBody>
          <a:bodyPr wrap="square" rtlCol="0" anchor="b">
            <a:spAutoFit/>
          </a:bodyPr>
          <a:lstStyle/>
          <a:p>
            <a:r>
              <a:rPr lang="zh-CN" altLang="en-US" b="1" dirty="0"/>
              <a:t>简单的介绍</a:t>
            </a:r>
            <a:endParaRPr lang="zh-CN" altLang="en-US" b="1" dirty="0"/>
          </a:p>
          <a:p>
            <a:r>
              <a:rPr lang="zh-CN" altLang="en-US" b="1" dirty="0"/>
              <a:t>举例：工具函数的使用</a:t>
            </a:r>
            <a:endParaRPr lang="zh-CN" altLang="en-US" b="1" dirty="0"/>
          </a:p>
        </p:txBody>
      </p:sp>
      <p:grpSp>
        <p:nvGrpSpPr>
          <p:cNvPr id="8" name="组合 7"/>
          <p:cNvGrpSpPr/>
          <p:nvPr>
            <p:custDataLst>
              <p:tags r:id="rId4"/>
            </p:custDataLst>
          </p:nvPr>
        </p:nvGrpSpPr>
        <p:grpSpPr>
          <a:xfrm>
            <a:off x="1212355" y="2421579"/>
            <a:ext cx="1044284" cy="1612497"/>
            <a:chOff x="1212355" y="2421579"/>
            <a:chExt cx="1044284" cy="1612497"/>
          </a:xfrm>
        </p:grpSpPr>
        <p:cxnSp>
          <p:nvCxnSpPr>
            <p:cNvPr id="11" name="直接连接符 10"/>
            <p:cNvCxnSpPr/>
            <p:nvPr>
              <p:custDataLst>
                <p:tags r:id="rId5"/>
              </p:custDataLst>
            </p:nvPr>
          </p:nvCxnSpPr>
          <p:spPr>
            <a:xfrm flipH="1">
              <a:off x="1212355" y="2430354"/>
              <a:ext cx="104428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6"/>
              </p:custDataLst>
            </p:nvPr>
          </p:nvCxnSpPr>
          <p:spPr>
            <a:xfrm>
              <a:off x="1212355" y="2421579"/>
              <a:ext cx="0" cy="161249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7"/>
              </p:custDataLst>
            </p:nvPr>
          </p:nvCxnSpPr>
          <p:spPr>
            <a:xfrm>
              <a:off x="2256639" y="2421579"/>
              <a:ext cx="0" cy="161249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8"/>
              </p:custDataLst>
            </p:nvPr>
          </p:nvCxnSpPr>
          <p:spPr>
            <a:xfrm flipH="1">
              <a:off x="1212355" y="4020913"/>
              <a:ext cx="104428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矩形 19"/>
            <p:cNvSpPr/>
            <p:nvPr>
              <p:custDataLst>
                <p:tags r:id="rId9"/>
              </p:custDataLst>
            </p:nvPr>
          </p:nvSpPr>
          <p:spPr>
            <a:xfrm>
              <a:off x="1308885" y="2460027"/>
              <a:ext cx="851223" cy="153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9600">
                  <a:solidFill>
                    <a:schemeClr val="tx1"/>
                  </a:solidFill>
                </a:rPr>
                <a:t>3</a:t>
              </a:r>
              <a:endParaRPr lang="en-US" altLang="zh-CN" sz="9600">
                <a:solidFill>
                  <a:schemeClr val="tx1"/>
                </a:solidFill>
              </a:endParaRPr>
            </a:p>
          </p:txBody>
        </p:sp>
      </p:grpSp>
    </p:spTree>
    <p:custDataLst>
      <p:tags r:id="rId10"/>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6" name="文本框 34"/>
          <p:cNvSpPr txBox="1"/>
          <p:nvPr>
            <p:custDataLst>
              <p:tags r:id="rId2"/>
            </p:custDataLst>
          </p:nvPr>
        </p:nvSpPr>
        <p:spPr>
          <a:xfrm>
            <a:off x="969010" y="1365250"/>
            <a:ext cx="10099040" cy="4852035"/>
          </a:xfrm>
          <a:prstGeom prst="rect">
            <a:avLst/>
          </a:prstGeom>
          <a:noFill/>
        </p:spPr>
        <p:txBody>
          <a:bodyPr wrap="square" rtlCol="0" anchor="ctr"/>
          <a:p>
            <a:pPr>
              <a:lnSpc>
                <a:spcPct val="130000"/>
              </a:lnSpc>
            </a:pPr>
            <a:r>
              <a:rPr lang="en-US" altLang="zh-CN" b="1" dirty="0">
                <a:sym typeface="Arial" panose="020B0604020202020204" pitchFamily="34" charset="0"/>
              </a:rPr>
              <a:t>	</a:t>
            </a:r>
            <a:r>
              <a:rPr lang="zh-CN" altLang="en-US" sz="2000" b="1" dirty="0">
                <a:sym typeface="Arial" panose="020B0604020202020204" pitchFamily="34" charset="0"/>
              </a:rPr>
              <a:t>在上一部分已经看到了，人工神经网络（</a:t>
            </a:r>
            <a:r>
              <a:rPr lang="en-US" altLang="zh-CN" sz="2000" b="1" dirty="0">
                <a:sym typeface="Arial" panose="020B0604020202020204" pitchFamily="34" charset="0"/>
              </a:rPr>
              <a:t>ANN</a:t>
            </a:r>
            <a:r>
              <a:rPr lang="zh-CN" altLang="en-US" sz="2000" b="1" dirty="0">
                <a:sym typeface="Arial" panose="020B0604020202020204" pitchFamily="34" charset="0"/>
              </a:rPr>
              <a:t>）仿照生物神经元结构进行布置，常见的神经网络（我们能够用到的）建议了解有：</a:t>
            </a:r>
            <a:endParaRPr lang="zh-CN" altLang="en-US" sz="2000" b="1" dirty="0">
              <a:sym typeface="Arial" panose="020B0604020202020204" pitchFamily="34" charset="0"/>
            </a:endParaRPr>
          </a:p>
          <a:p>
            <a:pPr lvl="1">
              <a:lnSpc>
                <a:spcPct val="130000"/>
              </a:lnSpc>
            </a:pPr>
            <a:r>
              <a:rPr lang="en-US" altLang="zh-CN" sz="2000" b="1" dirty="0">
                <a:sym typeface="Arial" panose="020B0604020202020204" pitchFamily="34" charset="0"/>
              </a:rPr>
              <a:t>1</a:t>
            </a:r>
            <a:r>
              <a:rPr lang="zh-CN" altLang="en-US" sz="2000" b="1" dirty="0">
                <a:sym typeface="Arial" panose="020B0604020202020204" pitchFamily="34" charset="0"/>
              </a:rPr>
              <a:t>、竞争神经网络；</a:t>
            </a:r>
            <a:endParaRPr lang="zh-CN" altLang="en-US" sz="2000" b="1" dirty="0">
              <a:sym typeface="Arial" panose="020B0604020202020204" pitchFamily="34" charset="0"/>
            </a:endParaRPr>
          </a:p>
          <a:p>
            <a:pPr lvl="1">
              <a:lnSpc>
                <a:spcPct val="130000"/>
              </a:lnSpc>
            </a:pPr>
            <a:r>
              <a:rPr lang="en-US" altLang="zh-CN" sz="2000" b="1" dirty="0">
                <a:sym typeface="Arial" panose="020B0604020202020204" pitchFamily="34" charset="0"/>
              </a:rPr>
              <a:t>2</a:t>
            </a:r>
            <a:r>
              <a:rPr lang="zh-CN" altLang="en-US" sz="2000" b="1" dirty="0">
                <a:sym typeface="Arial" panose="020B0604020202020204" pitchFamily="34" charset="0"/>
              </a:rPr>
              <a:t>、径向基网络；</a:t>
            </a:r>
            <a:endParaRPr lang="zh-CN" altLang="en-US" sz="2000" b="1" dirty="0">
              <a:sym typeface="Arial" panose="020B0604020202020204" pitchFamily="34" charset="0"/>
            </a:endParaRPr>
          </a:p>
          <a:p>
            <a:pPr lvl="1">
              <a:lnSpc>
                <a:spcPct val="130000"/>
              </a:lnSpc>
            </a:pPr>
            <a:r>
              <a:rPr lang="en-US" altLang="zh-CN" sz="2000" b="1" dirty="0">
                <a:sym typeface="Arial" panose="020B0604020202020204" pitchFamily="34" charset="0"/>
              </a:rPr>
              <a:t>3</a:t>
            </a:r>
            <a:r>
              <a:rPr lang="zh-CN" altLang="en-US" sz="2000" b="1" dirty="0">
                <a:sym typeface="Arial" panose="020B0604020202020204" pitchFamily="34" charset="0"/>
              </a:rPr>
              <a:t>、</a:t>
            </a:r>
            <a:r>
              <a:rPr lang="en-US" altLang="zh-CN" sz="2000" b="1" dirty="0">
                <a:sym typeface="Arial" panose="020B0604020202020204" pitchFamily="34" charset="0"/>
              </a:rPr>
              <a:t>hopfield</a:t>
            </a:r>
            <a:r>
              <a:rPr lang="zh-CN" altLang="en-US" sz="2000" b="1" dirty="0">
                <a:sym typeface="Arial" panose="020B0604020202020204" pitchFamily="34" charset="0"/>
              </a:rPr>
              <a:t>网络；</a:t>
            </a:r>
            <a:endParaRPr lang="zh-CN" altLang="en-US" sz="2000" b="1" dirty="0">
              <a:sym typeface="Arial" panose="020B0604020202020204" pitchFamily="34" charset="0"/>
            </a:endParaRPr>
          </a:p>
          <a:p>
            <a:pPr lvl="1">
              <a:lnSpc>
                <a:spcPct val="130000"/>
              </a:lnSpc>
            </a:pPr>
            <a:r>
              <a:rPr lang="en-US" altLang="zh-CN" sz="2000" b="1" dirty="0">
                <a:sym typeface="Arial" panose="020B0604020202020204" pitchFamily="34" charset="0"/>
              </a:rPr>
              <a:t>4</a:t>
            </a:r>
            <a:r>
              <a:rPr lang="zh-CN" altLang="en-US" sz="2000" b="1" dirty="0">
                <a:sym typeface="Arial" panose="020B0604020202020204" pitchFamily="34" charset="0"/>
              </a:rPr>
              <a:t>、</a:t>
            </a:r>
            <a:r>
              <a:rPr lang="en-US" altLang="zh-CN" sz="2000" b="1" dirty="0">
                <a:sym typeface="Arial" panose="020B0604020202020204" pitchFamily="34" charset="0"/>
              </a:rPr>
              <a:t>elman</a:t>
            </a:r>
            <a:r>
              <a:rPr lang="zh-CN" altLang="en-US" sz="2000" b="1" dirty="0">
                <a:sym typeface="Arial" panose="020B0604020202020204" pitchFamily="34" charset="0"/>
              </a:rPr>
              <a:t>网络；</a:t>
            </a:r>
            <a:endParaRPr lang="zh-CN" altLang="en-US" sz="2000" b="1" dirty="0">
              <a:sym typeface="Arial" panose="020B0604020202020204" pitchFamily="34" charset="0"/>
            </a:endParaRPr>
          </a:p>
          <a:p>
            <a:pPr lvl="1">
              <a:lnSpc>
                <a:spcPct val="130000"/>
              </a:lnSpc>
            </a:pPr>
            <a:r>
              <a:rPr lang="en-US" altLang="zh-CN" sz="2000" b="1" dirty="0">
                <a:solidFill>
                  <a:srgbClr val="C00000"/>
                </a:solidFill>
                <a:sym typeface="Arial" panose="020B0604020202020204" pitchFamily="34" charset="0"/>
              </a:rPr>
              <a:t>5</a:t>
            </a:r>
            <a:r>
              <a:rPr lang="zh-CN" altLang="en-US" sz="2000" b="1" dirty="0">
                <a:solidFill>
                  <a:srgbClr val="C00000"/>
                </a:solidFill>
                <a:sym typeface="Arial" panose="020B0604020202020204" pitchFamily="34" charset="0"/>
              </a:rPr>
              <a:t>、</a:t>
            </a:r>
            <a:r>
              <a:rPr lang="en-US" altLang="zh-CN" sz="2000" b="1" dirty="0">
                <a:solidFill>
                  <a:srgbClr val="C00000"/>
                </a:solidFill>
                <a:sym typeface="Arial" panose="020B0604020202020204" pitchFamily="34" charset="0"/>
              </a:rPr>
              <a:t>BP</a:t>
            </a:r>
            <a:r>
              <a:rPr lang="zh-CN" altLang="en-US" sz="2000" b="1" dirty="0">
                <a:solidFill>
                  <a:srgbClr val="C00000"/>
                </a:solidFill>
                <a:sym typeface="Arial" panose="020B0604020202020204" pitchFamily="34" charset="0"/>
              </a:rPr>
              <a:t>神经网路；</a:t>
            </a:r>
            <a:endParaRPr lang="zh-CN" altLang="en-US" sz="2000" b="1" dirty="0">
              <a:sym typeface="Arial" panose="020B0604020202020204" pitchFamily="34" charset="0"/>
            </a:endParaRPr>
          </a:p>
          <a:p>
            <a:pPr lvl="1">
              <a:lnSpc>
                <a:spcPct val="130000"/>
              </a:lnSpc>
            </a:pPr>
            <a:r>
              <a:rPr lang="zh-CN" altLang="en-US" sz="2000" b="1" dirty="0">
                <a:sym typeface="Arial" panose="020B0604020202020204" pitchFamily="34" charset="0"/>
              </a:rPr>
              <a:t>。。。。。。。。。。。。。。。。。。。。。。。。。。。。。。。。。。。。。</a:t>
            </a:r>
            <a:endParaRPr lang="zh-CN" altLang="en-US" sz="2000" b="1" dirty="0">
              <a:sym typeface="Arial" panose="020B0604020202020204" pitchFamily="34" charset="0"/>
            </a:endParaRPr>
          </a:p>
          <a:p>
            <a:pPr lvl="1">
              <a:lnSpc>
                <a:spcPct val="130000"/>
              </a:lnSpc>
            </a:pPr>
            <a:r>
              <a:rPr lang="en-US" altLang="zh-CN" sz="2000" b="1" dirty="0">
                <a:sym typeface="Arial" panose="020B0604020202020204" pitchFamily="34" charset="0"/>
              </a:rPr>
              <a:t>	</a:t>
            </a:r>
            <a:r>
              <a:rPr lang="zh-CN" altLang="en-US" sz="2000" b="1" dirty="0">
                <a:sym typeface="Arial" panose="020B0604020202020204" pitchFamily="34" charset="0"/>
              </a:rPr>
              <a:t>这里我们可以理解一点就是，从原理上他们的共同点就是模仿神经元结构进行对象（样本数据）的处理（模式识别、分类训练等），所以，我们只需要掌握一种方法就能够在以后的学习里类比其他方法的使用了。因为，</a:t>
            </a:r>
            <a:r>
              <a:rPr lang="en-US" altLang="zh-CN" sz="2000" b="1" dirty="0">
                <a:sym typeface="Arial" panose="020B0604020202020204" pitchFamily="34" charset="0"/>
              </a:rPr>
              <a:t>emmm</a:t>
            </a:r>
            <a:r>
              <a:rPr lang="zh-CN" altLang="en-US" sz="2000" b="1" dirty="0">
                <a:sym typeface="Arial" panose="020B0604020202020204" pitchFamily="34" charset="0"/>
              </a:rPr>
              <a:t>，</a:t>
            </a:r>
            <a:r>
              <a:rPr lang="en-US" altLang="zh-CN" sz="2000" b="1" dirty="0">
                <a:sym typeface="Arial" panose="020B0604020202020204" pitchFamily="34" charset="0"/>
              </a:rPr>
              <a:t>BP</a:t>
            </a:r>
            <a:r>
              <a:rPr lang="zh-CN" altLang="en-US" sz="2000" b="1" dirty="0">
                <a:sym typeface="Arial" panose="020B0604020202020204" pitchFamily="34" charset="0"/>
              </a:rPr>
              <a:t>神经网络比较实在，所以我们在这里讲到的例子是以</a:t>
            </a:r>
            <a:r>
              <a:rPr lang="en-US" altLang="zh-CN" sz="2000" b="1" dirty="0">
                <a:sym typeface="Arial" panose="020B0604020202020204" pitchFamily="34" charset="0"/>
              </a:rPr>
              <a:t>BP</a:t>
            </a:r>
            <a:r>
              <a:rPr lang="zh-CN" altLang="en-US" sz="2000" b="1" dirty="0">
                <a:sym typeface="Arial" panose="020B0604020202020204" pitchFamily="34" charset="0"/>
              </a:rPr>
              <a:t>神经网络为例的。</a:t>
            </a:r>
            <a:endParaRPr lang="zh-CN" altLang="en-US" sz="2000" b="1" dirty="0">
              <a:sym typeface="Arial" panose="020B0604020202020204" pitchFamily="34" charset="0"/>
            </a:endParaRPr>
          </a:p>
        </p:txBody>
      </p:sp>
      <p:sp>
        <p:nvSpPr>
          <p:cNvPr id="3" name="文本框 2"/>
          <p:cNvSpPr txBox="1"/>
          <p:nvPr>
            <p:custDataLst>
              <p:tags r:id="rId3"/>
            </p:custDataLst>
          </p:nvPr>
        </p:nvSpPr>
        <p:spPr>
          <a:xfrm>
            <a:off x="1075864" y="401970"/>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600" b="1" dirty="0">
                <a:solidFill>
                  <a:schemeClr val="tx1"/>
                </a:solidFill>
              </a:rPr>
              <a:t>介绍几种神经网络：</a:t>
            </a:r>
            <a:endParaRPr lang="zh-CN" altLang="en-US" sz="3600" b="1" dirty="0">
              <a:solidFill>
                <a:schemeClr val="tx1"/>
              </a:solidFill>
            </a:endParaRPr>
          </a:p>
        </p:txBody>
      </p:sp>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6" name="文本框 34"/>
          <p:cNvSpPr txBox="1"/>
          <p:nvPr>
            <p:custDataLst>
              <p:tags r:id="rId2"/>
            </p:custDataLst>
          </p:nvPr>
        </p:nvSpPr>
        <p:spPr>
          <a:xfrm>
            <a:off x="969010" y="1365250"/>
            <a:ext cx="10485755" cy="4586605"/>
          </a:xfrm>
          <a:prstGeom prst="rect">
            <a:avLst/>
          </a:prstGeom>
          <a:noFill/>
        </p:spPr>
        <p:txBody>
          <a:bodyPr wrap="square" rtlCol="0" anchor="ctr"/>
          <a:p>
            <a:pPr>
              <a:lnSpc>
                <a:spcPct val="130000"/>
              </a:lnSpc>
            </a:pPr>
            <a:endParaRPr lang="zh-CN" altLang="en-US" sz="2800" b="1" dirty="0">
              <a:sym typeface="Arial" panose="020B0604020202020204" pitchFamily="34" charset="0"/>
            </a:endParaRPr>
          </a:p>
          <a:p>
            <a:pPr>
              <a:lnSpc>
                <a:spcPct val="130000"/>
              </a:lnSpc>
            </a:pPr>
            <a:endParaRPr lang="zh-CN" altLang="en-US" sz="2800" b="1" dirty="0">
              <a:sym typeface="Arial" panose="020B0604020202020204" pitchFamily="34" charset="0"/>
            </a:endParaRPr>
          </a:p>
          <a:p>
            <a:pPr>
              <a:lnSpc>
                <a:spcPct val="130000"/>
              </a:lnSpc>
            </a:pPr>
            <a:r>
              <a:rPr lang="zh-CN" altLang="en-US" sz="2800" b="1" dirty="0">
                <a:sym typeface="Arial" panose="020B0604020202020204" pitchFamily="34" charset="0"/>
              </a:rPr>
              <a:t>竞争神经网络只有两层，如图所示：</a:t>
            </a:r>
            <a:endParaRPr lang="zh-CN" altLang="en-US" sz="2800" b="1" dirty="0">
              <a:sym typeface="Arial" panose="020B0604020202020204" pitchFamily="34" charset="0"/>
            </a:endParaRPr>
          </a:p>
          <a:p>
            <a:pPr>
              <a:lnSpc>
                <a:spcPct val="130000"/>
              </a:lnSpc>
            </a:pPr>
            <a:endParaRPr lang="zh-CN" altLang="en-US" sz="2800" b="1" dirty="0">
              <a:sym typeface="Arial" panose="020B0604020202020204" pitchFamily="34" charset="0"/>
            </a:endParaRPr>
          </a:p>
          <a:p>
            <a:pPr>
              <a:lnSpc>
                <a:spcPct val="130000"/>
              </a:lnSpc>
            </a:pPr>
            <a:r>
              <a:rPr lang="zh-CN" altLang="en-US" sz="2800" b="1" dirty="0">
                <a:sym typeface="Arial" panose="020B0604020202020204" pitchFamily="34" charset="0"/>
              </a:rPr>
              <a:t>输出层又称为核心层，在一次计算中，只会有一个神经元获胜，获胜神经元输出为1，有资格调整权值，其他所有神经元输出为0，不能调整权值。这样，每一个样本就对应了一个神经元，对应一个类别。</a:t>
            </a:r>
            <a:endParaRPr lang="zh-CN" altLang="en-US" sz="2800" b="1" dirty="0">
              <a:sym typeface="Arial" panose="020B0604020202020204" pitchFamily="34" charset="0"/>
            </a:endParaRPr>
          </a:p>
          <a:p>
            <a:pPr>
              <a:lnSpc>
                <a:spcPct val="130000"/>
              </a:lnSpc>
            </a:pPr>
            <a:r>
              <a:rPr lang="en-US" altLang="zh-CN" sz="2800" b="1">
                <a:sym typeface="+mn-ea"/>
              </a:rPr>
              <a:t>	</a:t>
            </a:r>
            <a:r>
              <a:rPr lang="zh-CN" altLang="en-US" sz="2800" b="1">
                <a:sym typeface="+mn-ea"/>
              </a:rPr>
              <a:t>由此可知，竞争神经网络最适合的问题是聚类问题（无标签分类），学习方式属于神经网络中的无监督学习。学习规则是由内星规则发展而来的kohonen学习规则。</a:t>
            </a:r>
            <a:endParaRPr lang="zh-CN" altLang="en-US" sz="2800" b="1"/>
          </a:p>
          <a:p>
            <a:pPr>
              <a:lnSpc>
                <a:spcPct val="130000"/>
              </a:lnSpc>
            </a:pPr>
            <a:endParaRPr lang="zh-CN" altLang="en-US" sz="2800" b="1" dirty="0">
              <a:sym typeface="Arial" panose="020B0604020202020204" pitchFamily="34" charset="0"/>
            </a:endParaRPr>
          </a:p>
        </p:txBody>
      </p:sp>
      <p:sp>
        <p:nvSpPr>
          <p:cNvPr id="3" name="文本框 2"/>
          <p:cNvSpPr txBox="1"/>
          <p:nvPr>
            <p:custDataLst>
              <p:tags r:id="rId3"/>
            </p:custDataLst>
          </p:nvPr>
        </p:nvSpPr>
        <p:spPr>
          <a:xfrm>
            <a:off x="1075864" y="401970"/>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en-US" altLang="zh-CN" sz="3600" b="1" dirty="0">
                <a:solidFill>
                  <a:schemeClr val="tx1"/>
                </a:solidFill>
              </a:rPr>
              <a:t>1</a:t>
            </a:r>
            <a:r>
              <a:rPr lang="zh-CN" altLang="en-US" sz="3600" b="1" dirty="0">
                <a:solidFill>
                  <a:schemeClr val="tx1"/>
                </a:solidFill>
              </a:rPr>
              <a:t>、竞争神经网络：</a:t>
            </a:r>
            <a:endParaRPr lang="zh-CN" altLang="en-US" sz="3600" b="1" dirty="0">
              <a:solidFill>
                <a:schemeClr val="tx1"/>
              </a:solidFill>
            </a:endParaRPr>
          </a:p>
        </p:txBody>
      </p:sp>
      <p:pic>
        <p:nvPicPr>
          <p:cNvPr id="2" name="图片 1"/>
          <p:cNvPicPr>
            <a:picLocks noChangeAspect="1"/>
          </p:cNvPicPr>
          <p:nvPr/>
        </p:nvPicPr>
        <p:blipFill>
          <a:blip r:embed="rId4"/>
          <a:stretch>
            <a:fillRect/>
          </a:stretch>
        </p:blipFill>
        <p:spPr>
          <a:xfrm>
            <a:off x="6973570" y="718820"/>
            <a:ext cx="2185415" cy="1719072"/>
          </a:xfrm>
          <a:prstGeom prst="rect">
            <a:avLst/>
          </a:prstGeom>
        </p:spPr>
      </p:pic>
    </p:spTree>
    <p:custDataLst>
      <p:tags r:id="rId5"/>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6" name="文本框 34"/>
          <p:cNvSpPr txBox="1"/>
          <p:nvPr>
            <p:custDataLst>
              <p:tags r:id="rId2"/>
            </p:custDataLst>
          </p:nvPr>
        </p:nvSpPr>
        <p:spPr>
          <a:xfrm>
            <a:off x="1016635" y="1111250"/>
            <a:ext cx="10099040" cy="4852035"/>
          </a:xfrm>
          <a:prstGeom prst="rect">
            <a:avLst/>
          </a:prstGeom>
          <a:noFill/>
        </p:spPr>
        <p:txBody>
          <a:bodyPr wrap="square" rtlCol="0" anchor="ctr"/>
          <a:p>
            <a:pPr>
              <a:lnSpc>
                <a:spcPct val="130000"/>
              </a:lnSpc>
            </a:pPr>
            <a:r>
              <a:rPr lang="zh-CN" altLang="en-US" sz="2800" b="1" dirty="0">
                <a:sym typeface="Arial" panose="020B0604020202020204" pitchFamily="34" charset="0"/>
              </a:rPr>
              <a:t>径向基网络分为正则化网络和广义网络，在工程应用中广泛使用广义网络。径向基函数与正态分布曲线类似，故其优点就是强大的函数逼近能力。1991年，在基于径向基网络的基础上改进，D.F.Specht博士提出了广义回归神经网络，使这类网络函数逼近能力提升了一个等级。其中径向基网络在MATLAB中的工具函数是</a:t>
            </a:r>
            <a:r>
              <a:rPr lang="zh-CN" altLang="en-US" sz="2800" b="1" dirty="0">
                <a:solidFill>
                  <a:srgbClr val="C00000"/>
                </a:solidFill>
                <a:sym typeface="Arial" panose="020B0604020202020204" pitchFamily="34" charset="0"/>
              </a:rPr>
              <a:t>newrb</a:t>
            </a:r>
            <a:r>
              <a:rPr lang="zh-CN" altLang="en-US" sz="2800" b="1" dirty="0">
                <a:sym typeface="Arial" panose="020B0604020202020204" pitchFamily="34" charset="0"/>
              </a:rPr>
              <a:t>，严格的径向基网络工具函数是</a:t>
            </a:r>
            <a:r>
              <a:rPr lang="zh-CN" altLang="en-US" sz="2800" b="1" dirty="0">
                <a:solidFill>
                  <a:srgbClr val="C00000"/>
                </a:solidFill>
                <a:sym typeface="Arial" panose="020B0604020202020204" pitchFamily="34" charset="0"/>
              </a:rPr>
              <a:t>newrbe</a:t>
            </a:r>
            <a:r>
              <a:rPr lang="zh-CN" altLang="en-US" sz="2800" b="1" dirty="0">
                <a:sym typeface="Arial" panose="020B0604020202020204" pitchFamily="34" charset="0"/>
              </a:rPr>
              <a:t>，广义回归神经网络的工具函数是</a:t>
            </a:r>
            <a:r>
              <a:rPr lang="zh-CN" altLang="en-US" sz="2800" b="1" dirty="0">
                <a:solidFill>
                  <a:srgbClr val="C00000"/>
                </a:solidFill>
                <a:sym typeface="Arial" panose="020B0604020202020204" pitchFamily="34" charset="0"/>
              </a:rPr>
              <a:t>newgrnn</a:t>
            </a:r>
            <a:r>
              <a:rPr lang="zh-CN" altLang="en-US" sz="2800" b="1" dirty="0">
                <a:sym typeface="Arial" panose="020B0604020202020204" pitchFamily="34" charset="0"/>
              </a:rPr>
              <a:t>。</a:t>
            </a:r>
            <a:endParaRPr lang="zh-CN" altLang="en-US" sz="2800" b="1" dirty="0">
              <a:sym typeface="Arial" panose="020B0604020202020204" pitchFamily="34" charset="0"/>
            </a:endParaRPr>
          </a:p>
        </p:txBody>
      </p:sp>
      <p:sp>
        <p:nvSpPr>
          <p:cNvPr id="3" name="文本框 2"/>
          <p:cNvSpPr txBox="1"/>
          <p:nvPr>
            <p:custDataLst>
              <p:tags r:id="rId3"/>
            </p:custDataLst>
          </p:nvPr>
        </p:nvSpPr>
        <p:spPr>
          <a:xfrm>
            <a:off x="1075864" y="401970"/>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en-US" sz="3600" b="1" dirty="0">
                <a:solidFill>
                  <a:schemeClr val="tx1"/>
                </a:solidFill>
              </a:rPr>
              <a:t>2</a:t>
            </a:r>
            <a:r>
              <a:rPr lang="zh-CN" altLang="en-US" sz="3600" b="1" dirty="0">
                <a:solidFill>
                  <a:schemeClr val="tx1"/>
                </a:solidFill>
              </a:rPr>
              <a:t>、径向基神经网络：</a:t>
            </a:r>
            <a:endParaRPr lang="zh-CN" altLang="en-US" sz="3600" b="1" dirty="0">
              <a:solidFill>
                <a:schemeClr val="tx1"/>
              </a:solidFill>
            </a:endParaRPr>
          </a:p>
        </p:txBody>
      </p:sp>
    </p:spTree>
    <p:custDataLst>
      <p:tags r:id="rId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6" name="文本框 34"/>
          <p:cNvSpPr txBox="1"/>
          <p:nvPr>
            <p:custDataLst>
              <p:tags r:id="rId2"/>
            </p:custDataLst>
          </p:nvPr>
        </p:nvSpPr>
        <p:spPr>
          <a:xfrm>
            <a:off x="969010" y="1365250"/>
            <a:ext cx="10099040" cy="4852035"/>
          </a:xfrm>
          <a:prstGeom prst="rect">
            <a:avLst/>
          </a:prstGeom>
          <a:noFill/>
        </p:spPr>
        <p:txBody>
          <a:bodyPr wrap="square" rtlCol="0" anchor="ctr"/>
          <a:p>
            <a:pPr>
              <a:lnSpc>
                <a:spcPct val="130000"/>
              </a:lnSpc>
            </a:pPr>
            <a:r>
              <a:rPr lang="zh-CN" altLang="en-US" sz="2800" b="1" dirty="0">
                <a:sym typeface="Arial" panose="020B0604020202020204" pitchFamily="34" charset="0"/>
              </a:rPr>
              <a:t>hopfield网络又分为连续型和离散型，在此重点说明离散型（输出只有0与1）。这种网络可以作为联想储存器，又称联想记忆网络，hopfield网络按神经动力学的方式运行，以减小能量函数作为目标（能量函数通过输出与对应权值、偏置的乘积之和的相反数来定义），如果网络存在吸引子（ 即存在稳定状态） 那么网络一定收敛， 所以hopfield网络可以用来求解优化问题，如TSP（旅行商）问题，发明者使用放大器作为神经元，将其连成网络，成功的解决了TSP问题，证明了自己的理论。hopfield网络在MATLAB中的工具函数是</a:t>
            </a:r>
            <a:r>
              <a:rPr lang="zh-CN" altLang="en-US" sz="2800" b="1" dirty="0">
                <a:solidFill>
                  <a:srgbClr val="C00000"/>
                </a:solidFill>
                <a:sym typeface="Arial" panose="020B0604020202020204" pitchFamily="34" charset="0"/>
              </a:rPr>
              <a:t>newhop</a:t>
            </a:r>
            <a:r>
              <a:rPr lang="zh-CN" altLang="en-US" sz="2800" b="1" dirty="0">
                <a:sym typeface="Arial" panose="020B0604020202020204" pitchFamily="34" charset="0"/>
              </a:rPr>
              <a:t>。</a:t>
            </a:r>
            <a:endParaRPr lang="zh-CN" altLang="en-US" sz="2800" b="1" dirty="0">
              <a:sym typeface="Arial" panose="020B0604020202020204" pitchFamily="34" charset="0"/>
            </a:endParaRPr>
          </a:p>
        </p:txBody>
      </p:sp>
      <p:sp>
        <p:nvSpPr>
          <p:cNvPr id="3" name="文本框 2"/>
          <p:cNvSpPr txBox="1"/>
          <p:nvPr>
            <p:custDataLst>
              <p:tags r:id="rId3"/>
            </p:custDataLst>
          </p:nvPr>
        </p:nvSpPr>
        <p:spPr>
          <a:xfrm>
            <a:off x="1075864" y="401970"/>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en-US" sz="3600" b="1" dirty="0">
                <a:solidFill>
                  <a:schemeClr val="tx1"/>
                </a:solidFill>
              </a:rPr>
              <a:t>3</a:t>
            </a:r>
            <a:r>
              <a:rPr lang="zh-CN" altLang="en-US" sz="3600" b="1" dirty="0">
                <a:solidFill>
                  <a:schemeClr val="tx1"/>
                </a:solidFill>
              </a:rPr>
              <a:t>、</a:t>
            </a:r>
            <a:r>
              <a:rPr lang="en-US" altLang="zh-CN" sz="3600" b="1" dirty="0">
                <a:solidFill>
                  <a:schemeClr val="tx1"/>
                </a:solidFill>
              </a:rPr>
              <a:t>hopfield</a:t>
            </a:r>
            <a:r>
              <a:rPr lang="zh-CN" altLang="en-US" sz="3600" b="1" dirty="0">
                <a:solidFill>
                  <a:schemeClr val="tx1"/>
                </a:solidFill>
              </a:rPr>
              <a:t>神经网络：</a:t>
            </a:r>
            <a:endParaRPr lang="zh-CN" altLang="en-US" sz="3600" b="1" dirty="0">
              <a:solidFill>
                <a:schemeClr val="tx1"/>
              </a:solidFill>
            </a:endParaRPr>
          </a:p>
        </p:txBody>
      </p:sp>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6" name="文本框 34"/>
          <p:cNvSpPr txBox="1"/>
          <p:nvPr>
            <p:custDataLst>
              <p:tags r:id="rId2"/>
            </p:custDataLst>
          </p:nvPr>
        </p:nvSpPr>
        <p:spPr>
          <a:xfrm>
            <a:off x="969010" y="1365250"/>
            <a:ext cx="10099040" cy="4852035"/>
          </a:xfrm>
          <a:prstGeom prst="rect">
            <a:avLst/>
          </a:prstGeom>
          <a:noFill/>
        </p:spPr>
        <p:txBody>
          <a:bodyPr wrap="square" rtlCol="0" anchor="ctr"/>
          <a:p>
            <a:pPr>
              <a:lnSpc>
                <a:spcPct val="130000"/>
              </a:lnSpc>
            </a:pPr>
            <a:r>
              <a:rPr lang="zh-CN" altLang="en-US" sz="2800" b="1" dirty="0">
                <a:sym typeface="Arial" panose="020B0604020202020204" pitchFamily="34" charset="0"/>
              </a:rPr>
              <a:t>1990年，J.L.Elman针对语音处理问题提出了该网络，与hopfield网络不同，elman网络属于局部回归网络，不属于递归网络。elman网络在BP网络的基础上构建了一个延迟单元，因此网络可以记忆过去的状态，即网络存在动态记忆功能，非常适合用于求解时间序列问题（如股价预测等时间序列问题）。elman网络在MATLAB中的新版工具函数是</a:t>
            </a:r>
            <a:r>
              <a:rPr lang="zh-CN" altLang="en-US" sz="2800" b="1" dirty="0">
                <a:solidFill>
                  <a:srgbClr val="C00000"/>
                </a:solidFill>
                <a:sym typeface="Arial" panose="020B0604020202020204" pitchFamily="34" charset="0"/>
              </a:rPr>
              <a:t>elmannet</a:t>
            </a:r>
            <a:r>
              <a:rPr lang="zh-CN" altLang="en-US" sz="2800" b="1" dirty="0">
                <a:sym typeface="Arial" panose="020B0604020202020204" pitchFamily="34" charset="0"/>
              </a:rPr>
              <a:t>，旧版工具函数是</a:t>
            </a:r>
            <a:r>
              <a:rPr lang="zh-CN" altLang="en-US" sz="2800" b="1" dirty="0">
                <a:solidFill>
                  <a:srgbClr val="C00000"/>
                </a:solidFill>
                <a:sym typeface="Arial" panose="020B0604020202020204" pitchFamily="34" charset="0"/>
              </a:rPr>
              <a:t>newelm</a:t>
            </a:r>
            <a:r>
              <a:rPr lang="zh-CN" altLang="en-US" sz="2800" b="1" dirty="0">
                <a:sym typeface="Arial" panose="020B0604020202020204" pitchFamily="34" charset="0"/>
              </a:rPr>
              <a:t>。</a:t>
            </a:r>
            <a:endParaRPr lang="zh-CN" altLang="en-US" sz="2800" b="1" dirty="0">
              <a:sym typeface="Arial" panose="020B0604020202020204" pitchFamily="34" charset="0"/>
            </a:endParaRPr>
          </a:p>
        </p:txBody>
      </p:sp>
      <p:sp>
        <p:nvSpPr>
          <p:cNvPr id="3" name="文本框 2"/>
          <p:cNvSpPr txBox="1"/>
          <p:nvPr>
            <p:custDataLst>
              <p:tags r:id="rId3"/>
            </p:custDataLst>
          </p:nvPr>
        </p:nvSpPr>
        <p:spPr>
          <a:xfrm>
            <a:off x="1075864" y="401970"/>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en-US" altLang="zh-CN" sz="3600" b="1" dirty="0">
                <a:solidFill>
                  <a:schemeClr val="tx1"/>
                </a:solidFill>
              </a:rPr>
              <a:t>4</a:t>
            </a:r>
            <a:r>
              <a:rPr lang="zh-CN" altLang="en-US" sz="3600" b="1" dirty="0">
                <a:solidFill>
                  <a:schemeClr val="tx1"/>
                </a:solidFill>
              </a:rPr>
              <a:t>、</a:t>
            </a:r>
            <a:r>
              <a:rPr lang="en-US" altLang="zh-CN" sz="3600" b="1" dirty="0">
                <a:solidFill>
                  <a:schemeClr val="tx1"/>
                </a:solidFill>
              </a:rPr>
              <a:t>elman</a:t>
            </a:r>
            <a:r>
              <a:rPr lang="zh-CN" altLang="en-US" sz="3600" b="1" dirty="0">
                <a:solidFill>
                  <a:schemeClr val="tx1"/>
                </a:solidFill>
              </a:rPr>
              <a:t>神经网络：</a:t>
            </a:r>
            <a:endParaRPr lang="zh-CN" altLang="en-US" sz="3600" b="1" dirty="0">
              <a:solidFill>
                <a:schemeClr val="tx1"/>
              </a:solidFill>
            </a:endParaRPr>
          </a:p>
        </p:txBody>
      </p:sp>
    </p:spTree>
    <p:custDataLst>
      <p:tags r:id="rId4"/>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pic>
        <p:nvPicPr>
          <p:cNvPr id="16" name="图片 15"/>
          <p:cNvPicPr>
            <a:picLocks noChangeAspect="1"/>
          </p:cNvPicPr>
          <p:nvPr/>
        </p:nvPicPr>
        <p:blipFill>
          <a:blip r:embed="rId2"/>
          <a:stretch>
            <a:fillRect/>
          </a:stretch>
        </p:blipFill>
        <p:spPr>
          <a:xfrm>
            <a:off x="2885440" y="323215"/>
            <a:ext cx="8281035" cy="5997575"/>
          </a:xfrm>
          <a:prstGeom prst="rect">
            <a:avLst/>
          </a:prstGeom>
        </p:spPr>
      </p:pic>
      <p:sp>
        <p:nvSpPr>
          <p:cNvPr id="17" name="文本框 16"/>
          <p:cNvSpPr txBox="1"/>
          <p:nvPr/>
        </p:nvSpPr>
        <p:spPr>
          <a:xfrm>
            <a:off x="335280" y="323215"/>
            <a:ext cx="921385" cy="3749040"/>
          </a:xfrm>
          <a:prstGeom prst="rect">
            <a:avLst/>
          </a:prstGeom>
          <a:noFill/>
        </p:spPr>
        <p:txBody>
          <a:bodyPr vert="eaVert" wrap="none" rtlCol="0">
            <a:spAutoFit/>
          </a:bodyPr>
          <a:p>
            <a:r>
              <a:rPr lang="zh-CN" altLang="en-US" sz="4800" b="1"/>
              <a:t>常见工具函数</a:t>
            </a:r>
            <a:endParaRPr lang="zh-CN" altLang="en-US" sz="4800" b="1"/>
          </a:p>
        </p:txBody>
      </p:sp>
      <p:cxnSp>
        <p:nvCxnSpPr>
          <p:cNvPr id="18" name="直接连接符 17"/>
          <p:cNvCxnSpPr/>
          <p:nvPr/>
        </p:nvCxnSpPr>
        <p:spPr>
          <a:xfrm>
            <a:off x="1400810" y="2540"/>
            <a:ext cx="0" cy="453136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4" y="14732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en-US" altLang="zh-CN" sz="6600" b="1" dirty="0">
                <a:solidFill>
                  <a:schemeClr val="tx1"/>
                </a:solidFill>
                <a:effectLst>
                  <a:outerShdw blurRad="38100" dist="19050" dir="2700000" algn="tl" rotWithShape="0">
                    <a:schemeClr val="dk1">
                      <a:alpha val="40000"/>
                    </a:schemeClr>
                  </a:outerShdw>
                </a:effectLst>
              </a:rPr>
              <a:t>	</a:t>
            </a:r>
            <a:r>
              <a:rPr lang="zh-CN" altLang="en-US" sz="6600" b="1" dirty="0">
                <a:solidFill>
                  <a:schemeClr val="tx1"/>
                </a:solidFill>
                <a:effectLst>
                  <a:outerShdw blurRad="38100" dist="19050" dir="2700000" algn="tl" rotWithShape="0">
                    <a:schemeClr val="dk1">
                      <a:alpha val="40000"/>
                    </a:schemeClr>
                  </a:outerShdw>
                </a:effectLst>
              </a:rPr>
              <a:t>举例</a:t>
            </a:r>
            <a:endParaRPr lang="zh-CN" altLang="en-US" sz="6600" b="1" dirty="0">
              <a:solidFill>
                <a:schemeClr val="tx1"/>
              </a:solidFill>
              <a:effectLst>
                <a:outerShdw blurRad="38100" dist="19050" dir="2700000" algn="tl" rotWithShape="0">
                  <a:schemeClr val="dk1">
                    <a:alpha val="40000"/>
                  </a:schemeClr>
                </a:outerShdw>
              </a:effectLst>
            </a:endParaRPr>
          </a:p>
        </p:txBody>
      </p:sp>
      <p:sp>
        <p:nvSpPr>
          <p:cNvPr id="3" name="文本框 2"/>
          <p:cNvSpPr txBox="1"/>
          <p:nvPr>
            <p:custDataLst>
              <p:tags r:id="rId3"/>
            </p:custDataLst>
          </p:nvPr>
        </p:nvSpPr>
        <p:spPr>
          <a:xfrm>
            <a:off x="493393" y="3426000"/>
            <a:ext cx="11321415" cy="1069800"/>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pitchFamily="34" charset="0"/>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800" b="1" dirty="0">
                <a:solidFill>
                  <a:schemeClr val="tx1">
                    <a:lumMod val="50000"/>
                    <a:lumOff val="50000"/>
                  </a:schemeClr>
                </a:solidFill>
                <a:latin typeface="+mn-lt"/>
                <a:ea typeface="+mn-ea"/>
              </a:rPr>
              <a:t>	</a:t>
            </a:r>
            <a:r>
              <a:rPr lang="zh-CN" altLang="en-US" sz="2800" b="1" dirty="0">
                <a:solidFill>
                  <a:schemeClr val="tx1">
                    <a:lumMod val="50000"/>
                    <a:lumOff val="50000"/>
                  </a:schemeClr>
                </a:solidFill>
                <a:latin typeface="+mn-lt"/>
                <a:ea typeface="+mn-ea"/>
              </a:rPr>
              <a:t>工具函数的使用</a:t>
            </a:r>
            <a:endParaRPr lang="zh-CN" altLang="en-US" sz="2800" b="1" dirty="0">
              <a:solidFill>
                <a:schemeClr val="tx1">
                  <a:lumMod val="50000"/>
                  <a:lumOff val="50000"/>
                </a:schemeClr>
              </a:solidFill>
              <a:latin typeface="+mn-lt"/>
              <a:ea typeface="+mn-ea"/>
            </a:endParaRPr>
          </a:p>
        </p:txBody>
      </p:sp>
      <p:cxnSp>
        <p:nvCxnSpPr>
          <p:cNvPr id="5" name="直接连接符 4"/>
          <p:cNvCxnSpPr/>
          <p:nvPr>
            <p:custDataLst>
              <p:tags r:id="rId4"/>
            </p:custDataLst>
          </p:nvPr>
        </p:nvCxnSpPr>
        <p:spPr>
          <a:xfrm>
            <a:off x="493395" y="329311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2" name="矩形 1"/>
          <p:cNvSpPr/>
          <p:nvPr>
            <p:custDataLst>
              <p:tags r:id="rId2"/>
            </p:custDataLst>
          </p:nvPr>
        </p:nvSpPr>
        <p:spPr>
          <a:xfrm>
            <a:off x="0" y="0"/>
            <a:ext cx="12192000" cy="1190445"/>
          </a:xfrm>
          <a:prstGeom prst="rect">
            <a:avLst/>
          </a:prstGeom>
          <a:solidFill>
            <a:srgbClr val="E673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custDataLst>
              <p:tags r:id="rId3"/>
            </p:custDataLst>
          </p:nvPr>
        </p:nvSpPr>
        <p:spPr>
          <a:xfrm>
            <a:off x="760413" y="320790"/>
            <a:ext cx="10515600" cy="738000"/>
          </a:xfrm>
          <a:prstGeom prst="rect">
            <a:avLst/>
          </a:prstGeom>
        </p:spPr>
        <p:txBody>
          <a:bodyPr vert="horz" lIns="91440" tIns="45720" rIns="91440" bIns="45720" rtlCol="0" anchor="ctr"/>
          <a:lstStyle>
            <a:lvl1pPr>
              <a:lnSpc>
                <a:spcPct val="90000"/>
              </a:lnSpc>
              <a:spcBef>
                <a:spcPct val="0"/>
              </a:spcBef>
              <a:buNone/>
              <a:defRPr sz="4400">
                <a:solidFill>
                  <a:schemeClr val="bg1"/>
                </a:solidFill>
                <a:latin typeface="+mj-lt"/>
                <a:ea typeface="+mj-ea"/>
                <a:cs typeface="+mj-cs"/>
              </a:defRPr>
            </a:lvl1pPr>
          </a:lstStyle>
          <a:p>
            <a:r>
              <a:rPr lang="zh-CN" altLang="en-US" sz="4800" b="1" dirty="0">
                <a:solidFill>
                  <a:schemeClr val="tx1"/>
                </a:solidFill>
              </a:rPr>
              <a:t>例子：工具函数的使用</a:t>
            </a:r>
            <a:endParaRPr lang="zh-CN" altLang="en-US" sz="4800" b="1" dirty="0">
              <a:solidFill>
                <a:schemeClr val="tx1"/>
              </a:solidFill>
            </a:endParaRPr>
          </a:p>
        </p:txBody>
      </p:sp>
      <p:sp>
        <p:nvSpPr>
          <p:cNvPr id="3" name="文本框 2"/>
          <p:cNvSpPr txBox="1"/>
          <p:nvPr/>
        </p:nvSpPr>
        <p:spPr>
          <a:xfrm>
            <a:off x="917575" y="1449705"/>
            <a:ext cx="10928985" cy="521970"/>
          </a:xfrm>
          <a:prstGeom prst="rect">
            <a:avLst/>
          </a:prstGeom>
          <a:noFill/>
        </p:spPr>
        <p:txBody>
          <a:bodyPr wrap="none" rtlCol="0">
            <a:spAutoFit/>
          </a:bodyPr>
          <a:p>
            <a:r>
              <a:rPr lang="en-US" altLang="zh-CN" sz="2800" b="1"/>
              <a:t>step1</a:t>
            </a:r>
            <a:r>
              <a:rPr lang="zh-CN" altLang="en-US" sz="2800" b="1"/>
              <a:t>：通过</a:t>
            </a:r>
            <a:r>
              <a:rPr lang="en-US" altLang="zh-CN" sz="2800" b="1"/>
              <a:t>help</a:t>
            </a:r>
            <a:r>
              <a:rPr lang="zh-CN" altLang="en-US" sz="2800" b="1"/>
              <a:t>查看该函数的使用方式，构建网络，以</a:t>
            </a:r>
            <a:r>
              <a:rPr lang="en-US" altLang="zh-CN" sz="2800" b="1"/>
              <a:t>newp</a:t>
            </a:r>
            <a:r>
              <a:rPr lang="zh-CN" altLang="en-US" sz="2800" b="1"/>
              <a:t>为例；</a:t>
            </a:r>
            <a:endParaRPr lang="zh-CN" altLang="en-US" sz="2800" b="1"/>
          </a:p>
        </p:txBody>
      </p:sp>
      <p:pic>
        <p:nvPicPr>
          <p:cNvPr id="4" name="图片 3"/>
          <p:cNvPicPr>
            <a:picLocks noChangeAspect="1"/>
          </p:cNvPicPr>
          <p:nvPr/>
        </p:nvPicPr>
        <p:blipFill>
          <a:blip r:embed="rId4"/>
          <a:stretch>
            <a:fillRect/>
          </a:stretch>
        </p:blipFill>
        <p:spPr>
          <a:xfrm>
            <a:off x="1693545" y="3542665"/>
            <a:ext cx="2053590" cy="658495"/>
          </a:xfrm>
          <a:prstGeom prst="rect">
            <a:avLst/>
          </a:prstGeom>
        </p:spPr>
      </p:pic>
      <p:cxnSp>
        <p:nvCxnSpPr>
          <p:cNvPr id="5" name="直接箭头连接符 4"/>
          <p:cNvCxnSpPr/>
          <p:nvPr/>
        </p:nvCxnSpPr>
        <p:spPr>
          <a:xfrm flipV="1">
            <a:off x="4178300" y="3859530"/>
            <a:ext cx="1570990" cy="24130"/>
          </a:xfrm>
          <a:prstGeom prst="straightConnector1">
            <a:avLst/>
          </a:prstGeom>
          <a:ln w="1270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5"/>
          <a:stretch>
            <a:fillRect/>
          </a:stretch>
        </p:blipFill>
        <p:spPr>
          <a:xfrm>
            <a:off x="6179820" y="1971675"/>
            <a:ext cx="4664075" cy="4587875"/>
          </a:xfrm>
          <a:prstGeom prst="rect">
            <a:avLst/>
          </a:prstGeom>
        </p:spPr>
      </p:pic>
    </p:spTree>
    <p:custDataLst>
      <p:tags r:id="rId6"/>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603295" y="2583599"/>
            <a:ext cx="6692900" cy="922020"/>
          </a:xfrm>
          <a:prstGeom prst="rect">
            <a:avLst/>
          </a:prstGeom>
          <a:noFill/>
        </p:spPr>
        <p:txBody>
          <a:bodyPr wrap="square" rtlCol="0" anchor="b">
            <a:spAutoFit/>
          </a:bodyPr>
          <a:lstStyle/>
          <a:p>
            <a:r>
              <a:rPr lang="zh-CN" altLang="en-US" sz="5400" b="1">
                <a:latin typeface="+mj-lt"/>
                <a:ea typeface="+mj-ea"/>
                <a:cs typeface="+mj-cs"/>
              </a:rPr>
              <a:t>什么是神经网络？</a:t>
            </a:r>
            <a:endParaRPr lang="zh-CN" altLang="en-US" sz="5400" b="1">
              <a:latin typeface="+mj-lt"/>
              <a:ea typeface="+mj-ea"/>
              <a:cs typeface="+mj-cs"/>
            </a:endParaRPr>
          </a:p>
        </p:txBody>
      </p:sp>
      <p:sp>
        <p:nvSpPr>
          <p:cNvPr id="6" name="文本框 5"/>
          <p:cNvSpPr txBox="1"/>
          <p:nvPr>
            <p:custDataLst>
              <p:tags r:id="rId3"/>
            </p:custDataLst>
          </p:nvPr>
        </p:nvSpPr>
        <p:spPr>
          <a:xfrm>
            <a:off x="2603295" y="3506095"/>
            <a:ext cx="6692900" cy="645160"/>
          </a:xfrm>
          <a:prstGeom prst="rect">
            <a:avLst/>
          </a:prstGeom>
          <a:noFill/>
        </p:spPr>
        <p:txBody>
          <a:bodyPr wrap="square" rtlCol="0" anchor="b">
            <a:spAutoFit/>
          </a:bodyPr>
          <a:lstStyle/>
          <a:p>
            <a:r>
              <a:rPr lang="zh-CN" altLang="en-US" b="1" dirty="0"/>
              <a:t>我们这里做的是对神经网络的了解</a:t>
            </a:r>
            <a:endParaRPr lang="zh-CN" altLang="en-US" b="1" dirty="0"/>
          </a:p>
          <a:p>
            <a:r>
              <a:rPr lang="zh-CN" altLang="en-US" b="1" dirty="0"/>
              <a:t>举例：感知器的学习</a:t>
            </a:r>
            <a:endParaRPr lang="zh-CN" altLang="en-US" b="1" dirty="0"/>
          </a:p>
        </p:txBody>
      </p:sp>
      <p:grpSp>
        <p:nvGrpSpPr>
          <p:cNvPr id="8" name="组合 7"/>
          <p:cNvGrpSpPr/>
          <p:nvPr>
            <p:custDataLst>
              <p:tags r:id="rId4"/>
            </p:custDataLst>
          </p:nvPr>
        </p:nvGrpSpPr>
        <p:grpSpPr>
          <a:xfrm>
            <a:off x="1212355" y="2421579"/>
            <a:ext cx="1044284" cy="1612497"/>
            <a:chOff x="1212355" y="2421579"/>
            <a:chExt cx="1044284" cy="1612497"/>
          </a:xfrm>
        </p:grpSpPr>
        <p:cxnSp>
          <p:nvCxnSpPr>
            <p:cNvPr id="11" name="直接连接符 10"/>
            <p:cNvCxnSpPr/>
            <p:nvPr>
              <p:custDataLst>
                <p:tags r:id="rId5"/>
              </p:custDataLst>
            </p:nvPr>
          </p:nvCxnSpPr>
          <p:spPr>
            <a:xfrm flipH="1">
              <a:off x="1212355" y="2430354"/>
              <a:ext cx="104428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6"/>
              </p:custDataLst>
            </p:nvPr>
          </p:nvCxnSpPr>
          <p:spPr>
            <a:xfrm>
              <a:off x="1212355" y="2421579"/>
              <a:ext cx="0" cy="161249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7"/>
              </p:custDataLst>
            </p:nvPr>
          </p:nvCxnSpPr>
          <p:spPr>
            <a:xfrm>
              <a:off x="2256639" y="2421579"/>
              <a:ext cx="0" cy="161249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8"/>
              </p:custDataLst>
            </p:nvPr>
          </p:nvCxnSpPr>
          <p:spPr>
            <a:xfrm flipH="1">
              <a:off x="1212355" y="4020913"/>
              <a:ext cx="104428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矩形 19"/>
            <p:cNvSpPr/>
            <p:nvPr>
              <p:custDataLst>
                <p:tags r:id="rId9"/>
              </p:custDataLst>
            </p:nvPr>
          </p:nvSpPr>
          <p:spPr>
            <a:xfrm>
              <a:off x="1308885" y="2460027"/>
              <a:ext cx="851223" cy="153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9600">
                  <a:solidFill>
                    <a:schemeClr val="tx1"/>
                  </a:solidFill>
                </a:rPr>
                <a:t>1</a:t>
              </a:r>
              <a:endParaRPr lang="en-US" altLang="zh-CN" sz="9600">
                <a:solidFill>
                  <a:schemeClr val="tx1"/>
                </a:solidFill>
              </a:endParaRPr>
            </a:p>
          </p:txBody>
        </p:sp>
      </p:grpSp>
    </p:spTree>
    <p:custDataLst>
      <p:tags r:id="rId10"/>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7" name="文本框 6"/>
          <p:cNvSpPr txBox="1"/>
          <p:nvPr/>
        </p:nvSpPr>
        <p:spPr>
          <a:xfrm>
            <a:off x="506730" y="419735"/>
            <a:ext cx="4429125" cy="521970"/>
          </a:xfrm>
          <a:prstGeom prst="rect">
            <a:avLst/>
          </a:prstGeom>
          <a:noFill/>
        </p:spPr>
        <p:txBody>
          <a:bodyPr wrap="none" rtlCol="0">
            <a:spAutoFit/>
          </a:bodyPr>
          <a:p>
            <a:r>
              <a:rPr lang="en-US" altLang="zh-CN" sz="2800" b="1"/>
              <a:t>step2:</a:t>
            </a:r>
            <a:r>
              <a:rPr lang="zh-CN" altLang="en-US" sz="2800" b="1"/>
              <a:t>查看网络并进行调整</a:t>
            </a:r>
            <a:endParaRPr lang="zh-CN" altLang="en-US" sz="2800" b="1"/>
          </a:p>
        </p:txBody>
      </p:sp>
      <p:sp>
        <p:nvSpPr>
          <p:cNvPr id="8" name="文本框 7"/>
          <p:cNvSpPr txBox="1"/>
          <p:nvPr/>
        </p:nvSpPr>
        <p:spPr>
          <a:xfrm>
            <a:off x="506730" y="1180465"/>
            <a:ext cx="3284855" cy="953135"/>
          </a:xfrm>
          <a:prstGeom prst="rect">
            <a:avLst/>
          </a:prstGeom>
          <a:noFill/>
        </p:spPr>
        <p:txBody>
          <a:bodyPr wrap="none" rtlCol="0">
            <a:spAutoFit/>
          </a:bodyPr>
          <a:p>
            <a:r>
              <a:rPr lang="zh-CN" altLang="en-US" sz="2800" b="1"/>
              <a:t>（</a:t>
            </a:r>
            <a:r>
              <a:rPr lang="en-US" altLang="zh-CN" sz="2800" b="1"/>
              <a:t>1</a:t>
            </a:r>
            <a:r>
              <a:rPr lang="zh-CN" altLang="en-US" sz="2800" b="1"/>
              <a:t>）使用</a:t>
            </a:r>
            <a:r>
              <a:rPr lang="en-US" altLang="zh-CN" sz="2800" b="1"/>
              <a:t>view</a:t>
            </a:r>
            <a:r>
              <a:rPr lang="zh-CN" altLang="en-US" sz="2800" b="1"/>
              <a:t>函数</a:t>
            </a:r>
            <a:endParaRPr lang="zh-CN" altLang="en-US" sz="2800" b="1"/>
          </a:p>
          <a:p>
            <a:r>
              <a:rPr lang="en-US" altLang="zh-CN" sz="2800" b="1"/>
              <a:t>	view</a:t>
            </a:r>
            <a:r>
              <a:rPr lang="zh-CN" altLang="en-US" sz="2800" b="1"/>
              <a:t>（</a:t>
            </a:r>
            <a:r>
              <a:rPr lang="en-US" altLang="zh-CN" sz="2800" b="1"/>
              <a:t>net</a:t>
            </a:r>
            <a:r>
              <a:rPr lang="zh-CN" altLang="en-US" sz="2800" b="1"/>
              <a:t>）</a:t>
            </a:r>
            <a:endParaRPr lang="zh-CN" altLang="en-US" sz="2800" b="1"/>
          </a:p>
        </p:txBody>
      </p:sp>
      <p:pic>
        <p:nvPicPr>
          <p:cNvPr id="9" name="图片 8"/>
          <p:cNvPicPr>
            <a:picLocks noChangeAspect="1"/>
          </p:cNvPicPr>
          <p:nvPr/>
        </p:nvPicPr>
        <p:blipFill>
          <a:blip r:embed="rId2"/>
          <a:stretch>
            <a:fillRect/>
          </a:stretch>
        </p:blipFill>
        <p:spPr>
          <a:xfrm>
            <a:off x="855980" y="2983230"/>
            <a:ext cx="3731260" cy="1401445"/>
          </a:xfrm>
          <a:prstGeom prst="rect">
            <a:avLst/>
          </a:prstGeom>
        </p:spPr>
      </p:pic>
      <p:sp>
        <p:nvSpPr>
          <p:cNvPr id="10" name="文本框 9"/>
          <p:cNvSpPr txBox="1"/>
          <p:nvPr/>
        </p:nvSpPr>
        <p:spPr>
          <a:xfrm>
            <a:off x="5440680" y="583565"/>
            <a:ext cx="5508625" cy="1383665"/>
          </a:xfrm>
          <a:prstGeom prst="rect">
            <a:avLst/>
          </a:prstGeom>
          <a:noFill/>
        </p:spPr>
        <p:txBody>
          <a:bodyPr wrap="none" rtlCol="0">
            <a:spAutoFit/>
          </a:bodyPr>
          <a:p>
            <a:pPr algn="l"/>
            <a:r>
              <a:rPr lang="zh-CN" altLang="en-US" sz="2800" b="1"/>
              <a:t>（</a:t>
            </a:r>
            <a:r>
              <a:rPr lang="en-US" altLang="zh-CN" sz="2800" b="1"/>
              <a:t>2</a:t>
            </a:r>
            <a:r>
              <a:rPr lang="zh-CN" altLang="en-US" sz="2800" b="1"/>
              <a:t>）打开</a:t>
            </a:r>
            <a:r>
              <a:rPr lang="en-US" altLang="zh-CN" sz="2800" b="1"/>
              <a:t>net</a:t>
            </a:r>
            <a:r>
              <a:rPr lang="zh-CN" altLang="en-US" sz="2800" b="1"/>
              <a:t>进行你要做的调整</a:t>
            </a:r>
            <a:endParaRPr lang="zh-CN" altLang="en-US" sz="2800" b="1"/>
          </a:p>
          <a:p>
            <a:pPr algn="l"/>
            <a:r>
              <a:rPr lang="en-US" altLang="zh-CN" sz="2800" b="1"/>
              <a:t>	</a:t>
            </a:r>
            <a:r>
              <a:rPr lang="zh-CN" altLang="en-US" sz="2800" b="1"/>
              <a:t>例如，修改训练函数：</a:t>
            </a:r>
            <a:endParaRPr lang="zh-CN" altLang="en-US" sz="2800" b="1"/>
          </a:p>
          <a:p>
            <a:pPr algn="l"/>
            <a:r>
              <a:rPr lang="en-US" altLang="zh-CN" sz="2800" b="1"/>
              <a:t>		net.trainfcn='trainlm'</a:t>
            </a:r>
            <a:endParaRPr lang="en-US" altLang="zh-CN" sz="2800" b="1"/>
          </a:p>
        </p:txBody>
      </p:sp>
      <p:grpSp>
        <p:nvGrpSpPr>
          <p:cNvPr id="15" name="组合 14"/>
          <p:cNvGrpSpPr/>
          <p:nvPr/>
        </p:nvGrpSpPr>
        <p:grpSpPr>
          <a:xfrm>
            <a:off x="5165725" y="1967230"/>
            <a:ext cx="6844030" cy="4678680"/>
            <a:chOff x="11013" y="4865"/>
            <a:chExt cx="7525" cy="5484"/>
          </a:xfrm>
        </p:grpSpPr>
        <p:pic>
          <p:nvPicPr>
            <p:cNvPr id="11" name="图片 10"/>
            <p:cNvPicPr>
              <a:picLocks noChangeAspect="1"/>
            </p:cNvPicPr>
            <p:nvPr/>
          </p:nvPicPr>
          <p:blipFill>
            <a:blip r:embed="rId3"/>
            <a:stretch>
              <a:fillRect/>
            </a:stretch>
          </p:blipFill>
          <p:spPr>
            <a:xfrm>
              <a:off x="11013" y="4865"/>
              <a:ext cx="7525" cy="5484"/>
            </a:xfrm>
            <a:prstGeom prst="rect">
              <a:avLst/>
            </a:prstGeom>
          </p:spPr>
        </p:pic>
        <p:sp>
          <p:nvSpPr>
            <p:cNvPr id="12" name="椭圆 11"/>
            <p:cNvSpPr/>
            <p:nvPr/>
          </p:nvSpPr>
          <p:spPr>
            <a:xfrm>
              <a:off x="11606" y="9024"/>
              <a:ext cx="2550" cy="286"/>
            </a:xfrm>
            <a:prstGeom prst="ellipse">
              <a:avLst/>
            </a:prstGeom>
            <a:noFill/>
            <a:ln w="2540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箭头连接符 12"/>
            <p:cNvCxnSpPr/>
            <p:nvPr/>
          </p:nvCxnSpPr>
          <p:spPr>
            <a:xfrm flipV="1">
              <a:off x="14156" y="7806"/>
              <a:ext cx="1237" cy="1342"/>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4290" y="6790"/>
              <a:ext cx="4248" cy="756"/>
            </a:xfrm>
            <a:prstGeom prst="rect">
              <a:avLst/>
            </a:prstGeom>
            <a:noFill/>
          </p:spPr>
          <p:txBody>
            <a:bodyPr wrap="square" rtlCol="0">
              <a:spAutoFit/>
            </a:bodyPr>
            <a:p>
              <a:r>
                <a:rPr lang="zh-CN" altLang="en-US">
                  <a:solidFill>
                    <a:srgbClr val="C00000"/>
                  </a:solidFill>
                </a:rPr>
                <a:t>找到这里表示训练函数的</a:t>
              </a:r>
              <a:endParaRPr lang="zh-CN" altLang="en-US">
                <a:solidFill>
                  <a:srgbClr val="C00000"/>
                </a:solidFill>
              </a:endParaRPr>
            </a:p>
            <a:p>
              <a:r>
                <a:rPr lang="zh-CN" altLang="en-US">
                  <a:solidFill>
                    <a:srgbClr val="C00000"/>
                  </a:solidFill>
                </a:rPr>
                <a:t>意思，手动修改就好了</a:t>
              </a:r>
              <a:endParaRPr lang="zh-CN" altLang="en-US">
                <a:solidFill>
                  <a:srgbClr val="C00000"/>
                </a:solidFill>
              </a:endParaRPr>
            </a:p>
          </p:txBody>
        </p:sp>
      </p:grpSp>
      <p:sp>
        <p:nvSpPr>
          <p:cNvPr id="2" name="文本框 1"/>
          <p:cNvSpPr txBox="1"/>
          <p:nvPr/>
        </p:nvSpPr>
        <p:spPr>
          <a:xfrm>
            <a:off x="1243330" y="4956810"/>
            <a:ext cx="2799715" cy="1198880"/>
          </a:xfrm>
          <a:prstGeom prst="rect">
            <a:avLst/>
          </a:prstGeom>
          <a:noFill/>
        </p:spPr>
        <p:txBody>
          <a:bodyPr wrap="square" rtlCol="0">
            <a:spAutoFit/>
          </a:bodyPr>
          <a:p>
            <a:r>
              <a:rPr lang="zh-CN" altLang="en-US"/>
              <a:t>对于小白（比如我），很多地方修改的原理是一个复杂的部分，所以我们只用多试试，用笨办法了。</a:t>
            </a:r>
            <a:endParaRPr lang="zh-CN" altLang="en-US"/>
          </a:p>
        </p:txBody>
      </p:sp>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7" name="文本框 6"/>
          <p:cNvSpPr txBox="1"/>
          <p:nvPr/>
        </p:nvSpPr>
        <p:spPr>
          <a:xfrm>
            <a:off x="506730" y="419735"/>
            <a:ext cx="4429125" cy="521970"/>
          </a:xfrm>
          <a:prstGeom prst="rect">
            <a:avLst/>
          </a:prstGeom>
          <a:noFill/>
        </p:spPr>
        <p:txBody>
          <a:bodyPr wrap="none" rtlCol="0">
            <a:spAutoFit/>
          </a:bodyPr>
          <a:p>
            <a:r>
              <a:rPr lang="en-US" altLang="zh-CN" sz="2800" b="1"/>
              <a:t>step2:</a:t>
            </a:r>
            <a:r>
              <a:rPr lang="zh-CN" altLang="en-US" sz="2800" b="1"/>
              <a:t>查看网络并进行调整</a:t>
            </a:r>
            <a:endParaRPr lang="zh-CN" altLang="en-US" sz="2800" b="1"/>
          </a:p>
        </p:txBody>
      </p:sp>
      <p:sp>
        <p:nvSpPr>
          <p:cNvPr id="8" name="文本框 7"/>
          <p:cNvSpPr txBox="1"/>
          <p:nvPr/>
        </p:nvSpPr>
        <p:spPr>
          <a:xfrm>
            <a:off x="506730" y="1180465"/>
            <a:ext cx="3580765" cy="521970"/>
          </a:xfrm>
          <a:prstGeom prst="rect">
            <a:avLst/>
          </a:prstGeom>
          <a:noFill/>
        </p:spPr>
        <p:txBody>
          <a:bodyPr wrap="none" rtlCol="0">
            <a:spAutoFit/>
          </a:bodyPr>
          <a:p>
            <a:r>
              <a:rPr lang="zh-CN" altLang="en-US" sz="2800" b="1"/>
              <a:t>（</a:t>
            </a:r>
            <a:r>
              <a:rPr lang="en-US" altLang="zh-CN" sz="2800" b="1"/>
              <a:t>3</a:t>
            </a:r>
            <a:r>
              <a:rPr lang="zh-CN" altLang="en-US" sz="2800" b="1"/>
              <a:t>）修改权重及偏置</a:t>
            </a:r>
            <a:endParaRPr lang="zh-CN" altLang="en-US" sz="2800" b="1"/>
          </a:p>
        </p:txBody>
      </p:sp>
      <p:pic>
        <p:nvPicPr>
          <p:cNvPr id="3" name="图片 2"/>
          <p:cNvPicPr>
            <a:picLocks noChangeAspect="1"/>
          </p:cNvPicPr>
          <p:nvPr/>
        </p:nvPicPr>
        <p:blipFill>
          <a:blip r:embed="rId2"/>
          <a:stretch>
            <a:fillRect/>
          </a:stretch>
        </p:blipFill>
        <p:spPr>
          <a:xfrm>
            <a:off x="8613775" y="264795"/>
            <a:ext cx="3263265" cy="6332855"/>
          </a:xfrm>
          <a:prstGeom prst="rect">
            <a:avLst/>
          </a:prstGeom>
        </p:spPr>
      </p:pic>
      <p:sp>
        <p:nvSpPr>
          <p:cNvPr id="17" name="文本框 16"/>
          <p:cNvSpPr txBox="1"/>
          <p:nvPr/>
        </p:nvSpPr>
        <p:spPr>
          <a:xfrm>
            <a:off x="701040" y="1797685"/>
            <a:ext cx="8463280" cy="4799965"/>
          </a:xfrm>
          <a:prstGeom prst="rect">
            <a:avLst/>
          </a:prstGeom>
          <a:noFill/>
        </p:spPr>
        <p:txBody>
          <a:bodyPr wrap="square" rtlCol="0" anchor="t">
            <a:spAutoFit/>
          </a:bodyPr>
          <a:p>
            <a:r>
              <a:rPr lang="zh-CN" altLang="en-US"/>
              <a:t>net.iw{1,1}=W0;net.b{1}=B0;</a:t>
            </a:r>
            <a:endParaRPr lang="zh-CN" altLang="en-US"/>
          </a:p>
          <a:p>
            <a:r>
              <a:rPr lang="zh-CN" altLang="en-US"/>
              <a:t>net.lw{2,1}=W1;net.b{2}=B1;</a:t>
            </a:r>
            <a:endParaRPr lang="zh-CN" altLang="en-US"/>
          </a:p>
          <a:p>
            <a:endParaRPr lang="zh-CN" altLang="en-US"/>
          </a:p>
          <a:p>
            <a:r>
              <a:rPr lang="zh-CN" altLang="en-US"/>
              <a:t>net.iw{1,1}=W0;输入层和隐层间的权值，net.b{1}=B0输入层和隐层间的阈值</a:t>
            </a:r>
            <a:endParaRPr lang="zh-CN" altLang="en-US"/>
          </a:p>
          <a:p>
            <a:r>
              <a:rPr lang="zh-CN" altLang="en-US"/>
              <a:t>net.lw{2,1}=W1;隐层到输出层间的权值，net.b{2}=B1;隐层到输出层间的阈值</a:t>
            </a:r>
            <a:endParaRPr lang="zh-CN" altLang="en-US"/>
          </a:p>
          <a:p>
            <a:endParaRPr lang="zh-CN" altLang="en-US"/>
          </a:p>
          <a:p>
            <a:r>
              <a:rPr lang="zh-CN" altLang="en-US"/>
              <a:t>----------------------------------------------------------------------------------------------</a:t>
            </a:r>
            <a:endParaRPr lang="zh-CN" altLang="en-US"/>
          </a:p>
          <a:p>
            <a:r>
              <a:rPr lang="zh-CN" altLang="en-US"/>
              <a:t>BP网络中 w(1,1)  表示第 1 个输入矢量在输入层和隐含层中的权值。</a:t>
            </a:r>
            <a:endParaRPr lang="zh-CN" altLang="en-US"/>
          </a:p>
          <a:p>
            <a:r>
              <a:rPr lang="zh-CN" altLang="en-US"/>
              <a:t>                w(1,2)  表示第 2 个输入矢量在输入层和隐含层中的权值。</a:t>
            </a:r>
            <a:endParaRPr lang="zh-CN" altLang="en-US"/>
          </a:p>
          <a:p>
            <a:r>
              <a:rPr lang="zh-CN" altLang="en-US"/>
              <a:t>             	w(1, j )  表示第 j 个输入矢量在输入层和隐含层中的权值。</a:t>
            </a:r>
            <a:endParaRPr lang="zh-CN" altLang="en-US"/>
          </a:p>
          <a:p>
            <a:endParaRPr lang="zh-CN" altLang="en-US"/>
          </a:p>
          <a:p>
            <a:r>
              <a:rPr lang="zh-CN" altLang="en-US"/>
              <a:t>              	w(2,1)  表示第 1 个输入矢量在隐含层和下一层中的权值。</a:t>
            </a:r>
            <a:endParaRPr lang="zh-CN" altLang="en-US"/>
          </a:p>
          <a:p>
            <a:r>
              <a:rPr lang="zh-CN" altLang="en-US"/>
              <a:t>		w(2,2)  表示第 2 个输入矢量在隐含层和下一层中的权值。</a:t>
            </a:r>
            <a:endParaRPr lang="zh-CN" altLang="en-US"/>
          </a:p>
          <a:p>
            <a:r>
              <a:rPr lang="zh-CN" altLang="en-US"/>
              <a:t>		w(2, j)  表示第  j  个输入矢量在隐含层和下一层中的权值。</a:t>
            </a:r>
            <a:endParaRPr lang="zh-CN" altLang="en-US"/>
          </a:p>
          <a:p>
            <a:r>
              <a:rPr lang="zh-CN" altLang="en-US"/>
              <a:t>		</a:t>
            </a:r>
            <a:endParaRPr lang="zh-CN" altLang="en-US"/>
          </a:p>
          <a:p>
            <a:r>
              <a:rPr lang="zh-CN" altLang="en-US"/>
              <a:t>		w( i , j )  表示第 j 个输入矢量在第 i 层和下一层中的权值。</a:t>
            </a:r>
            <a:endParaRPr lang="zh-CN" altLang="en-US"/>
          </a:p>
          <a:p>
            <a:r>
              <a:rPr lang="zh-CN" altLang="en-US"/>
              <a:t>若w( i , j ) 中i &gt; 2，则有多个隐含层。</a:t>
            </a:r>
            <a:endParaRPr lang="zh-CN" altLang="en-US"/>
          </a:p>
        </p:txBody>
      </p:sp>
      <p:grpSp>
        <p:nvGrpSpPr>
          <p:cNvPr id="21" name="组合 20"/>
          <p:cNvGrpSpPr/>
          <p:nvPr/>
        </p:nvGrpSpPr>
        <p:grpSpPr>
          <a:xfrm>
            <a:off x="8938260" y="1479550"/>
            <a:ext cx="3054985" cy="5189220"/>
            <a:chOff x="12350" y="2101"/>
            <a:chExt cx="4811" cy="8172"/>
          </a:xfrm>
        </p:grpSpPr>
        <p:sp>
          <p:nvSpPr>
            <p:cNvPr id="4" name="文本框 3"/>
            <p:cNvSpPr txBox="1"/>
            <p:nvPr/>
          </p:nvSpPr>
          <p:spPr>
            <a:xfrm>
              <a:off x="13273" y="2101"/>
              <a:ext cx="2808" cy="1016"/>
            </a:xfrm>
            <a:prstGeom prst="rect">
              <a:avLst/>
            </a:prstGeom>
            <a:noFill/>
          </p:spPr>
          <p:txBody>
            <a:bodyPr wrap="none" rtlCol="0">
              <a:spAutoFit/>
            </a:bodyPr>
            <a:p>
              <a:r>
                <a:rPr lang="zh-CN" altLang="en-US" b="1">
                  <a:solidFill>
                    <a:srgbClr val="C00000"/>
                  </a:solidFill>
                </a:rPr>
                <a:t>神经网络：</a:t>
              </a:r>
              <a:endParaRPr lang="zh-CN" altLang="en-US" b="1">
                <a:solidFill>
                  <a:srgbClr val="C00000"/>
                </a:solidFill>
              </a:endParaRPr>
            </a:p>
            <a:p>
              <a:r>
                <a:rPr lang="zh-CN" altLang="en-US" b="1">
                  <a:solidFill>
                    <a:srgbClr val="C00000"/>
                  </a:solidFill>
                </a:rPr>
                <a:t>名字及数据说明</a:t>
              </a:r>
              <a:endParaRPr lang="zh-CN" altLang="en-US" b="1">
                <a:solidFill>
                  <a:srgbClr val="C00000"/>
                </a:solidFill>
              </a:endParaRPr>
            </a:p>
          </p:txBody>
        </p:sp>
        <p:sp>
          <p:nvSpPr>
            <p:cNvPr id="5" name="文本框 4"/>
            <p:cNvSpPr txBox="1"/>
            <p:nvPr/>
          </p:nvSpPr>
          <p:spPr>
            <a:xfrm>
              <a:off x="13273" y="3392"/>
              <a:ext cx="2448" cy="580"/>
            </a:xfrm>
            <a:prstGeom prst="rect">
              <a:avLst/>
            </a:prstGeom>
            <a:noFill/>
          </p:spPr>
          <p:txBody>
            <a:bodyPr wrap="none" rtlCol="0">
              <a:spAutoFit/>
            </a:bodyPr>
            <a:p>
              <a:r>
                <a:rPr lang="zh-CN" altLang="en-US" b="1">
                  <a:solidFill>
                    <a:srgbClr val="C00000"/>
                  </a:solidFill>
                </a:rPr>
                <a:t>规模：节点数</a:t>
              </a:r>
              <a:endParaRPr lang="zh-CN" altLang="en-US" b="1">
                <a:solidFill>
                  <a:srgbClr val="C00000"/>
                </a:solidFill>
              </a:endParaRPr>
            </a:p>
          </p:txBody>
        </p:sp>
        <p:sp>
          <p:nvSpPr>
            <p:cNvPr id="6" name="文本框 5"/>
            <p:cNvSpPr txBox="1"/>
            <p:nvPr/>
          </p:nvSpPr>
          <p:spPr>
            <a:xfrm>
              <a:off x="13993" y="3972"/>
              <a:ext cx="3168" cy="1452"/>
            </a:xfrm>
            <a:prstGeom prst="rect">
              <a:avLst/>
            </a:prstGeom>
            <a:noFill/>
          </p:spPr>
          <p:txBody>
            <a:bodyPr wrap="none" rtlCol="0">
              <a:spAutoFit/>
            </a:bodyPr>
            <a:p>
              <a:r>
                <a:rPr lang="zh-CN" altLang="en-US" b="1">
                  <a:solidFill>
                    <a:srgbClr val="C00000"/>
                  </a:solidFill>
                </a:rPr>
                <a:t>连线：</a:t>
              </a:r>
              <a:endParaRPr lang="zh-CN" altLang="en-US" b="1">
                <a:solidFill>
                  <a:srgbClr val="C00000"/>
                </a:solidFill>
              </a:endParaRPr>
            </a:p>
            <a:p>
              <a:r>
                <a:rPr lang="zh-CN" altLang="en-US" b="1">
                  <a:solidFill>
                    <a:srgbClr val="C00000"/>
                  </a:solidFill>
                </a:rPr>
                <a:t>连接的类型</a:t>
              </a:r>
              <a:endParaRPr lang="zh-CN" altLang="en-US" b="1">
                <a:solidFill>
                  <a:srgbClr val="C00000"/>
                </a:solidFill>
              </a:endParaRPr>
            </a:p>
            <a:p>
              <a:r>
                <a:rPr lang="zh-CN" altLang="en-US" b="1">
                  <a:solidFill>
                    <a:srgbClr val="C00000"/>
                  </a:solidFill>
                </a:rPr>
                <a:t>（</a:t>
              </a:r>
              <a:r>
                <a:rPr lang="en-US" altLang="zh-CN" b="1">
                  <a:solidFill>
                    <a:srgbClr val="C00000"/>
                  </a:solidFill>
                </a:rPr>
                <a:t>bias</a:t>
              </a:r>
              <a:r>
                <a:rPr lang="zh-CN" altLang="en-US" b="1">
                  <a:solidFill>
                    <a:srgbClr val="C00000"/>
                  </a:solidFill>
                </a:rPr>
                <a:t>、线性等）</a:t>
              </a:r>
              <a:endParaRPr lang="zh-CN" altLang="en-US" b="1">
                <a:solidFill>
                  <a:srgbClr val="C00000"/>
                </a:solidFill>
              </a:endParaRPr>
            </a:p>
          </p:txBody>
        </p:sp>
        <p:sp>
          <p:nvSpPr>
            <p:cNvPr id="16" name="文本框 15"/>
            <p:cNvSpPr txBox="1"/>
            <p:nvPr/>
          </p:nvSpPr>
          <p:spPr>
            <a:xfrm>
              <a:off x="13993" y="5616"/>
              <a:ext cx="1368" cy="580"/>
            </a:xfrm>
            <a:prstGeom prst="rect">
              <a:avLst/>
            </a:prstGeom>
            <a:noFill/>
          </p:spPr>
          <p:txBody>
            <a:bodyPr wrap="none" rtlCol="0">
              <a:spAutoFit/>
            </a:bodyPr>
            <a:p>
              <a:r>
                <a:rPr lang="zh-CN" altLang="en-US" b="1">
                  <a:solidFill>
                    <a:srgbClr val="C00000"/>
                  </a:solidFill>
                </a:rPr>
                <a:t>子对象</a:t>
              </a:r>
              <a:endParaRPr lang="zh-CN" altLang="en-US" b="1">
                <a:solidFill>
                  <a:srgbClr val="C00000"/>
                </a:solidFill>
              </a:endParaRPr>
            </a:p>
          </p:txBody>
        </p:sp>
        <p:sp>
          <p:nvSpPr>
            <p:cNvPr id="18" name="文本框 17"/>
            <p:cNvSpPr txBox="1"/>
            <p:nvPr/>
          </p:nvSpPr>
          <p:spPr>
            <a:xfrm>
              <a:off x="13273" y="7213"/>
              <a:ext cx="3528" cy="1016"/>
            </a:xfrm>
            <a:prstGeom prst="rect">
              <a:avLst/>
            </a:prstGeom>
            <a:noFill/>
          </p:spPr>
          <p:txBody>
            <a:bodyPr wrap="none" rtlCol="0">
              <a:spAutoFit/>
            </a:bodyPr>
            <a:p>
              <a:r>
                <a:rPr lang="zh-CN" altLang="en-US" b="1">
                  <a:solidFill>
                    <a:srgbClr val="C00000"/>
                  </a:solidFill>
                </a:rPr>
                <a:t>函数：</a:t>
              </a:r>
              <a:endParaRPr lang="zh-CN" altLang="en-US" b="1">
                <a:solidFill>
                  <a:srgbClr val="C00000"/>
                </a:solidFill>
              </a:endParaRPr>
            </a:p>
            <a:p>
              <a:r>
                <a:rPr lang="zh-CN" altLang="en-US" b="1">
                  <a:solidFill>
                    <a:srgbClr val="C00000"/>
                  </a:solidFill>
                </a:rPr>
                <a:t>里面包含了训练函数</a:t>
              </a:r>
              <a:endParaRPr lang="zh-CN" altLang="en-US" b="1">
                <a:solidFill>
                  <a:srgbClr val="C00000"/>
                </a:solidFill>
              </a:endParaRPr>
            </a:p>
          </p:txBody>
        </p:sp>
        <p:sp>
          <p:nvSpPr>
            <p:cNvPr id="19" name="文本框 18"/>
            <p:cNvSpPr txBox="1"/>
            <p:nvPr/>
          </p:nvSpPr>
          <p:spPr>
            <a:xfrm>
              <a:off x="13364" y="8615"/>
              <a:ext cx="2088" cy="580"/>
            </a:xfrm>
            <a:prstGeom prst="rect">
              <a:avLst/>
            </a:prstGeom>
            <a:noFill/>
          </p:spPr>
          <p:txBody>
            <a:bodyPr wrap="none" rtlCol="0">
              <a:spAutoFit/>
            </a:bodyPr>
            <a:p>
              <a:r>
                <a:rPr lang="zh-CN" altLang="en-US" b="1">
                  <a:solidFill>
                    <a:srgbClr val="C00000"/>
                  </a:solidFill>
                </a:rPr>
                <a:t>权重及偏置</a:t>
              </a:r>
              <a:endParaRPr lang="zh-CN" altLang="en-US" b="1">
                <a:solidFill>
                  <a:srgbClr val="C00000"/>
                </a:solidFill>
              </a:endParaRPr>
            </a:p>
          </p:txBody>
        </p:sp>
        <p:sp>
          <p:nvSpPr>
            <p:cNvPr id="20" name="文本框 19"/>
            <p:cNvSpPr txBox="1"/>
            <p:nvPr/>
          </p:nvSpPr>
          <p:spPr>
            <a:xfrm>
              <a:off x="12350" y="9693"/>
              <a:ext cx="4628" cy="580"/>
            </a:xfrm>
            <a:prstGeom prst="rect">
              <a:avLst/>
            </a:prstGeom>
            <a:noFill/>
          </p:spPr>
          <p:txBody>
            <a:bodyPr wrap="none" rtlCol="0">
              <a:spAutoFit/>
            </a:bodyPr>
            <a:p>
              <a:r>
                <a:rPr lang="zh-CN" altLang="en-US" b="1">
                  <a:solidFill>
                    <a:srgbClr val="C00000"/>
                  </a:solidFill>
                </a:rPr>
                <a:t>使用（</a:t>
              </a:r>
              <a:r>
                <a:rPr lang="en-US" altLang="zh-CN" b="1">
                  <a:solidFill>
                    <a:srgbClr val="C00000"/>
                  </a:solidFill>
                </a:rPr>
                <a:t>sim</a:t>
              </a:r>
              <a:r>
                <a:rPr lang="zh-CN" altLang="en-US" b="1">
                  <a:solidFill>
                    <a:srgbClr val="C00000"/>
                  </a:solidFill>
                </a:rPr>
                <a:t>、</a:t>
              </a:r>
              <a:r>
                <a:rPr lang="en-US" altLang="zh-CN" b="1">
                  <a:solidFill>
                    <a:srgbClr val="C00000"/>
                  </a:solidFill>
                </a:rPr>
                <a:t>train</a:t>
              </a:r>
              <a:r>
                <a:rPr lang="zh-CN" altLang="en-US" b="1">
                  <a:solidFill>
                    <a:srgbClr val="C00000"/>
                  </a:solidFill>
                </a:rPr>
                <a:t>、</a:t>
              </a:r>
              <a:r>
                <a:rPr lang="en-US" altLang="zh-CN" b="1">
                  <a:solidFill>
                    <a:srgbClr val="C00000"/>
                  </a:solidFill>
                </a:rPr>
                <a:t>view</a:t>
              </a:r>
              <a:r>
                <a:rPr lang="zh-CN" altLang="en-US" b="1">
                  <a:solidFill>
                    <a:srgbClr val="C00000"/>
                  </a:solidFill>
                </a:rPr>
                <a:t>）</a:t>
              </a:r>
              <a:endParaRPr lang="zh-CN" altLang="en-US" b="1">
                <a:solidFill>
                  <a:srgbClr val="C00000"/>
                </a:solidFill>
              </a:endParaRPr>
            </a:p>
          </p:txBody>
        </p:sp>
      </p:grpSp>
    </p:spTree>
    <p:custDataLst>
      <p:tags r:id="rId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7" name="文本框 6"/>
          <p:cNvSpPr txBox="1"/>
          <p:nvPr/>
        </p:nvSpPr>
        <p:spPr>
          <a:xfrm>
            <a:off x="506730" y="419735"/>
            <a:ext cx="2651125" cy="521970"/>
          </a:xfrm>
          <a:prstGeom prst="rect">
            <a:avLst/>
          </a:prstGeom>
          <a:noFill/>
        </p:spPr>
        <p:txBody>
          <a:bodyPr wrap="none" rtlCol="0">
            <a:spAutoFit/>
          </a:bodyPr>
          <a:p>
            <a:r>
              <a:rPr lang="en-US" altLang="zh-CN" sz="2800" b="1"/>
              <a:t>step3:</a:t>
            </a:r>
            <a:r>
              <a:rPr lang="zh-CN" altLang="en-US" sz="2800" b="1"/>
              <a:t>完成网络</a:t>
            </a:r>
            <a:endParaRPr lang="zh-CN" altLang="en-US" sz="2800" b="1"/>
          </a:p>
        </p:txBody>
      </p:sp>
      <p:sp>
        <p:nvSpPr>
          <p:cNvPr id="3" name="文本框 2"/>
          <p:cNvSpPr txBox="1"/>
          <p:nvPr/>
        </p:nvSpPr>
        <p:spPr>
          <a:xfrm>
            <a:off x="2500630" y="1917700"/>
            <a:ext cx="1605280" cy="521970"/>
          </a:xfrm>
          <a:prstGeom prst="rect">
            <a:avLst/>
          </a:prstGeom>
          <a:noFill/>
        </p:spPr>
        <p:txBody>
          <a:bodyPr wrap="none" rtlCol="0">
            <a:spAutoFit/>
          </a:bodyPr>
          <a:p>
            <a:r>
              <a:rPr lang="zh-CN" altLang="en-US" sz="2800"/>
              <a:t>生成网络</a:t>
            </a:r>
            <a:endParaRPr lang="zh-CN" altLang="en-US" sz="2800"/>
          </a:p>
        </p:txBody>
      </p:sp>
      <p:sp>
        <p:nvSpPr>
          <p:cNvPr id="6" name="文本框 5"/>
          <p:cNvSpPr txBox="1"/>
          <p:nvPr/>
        </p:nvSpPr>
        <p:spPr>
          <a:xfrm>
            <a:off x="2500630" y="3114040"/>
            <a:ext cx="1605280" cy="521970"/>
          </a:xfrm>
          <a:prstGeom prst="rect">
            <a:avLst/>
          </a:prstGeom>
          <a:noFill/>
        </p:spPr>
        <p:txBody>
          <a:bodyPr wrap="none" rtlCol="0">
            <a:spAutoFit/>
          </a:bodyPr>
          <a:p>
            <a:r>
              <a:rPr lang="zh-CN" altLang="en-US" sz="2800"/>
              <a:t>修改网络</a:t>
            </a:r>
            <a:endParaRPr lang="zh-CN" altLang="en-US" sz="2800"/>
          </a:p>
        </p:txBody>
      </p:sp>
      <p:sp>
        <p:nvSpPr>
          <p:cNvPr id="16" name="文本框 15"/>
          <p:cNvSpPr txBox="1"/>
          <p:nvPr/>
        </p:nvSpPr>
        <p:spPr>
          <a:xfrm>
            <a:off x="2500630" y="4782185"/>
            <a:ext cx="1605280" cy="521970"/>
          </a:xfrm>
          <a:prstGeom prst="rect">
            <a:avLst/>
          </a:prstGeom>
          <a:noFill/>
        </p:spPr>
        <p:txBody>
          <a:bodyPr wrap="none" rtlCol="0">
            <a:spAutoFit/>
          </a:bodyPr>
          <a:p>
            <a:r>
              <a:rPr lang="zh-CN" altLang="en-US" sz="2800"/>
              <a:t>训练网络</a:t>
            </a:r>
            <a:endParaRPr lang="zh-CN" altLang="en-US" sz="2800"/>
          </a:p>
        </p:txBody>
      </p:sp>
      <p:cxnSp>
        <p:nvCxnSpPr>
          <p:cNvPr id="17" name="直接箭头连接符 16"/>
          <p:cNvCxnSpPr>
            <a:stCxn id="3" idx="2"/>
            <a:endCxn id="6" idx="0"/>
          </p:cNvCxnSpPr>
          <p:nvPr/>
        </p:nvCxnSpPr>
        <p:spPr>
          <a:xfrm>
            <a:off x="3303270" y="2439670"/>
            <a:ext cx="0" cy="67437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16" idx="0"/>
          </p:cNvCxnSpPr>
          <p:nvPr/>
        </p:nvCxnSpPr>
        <p:spPr>
          <a:xfrm>
            <a:off x="3303270" y="3636010"/>
            <a:ext cx="0" cy="114617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2"/>
          <a:stretch>
            <a:fillRect/>
          </a:stretch>
        </p:blipFill>
        <p:spPr>
          <a:xfrm>
            <a:off x="4525645" y="1896745"/>
            <a:ext cx="4704715" cy="542925"/>
          </a:xfrm>
          <a:prstGeom prst="rect">
            <a:avLst/>
          </a:prstGeom>
        </p:spPr>
      </p:pic>
      <p:pic>
        <p:nvPicPr>
          <p:cNvPr id="20" name="图片 19"/>
          <p:cNvPicPr>
            <a:picLocks noChangeAspect="1"/>
          </p:cNvPicPr>
          <p:nvPr/>
        </p:nvPicPr>
        <p:blipFill>
          <a:blip r:embed="rId3"/>
          <a:stretch>
            <a:fillRect/>
          </a:stretch>
        </p:blipFill>
        <p:spPr>
          <a:xfrm>
            <a:off x="4525645" y="3114040"/>
            <a:ext cx="4291330" cy="718185"/>
          </a:xfrm>
          <a:prstGeom prst="rect">
            <a:avLst/>
          </a:prstGeom>
        </p:spPr>
      </p:pic>
      <p:sp>
        <p:nvSpPr>
          <p:cNvPr id="21" name="文本框 20"/>
          <p:cNvSpPr txBox="1"/>
          <p:nvPr/>
        </p:nvSpPr>
        <p:spPr>
          <a:xfrm>
            <a:off x="5455920" y="3978910"/>
            <a:ext cx="3924935" cy="460375"/>
          </a:xfrm>
          <a:prstGeom prst="rect">
            <a:avLst/>
          </a:prstGeom>
          <a:noFill/>
        </p:spPr>
        <p:txBody>
          <a:bodyPr wrap="none" rtlCol="0">
            <a:spAutoFit/>
          </a:bodyPr>
          <a:p>
            <a:r>
              <a:rPr lang="zh-CN" altLang="en-US" sz="2400" b="1"/>
              <a:t>训练函数修改成</a:t>
            </a:r>
            <a:r>
              <a:rPr lang="en-US" altLang="zh-CN" sz="2400" b="1"/>
              <a:t>traingdm</a:t>
            </a:r>
            <a:r>
              <a:rPr lang="zh-CN" altLang="en-US" sz="2400" b="1"/>
              <a:t>型</a:t>
            </a:r>
            <a:endParaRPr lang="zh-CN" altLang="en-US" sz="2400" b="1"/>
          </a:p>
        </p:txBody>
      </p:sp>
      <p:pic>
        <p:nvPicPr>
          <p:cNvPr id="22" name="图片 21"/>
          <p:cNvPicPr>
            <a:picLocks noChangeAspect="1"/>
          </p:cNvPicPr>
          <p:nvPr/>
        </p:nvPicPr>
        <p:blipFill>
          <a:blip r:embed="rId4"/>
          <a:stretch>
            <a:fillRect/>
          </a:stretch>
        </p:blipFill>
        <p:spPr>
          <a:xfrm>
            <a:off x="4406900" y="4711700"/>
            <a:ext cx="4528820" cy="662305"/>
          </a:xfrm>
          <a:prstGeom prst="rect">
            <a:avLst/>
          </a:prstGeom>
        </p:spPr>
      </p:pic>
      <p:sp>
        <p:nvSpPr>
          <p:cNvPr id="23" name="文本框 22"/>
          <p:cNvSpPr txBox="1"/>
          <p:nvPr/>
        </p:nvSpPr>
        <p:spPr>
          <a:xfrm>
            <a:off x="7995920" y="5816600"/>
            <a:ext cx="3154680" cy="460375"/>
          </a:xfrm>
          <a:prstGeom prst="rect">
            <a:avLst/>
          </a:prstGeom>
          <a:noFill/>
        </p:spPr>
        <p:txBody>
          <a:bodyPr wrap="none" rtlCol="0">
            <a:spAutoFit/>
          </a:bodyPr>
          <a:p>
            <a:r>
              <a:rPr lang="zh-CN" altLang="en-US" sz="2400" b="1"/>
              <a:t>这样看其实不难的</a:t>
            </a:r>
            <a:r>
              <a:rPr lang="en-US" altLang="zh-CN" sz="2400" b="1"/>
              <a:t>~~~</a:t>
            </a:r>
            <a:endParaRPr lang="en-US" altLang="zh-CN" sz="2400" b="1"/>
          </a:p>
        </p:txBody>
      </p:sp>
    </p:spTree>
    <p:custDataLst>
      <p:tags r:id="rId5"/>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524000" y="754380"/>
            <a:ext cx="9144000" cy="4966335"/>
          </a:xfrm>
        </p:spPr>
        <p:txBody>
          <a:bodyPr>
            <a:noAutofit/>
          </a:bodyPr>
          <a:lstStyle/>
          <a:p>
            <a:pPr algn="l"/>
            <a:r>
              <a:rPr lang="zh-CN" altLang="en-US" sz="2800"/>
              <a:t>我们来回忆一下第一部分都介绍了什么吧</a:t>
            </a:r>
            <a:br>
              <a:rPr lang="zh-CN" altLang="en-US" sz="2800"/>
            </a:br>
            <a:br>
              <a:rPr lang="zh-CN" altLang="en-US" sz="2800"/>
            </a:br>
            <a:br>
              <a:rPr lang="zh-CN" altLang="en-US" sz="2800"/>
            </a:br>
            <a:br>
              <a:rPr lang="zh-CN" altLang="en-US" sz="2800"/>
            </a:br>
            <a:br>
              <a:rPr lang="zh-CN" altLang="en-US" sz="2800"/>
            </a:br>
            <a:br>
              <a:rPr lang="zh-CN" altLang="en-US" sz="2800"/>
            </a:br>
            <a:br>
              <a:rPr lang="zh-CN" altLang="en-US" sz="2800"/>
            </a:br>
            <a:br>
              <a:rPr lang="zh-CN" altLang="en-US" sz="2800"/>
            </a:br>
            <a:br>
              <a:rPr lang="zh-CN" altLang="en-US" sz="2800">
                <a:solidFill>
                  <a:schemeClr val="tx1"/>
                </a:solidFill>
              </a:rPr>
            </a:br>
            <a:br>
              <a:rPr lang="zh-CN" altLang="en-US" sz="2800"/>
            </a:br>
            <a:r>
              <a:rPr lang="zh-CN" altLang="en-US" sz="2800"/>
              <a:t>是不是觉得已经忘记了呢，如果记不清了就赶紧回头复习吧~</a:t>
            </a:r>
            <a:endParaRPr lang="zh-CN" altLang="en-US" sz="2800"/>
          </a:p>
        </p:txBody>
      </p:sp>
      <p:sp>
        <p:nvSpPr>
          <p:cNvPr id="3" name="文本框 2"/>
          <p:cNvSpPr txBox="1"/>
          <p:nvPr/>
        </p:nvSpPr>
        <p:spPr>
          <a:xfrm>
            <a:off x="1896110" y="1555115"/>
            <a:ext cx="8006080" cy="3107690"/>
          </a:xfrm>
          <a:prstGeom prst="rect">
            <a:avLst/>
          </a:prstGeom>
          <a:noFill/>
        </p:spPr>
        <p:txBody>
          <a:bodyPr wrap="none" rtlCol="0">
            <a:spAutoFit/>
          </a:bodyPr>
          <a:p>
            <a:pPr marL="342900" indent="-342900" algn="l">
              <a:buFont typeface="+mj-ea"/>
              <a:buAutoNum type="circleNumDbPlain"/>
            </a:pPr>
            <a:r>
              <a:rPr lang="zh-CN" altLang="en-US" sz="2800" b="1">
                <a:sym typeface="+mn-ea"/>
              </a:rPr>
              <a:t>生物神经网络与人工神经网络的关系；</a:t>
            </a:r>
            <a:endParaRPr lang="zh-CN" altLang="en-US" sz="2800" b="1">
              <a:sym typeface="+mn-ea"/>
            </a:endParaRPr>
          </a:p>
          <a:p>
            <a:pPr marL="342900" indent="-342900" algn="l">
              <a:buFont typeface="+mj-ea"/>
              <a:buAutoNum type="circleNumDbPlain"/>
            </a:pPr>
            <a:r>
              <a:rPr lang="zh-CN" altLang="en-US" sz="2800" b="1">
                <a:sym typeface="+mn-ea"/>
              </a:rPr>
              <a:t>ANN的数学模型；</a:t>
            </a:r>
            <a:endParaRPr lang="zh-CN" altLang="en-US" sz="2800" b="1">
              <a:sym typeface="+mn-ea"/>
            </a:endParaRPr>
          </a:p>
          <a:p>
            <a:pPr marL="342900" indent="-342900" algn="l">
              <a:buFont typeface="+mj-ea"/>
              <a:buAutoNum type="circleNumDbPlain"/>
            </a:pPr>
            <a:r>
              <a:rPr lang="zh-CN" altLang="en-US" sz="2800" b="1">
                <a:sym typeface="+mn-ea"/>
              </a:rPr>
              <a:t>ANN的结构；</a:t>
            </a:r>
            <a:endParaRPr lang="zh-CN" altLang="en-US" sz="2800" b="1">
              <a:sym typeface="+mn-ea"/>
            </a:endParaRPr>
          </a:p>
          <a:p>
            <a:pPr marL="342900" indent="-342900" algn="l">
              <a:buFont typeface="+mj-ea"/>
              <a:buAutoNum type="circleNumDbPlain"/>
            </a:pPr>
            <a:r>
              <a:rPr lang="zh-CN" altLang="en-US" sz="2800" b="1">
                <a:sym typeface="+mn-ea"/>
              </a:rPr>
              <a:t>感知器的数学模型与训练算法（第一个例子）；</a:t>
            </a:r>
            <a:endParaRPr lang="zh-CN" altLang="en-US" sz="2800" b="1">
              <a:sym typeface="+mn-ea"/>
            </a:endParaRPr>
          </a:p>
          <a:p>
            <a:pPr marL="342900" indent="-342900" algn="l">
              <a:buFont typeface="+mj-ea"/>
              <a:buAutoNum type="circleNumDbPlain"/>
            </a:pPr>
            <a:r>
              <a:rPr lang="zh-CN" altLang="en-US" sz="2800" b="1">
                <a:sym typeface="+mn-ea"/>
              </a:rPr>
              <a:t>BP的结构与特点；</a:t>
            </a:r>
            <a:endParaRPr lang="zh-CN" altLang="en-US" sz="2800" b="1">
              <a:sym typeface="+mn-ea"/>
            </a:endParaRPr>
          </a:p>
          <a:p>
            <a:pPr marL="342900" indent="-342900" algn="l">
              <a:buFont typeface="+mj-ea"/>
              <a:buAutoNum type="circleNumDbPlain"/>
            </a:pPr>
            <a:r>
              <a:rPr lang="zh-CN" altLang="en-US" sz="2800" b="1">
                <a:sym typeface="+mn-ea"/>
              </a:rPr>
              <a:t>BP的训练算法与设计方法（第二个例子）；</a:t>
            </a:r>
            <a:endParaRPr lang="zh-CN" altLang="en-US" sz="2800" b="1">
              <a:sym typeface="+mn-ea"/>
            </a:endParaRPr>
          </a:p>
          <a:p>
            <a:pPr marL="342900" indent="-342900" algn="l">
              <a:buFont typeface="+mj-ea"/>
              <a:buAutoNum type="circleNumDbPlain"/>
            </a:pPr>
            <a:r>
              <a:rPr lang="zh-CN" altLang="en-US" sz="2800" b="1">
                <a:sym typeface="+mn-ea"/>
              </a:rPr>
              <a:t>MATLAB中工具箱函数（第三个例子）；</a:t>
            </a:r>
            <a:endParaRPr lang="zh-CN" altLang="en-US" sz="2800" b="1">
              <a:sym typeface="+mn-ea"/>
            </a:endParaRPr>
          </a:p>
        </p:txBody>
      </p:sp>
    </p:spTree>
    <p:custDataLst>
      <p:tags r:id="rId3"/>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3" name="矩形 2"/>
          <p:cNvSpPr/>
          <p:nvPr>
            <p:custDataLst>
              <p:tags r:id="rId2"/>
            </p:custDataLst>
          </p:nvPr>
        </p:nvSpPr>
        <p:spPr>
          <a:xfrm>
            <a:off x="2625481" y="1609156"/>
            <a:ext cx="6941038" cy="29729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700" b="1">
                <a:solidFill>
                  <a:schemeClr val="tx1">
                    <a:alpha val="8000"/>
                  </a:schemeClr>
                </a:solidFill>
              </a:rPr>
              <a:t>2</a:t>
            </a:r>
            <a:endParaRPr lang="en-US" altLang="zh-CN" sz="28700" b="1">
              <a:solidFill>
                <a:schemeClr val="tx1">
                  <a:alpha val="8000"/>
                </a:schemeClr>
              </a:solidFill>
            </a:endParaRPr>
          </a:p>
        </p:txBody>
      </p:sp>
      <p:sp>
        <p:nvSpPr>
          <p:cNvPr id="2" name="标题 1"/>
          <p:cNvSpPr>
            <a:spLocks noGrp="1"/>
          </p:cNvSpPr>
          <p:nvPr>
            <p:ph type="title"/>
            <p:custDataLst>
              <p:tags r:id="rId3"/>
            </p:custDataLst>
          </p:nvPr>
        </p:nvSpPr>
        <p:spPr/>
        <p:txBody>
          <a:bodyPr/>
          <a:lstStyle/>
          <a:p>
            <a:r>
              <a:rPr lang="en-US" altLang="zh-CN"/>
              <a:t>PART TWO</a:t>
            </a:r>
            <a:endParaRPr lang="en-US" altLang="zh-CN"/>
          </a:p>
        </p:txBody>
      </p:sp>
      <p:sp>
        <p:nvSpPr>
          <p:cNvPr id="4" name="文本框 3"/>
          <p:cNvSpPr txBox="1"/>
          <p:nvPr/>
        </p:nvSpPr>
        <p:spPr>
          <a:xfrm>
            <a:off x="7703185" y="5845175"/>
            <a:ext cx="3535680" cy="460375"/>
          </a:xfrm>
          <a:prstGeom prst="rect">
            <a:avLst/>
          </a:prstGeom>
          <a:noFill/>
        </p:spPr>
        <p:txBody>
          <a:bodyPr wrap="none" rtlCol="0">
            <a:spAutoFit/>
          </a:bodyPr>
          <a:p>
            <a:r>
              <a:rPr lang="zh-CN" altLang="en-US" sz="2400" b="1">
                <a:solidFill>
                  <a:srgbClr val="C00000"/>
                </a:solidFill>
              </a:rPr>
              <a:t>这里主要进行操作的演示</a:t>
            </a:r>
            <a:endParaRPr lang="zh-CN" altLang="en-US" sz="2400" b="1">
              <a:solidFill>
                <a:srgbClr val="C00000"/>
              </a:solidFill>
            </a:endParaRPr>
          </a:p>
        </p:txBody>
      </p:sp>
    </p:spTree>
    <p:custDataLst>
      <p:tags r:id="rId4"/>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603295" y="2583599"/>
            <a:ext cx="6692900" cy="922020"/>
          </a:xfrm>
          <a:prstGeom prst="rect">
            <a:avLst/>
          </a:prstGeom>
          <a:noFill/>
        </p:spPr>
        <p:txBody>
          <a:bodyPr wrap="square" rtlCol="0" anchor="b">
            <a:spAutoFit/>
          </a:bodyPr>
          <a:lstStyle/>
          <a:p>
            <a:r>
              <a:rPr lang="zh-CN" altLang="en-US" sz="5400" b="1">
                <a:latin typeface="+mj-lt"/>
                <a:ea typeface="+mj-ea"/>
                <a:cs typeface="+mj-cs"/>
              </a:rPr>
              <a:t>工具箱使用</a:t>
            </a:r>
            <a:endParaRPr lang="zh-CN" altLang="en-US" sz="5400" b="1">
              <a:latin typeface="+mj-lt"/>
              <a:ea typeface="+mj-ea"/>
              <a:cs typeface="+mj-cs"/>
            </a:endParaRPr>
          </a:p>
        </p:txBody>
      </p:sp>
      <p:sp>
        <p:nvSpPr>
          <p:cNvPr id="6" name="文本框 5"/>
          <p:cNvSpPr txBox="1"/>
          <p:nvPr>
            <p:custDataLst>
              <p:tags r:id="rId3"/>
            </p:custDataLst>
          </p:nvPr>
        </p:nvSpPr>
        <p:spPr>
          <a:xfrm>
            <a:off x="2603295" y="3528955"/>
            <a:ext cx="6692900" cy="368300"/>
          </a:xfrm>
          <a:prstGeom prst="rect">
            <a:avLst/>
          </a:prstGeom>
          <a:noFill/>
        </p:spPr>
        <p:txBody>
          <a:bodyPr wrap="square" rtlCol="0" anchor="b">
            <a:spAutoFit/>
          </a:bodyPr>
          <a:lstStyle/>
          <a:p>
            <a:r>
              <a:rPr lang="zh-CN" altLang="en-US" b="1">
                <a:latin typeface="+mj-lt"/>
                <a:ea typeface="+mj-ea"/>
                <a:cs typeface="+mj-cs"/>
                <a:sym typeface="+mn-ea"/>
              </a:rPr>
              <a:t>工具箱的用途</a:t>
            </a:r>
            <a:endParaRPr lang="zh-CN" altLang="en-US" b="1" dirty="0"/>
          </a:p>
        </p:txBody>
      </p:sp>
      <p:grpSp>
        <p:nvGrpSpPr>
          <p:cNvPr id="8" name="组合 7"/>
          <p:cNvGrpSpPr/>
          <p:nvPr>
            <p:custDataLst>
              <p:tags r:id="rId4"/>
            </p:custDataLst>
          </p:nvPr>
        </p:nvGrpSpPr>
        <p:grpSpPr>
          <a:xfrm>
            <a:off x="1212355" y="2421579"/>
            <a:ext cx="1044284" cy="1612497"/>
            <a:chOff x="1212355" y="2421579"/>
            <a:chExt cx="1044284" cy="1612497"/>
          </a:xfrm>
        </p:grpSpPr>
        <p:cxnSp>
          <p:nvCxnSpPr>
            <p:cNvPr id="11" name="直接连接符 10"/>
            <p:cNvCxnSpPr/>
            <p:nvPr>
              <p:custDataLst>
                <p:tags r:id="rId5"/>
              </p:custDataLst>
            </p:nvPr>
          </p:nvCxnSpPr>
          <p:spPr>
            <a:xfrm flipH="1">
              <a:off x="1212355" y="2430354"/>
              <a:ext cx="104428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6"/>
              </p:custDataLst>
            </p:nvPr>
          </p:nvCxnSpPr>
          <p:spPr>
            <a:xfrm>
              <a:off x="1212355" y="2421579"/>
              <a:ext cx="0" cy="161249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7"/>
              </p:custDataLst>
            </p:nvPr>
          </p:nvCxnSpPr>
          <p:spPr>
            <a:xfrm>
              <a:off x="2256639" y="2421579"/>
              <a:ext cx="0" cy="161249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8"/>
              </p:custDataLst>
            </p:nvPr>
          </p:nvCxnSpPr>
          <p:spPr>
            <a:xfrm flipH="1">
              <a:off x="1212355" y="4020913"/>
              <a:ext cx="104428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矩形 19"/>
            <p:cNvSpPr/>
            <p:nvPr>
              <p:custDataLst>
                <p:tags r:id="rId9"/>
              </p:custDataLst>
            </p:nvPr>
          </p:nvSpPr>
          <p:spPr>
            <a:xfrm>
              <a:off x="1308885" y="2460027"/>
              <a:ext cx="851223" cy="153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9600">
                  <a:solidFill>
                    <a:schemeClr val="tx1"/>
                  </a:solidFill>
                </a:rPr>
                <a:t>4</a:t>
              </a:r>
              <a:endParaRPr lang="en-US" altLang="zh-CN" sz="9600">
                <a:solidFill>
                  <a:schemeClr val="tx1"/>
                </a:solidFill>
              </a:endParaRPr>
            </a:p>
          </p:txBody>
        </p:sp>
      </p:grpSp>
    </p:spTree>
    <p:custDataLst>
      <p:tags r:id="rId10"/>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3" name="文本框 2"/>
          <p:cNvSpPr txBox="1"/>
          <p:nvPr/>
        </p:nvSpPr>
        <p:spPr>
          <a:xfrm>
            <a:off x="2905760" y="1660525"/>
            <a:ext cx="7811770" cy="3415030"/>
          </a:xfrm>
          <a:prstGeom prst="rect">
            <a:avLst/>
          </a:prstGeom>
          <a:noFill/>
        </p:spPr>
        <p:txBody>
          <a:bodyPr wrap="square" rtlCol="0" anchor="t">
            <a:spAutoFit/>
          </a:bodyPr>
          <a:p>
            <a:r>
              <a:rPr lang="zh-CN" altLang="en-US" sz="2400"/>
              <a:t>  图形用户界面功能。</a:t>
            </a:r>
            <a:endParaRPr lang="zh-CN" altLang="en-US" sz="2400"/>
          </a:p>
          <a:p>
            <a:r>
              <a:rPr lang="zh-CN" altLang="en-US" sz="2400"/>
              <a:t>    </a:t>
            </a:r>
            <a:r>
              <a:rPr lang="zh-CN" altLang="en-US" sz="2400">
                <a:solidFill>
                  <a:srgbClr val="C00000"/>
                </a:solidFill>
              </a:rPr>
              <a:t>nnstart - 神经网络的启动界面</a:t>
            </a:r>
            <a:endParaRPr lang="zh-CN" altLang="en-US" sz="2400"/>
          </a:p>
          <a:p>
            <a:r>
              <a:rPr lang="zh-CN" altLang="en-US" sz="2400"/>
              <a:t>    nctool - 神经网络分类工具</a:t>
            </a:r>
            <a:endParaRPr lang="zh-CN" altLang="en-US" sz="2400"/>
          </a:p>
          <a:p>
            <a:r>
              <a:rPr lang="zh-CN" altLang="en-US" sz="2400"/>
              <a:t>    nftool - 神经网络拟合工具</a:t>
            </a:r>
            <a:endParaRPr lang="zh-CN" altLang="en-US" sz="2400"/>
          </a:p>
          <a:p>
            <a:r>
              <a:rPr lang="zh-CN" altLang="en-US" sz="2400"/>
              <a:t>    nprtool - 神经网络模式识别工具</a:t>
            </a:r>
            <a:endParaRPr lang="zh-CN" altLang="en-US" sz="2400"/>
          </a:p>
          <a:p>
            <a:r>
              <a:rPr lang="zh-CN" altLang="en-US" sz="2400"/>
              <a:t>    ntstool - NFTool神经网络的时间序列工具</a:t>
            </a:r>
            <a:endParaRPr lang="zh-CN" altLang="en-US" sz="2400"/>
          </a:p>
          <a:p>
            <a:r>
              <a:rPr lang="zh-CN" altLang="en-US" sz="2400"/>
              <a:t>    </a:t>
            </a:r>
            <a:r>
              <a:rPr lang="zh-CN" altLang="en-US" sz="2400">
                <a:solidFill>
                  <a:srgbClr val="C00000"/>
                </a:solidFill>
              </a:rPr>
              <a:t>nntool - 神经网络工具箱的图形用户界面。</a:t>
            </a:r>
            <a:endParaRPr lang="zh-CN" altLang="en-US" sz="2400">
              <a:solidFill>
                <a:srgbClr val="C00000"/>
              </a:solidFill>
            </a:endParaRPr>
          </a:p>
          <a:p>
            <a:r>
              <a:rPr lang="zh-CN" altLang="en-US" sz="2400">
                <a:sym typeface="+mn-ea"/>
              </a:rPr>
              <a:t>    nntraintool - 神经网络的训练工具</a:t>
            </a:r>
            <a:endParaRPr lang="zh-CN" altLang="en-US" sz="2400"/>
          </a:p>
          <a:p>
            <a:r>
              <a:rPr lang="zh-CN" altLang="en-US" sz="2400"/>
              <a:t>    </a:t>
            </a:r>
            <a:r>
              <a:rPr lang="en-US" altLang="zh-CN" sz="2400"/>
              <a:t>view</a:t>
            </a:r>
            <a:r>
              <a:rPr lang="zh-CN" altLang="en-US" sz="2400"/>
              <a:t> - 查看一个神经网络。</a:t>
            </a:r>
            <a:endParaRPr lang="zh-CN" altLang="en-US" sz="2400"/>
          </a:p>
        </p:txBody>
      </p:sp>
      <p:sp>
        <p:nvSpPr>
          <p:cNvPr id="4" name="文本框 3"/>
          <p:cNvSpPr txBox="1"/>
          <p:nvPr/>
        </p:nvSpPr>
        <p:spPr>
          <a:xfrm>
            <a:off x="4419600" y="6106160"/>
            <a:ext cx="7531100" cy="521970"/>
          </a:xfrm>
          <a:prstGeom prst="rect">
            <a:avLst/>
          </a:prstGeom>
          <a:noFill/>
        </p:spPr>
        <p:txBody>
          <a:bodyPr wrap="none" rtlCol="0">
            <a:spAutoFit/>
          </a:bodyPr>
          <a:p>
            <a:r>
              <a:rPr lang="zh-CN" altLang="en-US" sz="2800" b="1">
                <a:solidFill>
                  <a:srgbClr val="C00000"/>
                </a:solidFill>
              </a:rPr>
              <a:t>有兴趣的同学可以直接在</a:t>
            </a:r>
            <a:r>
              <a:rPr lang="en-US" altLang="zh-CN" sz="2800" b="1">
                <a:solidFill>
                  <a:srgbClr val="C00000"/>
                </a:solidFill>
              </a:rPr>
              <a:t>matlab</a:t>
            </a:r>
            <a:r>
              <a:rPr lang="zh-CN" altLang="en-US" sz="2800" b="1">
                <a:solidFill>
                  <a:srgbClr val="C00000"/>
                </a:solidFill>
              </a:rPr>
              <a:t>中打</a:t>
            </a:r>
            <a:r>
              <a:rPr lang="en-US" altLang="zh-CN" sz="2800" b="1">
                <a:solidFill>
                  <a:srgbClr val="C00000"/>
                </a:solidFill>
              </a:rPr>
              <a:t>help nnet</a:t>
            </a:r>
            <a:endParaRPr lang="en-US" altLang="zh-CN" sz="2800" b="1">
              <a:solidFill>
                <a:srgbClr val="C00000"/>
              </a:solidFill>
            </a:endParaRPr>
          </a:p>
        </p:txBody>
      </p:sp>
      <p:sp>
        <p:nvSpPr>
          <p:cNvPr id="5" name="文本框 4"/>
          <p:cNvSpPr txBox="1"/>
          <p:nvPr/>
        </p:nvSpPr>
        <p:spPr>
          <a:xfrm>
            <a:off x="2152650" y="325120"/>
            <a:ext cx="3027680" cy="583565"/>
          </a:xfrm>
          <a:prstGeom prst="rect">
            <a:avLst/>
          </a:prstGeom>
          <a:noFill/>
        </p:spPr>
        <p:txBody>
          <a:bodyPr wrap="none" rtlCol="0">
            <a:spAutoFit/>
          </a:bodyPr>
          <a:p>
            <a:r>
              <a:rPr lang="zh-CN" altLang="en-US" sz="3200" b="1"/>
              <a:t>神经网络工具箱</a:t>
            </a:r>
            <a:endParaRPr lang="zh-CN" altLang="en-US" sz="3200" b="1"/>
          </a:p>
        </p:txBody>
      </p:sp>
      <p:cxnSp>
        <p:nvCxnSpPr>
          <p:cNvPr id="6" name="直接连接符 5"/>
          <p:cNvCxnSpPr/>
          <p:nvPr/>
        </p:nvCxnSpPr>
        <p:spPr>
          <a:xfrm>
            <a:off x="1786890" y="1188720"/>
            <a:ext cx="434848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091565" y="1451610"/>
            <a:ext cx="5892800" cy="3954780"/>
          </a:xfrm>
          <a:prstGeom prst="rect">
            <a:avLst/>
          </a:prstGeom>
        </p:spPr>
      </p:pic>
      <p:sp>
        <p:nvSpPr>
          <p:cNvPr id="3" name="文本框 2"/>
          <p:cNvSpPr txBox="1"/>
          <p:nvPr/>
        </p:nvSpPr>
        <p:spPr>
          <a:xfrm>
            <a:off x="751840" y="711200"/>
            <a:ext cx="7498715" cy="583565"/>
          </a:xfrm>
          <a:prstGeom prst="rect">
            <a:avLst/>
          </a:prstGeom>
          <a:noFill/>
        </p:spPr>
        <p:txBody>
          <a:bodyPr wrap="none" rtlCol="0">
            <a:spAutoFit/>
          </a:bodyPr>
          <a:p>
            <a:r>
              <a:rPr lang="en-US" altLang="zh-CN" sz="3200" b="1"/>
              <a:t>step1</a:t>
            </a:r>
            <a:r>
              <a:rPr lang="zh-CN" altLang="en-US" sz="3200" b="1"/>
              <a:t>：先用</a:t>
            </a:r>
            <a:r>
              <a:rPr lang="en-US" altLang="zh-CN" sz="3200" b="1"/>
              <a:t>nnstart</a:t>
            </a:r>
            <a:r>
              <a:rPr lang="zh-CN" altLang="en-US" sz="3200" b="1"/>
              <a:t>打开神经网络工具箱</a:t>
            </a:r>
            <a:endParaRPr lang="zh-CN" altLang="en-US" sz="3200" b="1"/>
          </a:p>
        </p:txBody>
      </p:sp>
      <p:sp>
        <p:nvSpPr>
          <p:cNvPr id="4" name="文本框 3"/>
          <p:cNvSpPr txBox="1"/>
          <p:nvPr/>
        </p:nvSpPr>
        <p:spPr>
          <a:xfrm>
            <a:off x="7685405" y="2753360"/>
            <a:ext cx="1543685" cy="521970"/>
          </a:xfrm>
          <a:prstGeom prst="rect">
            <a:avLst/>
          </a:prstGeom>
          <a:noFill/>
        </p:spPr>
        <p:txBody>
          <a:bodyPr wrap="square" rtlCol="0">
            <a:spAutoFit/>
          </a:bodyPr>
          <a:p>
            <a:pPr algn="ctr"/>
            <a:r>
              <a:rPr lang="zh-CN" altLang="en-US" sz="2800" b="1">
                <a:solidFill>
                  <a:schemeClr val="tx1"/>
                </a:solidFill>
              </a:rPr>
              <a:t>拟合</a:t>
            </a:r>
            <a:endParaRPr lang="zh-CN" altLang="en-US" sz="2800" b="1">
              <a:solidFill>
                <a:schemeClr val="tx1"/>
              </a:solidFill>
            </a:endParaRPr>
          </a:p>
        </p:txBody>
      </p:sp>
      <p:sp>
        <p:nvSpPr>
          <p:cNvPr id="5" name="文本框 4"/>
          <p:cNvSpPr txBox="1"/>
          <p:nvPr/>
        </p:nvSpPr>
        <p:spPr>
          <a:xfrm>
            <a:off x="7685405" y="4465320"/>
            <a:ext cx="1543685" cy="521970"/>
          </a:xfrm>
          <a:prstGeom prst="rect">
            <a:avLst/>
          </a:prstGeom>
          <a:noFill/>
        </p:spPr>
        <p:txBody>
          <a:bodyPr wrap="square" rtlCol="0">
            <a:spAutoFit/>
          </a:bodyPr>
          <a:p>
            <a:pPr algn="ctr"/>
            <a:r>
              <a:rPr lang="zh-CN" altLang="en-US" sz="2800" b="1">
                <a:solidFill>
                  <a:schemeClr val="tx1"/>
                </a:solidFill>
              </a:rPr>
              <a:t>分类</a:t>
            </a:r>
            <a:endParaRPr lang="zh-CN" altLang="en-US" sz="2800" b="1">
              <a:solidFill>
                <a:schemeClr val="tx1"/>
              </a:solidFill>
            </a:endParaRPr>
          </a:p>
        </p:txBody>
      </p:sp>
      <p:sp>
        <p:nvSpPr>
          <p:cNvPr id="6" name="文本框 5"/>
          <p:cNvSpPr txBox="1"/>
          <p:nvPr/>
        </p:nvSpPr>
        <p:spPr>
          <a:xfrm>
            <a:off x="7513320" y="3609340"/>
            <a:ext cx="1715770" cy="521970"/>
          </a:xfrm>
          <a:prstGeom prst="rect">
            <a:avLst/>
          </a:prstGeom>
          <a:noFill/>
        </p:spPr>
        <p:txBody>
          <a:bodyPr wrap="square" rtlCol="0">
            <a:spAutoFit/>
          </a:bodyPr>
          <a:p>
            <a:pPr algn="ctr"/>
            <a:r>
              <a:rPr lang="zh-CN" altLang="en-US" sz="2800" b="1">
                <a:solidFill>
                  <a:schemeClr val="tx1"/>
                </a:solidFill>
              </a:rPr>
              <a:t>模式识别</a:t>
            </a:r>
            <a:endParaRPr lang="zh-CN" altLang="en-US" sz="2800" b="1">
              <a:solidFill>
                <a:schemeClr val="tx1"/>
              </a:solidFill>
            </a:endParaRPr>
          </a:p>
        </p:txBody>
      </p:sp>
      <p:sp>
        <p:nvSpPr>
          <p:cNvPr id="7" name="文本框 6"/>
          <p:cNvSpPr txBox="1"/>
          <p:nvPr/>
        </p:nvSpPr>
        <p:spPr>
          <a:xfrm>
            <a:off x="7639685" y="5247640"/>
            <a:ext cx="1635125" cy="521970"/>
          </a:xfrm>
          <a:prstGeom prst="rect">
            <a:avLst/>
          </a:prstGeom>
          <a:noFill/>
        </p:spPr>
        <p:txBody>
          <a:bodyPr wrap="square" rtlCol="0">
            <a:spAutoFit/>
          </a:bodyPr>
          <a:p>
            <a:pPr algn="ctr"/>
            <a:r>
              <a:rPr lang="zh-CN" altLang="en-US" sz="2800" b="1">
                <a:solidFill>
                  <a:schemeClr val="tx1"/>
                </a:solidFill>
              </a:rPr>
              <a:t>时间序列</a:t>
            </a:r>
            <a:endParaRPr lang="zh-CN" altLang="en-US" sz="2800" b="1">
              <a:solidFill>
                <a:schemeClr val="tx1"/>
              </a:solidFill>
            </a:endParaRPr>
          </a:p>
        </p:txBody>
      </p:sp>
      <p:cxnSp>
        <p:nvCxnSpPr>
          <p:cNvPr id="8" name="直接箭头连接符 7"/>
          <p:cNvCxnSpPr/>
          <p:nvPr/>
        </p:nvCxnSpPr>
        <p:spPr>
          <a:xfrm flipV="1">
            <a:off x="6978650" y="3322320"/>
            <a:ext cx="457200" cy="80264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6978650" y="3982720"/>
            <a:ext cx="499110" cy="482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6984365" y="4754880"/>
            <a:ext cx="492125" cy="50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6984365" y="4987290"/>
            <a:ext cx="390525" cy="45847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7248525" y="1451610"/>
            <a:ext cx="1980565" cy="521970"/>
          </a:xfrm>
          <a:prstGeom prst="rect">
            <a:avLst/>
          </a:prstGeom>
          <a:noFill/>
        </p:spPr>
        <p:txBody>
          <a:bodyPr wrap="none" rtlCol="0">
            <a:spAutoFit/>
          </a:bodyPr>
          <a:p>
            <a:r>
              <a:rPr lang="zh-CN" altLang="en-US" sz="2800"/>
              <a:t>输入</a:t>
            </a:r>
            <a:r>
              <a:rPr lang="en-US" altLang="zh-CN" sz="2800"/>
              <a:t>nnstart</a:t>
            </a:r>
            <a:endParaRPr lang="en-US" altLang="zh-CN" sz="2800"/>
          </a:p>
        </p:txBody>
      </p:sp>
      <p:pic>
        <p:nvPicPr>
          <p:cNvPr id="13" name="图片 12"/>
          <p:cNvPicPr>
            <a:picLocks noChangeAspect="1"/>
          </p:cNvPicPr>
          <p:nvPr/>
        </p:nvPicPr>
        <p:blipFill>
          <a:blip r:embed="rId3"/>
          <a:stretch>
            <a:fillRect/>
          </a:stretch>
        </p:blipFill>
        <p:spPr>
          <a:xfrm>
            <a:off x="7374890" y="1973580"/>
            <a:ext cx="2484755" cy="669925"/>
          </a:xfrm>
          <a:prstGeom prst="rect">
            <a:avLst/>
          </a:prstGeom>
        </p:spPr>
      </p:pic>
    </p:spTree>
    <p:custDataLst>
      <p:tags r:id="rId4"/>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4" y="14732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en-US" altLang="zh-CN" sz="6600" b="1" dirty="0">
                <a:solidFill>
                  <a:schemeClr val="tx1"/>
                </a:solidFill>
                <a:effectLst>
                  <a:outerShdw blurRad="38100" dist="19050" dir="2700000" algn="tl" rotWithShape="0">
                    <a:schemeClr val="dk1">
                      <a:alpha val="40000"/>
                    </a:schemeClr>
                  </a:outerShdw>
                </a:effectLst>
              </a:rPr>
              <a:t>	</a:t>
            </a:r>
            <a:r>
              <a:rPr lang="zh-CN" altLang="en-US" sz="6600" b="1" dirty="0">
                <a:solidFill>
                  <a:schemeClr val="tx1"/>
                </a:solidFill>
                <a:effectLst>
                  <a:outerShdw blurRad="38100" dist="19050" dir="2700000" algn="tl" rotWithShape="0">
                    <a:schemeClr val="dk1">
                      <a:alpha val="40000"/>
                    </a:schemeClr>
                  </a:outerShdw>
                </a:effectLst>
              </a:rPr>
              <a:t>举例</a:t>
            </a:r>
            <a:endParaRPr lang="zh-CN" altLang="en-US" sz="6600" b="1" dirty="0">
              <a:solidFill>
                <a:schemeClr val="tx1"/>
              </a:solidFill>
              <a:effectLst>
                <a:outerShdw blurRad="38100" dist="19050" dir="2700000" algn="tl" rotWithShape="0">
                  <a:schemeClr val="dk1">
                    <a:alpha val="40000"/>
                  </a:schemeClr>
                </a:outerShdw>
              </a:effectLst>
            </a:endParaRPr>
          </a:p>
        </p:txBody>
      </p:sp>
      <p:sp>
        <p:nvSpPr>
          <p:cNvPr id="3" name="文本框 2"/>
          <p:cNvSpPr txBox="1"/>
          <p:nvPr>
            <p:custDataLst>
              <p:tags r:id="rId3"/>
            </p:custDataLst>
          </p:nvPr>
        </p:nvSpPr>
        <p:spPr>
          <a:xfrm>
            <a:off x="493393" y="3426000"/>
            <a:ext cx="11321415" cy="1069800"/>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pitchFamily="34" charset="0"/>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800" b="1" dirty="0">
                <a:solidFill>
                  <a:schemeClr val="tx1">
                    <a:lumMod val="50000"/>
                    <a:lumOff val="50000"/>
                  </a:schemeClr>
                </a:solidFill>
                <a:latin typeface="+mn-lt"/>
                <a:ea typeface="+mn-ea"/>
              </a:rPr>
              <a:t>	</a:t>
            </a:r>
            <a:r>
              <a:rPr lang="zh-CN" altLang="en-US" sz="2800" b="1" dirty="0">
                <a:solidFill>
                  <a:schemeClr val="tx1">
                    <a:lumMod val="50000"/>
                    <a:lumOff val="50000"/>
                  </a:schemeClr>
                </a:solidFill>
                <a:latin typeface="+mn-lt"/>
                <a:ea typeface="+mn-ea"/>
              </a:rPr>
              <a:t>工具箱做拟合</a:t>
            </a:r>
            <a:endParaRPr lang="zh-CN" altLang="en-US" sz="2800" b="1" dirty="0">
              <a:solidFill>
                <a:schemeClr val="tx1">
                  <a:lumMod val="50000"/>
                  <a:lumOff val="50000"/>
                </a:schemeClr>
              </a:solidFill>
              <a:latin typeface="+mn-lt"/>
              <a:ea typeface="+mn-ea"/>
            </a:endParaRPr>
          </a:p>
        </p:txBody>
      </p:sp>
      <p:cxnSp>
        <p:nvCxnSpPr>
          <p:cNvPr id="5" name="直接连接符 4"/>
          <p:cNvCxnSpPr/>
          <p:nvPr>
            <p:custDataLst>
              <p:tags r:id="rId4"/>
            </p:custDataLst>
          </p:nvPr>
        </p:nvCxnSpPr>
        <p:spPr>
          <a:xfrm>
            <a:off x="493395" y="329311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609090" y="387985"/>
            <a:ext cx="9137015" cy="6081395"/>
          </a:xfrm>
          <a:prstGeom prst="rect">
            <a:avLst/>
          </a:prstGeom>
        </p:spPr>
      </p:pic>
      <p:sp>
        <p:nvSpPr>
          <p:cNvPr id="3" name="椭圆 2"/>
          <p:cNvSpPr/>
          <p:nvPr/>
        </p:nvSpPr>
        <p:spPr>
          <a:xfrm>
            <a:off x="6370955" y="1198880"/>
            <a:ext cx="4216400" cy="156464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8890635" y="830580"/>
            <a:ext cx="1554480" cy="368300"/>
          </a:xfrm>
          <a:prstGeom prst="rect">
            <a:avLst/>
          </a:prstGeom>
          <a:noFill/>
        </p:spPr>
        <p:txBody>
          <a:bodyPr wrap="none" rtlCol="0">
            <a:spAutoFit/>
          </a:bodyPr>
          <a:p>
            <a:r>
              <a:rPr lang="zh-CN" altLang="en-US">
                <a:solidFill>
                  <a:srgbClr val="C00000"/>
                </a:solidFill>
              </a:rPr>
              <a:t>神经网络结构</a:t>
            </a:r>
            <a:endParaRPr lang="zh-CN" altLang="en-US">
              <a:solidFill>
                <a:srgbClr val="C00000"/>
              </a:solidFill>
            </a:endParaRPr>
          </a:p>
        </p:txBody>
      </p:sp>
      <p:sp>
        <p:nvSpPr>
          <p:cNvPr id="5" name="文本框 4"/>
          <p:cNvSpPr txBox="1"/>
          <p:nvPr/>
        </p:nvSpPr>
        <p:spPr>
          <a:xfrm>
            <a:off x="2713355" y="3738880"/>
            <a:ext cx="2240280" cy="368300"/>
          </a:xfrm>
          <a:prstGeom prst="rect">
            <a:avLst/>
          </a:prstGeom>
          <a:noFill/>
        </p:spPr>
        <p:txBody>
          <a:bodyPr wrap="none" rtlCol="0">
            <a:spAutoFit/>
          </a:bodyPr>
          <a:p>
            <a:r>
              <a:rPr lang="zh-CN" altLang="en-US">
                <a:solidFill>
                  <a:srgbClr val="C00000"/>
                </a:solidFill>
              </a:rPr>
              <a:t>对该神经网络的介绍</a:t>
            </a:r>
            <a:endParaRPr lang="zh-CN" altLang="en-US">
              <a:solidFill>
                <a:srgbClr val="C00000"/>
              </a:solidFill>
            </a:endParaRPr>
          </a:p>
        </p:txBody>
      </p:sp>
      <p:sp>
        <p:nvSpPr>
          <p:cNvPr id="6" name="椭圆 5"/>
          <p:cNvSpPr/>
          <p:nvPr/>
        </p:nvSpPr>
        <p:spPr>
          <a:xfrm>
            <a:off x="1816735" y="965200"/>
            <a:ext cx="4114800" cy="269240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6330315" y="2555240"/>
            <a:ext cx="4114800" cy="128016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8677275" y="4124960"/>
            <a:ext cx="1325880" cy="368300"/>
          </a:xfrm>
          <a:prstGeom prst="rect">
            <a:avLst/>
          </a:prstGeom>
          <a:noFill/>
        </p:spPr>
        <p:txBody>
          <a:bodyPr wrap="none" rtlCol="0">
            <a:spAutoFit/>
          </a:bodyPr>
          <a:p>
            <a:r>
              <a:rPr lang="zh-CN" altLang="en-US">
                <a:solidFill>
                  <a:srgbClr val="C00000"/>
                </a:solidFill>
              </a:rPr>
              <a:t>结构的介绍</a:t>
            </a:r>
            <a:endParaRPr lang="zh-CN" altLang="en-US">
              <a:solidFill>
                <a:srgbClr val="C00000"/>
              </a:solidFill>
            </a:endParaRPr>
          </a:p>
        </p:txBody>
      </p:sp>
      <p:sp>
        <p:nvSpPr>
          <p:cNvPr id="9" name="文本框 8"/>
          <p:cNvSpPr txBox="1"/>
          <p:nvPr/>
        </p:nvSpPr>
        <p:spPr>
          <a:xfrm>
            <a:off x="4587875" y="5786120"/>
            <a:ext cx="5212080" cy="368300"/>
          </a:xfrm>
          <a:prstGeom prst="rect">
            <a:avLst/>
          </a:prstGeom>
          <a:noFill/>
        </p:spPr>
        <p:txBody>
          <a:bodyPr wrap="none" rtlCol="0">
            <a:spAutoFit/>
          </a:bodyPr>
          <a:p>
            <a:r>
              <a:rPr lang="zh-CN" altLang="en-US">
                <a:solidFill>
                  <a:srgbClr val="C00000"/>
                </a:solidFill>
              </a:rPr>
              <a:t>这一个页面不需要太多理解，可以直接下一步就好</a:t>
            </a:r>
            <a:endParaRPr lang="zh-CN" altLang="en-US">
              <a:solidFill>
                <a:srgbClr val="C00000"/>
              </a:solidFill>
            </a:endParaRPr>
          </a:p>
        </p:txBody>
      </p:sp>
      <p:sp>
        <p:nvSpPr>
          <p:cNvPr id="10" name="椭圆 9"/>
          <p:cNvSpPr/>
          <p:nvPr/>
        </p:nvSpPr>
        <p:spPr>
          <a:xfrm>
            <a:off x="9093835" y="6154420"/>
            <a:ext cx="817245" cy="24384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91440" tIns="45720" rIns="91440" bIns="45720" rtlCol="0" anchor="ctr">
            <a:normAutofit/>
          </a:bodyPr>
          <a:lstStyle/>
          <a:p>
            <a:r>
              <a:rPr lang="zh-CN" altLang="en-US" sz="3600" b="1" dirty="0">
                <a:sym typeface="+mn-ea"/>
              </a:rPr>
              <a:t>人工神经网络简介：</a:t>
            </a:r>
            <a:endParaRPr lang="en-US" altLang="zh-CN" sz="3600" b="1" dirty="0">
              <a:solidFill>
                <a:schemeClr val="tx1"/>
              </a:solidFill>
            </a:endParaRPr>
          </a:p>
        </p:txBody>
      </p:sp>
      <p:sp>
        <p:nvSpPr>
          <p:cNvPr id="3" name="内容占位符 2"/>
          <p:cNvSpPr>
            <a:spLocks noGrp="1"/>
          </p:cNvSpPr>
          <p:nvPr>
            <p:ph idx="1"/>
            <p:custDataLst>
              <p:tags r:id="rId3"/>
            </p:custDataLst>
          </p:nvPr>
        </p:nvSpPr>
        <p:spPr/>
        <p:txBody>
          <a:bodyPr>
            <a:noAutofit/>
          </a:bodyPr>
          <a:lstStyle/>
          <a:p>
            <a:pPr marL="0" indent="0" algn="just">
              <a:lnSpc>
                <a:spcPct val="120000"/>
              </a:lnSpc>
              <a:buNone/>
            </a:pPr>
            <a:r>
              <a:rPr lang="zh-CN" altLang="en-US" sz="2800" b="1" dirty="0"/>
              <a:t>人工神经网络（</a:t>
            </a:r>
            <a:r>
              <a:rPr lang="zh-CN" altLang="en-US" sz="2800" b="1" dirty="0">
                <a:solidFill>
                  <a:srgbClr val="C00000"/>
                </a:solidFill>
              </a:rPr>
              <a:t>ANN</a:t>
            </a:r>
            <a:r>
              <a:rPr lang="zh-CN" altLang="en-US" sz="2800" b="1" dirty="0"/>
              <a:t>），通常简称为神经网络，它是20世纪后阶段以来人工智能领域兴起的一个研究热点。它主要以信息处理为目的，</a:t>
            </a:r>
            <a:r>
              <a:rPr lang="zh-CN" altLang="en-US" sz="2800" b="1" dirty="0">
                <a:solidFill>
                  <a:srgbClr val="C00000"/>
                </a:solidFill>
              </a:rPr>
              <a:t>是通过模拟生物神经网络而建立的系统动力学模型</a:t>
            </a:r>
            <a:r>
              <a:rPr lang="zh-CN" altLang="en-US" sz="2800" b="1" dirty="0"/>
              <a:t>。神经网络由大量的人工神经元（简称神经元）相互连接进行计算，根据外界的信息来调整自身的结构参数，最终具备解决实际问题的能力，如谷歌的AlphaGo与李世石的围棋比赛就体现了神经网络的强大。如果你对神经网络还不是很了解也没关系，接下来我会对上述出现的一些概念进行解释。</a:t>
            </a:r>
            <a:endParaRPr lang="zh-CN" altLang="en-US" sz="2800" b="1" dirty="0"/>
          </a:p>
        </p:txBody>
      </p:sp>
    </p:spTree>
    <p:custDataLst>
      <p:tags r:id="rId4"/>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581785" y="535305"/>
            <a:ext cx="9167495" cy="6111875"/>
          </a:xfrm>
          <a:prstGeom prst="rect">
            <a:avLst/>
          </a:prstGeom>
        </p:spPr>
      </p:pic>
      <p:sp>
        <p:nvSpPr>
          <p:cNvPr id="3" name="椭圆 2"/>
          <p:cNvSpPr/>
          <p:nvPr/>
        </p:nvSpPr>
        <p:spPr>
          <a:xfrm>
            <a:off x="4591050" y="1696720"/>
            <a:ext cx="1137920" cy="39624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4591050" y="2230120"/>
            <a:ext cx="1137920" cy="39624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5728970" y="1330960"/>
            <a:ext cx="640080" cy="368300"/>
          </a:xfrm>
          <a:prstGeom prst="rect">
            <a:avLst/>
          </a:prstGeom>
          <a:noFill/>
        </p:spPr>
        <p:txBody>
          <a:bodyPr wrap="none" rtlCol="0">
            <a:spAutoFit/>
          </a:bodyPr>
          <a:p>
            <a:r>
              <a:rPr lang="zh-CN" altLang="en-US">
                <a:solidFill>
                  <a:srgbClr val="C00000"/>
                </a:solidFill>
              </a:rPr>
              <a:t>输入</a:t>
            </a:r>
            <a:endParaRPr lang="zh-CN" altLang="en-US">
              <a:solidFill>
                <a:srgbClr val="C00000"/>
              </a:solidFill>
            </a:endParaRPr>
          </a:p>
        </p:txBody>
      </p:sp>
      <p:sp>
        <p:nvSpPr>
          <p:cNvPr id="6" name="文本框 5"/>
          <p:cNvSpPr txBox="1"/>
          <p:nvPr/>
        </p:nvSpPr>
        <p:spPr>
          <a:xfrm>
            <a:off x="5805170" y="2006600"/>
            <a:ext cx="640080" cy="368300"/>
          </a:xfrm>
          <a:prstGeom prst="rect">
            <a:avLst/>
          </a:prstGeom>
          <a:noFill/>
        </p:spPr>
        <p:txBody>
          <a:bodyPr wrap="none" rtlCol="0">
            <a:spAutoFit/>
          </a:bodyPr>
          <a:p>
            <a:r>
              <a:rPr lang="zh-CN" altLang="en-US">
                <a:solidFill>
                  <a:srgbClr val="C00000"/>
                </a:solidFill>
              </a:rPr>
              <a:t>输出</a:t>
            </a:r>
            <a:endParaRPr lang="zh-CN" altLang="en-US">
              <a:solidFill>
                <a:srgbClr val="C00000"/>
              </a:solidFill>
            </a:endParaRPr>
          </a:p>
        </p:txBody>
      </p:sp>
      <p:sp>
        <p:nvSpPr>
          <p:cNvPr id="7" name="文本框 6"/>
          <p:cNvSpPr txBox="1"/>
          <p:nvPr/>
        </p:nvSpPr>
        <p:spPr>
          <a:xfrm>
            <a:off x="5779770" y="3048000"/>
            <a:ext cx="1325880" cy="368300"/>
          </a:xfrm>
          <a:prstGeom prst="rect">
            <a:avLst/>
          </a:prstGeom>
          <a:noFill/>
        </p:spPr>
        <p:txBody>
          <a:bodyPr wrap="none" rtlCol="0">
            <a:spAutoFit/>
          </a:bodyPr>
          <a:p>
            <a:r>
              <a:rPr lang="zh-CN" altLang="en-US">
                <a:solidFill>
                  <a:srgbClr val="C00000"/>
                </a:solidFill>
              </a:rPr>
              <a:t>以行为标准</a:t>
            </a:r>
            <a:endParaRPr lang="zh-CN" altLang="en-US">
              <a:solidFill>
                <a:srgbClr val="C00000"/>
              </a:solidFill>
            </a:endParaRPr>
          </a:p>
        </p:txBody>
      </p:sp>
      <p:sp>
        <p:nvSpPr>
          <p:cNvPr id="8" name="文本框 7"/>
          <p:cNvSpPr txBox="1"/>
          <p:nvPr/>
        </p:nvSpPr>
        <p:spPr>
          <a:xfrm>
            <a:off x="3956050" y="3048000"/>
            <a:ext cx="1325880" cy="368300"/>
          </a:xfrm>
          <a:prstGeom prst="rect">
            <a:avLst/>
          </a:prstGeom>
          <a:noFill/>
        </p:spPr>
        <p:txBody>
          <a:bodyPr wrap="none" rtlCol="0">
            <a:spAutoFit/>
          </a:bodyPr>
          <a:p>
            <a:r>
              <a:rPr lang="zh-CN" altLang="en-US">
                <a:solidFill>
                  <a:srgbClr val="C00000"/>
                </a:solidFill>
              </a:rPr>
              <a:t>以列为标准</a:t>
            </a:r>
            <a:endParaRPr lang="zh-CN" altLang="en-US">
              <a:solidFill>
                <a:srgbClr val="C00000"/>
              </a:solidFill>
            </a:endParaRPr>
          </a:p>
        </p:txBody>
      </p:sp>
      <p:sp>
        <p:nvSpPr>
          <p:cNvPr id="9" name="椭圆 8"/>
          <p:cNvSpPr/>
          <p:nvPr/>
        </p:nvSpPr>
        <p:spPr>
          <a:xfrm>
            <a:off x="3844290" y="2626360"/>
            <a:ext cx="1137920" cy="39624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5063490" y="2651760"/>
            <a:ext cx="1137920" cy="39624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555115" y="384810"/>
            <a:ext cx="9152255" cy="6089015"/>
          </a:xfrm>
          <a:prstGeom prst="rect">
            <a:avLst/>
          </a:prstGeom>
        </p:spPr>
      </p:pic>
      <p:sp>
        <p:nvSpPr>
          <p:cNvPr id="3" name="椭圆 2"/>
          <p:cNvSpPr/>
          <p:nvPr/>
        </p:nvSpPr>
        <p:spPr>
          <a:xfrm>
            <a:off x="1752600" y="1767840"/>
            <a:ext cx="650240" cy="17272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1752600" y="2225040"/>
            <a:ext cx="650240" cy="17272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1752600" y="1981200"/>
            <a:ext cx="650240" cy="17272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2463800" y="1572260"/>
            <a:ext cx="1097280" cy="368300"/>
          </a:xfrm>
          <a:prstGeom prst="rect">
            <a:avLst/>
          </a:prstGeom>
          <a:noFill/>
        </p:spPr>
        <p:txBody>
          <a:bodyPr wrap="none" rtlCol="0">
            <a:spAutoFit/>
          </a:bodyPr>
          <a:p>
            <a:r>
              <a:rPr lang="zh-CN" altLang="en-US">
                <a:solidFill>
                  <a:srgbClr val="C00000"/>
                </a:solidFill>
              </a:rPr>
              <a:t>训练样本</a:t>
            </a:r>
            <a:endParaRPr lang="zh-CN" altLang="en-US">
              <a:solidFill>
                <a:srgbClr val="C00000"/>
              </a:solidFill>
            </a:endParaRPr>
          </a:p>
        </p:txBody>
      </p:sp>
      <p:sp>
        <p:nvSpPr>
          <p:cNvPr id="7" name="文本框 6"/>
          <p:cNvSpPr txBox="1"/>
          <p:nvPr/>
        </p:nvSpPr>
        <p:spPr>
          <a:xfrm>
            <a:off x="4058920" y="1338580"/>
            <a:ext cx="640080" cy="368300"/>
          </a:xfrm>
          <a:prstGeom prst="rect">
            <a:avLst/>
          </a:prstGeom>
          <a:noFill/>
        </p:spPr>
        <p:txBody>
          <a:bodyPr wrap="none" rtlCol="0">
            <a:spAutoFit/>
          </a:bodyPr>
          <a:p>
            <a:r>
              <a:rPr lang="zh-CN" altLang="en-US">
                <a:solidFill>
                  <a:srgbClr val="C00000"/>
                </a:solidFill>
              </a:rPr>
              <a:t>比例</a:t>
            </a:r>
            <a:endParaRPr lang="zh-CN" altLang="en-US">
              <a:solidFill>
                <a:srgbClr val="C00000"/>
              </a:solidFill>
            </a:endParaRPr>
          </a:p>
        </p:txBody>
      </p:sp>
      <p:sp>
        <p:nvSpPr>
          <p:cNvPr id="8" name="椭圆 7"/>
          <p:cNvSpPr/>
          <p:nvPr/>
        </p:nvSpPr>
        <p:spPr>
          <a:xfrm>
            <a:off x="3561080" y="1706880"/>
            <a:ext cx="650240" cy="79248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2463800" y="1856740"/>
            <a:ext cx="640080" cy="368300"/>
          </a:xfrm>
          <a:prstGeom prst="rect">
            <a:avLst/>
          </a:prstGeom>
          <a:noFill/>
        </p:spPr>
        <p:txBody>
          <a:bodyPr wrap="none" rtlCol="0">
            <a:spAutoFit/>
          </a:bodyPr>
          <a:p>
            <a:r>
              <a:rPr lang="zh-CN" altLang="en-US">
                <a:solidFill>
                  <a:srgbClr val="C00000"/>
                </a:solidFill>
              </a:rPr>
              <a:t>验证</a:t>
            </a:r>
            <a:endParaRPr lang="zh-CN" altLang="en-US">
              <a:solidFill>
                <a:srgbClr val="C00000"/>
              </a:solidFill>
            </a:endParaRPr>
          </a:p>
        </p:txBody>
      </p:sp>
      <p:sp>
        <p:nvSpPr>
          <p:cNvPr id="10" name="文本框 9"/>
          <p:cNvSpPr txBox="1"/>
          <p:nvPr/>
        </p:nvSpPr>
        <p:spPr>
          <a:xfrm>
            <a:off x="2463800" y="2153920"/>
            <a:ext cx="640080" cy="368300"/>
          </a:xfrm>
          <a:prstGeom prst="rect">
            <a:avLst/>
          </a:prstGeom>
          <a:noFill/>
        </p:spPr>
        <p:txBody>
          <a:bodyPr wrap="none" rtlCol="0">
            <a:spAutoFit/>
          </a:bodyPr>
          <a:p>
            <a:r>
              <a:rPr lang="zh-CN" altLang="en-US">
                <a:solidFill>
                  <a:srgbClr val="C00000"/>
                </a:solidFill>
              </a:rPr>
              <a:t>测试</a:t>
            </a:r>
            <a:endParaRPr lang="zh-CN" altLang="en-US">
              <a:solidFill>
                <a:srgbClr val="C00000"/>
              </a:solidFill>
            </a:endParaRPr>
          </a:p>
        </p:txBody>
      </p:sp>
    </p:spTree>
    <p:custDataLst>
      <p:tags r:id="rId3"/>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565275" y="377190"/>
            <a:ext cx="9167495" cy="6104255"/>
          </a:xfrm>
          <a:prstGeom prst="rect">
            <a:avLst/>
          </a:prstGeom>
        </p:spPr>
      </p:pic>
      <p:sp>
        <p:nvSpPr>
          <p:cNvPr id="3" name="椭圆 2"/>
          <p:cNvSpPr/>
          <p:nvPr/>
        </p:nvSpPr>
        <p:spPr>
          <a:xfrm>
            <a:off x="5478780" y="5384800"/>
            <a:ext cx="416560" cy="35560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5128260" y="1590040"/>
            <a:ext cx="416560" cy="35560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直接箭头连接符 4"/>
          <p:cNvCxnSpPr>
            <a:stCxn id="4" idx="4"/>
            <a:endCxn id="3" idx="0"/>
          </p:cNvCxnSpPr>
          <p:nvPr/>
        </p:nvCxnSpPr>
        <p:spPr>
          <a:xfrm>
            <a:off x="5348605" y="1945640"/>
            <a:ext cx="350520" cy="3439160"/>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478780" y="1945640"/>
            <a:ext cx="868680" cy="368300"/>
          </a:xfrm>
          <a:prstGeom prst="rect">
            <a:avLst/>
          </a:prstGeom>
          <a:noFill/>
        </p:spPr>
        <p:txBody>
          <a:bodyPr wrap="none" rtlCol="0">
            <a:spAutoFit/>
          </a:bodyPr>
          <a:p>
            <a:r>
              <a:rPr lang="zh-CN" altLang="en-US">
                <a:solidFill>
                  <a:srgbClr val="C00000"/>
                </a:solidFill>
              </a:rPr>
              <a:t>节点数</a:t>
            </a:r>
            <a:endParaRPr lang="zh-CN" altLang="en-US">
              <a:solidFill>
                <a:srgbClr val="C00000"/>
              </a:solidFill>
            </a:endParaRPr>
          </a:p>
        </p:txBody>
      </p:sp>
    </p:spTree>
    <p:custDataLst>
      <p:tags r:id="rId3"/>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7" name="图片 6"/>
          <p:cNvPicPr>
            <a:picLocks noChangeAspect="1"/>
          </p:cNvPicPr>
          <p:nvPr/>
        </p:nvPicPr>
        <p:blipFill>
          <a:blip r:embed="rId2"/>
          <a:stretch>
            <a:fillRect/>
          </a:stretch>
        </p:blipFill>
        <p:spPr>
          <a:xfrm>
            <a:off x="1656715" y="376555"/>
            <a:ext cx="9152255" cy="6104255"/>
          </a:xfrm>
          <a:prstGeom prst="rect">
            <a:avLst/>
          </a:prstGeom>
        </p:spPr>
      </p:pic>
      <p:sp>
        <p:nvSpPr>
          <p:cNvPr id="2" name="椭圆 1"/>
          <p:cNvSpPr/>
          <p:nvPr/>
        </p:nvSpPr>
        <p:spPr>
          <a:xfrm>
            <a:off x="2992120" y="1605280"/>
            <a:ext cx="1991360" cy="41656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983480" y="1513840"/>
            <a:ext cx="957580" cy="368300"/>
          </a:xfrm>
          <a:prstGeom prst="rect">
            <a:avLst/>
          </a:prstGeom>
          <a:noFill/>
        </p:spPr>
        <p:txBody>
          <a:bodyPr wrap="none" rtlCol="0">
            <a:spAutoFit/>
          </a:bodyPr>
          <a:p>
            <a:r>
              <a:rPr lang="en-US" altLang="zh-CN">
                <a:solidFill>
                  <a:srgbClr val="C00000"/>
                </a:solidFill>
              </a:rPr>
              <a:t>LM</a:t>
            </a:r>
            <a:r>
              <a:rPr lang="zh-CN" altLang="en-US">
                <a:solidFill>
                  <a:srgbClr val="C00000"/>
                </a:solidFill>
              </a:rPr>
              <a:t>算法</a:t>
            </a:r>
            <a:endParaRPr lang="zh-CN" altLang="en-US">
              <a:solidFill>
                <a:srgbClr val="C00000"/>
              </a:solidFill>
            </a:endParaRPr>
          </a:p>
        </p:txBody>
      </p:sp>
      <p:sp>
        <p:nvSpPr>
          <p:cNvPr id="5" name="椭圆 4"/>
          <p:cNvSpPr/>
          <p:nvPr/>
        </p:nvSpPr>
        <p:spPr>
          <a:xfrm>
            <a:off x="3611880" y="2707005"/>
            <a:ext cx="751840" cy="285115"/>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4434840" y="2499360"/>
            <a:ext cx="640080" cy="368300"/>
          </a:xfrm>
          <a:prstGeom prst="rect">
            <a:avLst/>
          </a:prstGeom>
          <a:noFill/>
        </p:spPr>
        <p:txBody>
          <a:bodyPr wrap="none" rtlCol="0">
            <a:spAutoFit/>
          </a:bodyPr>
          <a:p>
            <a:r>
              <a:rPr lang="zh-CN" altLang="en-US">
                <a:solidFill>
                  <a:srgbClr val="C00000"/>
                </a:solidFill>
              </a:rPr>
              <a:t>训练</a:t>
            </a:r>
            <a:endParaRPr lang="zh-CN" altLang="en-US">
              <a:solidFill>
                <a:srgbClr val="C00000"/>
              </a:solidFill>
            </a:endParaRPr>
          </a:p>
        </p:txBody>
      </p:sp>
    </p:spTree>
    <p:custDataLst>
      <p:tags r:id="rId3"/>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100455" y="236220"/>
            <a:ext cx="4191635" cy="6386195"/>
          </a:xfrm>
          <a:prstGeom prst="rect">
            <a:avLst/>
          </a:prstGeom>
        </p:spPr>
      </p:pic>
      <p:sp>
        <p:nvSpPr>
          <p:cNvPr id="8" name="文本框 7"/>
          <p:cNvSpPr txBox="1"/>
          <p:nvPr/>
        </p:nvSpPr>
        <p:spPr>
          <a:xfrm>
            <a:off x="3308350" y="4165600"/>
            <a:ext cx="2240280" cy="368300"/>
          </a:xfrm>
          <a:prstGeom prst="rect">
            <a:avLst/>
          </a:prstGeom>
          <a:noFill/>
        </p:spPr>
        <p:txBody>
          <a:bodyPr wrap="none" rtlCol="0">
            <a:spAutoFit/>
          </a:bodyPr>
          <a:p>
            <a:r>
              <a:rPr lang="zh-CN" altLang="en-US">
                <a:solidFill>
                  <a:srgbClr val="C00000"/>
                </a:solidFill>
              </a:rPr>
              <a:t>神经网络的性能状态</a:t>
            </a:r>
            <a:endParaRPr lang="zh-CN" altLang="en-US">
              <a:solidFill>
                <a:srgbClr val="C00000"/>
              </a:solidFill>
            </a:endParaRPr>
          </a:p>
        </p:txBody>
      </p:sp>
      <p:sp>
        <p:nvSpPr>
          <p:cNvPr id="9" name="文本框 8"/>
          <p:cNvSpPr txBox="1"/>
          <p:nvPr/>
        </p:nvSpPr>
        <p:spPr>
          <a:xfrm>
            <a:off x="3404870" y="4533900"/>
            <a:ext cx="1097280" cy="368300"/>
          </a:xfrm>
          <a:prstGeom prst="rect">
            <a:avLst/>
          </a:prstGeom>
          <a:noFill/>
        </p:spPr>
        <p:txBody>
          <a:bodyPr wrap="none" rtlCol="0">
            <a:spAutoFit/>
          </a:bodyPr>
          <a:p>
            <a:r>
              <a:rPr lang="zh-CN" altLang="en-US">
                <a:solidFill>
                  <a:srgbClr val="C00000"/>
                </a:solidFill>
              </a:rPr>
              <a:t>训练状态</a:t>
            </a:r>
            <a:endParaRPr lang="zh-CN" altLang="en-US">
              <a:solidFill>
                <a:srgbClr val="C00000"/>
              </a:solidFill>
            </a:endParaRPr>
          </a:p>
        </p:txBody>
      </p:sp>
      <p:sp>
        <p:nvSpPr>
          <p:cNvPr id="10" name="文本框 9"/>
          <p:cNvSpPr txBox="1"/>
          <p:nvPr/>
        </p:nvSpPr>
        <p:spPr>
          <a:xfrm>
            <a:off x="5548630" y="307340"/>
            <a:ext cx="5689600" cy="5908040"/>
          </a:xfrm>
          <a:prstGeom prst="rect">
            <a:avLst/>
          </a:prstGeom>
          <a:noFill/>
        </p:spPr>
        <p:txBody>
          <a:bodyPr wrap="square" rtlCol="0" anchor="t">
            <a:spAutoFit/>
          </a:bodyPr>
          <a:p>
            <a:r>
              <a:rPr lang="zh-CN" altLang="en-US" b="1"/>
              <a:t>3 进度</a:t>
            </a:r>
            <a:endParaRPr lang="zh-CN" altLang="en-US" b="1"/>
          </a:p>
          <a:p>
            <a:r>
              <a:rPr lang="zh-CN" altLang="en-US" b="1"/>
              <a:t>在Progress下面，显示了当前的训练状态。</a:t>
            </a:r>
            <a:endParaRPr lang="zh-CN" altLang="en-US" b="1"/>
          </a:p>
          <a:p>
            <a:r>
              <a:rPr lang="zh-CN" altLang="en-US" b="1"/>
              <a:t>3.1 Epoch：训练次数</a:t>
            </a:r>
            <a:endParaRPr lang="zh-CN" altLang="en-US" b="1"/>
          </a:p>
          <a:p>
            <a:r>
              <a:rPr lang="zh-CN" altLang="en-US" b="1"/>
              <a:t>     在其右边显示的是最大的训练次数，可以设定，上面例子中设为</a:t>
            </a:r>
            <a:r>
              <a:rPr lang="en-US" altLang="zh-CN" b="1"/>
              <a:t>10</a:t>
            </a:r>
            <a:r>
              <a:rPr lang="zh-CN" altLang="en-US" b="1"/>
              <a:t>00；而进度条中显示的是实际训练的次数，上面例子中实际训练次数为</a:t>
            </a:r>
            <a:r>
              <a:rPr lang="en-US" altLang="zh-CN" b="1"/>
              <a:t>3</a:t>
            </a:r>
            <a:r>
              <a:rPr lang="zh-CN" altLang="en-US" b="1"/>
              <a:t>次。</a:t>
            </a:r>
            <a:endParaRPr lang="zh-CN" altLang="en-US" b="1"/>
          </a:p>
          <a:p>
            <a:r>
              <a:rPr lang="zh-CN" altLang="en-US" b="1"/>
              <a:t>     一般情况下，训练的次数都会达到最大的训练次数才会停止训练(点击Stop Trainning按键的除外)。但是，如果在train参数中，指定了确定样本，则可能会提前停止训练。</a:t>
            </a:r>
            <a:endParaRPr lang="zh-CN" altLang="en-US" b="1"/>
          </a:p>
          <a:p>
            <a:r>
              <a:rPr lang="zh-CN" altLang="en-US" b="1"/>
              <a:t>3.2 Time：训练时间，也就是本次训练中，使用的时间。</a:t>
            </a:r>
            <a:endParaRPr lang="zh-CN" altLang="en-US" b="1"/>
          </a:p>
          <a:p>
            <a:r>
              <a:rPr lang="zh-CN" altLang="en-US" b="1"/>
              <a:t>3.3 Performance：性能指标</a:t>
            </a:r>
            <a:endParaRPr lang="zh-CN" altLang="en-US" b="1"/>
          </a:p>
          <a:p>
            <a:r>
              <a:rPr lang="zh-CN" altLang="en-US" b="1"/>
              <a:t>     本例子中为均方误差(mse)的最大值。精度条中显示的是当前的均方误差；进度条右边显示的是设定的均方误差(如果当前的均方误差小于设定值，则停止训练)，这个指标可以用用.trainParam.goal参数设定。</a:t>
            </a:r>
            <a:endParaRPr lang="zh-CN" altLang="en-US" b="1"/>
          </a:p>
          <a:p>
            <a:r>
              <a:rPr lang="zh-CN" altLang="en-US" b="1"/>
              <a:t>3.4 Gradiengt：梯度；</a:t>
            </a:r>
            <a:endParaRPr lang="zh-CN" altLang="en-US" b="1"/>
          </a:p>
          <a:p>
            <a:r>
              <a:rPr lang="zh-CN" altLang="en-US" b="1"/>
              <a:t>     进度条中显示的当前的梯度值，其右边显示的是设定的梯度值。如果当前的梯度值达到了设定值，则停止训练。</a:t>
            </a:r>
            <a:endParaRPr lang="zh-CN" altLang="en-US" b="1"/>
          </a:p>
          <a:p>
            <a:r>
              <a:rPr lang="zh-CN" altLang="en-US" b="1"/>
              <a:t>3.5 Validation Checks：校验检查</a:t>
            </a:r>
            <a:endParaRPr lang="zh-CN" altLang="en-US" b="1"/>
          </a:p>
        </p:txBody>
      </p:sp>
      <p:sp>
        <p:nvSpPr>
          <p:cNvPr id="11" name="文本框 10"/>
          <p:cNvSpPr txBox="1"/>
          <p:nvPr/>
        </p:nvSpPr>
        <p:spPr>
          <a:xfrm>
            <a:off x="1873250" y="2519680"/>
            <a:ext cx="640080" cy="368300"/>
          </a:xfrm>
          <a:prstGeom prst="rect">
            <a:avLst/>
          </a:prstGeom>
          <a:noFill/>
        </p:spPr>
        <p:txBody>
          <a:bodyPr wrap="none" rtlCol="0">
            <a:spAutoFit/>
          </a:bodyPr>
          <a:p>
            <a:r>
              <a:rPr lang="zh-CN" altLang="en-US">
                <a:solidFill>
                  <a:srgbClr val="C00000"/>
                </a:solidFill>
              </a:rPr>
              <a:t>进度</a:t>
            </a:r>
            <a:endParaRPr lang="zh-CN" altLang="en-US">
              <a:solidFill>
                <a:srgbClr val="C00000"/>
              </a:solidFill>
            </a:endParaRPr>
          </a:p>
        </p:txBody>
      </p:sp>
      <p:sp>
        <p:nvSpPr>
          <p:cNvPr id="12" name="文本框 11"/>
          <p:cNvSpPr txBox="1"/>
          <p:nvPr/>
        </p:nvSpPr>
        <p:spPr>
          <a:xfrm>
            <a:off x="3521710" y="5026660"/>
            <a:ext cx="1097280" cy="368300"/>
          </a:xfrm>
          <a:prstGeom prst="rect">
            <a:avLst/>
          </a:prstGeom>
          <a:noFill/>
        </p:spPr>
        <p:txBody>
          <a:bodyPr wrap="none" rtlCol="0">
            <a:spAutoFit/>
          </a:bodyPr>
          <a:p>
            <a:r>
              <a:rPr lang="zh-CN" altLang="en-US">
                <a:solidFill>
                  <a:srgbClr val="C00000"/>
                </a:solidFill>
              </a:rPr>
              <a:t>回归分析</a:t>
            </a:r>
            <a:endParaRPr lang="zh-CN" altLang="en-US">
              <a:solidFill>
                <a:srgbClr val="C00000"/>
              </a:solidFill>
            </a:endParaRPr>
          </a:p>
        </p:txBody>
      </p:sp>
      <p:sp>
        <p:nvSpPr>
          <p:cNvPr id="13" name="文本框 12"/>
          <p:cNvSpPr txBox="1"/>
          <p:nvPr/>
        </p:nvSpPr>
        <p:spPr>
          <a:xfrm>
            <a:off x="3521710" y="4772660"/>
            <a:ext cx="1097280" cy="368300"/>
          </a:xfrm>
          <a:prstGeom prst="rect">
            <a:avLst/>
          </a:prstGeom>
          <a:noFill/>
        </p:spPr>
        <p:txBody>
          <a:bodyPr wrap="none" rtlCol="0">
            <a:spAutoFit/>
          </a:bodyPr>
          <a:p>
            <a:r>
              <a:rPr lang="zh-CN" altLang="en-US">
                <a:solidFill>
                  <a:srgbClr val="C00000"/>
                </a:solidFill>
              </a:rPr>
              <a:t>误差分析</a:t>
            </a:r>
            <a:endParaRPr lang="zh-CN" altLang="en-US">
              <a:solidFill>
                <a:srgbClr val="C00000"/>
              </a:solidFill>
            </a:endParaRPr>
          </a:p>
        </p:txBody>
      </p:sp>
      <p:sp>
        <p:nvSpPr>
          <p:cNvPr id="14" name="文本框 13"/>
          <p:cNvSpPr txBox="1"/>
          <p:nvPr/>
        </p:nvSpPr>
        <p:spPr>
          <a:xfrm>
            <a:off x="3074670" y="5240020"/>
            <a:ext cx="640080" cy="368300"/>
          </a:xfrm>
          <a:prstGeom prst="rect">
            <a:avLst/>
          </a:prstGeom>
          <a:noFill/>
        </p:spPr>
        <p:txBody>
          <a:bodyPr wrap="none" rtlCol="0">
            <a:spAutoFit/>
          </a:bodyPr>
          <a:p>
            <a:r>
              <a:rPr lang="zh-CN" altLang="en-US">
                <a:solidFill>
                  <a:srgbClr val="C00000"/>
                </a:solidFill>
              </a:rPr>
              <a:t>拟合</a:t>
            </a:r>
            <a:endParaRPr lang="zh-CN" altLang="en-US">
              <a:solidFill>
                <a:srgbClr val="C00000"/>
              </a:solidFill>
            </a:endParaRPr>
          </a:p>
        </p:txBody>
      </p:sp>
    </p:spTree>
    <p:custDataLst>
      <p:tags r:id="rId3"/>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6" name="图片 5"/>
          <p:cNvPicPr>
            <a:picLocks noChangeAspect="1"/>
          </p:cNvPicPr>
          <p:nvPr/>
        </p:nvPicPr>
        <p:blipFill>
          <a:blip r:embed="rId2"/>
          <a:stretch>
            <a:fillRect/>
          </a:stretch>
        </p:blipFill>
        <p:spPr>
          <a:xfrm>
            <a:off x="6504305" y="420370"/>
            <a:ext cx="5662930" cy="6016625"/>
          </a:xfrm>
          <a:prstGeom prst="rect">
            <a:avLst/>
          </a:prstGeom>
        </p:spPr>
      </p:pic>
      <p:pic>
        <p:nvPicPr>
          <p:cNvPr id="2" name="图片 1"/>
          <p:cNvPicPr>
            <a:picLocks noChangeAspect="1"/>
          </p:cNvPicPr>
          <p:nvPr/>
        </p:nvPicPr>
        <p:blipFill>
          <a:blip r:embed="rId3"/>
          <a:stretch>
            <a:fillRect/>
          </a:stretch>
        </p:blipFill>
        <p:spPr>
          <a:xfrm>
            <a:off x="3220720" y="3766820"/>
            <a:ext cx="3187065" cy="2517775"/>
          </a:xfrm>
          <a:prstGeom prst="rect">
            <a:avLst/>
          </a:prstGeom>
        </p:spPr>
      </p:pic>
      <p:pic>
        <p:nvPicPr>
          <p:cNvPr id="3" name="图片 2"/>
          <p:cNvPicPr>
            <a:picLocks noChangeAspect="1"/>
          </p:cNvPicPr>
          <p:nvPr/>
        </p:nvPicPr>
        <p:blipFill>
          <a:blip r:embed="rId4"/>
          <a:stretch>
            <a:fillRect/>
          </a:stretch>
        </p:blipFill>
        <p:spPr>
          <a:xfrm>
            <a:off x="2844165" y="746760"/>
            <a:ext cx="2912745" cy="2286000"/>
          </a:xfrm>
          <a:prstGeom prst="rect">
            <a:avLst/>
          </a:prstGeom>
        </p:spPr>
      </p:pic>
      <p:pic>
        <p:nvPicPr>
          <p:cNvPr id="4" name="图片 3"/>
          <p:cNvPicPr>
            <a:picLocks noChangeAspect="1"/>
          </p:cNvPicPr>
          <p:nvPr/>
        </p:nvPicPr>
        <p:blipFill>
          <a:blip r:embed="rId5"/>
          <a:stretch>
            <a:fillRect/>
          </a:stretch>
        </p:blipFill>
        <p:spPr>
          <a:xfrm>
            <a:off x="1905" y="3766820"/>
            <a:ext cx="3121660" cy="2548890"/>
          </a:xfrm>
          <a:prstGeom prst="rect">
            <a:avLst/>
          </a:prstGeom>
        </p:spPr>
      </p:pic>
      <p:sp>
        <p:nvSpPr>
          <p:cNvPr id="7" name="文本框 6"/>
          <p:cNvSpPr txBox="1"/>
          <p:nvPr/>
        </p:nvSpPr>
        <p:spPr>
          <a:xfrm>
            <a:off x="255270" y="420370"/>
            <a:ext cx="675005" cy="904240"/>
          </a:xfrm>
          <a:prstGeom prst="rect">
            <a:avLst/>
          </a:prstGeom>
          <a:noFill/>
        </p:spPr>
        <p:txBody>
          <a:bodyPr vert="eaVert" wrap="none" rtlCol="0">
            <a:spAutoFit/>
          </a:bodyPr>
          <a:p>
            <a:r>
              <a:rPr lang="zh-CN" altLang="en-US" sz="3200" b="1"/>
              <a:t>绘图</a:t>
            </a:r>
            <a:endParaRPr lang="zh-CN" altLang="en-US" sz="3200" b="1"/>
          </a:p>
        </p:txBody>
      </p:sp>
      <p:cxnSp>
        <p:nvCxnSpPr>
          <p:cNvPr id="8" name="直接连接符 7"/>
          <p:cNvCxnSpPr/>
          <p:nvPr/>
        </p:nvCxnSpPr>
        <p:spPr>
          <a:xfrm>
            <a:off x="1364615" y="2540"/>
            <a:ext cx="0" cy="2187575"/>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6"/>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616075" y="377190"/>
            <a:ext cx="9152255" cy="6104255"/>
          </a:xfrm>
          <a:prstGeom prst="rect">
            <a:avLst/>
          </a:prstGeom>
        </p:spPr>
      </p:pic>
      <p:sp>
        <p:nvSpPr>
          <p:cNvPr id="3" name="文本框 2"/>
          <p:cNvSpPr txBox="1"/>
          <p:nvPr/>
        </p:nvSpPr>
        <p:spPr>
          <a:xfrm>
            <a:off x="4796790" y="2643505"/>
            <a:ext cx="1783080" cy="368300"/>
          </a:xfrm>
          <a:prstGeom prst="rect">
            <a:avLst/>
          </a:prstGeom>
          <a:noFill/>
        </p:spPr>
        <p:txBody>
          <a:bodyPr wrap="none" rtlCol="0">
            <a:spAutoFit/>
          </a:bodyPr>
          <a:p>
            <a:r>
              <a:rPr lang="zh-CN" altLang="en-US">
                <a:solidFill>
                  <a:srgbClr val="C00000"/>
                </a:solidFill>
              </a:rPr>
              <a:t>调节网络节点数</a:t>
            </a:r>
            <a:endParaRPr lang="zh-CN" altLang="en-US">
              <a:solidFill>
                <a:srgbClr val="C00000"/>
              </a:solidFill>
            </a:endParaRPr>
          </a:p>
        </p:txBody>
      </p:sp>
      <p:sp>
        <p:nvSpPr>
          <p:cNvPr id="4" name="文本框 3"/>
          <p:cNvSpPr txBox="1"/>
          <p:nvPr/>
        </p:nvSpPr>
        <p:spPr>
          <a:xfrm>
            <a:off x="4796790" y="1809115"/>
            <a:ext cx="640080" cy="368300"/>
          </a:xfrm>
          <a:prstGeom prst="rect">
            <a:avLst/>
          </a:prstGeom>
          <a:noFill/>
        </p:spPr>
        <p:txBody>
          <a:bodyPr wrap="none" rtlCol="0">
            <a:spAutoFit/>
          </a:bodyPr>
          <a:p>
            <a:r>
              <a:rPr lang="zh-CN" altLang="en-US">
                <a:solidFill>
                  <a:srgbClr val="C00000"/>
                </a:solidFill>
              </a:rPr>
              <a:t>训练</a:t>
            </a:r>
            <a:endParaRPr lang="zh-CN" altLang="en-US">
              <a:solidFill>
                <a:srgbClr val="C00000"/>
              </a:solidFill>
            </a:endParaRPr>
          </a:p>
        </p:txBody>
      </p:sp>
      <p:sp>
        <p:nvSpPr>
          <p:cNvPr id="5" name="文本框 4"/>
          <p:cNvSpPr txBox="1"/>
          <p:nvPr/>
        </p:nvSpPr>
        <p:spPr>
          <a:xfrm>
            <a:off x="9097645" y="3114040"/>
            <a:ext cx="1783080" cy="368300"/>
          </a:xfrm>
          <a:prstGeom prst="rect">
            <a:avLst/>
          </a:prstGeom>
          <a:noFill/>
        </p:spPr>
        <p:txBody>
          <a:bodyPr wrap="none" rtlCol="0">
            <a:spAutoFit/>
          </a:bodyPr>
          <a:p>
            <a:r>
              <a:rPr lang="zh-CN" altLang="en-US">
                <a:solidFill>
                  <a:srgbClr val="C00000"/>
                </a:solidFill>
              </a:rPr>
              <a:t>测试网络的误差</a:t>
            </a:r>
            <a:endParaRPr lang="zh-CN" altLang="en-US">
              <a:solidFill>
                <a:srgbClr val="C00000"/>
              </a:solidFill>
            </a:endParaRPr>
          </a:p>
        </p:txBody>
      </p:sp>
      <p:sp>
        <p:nvSpPr>
          <p:cNvPr id="6" name="文本框 5"/>
          <p:cNvSpPr txBox="1"/>
          <p:nvPr/>
        </p:nvSpPr>
        <p:spPr>
          <a:xfrm>
            <a:off x="6693535" y="3482340"/>
            <a:ext cx="3230880" cy="368300"/>
          </a:xfrm>
          <a:prstGeom prst="rect">
            <a:avLst/>
          </a:prstGeom>
          <a:noFill/>
        </p:spPr>
        <p:txBody>
          <a:bodyPr wrap="none" rtlCol="0">
            <a:spAutoFit/>
          </a:bodyPr>
          <a:p>
            <a:r>
              <a:rPr lang="en-US" altLang="zh-CN">
                <a:solidFill>
                  <a:srgbClr val="C00000"/>
                </a:solidFill>
                <a:effectLst/>
              </a:rPr>
              <a:t>mean square of error</a:t>
            </a:r>
            <a:r>
              <a:rPr lang="zh-CN" altLang="en-US">
                <a:solidFill>
                  <a:srgbClr val="C00000"/>
                </a:solidFill>
                <a:effectLst/>
              </a:rPr>
              <a:t>：均方差</a:t>
            </a:r>
            <a:endParaRPr lang="zh-CN" altLang="en-US">
              <a:solidFill>
                <a:srgbClr val="C00000"/>
              </a:solidFill>
              <a:effectLst/>
            </a:endParaRPr>
          </a:p>
        </p:txBody>
      </p:sp>
      <p:sp>
        <p:nvSpPr>
          <p:cNvPr id="7" name="文本框 6"/>
          <p:cNvSpPr txBox="1"/>
          <p:nvPr/>
        </p:nvSpPr>
        <p:spPr>
          <a:xfrm>
            <a:off x="5908040" y="3971925"/>
            <a:ext cx="1262380" cy="368300"/>
          </a:xfrm>
          <a:prstGeom prst="rect">
            <a:avLst/>
          </a:prstGeom>
          <a:noFill/>
        </p:spPr>
        <p:txBody>
          <a:bodyPr wrap="none" rtlCol="0">
            <a:spAutoFit/>
          </a:bodyPr>
          <a:p>
            <a:r>
              <a:rPr lang="zh-CN" altLang="en-US">
                <a:solidFill>
                  <a:srgbClr val="C00000"/>
                </a:solidFill>
              </a:rPr>
              <a:t>相关系数</a:t>
            </a:r>
            <a:r>
              <a:rPr lang="en-US" altLang="zh-CN">
                <a:solidFill>
                  <a:srgbClr val="C00000"/>
                </a:solidFill>
              </a:rPr>
              <a:t>R</a:t>
            </a:r>
            <a:endParaRPr lang="en-US" altLang="zh-CN">
              <a:solidFill>
                <a:srgbClr val="C00000"/>
              </a:solidFill>
            </a:endParaRPr>
          </a:p>
        </p:txBody>
      </p:sp>
    </p:spTree>
    <p:custDataLst>
      <p:tags r:id="rId3"/>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515745" y="376555"/>
            <a:ext cx="9159875" cy="6104255"/>
          </a:xfrm>
          <a:prstGeom prst="rect">
            <a:avLst/>
          </a:prstGeom>
        </p:spPr>
      </p:pic>
      <p:sp>
        <p:nvSpPr>
          <p:cNvPr id="5" name="文本框 4"/>
          <p:cNvSpPr txBox="1"/>
          <p:nvPr/>
        </p:nvSpPr>
        <p:spPr>
          <a:xfrm>
            <a:off x="230505" y="376555"/>
            <a:ext cx="675005" cy="3749040"/>
          </a:xfrm>
          <a:prstGeom prst="rect">
            <a:avLst/>
          </a:prstGeom>
          <a:noFill/>
        </p:spPr>
        <p:txBody>
          <a:bodyPr vert="eaVert" wrap="none" rtlCol="0">
            <a:spAutoFit/>
          </a:bodyPr>
          <a:p>
            <a:pPr algn="l"/>
            <a:r>
              <a:rPr lang="zh-CN" altLang="en-US" sz="3200" b="1">
                <a:solidFill>
                  <a:srgbClr val="C00000"/>
                </a:solidFill>
                <a:sym typeface="+mn-ea"/>
              </a:rPr>
              <a:t>工具箱的唯一好处！</a:t>
            </a:r>
            <a:endParaRPr lang="zh-CN" altLang="en-US" sz="3200" b="1">
              <a:solidFill>
                <a:srgbClr val="C00000"/>
              </a:solidFill>
            </a:endParaRPr>
          </a:p>
        </p:txBody>
      </p:sp>
      <p:cxnSp>
        <p:nvCxnSpPr>
          <p:cNvPr id="6" name="直接连接符 5"/>
          <p:cNvCxnSpPr/>
          <p:nvPr/>
        </p:nvCxnSpPr>
        <p:spPr>
          <a:xfrm>
            <a:off x="1207770" y="57150"/>
            <a:ext cx="0" cy="4434205"/>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8321040" y="1216660"/>
            <a:ext cx="2354580" cy="368300"/>
          </a:xfrm>
          <a:prstGeom prst="rect">
            <a:avLst/>
          </a:prstGeom>
          <a:noFill/>
        </p:spPr>
        <p:txBody>
          <a:bodyPr wrap="none" rtlCol="0">
            <a:spAutoFit/>
          </a:bodyPr>
          <a:p>
            <a:r>
              <a:rPr lang="zh-CN" altLang="en-US">
                <a:solidFill>
                  <a:srgbClr val="C00000"/>
                </a:solidFill>
              </a:rPr>
              <a:t>生成</a:t>
            </a:r>
            <a:r>
              <a:rPr lang="en-US" altLang="zh-CN">
                <a:solidFill>
                  <a:srgbClr val="C00000"/>
                </a:solidFill>
              </a:rPr>
              <a:t>function</a:t>
            </a:r>
            <a:r>
              <a:rPr lang="zh-CN" altLang="en-US">
                <a:solidFill>
                  <a:srgbClr val="C00000"/>
                </a:solidFill>
              </a:rPr>
              <a:t>函数文件</a:t>
            </a:r>
            <a:endParaRPr lang="zh-CN" altLang="en-US">
              <a:solidFill>
                <a:srgbClr val="C00000"/>
              </a:solidFill>
            </a:endParaRPr>
          </a:p>
        </p:txBody>
      </p:sp>
    </p:spTree>
    <p:custDataLst>
      <p:tags r:id="rId3"/>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文本框 1"/>
          <p:cNvSpPr txBox="1"/>
          <p:nvPr/>
        </p:nvSpPr>
        <p:spPr>
          <a:xfrm>
            <a:off x="3881755" y="504190"/>
            <a:ext cx="4429125" cy="521970"/>
          </a:xfrm>
          <a:prstGeom prst="rect">
            <a:avLst/>
          </a:prstGeom>
          <a:noFill/>
        </p:spPr>
        <p:txBody>
          <a:bodyPr wrap="none" rtlCol="0">
            <a:spAutoFit/>
          </a:bodyPr>
          <a:p>
            <a:r>
              <a:rPr lang="zh-CN" altLang="en-US" sz="2800" b="1"/>
              <a:t>得到一个</a:t>
            </a:r>
            <a:r>
              <a:rPr lang="en-US" altLang="zh-CN" sz="2800" b="1"/>
              <a:t>function</a:t>
            </a:r>
            <a:r>
              <a:rPr lang="zh-CN" altLang="en-US" sz="2800" b="1"/>
              <a:t>函数文件</a:t>
            </a:r>
            <a:endParaRPr lang="zh-CN" altLang="en-US" sz="2800" b="1"/>
          </a:p>
        </p:txBody>
      </p:sp>
      <p:pic>
        <p:nvPicPr>
          <p:cNvPr id="3" name="图片 2"/>
          <p:cNvPicPr>
            <a:picLocks noChangeAspect="1"/>
          </p:cNvPicPr>
          <p:nvPr/>
        </p:nvPicPr>
        <p:blipFill>
          <a:blip r:embed="rId2"/>
          <a:stretch>
            <a:fillRect/>
          </a:stretch>
        </p:blipFill>
        <p:spPr>
          <a:xfrm>
            <a:off x="2438400" y="1504315"/>
            <a:ext cx="7640955" cy="4785360"/>
          </a:xfrm>
          <a:prstGeom prst="rect">
            <a:avLst/>
          </a:prstGeom>
        </p:spPr>
      </p:pic>
      <p:sp>
        <p:nvSpPr>
          <p:cNvPr id="5" name="文本框 4"/>
          <p:cNvSpPr txBox="1"/>
          <p:nvPr/>
        </p:nvSpPr>
        <p:spPr>
          <a:xfrm>
            <a:off x="10398125" y="360680"/>
            <a:ext cx="1044575" cy="6136640"/>
          </a:xfrm>
          <a:prstGeom prst="rect">
            <a:avLst/>
          </a:prstGeom>
          <a:noFill/>
        </p:spPr>
        <p:txBody>
          <a:bodyPr vert="eaVert" wrap="none" rtlCol="0">
            <a:spAutoFit/>
          </a:bodyPr>
          <a:p>
            <a:pPr algn="l"/>
            <a:r>
              <a:rPr lang="zh-CN" altLang="en-US" sz="2800" b="1">
                <a:solidFill>
                  <a:srgbClr val="C00000"/>
                </a:solidFill>
                <a:sym typeface="+mn-ea"/>
              </a:rPr>
              <a:t>之后可以根据自己的意志进行修改啦！</a:t>
            </a:r>
            <a:endParaRPr lang="zh-CN" altLang="en-US" sz="2800" b="1">
              <a:solidFill>
                <a:srgbClr val="C00000"/>
              </a:solidFill>
            </a:endParaRPr>
          </a:p>
          <a:p>
            <a:endParaRPr lang="zh-CN" altLang="en-US" sz="2800" b="1">
              <a:solidFill>
                <a:srgbClr val="C00000"/>
              </a:solidFill>
            </a:endParaRPr>
          </a:p>
        </p:txBody>
      </p:sp>
    </p:spTree>
    <p:custDataLst>
      <p:tags r:id="rId3"/>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1534795" y="384175"/>
            <a:ext cx="9121775" cy="6089015"/>
          </a:xfrm>
          <a:prstGeom prst="rect">
            <a:avLst/>
          </a:prstGeom>
        </p:spPr>
      </p:pic>
      <p:sp>
        <p:nvSpPr>
          <p:cNvPr id="3" name="文本框 2"/>
          <p:cNvSpPr txBox="1"/>
          <p:nvPr/>
        </p:nvSpPr>
        <p:spPr>
          <a:xfrm>
            <a:off x="3286125" y="2183765"/>
            <a:ext cx="868680" cy="368300"/>
          </a:xfrm>
          <a:prstGeom prst="rect">
            <a:avLst/>
          </a:prstGeom>
          <a:noFill/>
        </p:spPr>
        <p:txBody>
          <a:bodyPr wrap="none" rtlCol="0">
            <a:spAutoFit/>
          </a:bodyPr>
          <a:p>
            <a:r>
              <a:rPr lang="zh-CN" altLang="en-US">
                <a:solidFill>
                  <a:srgbClr val="C00000"/>
                </a:solidFill>
              </a:rPr>
              <a:t>存数据</a:t>
            </a:r>
            <a:endParaRPr lang="zh-CN" altLang="en-US">
              <a:solidFill>
                <a:srgbClr val="C00000"/>
              </a:solidFill>
            </a:endParaRPr>
          </a:p>
        </p:txBody>
      </p:sp>
      <p:sp>
        <p:nvSpPr>
          <p:cNvPr id="4" name="椭圆 3"/>
          <p:cNvSpPr/>
          <p:nvPr/>
        </p:nvSpPr>
        <p:spPr>
          <a:xfrm>
            <a:off x="2077720" y="2327910"/>
            <a:ext cx="8035290" cy="2392680"/>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0777220" y="6104890"/>
            <a:ext cx="919480" cy="368300"/>
          </a:xfrm>
          <a:prstGeom prst="rect">
            <a:avLst/>
          </a:prstGeom>
          <a:noFill/>
        </p:spPr>
        <p:txBody>
          <a:bodyPr wrap="none" rtlCol="0">
            <a:spAutoFit/>
          </a:bodyPr>
          <a:p>
            <a:r>
              <a:rPr lang="zh-CN" altLang="en-US" b="1">
                <a:solidFill>
                  <a:srgbClr val="C00000"/>
                </a:solidFill>
              </a:rPr>
              <a:t>打出</a:t>
            </a:r>
            <a:r>
              <a:rPr lang="en-US" altLang="zh-CN" b="1">
                <a:solidFill>
                  <a:srgbClr val="C00000"/>
                </a:solidFill>
              </a:rPr>
              <a:t>gg</a:t>
            </a:r>
            <a:endParaRPr lang="en-US" altLang="zh-CN" b="1">
              <a:solidFill>
                <a:srgbClr val="C00000"/>
              </a:solidFill>
            </a:endParaRPr>
          </a:p>
        </p:txBody>
      </p:sp>
      <p:sp>
        <p:nvSpPr>
          <p:cNvPr id="6" name="椭圆 5"/>
          <p:cNvSpPr/>
          <p:nvPr/>
        </p:nvSpPr>
        <p:spPr>
          <a:xfrm>
            <a:off x="9695815" y="6047105"/>
            <a:ext cx="960755" cy="483235"/>
          </a:xfrm>
          <a:prstGeom prst="ellipse">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838200" y="713740"/>
            <a:ext cx="4681855" cy="823595"/>
          </a:xfrm>
        </p:spPr>
        <p:txBody>
          <a:bodyPr/>
          <a:lstStyle/>
          <a:p>
            <a:r>
              <a:rPr lang="zh-CN" altLang="en-US" b="1" dirty="0">
                <a:solidFill>
                  <a:schemeClr val="tx1"/>
                </a:solidFill>
              </a:rPr>
              <a:t>生物神经网络</a:t>
            </a:r>
            <a:endParaRPr lang="zh-CN" altLang="en-US" b="1" dirty="0">
              <a:solidFill>
                <a:schemeClr val="tx1"/>
              </a:solidFill>
            </a:endParaRPr>
          </a:p>
        </p:txBody>
      </p:sp>
      <p:pic>
        <p:nvPicPr>
          <p:cNvPr id="4" name="图片占位符 3" descr="C:\Users\hasee\Desktop\24806974_012500707037_2.jpg24806974_012500707037_2"/>
          <p:cNvPicPr>
            <a:picLocks noGrp="1" noChangeAspect="1"/>
          </p:cNvPicPr>
          <p:nvPr>
            <p:ph type="pic" idx="1"/>
            <p:custDataLst>
              <p:tags r:id="rId3"/>
            </p:custDataLst>
          </p:nvPr>
        </p:nvPicPr>
        <p:blipFill>
          <a:blip r:embed="rId4"/>
          <a:srcRect/>
          <a:stretch>
            <a:fillRect/>
          </a:stretch>
        </p:blipFill>
        <p:spPr>
          <a:xfrm>
            <a:off x="5642517" y="1609533"/>
            <a:ext cx="5711882" cy="3611880"/>
          </a:xfrm>
        </p:spPr>
      </p:pic>
      <p:sp>
        <p:nvSpPr>
          <p:cNvPr id="2" name="文本占位符 1"/>
          <p:cNvSpPr>
            <a:spLocks noGrp="1"/>
          </p:cNvSpPr>
          <p:nvPr>
            <p:ph type="body" sz="half" idx="2"/>
            <p:custDataLst>
              <p:tags r:id="rId5"/>
            </p:custDataLst>
          </p:nvPr>
        </p:nvSpPr>
        <p:spPr>
          <a:xfrm>
            <a:off x="838200" y="1509328"/>
            <a:ext cx="4681654" cy="3811588"/>
          </a:xfrm>
        </p:spPr>
        <p:txBody>
          <a:bodyPr>
            <a:noAutofit/>
          </a:bodyPr>
          <a:lstStyle/>
          <a:p>
            <a:pPr>
              <a:lnSpc>
                <a:spcPct val="120000"/>
              </a:lnSpc>
            </a:pPr>
            <a:r>
              <a:rPr lang="en-US" altLang="zh-CN" sz="2400" b="1" dirty="0"/>
              <a:t>	与其他细胞不同，神经元细胞由</a:t>
            </a:r>
            <a:r>
              <a:rPr lang="en-US" altLang="zh-CN" sz="2400" b="1" dirty="0">
                <a:solidFill>
                  <a:srgbClr val="C00000"/>
                </a:solidFill>
                <a:sym typeface="+mn-ea"/>
              </a:rPr>
              <a:t>树突</a:t>
            </a:r>
            <a:r>
              <a:rPr lang="en-US" altLang="zh-CN" sz="2400" b="1" dirty="0">
                <a:sym typeface="+mn-ea"/>
              </a:rPr>
              <a:t>、</a:t>
            </a:r>
            <a:r>
              <a:rPr lang="en-US" altLang="zh-CN" sz="2400" b="1" dirty="0">
                <a:solidFill>
                  <a:srgbClr val="C00000"/>
                </a:solidFill>
              </a:rPr>
              <a:t>细胞体</a:t>
            </a:r>
            <a:r>
              <a:rPr lang="en-US" altLang="zh-CN" sz="2400" b="1" dirty="0">
                <a:solidFill>
                  <a:schemeClr val="tx1"/>
                </a:solidFill>
              </a:rPr>
              <a:t>和</a:t>
            </a:r>
            <a:r>
              <a:rPr lang="en-US" altLang="zh-CN" sz="2400" b="1" dirty="0">
                <a:solidFill>
                  <a:srgbClr val="C00000"/>
                </a:solidFill>
              </a:rPr>
              <a:t>轴突</a:t>
            </a:r>
            <a:r>
              <a:rPr lang="en-US" altLang="zh-CN" sz="2400" b="1" dirty="0"/>
              <a:t>组成。其中树突用于</a:t>
            </a:r>
            <a:r>
              <a:rPr lang="en-US" altLang="zh-CN" sz="2400" b="1" dirty="0">
                <a:solidFill>
                  <a:srgbClr val="C00000"/>
                </a:solidFill>
              </a:rPr>
              <a:t>接收信号</a:t>
            </a:r>
            <a:r>
              <a:rPr lang="en-US" altLang="zh-CN" sz="2400" b="1" dirty="0"/>
              <a:t>，细胞体用于</a:t>
            </a:r>
            <a:r>
              <a:rPr lang="en-US" altLang="zh-CN" sz="2400" b="1" dirty="0">
                <a:solidFill>
                  <a:srgbClr val="C00000"/>
                </a:solidFill>
              </a:rPr>
              <a:t>处理</a:t>
            </a:r>
            <a:r>
              <a:rPr lang="en-US" altLang="zh-CN" sz="2400" b="1" dirty="0"/>
              <a:t>，轴突用于</a:t>
            </a:r>
            <a:r>
              <a:rPr lang="en-US" altLang="zh-CN" sz="2400" b="1" dirty="0">
                <a:solidFill>
                  <a:srgbClr val="C00000"/>
                </a:solidFill>
              </a:rPr>
              <a:t>信号传递</a:t>
            </a:r>
            <a:r>
              <a:rPr lang="en-US" altLang="zh-CN" sz="2400" b="1" dirty="0"/>
              <a:t>。人类大脑中神经元数量级为1011，每一个神经元平均与另外104个神经元相接，其复杂度也许能和拥有千亿颗恒星的银河系一较高下，但其实人工神经网络并不需要达到这样的规模，它只要能解决特定的问题即可。</a:t>
            </a:r>
            <a:endParaRPr lang="en-US" altLang="zh-CN" sz="2400" b="1" dirty="0"/>
          </a:p>
        </p:txBody>
      </p:sp>
      <p:sp>
        <p:nvSpPr>
          <p:cNvPr id="3" name="文本框 2"/>
          <p:cNvSpPr txBox="1"/>
          <p:nvPr/>
        </p:nvSpPr>
        <p:spPr>
          <a:xfrm>
            <a:off x="5642610" y="5506720"/>
            <a:ext cx="6139180" cy="645160"/>
          </a:xfrm>
          <a:prstGeom prst="rect">
            <a:avLst/>
          </a:prstGeom>
          <a:noFill/>
        </p:spPr>
        <p:txBody>
          <a:bodyPr wrap="none" rtlCol="0">
            <a:spAutoFit/>
          </a:bodyPr>
          <a:p>
            <a:pPr algn="l"/>
            <a:r>
              <a:rPr lang="zh-CN" altLang="en-US">
                <a:solidFill>
                  <a:srgbClr val="C00000"/>
                </a:solidFill>
              </a:rPr>
              <a:t>有兴趣的同学可以课余看一下这篇博客</a:t>
            </a:r>
            <a:endParaRPr lang="zh-CN" altLang="en-US">
              <a:solidFill>
                <a:srgbClr val="C00000"/>
              </a:solidFill>
            </a:endParaRPr>
          </a:p>
          <a:p>
            <a:pPr algn="l"/>
            <a:r>
              <a:rPr lang="zh-CN" altLang="en-US">
                <a:solidFill>
                  <a:srgbClr val="C00000"/>
                </a:solidFill>
              </a:rPr>
              <a:t>https://blog.csdn.net/fengbingchun/article/details/50274471</a:t>
            </a:r>
            <a:endParaRPr lang="zh-CN" altLang="en-US">
              <a:solidFill>
                <a:srgbClr val="C00000"/>
              </a:solidFill>
            </a:endParaRPr>
          </a:p>
        </p:txBody>
      </p:sp>
    </p:spTree>
    <p:custDataLst>
      <p:tags r:id="rId6"/>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603295" y="2583599"/>
            <a:ext cx="6692900" cy="922020"/>
          </a:xfrm>
          <a:prstGeom prst="rect">
            <a:avLst/>
          </a:prstGeom>
          <a:noFill/>
        </p:spPr>
        <p:txBody>
          <a:bodyPr wrap="square" rtlCol="0" anchor="b">
            <a:spAutoFit/>
          </a:bodyPr>
          <a:lstStyle/>
          <a:p>
            <a:r>
              <a:rPr lang="zh-CN" altLang="en-US" sz="5400" b="1">
                <a:latin typeface="+mj-lt"/>
                <a:ea typeface="+mj-ea"/>
                <a:cs typeface="+mj-cs"/>
              </a:rPr>
              <a:t>题目分析</a:t>
            </a:r>
            <a:endParaRPr lang="zh-CN" altLang="en-US" sz="5400" b="1">
              <a:latin typeface="+mj-lt"/>
              <a:ea typeface="+mj-ea"/>
              <a:cs typeface="+mj-cs"/>
            </a:endParaRPr>
          </a:p>
        </p:txBody>
      </p:sp>
      <p:grpSp>
        <p:nvGrpSpPr>
          <p:cNvPr id="8" name="组合 7"/>
          <p:cNvGrpSpPr/>
          <p:nvPr>
            <p:custDataLst>
              <p:tags r:id="rId3"/>
            </p:custDataLst>
          </p:nvPr>
        </p:nvGrpSpPr>
        <p:grpSpPr>
          <a:xfrm>
            <a:off x="1212355" y="2421579"/>
            <a:ext cx="1044284" cy="1612497"/>
            <a:chOff x="1212355" y="2421579"/>
            <a:chExt cx="1044284" cy="1612497"/>
          </a:xfrm>
        </p:grpSpPr>
        <p:cxnSp>
          <p:nvCxnSpPr>
            <p:cNvPr id="11" name="直接连接符 10"/>
            <p:cNvCxnSpPr/>
            <p:nvPr>
              <p:custDataLst>
                <p:tags r:id="rId4"/>
              </p:custDataLst>
            </p:nvPr>
          </p:nvCxnSpPr>
          <p:spPr>
            <a:xfrm flipH="1">
              <a:off x="1212355" y="2430354"/>
              <a:ext cx="104428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5"/>
              </p:custDataLst>
            </p:nvPr>
          </p:nvCxnSpPr>
          <p:spPr>
            <a:xfrm>
              <a:off x="1212355" y="2421579"/>
              <a:ext cx="0" cy="161249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6"/>
              </p:custDataLst>
            </p:nvPr>
          </p:nvCxnSpPr>
          <p:spPr>
            <a:xfrm>
              <a:off x="2256639" y="2421579"/>
              <a:ext cx="0" cy="161249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7"/>
              </p:custDataLst>
            </p:nvPr>
          </p:nvCxnSpPr>
          <p:spPr>
            <a:xfrm flipH="1">
              <a:off x="1212355" y="4020913"/>
              <a:ext cx="1044284"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矩形 19"/>
            <p:cNvSpPr/>
            <p:nvPr>
              <p:custDataLst>
                <p:tags r:id="rId8"/>
              </p:custDataLst>
            </p:nvPr>
          </p:nvSpPr>
          <p:spPr>
            <a:xfrm>
              <a:off x="1308885" y="2460027"/>
              <a:ext cx="851223" cy="15312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9600">
                  <a:solidFill>
                    <a:schemeClr val="tx1"/>
                  </a:solidFill>
                </a:rPr>
                <a:t>5</a:t>
              </a:r>
              <a:endParaRPr lang="en-US" altLang="zh-CN" sz="9600">
                <a:solidFill>
                  <a:schemeClr val="tx1"/>
                </a:solidFill>
              </a:endParaRPr>
            </a:p>
          </p:txBody>
        </p:sp>
      </p:grpSp>
    </p:spTree>
    <p:custDataLst>
      <p:tags r:id="rId9"/>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文本框 1"/>
          <p:cNvSpPr txBox="1"/>
          <p:nvPr/>
        </p:nvSpPr>
        <p:spPr>
          <a:xfrm>
            <a:off x="1636395" y="151765"/>
            <a:ext cx="10104120" cy="6554470"/>
          </a:xfrm>
          <a:prstGeom prst="rect">
            <a:avLst/>
          </a:prstGeom>
          <a:noFill/>
        </p:spPr>
        <p:txBody>
          <a:bodyPr wrap="square" rtlCol="0" anchor="t">
            <a:spAutoFit/>
          </a:bodyPr>
          <a:p>
            <a:r>
              <a:rPr lang="zh-CN" altLang="en-US" sz="2800"/>
              <a:t>生物学家试图对两种蠓虫（Af与Apf）进行鉴别，依据</a:t>
            </a:r>
            <a:endParaRPr lang="zh-CN" altLang="en-US" sz="2800"/>
          </a:p>
          <a:p>
            <a:r>
              <a:rPr lang="zh-CN" altLang="en-US" sz="2800"/>
              <a:t>的资料是触角和翅膀的长度，已经测得9只Af和6只Apf的</a:t>
            </a:r>
            <a:endParaRPr lang="zh-CN" altLang="en-US" sz="2800"/>
          </a:p>
          <a:p>
            <a:r>
              <a:rPr lang="zh-CN" altLang="en-US" sz="2800"/>
              <a:t>数据如下：</a:t>
            </a:r>
            <a:endParaRPr lang="zh-CN" altLang="en-US" sz="2800"/>
          </a:p>
          <a:p>
            <a:r>
              <a:rPr lang="zh-CN" altLang="en-US" sz="2800"/>
              <a:t>9只Af</a:t>
            </a:r>
            <a:endParaRPr lang="zh-CN" altLang="en-US" sz="2800"/>
          </a:p>
          <a:p>
            <a:r>
              <a:rPr lang="zh-CN" altLang="en-US" sz="2800"/>
              <a:t>触角长：1.24 1.36 1.38 1.38 1.38 1.40 1.48 1.54 1.56</a:t>
            </a:r>
            <a:endParaRPr lang="zh-CN" altLang="en-US" sz="2800"/>
          </a:p>
          <a:p>
            <a:r>
              <a:rPr lang="zh-CN" altLang="en-US" sz="2800"/>
              <a:t>翅膀长：1.72 1.74 1.64 1.82 1.90 1.70 1.82 1.82 2.08</a:t>
            </a:r>
            <a:endParaRPr lang="zh-CN" altLang="en-US" sz="2800"/>
          </a:p>
          <a:p>
            <a:r>
              <a:rPr lang="zh-CN" altLang="en-US" sz="2800"/>
              <a:t>6只Apf</a:t>
            </a:r>
            <a:endParaRPr lang="zh-CN" altLang="en-US" sz="2800"/>
          </a:p>
          <a:p>
            <a:r>
              <a:rPr lang="zh-CN" altLang="en-US" sz="2800"/>
              <a:t>触角长：1.14 1.18 1.20 1.26 1.28 1.30</a:t>
            </a:r>
            <a:endParaRPr lang="zh-CN" altLang="en-US" sz="2800"/>
          </a:p>
          <a:p>
            <a:r>
              <a:rPr lang="zh-CN" altLang="en-US" sz="2800"/>
              <a:t>翅膀长：1.78 1.96 1.86 2.00 2.00 1.96</a:t>
            </a:r>
            <a:endParaRPr lang="zh-CN" altLang="en-US" sz="2800"/>
          </a:p>
          <a:p>
            <a:r>
              <a:rPr lang="zh-CN" altLang="en-US" sz="2800"/>
              <a:t>问题：</a:t>
            </a:r>
            <a:endParaRPr lang="zh-CN" altLang="en-US" sz="2800"/>
          </a:p>
          <a:p>
            <a:r>
              <a:rPr lang="zh-CN" altLang="en-US" sz="2800"/>
              <a:t>(1)如何凭借原始资料(15 对数据,被称之为学习样本)制定一种方法,正</a:t>
            </a:r>
            <a:endParaRPr lang="zh-CN" altLang="en-US" sz="2800"/>
          </a:p>
          <a:p>
            <a:r>
              <a:rPr lang="zh-CN" altLang="en-US" sz="2800"/>
              <a:t>确区分两类蠓虫;</a:t>
            </a:r>
            <a:endParaRPr lang="zh-CN" altLang="en-US" sz="2800"/>
          </a:p>
          <a:p>
            <a:r>
              <a:rPr lang="zh-CN" altLang="en-US" sz="2800"/>
              <a:t>(2)依据确立的方法,对以下三个样本： (1.24,1.80)，(1.28,1.84)，</a:t>
            </a:r>
            <a:endParaRPr lang="zh-CN" altLang="en-US" sz="2800"/>
          </a:p>
          <a:p>
            <a:r>
              <a:rPr lang="zh-CN" altLang="en-US" sz="2800"/>
              <a:t>(1.40,2.04)加以识别。</a:t>
            </a:r>
            <a:endParaRPr lang="zh-CN" altLang="en-US" sz="2800"/>
          </a:p>
        </p:txBody>
      </p:sp>
      <p:sp>
        <p:nvSpPr>
          <p:cNvPr id="3" name="文本框 2"/>
          <p:cNvSpPr txBox="1"/>
          <p:nvPr/>
        </p:nvSpPr>
        <p:spPr>
          <a:xfrm>
            <a:off x="365125" y="667385"/>
            <a:ext cx="613410" cy="1355725"/>
          </a:xfrm>
          <a:prstGeom prst="rect">
            <a:avLst/>
          </a:prstGeom>
          <a:noFill/>
        </p:spPr>
        <p:txBody>
          <a:bodyPr vert="eaVert" wrap="none" rtlCol="0">
            <a:spAutoFit/>
          </a:bodyPr>
          <a:p>
            <a:r>
              <a:rPr lang="zh-CN" altLang="en-US" sz="2800" b="1"/>
              <a:t>题目</a:t>
            </a:r>
            <a:r>
              <a:rPr lang="en-US" altLang="zh-CN" sz="2800" b="1"/>
              <a:t>1</a:t>
            </a:r>
            <a:r>
              <a:rPr lang="zh-CN" altLang="en-US" sz="2800" b="1"/>
              <a:t>：</a:t>
            </a:r>
            <a:endParaRPr lang="zh-CN" altLang="en-US" sz="2800" b="1"/>
          </a:p>
        </p:txBody>
      </p:sp>
      <p:cxnSp>
        <p:nvCxnSpPr>
          <p:cNvPr id="4" name="直接连接符 3"/>
          <p:cNvCxnSpPr/>
          <p:nvPr/>
        </p:nvCxnSpPr>
        <p:spPr>
          <a:xfrm>
            <a:off x="1147445" y="63500"/>
            <a:ext cx="0" cy="2440305"/>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2"/>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文本框 1"/>
          <p:cNvSpPr txBox="1"/>
          <p:nvPr/>
        </p:nvSpPr>
        <p:spPr>
          <a:xfrm>
            <a:off x="1636395" y="151765"/>
            <a:ext cx="10104120" cy="521970"/>
          </a:xfrm>
          <a:prstGeom prst="rect">
            <a:avLst/>
          </a:prstGeom>
          <a:noFill/>
        </p:spPr>
        <p:txBody>
          <a:bodyPr wrap="square" rtlCol="0" anchor="t">
            <a:spAutoFit/>
          </a:bodyPr>
          <a:p>
            <a:r>
              <a:rPr lang="zh-CN" altLang="en-US" sz="2800"/>
              <a:t>预测空格部分</a:t>
            </a:r>
            <a:endParaRPr lang="zh-CN" altLang="en-US" sz="2800"/>
          </a:p>
        </p:txBody>
      </p:sp>
      <p:sp>
        <p:nvSpPr>
          <p:cNvPr id="3" name="文本框 2"/>
          <p:cNvSpPr txBox="1"/>
          <p:nvPr/>
        </p:nvSpPr>
        <p:spPr>
          <a:xfrm>
            <a:off x="365125" y="667385"/>
            <a:ext cx="613410" cy="1355725"/>
          </a:xfrm>
          <a:prstGeom prst="rect">
            <a:avLst/>
          </a:prstGeom>
          <a:noFill/>
        </p:spPr>
        <p:txBody>
          <a:bodyPr vert="eaVert" wrap="none" rtlCol="0">
            <a:spAutoFit/>
          </a:bodyPr>
          <a:p>
            <a:r>
              <a:rPr lang="zh-CN" altLang="en-US" sz="2800" b="1"/>
              <a:t>题目</a:t>
            </a:r>
            <a:r>
              <a:rPr lang="en-US" altLang="zh-CN" sz="2800" b="1"/>
              <a:t>2</a:t>
            </a:r>
            <a:r>
              <a:rPr lang="zh-CN" altLang="en-US" sz="2800" b="1"/>
              <a:t>：</a:t>
            </a:r>
            <a:endParaRPr lang="zh-CN" altLang="en-US" sz="2800" b="1"/>
          </a:p>
        </p:txBody>
      </p:sp>
      <p:cxnSp>
        <p:nvCxnSpPr>
          <p:cNvPr id="4" name="直接连接符 3"/>
          <p:cNvCxnSpPr/>
          <p:nvPr/>
        </p:nvCxnSpPr>
        <p:spPr>
          <a:xfrm>
            <a:off x="1147445" y="63500"/>
            <a:ext cx="0" cy="2440305"/>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2"/>
          <a:stretch>
            <a:fillRect/>
          </a:stretch>
        </p:blipFill>
        <p:spPr>
          <a:xfrm>
            <a:off x="1854200" y="758825"/>
            <a:ext cx="9316085" cy="5576570"/>
          </a:xfrm>
          <a:prstGeom prst="rect">
            <a:avLst/>
          </a:prstGeom>
        </p:spPr>
      </p:pic>
    </p:spTree>
    <p:custDataLst>
      <p:tags r:id="rId3"/>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524000" y="965835"/>
            <a:ext cx="9144000" cy="4277360"/>
          </a:xfrm>
        </p:spPr>
        <p:txBody>
          <a:bodyPr>
            <a:noAutofit/>
          </a:bodyPr>
          <a:lstStyle/>
          <a:p>
            <a:pPr algn="l"/>
            <a:r>
              <a:rPr lang="zh-CN" altLang="en-US" sz="2800"/>
              <a:t>我们来回忆一下第二部分都介绍了什么吧</a:t>
            </a:r>
            <a:br>
              <a:rPr lang="zh-CN" altLang="en-US" sz="2800"/>
            </a:br>
            <a:br>
              <a:rPr lang="zh-CN" altLang="en-US" sz="2800"/>
            </a:br>
            <a:br>
              <a:rPr lang="zh-CN" altLang="en-US" sz="2800"/>
            </a:br>
            <a:br>
              <a:rPr lang="zh-CN" altLang="en-US" sz="2800"/>
            </a:br>
            <a:br>
              <a:rPr lang="zh-CN" altLang="en-US" sz="2800"/>
            </a:br>
            <a:br>
              <a:rPr lang="zh-CN" altLang="en-US" sz="2800"/>
            </a:br>
            <a:br>
              <a:rPr lang="zh-CN" altLang="en-US" sz="2800">
                <a:solidFill>
                  <a:schemeClr val="tx1"/>
                </a:solidFill>
              </a:rPr>
            </a:br>
            <a:r>
              <a:rPr lang="zh-CN" altLang="en-US" sz="2800"/>
              <a:t>是不是觉得已经忘记了呢，如果记不清了就赶紧回头复习吧~</a:t>
            </a:r>
            <a:endParaRPr lang="zh-CN" altLang="en-US" sz="2800"/>
          </a:p>
        </p:txBody>
      </p:sp>
      <p:sp>
        <p:nvSpPr>
          <p:cNvPr id="3" name="文本框 2"/>
          <p:cNvSpPr txBox="1"/>
          <p:nvPr/>
        </p:nvSpPr>
        <p:spPr>
          <a:xfrm>
            <a:off x="2657475" y="2197100"/>
            <a:ext cx="5495925" cy="1814830"/>
          </a:xfrm>
          <a:prstGeom prst="rect">
            <a:avLst/>
          </a:prstGeom>
          <a:noFill/>
        </p:spPr>
        <p:txBody>
          <a:bodyPr wrap="none" rtlCol="0">
            <a:spAutoFit/>
          </a:bodyPr>
          <a:p>
            <a:pPr marL="342900" indent="-342900" algn="l">
              <a:buFont typeface="+mj-ea"/>
              <a:buAutoNum type="circleNumDbPlain"/>
            </a:pPr>
            <a:r>
              <a:rPr lang="zh-CN" altLang="en-US" sz="2800" b="1">
                <a:sym typeface="+mn-ea"/>
              </a:rPr>
              <a:t>几种常见的工具箱</a:t>
            </a:r>
            <a:endParaRPr lang="zh-CN" altLang="en-US" sz="2800" b="1">
              <a:sym typeface="+mn-ea"/>
            </a:endParaRPr>
          </a:p>
          <a:p>
            <a:pPr marL="342900" indent="-342900" algn="l">
              <a:buFont typeface="+mj-ea"/>
              <a:buAutoNum type="circleNumDbPlain"/>
            </a:pPr>
            <a:r>
              <a:rPr lang="zh-CN" altLang="en-US" sz="2800" b="1">
                <a:sym typeface="+mn-ea"/>
              </a:rPr>
              <a:t>用工具箱做拟合</a:t>
            </a:r>
            <a:endParaRPr lang="zh-CN" altLang="en-US" sz="2800" b="1">
              <a:sym typeface="+mn-ea"/>
            </a:endParaRPr>
          </a:p>
          <a:p>
            <a:pPr marL="342900" indent="-342900" algn="l">
              <a:buFont typeface="+mj-ea"/>
              <a:buAutoNum type="circleNumDbPlain"/>
            </a:pPr>
            <a:r>
              <a:rPr lang="zh-CN" altLang="en-US" sz="2800" b="1">
                <a:sym typeface="+mn-ea"/>
              </a:rPr>
              <a:t>用工具箱生成</a:t>
            </a:r>
            <a:r>
              <a:rPr lang="en-US" altLang="zh-CN" sz="2800" b="1">
                <a:sym typeface="+mn-ea"/>
              </a:rPr>
              <a:t>function</a:t>
            </a:r>
            <a:r>
              <a:rPr lang="zh-CN" altLang="en-US" sz="2800" b="1">
                <a:sym typeface="+mn-ea"/>
              </a:rPr>
              <a:t>函数文件</a:t>
            </a:r>
            <a:endParaRPr lang="zh-CN" altLang="en-US" sz="2800" b="1">
              <a:sym typeface="+mn-ea"/>
            </a:endParaRPr>
          </a:p>
          <a:p>
            <a:pPr marL="342900" indent="-342900" algn="l">
              <a:buFont typeface="+mj-ea"/>
              <a:buAutoNum type="circleNumDbPlain"/>
            </a:pPr>
            <a:r>
              <a:rPr lang="zh-CN" altLang="en-US" sz="2800" b="1">
                <a:sym typeface="+mn-ea"/>
              </a:rPr>
              <a:t>作业</a:t>
            </a:r>
            <a:endParaRPr lang="zh-CN" altLang="en-US" sz="2800" b="1">
              <a:sym typeface="+mn-ea"/>
            </a:endParaRPr>
          </a:p>
        </p:txBody>
      </p:sp>
    </p:spTree>
    <p:custDataLst>
      <p:tags r:id="rId3"/>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10795" y="2159000"/>
            <a:ext cx="12165965" cy="1382395"/>
          </a:xfrm>
        </p:spPr>
        <p:txBody>
          <a:bodyPr>
            <a:normAutofit fontScale="90000"/>
          </a:bodyPr>
          <a:lstStyle/>
          <a:p>
            <a:r>
              <a:rPr lang="zh-CN" altLang="en-US" b="1">
                <a:solidFill>
                  <a:schemeClr val="bg1"/>
                </a:solidFill>
              </a:rPr>
              <a:t>预祝大家国赛取得好的成绩</a:t>
            </a:r>
            <a:endParaRPr lang="zh-CN" altLang="en-US" b="1">
              <a:solidFill>
                <a:schemeClr val="bg1"/>
              </a:solidFill>
            </a:endParaRPr>
          </a:p>
        </p:txBody>
      </p:sp>
      <p:sp>
        <p:nvSpPr>
          <p:cNvPr id="5" name="副标题 4"/>
          <p:cNvSpPr>
            <a:spLocks noGrp="1"/>
          </p:cNvSpPr>
          <p:nvPr>
            <p:ph sz="quarter" idx="13"/>
            <p:custDataLst>
              <p:tags r:id="rId3"/>
            </p:custDataLst>
          </p:nvPr>
        </p:nvSpPr>
        <p:spPr/>
        <p:txBody>
          <a:bodyPr/>
          <a:lstStyle/>
          <a:p>
            <a:r>
              <a:rPr lang="en-US" altLang="zh-CN">
                <a:solidFill>
                  <a:schemeClr val="bg1"/>
                </a:solidFill>
              </a:rPr>
              <a:t>thanks</a:t>
            </a:r>
            <a:endParaRPr lang="en-US" altLang="zh-CN">
              <a:solidFill>
                <a:schemeClr val="bg1"/>
              </a:solidFill>
            </a:endParaRPr>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74" name="文本框 73"/>
          <p:cNvSpPr txBox="1"/>
          <p:nvPr>
            <p:custDataLst>
              <p:tags r:id="rId2"/>
            </p:custDataLst>
          </p:nvPr>
        </p:nvSpPr>
        <p:spPr>
          <a:xfrm>
            <a:off x="2954639" y="673626"/>
            <a:ext cx="6282726" cy="748691"/>
          </a:xfrm>
          <a:prstGeom prst="rect">
            <a:avLst/>
          </a:prstGeom>
          <a:noFill/>
        </p:spPr>
        <p:txBody>
          <a:bodyPr wrap="square" rtlCol="0" anchor="ctr">
            <a:noAutofit/>
          </a:bodyPr>
          <a:lstStyle/>
          <a:p>
            <a:pPr algn="ctr">
              <a:lnSpc>
                <a:spcPct val="150000"/>
              </a:lnSpc>
            </a:pPr>
            <a:r>
              <a:rPr lang="zh-CN" altLang="en-US" sz="4800" b="1" dirty="0">
                <a:latin typeface="+mj-lt"/>
                <a:ea typeface="+mj-ea"/>
                <a:cs typeface="+mj-cs"/>
              </a:rPr>
              <a:t>类比下人工神经网络</a:t>
            </a:r>
            <a:endParaRPr lang="zh-CN" altLang="en-US" sz="4800" b="1" dirty="0">
              <a:latin typeface="+mj-lt"/>
              <a:ea typeface="+mj-ea"/>
              <a:cs typeface="+mj-cs"/>
            </a:endParaRPr>
          </a:p>
        </p:txBody>
      </p:sp>
      <p:cxnSp>
        <p:nvCxnSpPr>
          <p:cNvPr id="4" name="直接连接符 3"/>
          <p:cNvCxnSpPr/>
          <p:nvPr>
            <p:custDataLst>
              <p:tags r:id="rId3"/>
            </p:custDataLst>
          </p:nvPr>
        </p:nvCxnSpPr>
        <p:spPr>
          <a:xfrm>
            <a:off x="6121637" y="1573484"/>
            <a:ext cx="0" cy="4590874"/>
          </a:xfrm>
          <a:prstGeom prst="line">
            <a:avLst/>
          </a:prstGeom>
        </p:spPr>
        <p:style>
          <a:lnRef idx="1">
            <a:schemeClr val="accent1"/>
          </a:lnRef>
          <a:fillRef idx="0">
            <a:schemeClr val="accent1"/>
          </a:fillRef>
          <a:effectRef idx="0">
            <a:schemeClr val="accent1"/>
          </a:effectRef>
          <a:fontRef idx="minor">
            <a:schemeClr val="tx1"/>
          </a:fontRef>
        </p:style>
      </p:cxnSp>
      <p:grpSp>
        <p:nvGrpSpPr>
          <p:cNvPr id="5" name="组合 4"/>
          <p:cNvGrpSpPr/>
          <p:nvPr>
            <p:custDataLst>
              <p:tags r:id="rId4"/>
            </p:custDataLst>
          </p:nvPr>
        </p:nvGrpSpPr>
        <p:grpSpPr>
          <a:xfrm>
            <a:off x="6121637" y="2161057"/>
            <a:ext cx="3881734" cy="946457"/>
            <a:chOff x="4477486" y="2809838"/>
            <a:chExt cx="2995976" cy="730489"/>
          </a:xfrm>
        </p:grpSpPr>
        <p:sp>
          <p:nvSpPr>
            <p:cNvPr id="35" name="任意多边形 34"/>
            <p:cNvSpPr/>
            <p:nvPr>
              <p:custDataLst>
                <p:tags r:id="rId5"/>
              </p:custDataLst>
            </p:nvPr>
          </p:nvSpPr>
          <p:spPr>
            <a:xfrm>
              <a:off x="4477486" y="2809838"/>
              <a:ext cx="580293" cy="712177"/>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4400"/>
            </a:p>
          </p:txBody>
        </p:sp>
        <p:sp>
          <p:nvSpPr>
            <p:cNvPr id="37" name="任意多边形 36"/>
            <p:cNvSpPr/>
            <p:nvPr>
              <p:custDataLst>
                <p:tags r:id="rId6"/>
              </p:custDataLst>
            </p:nvPr>
          </p:nvSpPr>
          <p:spPr>
            <a:xfrm>
              <a:off x="5057780" y="3108778"/>
              <a:ext cx="394921" cy="413238"/>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4400" dirty="0">
                  <a:solidFill>
                    <a:schemeClr val="bg1"/>
                  </a:solidFill>
                </a:rPr>
                <a:t>B</a:t>
              </a:r>
              <a:endParaRPr lang="en-US" altLang="zh-CN" sz="4400" dirty="0">
                <a:solidFill>
                  <a:schemeClr val="bg1"/>
                </a:solidFill>
              </a:endParaRPr>
            </a:p>
          </p:txBody>
        </p:sp>
        <p:sp>
          <p:nvSpPr>
            <p:cNvPr id="75" name="文本框 74"/>
            <p:cNvSpPr txBox="1"/>
            <p:nvPr>
              <p:custDataLst>
                <p:tags r:id="rId7"/>
              </p:custDataLst>
            </p:nvPr>
          </p:nvSpPr>
          <p:spPr>
            <a:xfrm>
              <a:off x="5470284" y="3083792"/>
              <a:ext cx="2003178" cy="456535"/>
            </a:xfrm>
            <a:prstGeom prst="rect">
              <a:avLst/>
            </a:prstGeom>
            <a:noFill/>
          </p:spPr>
          <p:txBody>
            <a:bodyPr wrap="square" rtlCol="0" anchor="ctr">
              <a:noAutofit/>
            </a:bodyPr>
            <a:lstStyle/>
            <a:p>
              <a:pPr>
                <a:lnSpc>
                  <a:spcPct val="150000"/>
                </a:lnSpc>
              </a:pPr>
              <a:r>
                <a:rPr lang="zh-CN" altLang="en-US" sz="4400" b="1" dirty="0">
                  <a:solidFill>
                    <a:srgbClr val="C00000"/>
                  </a:solidFill>
                  <a:sym typeface="+mn-ea"/>
                </a:rPr>
                <a:t>输入</a:t>
              </a:r>
              <a:endParaRPr lang="zh-CN" altLang="en-US" sz="4400" b="1" dirty="0">
                <a:solidFill>
                  <a:srgbClr val="C00000"/>
                </a:solidFill>
                <a:sym typeface="+mn-ea"/>
              </a:endParaRPr>
            </a:p>
          </p:txBody>
        </p:sp>
      </p:grpSp>
      <p:grpSp>
        <p:nvGrpSpPr>
          <p:cNvPr id="8" name="组合 7"/>
          <p:cNvGrpSpPr/>
          <p:nvPr>
            <p:custDataLst>
              <p:tags r:id="rId8"/>
            </p:custDataLst>
          </p:nvPr>
        </p:nvGrpSpPr>
        <p:grpSpPr>
          <a:xfrm>
            <a:off x="6121637" y="3525907"/>
            <a:ext cx="5862955" cy="951231"/>
            <a:chOff x="4477486" y="3863248"/>
            <a:chExt cx="4525110" cy="734173"/>
          </a:xfrm>
        </p:grpSpPr>
        <p:sp>
          <p:nvSpPr>
            <p:cNvPr id="63" name="任意多边形 62"/>
            <p:cNvSpPr/>
            <p:nvPr>
              <p:custDataLst>
                <p:tags r:id="rId9"/>
              </p:custDataLst>
            </p:nvPr>
          </p:nvSpPr>
          <p:spPr>
            <a:xfrm>
              <a:off x="4477486" y="3863248"/>
              <a:ext cx="580293" cy="712177"/>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4400"/>
            </a:p>
          </p:txBody>
        </p:sp>
        <p:sp>
          <p:nvSpPr>
            <p:cNvPr id="64" name="任意多边形 63"/>
            <p:cNvSpPr/>
            <p:nvPr>
              <p:custDataLst>
                <p:tags r:id="rId10"/>
              </p:custDataLst>
            </p:nvPr>
          </p:nvSpPr>
          <p:spPr>
            <a:xfrm>
              <a:off x="5057780" y="4162188"/>
              <a:ext cx="394921" cy="413238"/>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4400" dirty="0">
                  <a:solidFill>
                    <a:schemeClr val="bg1"/>
                  </a:solidFill>
                </a:rPr>
                <a:t>D</a:t>
              </a:r>
              <a:endParaRPr lang="en-US" altLang="zh-CN" sz="4400" dirty="0">
                <a:solidFill>
                  <a:schemeClr val="bg1"/>
                </a:solidFill>
              </a:endParaRPr>
            </a:p>
          </p:txBody>
        </p:sp>
        <p:sp>
          <p:nvSpPr>
            <p:cNvPr id="76" name="文本框 75"/>
            <p:cNvSpPr txBox="1"/>
            <p:nvPr>
              <p:custDataLst>
                <p:tags r:id="rId11"/>
              </p:custDataLst>
            </p:nvPr>
          </p:nvSpPr>
          <p:spPr>
            <a:xfrm>
              <a:off x="5470432" y="4140646"/>
              <a:ext cx="3532164" cy="456775"/>
            </a:xfrm>
            <a:prstGeom prst="rect">
              <a:avLst/>
            </a:prstGeom>
            <a:noFill/>
          </p:spPr>
          <p:txBody>
            <a:bodyPr wrap="square" rtlCol="0" anchor="ctr">
              <a:noAutofit/>
            </a:bodyPr>
            <a:lstStyle/>
            <a:p>
              <a:pPr>
                <a:lnSpc>
                  <a:spcPct val="150000"/>
                </a:lnSpc>
              </a:pPr>
              <a:r>
                <a:rPr lang="zh-CN" altLang="en-US" sz="4400" b="1" dirty="0">
                  <a:solidFill>
                    <a:srgbClr val="C00000"/>
                  </a:solidFill>
                  <a:sym typeface="+mn-ea"/>
                </a:rPr>
                <a:t>参数、激励函数</a:t>
              </a:r>
              <a:endParaRPr lang="zh-CN" altLang="en-US" sz="4400" b="1" dirty="0">
                <a:solidFill>
                  <a:srgbClr val="C00000"/>
                </a:solidFill>
                <a:sym typeface="+mn-ea"/>
              </a:endParaRPr>
            </a:p>
          </p:txBody>
        </p:sp>
      </p:grpSp>
      <p:grpSp>
        <p:nvGrpSpPr>
          <p:cNvPr id="13" name="组合 12"/>
          <p:cNvGrpSpPr/>
          <p:nvPr>
            <p:custDataLst>
              <p:tags r:id="rId12"/>
            </p:custDataLst>
          </p:nvPr>
        </p:nvGrpSpPr>
        <p:grpSpPr>
          <a:xfrm>
            <a:off x="6121637" y="4895079"/>
            <a:ext cx="3881734" cy="955102"/>
            <a:chOff x="4477486" y="4919994"/>
            <a:chExt cx="2995976" cy="737161"/>
          </a:xfrm>
        </p:grpSpPr>
        <p:sp>
          <p:nvSpPr>
            <p:cNvPr id="69" name="任意多边形 68"/>
            <p:cNvSpPr/>
            <p:nvPr>
              <p:custDataLst>
                <p:tags r:id="rId13"/>
              </p:custDataLst>
            </p:nvPr>
          </p:nvSpPr>
          <p:spPr>
            <a:xfrm>
              <a:off x="4477486" y="4919994"/>
              <a:ext cx="580293" cy="712177"/>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4400"/>
            </a:p>
          </p:txBody>
        </p:sp>
        <p:sp>
          <p:nvSpPr>
            <p:cNvPr id="70" name="任意多边形 69"/>
            <p:cNvSpPr/>
            <p:nvPr>
              <p:custDataLst>
                <p:tags r:id="rId14"/>
              </p:custDataLst>
            </p:nvPr>
          </p:nvSpPr>
          <p:spPr>
            <a:xfrm>
              <a:off x="5057780" y="5218934"/>
              <a:ext cx="394921" cy="413238"/>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4400" dirty="0">
                  <a:solidFill>
                    <a:schemeClr val="bg1"/>
                  </a:solidFill>
                </a:rPr>
                <a:t>F</a:t>
              </a:r>
              <a:endParaRPr lang="en-US" altLang="zh-CN" sz="4400" dirty="0">
                <a:solidFill>
                  <a:schemeClr val="bg1"/>
                </a:solidFill>
              </a:endParaRPr>
            </a:p>
          </p:txBody>
        </p:sp>
        <p:sp>
          <p:nvSpPr>
            <p:cNvPr id="77" name="文本框 76"/>
            <p:cNvSpPr txBox="1"/>
            <p:nvPr>
              <p:custDataLst>
                <p:tags r:id="rId15"/>
              </p:custDataLst>
            </p:nvPr>
          </p:nvSpPr>
          <p:spPr>
            <a:xfrm>
              <a:off x="5470284" y="5200620"/>
              <a:ext cx="2003178" cy="456535"/>
            </a:xfrm>
            <a:prstGeom prst="rect">
              <a:avLst/>
            </a:prstGeom>
            <a:noFill/>
          </p:spPr>
          <p:txBody>
            <a:bodyPr wrap="square" rtlCol="0" anchor="ctr">
              <a:noAutofit/>
            </a:bodyPr>
            <a:lstStyle/>
            <a:p>
              <a:pPr>
                <a:lnSpc>
                  <a:spcPct val="150000"/>
                </a:lnSpc>
              </a:pPr>
              <a:r>
                <a:rPr lang="zh-CN" altLang="en-US" sz="4400" b="1" dirty="0">
                  <a:solidFill>
                    <a:srgbClr val="C00000"/>
                  </a:solidFill>
                  <a:sym typeface="+mn-ea"/>
                </a:rPr>
                <a:t>输出</a:t>
              </a:r>
              <a:endParaRPr lang="zh-CN" altLang="en-US" sz="4400" b="1" dirty="0">
                <a:solidFill>
                  <a:srgbClr val="C00000"/>
                </a:solidFill>
                <a:sym typeface="+mn-ea"/>
              </a:endParaRPr>
            </a:p>
          </p:txBody>
        </p:sp>
      </p:grpSp>
      <p:grpSp>
        <p:nvGrpSpPr>
          <p:cNvPr id="6" name="组合 5"/>
          <p:cNvGrpSpPr/>
          <p:nvPr>
            <p:custDataLst>
              <p:tags r:id="rId16"/>
            </p:custDataLst>
          </p:nvPr>
        </p:nvGrpSpPr>
        <p:grpSpPr>
          <a:xfrm>
            <a:off x="2188630" y="2161057"/>
            <a:ext cx="3839027" cy="922732"/>
            <a:chOff x="1441937" y="2809838"/>
            <a:chExt cx="2963014" cy="712178"/>
          </a:xfrm>
        </p:grpSpPr>
        <p:sp>
          <p:nvSpPr>
            <p:cNvPr id="19" name="任意多边形 18"/>
            <p:cNvSpPr/>
            <p:nvPr>
              <p:custDataLst>
                <p:tags r:id="rId17"/>
              </p:custDataLst>
            </p:nvPr>
          </p:nvSpPr>
          <p:spPr>
            <a:xfrm flipH="1">
              <a:off x="3824658" y="2809838"/>
              <a:ext cx="580293" cy="712177"/>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4400"/>
            </a:p>
          </p:txBody>
        </p:sp>
        <p:sp>
          <p:nvSpPr>
            <p:cNvPr id="20" name="任意多边形 19"/>
            <p:cNvSpPr/>
            <p:nvPr>
              <p:custDataLst>
                <p:tags r:id="rId18"/>
              </p:custDataLst>
            </p:nvPr>
          </p:nvSpPr>
          <p:spPr>
            <a:xfrm flipH="1">
              <a:off x="3429736" y="3108778"/>
              <a:ext cx="394921" cy="413238"/>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4400" dirty="0">
                  <a:solidFill>
                    <a:schemeClr val="bg1"/>
                  </a:solidFill>
                </a:rPr>
                <a:t>A</a:t>
              </a:r>
              <a:endParaRPr lang="en-US" altLang="zh-CN" sz="4400" dirty="0">
                <a:solidFill>
                  <a:schemeClr val="bg1"/>
                </a:solidFill>
              </a:endParaRPr>
            </a:p>
          </p:txBody>
        </p:sp>
        <p:sp>
          <p:nvSpPr>
            <p:cNvPr id="21" name="文本框 20"/>
            <p:cNvSpPr txBox="1"/>
            <p:nvPr>
              <p:custDataLst>
                <p:tags r:id="rId19"/>
              </p:custDataLst>
            </p:nvPr>
          </p:nvSpPr>
          <p:spPr>
            <a:xfrm flipH="1">
              <a:off x="1441937" y="3065168"/>
              <a:ext cx="1970215" cy="456535"/>
            </a:xfrm>
            <a:prstGeom prst="rect">
              <a:avLst/>
            </a:prstGeom>
            <a:noFill/>
          </p:spPr>
          <p:txBody>
            <a:bodyPr wrap="square" rtlCol="0" anchor="ctr">
              <a:noAutofit/>
            </a:bodyPr>
            <a:lstStyle/>
            <a:p>
              <a:pPr algn="r">
                <a:lnSpc>
                  <a:spcPct val="150000"/>
                </a:lnSpc>
              </a:pPr>
              <a:endParaRPr lang="en-US" altLang="zh-CN" sz="4400" dirty="0" smtClean="0">
                <a:solidFill>
                  <a:schemeClr val="accent1"/>
                </a:solidFill>
              </a:endParaRPr>
            </a:p>
            <a:p>
              <a:pPr algn="r">
                <a:lnSpc>
                  <a:spcPct val="150000"/>
                </a:lnSpc>
              </a:pPr>
              <a:r>
                <a:rPr lang="en-US" altLang="zh-CN" sz="4400" b="1" dirty="0">
                  <a:solidFill>
                    <a:srgbClr val="C00000"/>
                  </a:solidFill>
                  <a:sym typeface="+mn-ea"/>
                </a:rPr>
                <a:t>“树突”</a:t>
              </a:r>
              <a:endParaRPr lang="en-US" altLang="zh-CN" sz="4400" dirty="0" smtClean="0">
                <a:solidFill>
                  <a:schemeClr val="accent1"/>
                </a:solidFill>
              </a:endParaRPr>
            </a:p>
            <a:p>
              <a:pPr algn="r">
                <a:lnSpc>
                  <a:spcPct val="150000"/>
                </a:lnSpc>
              </a:pPr>
              <a:endParaRPr lang="en-US" altLang="zh-CN" sz="4400" dirty="0" smtClean="0">
                <a:solidFill>
                  <a:schemeClr val="accent1"/>
                </a:solidFill>
              </a:endParaRPr>
            </a:p>
          </p:txBody>
        </p:sp>
      </p:grpSp>
      <p:grpSp>
        <p:nvGrpSpPr>
          <p:cNvPr id="7" name="组合 6"/>
          <p:cNvGrpSpPr/>
          <p:nvPr>
            <p:custDataLst>
              <p:tags r:id="rId20"/>
            </p:custDataLst>
          </p:nvPr>
        </p:nvGrpSpPr>
        <p:grpSpPr>
          <a:xfrm>
            <a:off x="2188630" y="3525907"/>
            <a:ext cx="3839027" cy="950780"/>
            <a:chOff x="1441937" y="3863248"/>
            <a:chExt cx="2963014" cy="733825"/>
          </a:xfrm>
        </p:grpSpPr>
        <p:sp>
          <p:nvSpPr>
            <p:cNvPr id="22" name="任意多边形 21"/>
            <p:cNvSpPr/>
            <p:nvPr>
              <p:custDataLst>
                <p:tags r:id="rId21"/>
              </p:custDataLst>
            </p:nvPr>
          </p:nvSpPr>
          <p:spPr>
            <a:xfrm flipH="1">
              <a:off x="3824658" y="3863248"/>
              <a:ext cx="580293" cy="712177"/>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4400"/>
            </a:p>
          </p:txBody>
        </p:sp>
        <p:sp>
          <p:nvSpPr>
            <p:cNvPr id="23" name="任意多边形 22"/>
            <p:cNvSpPr/>
            <p:nvPr>
              <p:custDataLst>
                <p:tags r:id="rId22"/>
              </p:custDataLst>
            </p:nvPr>
          </p:nvSpPr>
          <p:spPr>
            <a:xfrm flipH="1">
              <a:off x="3429736" y="4162188"/>
              <a:ext cx="394921" cy="413238"/>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4400" dirty="0">
                  <a:solidFill>
                    <a:schemeClr val="bg1"/>
                  </a:solidFill>
                </a:rPr>
                <a:t>C</a:t>
              </a:r>
              <a:endParaRPr lang="en-US" altLang="zh-CN" sz="4400" dirty="0">
                <a:solidFill>
                  <a:schemeClr val="bg1"/>
                </a:solidFill>
              </a:endParaRPr>
            </a:p>
          </p:txBody>
        </p:sp>
        <p:sp>
          <p:nvSpPr>
            <p:cNvPr id="24" name="文本框 23"/>
            <p:cNvSpPr txBox="1"/>
            <p:nvPr>
              <p:custDataLst>
                <p:tags r:id="rId23"/>
              </p:custDataLst>
            </p:nvPr>
          </p:nvSpPr>
          <p:spPr>
            <a:xfrm flipH="1">
              <a:off x="1441937" y="4140538"/>
              <a:ext cx="1970215" cy="456535"/>
            </a:xfrm>
            <a:prstGeom prst="rect">
              <a:avLst/>
            </a:prstGeom>
            <a:noFill/>
          </p:spPr>
          <p:txBody>
            <a:bodyPr wrap="square" rtlCol="0" anchor="ctr">
              <a:noAutofit/>
            </a:bodyPr>
            <a:lstStyle/>
            <a:p>
              <a:pPr algn="r">
                <a:lnSpc>
                  <a:spcPct val="150000"/>
                </a:lnSpc>
              </a:pPr>
              <a:r>
                <a:rPr lang="en-US" altLang="zh-CN" sz="4400" b="1" dirty="0">
                  <a:solidFill>
                    <a:srgbClr val="C00000"/>
                  </a:solidFill>
                  <a:sym typeface="+mn-ea"/>
                </a:rPr>
                <a:t>“细胞体”</a:t>
              </a:r>
              <a:endParaRPr lang="en-US" altLang="zh-CN" sz="4400" b="1" dirty="0" smtClean="0">
                <a:solidFill>
                  <a:srgbClr val="C00000"/>
                </a:solidFill>
                <a:sym typeface="+mn-ea"/>
              </a:endParaRPr>
            </a:p>
          </p:txBody>
        </p:sp>
      </p:grpSp>
      <p:grpSp>
        <p:nvGrpSpPr>
          <p:cNvPr id="12" name="组合 11"/>
          <p:cNvGrpSpPr/>
          <p:nvPr>
            <p:custDataLst>
              <p:tags r:id="rId24"/>
            </p:custDataLst>
          </p:nvPr>
        </p:nvGrpSpPr>
        <p:grpSpPr>
          <a:xfrm>
            <a:off x="2188630" y="4895079"/>
            <a:ext cx="3839027" cy="955102"/>
            <a:chOff x="1441937" y="4919994"/>
            <a:chExt cx="2963014" cy="737161"/>
          </a:xfrm>
        </p:grpSpPr>
        <p:sp>
          <p:nvSpPr>
            <p:cNvPr id="25" name="任意多边形 24"/>
            <p:cNvSpPr/>
            <p:nvPr>
              <p:custDataLst>
                <p:tags r:id="rId25"/>
              </p:custDataLst>
            </p:nvPr>
          </p:nvSpPr>
          <p:spPr>
            <a:xfrm flipH="1">
              <a:off x="3824658" y="4919994"/>
              <a:ext cx="580293" cy="712177"/>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4400"/>
            </a:p>
          </p:txBody>
        </p:sp>
        <p:sp>
          <p:nvSpPr>
            <p:cNvPr id="26" name="任意多边形 25"/>
            <p:cNvSpPr/>
            <p:nvPr>
              <p:custDataLst>
                <p:tags r:id="rId26"/>
              </p:custDataLst>
            </p:nvPr>
          </p:nvSpPr>
          <p:spPr>
            <a:xfrm flipH="1">
              <a:off x="3429736" y="5218934"/>
              <a:ext cx="394921" cy="413238"/>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4400" dirty="0">
                  <a:solidFill>
                    <a:schemeClr val="bg1"/>
                  </a:solidFill>
                </a:rPr>
                <a:t>E</a:t>
              </a:r>
              <a:endParaRPr lang="en-US" altLang="zh-CN" sz="4400" dirty="0">
                <a:solidFill>
                  <a:schemeClr val="bg1"/>
                </a:solidFill>
              </a:endParaRPr>
            </a:p>
          </p:txBody>
        </p:sp>
        <p:sp>
          <p:nvSpPr>
            <p:cNvPr id="27" name="文本框 26"/>
            <p:cNvSpPr txBox="1"/>
            <p:nvPr>
              <p:custDataLst>
                <p:tags r:id="rId27"/>
              </p:custDataLst>
            </p:nvPr>
          </p:nvSpPr>
          <p:spPr>
            <a:xfrm flipH="1">
              <a:off x="1441937" y="5200620"/>
              <a:ext cx="1970215" cy="456535"/>
            </a:xfrm>
            <a:prstGeom prst="rect">
              <a:avLst/>
            </a:prstGeom>
            <a:noFill/>
          </p:spPr>
          <p:txBody>
            <a:bodyPr wrap="square" rtlCol="0" anchor="ctr">
              <a:noAutofit/>
            </a:bodyPr>
            <a:lstStyle/>
            <a:p>
              <a:pPr algn="r">
                <a:lnSpc>
                  <a:spcPct val="150000"/>
                </a:lnSpc>
              </a:pPr>
              <a:r>
                <a:rPr lang="en-US" altLang="zh-CN" sz="4400" b="1" dirty="0">
                  <a:solidFill>
                    <a:srgbClr val="C00000"/>
                  </a:solidFill>
                  <a:sym typeface="+mn-ea"/>
                </a:rPr>
                <a:t>“轴突”</a:t>
              </a:r>
              <a:endParaRPr lang="en-US" altLang="zh-CN" sz="4400" b="1" dirty="0" smtClean="0">
                <a:solidFill>
                  <a:srgbClr val="C00000"/>
                </a:solidFill>
                <a:sym typeface="+mn-ea"/>
              </a:endParaRPr>
            </a:p>
          </p:txBody>
        </p:sp>
      </p:grpSp>
      <p:cxnSp>
        <p:nvCxnSpPr>
          <p:cNvPr id="28" name="直接连接符 27"/>
          <p:cNvCxnSpPr/>
          <p:nvPr>
            <p:custDataLst>
              <p:tags r:id="rId28"/>
            </p:custDataLst>
          </p:nvPr>
        </p:nvCxnSpPr>
        <p:spPr>
          <a:xfrm flipH="1">
            <a:off x="6027657" y="1573484"/>
            <a:ext cx="0" cy="4590874"/>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29"/>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1075864" y="401970"/>
            <a:ext cx="10040273" cy="1014125"/>
          </a:xfrm>
          <a:prstGeom prst="rect">
            <a:avLst/>
          </a:prstGeom>
        </p:spPr>
        <p:txBody>
          <a:bodyPr vert="horz" wrap="square" lIns="91440" tIns="45720" rIns="91440" bIns="45720" rtlCol="0" anchor="ctr">
            <a:normAutofit/>
          </a:bodyPr>
          <a:lstStyle>
            <a:lvl1pPr>
              <a:lnSpc>
                <a:spcPct val="90000"/>
              </a:lnSpc>
              <a:spcBef>
                <a:spcPct val="0"/>
              </a:spcBef>
              <a:buNone/>
              <a:defRPr sz="4000">
                <a:solidFill>
                  <a:srgbClr val="00B0F0"/>
                </a:solidFill>
                <a:latin typeface="+mj-lt"/>
                <a:ea typeface="+mj-ea"/>
                <a:cs typeface="+mj-cs"/>
              </a:defRPr>
            </a:lvl1pPr>
          </a:lstStyle>
          <a:p>
            <a:r>
              <a:rPr lang="zh-CN" altLang="en-US" sz="3600" b="1" dirty="0">
                <a:solidFill>
                  <a:schemeClr val="tx1"/>
                </a:solidFill>
              </a:rPr>
              <a:t>人工神经网络的</a:t>
            </a:r>
            <a:r>
              <a:rPr lang="zh-CN" altLang="en-US" sz="3600" b="1" dirty="0">
                <a:solidFill>
                  <a:srgbClr val="C00000"/>
                </a:solidFill>
              </a:rPr>
              <a:t>数学模型</a:t>
            </a:r>
            <a:endParaRPr lang="zh-CN" altLang="en-US" sz="3600" b="1" dirty="0">
              <a:solidFill>
                <a:srgbClr val="C00000"/>
              </a:solidFill>
            </a:endParaRPr>
          </a:p>
        </p:txBody>
      </p:sp>
      <p:sp>
        <p:nvSpPr>
          <p:cNvPr id="3" name="文本框 2"/>
          <p:cNvSpPr txBox="1"/>
          <p:nvPr>
            <p:custDataLst>
              <p:tags r:id="rId3"/>
            </p:custDataLst>
          </p:nvPr>
        </p:nvSpPr>
        <p:spPr>
          <a:xfrm>
            <a:off x="1075690" y="2983230"/>
            <a:ext cx="10039985" cy="3464560"/>
          </a:xfrm>
          <a:prstGeom prst="rect">
            <a:avLst/>
          </a:prstGeom>
        </p:spPr>
        <p:txBody>
          <a:bodyPr vert="horz" lIns="91440" tIns="45720" rIns="91440" bIns="45720" rtlCol="0">
            <a:normAutofit lnSpcReduction="10000"/>
          </a:bodyPr>
          <a:lstStyle>
            <a:defPPr>
              <a:defRPr lang="zh-CN"/>
            </a:defPPr>
            <a:lvl1pPr marR="0" lvl="0" indent="0" algn="just" fontAlgn="auto">
              <a:lnSpc>
                <a:spcPct val="120000"/>
              </a:lnSpc>
              <a:spcBef>
                <a:spcPts val="1000"/>
              </a:spcBef>
              <a:spcAft>
                <a:spcPts val="0"/>
              </a:spcAft>
              <a:buClrTx/>
              <a:buSzTx/>
              <a:buFont typeface="Arial" panose="020B0604020202020204" pitchFamily="34" charset="0"/>
              <a:buNone/>
              <a:defRPr kumimoji="0" sz="2400" b="0" i="0" u="none" strike="noStrike" cap="none" spc="0" normalizeH="0" baseline="0">
                <a:ln>
                  <a:noFill/>
                </a:ln>
                <a:effectLst/>
                <a:uLnTx/>
                <a:uFillTx/>
                <a:latin typeface="Arial" panose="020B0604020202020204"/>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latin typeface="+mn-lt"/>
                <a:ea typeface="+mn-ea"/>
              </a:rPr>
              <a:t>其中，</a:t>
            </a:r>
            <a:r>
              <a:rPr lang="en-US" altLang="zh-CN" dirty="0">
                <a:latin typeface="+mn-lt"/>
                <a:ea typeface="+mn-ea"/>
              </a:rPr>
              <a:t>X</a:t>
            </a:r>
            <a:r>
              <a:rPr lang="zh-CN" altLang="en-US" dirty="0">
                <a:latin typeface="+mn-lt"/>
                <a:ea typeface="+mn-ea"/>
              </a:rPr>
              <a:t>，</a:t>
            </a:r>
            <a:r>
              <a:rPr lang="en-US" altLang="zh-CN" dirty="0">
                <a:latin typeface="+mn-lt"/>
                <a:ea typeface="+mn-ea"/>
              </a:rPr>
              <a:t>k</a:t>
            </a:r>
            <a:r>
              <a:rPr lang="zh-CN" altLang="en-US" dirty="0">
                <a:latin typeface="+mn-lt"/>
                <a:ea typeface="+mn-ea"/>
              </a:rPr>
              <a:t>，</a:t>
            </a:r>
            <a:r>
              <a:rPr lang="en-US" altLang="zh-CN" dirty="0">
                <a:latin typeface="+mn-lt"/>
                <a:ea typeface="+mn-ea"/>
              </a:rPr>
              <a:t>b</a:t>
            </a:r>
            <a:r>
              <a:rPr lang="zh-CN" altLang="en-US" dirty="0">
                <a:latin typeface="+mn-lt"/>
                <a:ea typeface="+mn-ea"/>
              </a:rPr>
              <a:t>，</a:t>
            </a:r>
            <a:r>
              <a:rPr lang="en-US" altLang="zh-CN" dirty="0">
                <a:latin typeface="+mn-lt"/>
                <a:ea typeface="+mn-ea"/>
              </a:rPr>
              <a:t>f</a:t>
            </a:r>
            <a:r>
              <a:rPr lang="zh-CN" altLang="en-US" dirty="0">
                <a:latin typeface="+mn-lt"/>
                <a:ea typeface="+mn-ea"/>
              </a:rPr>
              <a:t>，</a:t>
            </a:r>
            <a:r>
              <a:rPr lang="en-US" altLang="zh-CN" dirty="0">
                <a:latin typeface="+mn-lt"/>
                <a:ea typeface="+mn-ea"/>
              </a:rPr>
              <a:t>Y</a:t>
            </a:r>
            <a:r>
              <a:rPr lang="zh-CN" altLang="en-US" dirty="0">
                <a:latin typeface="+mn-lt"/>
                <a:ea typeface="+mn-ea"/>
              </a:rPr>
              <a:t>分别表示的含义是：</a:t>
            </a:r>
            <a:endParaRPr lang="zh-CN" altLang="en-US" dirty="0">
              <a:latin typeface="+mn-lt"/>
              <a:ea typeface="+mn-ea"/>
            </a:endParaRPr>
          </a:p>
          <a:p>
            <a:r>
              <a:rPr lang="en-US" altLang="zh-CN" dirty="0">
                <a:latin typeface="+mn-lt"/>
                <a:ea typeface="+mn-ea"/>
              </a:rPr>
              <a:t>	X——</a:t>
            </a:r>
            <a:r>
              <a:rPr lang="zh-CN" altLang="en-US" dirty="0">
                <a:latin typeface="+mn-lt"/>
                <a:ea typeface="+mn-ea"/>
              </a:rPr>
              <a:t>（</a:t>
            </a:r>
            <a:r>
              <a:rPr lang="en-US" altLang="zh-CN" dirty="0">
                <a:solidFill>
                  <a:srgbClr val="C00000"/>
                </a:solidFill>
                <a:latin typeface="+mn-lt"/>
                <a:ea typeface="+mn-ea"/>
              </a:rPr>
              <a:t>“</a:t>
            </a:r>
            <a:r>
              <a:rPr lang="zh-CN" altLang="en-US" dirty="0">
                <a:solidFill>
                  <a:srgbClr val="C00000"/>
                </a:solidFill>
                <a:latin typeface="+mn-lt"/>
                <a:ea typeface="+mn-ea"/>
              </a:rPr>
              <a:t>树突</a:t>
            </a:r>
            <a:r>
              <a:rPr lang="en-US" altLang="zh-CN" dirty="0">
                <a:solidFill>
                  <a:srgbClr val="C00000"/>
                </a:solidFill>
                <a:latin typeface="+mn-lt"/>
                <a:ea typeface="+mn-ea"/>
              </a:rPr>
              <a:t>”</a:t>
            </a:r>
            <a:r>
              <a:rPr lang="zh-CN" altLang="en-US" dirty="0">
                <a:latin typeface="+mn-lt"/>
                <a:ea typeface="+mn-ea"/>
              </a:rPr>
              <a:t>）输入；（可以是多输入）</a:t>
            </a:r>
            <a:endParaRPr lang="zh-CN" altLang="en-US" dirty="0">
              <a:latin typeface="+mn-lt"/>
              <a:ea typeface="+mn-ea"/>
            </a:endParaRPr>
          </a:p>
          <a:p>
            <a:r>
              <a:rPr lang="en-US" altLang="zh-CN" dirty="0">
                <a:latin typeface="+mn-lt"/>
                <a:ea typeface="+mn-ea"/>
              </a:rPr>
              <a:t>	k——</a:t>
            </a:r>
            <a:r>
              <a:rPr lang="zh-CN" altLang="en-US" dirty="0">
                <a:latin typeface="+mn-lt"/>
                <a:ea typeface="+mn-ea"/>
              </a:rPr>
              <a:t>权值；（就是乘上的一个系数）</a:t>
            </a:r>
            <a:endParaRPr lang="zh-CN" altLang="en-US" dirty="0">
              <a:latin typeface="+mn-lt"/>
              <a:ea typeface="+mn-ea"/>
            </a:endParaRPr>
          </a:p>
          <a:p>
            <a:r>
              <a:rPr lang="en-US" altLang="zh-CN" dirty="0">
                <a:latin typeface="+mn-lt"/>
                <a:ea typeface="+mn-ea"/>
              </a:rPr>
              <a:t>	b——</a:t>
            </a:r>
            <a:r>
              <a:rPr lang="zh-CN" altLang="en-US" dirty="0">
                <a:latin typeface="+mn-lt"/>
                <a:ea typeface="+mn-ea"/>
              </a:rPr>
              <a:t>偏置；（就是加上的一个参数，可以为正也可以为负）</a:t>
            </a:r>
            <a:endParaRPr lang="zh-CN" altLang="en-US" dirty="0">
              <a:latin typeface="+mn-lt"/>
              <a:ea typeface="+mn-ea"/>
            </a:endParaRPr>
          </a:p>
          <a:p>
            <a:r>
              <a:rPr lang="en-US" altLang="zh-CN" dirty="0">
                <a:latin typeface="+mn-lt"/>
                <a:ea typeface="+mn-ea"/>
              </a:rPr>
              <a:t>	f——</a:t>
            </a:r>
            <a:r>
              <a:rPr lang="zh-CN" altLang="en-US" dirty="0">
                <a:latin typeface="+mn-lt"/>
                <a:ea typeface="+mn-ea"/>
              </a:rPr>
              <a:t>（</a:t>
            </a:r>
            <a:r>
              <a:rPr lang="en-US" altLang="zh-CN" dirty="0">
                <a:solidFill>
                  <a:srgbClr val="C00000"/>
                </a:solidFill>
                <a:latin typeface="+mn-lt"/>
                <a:ea typeface="+mn-ea"/>
              </a:rPr>
              <a:t>“</a:t>
            </a:r>
            <a:r>
              <a:rPr lang="zh-CN" altLang="en-US" dirty="0">
                <a:solidFill>
                  <a:srgbClr val="C00000"/>
                </a:solidFill>
                <a:latin typeface="+mn-lt"/>
                <a:ea typeface="+mn-ea"/>
              </a:rPr>
              <a:t>细胞体</a:t>
            </a:r>
            <a:r>
              <a:rPr lang="en-US" altLang="zh-CN" dirty="0">
                <a:solidFill>
                  <a:srgbClr val="C00000"/>
                </a:solidFill>
                <a:latin typeface="+mn-lt"/>
                <a:ea typeface="+mn-ea"/>
              </a:rPr>
              <a:t>”</a:t>
            </a:r>
            <a:r>
              <a:rPr lang="zh-CN" altLang="en-US" dirty="0">
                <a:latin typeface="+mn-lt"/>
                <a:ea typeface="+mn-ea"/>
              </a:rPr>
              <a:t>）激励函数；</a:t>
            </a:r>
            <a:endParaRPr lang="zh-CN" altLang="en-US" dirty="0">
              <a:latin typeface="+mn-lt"/>
              <a:ea typeface="+mn-ea"/>
            </a:endParaRPr>
          </a:p>
          <a:p>
            <a:r>
              <a:rPr lang="en-US" altLang="zh-CN" dirty="0">
                <a:latin typeface="+mn-lt"/>
                <a:ea typeface="+mn-ea"/>
              </a:rPr>
              <a:t>	Y——</a:t>
            </a:r>
            <a:r>
              <a:rPr lang="zh-CN" altLang="en-US" dirty="0">
                <a:latin typeface="+mn-lt"/>
                <a:ea typeface="+mn-ea"/>
              </a:rPr>
              <a:t>（</a:t>
            </a:r>
            <a:r>
              <a:rPr lang="en-US" altLang="zh-CN" dirty="0">
                <a:solidFill>
                  <a:srgbClr val="C00000"/>
                </a:solidFill>
                <a:latin typeface="+mn-lt"/>
                <a:ea typeface="+mn-ea"/>
              </a:rPr>
              <a:t>“</a:t>
            </a:r>
            <a:r>
              <a:rPr lang="zh-CN" altLang="en-US" dirty="0">
                <a:solidFill>
                  <a:srgbClr val="C00000"/>
                </a:solidFill>
                <a:latin typeface="+mn-lt"/>
                <a:ea typeface="+mn-ea"/>
              </a:rPr>
              <a:t>轴突</a:t>
            </a:r>
            <a:r>
              <a:rPr lang="en-US" altLang="zh-CN" dirty="0">
                <a:solidFill>
                  <a:srgbClr val="C00000"/>
                </a:solidFill>
                <a:latin typeface="+mn-lt"/>
                <a:ea typeface="+mn-ea"/>
              </a:rPr>
              <a:t>”</a:t>
            </a:r>
            <a:r>
              <a:rPr lang="zh-CN" altLang="en-US" dirty="0">
                <a:latin typeface="+mn-lt"/>
                <a:ea typeface="+mn-ea"/>
              </a:rPr>
              <a:t>）输出；</a:t>
            </a:r>
            <a:endParaRPr lang="zh-CN" altLang="en-US" dirty="0">
              <a:latin typeface="+mn-lt"/>
              <a:ea typeface="+mn-ea"/>
            </a:endParaRPr>
          </a:p>
          <a:p>
            <a:endParaRPr lang="zh-CN" altLang="en-US" dirty="0">
              <a:latin typeface="+mn-lt"/>
              <a:ea typeface="+mn-ea"/>
            </a:endParaRPr>
          </a:p>
        </p:txBody>
      </p:sp>
      <p:pic>
        <p:nvPicPr>
          <p:cNvPr id="4" name="图片 3" descr="C:\Users\hasee\Desktop\图片1.png图片1"/>
          <p:cNvPicPr>
            <a:picLocks noChangeAspect="1"/>
          </p:cNvPicPr>
          <p:nvPr>
            <p:custDataLst>
              <p:tags r:id="rId4"/>
            </p:custDataLst>
          </p:nvPr>
        </p:nvPicPr>
        <p:blipFill>
          <a:blip r:embed="rId5"/>
          <a:srcRect/>
          <a:stretch>
            <a:fillRect/>
          </a:stretch>
        </p:blipFill>
        <p:spPr>
          <a:xfrm>
            <a:off x="1075541" y="1321117"/>
            <a:ext cx="5400040" cy="1357827"/>
          </a:xfrm>
          <a:prstGeom prst="rect">
            <a:avLst/>
          </a:prstGeom>
        </p:spPr>
      </p:pic>
      <p:graphicFrame>
        <p:nvGraphicFramePr>
          <p:cNvPr id="6" name="对象 5">
            <a:hlinkClick r:id="" action="ppaction://ole?verb="/>
          </p:cNvPr>
          <p:cNvGraphicFramePr>
            <a:graphicFrameLocks noChangeAspect="1"/>
          </p:cNvGraphicFramePr>
          <p:nvPr/>
        </p:nvGraphicFramePr>
        <p:xfrm>
          <a:off x="6858635" y="1059815"/>
          <a:ext cx="5408295" cy="1878965"/>
        </p:xfrm>
        <a:graphic>
          <a:graphicData uri="http://schemas.openxmlformats.org/presentationml/2006/ole">
            <mc:AlternateContent xmlns:mc="http://schemas.openxmlformats.org/markup-compatibility/2006">
              <mc:Choice xmlns:v="urn:schemas-microsoft-com:vml" Requires="v">
                <p:oleObj spid="_x0000_s1025" name="" r:id="rId6" imgW="1168400" imgH="405765" progId="Equation.KSEE3">
                  <p:embed/>
                </p:oleObj>
              </mc:Choice>
              <mc:Fallback>
                <p:oleObj name="" r:id="rId6" imgW="1168400" imgH="405765" progId="Equation.KSEE3">
                  <p:embed/>
                  <p:pic>
                    <p:nvPicPr>
                      <p:cNvPr id="0" name="图片 1024"/>
                      <p:cNvPicPr/>
                      <p:nvPr/>
                    </p:nvPicPr>
                    <p:blipFill>
                      <a:blip r:embed="rId7"/>
                      <a:stretch>
                        <a:fillRect/>
                      </a:stretch>
                    </p:blipFill>
                    <p:spPr>
                      <a:xfrm>
                        <a:off x="6858635" y="1059815"/>
                        <a:ext cx="5408295" cy="1878965"/>
                      </a:xfrm>
                      <a:prstGeom prst="rect">
                        <a:avLst/>
                      </a:prstGeom>
                    </p:spPr>
                  </p:pic>
                </p:oleObj>
              </mc:Fallback>
            </mc:AlternateContent>
          </a:graphicData>
        </a:graphic>
      </p:graphicFrame>
      <p:cxnSp>
        <p:nvCxnSpPr>
          <p:cNvPr id="7" name="直接连接符 6"/>
          <p:cNvCxnSpPr/>
          <p:nvPr/>
        </p:nvCxnSpPr>
        <p:spPr>
          <a:xfrm>
            <a:off x="6910705" y="957580"/>
            <a:ext cx="0" cy="1824355"/>
          </a:xfrm>
          <a:prstGeom prst="line">
            <a:avLst/>
          </a:prstGeom>
          <a:ln w="762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6198870" y="5343525"/>
            <a:ext cx="5161280" cy="953135"/>
          </a:xfrm>
          <a:prstGeom prst="rect">
            <a:avLst/>
          </a:prstGeom>
          <a:noFill/>
        </p:spPr>
        <p:txBody>
          <a:bodyPr wrap="none" rtlCol="0">
            <a:spAutoFit/>
          </a:bodyPr>
          <a:p>
            <a:r>
              <a:rPr lang="zh-CN" altLang="en-US" sz="2800" b="1">
                <a:solidFill>
                  <a:srgbClr val="C00000"/>
                </a:solidFill>
              </a:rPr>
              <a:t>请注意：这里参数的些许不同都</a:t>
            </a:r>
            <a:endParaRPr lang="zh-CN" altLang="en-US" sz="2800" b="1">
              <a:solidFill>
                <a:srgbClr val="C00000"/>
              </a:solidFill>
            </a:endParaRPr>
          </a:p>
          <a:p>
            <a:r>
              <a:rPr lang="zh-CN" altLang="en-US" sz="2800" b="1">
                <a:solidFill>
                  <a:srgbClr val="C00000"/>
                </a:solidFill>
              </a:rPr>
              <a:t>会导致神经元结果的截然不同。</a:t>
            </a:r>
            <a:endParaRPr lang="zh-CN" altLang="en-US" sz="2800" b="1">
              <a:solidFill>
                <a:srgbClr val="C00000"/>
              </a:solidFill>
            </a:endParaRPr>
          </a:p>
        </p:txBody>
      </p:sp>
    </p:spTree>
    <p:custDataLst>
      <p:tags r:id="rId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 name="文本框 1"/>
          <p:cNvSpPr txBox="1"/>
          <p:nvPr>
            <p:custDataLst>
              <p:tags r:id="rId2"/>
            </p:custDataLst>
          </p:nvPr>
        </p:nvSpPr>
        <p:spPr>
          <a:xfrm>
            <a:off x="493394" y="1473200"/>
            <a:ext cx="11321415" cy="1703245"/>
          </a:xfrm>
          <a:prstGeom prst="rect">
            <a:avLst/>
          </a:prstGeom>
        </p:spPr>
        <p:txBody>
          <a:bodyPr vert="horz" lIns="91440" tIns="45720" rIns="91440" bIns="45720" rtlCol="0" anchor="b">
            <a:normAutofit/>
          </a:bodyPr>
          <a:lstStyle>
            <a:defPPr>
              <a:defRPr lang="zh-CN"/>
            </a:defPPr>
            <a:lvl1pPr lvl="0">
              <a:lnSpc>
                <a:spcPct val="90000"/>
              </a:lnSpc>
              <a:spcBef>
                <a:spcPct val="0"/>
              </a:spcBef>
              <a:buNone/>
              <a:defRPr sz="4800">
                <a:solidFill>
                  <a:srgbClr val="00B0F0"/>
                </a:solidFill>
                <a:latin typeface="+mj-lt"/>
                <a:ea typeface="+mj-ea"/>
                <a:cs typeface="+mj-cs"/>
              </a:defRPr>
            </a:lvl1pPr>
          </a:lstStyle>
          <a:p>
            <a:r>
              <a:rPr lang="en-US" altLang="zh-CN" sz="6600" b="1" dirty="0">
                <a:solidFill>
                  <a:schemeClr val="tx1"/>
                </a:solidFill>
                <a:effectLst>
                  <a:outerShdw blurRad="38100" dist="19050" dir="2700000" algn="tl" rotWithShape="0">
                    <a:schemeClr val="dk1">
                      <a:alpha val="40000"/>
                    </a:schemeClr>
                  </a:outerShdw>
                </a:effectLst>
              </a:rPr>
              <a:t>	</a:t>
            </a:r>
            <a:r>
              <a:rPr lang="zh-CN" altLang="en-US" sz="6600" b="1" dirty="0">
                <a:solidFill>
                  <a:schemeClr val="tx1"/>
                </a:solidFill>
                <a:effectLst>
                  <a:outerShdw blurRad="38100" dist="19050" dir="2700000" algn="tl" rotWithShape="0">
                    <a:schemeClr val="dk1">
                      <a:alpha val="40000"/>
                    </a:schemeClr>
                  </a:outerShdw>
                </a:effectLst>
              </a:rPr>
              <a:t>举例</a:t>
            </a:r>
            <a:endParaRPr lang="zh-CN" altLang="en-US" sz="6600" b="1" dirty="0">
              <a:solidFill>
                <a:schemeClr val="tx1"/>
              </a:solidFill>
              <a:effectLst>
                <a:outerShdw blurRad="38100" dist="19050" dir="2700000" algn="tl" rotWithShape="0">
                  <a:schemeClr val="dk1">
                    <a:alpha val="40000"/>
                  </a:schemeClr>
                </a:outerShdw>
              </a:effectLst>
            </a:endParaRPr>
          </a:p>
        </p:txBody>
      </p:sp>
      <p:sp>
        <p:nvSpPr>
          <p:cNvPr id="3" name="文本框 2"/>
          <p:cNvSpPr txBox="1"/>
          <p:nvPr>
            <p:custDataLst>
              <p:tags r:id="rId3"/>
            </p:custDataLst>
          </p:nvPr>
        </p:nvSpPr>
        <p:spPr>
          <a:xfrm>
            <a:off x="493393" y="3426000"/>
            <a:ext cx="11321415" cy="1069800"/>
          </a:xfrm>
          <a:prstGeom prst="rect">
            <a:avLst/>
          </a:prstGeom>
        </p:spPr>
        <p:txBody>
          <a:bodyPr vert="horz" lIns="91440" tIns="45720" rIns="91440" bIns="45720" rtlCol="0">
            <a:normAutofit/>
          </a:bodyPr>
          <a:lstStyle>
            <a:defPPr>
              <a:defRPr lang="zh-CN"/>
            </a:defPPr>
            <a:lvl1pPr marR="0" lvl="0" indent="0" eaLnBrk="0" fontAlgn="base" hangingPunct="0">
              <a:lnSpc>
                <a:spcPct val="100000"/>
              </a:lnSpc>
              <a:spcBef>
                <a:spcPct val="0"/>
              </a:spcBef>
              <a:spcAft>
                <a:spcPct val="0"/>
              </a:spcAft>
              <a:buClrTx/>
              <a:buSzTx/>
              <a:buFont typeface="Arial" panose="020B0604020202020204" pitchFamily="34" charset="0"/>
              <a:buNone/>
              <a:defRPr kumimoji="0" sz="3600" b="0" i="0" u="none" strike="noStrike" cap="none" spc="0" normalizeH="0" baseline="0">
                <a:ln>
                  <a:noFill/>
                </a:ln>
                <a:effectLst/>
                <a:uLnTx/>
                <a:uFillTx/>
                <a:latin typeface="Calibri" panose="020F0502020204030204" pitchFamily="34" charset="0"/>
                <a:ea typeface="微软雅黑" panose="020B0503020204020204" pitchFamily="34" charset="-122"/>
              </a:defRPr>
            </a:lvl1pPr>
            <a:lvl2pPr marL="685800" indent="-228600">
              <a:lnSpc>
                <a:spcPct val="90000"/>
              </a:lnSpc>
              <a:spcBef>
                <a:spcPts val="500"/>
              </a:spcBef>
              <a:buFont typeface="Arial" panose="020B0604020202020204" pitchFamily="34" charset="0"/>
              <a:buChar char="•"/>
              <a:defRPr sz="2000">
                <a:solidFill>
                  <a:schemeClr val="bg1">
                    <a:lumMod val="85000"/>
                  </a:schemeClr>
                </a:solidFill>
              </a:defRPr>
            </a:lvl2pPr>
            <a:lvl3pPr marL="1143000" indent="-228600">
              <a:lnSpc>
                <a:spcPct val="90000"/>
              </a:lnSpc>
              <a:spcBef>
                <a:spcPts val="500"/>
              </a:spcBef>
              <a:buFont typeface="Arial" panose="020B0604020202020204" pitchFamily="34" charset="0"/>
              <a:buChar char="•"/>
              <a:defRPr>
                <a:solidFill>
                  <a:schemeClr val="bg1">
                    <a:lumMod val="85000"/>
                  </a:schemeClr>
                </a:solidFill>
              </a:defRPr>
            </a:lvl3pPr>
            <a:lvl4pPr marL="1600200" indent="-228600">
              <a:lnSpc>
                <a:spcPct val="90000"/>
              </a:lnSpc>
              <a:spcBef>
                <a:spcPts val="500"/>
              </a:spcBef>
              <a:buFont typeface="Arial" panose="020B0604020202020204" pitchFamily="34" charset="0"/>
              <a:buChar char="•"/>
              <a:defRPr>
                <a:solidFill>
                  <a:schemeClr val="bg1">
                    <a:lumMod val="85000"/>
                  </a:schemeClr>
                </a:solidFill>
              </a:defRPr>
            </a:lvl4pPr>
            <a:lvl5pPr marL="2057400" indent="-228600">
              <a:lnSpc>
                <a:spcPct val="90000"/>
              </a:lnSpc>
              <a:spcBef>
                <a:spcPts val="500"/>
              </a:spcBef>
              <a:buFont typeface="Arial" panose="020B0604020202020204" pitchFamily="34" charset="0"/>
              <a:buChar char="•"/>
              <a:defRPr>
                <a:solidFill>
                  <a:schemeClr val="bg1">
                    <a:lumMod val="85000"/>
                  </a:schemeClr>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800" b="1" dirty="0">
                <a:solidFill>
                  <a:schemeClr val="tx1">
                    <a:lumMod val="50000"/>
                    <a:lumOff val="50000"/>
                  </a:schemeClr>
                </a:solidFill>
                <a:latin typeface="+mn-lt"/>
                <a:ea typeface="+mn-ea"/>
              </a:rPr>
              <a:t>	</a:t>
            </a:r>
            <a:r>
              <a:rPr lang="zh-CN" altLang="en-US" sz="2800" b="1" dirty="0">
                <a:solidFill>
                  <a:schemeClr val="tx1">
                    <a:lumMod val="50000"/>
                    <a:lumOff val="50000"/>
                  </a:schemeClr>
                </a:solidFill>
                <a:latin typeface="+mn-lt"/>
                <a:ea typeface="+mn-ea"/>
              </a:rPr>
              <a:t>感知器的学习</a:t>
            </a:r>
            <a:endParaRPr lang="zh-CN" altLang="en-US" sz="2800" b="1" dirty="0">
              <a:solidFill>
                <a:schemeClr val="tx1">
                  <a:lumMod val="50000"/>
                  <a:lumOff val="50000"/>
                </a:schemeClr>
              </a:solidFill>
              <a:latin typeface="+mn-lt"/>
              <a:ea typeface="+mn-ea"/>
            </a:endParaRPr>
          </a:p>
        </p:txBody>
      </p:sp>
      <p:cxnSp>
        <p:nvCxnSpPr>
          <p:cNvPr id="5" name="直接连接符 4"/>
          <p:cNvCxnSpPr/>
          <p:nvPr>
            <p:custDataLst>
              <p:tags r:id="rId4"/>
            </p:custDataLst>
          </p:nvPr>
        </p:nvCxnSpPr>
        <p:spPr>
          <a:xfrm>
            <a:off x="493395" y="3293110"/>
            <a:ext cx="11321413" cy="63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TEMPLATE_CATEGORY" val="custom"/>
  <p:tag name="KSO_WM_TEMPLATE_INDEX" val="20184553"/>
  <p:tag name="KSO_WM_TAG_VERSION" val="1.0"/>
  <p:tag name="KSO_WM_BEAUTIFY_FLAG" val="#wm#"/>
  <p:tag name="KSO_WM_UNIT_CLEAR" val="1"/>
  <p:tag name="KSO_WM_UNIT_TYPE" val="l_h_i"/>
  <p:tag name="KSO_WM_UNIT_INDEX" val="1_1_3"/>
  <p:tag name="KSO_WM_UNIT_ID" val="custom20184553_23*l_h_i*1_1_3"/>
  <p:tag name="KSO_WM_UNIT_LAYERLEVEL" val="1_1_1"/>
  <p:tag name="KSO_WM_DIAGRAM_GROUP_CODE" val="l1-2"/>
  <p:tag name="KSO_WM_UNIT_TEXT_FILL_FORE_SCHEMECOLOR_INDEX" val="13"/>
  <p:tag name="KSO_WM_UNIT_TEXT_FILL_TYPE" val="1"/>
  <p:tag name="KSO_WM_UNIT_USESOURCEFORMAT_APPLY" val="1"/>
</p:tagLst>
</file>

<file path=ppt/tags/tag100.xml><?xml version="1.0" encoding="utf-8"?>
<p:tagLst xmlns:p="http://schemas.openxmlformats.org/presentationml/2006/main">
  <p:tag name="KSO_WM_BEAUTIFY_FLAG" val="#wm#"/>
  <p:tag name="KSO_WM_TEMPLATE_CATEGORY" val="custom"/>
  <p:tag name="KSO_WM_TEMPLATE_INDEX" val="20184553"/>
</p:tagLst>
</file>

<file path=ppt/tags/tag101.xml><?xml version="1.0" encoding="utf-8"?>
<p:tagLst xmlns:p="http://schemas.openxmlformats.org/presentationml/2006/main">
  <p:tag name="KSO_WM_BEAUTIFY_FLAG" val="#wm#"/>
  <p:tag name="KSO_WM_TEMPLATE_CATEGORY" val="custom"/>
  <p:tag name="KSO_WM_TEMPLATE_INDEX" val="20184553"/>
</p:tagLst>
</file>

<file path=ppt/tags/tag102.xml><?xml version="1.0" encoding="utf-8"?>
<p:tagLst xmlns:p="http://schemas.openxmlformats.org/presentationml/2006/main">
  <p:tag name="KSO_WM_TEMPLATE_CATEGORY" val="custom"/>
  <p:tag name="KSO_WM_TEMPLATE_INDEX" val="20184553"/>
  <p:tag name="KSO_WM_UNIT_CLEAR" val="0"/>
  <p:tag name="KSO_WM_UNIT_COMPATIBLE" val="0"/>
  <p:tag name="KSO_WM_UNIT_HIGHLIGHT" val="0"/>
  <p:tag name="KSO_WM_UNIT_ISCONTENTSTITLE" val="0"/>
  <p:tag name="KSO_WM_UNIT_VALUE" val="10"/>
  <p:tag name="KSO_WM_UNIT_LAYERLEVEL" val="1"/>
  <p:tag name="KSO_WM_UNIT_INDEX" val="1"/>
  <p:tag name="KSO_WM_UNIT_ID" val="custom20184553_7*a*1"/>
  <p:tag name="KSO_WM_UNIT_TYPE" val="a"/>
  <p:tag name="KSO_WM_BEAUTIFY_FLAG" val="#wm#"/>
  <p:tag name="KSO_WM_TAG_VERSION" val="1.0"/>
  <p:tag name="KSO_WM_UNIT_PRESET_TEXT" val="SECTION TITLE"/>
</p:tagLst>
</file>

<file path=ppt/tags/tag103.xml><?xml version="1.0" encoding="utf-8"?>
<p:tagLst xmlns:p="http://schemas.openxmlformats.org/presentationml/2006/main">
  <p:tag name="KSO_WM_TEMPLATE_CATEGORY" val="custom"/>
  <p:tag name="KSO_WM_TEMPLATE_INDEX" val="20184553"/>
  <p:tag name="KSO_WM_UNIT_PRESET_TEXT_LEN" val="57"/>
  <p:tag name="KSO_WM_UNIT_PRESET_TEXT_INDEX" val="4"/>
  <p:tag name="KSO_WM_UNIT_CLEAR" val="0"/>
  <p:tag name="KSO_WM_UNIT_COMPATIBLE" val="0"/>
  <p:tag name="KSO_WM_UNIT_HIGHLIGHT" val="0"/>
  <p:tag name="KSO_WM_UNIT_VALUE" val="28"/>
  <p:tag name="KSO_WM_UNIT_LAYERLEVEL" val="1"/>
  <p:tag name="KSO_WM_UNIT_INDEX" val="1"/>
  <p:tag name="KSO_WM_UNIT_ID" val="custom20184553_7*f*1"/>
  <p:tag name="KSO_WM_UNIT_TYPE" val="f"/>
  <p:tag name="KSO_WM_BEAUTIFY_FLAG" val="#wm#"/>
  <p:tag name="KSO_WM_TAG_VERSION" val="1.0"/>
</p:tagLst>
</file>

<file path=ppt/tags/tag104.xml><?xml version="1.0" encoding="utf-8"?>
<p:tagLst xmlns:p="http://schemas.openxmlformats.org/presentationml/2006/main">
  <p:tag name="KSO_WM_TAG_VERSION" val="1.0"/>
  <p:tag name="KSO_WM_BEAUTIFY_FLAG" val="#wm#"/>
  <p:tag name="KSO_WM_UNIT_TYPE" val="i"/>
  <p:tag name="KSO_WM_UNIT_ID" val="custom20184553_7*i*2"/>
  <p:tag name="KSO_WM_TEMPLATE_CATEGORY" val="custom"/>
  <p:tag name="KSO_WM_TEMPLATE_INDEX" val="20184553"/>
  <p:tag name="KSO_WM_UNIT_INDEX" val="2"/>
</p:tagLst>
</file>

<file path=ppt/tags/tag105.xml><?xml version="1.0" encoding="utf-8"?>
<p:tagLst xmlns:p="http://schemas.openxmlformats.org/presentationml/2006/main">
  <p:tag name="KSO_WM_TAG_VERSION" val="1.0"/>
  <p:tag name="KSO_WM_BEAUTIFY_FLAG" val="#wm#"/>
  <p:tag name="KSO_WM_UNIT_TYPE" val="i"/>
  <p:tag name="KSO_WM_UNIT_ID" val="custom20184553_7*i*8"/>
  <p:tag name="KSO_WM_TEMPLATE_CATEGORY" val="custom"/>
  <p:tag name="KSO_WM_TEMPLATE_INDEX" val="20184553"/>
  <p:tag name="KSO_WM_UNIT_INDEX" val="8"/>
</p:tagLst>
</file>

<file path=ppt/tags/tag106.xml><?xml version="1.0" encoding="utf-8"?>
<p:tagLst xmlns:p="http://schemas.openxmlformats.org/presentationml/2006/main">
  <p:tag name="KSO_WM_TAG_VERSION" val="1.0"/>
  <p:tag name="KSO_WM_BEAUTIFY_FLAG" val="#wm#"/>
  <p:tag name="KSO_WM_UNIT_TYPE" val="i"/>
  <p:tag name="KSO_WM_UNIT_ID" val="custom20184553_7*i*9"/>
  <p:tag name="KSO_WM_TEMPLATE_CATEGORY" val="custom"/>
  <p:tag name="KSO_WM_TEMPLATE_INDEX" val="20184553"/>
  <p:tag name="KSO_WM_UNIT_INDEX" val="9"/>
</p:tagLst>
</file>

<file path=ppt/tags/tag107.xml><?xml version="1.0" encoding="utf-8"?>
<p:tagLst xmlns:p="http://schemas.openxmlformats.org/presentationml/2006/main">
  <p:tag name="KSO_WM_TAG_VERSION" val="1.0"/>
  <p:tag name="KSO_WM_BEAUTIFY_FLAG" val="#wm#"/>
  <p:tag name="KSO_WM_UNIT_TYPE" val="i"/>
  <p:tag name="KSO_WM_UNIT_ID" val="custom20184553_7*i*10"/>
  <p:tag name="KSO_WM_TEMPLATE_CATEGORY" val="custom"/>
  <p:tag name="KSO_WM_TEMPLATE_INDEX" val="20184553"/>
  <p:tag name="KSO_WM_UNIT_INDEX" val="10"/>
</p:tagLst>
</file>

<file path=ppt/tags/tag108.xml><?xml version="1.0" encoding="utf-8"?>
<p:tagLst xmlns:p="http://schemas.openxmlformats.org/presentationml/2006/main">
  <p:tag name="KSO_WM_TAG_VERSION" val="1.0"/>
  <p:tag name="KSO_WM_BEAUTIFY_FLAG" val="#wm#"/>
  <p:tag name="KSO_WM_UNIT_TYPE" val="i"/>
  <p:tag name="KSO_WM_UNIT_ID" val="custom20184553_7*i*11"/>
  <p:tag name="KSO_WM_TEMPLATE_CATEGORY" val="custom"/>
  <p:tag name="KSO_WM_TEMPLATE_INDEX" val="20184553"/>
  <p:tag name="KSO_WM_UNIT_INDEX" val="11"/>
</p:tagLst>
</file>

<file path=ppt/tags/tag109.xml><?xml version="1.0" encoding="utf-8"?>
<p:tagLst xmlns:p="http://schemas.openxmlformats.org/presentationml/2006/main">
  <p:tag name="KSO_WM_TEMPLATE_CATEGORY" val="custom"/>
  <p:tag name="KSO_WM_TEMPLATE_INDEX" val="20184553"/>
  <p:tag name="KSO_WM_UNIT_CLEAR" val="0"/>
  <p:tag name="KSO_WM_UNIT_COMPATIBLE" val="1"/>
  <p:tag name="KSO_WM_UNIT_HIGHLIGHT" val="0"/>
  <p:tag name="KSO_WM_UNIT_VALUE" val="0"/>
  <p:tag name="KSO_WM_UNIT_LAYERLEVEL" val="1"/>
  <p:tag name="KSO_WM_UNIT_INDEX" val="1"/>
  <p:tag name="KSO_WM_UNIT_ID" val="custom20184553_7*e*1"/>
  <p:tag name="KSO_WM_UNIT_TYPE" val="e"/>
  <p:tag name="KSO_WM_BEAUTIFY_FLAG" val="#wm#"/>
  <p:tag name="KSO_WM_TAG_VERSION" val="1.0"/>
  <p:tag name="KSO_WM_UNIT_PRESET_TEXT" val="1"/>
</p:tagLst>
</file>

<file path=ppt/tags/tag11.xml><?xml version="1.0" encoding="utf-8"?>
<p:tagLst xmlns:p="http://schemas.openxmlformats.org/presentationml/2006/main">
  <p:tag name="KSO_WM_TEMPLATE_CATEGORY" val="custom"/>
  <p:tag name="KSO_WM_TEMPLATE_INDEX" val="20184553"/>
  <p:tag name="KSO_WM_TAG_VERSION" val="1.0"/>
  <p:tag name="KSO_WM_BEAUTIFY_FLAG" val="#wm#"/>
  <p:tag name="KSO_WM_UNIT_TYPE" val="l_h_f"/>
  <p:tag name="KSO_WM_UNIT_INDEX" val="1_2_1"/>
  <p:tag name="KSO_WM_UNIT_ID" val="custom20184553_23*l_h_f*1_2_1"/>
  <p:tag name="KSO_WM_UNIT_LAYERLEVEL" val="1_1_1"/>
  <p:tag name="KSO_WM_UNIT_VALUE" val="33"/>
  <p:tag name="KSO_WM_UNIT_HIGHLIGHT" val="0"/>
  <p:tag name="KSO_WM_UNIT_COMPATIBLE" val="0"/>
  <p:tag name="KSO_WM_UNIT_CLEAR" val="0"/>
  <p:tag name="KSO_WM_DIAGRAM_GROUP_CODE" val="l1-2"/>
  <p:tag name="KSO_WM_UNIT_PRESET_TEXT" val="Lorem ipsum dolor sit amet, consectetur adipisicing elit."/>
  <p:tag name="KSO_WM_UNIT_TEXT_FILL_FORE_SCHEMECOLOR_INDEX" val="13"/>
  <p:tag name="KSO_WM_UNIT_TEXT_FILL_TYPE" val="1"/>
  <p:tag name="KSO_WM_UNIT_USESOURCEFORMAT_APPLY" val="1"/>
</p:tagLst>
</file>

<file path=ppt/tags/tag110.xml><?xml version="1.0" encoding="utf-8"?>
<p:tagLst xmlns:p="http://schemas.openxmlformats.org/presentationml/2006/main">
  <p:tag name="KSO_WM_BEAUTIFY_FLAG" val="#wm#"/>
  <p:tag name="KSO_WM_SLIDE_SUBTYPE" val="pureTxt"/>
  <p:tag name="KSO_WM_SLIDE_TYPE" val="sectionTitle"/>
  <p:tag name="KSO_WM_SLIDE_LAYOUT_CNT" val="1_1_1"/>
  <p:tag name="KSO_WM_SLIDE_LAYOUT" val="a_f_e"/>
  <p:tag name="KSO_WM_SLIDE_ITEM_CNT" val="2"/>
  <p:tag name="KSO_WM_SLIDE_INDEX" val="7"/>
  <p:tag name="KSO_WM_SLIDE_ID" val="custom20184553_7"/>
  <p:tag name="KSO_WM_TAG_VERSION" val="1.0"/>
  <p:tag name="KSO_WM_TEMPLATE_INDEX" val="20184553"/>
  <p:tag name="KSO_WM_TEMPLATE_CATEGORY" val="custom"/>
</p:tagLst>
</file>

<file path=ppt/tags/tag111.xml><?xml version="1.0" encoding="utf-8"?>
<p:tagLst xmlns:p="http://schemas.openxmlformats.org/presentationml/2006/main">
  <p:tag name="KSO_WM_TAG_VERSION" val="1.0"/>
  <p:tag name="KSO_WM_BEAUTIFY_FLAG" val="#wm#"/>
  <p:tag name="KSO_WM_UNIT_TYPE" val="i"/>
  <p:tag name="KSO_WM_UNIT_ID" val="diagram160430_4*i*0"/>
  <p:tag name="KSO_WM_TEMPLATE_CATEGORY" val="diagram"/>
  <p:tag name="KSO_WM_TEMPLATE_INDEX" val="160430"/>
  <p:tag name="KSO_WM_UNIT_INDEX" val="0"/>
</p:tagLst>
</file>

<file path=ppt/tags/tag112.xml><?xml version="1.0" encoding="utf-8"?>
<p:tagLst xmlns:p="http://schemas.openxmlformats.org/presentationml/2006/main">
  <p:tag name="KSO_WM_TEMPLATE_CATEGORY" val="diagram"/>
  <p:tag name="KSO_WM_TEMPLATE_INDEX" val="160430"/>
  <p:tag name="KSO_WM_TAG_VERSION" val="1.0"/>
  <p:tag name="KSO_WM_BEAUTIFY_FLAG" val="#wm#"/>
  <p:tag name="KSO_WM_UNIT_TYPE" val="m_h_a"/>
  <p:tag name="KSO_WM_UNIT_INDEX" val="1_1_1"/>
  <p:tag name="KSO_WM_UNIT_ID" val="diagram160430_4*m_h_a*1_1_1"/>
  <p:tag name="KSO_WM_UNIT_CLEAR" val="1"/>
  <p:tag name="KSO_WM_UNIT_LAYERLEVEL" val="1_1_1"/>
  <p:tag name="KSO_WM_UNIT_VALUE" val="36"/>
  <p:tag name="KSO_WM_UNIT_HIGHLIGHT" val="0"/>
  <p:tag name="KSO_WM_UNIT_COMPATIBLE" val="0"/>
  <p:tag name="KSO_WM_DIAGRAM_GROUP_CODE" val="m1-1"/>
  <p:tag name="KSO_WM_UNIT_PRESET_TEXT" val="Lorem ipsum dolor"/>
  <p:tag name="KSO_WM_UNIT_FILL_FORE_SCHEMECOLOR_INDEX" val="5"/>
  <p:tag name="KSO_WM_UNIT_FILL_TYPE" val="1"/>
  <p:tag name="KSO_WM_UNIT_TEXT_FILL_FORE_SCHEMECOLOR_INDEX" val="14"/>
  <p:tag name="KSO_WM_UNIT_TEXT_FILL_TYPE" val="1"/>
  <p:tag name="KSO_WM_UNIT_USESOURCEFORMAT_APPLY" val="0"/>
</p:tagLst>
</file>

<file path=ppt/tags/tag113.xml><?xml version="1.0" encoding="utf-8"?>
<p:tagLst xmlns:p="http://schemas.openxmlformats.org/presentationml/2006/main">
  <p:tag name="KSO_WM_TEMPLATE_CATEGORY" val="diagram"/>
  <p:tag name="KSO_WM_TEMPLATE_INDEX" val="160430"/>
  <p:tag name="KSO_WM_TAG_VERSION" val="1.0"/>
  <p:tag name="KSO_WM_BEAUTIFY_FLAG" val="#wm#"/>
  <p:tag name="KSO_WM_UNIT_TYPE" val="m_i"/>
  <p:tag name="KSO_WM_UNIT_INDEX" val="1_1"/>
  <p:tag name="KSO_WM_UNIT_ID" val="diagram160430_4*m_i*1_1"/>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0"/>
</p:tagLst>
</file>

<file path=ppt/tags/tag114.xml><?xml version="1.0" encoding="utf-8"?>
<p:tagLst xmlns:p="http://schemas.openxmlformats.org/presentationml/2006/main">
  <p:tag name="KSO_WM_TEMPLATE_CATEGORY" val="diagram"/>
  <p:tag name="KSO_WM_TEMPLATE_INDEX" val="160430"/>
  <p:tag name="KSO_WM_TAG_VERSION" val="1.0"/>
  <p:tag name="KSO_WM_BEAUTIFY_FLAG" val="#wm#"/>
  <p:tag name="KSO_WM_UNIT_TYPE" val="m_h_f"/>
  <p:tag name="KSO_WM_UNIT_INDEX" val="1_1_1"/>
  <p:tag name="KSO_WM_UNIT_ID" val="diagram160430_4*m_h_f*1_1_1"/>
  <p:tag name="KSO_WM_UNIT_CLEAR" val="1"/>
  <p:tag name="KSO_WM_UNIT_LAYERLEVEL" val="1_1_1"/>
  <p:tag name="KSO_WM_UNIT_VALUE" val="60"/>
  <p:tag name="KSO_WM_UNIT_HIGHLIGHT" val="0"/>
  <p:tag name="KSO_WM_UNIT_COMPATIBLE" val="0"/>
  <p:tag name="KSO_WM_DIAGRAM_GROUP_CODE" val="m1-1"/>
  <p:tag name="KSO_WM_UNIT_PRESET_TEXT" val="Lorem ipsum dolor sit amet, consectetur adipisicing elit."/>
  <p:tag name="KSO_WM_UNIT_TEXT_FILL_FORE_SCHEMECOLOR_INDEX" val="13"/>
  <p:tag name="KSO_WM_UNIT_TEXT_FILL_TYPE" val="1"/>
  <p:tag name="KSO_WM_UNIT_USESOURCEFORMAT_APPLY" val="0"/>
</p:tagLst>
</file>

<file path=ppt/tags/tag115.xml><?xml version="1.0" encoding="utf-8"?>
<p:tagLst xmlns:p="http://schemas.openxmlformats.org/presentationml/2006/main">
  <p:tag name="KSO_WM_TEMPLATE_CATEGORY" val="diagram"/>
  <p:tag name="KSO_WM_TEMPLATE_INDEX" val="160430"/>
  <p:tag name="KSO_WM_TAG_VERSION" val="1.0"/>
  <p:tag name="KSO_WM_BEAUTIFY_FLAG" val="#wm#"/>
  <p:tag name="KSO_WM_UNIT_TYPE" val="m_i"/>
  <p:tag name="KSO_WM_UNIT_INDEX" val="1_2"/>
  <p:tag name="KSO_WM_UNIT_ID" val="diagram160430_4*m_i*1_2"/>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0"/>
</p:tagLst>
</file>

<file path=ppt/tags/tag116.xml><?xml version="1.0" encoding="utf-8"?>
<p:tagLst xmlns:p="http://schemas.openxmlformats.org/presentationml/2006/main">
  <p:tag name="KSO_WM_TAG_VERSION" val="1.0"/>
  <p:tag name="KSO_WM_BEAUTIFY_FLAG" val="#wm#"/>
  <p:tag name="KSO_WM_UNIT_TYPE" val="i"/>
  <p:tag name="KSO_WM_UNIT_ID" val="diagram160430_4*i*8"/>
  <p:tag name="KSO_WM_TEMPLATE_CATEGORY" val="diagram"/>
  <p:tag name="KSO_WM_TEMPLATE_INDEX" val="160430"/>
  <p:tag name="KSO_WM_UNIT_INDEX" val="8"/>
</p:tagLst>
</file>

<file path=ppt/tags/tag117.xml><?xml version="1.0" encoding="utf-8"?>
<p:tagLst xmlns:p="http://schemas.openxmlformats.org/presentationml/2006/main">
  <p:tag name="KSO_WM_TEMPLATE_CATEGORY" val="diagram"/>
  <p:tag name="KSO_WM_TEMPLATE_INDEX" val="160430"/>
  <p:tag name="KSO_WM_TAG_VERSION" val="1.0"/>
  <p:tag name="KSO_WM_BEAUTIFY_FLAG" val="#wm#"/>
  <p:tag name="KSO_WM_UNIT_TYPE" val="m_h_a"/>
  <p:tag name="KSO_WM_UNIT_INDEX" val="1_2_1"/>
  <p:tag name="KSO_WM_UNIT_ID" val="diagram160430_4*m_h_a*1_2_1"/>
  <p:tag name="KSO_WM_UNIT_CLEAR" val="1"/>
  <p:tag name="KSO_WM_UNIT_LAYERLEVEL" val="1_1_1"/>
  <p:tag name="KSO_WM_UNIT_VALUE" val="36"/>
  <p:tag name="KSO_WM_UNIT_HIGHLIGHT" val="0"/>
  <p:tag name="KSO_WM_UNIT_COMPATIBLE" val="0"/>
  <p:tag name="KSO_WM_DIAGRAM_GROUP_CODE" val="m1-1"/>
  <p:tag name="KSO_WM_UNIT_PRESET_TEXT" val="Lorem ipsum dolor"/>
  <p:tag name="KSO_WM_UNIT_FILL_FORE_SCHEMECOLOR_INDEX" val="5"/>
  <p:tag name="KSO_WM_UNIT_FILL_TYPE" val="1"/>
  <p:tag name="KSO_WM_UNIT_TEXT_FILL_FORE_SCHEMECOLOR_INDEX" val="14"/>
  <p:tag name="KSO_WM_UNIT_TEXT_FILL_TYPE" val="1"/>
  <p:tag name="KSO_WM_UNIT_USESOURCEFORMAT_APPLY" val="0"/>
</p:tagLst>
</file>

<file path=ppt/tags/tag118.xml><?xml version="1.0" encoding="utf-8"?>
<p:tagLst xmlns:p="http://schemas.openxmlformats.org/presentationml/2006/main">
  <p:tag name="KSO_WM_TEMPLATE_CATEGORY" val="diagram"/>
  <p:tag name="KSO_WM_TEMPLATE_INDEX" val="160430"/>
  <p:tag name="KSO_WM_TAG_VERSION" val="1.0"/>
  <p:tag name="KSO_WM_BEAUTIFY_FLAG" val="#wm#"/>
  <p:tag name="KSO_WM_UNIT_TYPE" val="m_i"/>
  <p:tag name="KSO_WM_UNIT_INDEX" val="1_3"/>
  <p:tag name="KSO_WM_UNIT_ID" val="diagram160430_4*m_i*1_3"/>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0"/>
</p:tagLst>
</file>

<file path=ppt/tags/tag119.xml><?xml version="1.0" encoding="utf-8"?>
<p:tagLst xmlns:p="http://schemas.openxmlformats.org/presentationml/2006/main">
  <p:tag name="KSO_WM_TEMPLATE_CATEGORY" val="diagram"/>
  <p:tag name="KSO_WM_TEMPLATE_INDEX" val="160430"/>
  <p:tag name="KSO_WM_TAG_VERSION" val="1.0"/>
  <p:tag name="KSO_WM_BEAUTIFY_FLAG" val="#wm#"/>
  <p:tag name="KSO_WM_UNIT_TYPE" val="m_h_f"/>
  <p:tag name="KSO_WM_UNIT_INDEX" val="1_2_1"/>
  <p:tag name="KSO_WM_UNIT_ID" val="diagram160430_4*m_h_f*1_2_1"/>
  <p:tag name="KSO_WM_UNIT_CLEAR" val="1"/>
  <p:tag name="KSO_WM_UNIT_LAYERLEVEL" val="1_1_1"/>
  <p:tag name="KSO_WM_UNIT_VALUE" val="60"/>
  <p:tag name="KSO_WM_UNIT_HIGHLIGHT" val="0"/>
  <p:tag name="KSO_WM_UNIT_COMPATIBLE" val="0"/>
  <p:tag name="KSO_WM_DIAGRAM_GROUP_CODE" val="m1-1"/>
  <p:tag name="KSO_WM_UNIT_PRESET_TEXT" val="Lorem ipsum dolor sit amet, consectetur adipisicing elit."/>
  <p:tag name="KSO_WM_UNIT_TEXT_FILL_FORE_SCHEMECOLOR_INDEX" val="13"/>
  <p:tag name="KSO_WM_UNIT_TEXT_FILL_TYPE" val="1"/>
  <p:tag name="KSO_WM_UNIT_USESOURCEFORMAT_APPLY" val="0"/>
</p:tagLst>
</file>

<file path=ppt/tags/tag12.xml><?xml version="1.0" encoding="utf-8"?>
<p:tagLst xmlns:p="http://schemas.openxmlformats.org/presentationml/2006/main">
  <p:tag name="KSO_WM_TEMPLATE_CATEGORY" val="custom"/>
  <p:tag name="KSO_WM_TEMPLATE_INDEX" val="20184553"/>
  <p:tag name="KSO_WM_TAG_VERSION" val="1.0"/>
  <p:tag name="KSO_WM_BEAUTIFY_FLAG" val="#wm#"/>
  <p:tag name="KSO_WM_UNIT_CLEAR" val="1"/>
  <p:tag name="KSO_WM_UNIT_TYPE" val="l_h_i"/>
  <p:tag name="KSO_WM_UNIT_INDEX" val="1_2_3"/>
  <p:tag name="KSO_WM_UNIT_ID" val="custom20184553_23*l_h_i*1_2_3"/>
  <p:tag name="KSO_WM_UNIT_LAYERLEVEL" val="1_1_1"/>
  <p:tag name="KSO_WM_DIAGRAM_GROUP_CODE" val="l1-2"/>
  <p:tag name="KSO_WM_UNIT_LINE_FORE_SCHEMECOLOR_INDEX" val="5"/>
  <p:tag name="KSO_WM_UNIT_LINE_FILL_TYPE" val="2"/>
  <p:tag name="KSO_WM_UNIT_USESOURCEFORMAT_APPLY" val="1"/>
</p:tagLst>
</file>

<file path=ppt/tags/tag120.xml><?xml version="1.0" encoding="utf-8"?>
<p:tagLst xmlns:p="http://schemas.openxmlformats.org/presentationml/2006/main">
  <p:tag name="KSO_WM_TEMPLATE_CATEGORY" val="diagram"/>
  <p:tag name="KSO_WM_TEMPLATE_INDEX" val="160430"/>
  <p:tag name="KSO_WM_TAG_VERSION" val="1.0"/>
  <p:tag name="KSO_WM_BEAUTIFY_FLAG" val="#wm#"/>
  <p:tag name="KSO_WM_UNIT_RELATE_UNITID" val="259*m*1"/>
  <p:tag name="KSO_WM_UNIT_TYPE" val="a"/>
  <p:tag name="KSO_WM_UNIT_INDEX" val="1"/>
  <p:tag name="KSO_WM_UNIT_ID" val="diagram160430_4*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121.xml><?xml version="1.0" encoding="utf-8"?>
<p:tagLst xmlns:p="http://schemas.openxmlformats.org/presentationml/2006/main">
  <p:tag name="KSO_WM_TEMPLATE_CATEGORY" val="diagram"/>
  <p:tag name="KSO_WM_TEMPLATE_INDEX" val="160430"/>
  <p:tag name="KSO_WM_TAG_VERSION" val="1.0"/>
  <p:tag name="KSO_WM_BEAUTIFY_FLAG" val="#wm#"/>
  <p:tag name="KSO_WM_UNIT_TYPE" val="m_i"/>
  <p:tag name="KSO_WM_UNIT_INDEX" val="1_4"/>
  <p:tag name="KSO_WM_UNIT_ID" val="diagram160430_4*m_i*1_4"/>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0"/>
</p:tagLst>
</file>

<file path=ppt/tags/tag122.xml><?xml version="1.0" encoding="utf-8"?>
<p:tagLst xmlns:p="http://schemas.openxmlformats.org/presentationml/2006/main">
  <p:tag name="KSO_WM_TAG_VERSION" val="1.0"/>
  <p:tag name="KSO_WM_BEAUTIFY_FLAG" val="#wm#"/>
  <p:tag name="KSO_WM_UNIT_TYPE" val="i"/>
  <p:tag name="KSO_WM_UNIT_ID" val="diagram160430_4*i*17"/>
  <p:tag name="KSO_WM_TEMPLATE_CATEGORY" val="diagram"/>
  <p:tag name="KSO_WM_TEMPLATE_INDEX" val="160430"/>
  <p:tag name="KSO_WM_UNIT_INDEX" val="17"/>
</p:tagLst>
</file>

<file path=ppt/tags/tag123.xml><?xml version="1.0" encoding="utf-8"?>
<p:tagLst xmlns:p="http://schemas.openxmlformats.org/presentationml/2006/main">
  <p:tag name="KSO_WM_TEMPLATE_CATEGORY" val="diagram"/>
  <p:tag name="KSO_WM_TEMPLATE_INDEX" val="160430"/>
  <p:tag name="KSO_WM_TAG_VERSION" val="1.0"/>
  <p:tag name="KSO_WM_BEAUTIFY_FLAG" val="#wm#"/>
  <p:tag name="KSO_WM_UNIT_TYPE" val="m_h_a"/>
  <p:tag name="KSO_WM_UNIT_INDEX" val="1_3_1"/>
  <p:tag name="KSO_WM_UNIT_ID" val="diagram160430_4*m_h_a*1_3_1"/>
  <p:tag name="KSO_WM_UNIT_CLEAR" val="1"/>
  <p:tag name="KSO_WM_UNIT_LAYERLEVEL" val="1_1_1"/>
  <p:tag name="KSO_WM_UNIT_VALUE" val="36"/>
  <p:tag name="KSO_WM_UNIT_HIGHLIGHT" val="0"/>
  <p:tag name="KSO_WM_UNIT_COMPATIBLE" val="0"/>
  <p:tag name="KSO_WM_DIAGRAM_GROUP_CODE" val="m1-1"/>
  <p:tag name="KSO_WM_UNIT_PRESET_TEXT" val="Lorem ipsum dolor"/>
  <p:tag name="KSO_WM_UNIT_FILL_FORE_SCHEMECOLOR_INDEX" val="5"/>
  <p:tag name="KSO_WM_UNIT_FILL_TYPE" val="1"/>
  <p:tag name="KSO_WM_UNIT_TEXT_FILL_FORE_SCHEMECOLOR_INDEX" val="14"/>
  <p:tag name="KSO_WM_UNIT_TEXT_FILL_TYPE" val="1"/>
  <p:tag name="KSO_WM_UNIT_USESOURCEFORMAT_APPLY" val="0"/>
</p:tagLst>
</file>

<file path=ppt/tags/tag124.xml><?xml version="1.0" encoding="utf-8"?>
<p:tagLst xmlns:p="http://schemas.openxmlformats.org/presentationml/2006/main">
  <p:tag name="KSO_WM_TEMPLATE_CATEGORY" val="diagram"/>
  <p:tag name="KSO_WM_TEMPLATE_INDEX" val="160430"/>
  <p:tag name="KSO_WM_TAG_VERSION" val="1.0"/>
  <p:tag name="KSO_WM_BEAUTIFY_FLAG" val="#wm#"/>
  <p:tag name="KSO_WM_UNIT_TYPE" val="m_i"/>
  <p:tag name="KSO_WM_UNIT_INDEX" val="1_5"/>
  <p:tag name="KSO_WM_UNIT_ID" val="diagram160430_4*m_i*1_5"/>
  <p:tag name="KSO_WM_UNIT_CLEAR" val="1"/>
  <p:tag name="KSO_WM_UNIT_LAYERLEVEL" val="1_1"/>
  <p:tag name="KSO_WM_DIAGRAM_GROUP_CODE" val="m1-1"/>
  <p:tag name="KSO_WM_UNIT_FILL_FORE_SCHEMECOLOR_INDEX" val="5"/>
  <p:tag name="KSO_WM_UNIT_FILL_TYPE" val="1"/>
  <p:tag name="KSO_WM_UNIT_TEXT_FILL_FORE_SCHEMECOLOR_INDEX" val="13"/>
  <p:tag name="KSO_WM_UNIT_TEXT_FILL_TYPE" val="1"/>
  <p:tag name="KSO_WM_UNIT_USESOURCEFORMAT_APPLY" val="0"/>
</p:tagLst>
</file>

<file path=ppt/tags/tag125.xml><?xml version="1.0" encoding="utf-8"?>
<p:tagLst xmlns:p="http://schemas.openxmlformats.org/presentationml/2006/main">
  <p:tag name="KSO_WM_TEMPLATE_CATEGORY" val="diagram"/>
  <p:tag name="KSO_WM_TEMPLATE_INDEX" val="160430"/>
  <p:tag name="KSO_WM_TAG_VERSION" val="1.0"/>
  <p:tag name="KSO_WM_BEAUTIFY_FLAG" val="#wm#"/>
  <p:tag name="KSO_WM_UNIT_TYPE" val="m_h_f"/>
  <p:tag name="KSO_WM_UNIT_INDEX" val="1_3_1"/>
  <p:tag name="KSO_WM_UNIT_ID" val="diagram160430_4*m_h_f*1_3_1"/>
  <p:tag name="KSO_WM_UNIT_CLEAR" val="1"/>
  <p:tag name="KSO_WM_UNIT_LAYERLEVEL" val="1_1_1"/>
  <p:tag name="KSO_WM_UNIT_VALUE" val="60"/>
  <p:tag name="KSO_WM_UNIT_HIGHLIGHT" val="0"/>
  <p:tag name="KSO_WM_UNIT_COMPATIBLE" val="0"/>
  <p:tag name="KSO_WM_DIAGRAM_GROUP_CODE" val="m1-1"/>
  <p:tag name="KSO_WM_UNIT_PRESET_TEXT" val="Lorem ipsum dolor sit amet, consectetur adipisicing elit."/>
  <p:tag name="KSO_WM_UNIT_TEXT_FILL_FORE_SCHEMECOLOR_INDEX" val="13"/>
  <p:tag name="KSO_WM_UNIT_TEXT_FILL_TYPE" val="1"/>
  <p:tag name="KSO_WM_UNIT_USESOURCEFORMAT_APPLY" val="0"/>
</p:tagLst>
</file>

<file path=ppt/tags/tag126.xml><?xml version="1.0" encoding="utf-8"?>
<p:tagLst xmlns:p="http://schemas.openxmlformats.org/presentationml/2006/main">
  <p:tag name="KSO_WM_SLIDE_ID" val="diagram160430_4"/>
  <p:tag name="KSO_WM_SLIDE_INDEX" val="4"/>
  <p:tag name="KSO_WM_SLIDE_ITEM_CNT" val="3"/>
  <p:tag name="KSO_WM_SLIDE_LAYOUT" val="m_a"/>
  <p:tag name="KSO_WM_SLIDE_LAYOUT_CNT" val="1_1"/>
  <p:tag name="KSO_WM_SLIDE_TYPE" val="text"/>
  <p:tag name="KSO_WM_BEAUTIFY_FLAG" val="#wm#"/>
  <p:tag name="KSO_WM_SLIDE_POSITION" val="78*153"/>
  <p:tag name="KSO_WM_SLIDE_SIZE" val="803*307"/>
  <p:tag name="KSO_WM_TEMPLATE_CATEGORY" val="custom"/>
  <p:tag name="KSO_WM_TEMPLATE_INDEX" val="20184553"/>
  <p:tag name="KSO_WM_DIAGRAM_GROUP_CODE" val="m1-1"/>
  <p:tag name="KSO_WM_TAG_VERSION" val="1.0"/>
  <p:tag name="KSO_WM_SLIDE_SUBTYPE" val="diag"/>
</p:tagLst>
</file>

<file path=ppt/tags/tag127.xml><?xml version="1.0" encoding="utf-8"?>
<p:tagLst xmlns:p="http://schemas.openxmlformats.org/presentationml/2006/main">
  <p:tag name="KSO_WM_BEAUTIFY_FLAG" val="#wm#"/>
  <p:tag name="KSO_WM_TEMPLATE_CATEGORY" val="custom"/>
  <p:tag name="KSO_WM_TEMPLATE_INDEX" val="20184553"/>
</p:tagLst>
</file>

<file path=ppt/tags/tag128.xml><?xml version="1.0" encoding="utf-8"?>
<p:tagLst xmlns:p="http://schemas.openxmlformats.org/presentationml/2006/main">
  <p:tag name="KSO_WM_BEAUTIFY_FLAG" val="#wm#"/>
  <p:tag name="KSO_WM_TEMPLATE_CATEGORY" val="custom"/>
  <p:tag name="KSO_WM_TEMPLATE_INDEX" val="20184553"/>
</p:tagLst>
</file>

<file path=ppt/tags/tag129.xml><?xml version="1.0" encoding="utf-8"?>
<p:tagLst xmlns:p="http://schemas.openxmlformats.org/presentationml/2006/main">
  <p:tag name="KSO_WM_TAG_VERSION" val="1.0"/>
  <p:tag name="KSO_WM_BEAUTIFY_FLAG" val="#wm#"/>
  <p:tag name="KSO_WM_TEMPLATE_CATEGORY" val="diagram"/>
  <p:tag name="KSO_WM_TEMPLATE_INDEX" val="169399"/>
  <p:tag name="KSO_WM_UNIT_TYPE" val="a"/>
  <p:tag name="KSO_WM_UNIT_INDEX" val="1"/>
  <p:tag name="KSO_WM_UNIT_ID" val="custom160239_26*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23"/>
</p:tagLst>
</file>

<file path=ppt/tags/tag13.xml><?xml version="1.0" encoding="utf-8"?>
<p:tagLst xmlns:p="http://schemas.openxmlformats.org/presentationml/2006/main">
  <p:tag name="KSO_WM_TEMPLATE_CATEGORY" val="custom"/>
  <p:tag name="KSO_WM_TEMPLATE_INDEX" val="20184553"/>
  <p:tag name="KSO_WM_TAG_VERSION" val="1.0"/>
  <p:tag name="KSO_WM_BEAUTIFY_FLAG" val="#wm#"/>
  <p:tag name="KSO_WM_UNIT_CLEAR" val="1"/>
  <p:tag name="KSO_WM_UNIT_TYPE" val="l_h_i"/>
  <p:tag name="KSO_WM_UNIT_INDEX" val="1_2_2"/>
  <p:tag name="KSO_WM_UNIT_ID" val="custom20184553_23*l_h_i*1_2_2"/>
  <p:tag name="KSO_WM_UNIT_LAYERLEVEL" val="1_1_1"/>
  <p:tag name="KSO_WM_DIAGRAM_GROUP_CODE" val="l1-2"/>
  <p:tag name="KSO_WM_UNIT_FILL_FORE_SCHEMECOLOR_INDEX" val="5"/>
  <p:tag name="KSO_WM_UNIT_FILL_TYPE" val="1"/>
  <p:tag name="KSO_WM_UNIT_TEXT_FILL_FORE_SCHEMECOLOR_INDEX" val="6"/>
  <p:tag name="KSO_WM_UNIT_TEXT_FILL_TYPE" val="1"/>
  <p:tag name="KSO_WM_UNIT_USESOURCEFORMAT_APPLY" val="1"/>
</p:tagLst>
</file>

<file path=ppt/tags/tag130.xml><?xml version="1.0" encoding="utf-8"?>
<p:tagLst xmlns:p="http://schemas.openxmlformats.org/presentationml/2006/main">
  <p:tag name="KSO_WM_TEMPLATE_CATEGORY" val="custom"/>
  <p:tag name="KSO_WM_TEMPLATE_INDEX" val="20184553"/>
  <p:tag name="KSO_WM_TAG_VERSION" val="1.0"/>
  <p:tag name="KSO_WM_SLIDE_ID" val="diagram169399_1"/>
  <p:tag name="KSO_WM_SLIDE_INDEX" val="1"/>
  <p:tag name="KSO_WM_SLIDE_ITEM_CNT" val="2"/>
  <p:tag name="KSO_WM_SLIDE_LAYOUT" val="a_f_d"/>
  <p:tag name="KSO_WM_SLIDE_LAYOUT_CNT" val="1_1_1"/>
  <p:tag name="KSO_WM_SLIDE_TYPE" val="text"/>
  <p:tag name="KSO_WM_BEAUTIFY_FLAG" val="#wm#"/>
  <p:tag name="KSO_WM_SLIDE_POSITION" val="64*169"/>
  <p:tag name="KSO_WM_SLIDE_SIZE" val="807*259"/>
</p:tagLst>
</file>

<file path=ppt/tags/tag131.xml><?xml version="1.0" encoding="utf-8"?>
<p:tagLst xmlns:p="http://schemas.openxmlformats.org/presentationml/2006/main">
  <p:tag name="KSO_WM_BEAUTIFY_FLAG" val="#wm#"/>
  <p:tag name="KSO_WM_TEMPLATE_CATEGORY" val="custom"/>
  <p:tag name="KSO_WM_TEMPLATE_INDEX" val="20184553"/>
</p:tagLst>
</file>

<file path=ppt/tags/tag132.xml><?xml version="1.0" encoding="utf-8"?>
<p:tagLst xmlns:p="http://schemas.openxmlformats.org/presentationml/2006/main">
  <p:tag name="KSO_WM_BEAUTIFY_FLAG" val="#wm#"/>
  <p:tag name="KSO_WM_TEMPLATE_CATEGORY" val="custom"/>
  <p:tag name="KSO_WM_TEMPLATE_INDEX" val="20184553"/>
</p:tagLst>
</file>

<file path=ppt/tags/tag133.xml><?xml version="1.0" encoding="utf-8"?>
<p:tagLst xmlns:p="http://schemas.openxmlformats.org/presentationml/2006/main">
  <p:tag name="KSO_WM_BEAUTIFY_FLAG" val="#wm#"/>
  <p:tag name="KSO_WM_TEMPLATE_CATEGORY" val="custom"/>
  <p:tag name="KSO_WM_TEMPLATE_INDEX" val="20184553"/>
</p:tagLst>
</file>

<file path=ppt/tags/tag134.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135.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144"/>
  <p:tag name="KSO_WM_UNIT_LAYERLEVEL" val="1"/>
  <p:tag name="KSO_WM_UNIT_INDEX" val="1"/>
  <p:tag name="KSO_WM_UNIT_ID" val="custom20184553_25*f*1"/>
  <p:tag name="KSO_WM_UNIT_TYPE" val="f"/>
</p:tagLst>
</file>

<file path=ppt/tags/tag136.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137.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138.xml><?xml version="1.0" encoding="utf-8"?>
<p:tagLst xmlns:p="http://schemas.openxmlformats.org/presentationml/2006/main">
  <p:tag name="KSO_WM_TAG_VERSION" val="1.0"/>
  <p:tag name="KSO_WM_BEAUTIFY_FLAG" val="#wm#"/>
  <p:tag name="KSO_WM_UNIT_TYPE" val="i"/>
  <p:tag name="KSO_WM_UNIT_ID" val="diagram169399_1*i*0"/>
  <p:tag name="KSO_WM_TEMPLATE_CATEGORY" val="diagram"/>
  <p:tag name="KSO_WM_TEMPLATE_INDEX" val="169399"/>
  <p:tag name="KSO_WM_UNIT_INDEX" val="0"/>
</p:tagLst>
</file>

<file path=ppt/tags/tag139.xml><?xml version="1.0" encoding="utf-8"?>
<p:tagLst xmlns:p="http://schemas.openxmlformats.org/presentationml/2006/main">
  <p:tag name="KSO_WM_TAG_VERSION" val="1.0"/>
  <p:tag name="KSO_WM_BEAUTIFY_FLAG" val="#wm#"/>
  <p:tag name="KSO_WM_TEMPLATE_CATEGORY" val="diagram"/>
  <p:tag name="KSO_WM_TEMPLATE_INDEX" val="169399"/>
  <p:tag name="KSO_WM_UNIT_TYPE" val="a"/>
  <p:tag name="KSO_WM_UNIT_INDEX" val="1"/>
  <p:tag name="KSO_WM_UNIT_ID" val="custom160239_26*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23"/>
</p:tagLst>
</file>

<file path=ppt/tags/tag14.xml><?xml version="1.0" encoding="utf-8"?>
<p:tagLst xmlns:p="http://schemas.openxmlformats.org/presentationml/2006/main">
  <p:tag name="KSO_WM_TEMPLATE_CATEGORY" val="custom"/>
  <p:tag name="KSO_WM_TEMPLATE_INDEX" val="20184553"/>
  <p:tag name="KSO_WM_TAG_VERSION" val="1.0"/>
  <p:tag name="KSO_WM_BEAUTIFY_FLAG" val="#wm#"/>
  <p:tag name="KSO_WM_UNIT_CLEAR" val="1"/>
  <p:tag name="KSO_WM_UNIT_TYPE" val="l_h_i"/>
  <p:tag name="KSO_WM_UNIT_INDEX" val="1_2_1"/>
  <p:tag name="KSO_WM_UNIT_ID" val="custom20184553_23*l_h_i*1_2_1"/>
  <p:tag name="KSO_WM_UNIT_LAYERLEVEL" val="1_1_1"/>
  <p:tag name="KSO_WM_DIAGRAM_GROUP_CODE" val="l1-2"/>
  <p:tag name="KSO_WM_UNIT_TEXT_FILL_FORE_SCHEMECOLOR_INDEX" val="13"/>
  <p:tag name="KSO_WM_UNIT_TEXT_FILL_TYPE" val="1"/>
  <p:tag name="KSO_WM_UNIT_USESOURCEFORMAT_APPLY" val="1"/>
</p:tagLst>
</file>

<file path=ppt/tags/tag140.xml><?xml version="1.0" encoding="utf-8"?>
<p:tagLst xmlns:p="http://schemas.openxmlformats.org/presentationml/2006/main">
  <p:tag name="KSO_WM_TEMPLATE_CATEGORY" val="custom"/>
  <p:tag name="KSO_WM_TEMPLATE_INDEX" val="20184553"/>
  <p:tag name="KSO_WM_TAG_VERSION" val="1.0"/>
  <p:tag name="KSO_WM_SLIDE_ID" val="diagram169399_1"/>
  <p:tag name="KSO_WM_SLIDE_INDEX" val="1"/>
  <p:tag name="KSO_WM_SLIDE_ITEM_CNT" val="2"/>
  <p:tag name="KSO_WM_SLIDE_LAYOUT" val="a_f_d"/>
  <p:tag name="KSO_WM_SLIDE_LAYOUT_CNT" val="1_1_1"/>
  <p:tag name="KSO_WM_SLIDE_TYPE" val="text"/>
  <p:tag name="KSO_WM_BEAUTIFY_FLAG" val="#wm#"/>
  <p:tag name="KSO_WM_SLIDE_POSITION" val="64*169"/>
  <p:tag name="KSO_WM_SLIDE_SIZE" val="807*259"/>
</p:tagLst>
</file>

<file path=ppt/tags/tag141.xml><?xml version="1.0" encoding="utf-8"?>
<p:tagLst xmlns:p="http://schemas.openxmlformats.org/presentationml/2006/main">
  <p:tag name="KSO_WM_BEAUTIFY_FLAG" val="#wm#"/>
  <p:tag name="KSO_WM_TEMPLATE_CATEGORY" val="custom"/>
  <p:tag name="KSO_WM_TEMPLATE_INDEX" val="20184553"/>
</p:tagLst>
</file>

<file path=ppt/tags/tag142.xml><?xml version="1.0" encoding="utf-8"?>
<p:tagLst xmlns:p="http://schemas.openxmlformats.org/presentationml/2006/main">
  <p:tag name="KSO_WM_TEMPLATE_CATEGORY" val="custom"/>
  <p:tag name="KSO_WM_TEMPLATE_INDEX" val="20184553"/>
  <p:tag name="KSO_WM_UNIT_CLEAR" val="0"/>
  <p:tag name="KSO_WM_UNIT_COMPATIBLE" val="0"/>
  <p:tag name="KSO_WM_UNIT_HIGHLIGHT" val="0"/>
  <p:tag name="KSO_WM_UNIT_ISCONTENTSTITLE" val="0"/>
  <p:tag name="KSO_WM_UNIT_VALUE" val="10"/>
  <p:tag name="KSO_WM_UNIT_LAYERLEVEL" val="1"/>
  <p:tag name="KSO_WM_UNIT_INDEX" val="1"/>
  <p:tag name="KSO_WM_UNIT_ID" val="custom20184553_7*a*1"/>
  <p:tag name="KSO_WM_UNIT_TYPE" val="a"/>
  <p:tag name="KSO_WM_BEAUTIFY_FLAG" val="#wm#"/>
  <p:tag name="KSO_WM_TAG_VERSION" val="1.0"/>
  <p:tag name="KSO_WM_UNIT_PRESET_TEXT" val="SECTION TITLE"/>
</p:tagLst>
</file>

<file path=ppt/tags/tag143.xml><?xml version="1.0" encoding="utf-8"?>
<p:tagLst xmlns:p="http://schemas.openxmlformats.org/presentationml/2006/main">
  <p:tag name="KSO_WM_TEMPLATE_CATEGORY" val="custom"/>
  <p:tag name="KSO_WM_TEMPLATE_INDEX" val="20184553"/>
  <p:tag name="KSO_WM_UNIT_PRESET_TEXT_LEN" val="57"/>
  <p:tag name="KSO_WM_UNIT_PRESET_TEXT_INDEX" val="4"/>
  <p:tag name="KSO_WM_UNIT_CLEAR" val="0"/>
  <p:tag name="KSO_WM_UNIT_COMPATIBLE" val="0"/>
  <p:tag name="KSO_WM_UNIT_HIGHLIGHT" val="0"/>
  <p:tag name="KSO_WM_UNIT_VALUE" val="28"/>
  <p:tag name="KSO_WM_UNIT_LAYERLEVEL" val="1"/>
  <p:tag name="KSO_WM_UNIT_INDEX" val="1"/>
  <p:tag name="KSO_WM_UNIT_ID" val="custom20184553_7*f*1"/>
  <p:tag name="KSO_WM_UNIT_TYPE" val="f"/>
  <p:tag name="KSO_WM_BEAUTIFY_FLAG" val="#wm#"/>
  <p:tag name="KSO_WM_TAG_VERSION" val="1.0"/>
</p:tagLst>
</file>

<file path=ppt/tags/tag144.xml><?xml version="1.0" encoding="utf-8"?>
<p:tagLst xmlns:p="http://schemas.openxmlformats.org/presentationml/2006/main">
  <p:tag name="KSO_WM_TAG_VERSION" val="1.0"/>
  <p:tag name="KSO_WM_BEAUTIFY_FLAG" val="#wm#"/>
  <p:tag name="KSO_WM_UNIT_TYPE" val="i"/>
  <p:tag name="KSO_WM_UNIT_ID" val="custom20184553_7*i*2"/>
  <p:tag name="KSO_WM_TEMPLATE_CATEGORY" val="custom"/>
  <p:tag name="KSO_WM_TEMPLATE_INDEX" val="20184553"/>
  <p:tag name="KSO_WM_UNIT_INDEX" val="2"/>
</p:tagLst>
</file>

<file path=ppt/tags/tag145.xml><?xml version="1.0" encoding="utf-8"?>
<p:tagLst xmlns:p="http://schemas.openxmlformats.org/presentationml/2006/main">
  <p:tag name="KSO_WM_TAG_VERSION" val="1.0"/>
  <p:tag name="KSO_WM_BEAUTIFY_FLAG" val="#wm#"/>
  <p:tag name="KSO_WM_UNIT_TYPE" val="i"/>
  <p:tag name="KSO_WM_UNIT_ID" val="custom20184553_7*i*8"/>
  <p:tag name="KSO_WM_TEMPLATE_CATEGORY" val="custom"/>
  <p:tag name="KSO_WM_TEMPLATE_INDEX" val="20184553"/>
  <p:tag name="KSO_WM_UNIT_INDEX" val="8"/>
</p:tagLst>
</file>

<file path=ppt/tags/tag146.xml><?xml version="1.0" encoding="utf-8"?>
<p:tagLst xmlns:p="http://schemas.openxmlformats.org/presentationml/2006/main">
  <p:tag name="KSO_WM_TAG_VERSION" val="1.0"/>
  <p:tag name="KSO_WM_BEAUTIFY_FLAG" val="#wm#"/>
  <p:tag name="KSO_WM_UNIT_TYPE" val="i"/>
  <p:tag name="KSO_WM_UNIT_ID" val="custom20184553_7*i*9"/>
  <p:tag name="KSO_WM_TEMPLATE_CATEGORY" val="custom"/>
  <p:tag name="KSO_WM_TEMPLATE_INDEX" val="20184553"/>
  <p:tag name="KSO_WM_UNIT_INDEX" val="9"/>
</p:tagLst>
</file>

<file path=ppt/tags/tag147.xml><?xml version="1.0" encoding="utf-8"?>
<p:tagLst xmlns:p="http://schemas.openxmlformats.org/presentationml/2006/main">
  <p:tag name="KSO_WM_TAG_VERSION" val="1.0"/>
  <p:tag name="KSO_WM_BEAUTIFY_FLAG" val="#wm#"/>
  <p:tag name="KSO_WM_UNIT_TYPE" val="i"/>
  <p:tag name="KSO_WM_UNIT_ID" val="custom20184553_7*i*10"/>
  <p:tag name="KSO_WM_TEMPLATE_CATEGORY" val="custom"/>
  <p:tag name="KSO_WM_TEMPLATE_INDEX" val="20184553"/>
  <p:tag name="KSO_WM_UNIT_INDEX" val="10"/>
</p:tagLst>
</file>

<file path=ppt/tags/tag148.xml><?xml version="1.0" encoding="utf-8"?>
<p:tagLst xmlns:p="http://schemas.openxmlformats.org/presentationml/2006/main">
  <p:tag name="KSO_WM_TAG_VERSION" val="1.0"/>
  <p:tag name="KSO_WM_BEAUTIFY_FLAG" val="#wm#"/>
  <p:tag name="KSO_WM_UNIT_TYPE" val="i"/>
  <p:tag name="KSO_WM_UNIT_ID" val="custom20184553_7*i*11"/>
  <p:tag name="KSO_WM_TEMPLATE_CATEGORY" val="custom"/>
  <p:tag name="KSO_WM_TEMPLATE_INDEX" val="20184553"/>
  <p:tag name="KSO_WM_UNIT_INDEX" val="11"/>
</p:tagLst>
</file>

<file path=ppt/tags/tag149.xml><?xml version="1.0" encoding="utf-8"?>
<p:tagLst xmlns:p="http://schemas.openxmlformats.org/presentationml/2006/main">
  <p:tag name="KSO_WM_TEMPLATE_CATEGORY" val="custom"/>
  <p:tag name="KSO_WM_TEMPLATE_INDEX" val="20184553"/>
  <p:tag name="KSO_WM_UNIT_CLEAR" val="0"/>
  <p:tag name="KSO_WM_UNIT_COMPATIBLE" val="1"/>
  <p:tag name="KSO_WM_UNIT_HIGHLIGHT" val="0"/>
  <p:tag name="KSO_WM_UNIT_VALUE" val="0"/>
  <p:tag name="KSO_WM_UNIT_LAYERLEVEL" val="1"/>
  <p:tag name="KSO_WM_UNIT_INDEX" val="1"/>
  <p:tag name="KSO_WM_UNIT_ID" val="custom20184553_7*e*1"/>
  <p:tag name="KSO_WM_UNIT_TYPE" val="e"/>
  <p:tag name="KSO_WM_BEAUTIFY_FLAG" val="#wm#"/>
  <p:tag name="KSO_WM_TAG_VERSION" val="1.0"/>
  <p:tag name="KSO_WM_UNIT_PRESET_TEXT" val="1"/>
</p:tagLst>
</file>

<file path=ppt/tags/tag15.xml><?xml version="1.0" encoding="utf-8"?>
<p:tagLst xmlns:p="http://schemas.openxmlformats.org/presentationml/2006/main">
  <p:tag name="KSO_WM_TEMPLATE_CATEGORY" val="custom"/>
  <p:tag name="KSO_WM_TEMPLATE_INDEX" val="20184553"/>
  <p:tag name="KSO_WM_TAG_VERSION" val="1.0"/>
  <p:tag name="KSO_WM_BEAUTIFY_FLAG" val="#wm#"/>
  <p:tag name="KSO_WM_UNIT_CLEAR" val="1"/>
  <p:tag name="KSO_WM_UNIT_TYPE" val="l_h_i"/>
  <p:tag name="KSO_WM_UNIT_INDEX" val="1_3_2"/>
  <p:tag name="KSO_WM_UNIT_ID" val="custom20184553_23*l_h_i*1_3_2"/>
  <p:tag name="KSO_WM_UNIT_LAYERLEVEL" val="1_1_1"/>
  <p:tag name="KSO_WM_DIAGRAM_GROUP_CODE" val="l1-2"/>
  <p:tag name="KSO_WM_UNIT_LINE_FORE_SCHEMECOLOR_INDEX" val="5"/>
  <p:tag name="KSO_WM_UNIT_LINE_FILL_TYPE" val="2"/>
  <p:tag name="KSO_WM_UNIT_USESOURCEFORMAT_APPLY" val="1"/>
</p:tagLst>
</file>

<file path=ppt/tags/tag150.xml><?xml version="1.0" encoding="utf-8"?>
<p:tagLst xmlns:p="http://schemas.openxmlformats.org/presentationml/2006/main">
  <p:tag name="KSO_WM_BEAUTIFY_FLAG" val="#wm#"/>
  <p:tag name="KSO_WM_SLIDE_SUBTYPE" val="pureTxt"/>
  <p:tag name="KSO_WM_SLIDE_TYPE" val="sectionTitle"/>
  <p:tag name="KSO_WM_SLIDE_LAYOUT_CNT" val="1_1_1"/>
  <p:tag name="KSO_WM_SLIDE_LAYOUT" val="a_f_e"/>
  <p:tag name="KSO_WM_SLIDE_ITEM_CNT" val="2"/>
  <p:tag name="KSO_WM_SLIDE_INDEX" val="7"/>
  <p:tag name="KSO_WM_SLIDE_ID" val="custom20184553_7"/>
  <p:tag name="KSO_WM_TAG_VERSION" val="1.0"/>
  <p:tag name="KSO_WM_TEMPLATE_INDEX" val="20184553"/>
  <p:tag name="KSO_WM_TEMPLATE_CATEGORY" val="custom"/>
</p:tagLst>
</file>

<file path=ppt/tags/tag151.xml><?xml version="1.0" encoding="utf-8"?>
<p:tagLst xmlns:p="http://schemas.openxmlformats.org/presentationml/2006/main">
  <p:tag name="KSO_WM_TAG_VERSION" val="1.0"/>
  <p:tag name="KSO_WM_BEAUTIFY_FLAG" val="#wm#"/>
  <p:tag name="KSO_WM_TEMPLATE_CATEGORY" val="diagram"/>
  <p:tag name="KSO_WM_TEMPLATE_INDEX" val="169399"/>
  <p:tag name="KSO_WM_UNIT_TYPE" val="f"/>
  <p:tag name="KSO_WM_UNIT_INDEX" val="1"/>
  <p:tag name="KSO_WM_UNIT_ID" val="custom160239_26*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52.xml><?xml version="1.0" encoding="utf-8"?>
<p:tagLst xmlns:p="http://schemas.openxmlformats.org/presentationml/2006/main">
  <p:tag name="KSO_WM_TEMPLATE_CATEGORY" val="custom"/>
  <p:tag name="KSO_WM_TEMPLATE_INDEX" val="20184553"/>
  <p:tag name="KSO_WM_UNIT_LAYERLEVEL" val="1"/>
  <p:tag name="KSO_WM_UNIT_VALUE" val="48"/>
  <p:tag name="KSO_WM_UNIT_ISCONTENTSTITLE" val="0"/>
  <p:tag name="KSO_WM_UNIT_HIGHLIGHT" val="0"/>
  <p:tag name="KSO_WM_UNIT_COMPATIBLE" val="0"/>
  <p:tag name="KSO_WM_UNIT_CLEAR" val="0"/>
  <p:tag name="KSO_WM_UNIT_PRESET_TEXT_INDEX" val="3"/>
  <p:tag name="KSO_WM_UNIT_PRESET_TEXT_LEN" val="17"/>
  <p:tag name="KSO_WM_UNIT_INDEX" val="1"/>
  <p:tag name="KSO_WM_UNIT_ID" val="custom20184553_5*a*1"/>
  <p:tag name="KSO_WM_UNIT_TYPE" val="a"/>
  <p:tag name="KSO_WM_BEAUTIFY_FLAG" val="#wm#"/>
  <p:tag name="KSO_WM_TAG_VERSION" val="1.0"/>
</p:tagLst>
</file>

<file path=ppt/tags/tag153.xml><?xml version="1.0" encoding="utf-8"?>
<p:tagLst xmlns:p="http://schemas.openxmlformats.org/presentationml/2006/main">
  <p:tag name="KSO_WM_BEAUTIFY_FLAG" val="#wm#"/>
  <p:tag name="KSO_WM_TEMPLATE_CATEGORY" val="custom"/>
  <p:tag name="KSO_WM_TEMPLATE_INDEX" val="20184553"/>
</p:tagLst>
</file>

<file path=ppt/tags/tag154.xml><?xml version="1.0" encoding="utf-8"?>
<p:tagLst xmlns:p="http://schemas.openxmlformats.org/presentationml/2006/main">
  <p:tag name="KSO_WM_TAG_VERSION" val="1.0"/>
  <p:tag name="KSO_WM_BEAUTIFY_FLAG" val="#wm#"/>
  <p:tag name="KSO_WM_TEMPLATE_CATEGORY" val="diagram"/>
  <p:tag name="KSO_WM_TEMPLATE_INDEX" val="169399"/>
  <p:tag name="KSO_WM_UNIT_TYPE" val="f"/>
  <p:tag name="KSO_WM_UNIT_INDEX" val="1"/>
  <p:tag name="KSO_WM_UNIT_ID" val="custom160239_26*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55.xml><?xml version="1.0" encoding="utf-8"?>
<p:tagLst xmlns:p="http://schemas.openxmlformats.org/presentationml/2006/main">
  <p:tag name="KSO_WM_TEMPLATE_CATEGORY" val="custom"/>
  <p:tag name="KSO_WM_TEMPLATE_INDEX" val="20184553"/>
  <p:tag name="KSO_WM_UNIT_LAYERLEVEL" val="1"/>
  <p:tag name="KSO_WM_UNIT_VALUE" val="48"/>
  <p:tag name="KSO_WM_UNIT_ISCONTENTSTITLE" val="0"/>
  <p:tag name="KSO_WM_UNIT_HIGHLIGHT" val="0"/>
  <p:tag name="KSO_WM_UNIT_COMPATIBLE" val="0"/>
  <p:tag name="KSO_WM_UNIT_CLEAR" val="0"/>
  <p:tag name="KSO_WM_UNIT_PRESET_TEXT_INDEX" val="3"/>
  <p:tag name="KSO_WM_UNIT_PRESET_TEXT_LEN" val="17"/>
  <p:tag name="KSO_WM_UNIT_INDEX" val="1"/>
  <p:tag name="KSO_WM_UNIT_ID" val="custom20184553_5*a*1"/>
  <p:tag name="KSO_WM_UNIT_TYPE" val="a"/>
  <p:tag name="KSO_WM_BEAUTIFY_FLAG" val="#wm#"/>
  <p:tag name="KSO_WM_TAG_VERSION" val="1.0"/>
</p:tagLst>
</file>

<file path=ppt/tags/tag156.xml><?xml version="1.0" encoding="utf-8"?>
<p:tagLst xmlns:p="http://schemas.openxmlformats.org/presentationml/2006/main">
  <p:tag name="KSO_WM_BEAUTIFY_FLAG" val="#wm#"/>
  <p:tag name="KSO_WM_TEMPLATE_CATEGORY" val="custom"/>
  <p:tag name="KSO_WM_TEMPLATE_INDEX" val="20184553"/>
</p:tagLst>
</file>

<file path=ppt/tags/tag157.xml><?xml version="1.0" encoding="utf-8"?>
<p:tagLst xmlns:p="http://schemas.openxmlformats.org/presentationml/2006/main">
  <p:tag name="KSO_WM_TAG_VERSION" val="1.0"/>
  <p:tag name="KSO_WM_BEAUTIFY_FLAG" val="#wm#"/>
  <p:tag name="KSO_WM_TEMPLATE_CATEGORY" val="diagram"/>
  <p:tag name="KSO_WM_TEMPLATE_INDEX" val="169399"/>
  <p:tag name="KSO_WM_UNIT_TYPE" val="f"/>
  <p:tag name="KSO_WM_UNIT_INDEX" val="1"/>
  <p:tag name="KSO_WM_UNIT_ID" val="custom160239_26*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58.xml><?xml version="1.0" encoding="utf-8"?>
<p:tagLst xmlns:p="http://schemas.openxmlformats.org/presentationml/2006/main">
  <p:tag name="KSO_WM_TEMPLATE_CATEGORY" val="custom"/>
  <p:tag name="KSO_WM_TEMPLATE_INDEX" val="20184553"/>
  <p:tag name="KSO_WM_UNIT_LAYERLEVEL" val="1"/>
  <p:tag name="KSO_WM_UNIT_VALUE" val="48"/>
  <p:tag name="KSO_WM_UNIT_ISCONTENTSTITLE" val="0"/>
  <p:tag name="KSO_WM_UNIT_HIGHLIGHT" val="0"/>
  <p:tag name="KSO_WM_UNIT_COMPATIBLE" val="0"/>
  <p:tag name="KSO_WM_UNIT_CLEAR" val="0"/>
  <p:tag name="KSO_WM_UNIT_PRESET_TEXT_INDEX" val="3"/>
  <p:tag name="KSO_WM_UNIT_PRESET_TEXT_LEN" val="17"/>
  <p:tag name="KSO_WM_UNIT_INDEX" val="1"/>
  <p:tag name="KSO_WM_UNIT_ID" val="custom20184553_5*a*1"/>
  <p:tag name="KSO_WM_UNIT_TYPE" val="a"/>
  <p:tag name="KSO_WM_BEAUTIFY_FLAG" val="#wm#"/>
  <p:tag name="KSO_WM_TAG_VERSION" val="1.0"/>
</p:tagLst>
</file>

<file path=ppt/tags/tag159.xml><?xml version="1.0" encoding="utf-8"?>
<p:tagLst xmlns:p="http://schemas.openxmlformats.org/presentationml/2006/main">
  <p:tag name="KSO_WM_BEAUTIFY_FLAG" val="#wm#"/>
  <p:tag name="KSO_WM_TEMPLATE_CATEGORY" val="custom"/>
  <p:tag name="KSO_WM_TEMPLATE_INDEX" val="20184553"/>
</p:tagLst>
</file>

<file path=ppt/tags/tag16.xml><?xml version="1.0" encoding="utf-8"?>
<p:tagLst xmlns:p="http://schemas.openxmlformats.org/presentationml/2006/main">
  <p:tag name="KSO_WM_TEMPLATE_CATEGORY" val="custom"/>
  <p:tag name="KSO_WM_TEMPLATE_INDEX" val="20184553"/>
  <p:tag name="KSO_WM_TAG_VERSION" val="1.0"/>
  <p:tag name="KSO_WM_BEAUTIFY_FLAG" val="#wm#"/>
  <p:tag name="KSO_WM_UNIT_CLEAR" val="1"/>
  <p:tag name="KSO_WM_UNIT_TYPE" val="l_h_i"/>
  <p:tag name="KSO_WM_UNIT_INDEX" val="1_3_1"/>
  <p:tag name="KSO_WM_UNIT_ID" val="custom20184553_23*l_h_i*1_3_1"/>
  <p:tag name="KSO_WM_UNIT_LAYERLEVEL" val="1_1_1"/>
  <p:tag name="KSO_WM_DIAGRAM_GROUP_CODE" val="l1-2"/>
  <p:tag name="KSO_WM_UNIT_FILL_FORE_SCHEMECOLOR_INDEX" val="5"/>
  <p:tag name="KSO_WM_UNIT_FILL_TYPE" val="1"/>
  <p:tag name="KSO_WM_UNIT_TEXT_FILL_FORE_SCHEMECOLOR_INDEX" val="2"/>
  <p:tag name="KSO_WM_UNIT_TEXT_FILL_TYPE" val="1"/>
  <p:tag name="KSO_WM_UNIT_USESOURCEFORMAT_APPLY" val="1"/>
</p:tagLst>
</file>

<file path=ppt/tags/tag160.xml><?xml version="1.0" encoding="utf-8"?>
<p:tagLst xmlns:p="http://schemas.openxmlformats.org/presentationml/2006/main">
  <p:tag name="KSO_WM_TAG_VERSION" val="1.0"/>
  <p:tag name="KSO_WM_BEAUTIFY_FLAG" val="#wm#"/>
  <p:tag name="KSO_WM_TEMPLATE_CATEGORY" val="diagram"/>
  <p:tag name="KSO_WM_TEMPLATE_INDEX" val="169399"/>
  <p:tag name="KSO_WM_UNIT_TYPE" val="f"/>
  <p:tag name="KSO_WM_UNIT_INDEX" val="1"/>
  <p:tag name="KSO_WM_UNIT_ID" val="custom160239_26*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61.xml><?xml version="1.0" encoding="utf-8"?>
<p:tagLst xmlns:p="http://schemas.openxmlformats.org/presentationml/2006/main">
  <p:tag name="KSO_WM_TEMPLATE_CATEGORY" val="custom"/>
  <p:tag name="KSO_WM_TEMPLATE_INDEX" val="20184553"/>
  <p:tag name="KSO_WM_UNIT_LAYERLEVEL" val="1"/>
  <p:tag name="KSO_WM_UNIT_VALUE" val="48"/>
  <p:tag name="KSO_WM_UNIT_ISCONTENTSTITLE" val="0"/>
  <p:tag name="KSO_WM_UNIT_HIGHLIGHT" val="0"/>
  <p:tag name="KSO_WM_UNIT_COMPATIBLE" val="0"/>
  <p:tag name="KSO_WM_UNIT_CLEAR" val="0"/>
  <p:tag name="KSO_WM_UNIT_PRESET_TEXT_INDEX" val="3"/>
  <p:tag name="KSO_WM_UNIT_PRESET_TEXT_LEN" val="17"/>
  <p:tag name="KSO_WM_UNIT_INDEX" val="1"/>
  <p:tag name="KSO_WM_UNIT_ID" val="custom20184553_5*a*1"/>
  <p:tag name="KSO_WM_UNIT_TYPE" val="a"/>
  <p:tag name="KSO_WM_BEAUTIFY_FLAG" val="#wm#"/>
  <p:tag name="KSO_WM_TAG_VERSION" val="1.0"/>
</p:tagLst>
</file>

<file path=ppt/tags/tag162.xml><?xml version="1.0" encoding="utf-8"?>
<p:tagLst xmlns:p="http://schemas.openxmlformats.org/presentationml/2006/main">
  <p:tag name="KSO_WM_BEAUTIFY_FLAG" val="#wm#"/>
  <p:tag name="KSO_WM_TEMPLATE_CATEGORY" val="custom"/>
  <p:tag name="KSO_WM_TEMPLATE_INDEX" val="20184553"/>
</p:tagLst>
</file>

<file path=ppt/tags/tag163.xml><?xml version="1.0" encoding="utf-8"?>
<p:tagLst xmlns:p="http://schemas.openxmlformats.org/presentationml/2006/main">
  <p:tag name="KSO_WM_TAG_VERSION" val="1.0"/>
  <p:tag name="KSO_WM_BEAUTIFY_FLAG" val="#wm#"/>
  <p:tag name="KSO_WM_TEMPLATE_CATEGORY" val="diagram"/>
  <p:tag name="KSO_WM_TEMPLATE_INDEX" val="169399"/>
  <p:tag name="KSO_WM_UNIT_TYPE" val="f"/>
  <p:tag name="KSO_WM_UNIT_INDEX" val="1"/>
  <p:tag name="KSO_WM_UNIT_ID" val="custom160239_26*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164.xml><?xml version="1.0" encoding="utf-8"?>
<p:tagLst xmlns:p="http://schemas.openxmlformats.org/presentationml/2006/main">
  <p:tag name="KSO_WM_TEMPLATE_CATEGORY" val="custom"/>
  <p:tag name="KSO_WM_TEMPLATE_INDEX" val="20184553"/>
  <p:tag name="KSO_WM_UNIT_LAYERLEVEL" val="1"/>
  <p:tag name="KSO_WM_UNIT_VALUE" val="48"/>
  <p:tag name="KSO_WM_UNIT_ISCONTENTSTITLE" val="0"/>
  <p:tag name="KSO_WM_UNIT_HIGHLIGHT" val="0"/>
  <p:tag name="KSO_WM_UNIT_COMPATIBLE" val="0"/>
  <p:tag name="KSO_WM_UNIT_CLEAR" val="0"/>
  <p:tag name="KSO_WM_UNIT_PRESET_TEXT_INDEX" val="3"/>
  <p:tag name="KSO_WM_UNIT_PRESET_TEXT_LEN" val="17"/>
  <p:tag name="KSO_WM_UNIT_INDEX" val="1"/>
  <p:tag name="KSO_WM_UNIT_ID" val="custom20184553_5*a*1"/>
  <p:tag name="KSO_WM_UNIT_TYPE" val="a"/>
  <p:tag name="KSO_WM_BEAUTIFY_FLAG" val="#wm#"/>
  <p:tag name="KSO_WM_TAG_VERSION" val="1.0"/>
</p:tagLst>
</file>

<file path=ppt/tags/tag165.xml><?xml version="1.0" encoding="utf-8"?>
<p:tagLst xmlns:p="http://schemas.openxmlformats.org/presentationml/2006/main">
  <p:tag name="KSO_WM_BEAUTIFY_FLAG" val="#wm#"/>
  <p:tag name="KSO_WM_TEMPLATE_CATEGORY" val="custom"/>
  <p:tag name="KSO_WM_TEMPLATE_INDEX" val="20184553"/>
</p:tagLst>
</file>

<file path=ppt/tags/tag166.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67.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168.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144"/>
  <p:tag name="KSO_WM_UNIT_LAYERLEVEL" val="1"/>
  <p:tag name="KSO_WM_UNIT_INDEX" val="1"/>
  <p:tag name="KSO_WM_UNIT_ID" val="custom20184553_25*f*1"/>
  <p:tag name="KSO_WM_UNIT_TYPE" val="f"/>
</p:tagLst>
</file>

<file path=ppt/tags/tag169.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17.xml><?xml version="1.0" encoding="utf-8"?>
<p:tagLst xmlns:p="http://schemas.openxmlformats.org/presentationml/2006/main">
  <p:tag name="KSO_WM_TEMPLATE_CATEGORY" val="custom"/>
  <p:tag name="KSO_WM_TEMPLATE_INDEX" val="20184553"/>
  <p:tag name="KSO_WM_TAG_VERSION" val="1.0"/>
  <p:tag name="KSO_WM_BEAUTIFY_FLAG" val="#wm#"/>
  <p:tag name="KSO_WM_UNIT_TYPE" val="l_h_f"/>
  <p:tag name="KSO_WM_UNIT_INDEX" val="1_3_1"/>
  <p:tag name="KSO_WM_UNIT_ID" val="custom20184553_23*l_h_f*1_3_1"/>
  <p:tag name="KSO_WM_UNIT_LAYERLEVEL" val="1_1_1"/>
  <p:tag name="KSO_WM_UNIT_VALUE" val="33"/>
  <p:tag name="KSO_WM_UNIT_HIGHLIGHT" val="0"/>
  <p:tag name="KSO_WM_UNIT_COMPATIBLE" val="0"/>
  <p:tag name="KSO_WM_UNIT_CLEAR" val="0"/>
  <p:tag name="KSO_WM_DIAGRAM_GROUP_CODE" val="l1-2"/>
  <p:tag name="KSO_WM_UNIT_PRESET_TEXT" val="Lorem ipsum dolor sit amet, consectetur adipisicing elit."/>
  <p:tag name="KSO_WM_UNIT_TEXT_FILL_FORE_SCHEMECOLOR_INDEX" val="13"/>
  <p:tag name="KSO_WM_UNIT_TEXT_FILL_TYPE" val="1"/>
  <p:tag name="KSO_WM_UNIT_USESOURCEFORMAT_APPLY" val="1"/>
</p:tagLst>
</file>

<file path=ppt/tags/tag170.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171.xml><?xml version="1.0" encoding="utf-8"?>
<p:tagLst xmlns:p="http://schemas.openxmlformats.org/presentationml/2006/main">
  <p:tag name="KSO_WM_TAG_VERSION" val="1.0"/>
  <p:tag name="KSO_WM_BEAUTIFY_FLAG" val="#wm#"/>
  <p:tag name="KSO_WM_UNIT_TYPE" val="i"/>
  <p:tag name="KSO_WM_UNIT_ID" val="diagram169399_1*i*0"/>
  <p:tag name="KSO_WM_TEMPLATE_CATEGORY" val="diagram"/>
  <p:tag name="KSO_WM_TEMPLATE_INDEX" val="169399"/>
  <p:tag name="KSO_WM_UNIT_INDEX" val="0"/>
</p:tagLst>
</file>

<file path=ppt/tags/tag172.xml><?xml version="1.0" encoding="utf-8"?>
<p:tagLst xmlns:p="http://schemas.openxmlformats.org/presentationml/2006/main">
  <p:tag name="KSO_WM_TAG_VERSION" val="1.0"/>
  <p:tag name="KSO_WM_BEAUTIFY_FLAG" val="#wm#"/>
  <p:tag name="KSO_WM_TEMPLATE_CATEGORY" val="diagram"/>
  <p:tag name="KSO_WM_TEMPLATE_INDEX" val="169399"/>
  <p:tag name="KSO_WM_UNIT_TYPE" val="a"/>
  <p:tag name="KSO_WM_UNIT_INDEX" val="1"/>
  <p:tag name="KSO_WM_UNIT_ID" val="custom160239_26*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23"/>
</p:tagLst>
</file>

<file path=ppt/tags/tag173.xml><?xml version="1.0" encoding="utf-8"?>
<p:tagLst xmlns:p="http://schemas.openxmlformats.org/presentationml/2006/main">
  <p:tag name="KSO_WM_TEMPLATE_CATEGORY" val="custom"/>
  <p:tag name="KSO_WM_TEMPLATE_INDEX" val="20184553"/>
  <p:tag name="KSO_WM_TAG_VERSION" val="1.0"/>
  <p:tag name="KSO_WM_SLIDE_ID" val="diagram169399_1"/>
  <p:tag name="KSO_WM_SLIDE_INDEX" val="1"/>
  <p:tag name="KSO_WM_SLIDE_ITEM_CNT" val="2"/>
  <p:tag name="KSO_WM_SLIDE_LAYOUT" val="a_f_d"/>
  <p:tag name="KSO_WM_SLIDE_LAYOUT_CNT" val="1_1_1"/>
  <p:tag name="KSO_WM_SLIDE_TYPE" val="text"/>
  <p:tag name="KSO_WM_BEAUTIFY_FLAG" val="#wm#"/>
  <p:tag name="KSO_WM_SLIDE_POSITION" val="64*169"/>
  <p:tag name="KSO_WM_SLIDE_SIZE" val="807*259"/>
</p:tagLst>
</file>

<file path=ppt/tags/tag174.xml><?xml version="1.0" encoding="utf-8"?>
<p:tagLst xmlns:p="http://schemas.openxmlformats.org/presentationml/2006/main">
  <p:tag name="KSO_WM_BEAUTIFY_FLAG" val="#wm#"/>
  <p:tag name="KSO_WM_TEMPLATE_CATEGORY" val="custom"/>
  <p:tag name="KSO_WM_TEMPLATE_INDEX" val="20184553"/>
</p:tagLst>
</file>

<file path=ppt/tags/tag175.xml><?xml version="1.0" encoding="utf-8"?>
<p:tagLst xmlns:p="http://schemas.openxmlformats.org/presentationml/2006/main">
  <p:tag name="KSO_WM_BEAUTIFY_FLAG" val="#wm#"/>
  <p:tag name="KSO_WM_TEMPLATE_CATEGORY" val="custom"/>
  <p:tag name="KSO_WM_TEMPLATE_INDEX" val="20184553"/>
</p:tagLst>
</file>

<file path=ppt/tags/tag176.xml><?xml version="1.0" encoding="utf-8"?>
<p:tagLst xmlns:p="http://schemas.openxmlformats.org/presentationml/2006/main">
  <p:tag name="KSO_WM_BEAUTIFY_FLAG" val="#wm#"/>
  <p:tag name="KSO_WM_TEMPLATE_CATEGORY" val="custom"/>
  <p:tag name="KSO_WM_TEMPLATE_INDEX" val="20184553"/>
</p:tagLst>
</file>

<file path=ppt/tags/tag177.xml><?xml version="1.0" encoding="utf-8"?>
<p:tagLst xmlns:p="http://schemas.openxmlformats.org/presentationml/2006/main">
  <p:tag name="KSO_WM_TAG_VERSION" val="1.0"/>
  <p:tag name="KSO_WM_TEMPLATE_CATEGORY" val="custom"/>
  <p:tag name="KSO_WM_TEMPLATE_INDEX" val="20184553"/>
  <p:tag name="KSO_WM_UNIT_TYPE" val="a"/>
  <p:tag name="KSO_WM_UNIT_INDEX" val="1"/>
  <p:tag name="KSO_WM_UNIT_ID" val="custom20184553_1*a*1"/>
  <p:tag name="KSO_WM_UNIT_LAYERLEVEL" val="1"/>
  <p:tag name="KSO_WM_UNIT_VALUE" val="10"/>
  <p:tag name="KSO_WM_UNIT_ISCONTENTSTITLE" val="0"/>
  <p:tag name="KSO_WM_UNIT_HIGHLIGHT" val="0"/>
  <p:tag name="KSO_WM_UNIT_COMPATIBLE" val="0"/>
  <p:tag name="KSO_WM_UNIT_CLEAR" val="0"/>
  <p:tag name="KSO_WM_BEAUTIFY_FLAG" val="#wm#"/>
  <p:tag name="KSO_WM_UNIT_PRESET_TEXT" val="空白演示"/>
</p:tagLst>
</file>

<file path=ppt/tags/tag178.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179.xml><?xml version="1.0" encoding="utf-8"?>
<p:tagLst xmlns:p="http://schemas.openxmlformats.org/presentationml/2006/main">
  <p:tag name="KSO_WM_TEMPLATE_CATEGORY" val="custom"/>
  <p:tag name="KSO_WM_TEMPLATE_INDEX" val="20184553"/>
  <p:tag name="KSO_WM_UNIT_CLEAR" val="0"/>
  <p:tag name="KSO_WM_UNIT_COMPATIBLE" val="1"/>
  <p:tag name="KSO_WM_UNIT_HIGHLIGHT" val="0"/>
  <p:tag name="KSO_WM_UNIT_VALUE" val="6"/>
  <p:tag name="KSO_WM_UNIT_LAYERLEVEL" val="1"/>
  <p:tag name="KSO_WM_UNIT_INDEX" val="1"/>
  <p:tag name="KSO_WM_UNIT_ID" val="custom20184553_6*e*1"/>
  <p:tag name="KSO_WM_UNIT_TYPE" val="e"/>
  <p:tag name="KSO_WM_BEAUTIFY_FLAG" val="#wm#"/>
  <p:tag name="KSO_WM_TAG_VERSION" val="1.0"/>
  <p:tag name="KSO_WM_UNIT_PRESET_TEXT" val="1"/>
</p:tagLst>
</file>

<file path=ppt/tags/tag18.xml><?xml version="1.0" encoding="utf-8"?>
<p:tagLst xmlns:p="http://schemas.openxmlformats.org/presentationml/2006/main">
  <p:tag name="KSO_WM_TEMPLATE_CATEGORY" val="custom"/>
  <p:tag name="KSO_WM_TEMPLATE_INDEX" val="20184553"/>
  <p:tag name="KSO_WM_TAG_VERSION" val="1.0"/>
  <p:tag name="KSO_WM_BEAUTIFY_FLAG" val="#wm#"/>
  <p:tag name="KSO_WM_UNIT_CLEAR" val="1"/>
  <p:tag name="KSO_WM_UNIT_TYPE" val="l_h_i"/>
  <p:tag name="KSO_WM_UNIT_INDEX" val="1_3_3"/>
  <p:tag name="KSO_WM_UNIT_ID" val="custom20184553_23*l_h_i*1_3_3"/>
  <p:tag name="KSO_WM_UNIT_LAYERLEVEL" val="1_1_1"/>
  <p:tag name="KSO_WM_DIAGRAM_GROUP_CODE" val="l1-2"/>
  <p:tag name="KSO_WM_UNIT_TEXT_FILL_FORE_SCHEMECOLOR_INDEX" val="13"/>
  <p:tag name="KSO_WM_UNIT_TEXT_FILL_TYPE" val="1"/>
  <p:tag name="KSO_WM_UNIT_USESOURCEFORMAT_APPLY" val="1"/>
</p:tagLst>
</file>

<file path=ppt/tags/tag180.xml><?xml version="1.0" encoding="utf-8"?>
<p:tagLst xmlns:p="http://schemas.openxmlformats.org/presentationml/2006/main">
  <p:tag name="KSO_WM_TEMPLATE_CATEGORY" val="custom"/>
  <p:tag name="KSO_WM_TEMPLATE_INDEX" val="20184553"/>
  <p:tag name="KSO_WM_UNIT_CLEAR" val="0"/>
  <p:tag name="KSO_WM_UNIT_COMPATIBLE" val="0"/>
  <p:tag name="KSO_WM_UNIT_HIGHLIGHT" val="0"/>
  <p:tag name="KSO_WM_UNIT_ISCONTENTSTITLE" val="0"/>
  <p:tag name="KSO_WM_UNIT_VALUE" val="45"/>
  <p:tag name="KSO_WM_UNIT_LAYERLEVEL" val="1"/>
  <p:tag name="KSO_WM_UNIT_INDEX" val="1"/>
  <p:tag name="KSO_WM_UNIT_ID" val="custom20184553_6*a*1"/>
  <p:tag name="KSO_WM_UNIT_TYPE" val="a"/>
  <p:tag name="KSO_WM_BEAUTIFY_FLAG" val="#wm#"/>
  <p:tag name="KSO_WM_TAG_VERSION" val="1.0"/>
  <p:tag name="KSO_WM_UNIT_PRESET_TEXT" val="PART ONE"/>
</p:tagLst>
</file>

<file path=ppt/tags/tag181.xml><?xml version="1.0" encoding="utf-8"?>
<p:tagLst xmlns:p="http://schemas.openxmlformats.org/presentationml/2006/main">
  <p:tag name="KSO_WM_SLIDE_SUBTYPE" val="pureTxt"/>
  <p:tag name="KSO_WM_BEAUTIFY_FLAG" val="#wm#"/>
  <p:tag name="KSO_WM_SLIDE_TYPE" val="sectionTitle"/>
  <p:tag name="KSO_WM_SLIDE_LAYOUT_CNT" val="1_1"/>
  <p:tag name="KSO_WM_SLIDE_LAYOUT" val="e_a"/>
  <p:tag name="KSO_WM_SLIDE_ITEM_CNT" val="1"/>
  <p:tag name="KSO_WM_SLIDE_INDEX" val="6"/>
  <p:tag name="KSO_WM_SLIDE_ID" val="custom20184553_6"/>
  <p:tag name="KSO_WM_TAG_VERSION" val="1.0"/>
  <p:tag name="KSO_WM_TEMPLATE_INDEX" val="20184553"/>
  <p:tag name="KSO_WM_TEMPLATE_CATEGORY" val="custom"/>
</p:tagLst>
</file>

<file path=ppt/tags/tag182.xml><?xml version="1.0" encoding="utf-8"?>
<p:tagLst xmlns:p="http://schemas.openxmlformats.org/presentationml/2006/main">
  <p:tag name="KSO_WM_TEMPLATE_CATEGORY" val="custom"/>
  <p:tag name="KSO_WM_TEMPLATE_INDEX" val="20184553"/>
  <p:tag name="KSO_WM_UNIT_CLEAR" val="0"/>
  <p:tag name="KSO_WM_UNIT_COMPATIBLE" val="0"/>
  <p:tag name="KSO_WM_UNIT_HIGHLIGHT" val="0"/>
  <p:tag name="KSO_WM_UNIT_ISCONTENTSTITLE" val="0"/>
  <p:tag name="KSO_WM_UNIT_VALUE" val="10"/>
  <p:tag name="KSO_WM_UNIT_LAYERLEVEL" val="1"/>
  <p:tag name="KSO_WM_UNIT_INDEX" val="1"/>
  <p:tag name="KSO_WM_UNIT_ID" val="custom20184553_7*a*1"/>
  <p:tag name="KSO_WM_UNIT_TYPE" val="a"/>
  <p:tag name="KSO_WM_BEAUTIFY_FLAG" val="#wm#"/>
  <p:tag name="KSO_WM_TAG_VERSION" val="1.0"/>
  <p:tag name="KSO_WM_UNIT_PRESET_TEXT" val="SECTION TITLE"/>
</p:tagLst>
</file>

<file path=ppt/tags/tag183.xml><?xml version="1.0" encoding="utf-8"?>
<p:tagLst xmlns:p="http://schemas.openxmlformats.org/presentationml/2006/main">
  <p:tag name="KSO_WM_TEMPLATE_CATEGORY" val="custom"/>
  <p:tag name="KSO_WM_TEMPLATE_INDEX" val="20184553"/>
  <p:tag name="KSO_WM_UNIT_PRESET_TEXT_LEN" val="57"/>
  <p:tag name="KSO_WM_UNIT_PRESET_TEXT_INDEX" val="4"/>
  <p:tag name="KSO_WM_UNIT_CLEAR" val="0"/>
  <p:tag name="KSO_WM_UNIT_COMPATIBLE" val="0"/>
  <p:tag name="KSO_WM_UNIT_HIGHLIGHT" val="0"/>
  <p:tag name="KSO_WM_UNIT_VALUE" val="28"/>
  <p:tag name="KSO_WM_UNIT_LAYERLEVEL" val="1"/>
  <p:tag name="KSO_WM_UNIT_INDEX" val="1"/>
  <p:tag name="KSO_WM_UNIT_ID" val="custom20184553_7*f*1"/>
  <p:tag name="KSO_WM_UNIT_TYPE" val="f"/>
  <p:tag name="KSO_WM_BEAUTIFY_FLAG" val="#wm#"/>
  <p:tag name="KSO_WM_TAG_VERSION" val="1.0"/>
</p:tagLst>
</file>

<file path=ppt/tags/tag184.xml><?xml version="1.0" encoding="utf-8"?>
<p:tagLst xmlns:p="http://schemas.openxmlformats.org/presentationml/2006/main">
  <p:tag name="KSO_WM_TAG_VERSION" val="1.0"/>
  <p:tag name="KSO_WM_BEAUTIFY_FLAG" val="#wm#"/>
  <p:tag name="KSO_WM_UNIT_TYPE" val="i"/>
  <p:tag name="KSO_WM_UNIT_ID" val="custom20184553_7*i*2"/>
  <p:tag name="KSO_WM_TEMPLATE_CATEGORY" val="custom"/>
  <p:tag name="KSO_WM_TEMPLATE_INDEX" val="20184553"/>
  <p:tag name="KSO_WM_UNIT_INDEX" val="2"/>
</p:tagLst>
</file>

<file path=ppt/tags/tag185.xml><?xml version="1.0" encoding="utf-8"?>
<p:tagLst xmlns:p="http://schemas.openxmlformats.org/presentationml/2006/main">
  <p:tag name="KSO_WM_TAG_VERSION" val="1.0"/>
  <p:tag name="KSO_WM_BEAUTIFY_FLAG" val="#wm#"/>
  <p:tag name="KSO_WM_UNIT_TYPE" val="i"/>
  <p:tag name="KSO_WM_UNIT_ID" val="custom20184553_7*i*8"/>
  <p:tag name="KSO_WM_TEMPLATE_CATEGORY" val="custom"/>
  <p:tag name="KSO_WM_TEMPLATE_INDEX" val="20184553"/>
  <p:tag name="KSO_WM_UNIT_INDEX" val="8"/>
</p:tagLst>
</file>

<file path=ppt/tags/tag186.xml><?xml version="1.0" encoding="utf-8"?>
<p:tagLst xmlns:p="http://schemas.openxmlformats.org/presentationml/2006/main">
  <p:tag name="KSO_WM_TAG_VERSION" val="1.0"/>
  <p:tag name="KSO_WM_BEAUTIFY_FLAG" val="#wm#"/>
  <p:tag name="KSO_WM_UNIT_TYPE" val="i"/>
  <p:tag name="KSO_WM_UNIT_ID" val="custom20184553_7*i*9"/>
  <p:tag name="KSO_WM_TEMPLATE_CATEGORY" val="custom"/>
  <p:tag name="KSO_WM_TEMPLATE_INDEX" val="20184553"/>
  <p:tag name="KSO_WM_UNIT_INDEX" val="9"/>
</p:tagLst>
</file>

<file path=ppt/tags/tag187.xml><?xml version="1.0" encoding="utf-8"?>
<p:tagLst xmlns:p="http://schemas.openxmlformats.org/presentationml/2006/main">
  <p:tag name="KSO_WM_TAG_VERSION" val="1.0"/>
  <p:tag name="KSO_WM_BEAUTIFY_FLAG" val="#wm#"/>
  <p:tag name="KSO_WM_UNIT_TYPE" val="i"/>
  <p:tag name="KSO_WM_UNIT_ID" val="custom20184553_7*i*10"/>
  <p:tag name="KSO_WM_TEMPLATE_CATEGORY" val="custom"/>
  <p:tag name="KSO_WM_TEMPLATE_INDEX" val="20184553"/>
  <p:tag name="KSO_WM_UNIT_INDEX" val="10"/>
</p:tagLst>
</file>

<file path=ppt/tags/tag188.xml><?xml version="1.0" encoding="utf-8"?>
<p:tagLst xmlns:p="http://schemas.openxmlformats.org/presentationml/2006/main">
  <p:tag name="KSO_WM_TAG_VERSION" val="1.0"/>
  <p:tag name="KSO_WM_BEAUTIFY_FLAG" val="#wm#"/>
  <p:tag name="KSO_WM_UNIT_TYPE" val="i"/>
  <p:tag name="KSO_WM_UNIT_ID" val="custom20184553_7*i*11"/>
  <p:tag name="KSO_WM_TEMPLATE_CATEGORY" val="custom"/>
  <p:tag name="KSO_WM_TEMPLATE_INDEX" val="20184553"/>
  <p:tag name="KSO_WM_UNIT_INDEX" val="11"/>
</p:tagLst>
</file>

<file path=ppt/tags/tag189.xml><?xml version="1.0" encoding="utf-8"?>
<p:tagLst xmlns:p="http://schemas.openxmlformats.org/presentationml/2006/main">
  <p:tag name="KSO_WM_TEMPLATE_CATEGORY" val="custom"/>
  <p:tag name="KSO_WM_TEMPLATE_INDEX" val="20184553"/>
  <p:tag name="KSO_WM_UNIT_CLEAR" val="0"/>
  <p:tag name="KSO_WM_UNIT_COMPATIBLE" val="1"/>
  <p:tag name="KSO_WM_UNIT_HIGHLIGHT" val="0"/>
  <p:tag name="KSO_WM_UNIT_VALUE" val="0"/>
  <p:tag name="KSO_WM_UNIT_LAYERLEVEL" val="1"/>
  <p:tag name="KSO_WM_UNIT_INDEX" val="1"/>
  <p:tag name="KSO_WM_UNIT_ID" val="custom20184553_7*e*1"/>
  <p:tag name="KSO_WM_UNIT_TYPE" val="e"/>
  <p:tag name="KSO_WM_BEAUTIFY_FLAG" val="#wm#"/>
  <p:tag name="KSO_WM_TAG_VERSION" val="1.0"/>
  <p:tag name="KSO_WM_UNIT_PRESET_TEXT" val="1"/>
</p:tagLst>
</file>

<file path=ppt/tags/tag19.xml><?xml version="1.0" encoding="utf-8"?>
<p:tagLst xmlns:p="http://schemas.openxmlformats.org/presentationml/2006/main">
  <p:tag name="KSO_WM_TEMPLATE_CATEGORY" val="custom"/>
  <p:tag name="KSO_WM_TEMPLATE_INDEX" val="20184553"/>
  <p:tag name="KSO_WM_TAG_VERSION" val="1.0"/>
  <p:tag name="KSO_WM_BEAUTIFY_FLAG" val="#wm#"/>
  <p:tag name="KSO_WM_UNIT_CLEAR" val="1"/>
  <p:tag name="KSO_WM_UNIT_TYPE" val="l_h_i"/>
  <p:tag name="KSO_WM_UNIT_INDEX" val="1_4_1"/>
  <p:tag name="KSO_WM_UNIT_ID" val="custom20184553_23*l_h_i*1_4_1"/>
  <p:tag name="KSO_WM_UNIT_LAYERLEVEL" val="1_1_1"/>
  <p:tag name="KSO_WM_DIAGRAM_GROUP_CODE" val="l1-2"/>
  <p:tag name="KSO_WM_UNIT_LINE_FORE_SCHEMECOLOR_INDEX" val="5"/>
  <p:tag name="KSO_WM_UNIT_LINE_FILL_TYPE" val="2"/>
  <p:tag name="KSO_WM_UNIT_USESOURCEFORMAT_APPLY" val="1"/>
</p:tagLst>
</file>

<file path=ppt/tags/tag190.xml><?xml version="1.0" encoding="utf-8"?>
<p:tagLst xmlns:p="http://schemas.openxmlformats.org/presentationml/2006/main">
  <p:tag name="KSO_WM_BEAUTIFY_FLAG" val="#wm#"/>
  <p:tag name="KSO_WM_SLIDE_SUBTYPE" val="pureTxt"/>
  <p:tag name="KSO_WM_SLIDE_TYPE" val="sectionTitle"/>
  <p:tag name="KSO_WM_SLIDE_LAYOUT_CNT" val="1_1_1"/>
  <p:tag name="KSO_WM_SLIDE_LAYOUT" val="a_f_e"/>
  <p:tag name="KSO_WM_SLIDE_ITEM_CNT" val="2"/>
  <p:tag name="KSO_WM_SLIDE_INDEX" val="7"/>
  <p:tag name="KSO_WM_SLIDE_ID" val="custom20184553_7"/>
  <p:tag name="KSO_WM_TAG_VERSION" val="1.0"/>
  <p:tag name="KSO_WM_TEMPLATE_INDEX" val="20184553"/>
  <p:tag name="KSO_WM_TEMPLATE_CATEGORY" val="custom"/>
</p:tagLst>
</file>

<file path=ppt/tags/tag191.xml><?xml version="1.0" encoding="utf-8"?>
<p:tagLst xmlns:p="http://schemas.openxmlformats.org/presentationml/2006/main">
  <p:tag name="KSO_WM_BEAUTIFY_FLAG" val="#wm#"/>
  <p:tag name="KSO_WM_TEMPLATE_CATEGORY" val="custom"/>
  <p:tag name="KSO_WM_TEMPLATE_INDEX" val="20184553"/>
</p:tagLst>
</file>

<file path=ppt/tags/tag192.xml><?xml version="1.0" encoding="utf-8"?>
<p:tagLst xmlns:p="http://schemas.openxmlformats.org/presentationml/2006/main">
  <p:tag name="KSO_WM_BEAUTIFY_FLAG" val="#wm#"/>
  <p:tag name="KSO_WM_TEMPLATE_CATEGORY" val="custom"/>
  <p:tag name="KSO_WM_TEMPLATE_INDEX" val="20184553"/>
</p:tagLst>
</file>

<file path=ppt/tags/tag193.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194.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144"/>
  <p:tag name="KSO_WM_UNIT_LAYERLEVEL" val="1"/>
  <p:tag name="KSO_WM_UNIT_INDEX" val="1"/>
  <p:tag name="KSO_WM_UNIT_ID" val="custom20184553_25*f*1"/>
  <p:tag name="KSO_WM_UNIT_TYPE" val="f"/>
</p:tagLst>
</file>

<file path=ppt/tags/tag195.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196.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197.xml><?xml version="1.0" encoding="utf-8"?>
<p:tagLst xmlns:p="http://schemas.openxmlformats.org/presentationml/2006/main">
  <p:tag name="KSO_WM_BEAUTIFY_FLAG" val="#wm#"/>
  <p:tag name="KSO_WM_TEMPLATE_CATEGORY" val="custom"/>
  <p:tag name="KSO_WM_TEMPLATE_INDEX" val="20184553"/>
</p:tagLst>
</file>

<file path=ppt/tags/tag198.xml><?xml version="1.0" encoding="utf-8"?>
<p:tagLst xmlns:p="http://schemas.openxmlformats.org/presentationml/2006/main">
  <p:tag name="KSO_WM_BEAUTIFY_FLAG" val="#wm#"/>
  <p:tag name="KSO_WM_TEMPLATE_CATEGORY" val="custom"/>
  <p:tag name="KSO_WM_TEMPLATE_INDEX" val="20184553"/>
</p:tagLst>
</file>

<file path=ppt/tags/tag199.xml><?xml version="1.0" encoding="utf-8"?>
<p:tagLst xmlns:p="http://schemas.openxmlformats.org/presentationml/2006/main">
  <p:tag name="KSO_WM_BEAUTIFY_FLAG" val="#wm#"/>
  <p:tag name="KSO_WM_TEMPLATE_CATEGORY" val="custom"/>
  <p:tag name="KSO_WM_TEMPLATE_INDEX" val="20184553"/>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20.xml><?xml version="1.0" encoding="utf-8"?>
<p:tagLst xmlns:p="http://schemas.openxmlformats.org/presentationml/2006/main">
  <p:tag name="KSO_WM_TEMPLATE_CATEGORY" val="custom"/>
  <p:tag name="KSO_WM_TEMPLATE_INDEX" val="20184553"/>
  <p:tag name="KSO_WM_TAG_VERSION" val="1.0"/>
  <p:tag name="KSO_WM_BEAUTIFY_FLAG" val="#wm#"/>
  <p:tag name="KSO_WM_UNIT_CLEAR" val="1"/>
  <p:tag name="KSO_WM_UNIT_TYPE" val="l_h_i"/>
  <p:tag name="KSO_WM_UNIT_INDEX" val="1_4_2"/>
  <p:tag name="KSO_WM_UNIT_ID" val="custom20184553_23*l_h_i*1_4_2"/>
  <p:tag name="KSO_WM_UNIT_LAYERLEVEL" val="1_1_1"/>
  <p:tag name="KSO_WM_DIAGRAM_GROUP_CODE" val="l1-2"/>
  <p:tag name="KSO_WM_UNIT_FILL_FORE_SCHEMECOLOR_INDEX" val="5"/>
  <p:tag name="KSO_WM_UNIT_FILL_TYPE" val="1"/>
  <p:tag name="KSO_WM_UNIT_TEXT_FILL_FORE_SCHEMECOLOR_INDEX" val="6"/>
  <p:tag name="KSO_WM_UNIT_TEXT_FILL_TYPE" val="1"/>
  <p:tag name="KSO_WM_UNIT_USESOURCEFORMAT_APPLY" val="1"/>
</p:tagLst>
</file>

<file path=ppt/tags/tag200.xml><?xml version="1.0" encoding="utf-8"?>
<p:tagLst xmlns:p="http://schemas.openxmlformats.org/presentationml/2006/main">
  <p:tag name="KSO_WM_BEAUTIFY_FLAG" val="#wm#"/>
  <p:tag name="KSO_WM_TEMPLATE_CATEGORY" val="custom"/>
  <p:tag name="KSO_WM_TEMPLATE_INDEX" val="20184553"/>
</p:tagLst>
</file>

<file path=ppt/tags/tag201.xml><?xml version="1.0" encoding="utf-8"?>
<p:tagLst xmlns:p="http://schemas.openxmlformats.org/presentationml/2006/main">
  <p:tag name="KSO_WM_BEAUTIFY_FLAG" val="#wm#"/>
  <p:tag name="KSO_WM_TEMPLATE_CATEGORY" val="custom"/>
  <p:tag name="KSO_WM_TEMPLATE_INDEX" val="20184553"/>
</p:tagLst>
</file>

<file path=ppt/tags/tag202.xml><?xml version="1.0" encoding="utf-8"?>
<p:tagLst xmlns:p="http://schemas.openxmlformats.org/presentationml/2006/main">
  <p:tag name="KSO_WM_BEAUTIFY_FLAG" val="#wm#"/>
  <p:tag name="KSO_WM_TEMPLATE_CATEGORY" val="custom"/>
  <p:tag name="KSO_WM_TEMPLATE_INDEX" val="20184553"/>
</p:tagLst>
</file>

<file path=ppt/tags/tag203.xml><?xml version="1.0" encoding="utf-8"?>
<p:tagLst xmlns:p="http://schemas.openxmlformats.org/presentationml/2006/main">
  <p:tag name="KSO_WM_BEAUTIFY_FLAG" val="#wm#"/>
  <p:tag name="KSO_WM_TEMPLATE_CATEGORY" val="custom"/>
  <p:tag name="KSO_WM_TEMPLATE_INDEX" val="20184553"/>
</p:tagLst>
</file>

<file path=ppt/tags/tag204.xml><?xml version="1.0" encoding="utf-8"?>
<p:tagLst xmlns:p="http://schemas.openxmlformats.org/presentationml/2006/main">
  <p:tag name="KSO_WM_BEAUTIFY_FLAG" val="#wm#"/>
  <p:tag name="KSO_WM_TEMPLATE_CATEGORY" val="custom"/>
  <p:tag name="KSO_WM_TEMPLATE_INDEX" val="20184553"/>
</p:tagLst>
</file>

<file path=ppt/tags/tag205.xml><?xml version="1.0" encoding="utf-8"?>
<p:tagLst xmlns:p="http://schemas.openxmlformats.org/presentationml/2006/main">
  <p:tag name="KSO_WM_BEAUTIFY_FLAG" val="#wm#"/>
  <p:tag name="KSO_WM_TEMPLATE_CATEGORY" val="custom"/>
  <p:tag name="KSO_WM_TEMPLATE_INDEX" val="20184553"/>
</p:tagLst>
</file>

<file path=ppt/tags/tag206.xml><?xml version="1.0" encoding="utf-8"?>
<p:tagLst xmlns:p="http://schemas.openxmlformats.org/presentationml/2006/main">
  <p:tag name="KSO_WM_BEAUTIFY_FLAG" val="#wm#"/>
  <p:tag name="KSO_WM_TEMPLATE_CATEGORY" val="custom"/>
  <p:tag name="KSO_WM_TEMPLATE_INDEX" val="20184553"/>
</p:tagLst>
</file>

<file path=ppt/tags/tag207.xml><?xml version="1.0" encoding="utf-8"?>
<p:tagLst xmlns:p="http://schemas.openxmlformats.org/presentationml/2006/main">
  <p:tag name="KSO_WM_BEAUTIFY_FLAG" val="#wm#"/>
  <p:tag name="KSO_WM_TEMPLATE_CATEGORY" val="custom"/>
  <p:tag name="KSO_WM_TEMPLATE_INDEX" val="20184553"/>
</p:tagLst>
</file>

<file path=ppt/tags/tag208.xml><?xml version="1.0" encoding="utf-8"?>
<p:tagLst xmlns:p="http://schemas.openxmlformats.org/presentationml/2006/main">
  <p:tag name="KSO_WM_TEMPLATE_CATEGORY" val="custom"/>
  <p:tag name="KSO_WM_TEMPLATE_INDEX" val="20184553"/>
  <p:tag name="KSO_WM_UNIT_CLEAR" val="0"/>
  <p:tag name="KSO_WM_UNIT_COMPATIBLE" val="0"/>
  <p:tag name="KSO_WM_UNIT_HIGHLIGHT" val="0"/>
  <p:tag name="KSO_WM_UNIT_ISCONTENTSTITLE" val="0"/>
  <p:tag name="KSO_WM_UNIT_VALUE" val="10"/>
  <p:tag name="KSO_WM_UNIT_LAYERLEVEL" val="1"/>
  <p:tag name="KSO_WM_UNIT_INDEX" val="1"/>
  <p:tag name="KSO_WM_UNIT_ID" val="custom20184553_7*a*1"/>
  <p:tag name="KSO_WM_UNIT_TYPE" val="a"/>
  <p:tag name="KSO_WM_BEAUTIFY_FLAG" val="#wm#"/>
  <p:tag name="KSO_WM_TAG_VERSION" val="1.0"/>
  <p:tag name="KSO_WM_UNIT_PRESET_TEXT" val="SECTION TITLE"/>
</p:tagLst>
</file>

<file path=ppt/tags/tag209.xml><?xml version="1.0" encoding="utf-8"?>
<p:tagLst xmlns:p="http://schemas.openxmlformats.org/presentationml/2006/main">
  <p:tag name="KSO_WM_TAG_VERSION" val="1.0"/>
  <p:tag name="KSO_WM_BEAUTIFY_FLAG" val="#wm#"/>
  <p:tag name="KSO_WM_UNIT_TYPE" val="i"/>
  <p:tag name="KSO_WM_UNIT_ID" val="custom20184553_7*i*2"/>
  <p:tag name="KSO_WM_TEMPLATE_CATEGORY" val="custom"/>
  <p:tag name="KSO_WM_TEMPLATE_INDEX" val="20184553"/>
  <p:tag name="KSO_WM_UNIT_INDEX" val="2"/>
</p:tagLst>
</file>

<file path=ppt/tags/tag21.xml><?xml version="1.0" encoding="utf-8"?>
<p:tagLst xmlns:p="http://schemas.openxmlformats.org/presentationml/2006/main">
  <p:tag name="KSO_WM_TEMPLATE_CATEGORY" val="custom"/>
  <p:tag name="KSO_WM_TEMPLATE_INDEX" val="20184553"/>
  <p:tag name="KSO_WM_TAG_VERSION" val="1.0"/>
  <p:tag name="KSO_WM_BEAUTIFY_FLAG" val="#wm#"/>
  <p:tag name="KSO_WM_UNIT_TYPE" val="l_h_f"/>
  <p:tag name="KSO_WM_UNIT_INDEX" val="1_4_1"/>
  <p:tag name="KSO_WM_UNIT_ID" val="custom20184553_23*l_h_f*1_4_1"/>
  <p:tag name="KSO_WM_UNIT_LAYERLEVEL" val="1_1_1"/>
  <p:tag name="KSO_WM_UNIT_VALUE" val="33"/>
  <p:tag name="KSO_WM_UNIT_HIGHLIGHT" val="0"/>
  <p:tag name="KSO_WM_UNIT_COMPATIBLE" val="0"/>
  <p:tag name="KSO_WM_UNIT_CLEAR" val="0"/>
  <p:tag name="KSO_WM_DIAGRAM_GROUP_CODE" val="l1-2"/>
  <p:tag name="KSO_WM_UNIT_PRESET_TEXT" val="Lorem ipsum dolor sit amet, consectetur adipisicing elit."/>
  <p:tag name="KSO_WM_UNIT_TEXT_FILL_FORE_SCHEMECOLOR_INDEX" val="13"/>
  <p:tag name="KSO_WM_UNIT_TEXT_FILL_TYPE" val="1"/>
  <p:tag name="KSO_WM_UNIT_USESOURCEFORMAT_APPLY" val="1"/>
</p:tagLst>
</file>

<file path=ppt/tags/tag210.xml><?xml version="1.0" encoding="utf-8"?>
<p:tagLst xmlns:p="http://schemas.openxmlformats.org/presentationml/2006/main">
  <p:tag name="KSO_WM_TAG_VERSION" val="1.0"/>
  <p:tag name="KSO_WM_BEAUTIFY_FLAG" val="#wm#"/>
  <p:tag name="KSO_WM_UNIT_TYPE" val="i"/>
  <p:tag name="KSO_WM_UNIT_ID" val="custom20184553_7*i*8"/>
  <p:tag name="KSO_WM_TEMPLATE_CATEGORY" val="custom"/>
  <p:tag name="KSO_WM_TEMPLATE_INDEX" val="20184553"/>
  <p:tag name="KSO_WM_UNIT_INDEX" val="8"/>
</p:tagLst>
</file>

<file path=ppt/tags/tag211.xml><?xml version="1.0" encoding="utf-8"?>
<p:tagLst xmlns:p="http://schemas.openxmlformats.org/presentationml/2006/main">
  <p:tag name="KSO_WM_TAG_VERSION" val="1.0"/>
  <p:tag name="KSO_WM_BEAUTIFY_FLAG" val="#wm#"/>
  <p:tag name="KSO_WM_UNIT_TYPE" val="i"/>
  <p:tag name="KSO_WM_UNIT_ID" val="custom20184553_7*i*9"/>
  <p:tag name="KSO_WM_TEMPLATE_CATEGORY" val="custom"/>
  <p:tag name="KSO_WM_TEMPLATE_INDEX" val="20184553"/>
  <p:tag name="KSO_WM_UNIT_INDEX" val="9"/>
</p:tagLst>
</file>

<file path=ppt/tags/tag212.xml><?xml version="1.0" encoding="utf-8"?>
<p:tagLst xmlns:p="http://schemas.openxmlformats.org/presentationml/2006/main">
  <p:tag name="KSO_WM_TAG_VERSION" val="1.0"/>
  <p:tag name="KSO_WM_BEAUTIFY_FLAG" val="#wm#"/>
  <p:tag name="KSO_WM_UNIT_TYPE" val="i"/>
  <p:tag name="KSO_WM_UNIT_ID" val="custom20184553_7*i*10"/>
  <p:tag name="KSO_WM_TEMPLATE_CATEGORY" val="custom"/>
  <p:tag name="KSO_WM_TEMPLATE_INDEX" val="20184553"/>
  <p:tag name="KSO_WM_UNIT_INDEX" val="10"/>
</p:tagLst>
</file>

<file path=ppt/tags/tag213.xml><?xml version="1.0" encoding="utf-8"?>
<p:tagLst xmlns:p="http://schemas.openxmlformats.org/presentationml/2006/main">
  <p:tag name="KSO_WM_TAG_VERSION" val="1.0"/>
  <p:tag name="KSO_WM_BEAUTIFY_FLAG" val="#wm#"/>
  <p:tag name="KSO_WM_UNIT_TYPE" val="i"/>
  <p:tag name="KSO_WM_UNIT_ID" val="custom20184553_7*i*11"/>
  <p:tag name="KSO_WM_TEMPLATE_CATEGORY" val="custom"/>
  <p:tag name="KSO_WM_TEMPLATE_INDEX" val="20184553"/>
  <p:tag name="KSO_WM_UNIT_INDEX" val="11"/>
</p:tagLst>
</file>

<file path=ppt/tags/tag214.xml><?xml version="1.0" encoding="utf-8"?>
<p:tagLst xmlns:p="http://schemas.openxmlformats.org/presentationml/2006/main">
  <p:tag name="KSO_WM_TEMPLATE_CATEGORY" val="custom"/>
  <p:tag name="KSO_WM_TEMPLATE_INDEX" val="20184553"/>
  <p:tag name="KSO_WM_UNIT_CLEAR" val="0"/>
  <p:tag name="KSO_WM_UNIT_COMPATIBLE" val="1"/>
  <p:tag name="KSO_WM_UNIT_HIGHLIGHT" val="0"/>
  <p:tag name="KSO_WM_UNIT_VALUE" val="0"/>
  <p:tag name="KSO_WM_UNIT_LAYERLEVEL" val="1"/>
  <p:tag name="KSO_WM_UNIT_INDEX" val="1"/>
  <p:tag name="KSO_WM_UNIT_ID" val="custom20184553_7*e*1"/>
  <p:tag name="KSO_WM_UNIT_TYPE" val="e"/>
  <p:tag name="KSO_WM_BEAUTIFY_FLAG" val="#wm#"/>
  <p:tag name="KSO_WM_TAG_VERSION" val="1.0"/>
  <p:tag name="KSO_WM_UNIT_PRESET_TEXT" val="1"/>
</p:tagLst>
</file>

<file path=ppt/tags/tag215.xml><?xml version="1.0" encoding="utf-8"?>
<p:tagLst xmlns:p="http://schemas.openxmlformats.org/presentationml/2006/main">
  <p:tag name="KSO_WM_BEAUTIFY_FLAG" val="#wm#"/>
  <p:tag name="KSO_WM_SLIDE_SUBTYPE" val="pureTxt"/>
  <p:tag name="KSO_WM_SLIDE_TYPE" val="sectionTitle"/>
  <p:tag name="KSO_WM_SLIDE_LAYOUT_CNT" val="1_1_1"/>
  <p:tag name="KSO_WM_SLIDE_LAYOUT" val="a_f_e"/>
  <p:tag name="KSO_WM_SLIDE_ITEM_CNT" val="2"/>
  <p:tag name="KSO_WM_SLIDE_INDEX" val="7"/>
  <p:tag name="KSO_WM_SLIDE_ID" val="custom20184553_7"/>
  <p:tag name="KSO_WM_TAG_VERSION" val="1.0"/>
  <p:tag name="KSO_WM_TEMPLATE_INDEX" val="20184553"/>
  <p:tag name="KSO_WM_TEMPLATE_CATEGORY" val="custom"/>
</p:tagLst>
</file>

<file path=ppt/tags/tag216.xml><?xml version="1.0" encoding="utf-8"?>
<p:tagLst xmlns:p="http://schemas.openxmlformats.org/presentationml/2006/main">
  <p:tag name="KSO_WM_BEAUTIFY_FLAG" val="#wm#"/>
  <p:tag name="KSO_WM_TEMPLATE_CATEGORY" val="custom"/>
  <p:tag name="KSO_WM_TEMPLATE_INDEX" val="20184553"/>
</p:tagLst>
</file>

<file path=ppt/tags/tag217.xml><?xml version="1.0" encoding="utf-8"?>
<p:tagLst xmlns:p="http://schemas.openxmlformats.org/presentationml/2006/main">
  <p:tag name="KSO_WM_BEAUTIFY_FLAG" val="#wm#"/>
  <p:tag name="KSO_WM_TEMPLATE_CATEGORY" val="custom"/>
  <p:tag name="KSO_WM_TEMPLATE_INDEX" val="20184553"/>
</p:tagLst>
</file>

<file path=ppt/tags/tag218.xml><?xml version="1.0" encoding="utf-8"?>
<p:tagLst xmlns:p="http://schemas.openxmlformats.org/presentationml/2006/main">
  <p:tag name="KSO_WM_TAG_VERSION" val="1.0"/>
  <p:tag name="KSO_WM_TEMPLATE_CATEGORY" val="custom"/>
  <p:tag name="KSO_WM_TEMPLATE_INDEX" val="20184553"/>
  <p:tag name="KSO_WM_UNIT_TYPE" val="a"/>
  <p:tag name="KSO_WM_UNIT_INDEX" val="1"/>
  <p:tag name="KSO_WM_UNIT_ID" val="custom20184553_1*a*1"/>
  <p:tag name="KSO_WM_UNIT_LAYERLEVEL" val="1"/>
  <p:tag name="KSO_WM_UNIT_VALUE" val="10"/>
  <p:tag name="KSO_WM_UNIT_ISCONTENTSTITLE" val="0"/>
  <p:tag name="KSO_WM_UNIT_HIGHLIGHT" val="0"/>
  <p:tag name="KSO_WM_UNIT_COMPATIBLE" val="0"/>
  <p:tag name="KSO_WM_UNIT_CLEAR" val="0"/>
  <p:tag name="KSO_WM_BEAUTIFY_FLAG" val="#wm#"/>
  <p:tag name="KSO_WM_UNIT_PRESET_TEXT" val="空白演示"/>
</p:tagLst>
</file>

<file path=ppt/tags/tag219.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2.xml><?xml version="1.0" encoding="utf-8"?>
<p:tagLst xmlns:p="http://schemas.openxmlformats.org/presentationml/2006/main">
  <p:tag name="KSO_WM_TEMPLATE_CATEGORY" val="custom"/>
  <p:tag name="KSO_WM_TEMPLATE_INDEX" val="20184553"/>
  <p:tag name="KSO_WM_TAG_VERSION" val="1.0"/>
  <p:tag name="KSO_WM_BEAUTIFY_FLAG" val="#wm#"/>
  <p:tag name="KSO_WM_UNIT_CLEAR" val="1"/>
  <p:tag name="KSO_WM_UNIT_TYPE" val="l_h_i"/>
  <p:tag name="KSO_WM_UNIT_INDEX" val="1_4_3"/>
  <p:tag name="KSO_WM_UNIT_ID" val="custom20184553_23*l_h_i*1_4_3"/>
  <p:tag name="KSO_WM_UNIT_LAYERLEVEL" val="1_1_1"/>
  <p:tag name="KSO_WM_DIAGRAM_GROUP_CODE" val="l1-2"/>
  <p:tag name="KSO_WM_UNIT_TEXT_FILL_FORE_SCHEMECOLOR_INDEX" val="13"/>
  <p:tag name="KSO_WM_UNIT_TEXT_FILL_TYPE" val="1"/>
  <p:tag name="KSO_WM_UNIT_USESOURCEFORMAT_APPLY" val="1"/>
</p:tagLst>
</file>

<file path=ppt/tags/tag220.xml><?xml version="1.0" encoding="utf-8"?>
<p:tagLst xmlns:p="http://schemas.openxmlformats.org/presentationml/2006/main">
  <p:tag name="KSO_WM_TEMPLATE_CATEGORY" val="custom"/>
  <p:tag name="KSO_WM_TEMPLATE_INDEX" val="20184553"/>
  <p:tag name="KSO_WM_UNIT_TYPE" val="a"/>
  <p:tag name="KSO_WM_UNIT_INDEX" val="1"/>
  <p:tag name="KSO_WM_UNIT_ID" val="custom20184553_31*a*1"/>
  <p:tag name="KSO_WM_UNIT_LAYERLEVEL" val="1"/>
  <p:tag name="KSO_WM_UNIT_VALUE" val="6"/>
  <p:tag name="KSO_WM_UNIT_ISCONTENTSTITLE" val="0"/>
  <p:tag name="KSO_WM_UNIT_HIGHLIGHT" val="0"/>
  <p:tag name="KSO_WM_UNIT_COMPATIBLE" val="0"/>
  <p:tag name="KSO_WM_UNIT_CLEAR" val="0"/>
  <p:tag name="KSO_WM_BEAUTIFY_FLAG" val="#wm#"/>
  <p:tag name="KSO_WM_TAG_VERSION" val="1.0"/>
  <p:tag name="KSO_WM_UNIT_PRESET_TEXT" val="谢谢观看"/>
</p:tagLst>
</file>

<file path=ppt/tags/tag221.xml><?xml version="1.0" encoding="utf-8"?>
<p:tagLst xmlns:p="http://schemas.openxmlformats.org/presentationml/2006/main">
  <p:tag name="KSO_WM_TEMPLATE_CATEGORY" val="custom"/>
  <p:tag name="KSO_WM_TEMPLATE_INDEX" val="20184553"/>
  <p:tag name="KSO_WM_UNIT_TYPE" val="b"/>
  <p:tag name="KSO_WM_UNIT_INDEX" val="1"/>
  <p:tag name="KSO_WM_UNIT_ID" val="custom20184553_31*b*1"/>
  <p:tag name="KSO_WM_UNIT_LAYERLEVEL" val="1"/>
  <p:tag name="KSO_WM_UNIT_VALUE" val="30"/>
  <p:tag name="KSO_WM_UNIT_ISCONTENTSTITLE" val="0"/>
  <p:tag name="KSO_WM_UNIT_HIGHLIGHT" val="0"/>
  <p:tag name="KSO_WM_UNIT_COMPATIBLE" val="0"/>
  <p:tag name="KSO_WM_UNIT_CLEAR" val="0"/>
  <p:tag name="KSO_WM_BEAUTIFY_FLAG" val="#wm#"/>
  <p:tag name="KSO_WM_TAG_VERSION" val="1.0"/>
  <p:tag name="KSO_WM_UNIT_PRESET_TEXT" val="THANK YOU"/>
</p:tagLst>
</file>

<file path=ppt/tags/tag222.xml><?xml version="1.0" encoding="utf-8"?>
<p:tagLst xmlns:p="http://schemas.openxmlformats.org/presentationml/2006/main">
  <p:tag name="KSO_WM_TEMPLATE_CATEGORY" val="custom"/>
  <p:tag name="KSO_WM_TEMPLATE_INDEX" val="20184553"/>
  <p:tag name="KSO_WM_TAG_VERSION" val="1.0"/>
  <p:tag name="KSO_WM_SLIDE_ID" val="custom20184553_31"/>
  <p:tag name="KSO_WM_SLIDE_INDEX" val="31"/>
  <p:tag name="KSO_WM_SLIDE_ITEM_CNT" val="2"/>
  <p:tag name="KSO_WM_SLIDE_LAYOUT" val="a_b"/>
  <p:tag name="KSO_WM_SLIDE_LAYOUT_CNT" val="1_1"/>
  <p:tag name="KSO_WM_SLIDE_TYPE" val="endPage"/>
  <p:tag name="KSO_WM_BEAUTIFY_FLAG" val="#wm#"/>
  <p:tag name="KSO_WM_SLIDE_POSITION" val="66*144"/>
  <p:tag name="KSO_WM_SLIDE_SIZE" val="828*343"/>
  <p:tag name="KSO_WM_TEMPLATE_THUMBS_INDEX" val="1、2、3、4、5、6、7、8、9、10、11、12"/>
  <p:tag name="KSO_WM_SLIDE_SUBTYPE" val="pureTxt"/>
</p:tagLst>
</file>

<file path=ppt/tags/tag23.xml><?xml version="1.0" encoding="utf-8"?>
<p:tagLst xmlns:p="http://schemas.openxmlformats.org/presentationml/2006/main">
  <p:tag name="KSO_WM_TEMPLATE_CATEGORY" val="custom"/>
  <p:tag name="KSO_WM_TEMPLATE_INDEX" val="20184553"/>
  <p:tag name="KSO_WM_TAG_VERSION" val="1.0"/>
  <p:tag name="KSO_WM_BEAUTIFY_FLAG" val="#wm#"/>
  <p:tag name="KSO_WM_UNIT_CLEAR" val="1"/>
  <p:tag name="KSO_WM_UNIT_TYPE" val="l_h_i"/>
  <p:tag name="KSO_WM_UNIT_INDEX" val="1_5_1"/>
  <p:tag name="KSO_WM_UNIT_ID" val="custom20184553_23*l_h_i*1_5_1"/>
  <p:tag name="KSO_WM_UNIT_LAYERLEVEL" val="1_1_1"/>
  <p:tag name="KSO_WM_DIAGRAM_GROUP_CODE" val="l1-2"/>
  <p:tag name="KSO_WM_UNIT_LINE_FORE_SCHEMECOLOR_INDEX" val="5"/>
  <p:tag name="KSO_WM_UNIT_LINE_FILL_TYPE" val="2"/>
  <p:tag name="KSO_WM_UNIT_USESOURCEFORMAT_APPLY" val="1"/>
</p:tagLst>
</file>

<file path=ppt/tags/tag24.xml><?xml version="1.0" encoding="utf-8"?>
<p:tagLst xmlns:p="http://schemas.openxmlformats.org/presentationml/2006/main">
  <p:tag name="KSO_WM_TEMPLATE_CATEGORY" val="custom"/>
  <p:tag name="KSO_WM_TEMPLATE_INDEX" val="20184553"/>
  <p:tag name="KSO_WM_TAG_VERSION" val="1.0"/>
  <p:tag name="KSO_WM_BEAUTIFY_FLAG" val="#wm#"/>
  <p:tag name="KSO_WM_UNIT_CLEAR" val="1"/>
  <p:tag name="KSO_WM_UNIT_TYPE" val="l_h_i"/>
  <p:tag name="KSO_WM_UNIT_INDEX" val="1_5_2"/>
  <p:tag name="KSO_WM_UNIT_ID" val="custom20184553_23*l_h_i*1_5_2"/>
  <p:tag name="KSO_WM_UNIT_LAYERLEVEL" val="1_1_1"/>
  <p:tag name="KSO_WM_DIAGRAM_GROUP_CODE" val="l1-2"/>
  <p:tag name="KSO_WM_UNIT_FILL_FORE_SCHEMECOLOR_INDEX" val="5"/>
  <p:tag name="KSO_WM_UNIT_FILL_TYPE" val="1"/>
  <p:tag name="KSO_WM_UNIT_TEXT_FILL_FORE_SCHEMECOLOR_INDEX" val="6"/>
  <p:tag name="KSO_WM_UNIT_TEXT_FILL_TYPE" val="1"/>
  <p:tag name="KSO_WM_UNIT_USESOURCEFORMAT_APPLY" val="1"/>
</p:tagLst>
</file>

<file path=ppt/tags/tag25.xml><?xml version="1.0" encoding="utf-8"?>
<p:tagLst xmlns:p="http://schemas.openxmlformats.org/presentationml/2006/main">
  <p:tag name="KSO_WM_TEMPLATE_CATEGORY" val="custom"/>
  <p:tag name="KSO_WM_TEMPLATE_INDEX" val="20184553"/>
  <p:tag name="KSO_WM_TAG_VERSION" val="1.0"/>
  <p:tag name="KSO_WM_BEAUTIFY_FLAG" val="#wm#"/>
  <p:tag name="KSO_WM_UNIT_TYPE" val="l_h_f"/>
  <p:tag name="KSO_WM_UNIT_INDEX" val="1_5_1"/>
  <p:tag name="KSO_WM_UNIT_ID" val="custom20184553_23*l_h_f*1_5_1"/>
  <p:tag name="KSO_WM_UNIT_LAYERLEVEL" val="1_1_1"/>
  <p:tag name="KSO_WM_UNIT_VALUE" val="33"/>
  <p:tag name="KSO_WM_UNIT_HIGHLIGHT" val="0"/>
  <p:tag name="KSO_WM_UNIT_COMPATIBLE" val="0"/>
  <p:tag name="KSO_WM_UNIT_CLEAR" val="0"/>
  <p:tag name="KSO_WM_DIAGRAM_GROUP_CODE" val="l1-2"/>
  <p:tag name="KSO_WM_UNIT_PRESET_TEXT" val="Lorem ipsum dolor sit amet, consectetur adipisicing elit."/>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TEMPLATE_CATEGORY" val="custom"/>
  <p:tag name="KSO_WM_TEMPLATE_INDEX" val="20184553"/>
  <p:tag name="KSO_WM_TAG_VERSION" val="1.0"/>
  <p:tag name="KSO_WM_BEAUTIFY_FLAG" val="#wm#"/>
  <p:tag name="KSO_WM_UNIT_CLEAR" val="1"/>
  <p:tag name="KSO_WM_UNIT_TYPE" val="l_h_i"/>
  <p:tag name="KSO_WM_UNIT_INDEX" val="1_5_3"/>
  <p:tag name="KSO_WM_UNIT_ID" val="custom20184553_23*l_h_i*1_5_3"/>
  <p:tag name="KSO_WM_UNIT_LAYERLEVEL" val="1_1_1"/>
  <p:tag name="KSO_WM_DIAGRAM_GROUP_CODE" val="l1-2"/>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TEMPLATE_CATEGORY" val="custom"/>
  <p:tag name="KSO_WM_TEMPLATE_INDEX" val="20184553"/>
  <p:tag name="KSO_WM_UNIT_TYPE" val="a"/>
  <p:tag name="KSO_WM_UNIT_INDEX" val="1"/>
  <p:tag name="KSO_WM_UNIT_ID" val="custom20184553_23*a*1"/>
  <p:tag name="KSO_WM_UNIT_LAYERLEVEL" val="1"/>
  <p:tag name="KSO_WM_UNIT_VALUE" val="48"/>
  <p:tag name="KSO_WM_UNIT_ISCONTENTSTITLE" val="0"/>
  <p:tag name="KSO_WM_UNIT_HIGHLIGHT" val="0"/>
  <p:tag name="KSO_WM_UNIT_COMPATIBLE" val="0"/>
  <p:tag name="KSO_WM_UNIT_CLEAR" val="0"/>
  <p:tag name="KSO_WM_BEAUTIFY_FLAG" val="#wm#"/>
  <p:tag name="KSO_WM_TAG_VERSION" val="1.0"/>
  <p:tag name="KSO_WM_UNIT_PRESET_TEXT" val="LOREM IPSUM DOLOR"/>
</p:tagLst>
</file>

<file path=ppt/tags/tag28.xml><?xml version="1.0" encoding="utf-8"?>
<p:tagLst xmlns:p="http://schemas.openxmlformats.org/presentationml/2006/main">
  <p:tag name="KSO_WM_SLIDE_ID" val="custom20184553_23"/>
  <p:tag name="KSO_WM_SLIDE_INDEX" val="23"/>
  <p:tag name="KSO_WM_SLIDE_ITEM_CNT" val="5"/>
  <p:tag name="KSO_WM_SLIDE_LAYOUT" val="l_a"/>
  <p:tag name="KSO_WM_SLIDE_LAYOUT_CNT" val="1_1"/>
  <p:tag name="KSO_WM_SLIDE_TYPE" val="text"/>
  <p:tag name="KSO_WM_BEAUTIFY_FLAG" val="#wm#"/>
  <p:tag name="KSO_WM_SLIDE_POSITION" val="70*126"/>
  <p:tag name="KSO_WM_SLIDE_SIZE" val="801*354"/>
  <p:tag name="KSO_WM_TEMPLATE_CATEGORY" val="custom"/>
  <p:tag name="KSO_WM_TEMPLATE_INDEX" val="20184553"/>
  <p:tag name="KSO_WM_TAG_VERSION" val="1.0"/>
  <p:tag name="KSO_WM_SLIDE_SUBTYPE" val="diag"/>
  <p:tag name="KSO_WM_DIAGRAM_GROUP_CODE" val="l1-2"/>
</p:tagLst>
</file>

<file path=ppt/tags/tag29.xml><?xml version="1.0" encoding="utf-8"?>
<p:tagLst xmlns:p="http://schemas.openxmlformats.org/presentationml/2006/main">
  <p:tag name="KSO_WM_TEMPLATE_CATEGORY" val="custom"/>
  <p:tag name="KSO_WM_TEMPLATE_INDEX" val="20184553"/>
  <p:tag name="KSO_WM_UNIT_CLEAR" val="0"/>
  <p:tag name="KSO_WM_UNIT_COMPATIBLE" val="1"/>
  <p:tag name="KSO_WM_UNIT_HIGHLIGHT" val="0"/>
  <p:tag name="KSO_WM_UNIT_VALUE" val="6"/>
  <p:tag name="KSO_WM_UNIT_LAYERLEVEL" val="1"/>
  <p:tag name="KSO_WM_UNIT_INDEX" val="1"/>
  <p:tag name="KSO_WM_UNIT_ID" val="custom20184553_6*e*1"/>
  <p:tag name="KSO_WM_UNIT_TYPE" val="e"/>
  <p:tag name="KSO_WM_BEAUTIFY_FLAG" val="#wm#"/>
  <p:tag name="KSO_WM_TAG_VERSION" val="1.0"/>
  <p:tag name="KSO_WM_UNIT_PRESET_TEXT" val="1"/>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30.xml><?xml version="1.0" encoding="utf-8"?>
<p:tagLst xmlns:p="http://schemas.openxmlformats.org/presentationml/2006/main">
  <p:tag name="KSO_WM_TEMPLATE_CATEGORY" val="custom"/>
  <p:tag name="KSO_WM_TEMPLATE_INDEX" val="20184553"/>
  <p:tag name="KSO_WM_UNIT_CLEAR" val="0"/>
  <p:tag name="KSO_WM_UNIT_COMPATIBLE" val="0"/>
  <p:tag name="KSO_WM_UNIT_HIGHLIGHT" val="0"/>
  <p:tag name="KSO_WM_UNIT_ISCONTENTSTITLE" val="0"/>
  <p:tag name="KSO_WM_UNIT_VALUE" val="45"/>
  <p:tag name="KSO_WM_UNIT_LAYERLEVEL" val="1"/>
  <p:tag name="KSO_WM_UNIT_INDEX" val="1"/>
  <p:tag name="KSO_WM_UNIT_ID" val="custom20184553_6*a*1"/>
  <p:tag name="KSO_WM_UNIT_TYPE" val="a"/>
  <p:tag name="KSO_WM_BEAUTIFY_FLAG" val="#wm#"/>
  <p:tag name="KSO_WM_TAG_VERSION" val="1.0"/>
  <p:tag name="KSO_WM_UNIT_PRESET_TEXT" val="PART ONE"/>
</p:tagLst>
</file>

<file path=ppt/tags/tag31.xml><?xml version="1.0" encoding="utf-8"?>
<p:tagLst xmlns:p="http://schemas.openxmlformats.org/presentationml/2006/main">
  <p:tag name="KSO_WM_SLIDE_SUBTYPE" val="pureTxt"/>
  <p:tag name="KSO_WM_BEAUTIFY_FLAG" val="#wm#"/>
  <p:tag name="KSO_WM_SLIDE_TYPE" val="sectionTitle"/>
  <p:tag name="KSO_WM_SLIDE_LAYOUT_CNT" val="1_1"/>
  <p:tag name="KSO_WM_SLIDE_LAYOUT" val="e_a"/>
  <p:tag name="KSO_WM_SLIDE_ITEM_CNT" val="1"/>
  <p:tag name="KSO_WM_SLIDE_INDEX" val="6"/>
  <p:tag name="KSO_WM_SLIDE_ID" val="custom20184553_6"/>
  <p:tag name="KSO_WM_TAG_VERSION" val="1.0"/>
  <p:tag name="KSO_WM_TEMPLATE_INDEX" val="20184553"/>
  <p:tag name="KSO_WM_TEMPLATE_CATEGORY" val="custom"/>
</p:tagLst>
</file>

<file path=ppt/tags/tag32.xml><?xml version="1.0" encoding="utf-8"?>
<p:tagLst xmlns:p="http://schemas.openxmlformats.org/presentationml/2006/main">
  <p:tag name="KSO_WM_TEMPLATE_CATEGORY" val="custom"/>
  <p:tag name="KSO_WM_TEMPLATE_INDEX" val="20184553"/>
  <p:tag name="KSO_WM_UNIT_CLEAR" val="0"/>
  <p:tag name="KSO_WM_UNIT_COMPATIBLE" val="0"/>
  <p:tag name="KSO_WM_UNIT_HIGHLIGHT" val="0"/>
  <p:tag name="KSO_WM_UNIT_ISCONTENTSTITLE" val="0"/>
  <p:tag name="KSO_WM_UNIT_VALUE" val="10"/>
  <p:tag name="KSO_WM_UNIT_LAYERLEVEL" val="1"/>
  <p:tag name="KSO_WM_UNIT_INDEX" val="1"/>
  <p:tag name="KSO_WM_UNIT_ID" val="custom20184553_7*a*1"/>
  <p:tag name="KSO_WM_UNIT_TYPE" val="a"/>
  <p:tag name="KSO_WM_BEAUTIFY_FLAG" val="#wm#"/>
  <p:tag name="KSO_WM_TAG_VERSION" val="1.0"/>
  <p:tag name="KSO_WM_UNIT_PRESET_TEXT" val="SECTION TITLE"/>
</p:tagLst>
</file>

<file path=ppt/tags/tag33.xml><?xml version="1.0" encoding="utf-8"?>
<p:tagLst xmlns:p="http://schemas.openxmlformats.org/presentationml/2006/main">
  <p:tag name="KSO_WM_TEMPLATE_CATEGORY" val="custom"/>
  <p:tag name="KSO_WM_TEMPLATE_INDEX" val="20184553"/>
  <p:tag name="KSO_WM_UNIT_PRESET_TEXT_LEN" val="57"/>
  <p:tag name="KSO_WM_UNIT_PRESET_TEXT_INDEX" val="4"/>
  <p:tag name="KSO_WM_UNIT_CLEAR" val="0"/>
  <p:tag name="KSO_WM_UNIT_COMPATIBLE" val="0"/>
  <p:tag name="KSO_WM_UNIT_HIGHLIGHT" val="0"/>
  <p:tag name="KSO_WM_UNIT_VALUE" val="28"/>
  <p:tag name="KSO_WM_UNIT_LAYERLEVEL" val="1"/>
  <p:tag name="KSO_WM_UNIT_INDEX" val="1"/>
  <p:tag name="KSO_WM_UNIT_ID" val="custom20184553_7*f*1"/>
  <p:tag name="KSO_WM_UNIT_TYPE" val="f"/>
  <p:tag name="KSO_WM_BEAUTIFY_FLAG" val="#wm#"/>
  <p:tag name="KSO_WM_TAG_VERSION" val="1.0"/>
</p:tagLst>
</file>

<file path=ppt/tags/tag34.xml><?xml version="1.0" encoding="utf-8"?>
<p:tagLst xmlns:p="http://schemas.openxmlformats.org/presentationml/2006/main">
  <p:tag name="KSO_WM_TAG_VERSION" val="1.0"/>
  <p:tag name="KSO_WM_BEAUTIFY_FLAG" val="#wm#"/>
  <p:tag name="KSO_WM_UNIT_TYPE" val="i"/>
  <p:tag name="KSO_WM_UNIT_ID" val="custom20184553_7*i*2"/>
  <p:tag name="KSO_WM_TEMPLATE_CATEGORY" val="custom"/>
  <p:tag name="KSO_WM_TEMPLATE_INDEX" val="20184553"/>
  <p:tag name="KSO_WM_UNIT_INDEX" val="2"/>
</p:tagLst>
</file>

<file path=ppt/tags/tag35.xml><?xml version="1.0" encoding="utf-8"?>
<p:tagLst xmlns:p="http://schemas.openxmlformats.org/presentationml/2006/main">
  <p:tag name="KSO_WM_TAG_VERSION" val="1.0"/>
  <p:tag name="KSO_WM_BEAUTIFY_FLAG" val="#wm#"/>
  <p:tag name="KSO_WM_UNIT_TYPE" val="i"/>
  <p:tag name="KSO_WM_UNIT_ID" val="custom20184553_7*i*8"/>
  <p:tag name="KSO_WM_TEMPLATE_CATEGORY" val="custom"/>
  <p:tag name="KSO_WM_TEMPLATE_INDEX" val="20184553"/>
  <p:tag name="KSO_WM_UNIT_INDEX" val="8"/>
</p:tagLst>
</file>

<file path=ppt/tags/tag36.xml><?xml version="1.0" encoding="utf-8"?>
<p:tagLst xmlns:p="http://schemas.openxmlformats.org/presentationml/2006/main">
  <p:tag name="KSO_WM_TAG_VERSION" val="1.0"/>
  <p:tag name="KSO_WM_BEAUTIFY_FLAG" val="#wm#"/>
  <p:tag name="KSO_WM_UNIT_TYPE" val="i"/>
  <p:tag name="KSO_WM_UNIT_ID" val="custom20184553_7*i*9"/>
  <p:tag name="KSO_WM_TEMPLATE_CATEGORY" val="custom"/>
  <p:tag name="KSO_WM_TEMPLATE_INDEX" val="20184553"/>
  <p:tag name="KSO_WM_UNIT_INDEX" val="9"/>
</p:tagLst>
</file>

<file path=ppt/tags/tag37.xml><?xml version="1.0" encoding="utf-8"?>
<p:tagLst xmlns:p="http://schemas.openxmlformats.org/presentationml/2006/main">
  <p:tag name="KSO_WM_TAG_VERSION" val="1.0"/>
  <p:tag name="KSO_WM_BEAUTIFY_FLAG" val="#wm#"/>
  <p:tag name="KSO_WM_UNIT_TYPE" val="i"/>
  <p:tag name="KSO_WM_UNIT_ID" val="custom20184553_7*i*10"/>
  <p:tag name="KSO_WM_TEMPLATE_CATEGORY" val="custom"/>
  <p:tag name="KSO_WM_TEMPLATE_INDEX" val="20184553"/>
  <p:tag name="KSO_WM_UNIT_INDEX" val="10"/>
</p:tagLst>
</file>

<file path=ppt/tags/tag38.xml><?xml version="1.0" encoding="utf-8"?>
<p:tagLst xmlns:p="http://schemas.openxmlformats.org/presentationml/2006/main">
  <p:tag name="KSO_WM_TAG_VERSION" val="1.0"/>
  <p:tag name="KSO_WM_BEAUTIFY_FLAG" val="#wm#"/>
  <p:tag name="KSO_WM_UNIT_TYPE" val="i"/>
  <p:tag name="KSO_WM_UNIT_ID" val="custom20184553_7*i*11"/>
  <p:tag name="KSO_WM_TEMPLATE_CATEGORY" val="custom"/>
  <p:tag name="KSO_WM_TEMPLATE_INDEX" val="20184553"/>
  <p:tag name="KSO_WM_UNIT_INDEX" val="11"/>
</p:tagLst>
</file>

<file path=ppt/tags/tag39.xml><?xml version="1.0" encoding="utf-8"?>
<p:tagLst xmlns:p="http://schemas.openxmlformats.org/presentationml/2006/main">
  <p:tag name="KSO_WM_TEMPLATE_CATEGORY" val="custom"/>
  <p:tag name="KSO_WM_TEMPLATE_INDEX" val="20184553"/>
  <p:tag name="KSO_WM_UNIT_CLEAR" val="0"/>
  <p:tag name="KSO_WM_UNIT_COMPATIBLE" val="1"/>
  <p:tag name="KSO_WM_UNIT_HIGHLIGHT" val="0"/>
  <p:tag name="KSO_WM_UNIT_VALUE" val="0"/>
  <p:tag name="KSO_WM_UNIT_LAYERLEVEL" val="1"/>
  <p:tag name="KSO_WM_UNIT_INDEX" val="1"/>
  <p:tag name="KSO_WM_UNIT_ID" val="custom20184553_7*e*1"/>
  <p:tag name="KSO_WM_UNIT_TYPE" val="e"/>
  <p:tag name="KSO_WM_BEAUTIFY_FLAG" val="#wm#"/>
  <p:tag name="KSO_WM_TAG_VERSION" val="1.0"/>
  <p:tag name="KSO_WM_UNIT_PRESET_TEXT" val="1"/>
</p:tagLst>
</file>

<file path=ppt/tags/tag4.xml><?xml version="1.0" encoding="utf-8"?>
<p:tagLst xmlns:p="http://schemas.openxmlformats.org/presentationml/2006/main">
  <p:tag name="KSO_WM_TAG_VERSION" val="1.0"/>
  <p:tag name="KSO_WM_TEMPLATE_CATEGORY" val="custom"/>
  <p:tag name="KSO_WM_TEMPLATE_INDEX" val="20184553"/>
  <p:tag name="KSO_WM_UNIT_TYPE" val="a"/>
  <p:tag name="KSO_WM_UNIT_INDEX" val="1"/>
  <p:tag name="KSO_WM_UNIT_ID" val="custom20184553_1*a*1"/>
  <p:tag name="KSO_WM_UNIT_LAYERLEVEL" val="1"/>
  <p:tag name="KSO_WM_UNIT_VALUE" val="10"/>
  <p:tag name="KSO_WM_UNIT_ISCONTENTSTITLE" val="0"/>
  <p:tag name="KSO_WM_UNIT_HIGHLIGHT" val="0"/>
  <p:tag name="KSO_WM_UNIT_COMPATIBLE" val="0"/>
  <p:tag name="KSO_WM_UNIT_CLEAR" val="0"/>
  <p:tag name="KSO_WM_BEAUTIFY_FLAG" val="#wm#"/>
  <p:tag name="KSO_WM_UNIT_PRESET_TEXT" val="空白演示"/>
</p:tagLst>
</file>

<file path=ppt/tags/tag40.xml><?xml version="1.0" encoding="utf-8"?>
<p:tagLst xmlns:p="http://schemas.openxmlformats.org/presentationml/2006/main">
  <p:tag name="KSO_WM_BEAUTIFY_FLAG" val="#wm#"/>
  <p:tag name="KSO_WM_SLIDE_SUBTYPE" val="pureTxt"/>
  <p:tag name="KSO_WM_SLIDE_TYPE" val="sectionTitle"/>
  <p:tag name="KSO_WM_SLIDE_LAYOUT_CNT" val="1_1_1"/>
  <p:tag name="KSO_WM_SLIDE_LAYOUT" val="a_f_e"/>
  <p:tag name="KSO_WM_SLIDE_ITEM_CNT" val="2"/>
  <p:tag name="KSO_WM_SLIDE_INDEX" val="7"/>
  <p:tag name="KSO_WM_SLIDE_ID" val="custom20184553_7"/>
  <p:tag name="KSO_WM_TAG_VERSION" val="1.0"/>
  <p:tag name="KSO_WM_TEMPLATE_INDEX" val="20184553"/>
  <p:tag name="KSO_WM_TEMPLATE_CATEGORY" val="custom"/>
</p:tagLst>
</file>

<file path=ppt/tags/tag41.xml><?xml version="1.0" encoding="utf-8"?>
<p:tagLst xmlns:p="http://schemas.openxmlformats.org/presentationml/2006/main">
  <p:tag name="KSO_WM_TEMPLATE_CATEGORY" val="custom"/>
  <p:tag name="KSO_WM_TEMPLATE_INDEX" val="20184553"/>
  <p:tag name="KSO_WM_UNIT_LAYERLEVEL" val="1"/>
  <p:tag name="KSO_WM_UNIT_VALUE" val="50"/>
  <p:tag name="KSO_WM_UNIT_ISCONTENTSTITLE" val="0"/>
  <p:tag name="KSO_WM_UNIT_HIGHLIGHT" val="0"/>
  <p:tag name="KSO_WM_UNIT_COMPATIBLE" val="0"/>
  <p:tag name="KSO_WM_UNIT_CLEAR" val="0"/>
  <p:tag name="KSO_WM_UNIT_PRESET_TEXT_INDEX" val="3"/>
  <p:tag name="KSO_WM_UNIT_PRESET_TEXT_LEN" val="17"/>
  <p:tag name="KSO_WM_UNIT_INDEX" val="1"/>
  <p:tag name="KSO_WM_UNIT_ID" val="custom20184553_2*a*1"/>
  <p:tag name="KSO_WM_UNIT_TYPE" val="a"/>
  <p:tag name="KSO_WM_BEAUTIFY_FLAG" val="#wm#"/>
  <p:tag name="KSO_WM_TAG_VERSION" val="1.0"/>
</p:tagLst>
</file>

<file path=ppt/tags/tag42.xml><?xml version="1.0" encoding="utf-8"?>
<p:tagLst xmlns:p="http://schemas.openxmlformats.org/presentationml/2006/main">
  <p:tag name="KSO_WM_TEMPLATE_CATEGORY" val="custom"/>
  <p:tag name="KSO_WM_TEMPLATE_INDEX" val="20184553"/>
  <p:tag name="KSO_WM_UNIT_LAYERLEVEL" val="1"/>
  <p:tag name="KSO_WM_UNIT_VALUE" val="585"/>
  <p:tag name="KSO_WM_UNIT_HIGHLIGHT" val="0"/>
  <p:tag name="KSO_WM_UNIT_COMPATIBLE" val="0"/>
  <p:tag name="KSO_WM_UNIT_CLEAR" val="0"/>
  <p:tag name="KSO_WM_UNIT_PRESET_TEXT_INDEX" val="5"/>
  <p:tag name="KSO_WM_UNIT_PRESET_TEXT_LEN" val="465"/>
  <p:tag name="KSO_WM_UNIT_INDEX" val="1"/>
  <p:tag name="KSO_WM_UNIT_ID" val="custom20184553_2*f*1"/>
  <p:tag name="KSO_WM_UNIT_TYPE" val="f"/>
  <p:tag name="KSO_WM_BEAUTIFY_FLAG" val="#wm#"/>
  <p:tag name="KSO_WM_TAG_VERSION" val="1.0"/>
</p:tagLst>
</file>

<file path=ppt/tags/tag43.xml><?xml version="1.0" encoding="utf-8"?>
<p:tagLst xmlns:p="http://schemas.openxmlformats.org/presentationml/2006/main">
  <p:tag name="KSO_WM_SLIDE_SUBTYPE" val="pureTxt"/>
  <p:tag name="KSO_WM_TEMPLATE_CATEGORY" val="custom"/>
  <p:tag name="KSO_WM_TEMPLATE_INDEX" val="20184553"/>
  <p:tag name="KSO_WM_TAG_VERSION" val="1.0"/>
  <p:tag name="KSO_WM_SLIDE_ID" val="custom20184553_2"/>
  <p:tag name="KSO_WM_SLIDE_INDEX" val="2"/>
  <p:tag name="KSO_WM_SLIDE_ITEM_CNT" val="1"/>
  <p:tag name="KSO_WM_SLIDE_TYPE" val="text"/>
  <p:tag name="KSO_WM_BEAUTIFY_FLAG" val="#wm#"/>
  <p:tag name="KSO_WM_SLIDE_LAYOUT" val="a_f"/>
  <p:tag name="KSO_WM_SLIDE_LAYOUT_CNT" val="1_1"/>
  <p:tag name="KSO_WM_SLIDE_POSITION" val="66*144"/>
  <p:tag name="KSO_WM_SLIDE_SIZE" val="828*343"/>
</p:tagLst>
</file>

<file path=ppt/tags/tag44.xml><?xml version="1.0" encoding="utf-8"?>
<p:tagLst xmlns:p="http://schemas.openxmlformats.org/presentationml/2006/main">
  <p:tag name="KSO_WM_TEMPLATE_CATEGORY" val="custom"/>
  <p:tag name="KSO_WM_TEMPLATE_INDEX" val="20184553"/>
  <p:tag name="KSO_WM_UNIT_LAYERLEVEL" val="1"/>
  <p:tag name="KSO_WM_UNIT_VALUE" val="22"/>
  <p:tag name="KSO_WM_UNIT_ISCONTENTSTITLE" val="0"/>
  <p:tag name="KSO_WM_UNIT_HIGHLIGHT" val="0"/>
  <p:tag name="KSO_WM_UNIT_COMPATIBLE" val="0"/>
  <p:tag name="KSO_WM_UNIT_CLEAR" val="0"/>
  <p:tag name="KSO_WM_UNIT_PRESET_TEXT_INDEX" val="3"/>
  <p:tag name="KSO_WM_UNIT_PRESET_TEXT_LEN" val="17"/>
  <p:tag name="KSO_WM_UNIT_INDEX" val="1"/>
  <p:tag name="KSO_WM_UNIT_ID" val="custom20184553_4*a*1"/>
  <p:tag name="KSO_WM_UNIT_TYPE" val="a"/>
  <p:tag name="KSO_WM_BEAUTIFY_FLAG" val="#wm#"/>
  <p:tag name="KSO_WM_TAG_VERSION" val="1.0"/>
</p:tagLst>
</file>

<file path=ppt/tags/tag45.xml><?xml version="1.0" encoding="utf-8"?>
<p:tagLst xmlns:p="http://schemas.openxmlformats.org/presentationml/2006/main">
  <p:tag name="KSO_WM_TEMPLATE_CATEGORY" val="custom"/>
  <p:tag name="KSO_WM_TEMPLATE_INDEX" val="20184553"/>
  <p:tag name="KSO_WM_UNIT_CLEAR" val="0"/>
  <p:tag name="KSO_WM_UNIT_COMPATIBLE" val="0"/>
  <p:tag name="KSO_WM_UNIT_HIGHLIGHT" val="0"/>
  <p:tag name="KSO_WM_UNIT_VALUE" val="1500*1585"/>
  <p:tag name="KSO_WM_UNIT_LAYERLEVEL" val="1"/>
  <p:tag name="KSO_WM_UNIT_INDEX" val="1"/>
  <p:tag name="KSO_WM_UNIT_ID" val="custom20184553_4*d*1"/>
  <p:tag name="KSO_WM_UNIT_TYPE" val="d"/>
  <p:tag name="KSO_WM_BEAUTIFY_FLAG" val="#wm#"/>
  <p:tag name="KSO_WM_TAG_VERSION" val="1.0"/>
</p:tagLst>
</file>

<file path=ppt/tags/tag46.xml><?xml version="1.0" encoding="utf-8"?>
<p:tagLst xmlns:p="http://schemas.openxmlformats.org/presentationml/2006/main">
  <p:tag name="KSO_WM_TEMPLATE_CATEGORY" val="custom"/>
  <p:tag name="KSO_WM_TEMPLATE_INDEX" val="20184553"/>
  <p:tag name="KSO_WM_UNIT_PRESET_TEXT_LEN" val="232"/>
  <p:tag name="KSO_WM_UNIT_PRESET_TEXT_INDEX" val="5"/>
  <p:tag name="KSO_WM_UNIT_CLEAR" val="0"/>
  <p:tag name="KSO_WM_UNIT_COMPATIBLE" val="0"/>
  <p:tag name="KSO_WM_UNIT_HIGHLIGHT" val="0"/>
  <p:tag name="KSO_WM_UNIT_VALUE" val="209"/>
  <p:tag name="KSO_WM_UNIT_LAYERLEVEL" val="1"/>
  <p:tag name="KSO_WM_UNIT_INDEX" val="1"/>
  <p:tag name="KSO_WM_UNIT_ID" val="custom20184553_4*f*1"/>
  <p:tag name="KSO_WM_UNIT_TYPE" val="f"/>
  <p:tag name="KSO_WM_BEAUTIFY_FLAG" val="#wm#"/>
  <p:tag name="KSO_WM_TAG_VERSION" val="1.0"/>
</p:tagLst>
</file>

<file path=ppt/tags/tag47.xml><?xml version="1.0" encoding="utf-8"?>
<p:tagLst xmlns:p="http://schemas.openxmlformats.org/presentationml/2006/main">
  <p:tag name="KSO_WM_SLIDE_SUBTYPE" val="picTxt"/>
  <p:tag name="KSO_WM_TEMPLATE_CATEGORY" val="custom"/>
  <p:tag name="KSO_WM_TEMPLATE_INDEX" val="20184553"/>
  <p:tag name="KSO_WM_TAG_VERSION" val="1.0"/>
  <p:tag name="KSO_WM_SLIDE_ID" val="custom20184553_4"/>
  <p:tag name="KSO_WM_SLIDE_INDEX" val="4"/>
  <p:tag name="KSO_WM_SLIDE_ITEM_CNT" val="2"/>
  <p:tag name="KSO_WM_SLIDE_TYPE" val="text"/>
  <p:tag name="KSO_WM_BEAUTIFY_FLAG" val="#wm#"/>
  <p:tag name="KSO_WM_SLIDE_LAYOUT" val="a_f_d"/>
  <p:tag name="KSO_WM_SLIDE_LAYOUT_CNT" val="1_1_1"/>
  <p:tag name="KSO_WM_SLIDE_POSITION" val="66*56"/>
  <p:tag name="KSO_WM_SLIDE_SIZE" val="827*426"/>
</p:tagLst>
</file>

<file path=ppt/tags/tag48.xml><?xml version="1.0" encoding="utf-8"?>
<p:tagLst xmlns:p="http://schemas.openxmlformats.org/presentationml/2006/main">
  <p:tag name="KSO_WM_UNIT_RELATE_UNITID" val="261*l*1"/>
  <p:tag name="KSO_WM_TEMPLATE_CATEGORY" val="diagram"/>
  <p:tag name="KSO_WM_TEMPLATE_INDEX" val="160404"/>
  <p:tag name="KSO_WM_UNIT_TYPE" val="a"/>
  <p:tag name="KSO_WM_UNIT_INDEX" val="1"/>
  <p:tag name="KSO_WM_UNIT_ID" val="diagram160404_6*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 name="KSO_WM_BEAUTIFY_FLAG" val="#wm#"/>
  <p:tag name="KSO_WM_TAG_VERSION" val="1.0"/>
</p:tagLst>
</file>

<file path=ppt/tags/tag49.xml><?xml version="1.0" encoding="utf-8"?>
<p:tagLst xmlns:p="http://schemas.openxmlformats.org/presentationml/2006/main">
  <p:tag name="KSO_WM_TEMPLATE_CATEGORY" val="diagram"/>
  <p:tag name="KSO_WM_TEMPLATE_INDEX" val="160404"/>
  <p:tag name="KSO_WM_UNIT_TYPE" val="l_i"/>
  <p:tag name="KSO_WM_UNIT_INDEX" val="1_7"/>
  <p:tag name="KSO_WM_UNIT_ID" val="diagram160404_6*l_i*1_7"/>
  <p:tag name="KSO_WM_UNIT_CLEAR" val="1"/>
  <p:tag name="KSO_WM_UNIT_LAYERLEVEL" val="1_1"/>
  <p:tag name="KSO_WM_BEAUTIFY_FLAG" val="#wm#"/>
  <p:tag name="KSO_WM_TAG_VERSION" val="1.0"/>
  <p:tag name="KSO_WM_DIAGRAM_GROUP_CODE" val="l1-1"/>
  <p:tag name="KSO_WM_UNIT_LINE_FORE_SCHEMECOLOR_INDEX" val="5"/>
  <p:tag name="KSO_WM_UNIT_LINE_FILL_TYPE" val="2"/>
  <p:tag name="KSO_WM_UNIT_USESOURCEFORMAT_APPLY" val="0"/>
</p:tagLst>
</file>

<file path=ppt/tags/tag5.xml><?xml version="1.0" encoding="utf-8"?>
<p:tagLst xmlns:p="http://schemas.openxmlformats.org/presentationml/2006/main">
  <p:tag name="KSO_WM_TEMPLATE_CATEGORY" val="custom"/>
  <p:tag name="KSO_WM_TEMPLATE_INDEX" val="20184553"/>
  <p:tag name="KSO_WM_UNIT_CLEAR" val="0"/>
  <p:tag name="KSO_WM_UNIT_COMPATIBLE" val="0"/>
  <p:tag name="KSO_WM_UNIT_HIGHLIGHT" val="0"/>
  <p:tag name="KSO_WM_UNIT_ISCONTENTSTITLE" val="0"/>
  <p:tag name="KSO_WM_UNIT_VALUE" val="234"/>
  <p:tag name="KSO_WM_UNIT_LAYERLEVEL" val="1"/>
  <p:tag name="KSO_WM_UNIT_INDEX" val="1"/>
  <p:tag name="KSO_WM_UNIT_ID" val="custom20184553_1*b*1"/>
  <p:tag name="KSO_WM_UNIT_TYPE" val="b"/>
  <p:tag name="KSO_WM_BEAUTIFY_FLAG" val="#wm#"/>
  <p:tag name="KSO_WM_TAG_VERSION" val="1.0"/>
  <p:tag name="KSO_WM_UNIT_PRESET_TEXT" val="Lorem ipsum dolor sit amet, consectetur adipisicing elit."/>
</p:tagLst>
</file>

<file path=ppt/tags/tag50.xml><?xml version="1.0" encoding="utf-8"?>
<p:tagLst xmlns:p="http://schemas.openxmlformats.org/presentationml/2006/main">
  <p:tag name="KSO_WM_TAG_VERSION" val="1.0"/>
  <p:tag name="KSO_WM_BEAUTIFY_FLAG" val="#wm#"/>
  <p:tag name="KSO_WM_UNIT_TYPE" val="i"/>
  <p:tag name="KSO_WM_UNIT_ID" val="diagram160404_6*i*2"/>
  <p:tag name="KSO_WM_TEMPLATE_CATEGORY" val="diagram"/>
  <p:tag name="KSO_WM_TEMPLATE_INDEX" val="160404"/>
  <p:tag name="KSO_WM_UNIT_INDEX" val="2"/>
</p:tagLst>
</file>

<file path=ppt/tags/tag51.xml><?xml version="1.0" encoding="utf-8"?>
<p:tagLst xmlns:p="http://schemas.openxmlformats.org/presentationml/2006/main">
  <p:tag name="KSO_WM_TEMPLATE_CATEGORY" val="diagram"/>
  <p:tag name="KSO_WM_TEMPLATE_INDEX" val="160404"/>
  <p:tag name="KSO_WM_UNIT_TYPE" val="l_i"/>
  <p:tag name="KSO_WM_UNIT_INDEX" val="1_1"/>
  <p:tag name="KSO_WM_UNIT_ID" val="diagram160404_6*l_i*1_1"/>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Lst>
</file>

<file path=ppt/tags/tag52.xml><?xml version="1.0" encoding="utf-8"?>
<p:tagLst xmlns:p="http://schemas.openxmlformats.org/presentationml/2006/main">
  <p:tag name="KSO_WM_TEMPLATE_CATEGORY" val="diagram"/>
  <p:tag name="KSO_WM_TEMPLATE_INDEX" val="160404"/>
  <p:tag name="KSO_WM_UNIT_TYPE" val="l_i"/>
  <p:tag name="KSO_WM_UNIT_INDEX" val="1_2"/>
  <p:tag name="KSO_WM_UNIT_ID" val="diagram160404_6*l_i*1_2"/>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53.xml><?xml version="1.0" encoding="utf-8"?>
<p:tagLst xmlns:p="http://schemas.openxmlformats.org/presentationml/2006/main">
  <p:tag name="KSO_WM_TEMPLATE_CATEGORY" val="diagram"/>
  <p:tag name="KSO_WM_TEMPLATE_INDEX" val="160404"/>
  <p:tag name="KSO_WM_UNIT_TYPE" val="l_h_f"/>
  <p:tag name="KSO_WM_UNIT_INDEX" val="1_2_1"/>
  <p:tag name="KSO_WM_UNIT_ID" val="diagram160404_6*l_h_f*1_2_1"/>
  <p:tag name="KSO_WM_UNIT_CLEAR" val="1"/>
  <p:tag name="KSO_WM_UNIT_LAYERLEVEL" val="1_1_1"/>
  <p:tag name="KSO_WM_UNIT_VALUE" val="10"/>
  <p:tag name="KSO_WM_UNIT_HIGHLIGHT" val="0"/>
  <p:tag name="KSO_WM_UNIT_COMPATIBLE" val="0"/>
  <p:tag name="KSO_WM_BEAUTIFY_FLAG" val="#wm#"/>
  <p:tag name="KSO_WM_UNIT_PRESET_TEXT_INDEX" val="4"/>
  <p:tag name="KSO_WM_UNIT_PRESET_TEXT_LEN" val="22"/>
  <p:tag name="KSO_WM_TAG_VERSION" val="1.0"/>
  <p:tag name="KSO_WM_DIAGRAM_GROUP_CODE" val="l1-1"/>
  <p:tag name="KSO_WM_UNIT_TEXT_FILL_FORE_SCHEMECOLOR_INDEX" val="5"/>
  <p:tag name="KSO_WM_UNIT_TEXT_FILL_TYPE" val="1"/>
  <p:tag name="KSO_WM_UNIT_USESOURCEFORMAT_APPLY" val="0"/>
</p:tagLst>
</file>

<file path=ppt/tags/tag54.xml><?xml version="1.0" encoding="utf-8"?>
<p:tagLst xmlns:p="http://schemas.openxmlformats.org/presentationml/2006/main">
  <p:tag name="KSO_WM_TAG_VERSION" val="1.0"/>
  <p:tag name="KSO_WM_BEAUTIFY_FLAG" val="#wm#"/>
  <p:tag name="KSO_WM_UNIT_TYPE" val="i"/>
  <p:tag name="KSO_WM_UNIT_ID" val="diagram160404_6*i*9"/>
  <p:tag name="KSO_WM_TEMPLATE_CATEGORY" val="diagram"/>
  <p:tag name="KSO_WM_TEMPLATE_INDEX" val="160404"/>
  <p:tag name="KSO_WM_UNIT_INDEX" val="9"/>
</p:tagLst>
</file>

<file path=ppt/tags/tag55.xml><?xml version="1.0" encoding="utf-8"?>
<p:tagLst xmlns:p="http://schemas.openxmlformats.org/presentationml/2006/main">
  <p:tag name="KSO_WM_TEMPLATE_CATEGORY" val="diagram"/>
  <p:tag name="KSO_WM_TEMPLATE_INDEX" val="160404"/>
  <p:tag name="KSO_WM_UNIT_TYPE" val="l_i"/>
  <p:tag name="KSO_WM_UNIT_INDEX" val="1_3"/>
  <p:tag name="KSO_WM_UNIT_ID" val="diagram160404_6*l_i*1_3"/>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Lst>
</file>

<file path=ppt/tags/tag56.xml><?xml version="1.0" encoding="utf-8"?>
<p:tagLst xmlns:p="http://schemas.openxmlformats.org/presentationml/2006/main">
  <p:tag name="KSO_WM_TEMPLATE_CATEGORY" val="diagram"/>
  <p:tag name="KSO_WM_TEMPLATE_INDEX" val="160404"/>
  <p:tag name="KSO_WM_UNIT_TYPE" val="l_i"/>
  <p:tag name="KSO_WM_UNIT_INDEX" val="1_4"/>
  <p:tag name="KSO_WM_UNIT_ID" val="diagram160404_6*l_i*1_4"/>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57.xml><?xml version="1.0" encoding="utf-8"?>
<p:tagLst xmlns:p="http://schemas.openxmlformats.org/presentationml/2006/main">
  <p:tag name="KSO_WM_TEMPLATE_CATEGORY" val="diagram"/>
  <p:tag name="KSO_WM_TEMPLATE_INDEX" val="160404"/>
  <p:tag name="KSO_WM_UNIT_TYPE" val="l_h_f"/>
  <p:tag name="KSO_WM_UNIT_INDEX" val="1_4_1"/>
  <p:tag name="KSO_WM_UNIT_ID" val="diagram160404_6*l_h_f*1_4_1"/>
  <p:tag name="KSO_WM_UNIT_CLEAR" val="1"/>
  <p:tag name="KSO_WM_UNIT_LAYERLEVEL" val="1_1_1"/>
  <p:tag name="KSO_WM_UNIT_VALUE" val="9"/>
  <p:tag name="KSO_WM_UNIT_HIGHLIGHT" val="0"/>
  <p:tag name="KSO_WM_UNIT_COMPATIBLE" val="0"/>
  <p:tag name="KSO_WM_BEAUTIFY_FLAG" val="#wm#"/>
  <p:tag name="KSO_WM_UNIT_PRESET_TEXT_INDEX" val="4"/>
  <p:tag name="KSO_WM_UNIT_PRESET_TEXT_LEN" val="22"/>
  <p:tag name="KSO_WM_TAG_VERSION" val="1.0"/>
  <p:tag name="KSO_WM_DIAGRAM_GROUP_CODE" val="l1-1"/>
  <p:tag name="KSO_WM_UNIT_TEXT_FILL_FORE_SCHEMECOLOR_INDEX" val="5"/>
  <p:tag name="KSO_WM_UNIT_TEXT_FILL_TYPE" val="1"/>
  <p:tag name="KSO_WM_UNIT_USESOURCEFORMAT_APPLY" val="0"/>
</p:tagLst>
</file>

<file path=ppt/tags/tag58.xml><?xml version="1.0" encoding="utf-8"?>
<p:tagLst xmlns:p="http://schemas.openxmlformats.org/presentationml/2006/main">
  <p:tag name="KSO_WM_TAG_VERSION" val="1.0"/>
  <p:tag name="KSO_WM_BEAUTIFY_FLAG" val="#wm#"/>
  <p:tag name="KSO_WM_UNIT_TYPE" val="i"/>
  <p:tag name="KSO_WM_UNIT_ID" val="diagram160404_6*i*16"/>
  <p:tag name="KSO_WM_TEMPLATE_CATEGORY" val="diagram"/>
  <p:tag name="KSO_WM_TEMPLATE_INDEX" val="160404"/>
  <p:tag name="KSO_WM_UNIT_INDEX" val="16"/>
</p:tagLst>
</file>

<file path=ppt/tags/tag59.xml><?xml version="1.0" encoding="utf-8"?>
<p:tagLst xmlns:p="http://schemas.openxmlformats.org/presentationml/2006/main">
  <p:tag name="KSO_WM_TEMPLATE_CATEGORY" val="diagram"/>
  <p:tag name="KSO_WM_TEMPLATE_INDEX" val="160404"/>
  <p:tag name="KSO_WM_UNIT_TYPE" val="l_i"/>
  <p:tag name="KSO_WM_UNIT_INDEX" val="1_5"/>
  <p:tag name="KSO_WM_UNIT_ID" val="diagram160404_6*l_i*1_5"/>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Lst>
</file>

<file path=ppt/tags/tag6.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Lst>
</file>

<file path=ppt/tags/tag60.xml><?xml version="1.0" encoding="utf-8"?>
<p:tagLst xmlns:p="http://schemas.openxmlformats.org/presentationml/2006/main">
  <p:tag name="KSO_WM_TEMPLATE_CATEGORY" val="diagram"/>
  <p:tag name="KSO_WM_TEMPLATE_INDEX" val="160404"/>
  <p:tag name="KSO_WM_UNIT_TYPE" val="l_i"/>
  <p:tag name="KSO_WM_UNIT_INDEX" val="1_6"/>
  <p:tag name="KSO_WM_UNIT_ID" val="diagram160404_6*l_i*1_6"/>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61.xml><?xml version="1.0" encoding="utf-8"?>
<p:tagLst xmlns:p="http://schemas.openxmlformats.org/presentationml/2006/main">
  <p:tag name="KSO_WM_TEMPLATE_CATEGORY" val="diagram"/>
  <p:tag name="KSO_WM_TEMPLATE_INDEX" val="160404"/>
  <p:tag name="KSO_WM_UNIT_TYPE" val="l_h_f"/>
  <p:tag name="KSO_WM_UNIT_INDEX" val="1_6_1"/>
  <p:tag name="KSO_WM_UNIT_ID" val="diagram160404_6*l_h_f*1_6_1"/>
  <p:tag name="KSO_WM_UNIT_CLEAR" val="1"/>
  <p:tag name="KSO_WM_UNIT_LAYERLEVEL" val="1_1_1"/>
  <p:tag name="KSO_WM_UNIT_VALUE" val="10"/>
  <p:tag name="KSO_WM_UNIT_HIGHLIGHT" val="0"/>
  <p:tag name="KSO_WM_UNIT_COMPATIBLE" val="0"/>
  <p:tag name="KSO_WM_BEAUTIFY_FLAG" val="#wm#"/>
  <p:tag name="KSO_WM_UNIT_PRESET_TEXT_INDEX" val="4"/>
  <p:tag name="KSO_WM_UNIT_PRESET_TEXT_LEN" val="22"/>
  <p:tag name="KSO_WM_TAG_VERSION" val="1.0"/>
  <p:tag name="KSO_WM_DIAGRAM_GROUP_CODE" val="l1-1"/>
  <p:tag name="KSO_WM_UNIT_TEXT_FILL_FORE_SCHEMECOLOR_INDEX" val="5"/>
  <p:tag name="KSO_WM_UNIT_TEXT_FILL_TYPE" val="1"/>
  <p:tag name="KSO_WM_UNIT_USESOURCEFORMAT_APPLY" val="0"/>
</p:tagLst>
</file>

<file path=ppt/tags/tag62.xml><?xml version="1.0" encoding="utf-8"?>
<p:tagLst xmlns:p="http://schemas.openxmlformats.org/presentationml/2006/main">
  <p:tag name="KSO_WM_TAG_VERSION" val="1.0"/>
  <p:tag name="KSO_WM_BEAUTIFY_FLAG" val="#wm#"/>
  <p:tag name="KSO_WM_UNIT_TYPE" val="i"/>
  <p:tag name="KSO_WM_UNIT_ID" val="diagram160404_6*i*23"/>
  <p:tag name="KSO_WM_TEMPLATE_CATEGORY" val="diagram"/>
  <p:tag name="KSO_WM_TEMPLATE_INDEX" val="160404"/>
  <p:tag name="KSO_WM_UNIT_INDEX" val="23"/>
</p:tagLst>
</file>

<file path=ppt/tags/tag63.xml><?xml version="1.0" encoding="utf-8"?>
<p:tagLst xmlns:p="http://schemas.openxmlformats.org/presentationml/2006/main">
  <p:tag name="KSO_WM_TEMPLATE_CATEGORY" val="diagram"/>
  <p:tag name="KSO_WM_TEMPLATE_INDEX" val="160404"/>
  <p:tag name="KSO_WM_UNIT_TYPE" val="l_i"/>
  <p:tag name="KSO_WM_UNIT_INDEX" val="1_8"/>
  <p:tag name="KSO_WM_UNIT_ID" val="diagram160404_6*l_i*1_8"/>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Lst>
</file>

<file path=ppt/tags/tag64.xml><?xml version="1.0" encoding="utf-8"?>
<p:tagLst xmlns:p="http://schemas.openxmlformats.org/presentationml/2006/main">
  <p:tag name="KSO_WM_TEMPLATE_CATEGORY" val="diagram"/>
  <p:tag name="KSO_WM_TEMPLATE_INDEX" val="160404"/>
  <p:tag name="KSO_WM_UNIT_TYPE" val="l_i"/>
  <p:tag name="KSO_WM_UNIT_INDEX" val="1_9"/>
  <p:tag name="KSO_WM_UNIT_ID" val="diagram160404_6*l_i*1_9"/>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65.xml><?xml version="1.0" encoding="utf-8"?>
<p:tagLst xmlns:p="http://schemas.openxmlformats.org/presentationml/2006/main">
  <p:tag name="KSO_WM_TEMPLATE_CATEGORY" val="diagram"/>
  <p:tag name="KSO_WM_TEMPLATE_INDEX" val="160404"/>
  <p:tag name="KSO_WM_UNIT_TYPE" val="l_h_f"/>
  <p:tag name="KSO_WM_UNIT_INDEX" val="1_1_1"/>
  <p:tag name="KSO_WM_UNIT_ID" val="diagram160404_6*l_h_f*1_1_1"/>
  <p:tag name="KSO_WM_UNIT_CLEAR" val="1"/>
  <p:tag name="KSO_WM_UNIT_LAYERLEVEL" val="1_1_1"/>
  <p:tag name="KSO_WM_UNIT_VALUE" val="10"/>
  <p:tag name="KSO_WM_UNIT_HIGHLIGHT" val="0"/>
  <p:tag name="KSO_WM_UNIT_COMPATIBLE" val="0"/>
  <p:tag name="KSO_WM_BEAUTIFY_FLAG" val="#wm#"/>
  <p:tag name="KSO_WM_UNIT_PRESET_TEXT_INDEX" val="4"/>
  <p:tag name="KSO_WM_UNIT_PRESET_TEXT_LEN" val="22"/>
  <p:tag name="KSO_WM_TAG_VERSION" val="1.0"/>
  <p:tag name="KSO_WM_DIAGRAM_GROUP_CODE" val="l1-1"/>
  <p:tag name="KSO_WM_UNIT_TEXT_FILL_FORE_SCHEMECOLOR_INDEX" val="5"/>
  <p:tag name="KSO_WM_UNIT_TEXT_FILL_TYPE" val="1"/>
  <p:tag name="KSO_WM_UNIT_USESOURCEFORMAT_APPLY" val="0"/>
</p:tagLst>
</file>

<file path=ppt/tags/tag66.xml><?xml version="1.0" encoding="utf-8"?>
<p:tagLst xmlns:p="http://schemas.openxmlformats.org/presentationml/2006/main">
  <p:tag name="KSO_WM_TAG_VERSION" val="1.0"/>
  <p:tag name="KSO_WM_BEAUTIFY_FLAG" val="#wm#"/>
  <p:tag name="KSO_WM_UNIT_TYPE" val="i"/>
  <p:tag name="KSO_WM_UNIT_ID" val="diagram160404_6*i*30"/>
  <p:tag name="KSO_WM_TEMPLATE_CATEGORY" val="diagram"/>
  <p:tag name="KSO_WM_TEMPLATE_INDEX" val="160404"/>
  <p:tag name="KSO_WM_UNIT_INDEX" val="30"/>
</p:tagLst>
</file>

<file path=ppt/tags/tag67.xml><?xml version="1.0" encoding="utf-8"?>
<p:tagLst xmlns:p="http://schemas.openxmlformats.org/presentationml/2006/main">
  <p:tag name="KSO_WM_TEMPLATE_CATEGORY" val="diagram"/>
  <p:tag name="KSO_WM_TEMPLATE_INDEX" val="160404"/>
  <p:tag name="KSO_WM_UNIT_TYPE" val="l_i"/>
  <p:tag name="KSO_WM_UNIT_INDEX" val="1_10"/>
  <p:tag name="KSO_WM_UNIT_ID" val="diagram160404_6*l_i*1_10"/>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Lst>
</file>

<file path=ppt/tags/tag68.xml><?xml version="1.0" encoding="utf-8"?>
<p:tagLst xmlns:p="http://schemas.openxmlformats.org/presentationml/2006/main">
  <p:tag name="KSO_WM_TEMPLATE_CATEGORY" val="diagram"/>
  <p:tag name="KSO_WM_TEMPLATE_INDEX" val="160404"/>
  <p:tag name="KSO_WM_UNIT_TYPE" val="l_i"/>
  <p:tag name="KSO_WM_UNIT_INDEX" val="1_11"/>
  <p:tag name="KSO_WM_UNIT_ID" val="diagram160404_6*l_i*1_11"/>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69.xml><?xml version="1.0" encoding="utf-8"?>
<p:tagLst xmlns:p="http://schemas.openxmlformats.org/presentationml/2006/main">
  <p:tag name="KSO_WM_TEMPLATE_CATEGORY" val="diagram"/>
  <p:tag name="KSO_WM_TEMPLATE_INDEX" val="160404"/>
  <p:tag name="KSO_WM_UNIT_TYPE" val="l_h_f"/>
  <p:tag name="KSO_WM_UNIT_INDEX" val="1_3_1"/>
  <p:tag name="KSO_WM_UNIT_ID" val="diagram160404_6*l_h_f*1_3_1"/>
  <p:tag name="KSO_WM_UNIT_CLEAR" val="1"/>
  <p:tag name="KSO_WM_UNIT_LAYERLEVEL" val="1_1_1"/>
  <p:tag name="KSO_WM_UNIT_VALUE" val="9"/>
  <p:tag name="KSO_WM_UNIT_HIGHLIGHT" val="0"/>
  <p:tag name="KSO_WM_UNIT_COMPATIBLE" val="0"/>
  <p:tag name="KSO_WM_BEAUTIFY_FLAG" val="#wm#"/>
  <p:tag name="KSO_WM_UNIT_PRESET_TEXT_INDEX" val="4"/>
  <p:tag name="KSO_WM_UNIT_PRESET_TEXT_LEN" val="22"/>
  <p:tag name="KSO_WM_TAG_VERSION" val="1.0"/>
  <p:tag name="KSO_WM_DIAGRAM_GROUP_CODE" val="l1-1"/>
  <p:tag name="KSO_WM_UNIT_TEXT_FILL_FORE_SCHEMECOLOR_INDEX" val="5"/>
  <p:tag name="KSO_WM_UNIT_TEXT_FILL_TYPE" val="1"/>
  <p:tag name="KSO_WM_UNIT_USESOURCEFORMAT_APPLY" val="0"/>
</p:tagLst>
</file>

<file path=ppt/tags/tag7.xml><?xml version="1.0" encoding="utf-8"?>
<p:tagLst xmlns:p="http://schemas.openxmlformats.org/presentationml/2006/main">
  <p:tag name="KSO_WM_TEMPLATE_CATEGORY" val="custom"/>
  <p:tag name="KSO_WM_TEMPLATE_INDEX" val="20184553"/>
  <p:tag name="KSO_WM_TAG_VERSION" val="1.0"/>
  <p:tag name="KSO_WM_BEAUTIFY_FLAG" val="#wm#"/>
  <p:tag name="KSO_WM_UNIT_CLEAR" val="1"/>
  <p:tag name="KSO_WM_UNIT_TYPE" val="l_h_i"/>
  <p:tag name="KSO_WM_UNIT_INDEX" val="1_1_1"/>
  <p:tag name="KSO_WM_UNIT_ID" val="custom20184553_23*l_h_i*1_1_1"/>
  <p:tag name="KSO_WM_UNIT_LAYERLEVEL" val="1_1_1"/>
  <p:tag name="KSO_WM_DIAGRAM_GROUP_CODE" val="l1-2"/>
  <p:tag name="KSO_WM_UNIT_LINE_FORE_SCHEMECOLOR_INDEX" val="5"/>
  <p:tag name="KSO_WM_UNIT_LINE_FILL_TYPE" val="2"/>
  <p:tag name="KSO_WM_UNIT_USESOURCEFORMAT_APPLY" val="1"/>
</p:tagLst>
</file>

<file path=ppt/tags/tag70.xml><?xml version="1.0" encoding="utf-8"?>
<p:tagLst xmlns:p="http://schemas.openxmlformats.org/presentationml/2006/main">
  <p:tag name="KSO_WM_TAG_VERSION" val="1.0"/>
  <p:tag name="KSO_WM_BEAUTIFY_FLAG" val="#wm#"/>
  <p:tag name="KSO_WM_UNIT_TYPE" val="i"/>
  <p:tag name="KSO_WM_UNIT_ID" val="diagram160404_6*i*37"/>
  <p:tag name="KSO_WM_TEMPLATE_CATEGORY" val="diagram"/>
  <p:tag name="KSO_WM_TEMPLATE_INDEX" val="160404"/>
  <p:tag name="KSO_WM_UNIT_INDEX" val="37"/>
</p:tagLst>
</file>

<file path=ppt/tags/tag71.xml><?xml version="1.0" encoding="utf-8"?>
<p:tagLst xmlns:p="http://schemas.openxmlformats.org/presentationml/2006/main">
  <p:tag name="KSO_WM_TEMPLATE_CATEGORY" val="diagram"/>
  <p:tag name="KSO_WM_TEMPLATE_INDEX" val="160404"/>
  <p:tag name="KSO_WM_UNIT_TYPE" val="l_i"/>
  <p:tag name="KSO_WM_UNIT_INDEX" val="1_12"/>
  <p:tag name="KSO_WM_UNIT_ID" val="diagram160404_6*l_i*1_12"/>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Lst>
</file>

<file path=ppt/tags/tag72.xml><?xml version="1.0" encoding="utf-8"?>
<p:tagLst xmlns:p="http://schemas.openxmlformats.org/presentationml/2006/main">
  <p:tag name="KSO_WM_TEMPLATE_CATEGORY" val="diagram"/>
  <p:tag name="KSO_WM_TEMPLATE_INDEX" val="160404"/>
  <p:tag name="KSO_WM_UNIT_TYPE" val="l_i"/>
  <p:tag name="KSO_WM_UNIT_INDEX" val="1_13"/>
  <p:tag name="KSO_WM_UNIT_ID" val="diagram160404_6*l_i*1_13"/>
  <p:tag name="KSO_WM_UNIT_CLEAR" val="1"/>
  <p:tag name="KSO_WM_UNIT_LAYERLEVEL" val="1_1"/>
  <p:tag name="KSO_WM_BEAUTIFY_FLAG" val="#wm#"/>
  <p:tag name="KSO_WM_TAG_VERSION" val="1.0"/>
  <p:tag name="KSO_WM_DIAGRAM_GROUP_CODE" val="l1-1"/>
  <p:tag name="KSO_WM_UNIT_FILL_FORE_SCHEMECOLOR_INDEX" val="5"/>
  <p:tag name="KSO_WM_UNIT_FILL_TYPE" val="1"/>
  <p:tag name="KSO_WM_UNIT_TEXT_FILL_FORE_SCHEMECOLOR_INDEX" val="14"/>
  <p:tag name="KSO_WM_UNIT_TEXT_FILL_TYPE" val="1"/>
  <p:tag name="KSO_WM_UNIT_USESOURCEFORMAT_APPLY" val="0"/>
</p:tagLst>
</file>

<file path=ppt/tags/tag73.xml><?xml version="1.0" encoding="utf-8"?>
<p:tagLst xmlns:p="http://schemas.openxmlformats.org/presentationml/2006/main">
  <p:tag name="KSO_WM_TEMPLATE_CATEGORY" val="diagram"/>
  <p:tag name="KSO_WM_TEMPLATE_INDEX" val="160404"/>
  <p:tag name="KSO_WM_UNIT_TYPE" val="l_h_f"/>
  <p:tag name="KSO_WM_UNIT_INDEX" val="1_5_1"/>
  <p:tag name="KSO_WM_UNIT_ID" val="diagram160404_6*l_h_f*1_5_1"/>
  <p:tag name="KSO_WM_UNIT_CLEAR" val="1"/>
  <p:tag name="KSO_WM_UNIT_LAYERLEVEL" val="1_1_1"/>
  <p:tag name="KSO_WM_UNIT_VALUE" val="9"/>
  <p:tag name="KSO_WM_UNIT_HIGHLIGHT" val="0"/>
  <p:tag name="KSO_WM_UNIT_COMPATIBLE" val="0"/>
  <p:tag name="KSO_WM_BEAUTIFY_FLAG" val="#wm#"/>
  <p:tag name="KSO_WM_UNIT_PRESET_TEXT_INDEX" val="4"/>
  <p:tag name="KSO_WM_UNIT_PRESET_TEXT_LEN" val="22"/>
  <p:tag name="KSO_WM_TAG_VERSION" val="1.0"/>
  <p:tag name="KSO_WM_DIAGRAM_GROUP_CODE" val="l1-1"/>
  <p:tag name="KSO_WM_UNIT_TEXT_FILL_FORE_SCHEMECOLOR_INDEX" val="5"/>
  <p:tag name="KSO_WM_UNIT_TEXT_FILL_TYPE" val="1"/>
  <p:tag name="KSO_WM_UNIT_USESOURCEFORMAT_APPLY" val="0"/>
</p:tagLst>
</file>

<file path=ppt/tags/tag74.xml><?xml version="1.0" encoding="utf-8"?>
<p:tagLst xmlns:p="http://schemas.openxmlformats.org/presentationml/2006/main">
  <p:tag name="KSO_WM_TEMPLATE_CATEGORY" val="diagram"/>
  <p:tag name="KSO_WM_TEMPLATE_INDEX" val="160404"/>
  <p:tag name="KSO_WM_UNIT_TYPE" val="l_i"/>
  <p:tag name="KSO_WM_UNIT_INDEX" val="1_14"/>
  <p:tag name="KSO_WM_UNIT_ID" val="diagram160404_6*l_i*1_14"/>
  <p:tag name="KSO_WM_UNIT_CLEAR" val="1"/>
  <p:tag name="KSO_WM_UNIT_LAYERLEVEL" val="1_1"/>
  <p:tag name="KSO_WM_BEAUTIFY_FLAG" val="#wm#"/>
  <p:tag name="KSO_WM_TAG_VERSION" val="1.0"/>
  <p:tag name="KSO_WM_DIAGRAM_GROUP_CODE" val="l1-1"/>
  <p:tag name="KSO_WM_UNIT_LINE_FORE_SCHEMECOLOR_INDEX" val="5"/>
  <p:tag name="KSO_WM_UNIT_LINE_FILL_TYPE" val="2"/>
  <p:tag name="KSO_WM_UNIT_USESOURCEFORMAT_APPLY" val="0"/>
</p:tagLst>
</file>

<file path=ppt/tags/tag75.xml><?xml version="1.0" encoding="utf-8"?>
<p:tagLst xmlns:p="http://schemas.openxmlformats.org/presentationml/2006/main">
  <p:tag name="KSO_WM_SLIDE_ID" val="diagram160404_6"/>
  <p:tag name="KSO_WM_SLIDE_INDEX" val="6"/>
  <p:tag name="KSO_WM_SLIDE_ITEM_CNT" val="6"/>
  <p:tag name="KSO_WM_SLIDE_LAYOUT" val="l_a"/>
  <p:tag name="KSO_WM_SLIDE_LAYOUT_CNT" val="1_1"/>
  <p:tag name="KSO_WM_SLIDE_TYPE" val="text"/>
  <p:tag name="KSO_WM_BEAUTIFY_FLAG" val="#wm#"/>
  <p:tag name="KSO_WM_SLIDE_POSITION" val="172*124"/>
  <p:tag name="KSO_WM_SLIDE_SIZE" val="615*361"/>
  <p:tag name="KSO_WM_TEMPLATE_CATEGORY" val="custom"/>
  <p:tag name="KSO_WM_TEMPLATE_INDEX" val="20184553"/>
  <p:tag name="KSO_WM_TAG_VERSION" val="1.0"/>
  <p:tag name="KSO_WM_DIAGRAM_GROUP_CODE" val="l1-1"/>
</p:tagLst>
</file>

<file path=ppt/tags/tag76.xml><?xml version="1.0" encoding="utf-8"?>
<p:tagLst xmlns:p="http://schemas.openxmlformats.org/presentationml/2006/main">
  <p:tag name="KSO_WM_TEMPLATE_CATEGORY" val="custom"/>
  <p:tag name="KSO_WM_TEMPLATE_INDEX" val="20184553"/>
  <p:tag name="KSO_WM_UNIT_LAYERLEVEL" val="1"/>
  <p:tag name="KSO_WM_UNIT_VALUE" val="48"/>
  <p:tag name="KSO_WM_UNIT_ISCONTENTSTITLE" val="0"/>
  <p:tag name="KSO_WM_UNIT_HIGHLIGHT" val="0"/>
  <p:tag name="KSO_WM_UNIT_COMPATIBLE" val="0"/>
  <p:tag name="KSO_WM_UNIT_CLEAR" val="0"/>
  <p:tag name="KSO_WM_UNIT_PRESET_TEXT_INDEX" val="3"/>
  <p:tag name="KSO_WM_UNIT_PRESET_TEXT_LEN" val="17"/>
  <p:tag name="KSO_WM_UNIT_INDEX" val="1"/>
  <p:tag name="KSO_WM_UNIT_ID" val="custom20184553_5*a*1"/>
  <p:tag name="KSO_WM_UNIT_TYPE" val="a"/>
  <p:tag name="KSO_WM_BEAUTIFY_FLAG" val="#wm#"/>
  <p:tag name="KSO_WM_TAG_VERSION" val="1.0"/>
</p:tagLst>
</file>

<file path=ppt/tags/tag77.xml><?xml version="1.0" encoding="utf-8"?>
<p:tagLst xmlns:p="http://schemas.openxmlformats.org/presentationml/2006/main">
  <p:tag name="KSO_WM_TEMPLATE_CATEGORY" val="custom"/>
  <p:tag name="KSO_WM_TEMPLATE_INDEX" val="20184553"/>
  <p:tag name="KSO_WM_UNIT_LAYERLEVEL" val="1"/>
  <p:tag name="KSO_WM_UNIT_VALUE" val="86"/>
  <p:tag name="KSO_WM_UNIT_HIGHLIGHT" val="0"/>
  <p:tag name="KSO_WM_UNIT_COMPATIBLE" val="0"/>
  <p:tag name="KSO_WM_UNIT_CLEAR" val="0"/>
  <p:tag name="KSO_WM_UNIT_PRESET_TEXT_INDEX" val="4"/>
  <p:tag name="KSO_WM_UNIT_PRESET_TEXT_LEN" val="57"/>
  <p:tag name="KSO_WM_UNIT_INDEX" val="1"/>
  <p:tag name="KSO_WM_UNIT_ID" val="custom20184553_5*f*1"/>
  <p:tag name="KSO_WM_UNIT_TYPE" val="f"/>
  <p:tag name="KSO_WM_BEAUTIFY_FLAG" val="#wm#"/>
  <p:tag name="KSO_WM_TAG_VERSION" val="1.0"/>
</p:tagLst>
</file>

<file path=ppt/tags/tag78.xml><?xml version="1.0" encoding="utf-8"?>
<p:tagLst xmlns:p="http://schemas.openxmlformats.org/presentationml/2006/main">
  <p:tag name="KSO_WM_TEMPLATE_CATEGORY" val="custom"/>
  <p:tag name="KSO_WM_TEMPLATE_INDEX" val="20184553"/>
  <p:tag name="KSO_WM_UNIT_CLEAR" val="0"/>
  <p:tag name="KSO_WM_UNIT_COMPATIBLE" val="0"/>
  <p:tag name="KSO_WM_UNIT_HIGHLIGHT" val="0"/>
  <p:tag name="KSO_WM_UNIT_VALUE" val="1003*2786"/>
  <p:tag name="KSO_WM_UNIT_LAYERLEVEL" val="1"/>
  <p:tag name="KSO_WM_UNIT_INDEX" val="1"/>
  <p:tag name="KSO_WM_UNIT_ID" val="custom20184553_5*d*1"/>
  <p:tag name="KSO_WM_UNIT_TYPE" val="d"/>
  <p:tag name="KSO_WM_BEAUTIFY_FLAG" val="#wm#"/>
  <p:tag name="KSO_WM_TAG_VERSION" val="1.0"/>
</p:tagLst>
</file>

<file path=ppt/tags/tag79.xml><?xml version="1.0" encoding="utf-8"?>
<p:tagLst xmlns:p="http://schemas.openxmlformats.org/presentationml/2006/main">
  <p:tag name="KSO_WM_SLIDE_SUBTYPE" val="picTxt"/>
  <p:tag name="KSO_WM_TEMPLATE_CATEGORY" val="custom"/>
  <p:tag name="KSO_WM_TEMPLATE_INDEX" val="20184553"/>
  <p:tag name="KSO_WM_TAG_VERSION" val="1.0"/>
  <p:tag name="KSO_WM_SLIDE_ID" val="custom20184553_5"/>
  <p:tag name="KSO_WM_SLIDE_INDEX" val="5"/>
  <p:tag name="KSO_WM_SLIDE_ITEM_CNT" val="2"/>
  <p:tag name="KSO_WM_SLIDE_TYPE" val="text"/>
  <p:tag name="KSO_WM_BEAUTIFY_FLAG" val="#wm#"/>
  <p:tag name="KSO_WM_SLIDE_LAYOUT" val="a_f_d"/>
  <p:tag name="KSO_WM_SLIDE_LAYOUT_CNT" val="1_1_1"/>
  <p:tag name="KSO_WM_SLIDE_POSITION" val="84*127"/>
  <p:tag name="KSO_WM_SLIDE_SIZE" val="790*387"/>
</p:tagLst>
</file>

<file path=ppt/tags/tag8.xml><?xml version="1.0" encoding="utf-8"?>
<p:tagLst xmlns:p="http://schemas.openxmlformats.org/presentationml/2006/main">
  <p:tag name="KSO_WM_TEMPLATE_CATEGORY" val="custom"/>
  <p:tag name="KSO_WM_TEMPLATE_INDEX" val="20184553"/>
  <p:tag name="KSO_WM_TAG_VERSION" val="1.0"/>
  <p:tag name="KSO_WM_BEAUTIFY_FLAG" val="#wm#"/>
  <p:tag name="KSO_WM_UNIT_CLEAR" val="1"/>
  <p:tag name="KSO_WM_UNIT_TYPE" val="l_h_i"/>
  <p:tag name="KSO_WM_UNIT_INDEX" val="1_1_2"/>
  <p:tag name="KSO_WM_UNIT_ID" val="custom20184553_23*l_h_i*1_1_2"/>
  <p:tag name="KSO_WM_UNIT_LAYERLEVEL" val="1_1_1"/>
  <p:tag name="KSO_WM_DIAGRAM_GROUP_CODE" val="l1-2"/>
  <p:tag name="KSO_WM_UNIT_FILL_FORE_SCHEMECOLOR_INDEX" val="5"/>
  <p:tag name="KSO_WM_UNIT_FILL_TYPE" val="1"/>
  <p:tag name="KSO_WM_UNIT_TEXT_FILL_FORE_SCHEMECOLOR_INDEX" val="2"/>
  <p:tag name="KSO_WM_UNIT_TEXT_FILL_TYPE" val="1"/>
  <p:tag name="KSO_WM_UNIT_USESOURCEFORMAT_APPLY" val="1"/>
</p:tagLst>
</file>

<file path=ppt/tags/tag80.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38"/>
  <p:tag name="KSO_WM_UNIT_LAYERLEVEL" val="1"/>
  <p:tag name="KSO_WM_UNIT_INDEX" val="1"/>
  <p:tag name="KSO_WM_UNIT_ID" val="custom20184553_25*a*1"/>
  <p:tag name="KSO_WM_UNIT_TYPE" val="a"/>
</p:tagLst>
</file>

<file path=ppt/tags/tag81.xml><?xml version="1.0" encoding="utf-8"?>
<p:tagLst xmlns:p="http://schemas.openxmlformats.org/presentationml/2006/main">
  <p:tag name="KSO_WM_TEMPLATE_CATEGORY" val="custom"/>
  <p:tag name="KSO_WM_TEMPLATE_INDEX" val="20184553"/>
  <p:tag name="KSO_WM_TAG_VERSION" val="1.0"/>
  <p:tag name="KSO_WM_BEAUTIFY_FLAG" val="#wm#"/>
  <p:tag name="KSO_WM_UNIT_PRESET_TEXT_LEN" val="57"/>
  <p:tag name="KSO_WM_UNIT_PRESET_TEXT_INDEX" val="4"/>
  <p:tag name="KSO_WM_UNIT_CLEAR" val="0"/>
  <p:tag name="KSO_WM_UNIT_COMPATIBLE" val="0"/>
  <p:tag name="KSO_WM_UNIT_HIGHLIGHT" val="0"/>
  <p:tag name="KSO_WM_UNIT_VALUE" val="144"/>
  <p:tag name="KSO_WM_UNIT_LAYERLEVEL" val="1"/>
  <p:tag name="KSO_WM_UNIT_INDEX" val="1"/>
  <p:tag name="KSO_WM_UNIT_ID" val="custom20184553_25*f*1"/>
  <p:tag name="KSO_WM_UNIT_TYPE" val="f"/>
</p:tagLst>
</file>

<file path=ppt/tags/tag82.xml><?xml version="1.0" encoding="utf-8"?>
<p:tagLst xmlns:p="http://schemas.openxmlformats.org/presentationml/2006/main">
  <p:tag name="KSO_WM_TAG_VERSION" val="1.0"/>
  <p:tag name="KSO_WM_BEAUTIFY_FLAG" val="#wm#"/>
  <p:tag name="KSO_WM_UNIT_TYPE" val="i"/>
  <p:tag name="KSO_WM_UNIT_ID" val="custom20184553_25*i*2"/>
  <p:tag name="KSO_WM_TEMPLATE_CATEGORY" val="custom"/>
  <p:tag name="KSO_WM_TEMPLATE_INDEX" val="20184553"/>
  <p:tag name="KSO_WM_UNIT_INDEX" val="2"/>
</p:tagLst>
</file>

<file path=ppt/tags/tag83.xml><?xml version="1.0" encoding="utf-8"?>
<p:tagLst xmlns:p="http://schemas.openxmlformats.org/presentationml/2006/main">
  <p:tag name="KSO_WM_SLIDE_LAYOUT_CNT" val="1_1"/>
  <p:tag name="KSO_WM_SLIDE_LAYOUT" val="a_f"/>
  <p:tag name="KSO_WM_SLIDE_SIZE" val="891*84"/>
  <p:tag name="KSO_WM_SLIDE_POSITION" val="38*269"/>
  <p:tag name="KSO_WM_BEAUTIFY_FLAG" val="#wm#"/>
  <p:tag name="KSO_WM_SLIDE_TYPE" val="text"/>
  <p:tag name="KSO_WM_SLIDE_ITEM_CNT" val="1"/>
  <p:tag name="KSO_WM_SLIDE_INDEX" val="25"/>
  <p:tag name="KSO_WM_SLIDE_ID" val="custom20184553_25"/>
  <p:tag name="KSO_WM_TAG_VERSION" val="1.0"/>
  <p:tag name="KSO_WM_TEMPLATE_INDEX" val="20184553"/>
  <p:tag name="KSO_WM_TEMPLATE_CATEGORY" val="custom"/>
  <p:tag name="KSO_WM_SLIDE_SUBTYPE" val="pureTxt"/>
</p:tagLst>
</file>

<file path=ppt/tags/tag84.xml><?xml version="1.0" encoding="utf-8"?>
<p:tagLst xmlns:p="http://schemas.openxmlformats.org/presentationml/2006/main">
  <p:tag name="KSO_WM_TAG_VERSION" val="1.0"/>
  <p:tag name="KSO_WM_BEAUTIFY_FLAG" val="#wm#"/>
  <p:tag name="KSO_WM_UNIT_TYPE" val="i"/>
  <p:tag name="KSO_WM_UNIT_ID" val="diagram169399_1*i*0"/>
  <p:tag name="KSO_WM_TEMPLATE_CATEGORY" val="diagram"/>
  <p:tag name="KSO_WM_TEMPLATE_INDEX" val="169399"/>
  <p:tag name="KSO_WM_UNIT_INDEX" val="0"/>
</p:tagLst>
</file>

<file path=ppt/tags/tag85.xml><?xml version="1.0" encoding="utf-8"?>
<p:tagLst xmlns:p="http://schemas.openxmlformats.org/presentationml/2006/main">
  <p:tag name="KSO_WM_TAG_VERSION" val="1.0"/>
  <p:tag name="KSO_WM_BEAUTIFY_FLAG" val="#wm#"/>
  <p:tag name="KSO_WM_TEMPLATE_CATEGORY" val="diagram"/>
  <p:tag name="KSO_WM_TEMPLATE_INDEX" val="169399"/>
  <p:tag name="KSO_WM_UNIT_TYPE" val="f"/>
  <p:tag name="KSO_WM_UNIT_INDEX" val="1"/>
  <p:tag name="KSO_WM_UNIT_ID" val="custom160239_26*f*1"/>
  <p:tag name="KSO_WM_UNIT_CLEAR" val="1"/>
  <p:tag name="KSO_WM_UNIT_LAYERLEVEL" val="1"/>
  <p:tag name="KSO_WM_UNIT_VALUE" val="176"/>
  <p:tag name="KSO_WM_UNIT_HIGHLIGHT" val="0"/>
  <p:tag name="KSO_WM_UNIT_COMPATIBLE" val="0"/>
  <p:tag name="KSO_WM_UNIT_PRESET_TEXT_INDEX" val="5"/>
  <p:tag name="KSO_WM_UNIT_PRESET_TEXT_LEN" val="232"/>
</p:tagLst>
</file>

<file path=ppt/tags/tag86.xml><?xml version="1.0" encoding="utf-8"?>
<p:tagLst xmlns:p="http://schemas.openxmlformats.org/presentationml/2006/main">
  <p:tag name="KSO_WM_TAG_VERSION" val="1.0"/>
  <p:tag name="KSO_WM_BEAUTIFY_FLAG" val="#wm#"/>
  <p:tag name="KSO_WM_TEMPLATE_CATEGORY" val="diagram"/>
  <p:tag name="KSO_WM_TEMPLATE_INDEX" val="169399"/>
  <p:tag name="KSO_WM_UNIT_TYPE" val="a"/>
  <p:tag name="KSO_WM_UNIT_INDEX" val="1"/>
  <p:tag name="KSO_WM_UNIT_ID" val="custom160239_26*a*1"/>
  <p:tag name="KSO_WM_UNIT_CLEAR" val="1"/>
  <p:tag name="KSO_WM_UNIT_LAYERLEVEL" val="1"/>
  <p:tag name="KSO_WM_UNIT_VALUE" val="20"/>
  <p:tag name="KSO_WM_UNIT_ISCONTENTSTITLE" val="0"/>
  <p:tag name="KSO_WM_UNIT_HIGHLIGHT" val="0"/>
  <p:tag name="KSO_WM_UNIT_COMPATIBLE" val="0"/>
  <p:tag name="KSO_WM_UNIT_PRESET_TEXT_INDEX" val="3"/>
  <p:tag name="KSO_WM_UNIT_PRESET_TEXT_LEN" val="23"/>
</p:tagLst>
</file>

<file path=ppt/tags/tag87.xml><?xml version="1.0" encoding="utf-8"?>
<p:tagLst xmlns:p="http://schemas.openxmlformats.org/presentationml/2006/main">
  <p:tag name="KSO_WM_TEMPLATE_CATEGORY" val="custom"/>
  <p:tag name="KSO_WM_TEMPLATE_INDEX" val="20184553"/>
  <p:tag name="KSO_WM_TAG_VERSION" val="1.0"/>
  <p:tag name="KSO_WM_SLIDE_ID" val="diagram169399_1"/>
  <p:tag name="KSO_WM_SLIDE_INDEX" val="1"/>
  <p:tag name="KSO_WM_SLIDE_ITEM_CNT" val="2"/>
  <p:tag name="KSO_WM_SLIDE_LAYOUT" val="a_f_d"/>
  <p:tag name="KSO_WM_SLIDE_LAYOUT_CNT" val="1_1_1"/>
  <p:tag name="KSO_WM_SLIDE_TYPE" val="text"/>
  <p:tag name="KSO_WM_BEAUTIFY_FLAG" val="#wm#"/>
  <p:tag name="KSO_WM_SLIDE_POSITION" val="64*169"/>
  <p:tag name="KSO_WM_SLIDE_SIZE" val="807*259"/>
</p:tagLst>
</file>

<file path=ppt/tags/tag88.xml><?xml version="1.0" encoding="utf-8"?>
<p:tagLst xmlns:p="http://schemas.openxmlformats.org/presentationml/2006/main">
  <p:tag name="KSO_WM_BEAUTIFY_FLAG" val="#wm#"/>
  <p:tag name="KSO_WM_TEMPLATE_CATEGORY" val="custom"/>
  <p:tag name="KSO_WM_TEMPLATE_INDEX" val="20184553"/>
</p:tagLst>
</file>

<file path=ppt/tags/tag89.xml><?xml version="1.0" encoding="utf-8"?>
<p:tagLst xmlns:p="http://schemas.openxmlformats.org/presentationml/2006/main">
  <p:tag name="KSO_WM_BEAUTIFY_FLAG" val="#wm#"/>
  <p:tag name="KSO_WM_TEMPLATE_CATEGORY" val="custom"/>
  <p:tag name="KSO_WM_TEMPLATE_INDEX" val="20184553"/>
</p:tagLst>
</file>

<file path=ppt/tags/tag9.xml><?xml version="1.0" encoding="utf-8"?>
<p:tagLst xmlns:p="http://schemas.openxmlformats.org/presentationml/2006/main">
  <p:tag name="KSO_WM_TEMPLATE_CATEGORY" val="custom"/>
  <p:tag name="KSO_WM_TEMPLATE_INDEX" val="20184553"/>
  <p:tag name="KSO_WM_TAG_VERSION" val="1.0"/>
  <p:tag name="KSO_WM_BEAUTIFY_FLAG" val="#wm#"/>
  <p:tag name="KSO_WM_UNIT_TYPE" val="l_h_f"/>
  <p:tag name="KSO_WM_UNIT_INDEX" val="1_1_1"/>
  <p:tag name="KSO_WM_UNIT_ID" val="custom20184553_23*l_h_f*1_1_1"/>
  <p:tag name="KSO_WM_UNIT_LAYERLEVEL" val="1_1_1"/>
  <p:tag name="KSO_WM_UNIT_VALUE" val="33"/>
  <p:tag name="KSO_WM_UNIT_HIGHLIGHT" val="0"/>
  <p:tag name="KSO_WM_UNIT_COMPATIBLE" val="0"/>
  <p:tag name="KSO_WM_UNIT_CLEAR" val="0"/>
  <p:tag name="KSO_WM_DIAGRAM_GROUP_CODE" val="l1-2"/>
  <p:tag name="KSO_WM_UNIT_PRESET_TEXT" val="Lorem ipsum dolor sit amet, consectetur adipisicing elit."/>
  <p:tag name="KSO_WM_UNIT_TEXT_FILL_FORE_SCHEMECOLOR_INDEX" val="13"/>
  <p:tag name="KSO_WM_UNIT_TEXT_FILL_TYPE" val="1"/>
  <p:tag name="KSO_WM_UNIT_USESOURCEFORMAT_APPLY" val="1"/>
</p:tagLst>
</file>

<file path=ppt/tags/tag90.xml><?xml version="1.0" encoding="utf-8"?>
<p:tagLst xmlns:p="http://schemas.openxmlformats.org/presentationml/2006/main">
  <p:tag name="KSO_WM_BEAUTIFY_FLAG" val="#wm#"/>
  <p:tag name="KSO_WM_TEMPLATE_CATEGORY" val="custom"/>
  <p:tag name="KSO_WM_TEMPLATE_INDEX" val="20184553"/>
</p:tagLst>
</file>

<file path=ppt/tags/tag91.xml><?xml version="1.0" encoding="utf-8"?>
<p:tagLst xmlns:p="http://schemas.openxmlformats.org/presentationml/2006/main">
  <p:tag name="KSO_WM_BEAUTIFY_FLAG" val="#wm#"/>
  <p:tag name="KSO_WM_TEMPLATE_CATEGORY" val="custom"/>
  <p:tag name="KSO_WM_TEMPLATE_INDEX" val="20184553"/>
</p:tagLst>
</file>

<file path=ppt/tags/tag92.xml><?xml version="1.0" encoding="utf-8"?>
<p:tagLst xmlns:p="http://schemas.openxmlformats.org/presentationml/2006/main">
  <p:tag name="KSO_WM_TEMPLATE_CATEGORY" val="custom"/>
  <p:tag name="KSO_WM_TEMPLATE_INDEX" val="20184553"/>
  <p:tag name="KSO_WM_UNIT_LAYERLEVEL" val="1"/>
  <p:tag name="KSO_WM_UNIT_VALUE" val="48"/>
  <p:tag name="KSO_WM_UNIT_ISCONTENTSTITLE" val="0"/>
  <p:tag name="KSO_WM_UNIT_HIGHLIGHT" val="0"/>
  <p:tag name="KSO_WM_UNIT_COMPATIBLE" val="0"/>
  <p:tag name="KSO_WM_UNIT_CLEAR" val="0"/>
  <p:tag name="KSO_WM_UNIT_PRESET_TEXT_INDEX" val="3"/>
  <p:tag name="KSO_WM_UNIT_PRESET_TEXT_LEN" val="17"/>
  <p:tag name="KSO_WM_UNIT_INDEX" val="1"/>
  <p:tag name="KSO_WM_UNIT_ID" val="custom20184553_5*a*1"/>
  <p:tag name="KSO_WM_UNIT_TYPE" val="a"/>
  <p:tag name="KSO_WM_BEAUTIFY_FLAG" val="#wm#"/>
  <p:tag name="KSO_WM_TAG_VERSION" val="1.0"/>
</p:tagLst>
</file>

<file path=ppt/tags/tag93.xml><?xml version="1.0" encoding="utf-8"?>
<p:tagLst xmlns:p="http://schemas.openxmlformats.org/presentationml/2006/main">
  <p:tag name="KSO_WM_TEMPLATE_CATEGORY" val="custom"/>
  <p:tag name="KSO_WM_TEMPLATE_INDEX" val="20184553"/>
  <p:tag name="KSO_WM_UNIT_LAYERLEVEL" val="1"/>
  <p:tag name="KSO_WM_UNIT_VALUE" val="86"/>
  <p:tag name="KSO_WM_UNIT_HIGHLIGHT" val="0"/>
  <p:tag name="KSO_WM_UNIT_COMPATIBLE" val="0"/>
  <p:tag name="KSO_WM_UNIT_CLEAR" val="0"/>
  <p:tag name="KSO_WM_UNIT_PRESET_TEXT_INDEX" val="4"/>
  <p:tag name="KSO_WM_UNIT_PRESET_TEXT_LEN" val="57"/>
  <p:tag name="KSO_WM_UNIT_INDEX" val="1"/>
  <p:tag name="KSO_WM_UNIT_ID" val="custom20184553_5*f*1"/>
  <p:tag name="KSO_WM_UNIT_TYPE" val="f"/>
  <p:tag name="KSO_WM_BEAUTIFY_FLAG" val="#wm#"/>
  <p:tag name="KSO_WM_TAG_VERSION" val="1.0"/>
</p:tagLst>
</file>

<file path=ppt/tags/tag94.xml><?xml version="1.0" encoding="utf-8"?>
<p:tagLst xmlns:p="http://schemas.openxmlformats.org/presentationml/2006/main">
  <p:tag name="KSO_WM_TEMPLATE_CATEGORY" val="custom"/>
  <p:tag name="KSO_WM_TEMPLATE_INDEX" val="20184553"/>
  <p:tag name="KSO_WM_UNIT_CLEAR" val="0"/>
  <p:tag name="KSO_WM_UNIT_COMPATIBLE" val="0"/>
  <p:tag name="KSO_WM_UNIT_HIGHLIGHT" val="0"/>
  <p:tag name="KSO_WM_UNIT_VALUE" val="1003*2786"/>
  <p:tag name="KSO_WM_UNIT_LAYERLEVEL" val="1"/>
  <p:tag name="KSO_WM_UNIT_INDEX" val="1"/>
  <p:tag name="KSO_WM_UNIT_ID" val="custom20184553_5*d*1"/>
  <p:tag name="KSO_WM_UNIT_TYPE" val="d"/>
  <p:tag name="KSO_WM_BEAUTIFY_FLAG" val="#wm#"/>
  <p:tag name="KSO_WM_TAG_VERSION" val="1.0"/>
</p:tagLst>
</file>

<file path=ppt/tags/tag95.xml><?xml version="1.0" encoding="utf-8"?>
<p:tagLst xmlns:p="http://schemas.openxmlformats.org/presentationml/2006/main">
  <p:tag name="KSO_WM_SLIDE_SUBTYPE" val="picTxt"/>
  <p:tag name="KSO_WM_TEMPLATE_CATEGORY" val="custom"/>
  <p:tag name="KSO_WM_TEMPLATE_INDEX" val="20184553"/>
  <p:tag name="KSO_WM_TAG_VERSION" val="1.0"/>
  <p:tag name="KSO_WM_SLIDE_ID" val="custom20184553_5"/>
  <p:tag name="KSO_WM_SLIDE_INDEX" val="5"/>
  <p:tag name="KSO_WM_SLIDE_ITEM_CNT" val="2"/>
  <p:tag name="KSO_WM_SLIDE_TYPE" val="text"/>
  <p:tag name="KSO_WM_BEAUTIFY_FLAG" val="#wm#"/>
  <p:tag name="KSO_WM_SLIDE_LAYOUT" val="a_f_d"/>
  <p:tag name="KSO_WM_SLIDE_LAYOUT_CNT" val="1_1_1"/>
  <p:tag name="KSO_WM_SLIDE_POSITION" val="84*127"/>
  <p:tag name="KSO_WM_SLIDE_SIZE" val="790*387"/>
</p:tagLst>
</file>

<file path=ppt/tags/tag96.xml><?xml version="1.0" encoding="utf-8"?>
<p:tagLst xmlns:p="http://schemas.openxmlformats.org/presentationml/2006/main">
  <p:tag name="KSO_WM_TEMPLATE_CATEGORY" val="custom"/>
  <p:tag name="KSO_WM_TEMPLATE_INDEX" val="20184553"/>
  <p:tag name="KSO_WM_UNIT_LAYERLEVEL" val="1"/>
  <p:tag name="KSO_WM_UNIT_VALUE" val="48"/>
  <p:tag name="KSO_WM_UNIT_ISCONTENTSTITLE" val="0"/>
  <p:tag name="KSO_WM_UNIT_HIGHLIGHT" val="0"/>
  <p:tag name="KSO_WM_UNIT_COMPATIBLE" val="0"/>
  <p:tag name="KSO_WM_UNIT_CLEAR" val="0"/>
  <p:tag name="KSO_WM_UNIT_PRESET_TEXT_INDEX" val="3"/>
  <p:tag name="KSO_WM_UNIT_PRESET_TEXT_LEN" val="17"/>
  <p:tag name="KSO_WM_UNIT_INDEX" val="1"/>
  <p:tag name="KSO_WM_UNIT_ID" val="custom20184553_5*a*1"/>
  <p:tag name="KSO_WM_UNIT_TYPE" val="a"/>
  <p:tag name="KSO_WM_BEAUTIFY_FLAG" val="#wm#"/>
  <p:tag name="KSO_WM_TAG_VERSION" val="1.0"/>
</p:tagLst>
</file>

<file path=ppt/tags/tag97.xml><?xml version="1.0" encoding="utf-8"?>
<p:tagLst xmlns:p="http://schemas.openxmlformats.org/presentationml/2006/main">
  <p:tag name="KSO_WM_SLIDE_SUBTYPE" val="picTxt"/>
  <p:tag name="KSO_WM_TEMPLATE_CATEGORY" val="custom"/>
  <p:tag name="KSO_WM_TEMPLATE_INDEX" val="20184553"/>
  <p:tag name="KSO_WM_TAG_VERSION" val="1.0"/>
  <p:tag name="KSO_WM_SLIDE_ID" val="custom20184553_5"/>
  <p:tag name="KSO_WM_SLIDE_INDEX" val="5"/>
  <p:tag name="KSO_WM_SLIDE_ITEM_CNT" val="2"/>
  <p:tag name="KSO_WM_SLIDE_TYPE" val="text"/>
  <p:tag name="KSO_WM_BEAUTIFY_FLAG" val="#wm#"/>
  <p:tag name="KSO_WM_SLIDE_LAYOUT" val="a_f_d"/>
  <p:tag name="KSO_WM_SLIDE_LAYOUT_CNT" val="1_1_1"/>
  <p:tag name="KSO_WM_SLIDE_POSITION" val="84*127"/>
  <p:tag name="KSO_WM_SLIDE_SIZE" val="790*387"/>
</p:tagLst>
</file>

<file path=ppt/tags/tag98.xml><?xml version="1.0" encoding="utf-8"?>
<p:tagLst xmlns:p="http://schemas.openxmlformats.org/presentationml/2006/main">
  <p:tag name="KSO_WM_TEMPLATE_CATEGORY" val="custom"/>
  <p:tag name="KSO_WM_TEMPLATE_INDEX" val="20184553"/>
  <p:tag name="KSO_WM_UNIT_LAYERLEVEL" val="1"/>
  <p:tag name="KSO_WM_UNIT_VALUE" val="48"/>
  <p:tag name="KSO_WM_UNIT_ISCONTENTSTITLE" val="0"/>
  <p:tag name="KSO_WM_UNIT_HIGHLIGHT" val="0"/>
  <p:tag name="KSO_WM_UNIT_COMPATIBLE" val="0"/>
  <p:tag name="KSO_WM_UNIT_CLEAR" val="0"/>
  <p:tag name="KSO_WM_UNIT_PRESET_TEXT_INDEX" val="3"/>
  <p:tag name="KSO_WM_UNIT_PRESET_TEXT_LEN" val="17"/>
  <p:tag name="KSO_WM_UNIT_INDEX" val="1"/>
  <p:tag name="KSO_WM_UNIT_ID" val="custom20184553_5*a*1"/>
  <p:tag name="KSO_WM_UNIT_TYPE" val="a"/>
  <p:tag name="KSO_WM_BEAUTIFY_FLAG" val="#wm#"/>
  <p:tag name="KSO_WM_TAG_VERSION" val="1.0"/>
</p:tagLst>
</file>

<file path=ppt/tags/tag99.xml><?xml version="1.0" encoding="utf-8"?>
<p:tagLst xmlns:p="http://schemas.openxmlformats.org/presentationml/2006/main">
  <p:tag name="KSO_WM_SLIDE_SUBTYPE" val="picTxt"/>
  <p:tag name="KSO_WM_TEMPLATE_CATEGORY" val="custom"/>
  <p:tag name="KSO_WM_TEMPLATE_INDEX" val="20184553"/>
  <p:tag name="KSO_WM_TAG_VERSION" val="1.0"/>
  <p:tag name="KSO_WM_SLIDE_ID" val="custom20184553_5"/>
  <p:tag name="KSO_WM_SLIDE_INDEX" val="5"/>
  <p:tag name="KSO_WM_SLIDE_ITEM_CNT" val="2"/>
  <p:tag name="KSO_WM_SLIDE_TYPE" val="text"/>
  <p:tag name="KSO_WM_BEAUTIFY_FLAG" val="#wm#"/>
  <p:tag name="KSO_WM_SLIDE_LAYOUT" val="a_f_d"/>
  <p:tag name="KSO_WM_SLIDE_LAYOUT_CNT" val="1_1_1"/>
  <p:tag name="KSO_WM_SLIDE_POSITION" val="84*127"/>
  <p:tag name="KSO_WM_SLIDE_SIZE" val="790*387"/>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8740</Words>
  <Application>WPS 演示</Application>
  <PresentationFormat>宽屏</PresentationFormat>
  <Paragraphs>700</Paragraphs>
  <Slides>64</Slides>
  <Notes>31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64</vt:i4>
      </vt:variant>
    </vt:vector>
  </HeadingPairs>
  <TitlesOfParts>
    <vt:vector size="76" baseType="lpstr">
      <vt:lpstr>Arial</vt:lpstr>
      <vt:lpstr>宋体</vt:lpstr>
      <vt:lpstr>Wingdings</vt:lpstr>
      <vt:lpstr>黑体</vt:lpstr>
      <vt:lpstr>Calibri</vt:lpstr>
      <vt:lpstr>微软雅黑</vt:lpstr>
      <vt:lpstr>Arial</vt:lpstr>
      <vt:lpstr>Arial Unicode MS</vt:lpstr>
      <vt:lpstr>Office 主题</vt:lpstr>
      <vt:lpstr>Equation.KSEE3</vt:lpstr>
      <vt:lpstr>Equation.KSEE3</vt:lpstr>
      <vt:lpstr>Equation.KSEE3</vt:lpstr>
      <vt:lpstr>神经网络学习</vt:lpstr>
      <vt:lpstr>PowerPoint 演示文稿</vt:lpstr>
      <vt:lpstr>PART ONE</vt:lpstr>
      <vt:lpstr>PowerPoint 演示文稿</vt:lpstr>
      <vt:lpstr>人工神经网络简介：</vt:lpstr>
      <vt:lpstr>生物神经网络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我们来回忆一下第一部分都介绍了什么吧          是不是觉得已经忘记了呢，如果记不清了就赶紧回头复习吧~</vt:lpstr>
      <vt:lpstr>PART TWO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我们来回忆一下第二部分都介绍了什么吧          是不是觉得已经忘记了呢，如果记不清了就赶紧回头复习吧~</vt:lpstr>
      <vt:lpstr>谢谢观看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相反</cp:lastModifiedBy>
  <cp:revision>17</cp:revision>
  <dcterms:created xsi:type="dcterms:W3CDTF">2018-03-01T02:03:00Z</dcterms:created>
  <dcterms:modified xsi:type="dcterms:W3CDTF">2018-05-29T05:04:27Z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