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97A-3A9A-48B1-A932-7522F04095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CBBC-76C1-4628-B97C-4140936404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97A-3A9A-48B1-A932-7522F04095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CBBC-76C1-4628-B97C-4140936404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97A-3A9A-48B1-A932-7522F04095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CBBC-76C1-4628-B97C-4140936404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97A-3A9A-48B1-A932-7522F04095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CBBC-76C1-4628-B97C-4140936404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97A-3A9A-48B1-A932-7522F04095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CBBC-76C1-4628-B97C-4140936404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97A-3A9A-48B1-A932-7522F04095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CBBC-76C1-4628-B97C-4140936404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97A-3A9A-48B1-A932-7522F04095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CBBC-76C1-4628-B97C-4140936404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97A-3A9A-48B1-A932-7522F04095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CBBC-76C1-4628-B97C-4140936404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97A-3A9A-48B1-A932-7522F04095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CBBC-76C1-4628-B97C-4140936404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97A-3A9A-48B1-A932-7522F04095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CBBC-76C1-4628-B97C-4140936404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F697A-3A9A-48B1-A932-7522F04095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FCBBC-76C1-4628-B97C-4140936404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F697A-3A9A-48B1-A932-7522F04095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CBBC-76C1-4628-B97C-4140936404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450"/>
            <a:ext cx="9144000" cy="546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36061" b="76293"/>
          <a:stretch>
            <a:fillRect/>
          </a:stretch>
        </p:blipFill>
        <p:spPr>
          <a:xfrm>
            <a:off x="295096" y="295889"/>
            <a:ext cx="3208499" cy="8302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52" y="3435403"/>
            <a:ext cx="3621291" cy="6789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42" y="4298840"/>
            <a:ext cx="7364046" cy="20253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12259" t="52595"/>
          <a:stretch>
            <a:fillRect/>
          </a:stretch>
        </p:blipFill>
        <p:spPr>
          <a:xfrm>
            <a:off x="4668253" y="422916"/>
            <a:ext cx="4027999" cy="703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533" y="1125934"/>
            <a:ext cx="943847" cy="3693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70684" y="118548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斜渐近线：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t="29044"/>
          <a:stretch>
            <a:fillRect/>
          </a:stretch>
        </p:blipFill>
        <p:spPr>
          <a:xfrm>
            <a:off x="295096" y="1126156"/>
            <a:ext cx="5018049" cy="24850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80709" y="1686423"/>
            <a:ext cx="364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铅直渐近线：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 smtClean="0"/>
              <a:t>=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/>
              <a:t>，无水平渐近线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209" y="519808"/>
            <a:ext cx="6813433" cy="5806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09" y="1234280"/>
            <a:ext cx="3525240" cy="4359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828" y="1180648"/>
            <a:ext cx="3363008" cy="6089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89" y="2154462"/>
            <a:ext cx="5295903" cy="41676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/>
          <a:stretch>
            <a:fillRect/>
          </a:stretch>
        </p:blipFill>
        <p:spPr>
          <a:xfrm>
            <a:off x="182880" y="1010730"/>
            <a:ext cx="8961120" cy="3777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1"/>
          <a:stretch>
            <a:fillRect/>
          </a:stretch>
        </p:blipFill>
        <p:spPr>
          <a:xfrm>
            <a:off x="0" y="4930402"/>
            <a:ext cx="9033309" cy="15210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81305"/>
          <a:stretch>
            <a:fillRect/>
          </a:stretch>
        </p:blipFill>
        <p:spPr>
          <a:xfrm>
            <a:off x="832231" y="639939"/>
            <a:ext cx="7224743" cy="11792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19230"/>
          <a:stretch>
            <a:fillRect/>
          </a:stretch>
        </p:blipFill>
        <p:spPr>
          <a:xfrm>
            <a:off x="541868" y="2079057"/>
            <a:ext cx="5878182" cy="41452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64279"/>
          <a:stretch>
            <a:fillRect/>
          </a:stretch>
        </p:blipFill>
        <p:spPr>
          <a:xfrm>
            <a:off x="808432" y="487297"/>
            <a:ext cx="5652522" cy="12837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46" y="4215549"/>
            <a:ext cx="1129812" cy="14428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39500"/>
          <a:stretch>
            <a:fillRect/>
          </a:stretch>
        </p:blipFill>
        <p:spPr>
          <a:xfrm>
            <a:off x="433047" y="2136809"/>
            <a:ext cx="5404151" cy="2078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29083" b="76425"/>
          <a:stretch>
            <a:fillRect/>
          </a:stretch>
        </p:blipFill>
        <p:spPr>
          <a:xfrm>
            <a:off x="852298" y="551815"/>
            <a:ext cx="5067239" cy="10748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t="26181"/>
          <a:stretch>
            <a:fillRect/>
          </a:stretch>
        </p:blipFill>
        <p:spPr>
          <a:xfrm>
            <a:off x="756044" y="2117556"/>
            <a:ext cx="7581389" cy="35709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79975"/>
          <a:stretch>
            <a:fillRect/>
          </a:stretch>
        </p:blipFill>
        <p:spPr>
          <a:xfrm>
            <a:off x="769945" y="573741"/>
            <a:ext cx="7357862" cy="8604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-524" t="21034" r="19023"/>
          <a:stretch>
            <a:fillRect/>
          </a:stretch>
        </p:blipFill>
        <p:spPr>
          <a:xfrm>
            <a:off x="683317" y="1915427"/>
            <a:ext cx="5996615" cy="3392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40836" b="87388"/>
          <a:stretch>
            <a:fillRect/>
          </a:stretch>
        </p:blipFill>
        <p:spPr>
          <a:xfrm>
            <a:off x="939808" y="625343"/>
            <a:ext cx="3988327" cy="5970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44" y="5234692"/>
            <a:ext cx="3310461" cy="10987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16336"/>
          <a:stretch>
            <a:fillRect/>
          </a:stretch>
        </p:blipFill>
        <p:spPr>
          <a:xfrm>
            <a:off x="641425" y="1386037"/>
            <a:ext cx="6741152" cy="39607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81820"/>
          <a:stretch>
            <a:fillRect/>
          </a:stretch>
        </p:blipFill>
        <p:spPr>
          <a:xfrm>
            <a:off x="868574" y="649246"/>
            <a:ext cx="7644969" cy="7464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t="24080" r="47780"/>
          <a:stretch>
            <a:fillRect/>
          </a:stretch>
        </p:blipFill>
        <p:spPr>
          <a:xfrm>
            <a:off x="698874" y="1809550"/>
            <a:ext cx="3992184" cy="31169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28935" b="83349"/>
          <a:stretch>
            <a:fillRect/>
          </a:stretch>
        </p:blipFill>
        <p:spPr>
          <a:xfrm>
            <a:off x="913191" y="616932"/>
            <a:ext cx="3427803" cy="9616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t="18917"/>
          <a:stretch>
            <a:fillRect/>
          </a:stretch>
        </p:blipFill>
        <p:spPr>
          <a:xfrm>
            <a:off x="954295" y="1809548"/>
            <a:ext cx="4823466" cy="46826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WPS 演示</Application>
  <PresentationFormat>全屏显示(4:3)</PresentationFormat>
  <Paragraphs>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</dc:creator>
  <cp:lastModifiedBy>唐辉昌</cp:lastModifiedBy>
  <cp:revision>6</cp:revision>
  <dcterms:created xsi:type="dcterms:W3CDTF">2024-11-18T01:05:00Z</dcterms:created>
  <dcterms:modified xsi:type="dcterms:W3CDTF">2024-11-25T02:58:14Z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0E6BACE42D2747AB956082D53E17ED00_13</vt:lpwstr>
  </property>
  <property fmtid="{D5CDD505-2E9C-101B-9397-08002B2CF9AE}" pid="3" name="KSOProductBuildVer">
    <vt:lpwstr>2052-12.1.0.18912</vt:lpwstr>
  </property>
</Properties>
</file>