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60.xml" ContentType="application/vnd.openxmlformats-officedocument.presentationml.tags+xml"/>
  <Override PartName="/ppt/tags/tag370.xml" ContentType="application/vnd.openxmlformats-officedocument.presentationml.tags+xml"/>
  <Override PartName="/ppt/tags/tag380.xml" ContentType="application/vnd.openxmlformats-officedocument.presentationml.tags+xml"/>
  <Override PartName="/ppt/tags/tag390.xml" ContentType="application/vnd.openxmlformats-officedocument.presentationml.tags+xml"/>
  <Override PartName="/ppt/tags/tag400.xml" ContentType="application/vnd.openxmlformats-officedocument.presentationml.tags+xml"/>
  <Override PartName="/ppt/tags/tag87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6"/>
  </p:notesMasterIdLst>
  <p:sldIdLst>
    <p:sldId id="256" r:id="rId2"/>
    <p:sldId id="275" r:id="rId3"/>
    <p:sldId id="276" r:id="rId4"/>
    <p:sldId id="278" r:id="rId5"/>
    <p:sldId id="262" r:id="rId6"/>
    <p:sldId id="279" r:id="rId7"/>
    <p:sldId id="264" r:id="rId8"/>
    <p:sldId id="281" r:id="rId9"/>
    <p:sldId id="266" r:id="rId10"/>
    <p:sldId id="285" r:id="rId11"/>
    <p:sldId id="265" r:id="rId12"/>
    <p:sldId id="286" r:id="rId13"/>
    <p:sldId id="274" r:id="rId14"/>
    <p:sldId id="287" r:id="rId15"/>
    <p:sldId id="267" r:id="rId16"/>
    <p:sldId id="288" r:id="rId17"/>
    <p:sldId id="292" r:id="rId18"/>
    <p:sldId id="284" r:id="rId19"/>
    <p:sldId id="293" r:id="rId20"/>
    <p:sldId id="297" r:id="rId21"/>
    <p:sldId id="296" r:id="rId22"/>
    <p:sldId id="295" r:id="rId23"/>
    <p:sldId id="272" r:id="rId24"/>
    <p:sldId id="29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o deng" initials="hd" lastIdx="2" clrIdx="0">
    <p:extLst>
      <p:ext uri="{19B8F6BF-5375-455C-9EA6-DF929625EA0E}">
        <p15:presenceInfo xmlns:p15="http://schemas.microsoft.com/office/powerpoint/2012/main" userId="9ec2d641e5cb28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62" autoAdjust="0"/>
  </p:normalViewPr>
  <p:slideViewPr>
    <p:cSldViewPr snapToGrid="0">
      <p:cViewPr varScale="1">
        <p:scale>
          <a:sx n="110" d="100"/>
          <a:sy n="110" d="100"/>
        </p:scale>
        <p:origin x="58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deng" userId="9ec2d641e5cb28a8" providerId="LiveId" clId="{DAB5E51A-F76D-45ED-9054-C814FC741D37}"/>
    <pc:docChg chg="undo custSel addSld delSld modSld sldOrd">
      <pc:chgData name="hao deng" userId="9ec2d641e5cb28a8" providerId="LiveId" clId="{DAB5E51A-F76D-45ED-9054-C814FC741D37}" dt="2024-06-28T14:16:37.426" v="743" actId="14100"/>
      <pc:docMkLst>
        <pc:docMk/>
      </pc:docMkLst>
      <pc:sldChg chg="addSp delSp modSp mod">
        <pc:chgData name="hao deng" userId="9ec2d641e5cb28a8" providerId="LiveId" clId="{DAB5E51A-F76D-45ED-9054-C814FC741D37}" dt="2024-06-28T06:59:29.472" v="183" actId="1076"/>
        <pc:sldMkLst>
          <pc:docMk/>
          <pc:sldMk cId="1923037363" sldId="293"/>
        </pc:sldMkLst>
        <pc:spChg chg="mod">
          <ac:chgData name="hao deng" userId="9ec2d641e5cb28a8" providerId="LiveId" clId="{DAB5E51A-F76D-45ED-9054-C814FC741D37}" dt="2024-06-28T06:59:22.761" v="182" actId="1076"/>
          <ac:spMkLst>
            <pc:docMk/>
            <pc:sldMk cId="1923037363" sldId="293"/>
            <ac:spMk id="2" creationId="{4662864C-DEA9-236D-AABC-6EF3D7769C08}"/>
          </ac:spMkLst>
        </pc:spChg>
        <pc:spChg chg="del">
          <ac:chgData name="hao deng" userId="9ec2d641e5cb28a8" providerId="LiveId" clId="{DAB5E51A-F76D-45ED-9054-C814FC741D37}" dt="2024-06-28T06:56:26.368" v="140" actId="478"/>
          <ac:spMkLst>
            <pc:docMk/>
            <pc:sldMk cId="1923037363" sldId="293"/>
            <ac:spMk id="4" creationId="{2270B53E-175C-9946-3885-CA8C3516E37B}"/>
          </ac:spMkLst>
        </pc:spChg>
        <pc:spChg chg="add del mod">
          <ac:chgData name="hao deng" userId="9ec2d641e5cb28a8" providerId="LiveId" clId="{DAB5E51A-F76D-45ED-9054-C814FC741D37}" dt="2024-06-28T06:56:43.721" v="147" actId="164"/>
          <ac:spMkLst>
            <pc:docMk/>
            <pc:sldMk cId="1923037363" sldId="293"/>
            <ac:spMk id="5" creationId="{049663A8-7F3E-8F5E-E83C-B506843B3B9F}"/>
          </ac:spMkLst>
        </pc:spChg>
        <pc:spChg chg="add del mod">
          <ac:chgData name="hao deng" userId="9ec2d641e5cb28a8" providerId="LiveId" clId="{DAB5E51A-F76D-45ED-9054-C814FC741D37}" dt="2024-06-28T06:56:43.721" v="147" actId="164"/>
          <ac:spMkLst>
            <pc:docMk/>
            <pc:sldMk cId="1923037363" sldId="293"/>
            <ac:spMk id="6" creationId="{29641108-26A4-B47A-D3D7-99B877B2623E}"/>
          </ac:spMkLst>
        </pc:spChg>
        <pc:spChg chg="add del mod">
          <ac:chgData name="hao deng" userId="9ec2d641e5cb28a8" providerId="LiveId" clId="{DAB5E51A-F76D-45ED-9054-C814FC741D37}" dt="2024-06-28T06:56:43.721" v="147" actId="164"/>
          <ac:spMkLst>
            <pc:docMk/>
            <pc:sldMk cId="1923037363" sldId="293"/>
            <ac:spMk id="10" creationId="{75C2A3C1-7875-BFD3-CBB9-8F31C011BA6B}"/>
          </ac:spMkLst>
        </pc:spChg>
        <pc:spChg chg="add del mod">
          <ac:chgData name="hao deng" userId="9ec2d641e5cb28a8" providerId="LiveId" clId="{DAB5E51A-F76D-45ED-9054-C814FC741D37}" dt="2024-06-28T06:56:43.721" v="147" actId="164"/>
          <ac:spMkLst>
            <pc:docMk/>
            <pc:sldMk cId="1923037363" sldId="293"/>
            <ac:spMk id="11" creationId="{21327A6E-8E9B-425A-C73D-D6E9AF0A5830}"/>
          </ac:spMkLst>
        </pc:spChg>
        <pc:spChg chg="del">
          <ac:chgData name="hao deng" userId="9ec2d641e5cb28a8" providerId="LiveId" clId="{DAB5E51A-F76D-45ED-9054-C814FC741D37}" dt="2024-06-28T06:58:34.992" v="167" actId="478"/>
          <ac:spMkLst>
            <pc:docMk/>
            <pc:sldMk cId="1923037363" sldId="293"/>
            <ac:spMk id="14" creationId="{2EAAAF64-01E1-DBDE-2893-A1C32D6F70AC}"/>
          </ac:spMkLst>
        </pc:spChg>
        <pc:spChg chg="mod">
          <ac:chgData name="hao deng" userId="9ec2d641e5cb28a8" providerId="LiveId" clId="{DAB5E51A-F76D-45ED-9054-C814FC741D37}" dt="2024-06-28T06:59:16.067" v="179" actId="1076"/>
          <ac:spMkLst>
            <pc:docMk/>
            <pc:sldMk cId="1923037363" sldId="293"/>
            <ac:spMk id="15" creationId="{B003F7C4-3C9F-1C7A-733D-50D74F88F0CE}"/>
          </ac:spMkLst>
        </pc:spChg>
        <pc:spChg chg="mod">
          <ac:chgData name="hao deng" userId="9ec2d641e5cb28a8" providerId="LiveId" clId="{DAB5E51A-F76D-45ED-9054-C814FC741D37}" dt="2024-06-28T06:59:20.151" v="181" actId="1076"/>
          <ac:spMkLst>
            <pc:docMk/>
            <pc:sldMk cId="1923037363" sldId="293"/>
            <ac:spMk id="29" creationId="{C81577BE-5187-5FA5-0EB9-24A0EA43CC40}"/>
          </ac:spMkLst>
        </pc:spChg>
        <pc:spChg chg="add del mod">
          <ac:chgData name="hao deng" userId="9ec2d641e5cb28a8" providerId="LiveId" clId="{DAB5E51A-F76D-45ED-9054-C814FC741D37}" dt="2024-06-28T06:56:43.721" v="147" actId="164"/>
          <ac:spMkLst>
            <pc:docMk/>
            <pc:sldMk cId="1923037363" sldId="293"/>
            <ac:spMk id="40" creationId="{0018D175-B9D2-D2C1-AA73-32121744F913}"/>
          </ac:spMkLst>
        </pc:spChg>
        <pc:spChg chg="mod">
          <ac:chgData name="hao deng" userId="9ec2d641e5cb28a8" providerId="LiveId" clId="{DAB5E51A-F76D-45ED-9054-C814FC741D37}" dt="2024-06-28T06:58:50.363" v="173" actId="403"/>
          <ac:spMkLst>
            <pc:docMk/>
            <pc:sldMk cId="1923037363" sldId="293"/>
            <ac:spMk id="63" creationId="{2737F89B-88B6-EB36-3B2F-CB4BC9A223A9}"/>
          </ac:spMkLst>
        </pc:spChg>
        <pc:spChg chg="mod">
          <ac:chgData name="hao deng" userId="9ec2d641e5cb28a8" providerId="LiveId" clId="{DAB5E51A-F76D-45ED-9054-C814FC741D37}" dt="2024-06-28T06:58:50.363" v="173" actId="403"/>
          <ac:spMkLst>
            <pc:docMk/>
            <pc:sldMk cId="1923037363" sldId="293"/>
            <ac:spMk id="74" creationId="{F8FF2AD4-B8EE-481D-1241-F90F0D85C9A3}"/>
          </ac:spMkLst>
        </pc:spChg>
        <pc:spChg chg="mod">
          <ac:chgData name="hao deng" userId="9ec2d641e5cb28a8" providerId="LiveId" clId="{DAB5E51A-F76D-45ED-9054-C814FC741D37}" dt="2024-06-28T06:58:50.363" v="173" actId="403"/>
          <ac:spMkLst>
            <pc:docMk/>
            <pc:sldMk cId="1923037363" sldId="293"/>
            <ac:spMk id="79" creationId="{5BDB76EA-6818-FD71-E459-F4F1B93E0018}"/>
          </ac:spMkLst>
        </pc:spChg>
        <pc:spChg chg="mod">
          <ac:chgData name="hao deng" userId="9ec2d641e5cb28a8" providerId="LiveId" clId="{DAB5E51A-F76D-45ED-9054-C814FC741D37}" dt="2024-06-28T06:58:50.363" v="173" actId="403"/>
          <ac:spMkLst>
            <pc:docMk/>
            <pc:sldMk cId="1923037363" sldId="293"/>
            <ac:spMk id="81" creationId="{F7609792-41E2-C494-AB26-2E5BE89FEAD2}"/>
          </ac:spMkLst>
        </pc:spChg>
        <pc:spChg chg="add del mod">
          <ac:chgData name="hao deng" userId="9ec2d641e5cb28a8" providerId="LiveId" clId="{DAB5E51A-F76D-45ED-9054-C814FC741D37}" dt="2024-06-28T06:58:50.363" v="173" actId="403"/>
          <ac:spMkLst>
            <pc:docMk/>
            <pc:sldMk cId="1923037363" sldId="293"/>
            <ac:spMk id="83" creationId="{7903E154-9064-73FD-E5AB-D49F946D413D}"/>
          </ac:spMkLst>
        </pc:spChg>
        <pc:spChg chg="add del mod">
          <ac:chgData name="hao deng" userId="9ec2d641e5cb28a8" providerId="LiveId" clId="{DAB5E51A-F76D-45ED-9054-C814FC741D37}" dt="2024-06-28T06:56:43.721" v="147" actId="164"/>
          <ac:spMkLst>
            <pc:docMk/>
            <pc:sldMk cId="1923037363" sldId="293"/>
            <ac:spMk id="96" creationId="{81C4918B-7527-1DF0-EB9A-9AE035051DD3}"/>
          </ac:spMkLst>
        </pc:spChg>
        <pc:spChg chg="del">
          <ac:chgData name="hao deng" userId="9ec2d641e5cb28a8" providerId="LiveId" clId="{DAB5E51A-F76D-45ED-9054-C814FC741D37}" dt="2024-06-28T06:58:34.992" v="167" actId="478"/>
          <ac:spMkLst>
            <pc:docMk/>
            <pc:sldMk cId="1923037363" sldId="293"/>
            <ac:spMk id="100" creationId="{BC3BD553-613D-57B0-41F5-424313F2EBA9}"/>
          </ac:spMkLst>
        </pc:spChg>
        <pc:spChg chg="del mod">
          <ac:chgData name="hao deng" userId="9ec2d641e5cb28a8" providerId="LiveId" clId="{DAB5E51A-F76D-45ED-9054-C814FC741D37}" dt="2024-06-28T06:58:34.992" v="167" actId="478"/>
          <ac:spMkLst>
            <pc:docMk/>
            <pc:sldMk cId="1923037363" sldId="293"/>
            <ac:spMk id="102" creationId="{03194891-721F-6C3C-9252-7C8EC71332EE}"/>
          </ac:spMkLst>
        </pc:spChg>
        <pc:spChg chg="del">
          <ac:chgData name="hao deng" userId="9ec2d641e5cb28a8" providerId="LiveId" clId="{DAB5E51A-F76D-45ED-9054-C814FC741D37}" dt="2024-06-28T06:58:34.992" v="167" actId="478"/>
          <ac:spMkLst>
            <pc:docMk/>
            <pc:sldMk cId="1923037363" sldId="293"/>
            <ac:spMk id="103" creationId="{9279F16E-A5D4-7B66-2A20-C27549CF4463}"/>
          </ac:spMkLst>
        </pc:spChg>
        <pc:spChg chg="del">
          <ac:chgData name="hao deng" userId="9ec2d641e5cb28a8" providerId="LiveId" clId="{DAB5E51A-F76D-45ED-9054-C814FC741D37}" dt="2024-06-28T06:58:34.992" v="167" actId="478"/>
          <ac:spMkLst>
            <pc:docMk/>
            <pc:sldMk cId="1923037363" sldId="293"/>
            <ac:spMk id="104" creationId="{3C2520B2-0690-7D0D-274D-D1893DEAEE7C}"/>
          </ac:spMkLst>
        </pc:spChg>
        <pc:spChg chg="del">
          <ac:chgData name="hao deng" userId="9ec2d641e5cb28a8" providerId="LiveId" clId="{DAB5E51A-F76D-45ED-9054-C814FC741D37}" dt="2024-06-28T06:58:33.407" v="166" actId="478"/>
          <ac:spMkLst>
            <pc:docMk/>
            <pc:sldMk cId="1923037363" sldId="293"/>
            <ac:spMk id="106" creationId="{253DF595-63BA-F5F5-F468-831C19A67AC8}"/>
          </ac:spMkLst>
        </pc:spChg>
        <pc:spChg chg="mod">
          <ac:chgData name="hao deng" userId="9ec2d641e5cb28a8" providerId="LiveId" clId="{DAB5E51A-F76D-45ED-9054-C814FC741D37}" dt="2024-06-28T06:59:18.337" v="180" actId="1076"/>
          <ac:spMkLst>
            <pc:docMk/>
            <pc:sldMk cId="1923037363" sldId="293"/>
            <ac:spMk id="111" creationId="{CC08E340-0F25-322F-ABA1-1CA8BC95479F}"/>
          </ac:spMkLst>
        </pc:spChg>
        <pc:spChg chg="del">
          <ac:chgData name="hao deng" userId="9ec2d641e5cb28a8" providerId="LiveId" clId="{DAB5E51A-F76D-45ED-9054-C814FC741D37}" dt="2024-06-28T06:58:27.664" v="162" actId="478"/>
          <ac:spMkLst>
            <pc:docMk/>
            <pc:sldMk cId="1923037363" sldId="293"/>
            <ac:spMk id="112" creationId="{02DEF909-D7DD-86E1-3994-BCFC64831997}"/>
          </ac:spMkLst>
        </pc:spChg>
        <pc:spChg chg="del mod">
          <ac:chgData name="hao deng" userId="9ec2d641e5cb28a8" providerId="LiveId" clId="{DAB5E51A-F76D-45ED-9054-C814FC741D37}" dt="2024-06-28T06:58:33.407" v="166" actId="478"/>
          <ac:spMkLst>
            <pc:docMk/>
            <pc:sldMk cId="1923037363" sldId="293"/>
            <ac:spMk id="113" creationId="{28D0F857-240F-91CF-23BE-0D6D943AB9C2}"/>
          </ac:spMkLst>
        </pc:spChg>
        <pc:spChg chg="del">
          <ac:chgData name="hao deng" userId="9ec2d641e5cb28a8" providerId="LiveId" clId="{DAB5E51A-F76D-45ED-9054-C814FC741D37}" dt="2024-06-28T06:58:33.407" v="166" actId="478"/>
          <ac:spMkLst>
            <pc:docMk/>
            <pc:sldMk cId="1923037363" sldId="293"/>
            <ac:spMk id="114" creationId="{F52086D1-167F-8BA8-2320-C397CEA5AFA8}"/>
          </ac:spMkLst>
        </pc:spChg>
        <pc:spChg chg="del">
          <ac:chgData name="hao deng" userId="9ec2d641e5cb28a8" providerId="LiveId" clId="{DAB5E51A-F76D-45ED-9054-C814FC741D37}" dt="2024-06-28T06:58:33.407" v="166" actId="478"/>
          <ac:spMkLst>
            <pc:docMk/>
            <pc:sldMk cId="1923037363" sldId="293"/>
            <ac:spMk id="116" creationId="{E3B94E55-CEC0-E403-1EE7-291041E0CB3F}"/>
          </ac:spMkLst>
        </pc:spChg>
        <pc:spChg chg="del">
          <ac:chgData name="hao deng" userId="9ec2d641e5cb28a8" providerId="LiveId" clId="{DAB5E51A-F76D-45ED-9054-C814FC741D37}" dt="2024-06-28T06:58:33.407" v="166" actId="478"/>
          <ac:spMkLst>
            <pc:docMk/>
            <pc:sldMk cId="1923037363" sldId="293"/>
            <ac:spMk id="117" creationId="{EC16CCC0-D4A1-C033-D7D1-042124ED1F11}"/>
          </ac:spMkLst>
        </pc:spChg>
        <pc:spChg chg="del">
          <ac:chgData name="hao deng" userId="9ec2d641e5cb28a8" providerId="LiveId" clId="{DAB5E51A-F76D-45ED-9054-C814FC741D37}" dt="2024-06-28T06:58:26.929" v="161" actId="478"/>
          <ac:spMkLst>
            <pc:docMk/>
            <pc:sldMk cId="1923037363" sldId="293"/>
            <ac:spMk id="122" creationId="{D74234E1-59C1-EBE4-9995-5FC96708B9A7}"/>
          </ac:spMkLst>
        </pc:spChg>
        <pc:spChg chg="del mod">
          <ac:chgData name="hao deng" userId="9ec2d641e5cb28a8" providerId="LiveId" clId="{DAB5E51A-F76D-45ED-9054-C814FC741D37}" dt="2024-06-28T06:58:29.384" v="164" actId="478"/>
          <ac:spMkLst>
            <pc:docMk/>
            <pc:sldMk cId="1923037363" sldId="293"/>
            <ac:spMk id="123" creationId="{6824C46E-7802-24B7-8111-DB31123DB310}"/>
          </ac:spMkLst>
        </pc:spChg>
        <pc:spChg chg="del">
          <ac:chgData name="hao deng" userId="9ec2d641e5cb28a8" providerId="LiveId" clId="{DAB5E51A-F76D-45ED-9054-C814FC741D37}" dt="2024-06-28T06:58:26.089" v="160" actId="478"/>
          <ac:spMkLst>
            <pc:docMk/>
            <pc:sldMk cId="1923037363" sldId="293"/>
            <ac:spMk id="124" creationId="{91011EBB-638C-32C8-A9FD-6AB9EEFCAB0A}"/>
          </ac:spMkLst>
        </pc:spChg>
        <pc:spChg chg="del mod">
          <ac:chgData name="hao deng" userId="9ec2d641e5cb28a8" providerId="LiveId" clId="{DAB5E51A-F76D-45ED-9054-C814FC741D37}" dt="2024-06-28T06:58:26.089" v="160" actId="478"/>
          <ac:spMkLst>
            <pc:docMk/>
            <pc:sldMk cId="1923037363" sldId="293"/>
            <ac:spMk id="126" creationId="{5FFEF478-E483-CF71-4A1B-489F50C41937}"/>
          </ac:spMkLst>
        </pc:spChg>
        <pc:spChg chg="del">
          <ac:chgData name="hao deng" userId="9ec2d641e5cb28a8" providerId="LiveId" clId="{DAB5E51A-F76D-45ED-9054-C814FC741D37}" dt="2024-06-28T06:58:31.687" v="165" actId="478"/>
          <ac:spMkLst>
            <pc:docMk/>
            <pc:sldMk cId="1923037363" sldId="293"/>
            <ac:spMk id="127" creationId="{6393B850-A3D2-2FD5-F738-095F6FE7C995}"/>
          </ac:spMkLst>
        </pc:spChg>
        <pc:grpChg chg="add mod">
          <ac:chgData name="hao deng" userId="9ec2d641e5cb28a8" providerId="LiveId" clId="{DAB5E51A-F76D-45ED-9054-C814FC741D37}" dt="2024-06-28T06:56:47.578" v="148" actId="1076"/>
          <ac:grpSpMkLst>
            <pc:docMk/>
            <pc:sldMk cId="1923037363" sldId="293"/>
            <ac:grpSpMk id="8" creationId="{CFE9878C-DC91-944E-2969-8BCC95A1D23A}"/>
          </ac:grpSpMkLst>
        </pc:grpChg>
        <pc:grpChg chg="mod">
          <ac:chgData name="hao deng" userId="9ec2d641e5cb28a8" providerId="LiveId" clId="{DAB5E51A-F76D-45ED-9054-C814FC741D37}" dt="2024-06-28T06:59:29.472" v="183" actId="1076"/>
          <ac:grpSpMkLst>
            <pc:docMk/>
            <pc:sldMk cId="1923037363" sldId="293"/>
            <ac:grpSpMk id="129" creationId="{C4525B1A-D263-4D33-C24E-86512600DD32}"/>
          </ac:grpSpMkLst>
        </pc:grpChg>
        <pc:cxnChg chg="add del mod">
          <ac:chgData name="hao deng" userId="9ec2d641e5cb28a8" providerId="LiveId" clId="{DAB5E51A-F76D-45ED-9054-C814FC741D37}" dt="2024-06-28T06:56:43.721" v="147" actId="164"/>
          <ac:cxnSpMkLst>
            <pc:docMk/>
            <pc:sldMk cId="1923037363" sldId="293"/>
            <ac:cxnSpMk id="7" creationId="{22951A43-C765-B7A6-6CB5-556A0E9EEE53}"/>
          </ac:cxnSpMkLst>
        </pc:cxnChg>
        <pc:cxnChg chg="add del mod">
          <ac:chgData name="hao deng" userId="9ec2d641e5cb28a8" providerId="LiveId" clId="{DAB5E51A-F76D-45ED-9054-C814FC741D37}" dt="2024-06-28T06:56:43.721" v="147" actId="164"/>
          <ac:cxnSpMkLst>
            <pc:docMk/>
            <pc:sldMk cId="1923037363" sldId="293"/>
            <ac:cxnSpMk id="13" creationId="{C7913264-3FD0-D9E0-FD0A-6DBF69B0DFC9}"/>
          </ac:cxnSpMkLst>
        </pc:cxnChg>
        <pc:cxnChg chg="mod">
          <ac:chgData name="hao deng" userId="9ec2d641e5cb28a8" providerId="LiveId" clId="{DAB5E51A-F76D-45ED-9054-C814FC741D37}" dt="2024-06-28T06:56:43.721" v="147" actId="164"/>
          <ac:cxnSpMkLst>
            <pc:docMk/>
            <pc:sldMk cId="1923037363" sldId="293"/>
            <ac:cxnSpMk id="25" creationId="{0C402B6B-175A-491B-C538-828D60285195}"/>
          </ac:cxnSpMkLst>
        </pc:cxnChg>
        <pc:cxnChg chg="mod">
          <ac:chgData name="hao deng" userId="9ec2d641e5cb28a8" providerId="LiveId" clId="{DAB5E51A-F76D-45ED-9054-C814FC741D37}" dt="2024-06-28T06:56:43.721" v="147" actId="164"/>
          <ac:cxnSpMkLst>
            <pc:docMk/>
            <pc:sldMk cId="1923037363" sldId="293"/>
            <ac:cxnSpMk id="26" creationId="{7DA9A00D-E51E-08F2-7B34-06A785A21EE4}"/>
          </ac:cxnSpMkLst>
        </pc:cxnChg>
      </pc:sldChg>
      <pc:sldChg chg="del">
        <pc:chgData name="hao deng" userId="9ec2d641e5cb28a8" providerId="LiveId" clId="{DAB5E51A-F76D-45ED-9054-C814FC741D37}" dt="2024-06-28T06:46:18.634" v="47" actId="47"/>
        <pc:sldMkLst>
          <pc:docMk/>
          <pc:sldMk cId="129588887" sldId="294"/>
        </pc:sldMkLst>
      </pc:sldChg>
      <pc:sldChg chg="addSp delSp modSp add mod modAnim">
        <pc:chgData name="hao deng" userId="9ec2d641e5cb28a8" providerId="LiveId" clId="{DAB5E51A-F76D-45ED-9054-C814FC741D37}" dt="2024-06-28T14:16:37.426" v="743" actId="14100"/>
        <pc:sldMkLst>
          <pc:docMk/>
          <pc:sldMk cId="3914966072" sldId="295"/>
        </pc:sldMkLst>
        <pc:spChg chg="del">
          <ac:chgData name="hao deng" userId="9ec2d641e5cb28a8" providerId="LiveId" clId="{DAB5E51A-F76D-45ED-9054-C814FC741D37}" dt="2024-06-28T06:57:49.368" v="155" actId="478"/>
          <ac:spMkLst>
            <pc:docMk/>
            <pc:sldMk cId="3914966072" sldId="295"/>
            <ac:spMk id="4" creationId="{2270B53E-175C-9946-3885-CA8C3516E37B}"/>
          </ac:spMkLst>
        </pc:spChg>
        <pc:spChg chg="del">
          <ac:chgData name="hao deng" userId="9ec2d641e5cb28a8" providerId="LiveId" clId="{DAB5E51A-F76D-45ED-9054-C814FC741D37}" dt="2024-06-28T06:57:55.696" v="156" actId="478"/>
          <ac:spMkLst>
            <pc:docMk/>
            <pc:sldMk cId="3914966072" sldId="295"/>
            <ac:spMk id="5" creationId="{049663A8-7F3E-8F5E-E83C-B506843B3B9F}"/>
          </ac:spMkLst>
        </pc:spChg>
        <pc:spChg chg="del">
          <ac:chgData name="hao deng" userId="9ec2d641e5cb28a8" providerId="LiveId" clId="{DAB5E51A-F76D-45ED-9054-C814FC741D37}" dt="2024-06-28T06:57:55.696" v="156" actId="478"/>
          <ac:spMkLst>
            <pc:docMk/>
            <pc:sldMk cId="3914966072" sldId="295"/>
            <ac:spMk id="6" creationId="{29641108-26A4-B47A-D3D7-99B877B2623E}"/>
          </ac:spMkLst>
        </pc:spChg>
        <pc:spChg chg="add del mod">
          <ac:chgData name="hao deng" userId="9ec2d641e5cb28a8" providerId="LiveId" clId="{DAB5E51A-F76D-45ED-9054-C814FC741D37}" dt="2024-06-28T06:53:30.353" v="100" actId="478"/>
          <ac:spMkLst>
            <pc:docMk/>
            <pc:sldMk cId="3914966072" sldId="295"/>
            <ac:spMk id="8" creationId="{8E919AC1-3E7B-7DBF-6A8A-3B6A0E7BC534}"/>
          </ac:spMkLst>
        </pc:spChg>
        <pc:spChg chg="add del mod">
          <ac:chgData name="hao deng" userId="9ec2d641e5cb28a8" providerId="LiveId" clId="{DAB5E51A-F76D-45ED-9054-C814FC741D37}" dt="2024-06-28T06:53:31.753" v="101" actId="478"/>
          <ac:spMkLst>
            <pc:docMk/>
            <pc:sldMk cId="3914966072" sldId="295"/>
            <ac:spMk id="9" creationId="{9E8382CB-13DA-473B-85A7-B83A10EF0171}"/>
          </ac:spMkLst>
        </pc:spChg>
        <pc:spChg chg="del">
          <ac:chgData name="hao deng" userId="9ec2d641e5cb28a8" providerId="LiveId" clId="{DAB5E51A-F76D-45ED-9054-C814FC741D37}" dt="2024-06-28T06:57:55.696" v="156" actId="478"/>
          <ac:spMkLst>
            <pc:docMk/>
            <pc:sldMk cId="3914966072" sldId="295"/>
            <ac:spMk id="10" creationId="{75C2A3C1-7875-BFD3-CBB9-8F31C011BA6B}"/>
          </ac:spMkLst>
        </pc:spChg>
        <pc:spChg chg="del">
          <ac:chgData name="hao deng" userId="9ec2d641e5cb28a8" providerId="LiveId" clId="{DAB5E51A-F76D-45ED-9054-C814FC741D37}" dt="2024-06-28T06:57:55.696" v="156" actId="478"/>
          <ac:spMkLst>
            <pc:docMk/>
            <pc:sldMk cId="3914966072" sldId="295"/>
            <ac:spMk id="11" creationId="{21327A6E-8E9B-425A-C73D-D6E9AF0A5830}"/>
          </ac:spMkLst>
        </pc:spChg>
        <pc:spChg chg="del">
          <ac:chgData name="hao deng" userId="9ec2d641e5cb28a8" providerId="LiveId" clId="{DAB5E51A-F76D-45ED-9054-C814FC741D37}" dt="2024-06-28T06:57:55.696" v="156" actId="478"/>
          <ac:spMkLst>
            <pc:docMk/>
            <pc:sldMk cId="3914966072" sldId="295"/>
            <ac:spMk id="14" creationId="{2EAAAF64-01E1-DBDE-2893-A1C32D6F70AC}"/>
          </ac:spMkLst>
        </pc:spChg>
        <pc:spChg chg="mod">
          <ac:chgData name="hao deng" userId="9ec2d641e5cb28a8" providerId="LiveId" clId="{DAB5E51A-F76D-45ED-9054-C814FC741D37}" dt="2024-06-28T06:58:02.367" v="158"/>
          <ac:spMkLst>
            <pc:docMk/>
            <pc:sldMk cId="3914966072" sldId="295"/>
            <ac:spMk id="17" creationId="{69EFDD99-FC00-ABAC-710F-083AF31B5602}"/>
          </ac:spMkLst>
        </pc:spChg>
        <pc:spChg chg="mod">
          <ac:chgData name="hao deng" userId="9ec2d641e5cb28a8" providerId="LiveId" clId="{DAB5E51A-F76D-45ED-9054-C814FC741D37}" dt="2024-06-28T06:58:02.367" v="158"/>
          <ac:spMkLst>
            <pc:docMk/>
            <pc:sldMk cId="3914966072" sldId="295"/>
            <ac:spMk id="18" creationId="{48DBA9DB-3B0C-A0DE-E9F9-66E077DDAC52}"/>
          </ac:spMkLst>
        </pc:spChg>
        <pc:spChg chg="mod">
          <ac:chgData name="hao deng" userId="9ec2d641e5cb28a8" providerId="LiveId" clId="{DAB5E51A-F76D-45ED-9054-C814FC741D37}" dt="2024-06-28T13:52:32.655" v="474" actId="1076"/>
          <ac:spMkLst>
            <pc:docMk/>
            <pc:sldMk cId="3914966072" sldId="295"/>
            <ac:spMk id="20" creationId="{31870BCC-45AC-E217-3813-8C75332FA135}"/>
          </ac:spMkLst>
        </pc:spChg>
        <pc:spChg chg="mod">
          <ac:chgData name="hao deng" userId="9ec2d641e5cb28a8" providerId="LiveId" clId="{DAB5E51A-F76D-45ED-9054-C814FC741D37}" dt="2024-06-28T13:52:29.268" v="473" actId="1076"/>
          <ac:spMkLst>
            <pc:docMk/>
            <pc:sldMk cId="3914966072" sldId="295"/>
            <ac:spMk id="21" creationId="{8E811C6F-937D-EDF6-E189-3895B7D43CC6}"/>
          </ac:spMkLst>
        </pc:spChg>
        <pc:spChg chg="mod">
          <ac:chgData name="hao deng" userId="9ec2d641e5cb28a8" providerId="LiveId" clId="{DAB5E51A-F76D-45ED-9054-C814FC741D37}" dt="2024-06-28T13:55:33.293" v="509" actId="1076"/>
          <ac:spMkLst>
            <pc:docMk/>
            <pc:sldMk cId="3914966072" sldId="295"/>
            <ac:spMk id="23" creationId="{47CDC5DC-685E-B060-DFF0-3E3FD7859FF0}"/>
          </ac:spMkLst>
        </pc:spChg>
        <pc:spChg chg="del">
          <ac:chgData name="hao deng" userId="9ec2d641e5cb28a8" providerId="LiveId" clId="{DAB5E51A-F76D-45ED-9054-C814FC741D37}" dt="2024-06-28T06:46:26.178" v="48" actId="478"/>
          <ac:spMkLst>
            <pc:docMk/>
            <pc:sldMk cId="3914966072" sldId="295"/>
            <ac:spMk id="24" creationId="{7337EF8D-C3CA-E8FC-819F-D42759E286D5}"/>
          </ac:spMkLst>
        </pc:spChg>
        <pc:spChg chg="mod">
          <ac:chgData name="hao deng" userId="9ec2d641e5cb28a8" providerId="LiveId" clId="{DAB5E51A-F76D-45ED-9054-C814FC741D37}" dt="2024-06-28T13:52:37.275" v="475" actId="1076"/>
          <ac:spMkLst>
            <pc:docMk/>
            <pc:sldMk cId="3914966072" sldId="295"/>
            <ac:spMk id="27" creationId="{B98DA783-32F1-378E-A8DF-710016D8E4BC}"/>
          </ac:spMkLst>
        </pc:spChg>
        <pc:spChg chg="mod">
          <ac:chgData name="hao deng" userId="9ec2d641e5cb28a8" providerId="LiveId" clId="{DAB5E51A-F76D-45ED-9054-C814FC741D37}" dt="2024-06-28T13:56:05.956" v="515" actId="1076"/>
          <ac:spMkLst>
            <pc:docMk/>
            <pc:sldMk cId="3914966072" sldId="295"/>
            <ac:spMk id="28" creationId="{3F5A557E-0657-5FD9-7ACA-9EBB452BC7F4}"/>
          </ac:spMkLst>
        </pc:spChg>
        <pc:spChg chg="mod">
          <ac:chgData name="hao deng" userId="9ec2d641e5cb28a8" providerId="LiveId" clId="{DAB5E51A-F76D-45ED-9054-C814FC741D37}" dt="2024-06-28T13:56:24.690" v="518" actId="1076"/>
          <ac:spMkLst>
            <pc:docMk/>
            <pc:sldMk cId="3914966072" sldId="295"/>
            <ac:spMk id="29" creationId="{C81577BE-5187-5FA5-0EB9-24A0EA43CC40}"/>
          </ac:spMkLst>
        </pc:spChg>
        <pc:spChg chg="del">
          <ac:chgData name="hao deng" userId="9ec2d641e5cb28a8" providerId="LiveId" clId="{DAB5E51A-F76D-45ED-9054-C814FC741D37}" dt="2024-06-28T06:57:55.696" v="156" actId="478"/>
          <ac:spMkLst>
            <pc:docMk/>
            <pc:sldMk cId="3914966072" sldId="295"/>
            <ac:spMk id="30" creationId="{27A6DAAF-97AB-FEC8-0057-1A96A4B3845E}"/>
          </ac:spMkLst>
        </pc:spChg>
        <pc:spChg chg="del">
          <ac:chgData name="hao deng" userId="9ec2d641e5cb28a8" providerId="LiveId" clId="{DAB5E51A-F76D-45ED-9054-C814FC741D37}" dt="2024-06-28T06:57:55.696" v="156" actId="478"/>
          <ac:spMkLst>
            <pc:docMk/>
            <pc:sldMk cId="3914966072" sldId="295"/>
            <ac:spMk id="31" creationId="{E4377C1E-C8E2-CF27-5DCB-C14AE6B8607B}"/>
          </ac:spMkLst>
        </pc:spChg>
        <pc:spChg chg="mod">
          <ac:chgData name="hao deng" userId="9ec2d641e5cb28a8" providerId="LiveId" clId="{DAB5E51A-F76D-45ED-9054-C814FC741D37}" dt="2024-06-28T13:55:33.293" v="509" actId="1076"/>
          <ac:spMkLst>
            <pc:docMk/>
            <pc:sldMk cId="3914966072" sldId="295"/>
            <ac:spMk id="32" creationId="{CBEE4502-1D34-DA8B-AF05-AE96A2A4925E}"/>
          </ac:spMkLst>
        </pc:spChg>
        <pc:spChg chg="del">
          <ac:chgData name="hao deng" userId="9ec2d641e5cb28a8" providerId="LiveId" clId="{DAB5E51A-F76D-45ED-9054-C814FC741D37}" dt="2024-06-28T06:47:51.137" v="70" actId="478"/>
          <ac:spMkLst>
            <pc:docMk/>
            <pc:sldMk cId="3914966072" sldId="295"/>
            <ac:spMk id="33" creationId="{49E6C4A9-0ADA-579A-1B57-2B6860C0A83A}"/>
          </ac:spMkLst>
        </pc:spChg>
        <pc:spChg chg="mod">
          <ac:chgData name="hao deng" userId="9ec2d641e5cb28a8" providerId="LiveId" clId="{DAB5E51A-F76D-45ED-9054-C814FC741D37}" dt="2024-06-28T06:58:02.367" v="158"/>
          <ac:spMkLst>
            <pc:docMk/>
            <pc:sldMk cId="3914966072" sldId="295"/>
            <ac:spMk id="34" creationId="{BF58E258-46A4-B9B4-11A5-FF8B5588E951}"/>
          </ac:spMkLst>
        </pc:spChg>
        <pc:spChg chg="mod">
          <ac:chgData name="hao deng" userId="9ec2d641e5cb28a8" providerId="LiveId" clId="{DAB5E51A-F76D-45ED-9054-C814FC741D37}" dt="2024-06-28T13:55:33.293" v="509" actId="1076"/>
          <ac:spMkLst>
            <pc:docMk/>
            <pc:sldMk cId="3914966072" sldId="295"/>
            <ac:spMk id="35" creationId="{595CF91C-9EE8-F8FD-D73C-DEA2041DDCCB}"/>
          </ac:spMkLst>
        </pc:spChg>
        <pc:spChg chg="mod">
          <ac:chgData name="hao deng" userId="9ec2d641e5cb28a8" providerId="LiveId" clId="{DAB5E51A-F76D-45ED-9054-C814FC741D37}" dt="2024-06-28T14:06:28.452" v="572" actId="14100"/>
          <ac:spMkLst>
            <pc:docMk/>
            <pc:sldMk cId="3914966072" sldId="295"/>
            <ac:spMk id="36" creationId="{5AFCB383-315B-E06A-2F31-3191B575EB45}"/>
          </ac:spMkLst>
        </pc:spChg>
        <pc:spChg chg="mod topLvl">
          <ac:chgData name="hao deng" userId="9ec2d641e5cb28a8" providerId="LiveId" clId="{DAB5E51A-F76D-45ED-9054-C814FC741D37}" dt="2024-06-28T14:11:25.008" v="654" actId="164"/>
          <ac:spMkLst>
            <pc:docMk/>
            <pc:sldMk cId="3914966072" sldId="295"/>
            <ac:spMk id="38" creationId="{E3D60BDA-1BBC-E3A6-BA20-DEB48AA2D420}"/>
          </ac:spMkLst>
        </pc:spChg>
        <pc:spChg chg="mod ord topLvl">
          <ac:chgData name="hao deng" userId="9ec2d641e5cb28a8" providerId="LiveId" clId="{DAB5E51A-F76D-45ED-9054-C814FC741D37}" dt="2024-06-28T14:11:25.008" v="654" actId="164"/>
          <ac:spMkLst>
            <pc:docMk/>
            <pc:sldMk cId="3914966072" sldId="295"/>
            <ac:spMk id="39" creationId="{3407E77C-3018-B6C5-6031-E289F7B9F586}"/>
          </ac:spMkLst>
        </pc:spChg>
        <pc:spChg chg="del">
          <ac:chgData name="hao deng" userId="9ec2d641e5cb28a8" providerId="LiveId" clId="{DAB5E51A-F76D-45ED-9054-C814FC741D37}" dt="2024-06-28T06:57:55.696" v="156" actId="478"/>
          <ac:spMkLst>
            <pc:docMk/>
            <pc:sldMk cId="3914966072" sldId="295"/>
            <ac:spMk id="40" creationId="{0018D175-B9D2-D2C1-AA73-32121744F913}"/>
          </ac:spMkLst>
        </pc:spChg>
        <pc:spChg chg="mod topLvl">
          <ac:chgData name="hao deng" userId="9ec2d641e5cb28a8" providerId="LiveId" clId="{DAB5E51A-F76D-45ED-9054-C814FC741D37}" dt="2024-06-28T14:11:25.008" v="654" actId="164"/>
          <ac:spMkLst>
            <pc:docMk/>
            <pc:sldMk cId="3914966072" sldId="295"/>
            <ac:spMk id="41" creationId="{3BEF51A1-1DB5-8FF3-F0CB-83DEECF06EEB}"/>
          </ac:spMkLst>
        </pc:spChg>
        <pc:spChg chg="mod topLvl">
          <ac:chgData name="hao deng" userId="9ec2d641e5cb28a8" providerId="LiveId" clId="{DAB5E51A-F76D-45ED-9054-C814FC741D37}" dt="2024-06-28T14:11:25.008" v="654" actId="164"/>
          <ac:spMkLst>
            <pc:docMk/>
            <pc:sldMk cId="3914966072" sldId="295"/>
            <ac:spMk id="42" creationId="{3F4385C3-9388-6E0A-DF49-B10FF4A7C333}"/>
          </ac:spMkLst>
        </pc:spChg>
        <pc:spChg chg="del mod">
          <ac:chgData name="hao deng" userId="9ec2d641e5cb28a8" providerId="LiveId" clId="{DAB5E51A-F76D-45ED-9054-C814FC741D37}" dt="2024-06-28T14:07:14.877" v="580" actId="478"/>
          <ac:spMkLst>
            <pc:docMk/>
            <pc:sldMk cId="3914966072" sldId="295"/>
            <ac:spMk id="43" creationId="{2D1522EC-2F20-D350-3A8B-1E2841EC8846}"/>
          </ac:spMkLst>
        </pc:spChg>
        <pc:spChg chg="mod">
          <ac:chgData name="hao deng" userId="9ec2d641e5cb28a8" providerId="LiveId" clId="{DAB5E51A-F76D-45ED-9054-C814FC741D37}" dt="2024-06-28T06:58:02.367" v="158"/>
          <ac:spMkLst>
            <pc:docMk/>
            <pc:sldMk cId="3914966072" sldId="295"/>
            <ac:spMk id="45" creationId="{067162E8-9083-4EE1-85A7-E6A4E6A430F9}"/>
          </ac:spMkLst>
        </pc:spChg>
        <pc:spChg chg="mod">
          <ac:chgData name="hao deng" userId="9ec2d641e5cb28a8" providerId="LiveId" clId="{DAB5E51A-F76D-45ED-9054-C814FC741D37}" dt="2024-06-28T06:58:02.367" v="158"/>
          <ac:spMkLst>
            <pc:docMk/>
            <pc:sldMk cId="3914966072" sldId="295"/>
            <ac:spMk id="48" creationId="{E1A3489D-DE7B-FF1B-9AE1-B5B5634B5164}"/>
          </ac:spMkLst>
        </pc:spChg>
        <pc:spChg chg="mod">
          <ac:chgData name="hao deng" userId="9ec2d641e5cb28a8" providerId="LiveId" clId="{DAB5E51A-F76D-45ED-9054-C814FC741D37}" dt="2024-06-28T06:58:02.367" v="158"/>
          <ac:spMkLst>
            <pc:docMk/>
            <pc:sldMk cId="3914966072" sldId="295"/>
            <ac:spMk id="51" creationId="{3CF37096-68C4-635D-B15B-5CE34483821C}"/>
          </ac:spMkLst>
        </pc:spChg>
        <pc:spChg chg="mod">
          <ac:chgData name="hao deng" userId="9ec2d641e5cb28a8" providerId="LiveId" clId="{DAB5E51A-F76D-45ED-9054-C814FC741D37}" dt="2024-06-28T06:58:02.367" v="158"/>
          <ac:spMkLst>
            <pc:docMk/>
            <pc:sldMk cId="3914966072" sldId="295"/>
            <ac:spMk id="52" creationId="{C71AE86C-548E-30B0-3C55-AA0AC17B20DA}"/>
          </ac:spMkLst>
        </pc:spChg>
        <pc:spChg chg="mod">
          <ac:chgData name="hao deng" userId="9ec2d641e5cb28a8" providerId="LiveId" clId="{DAB5E51A-F76D-45ED-9054-C814FC741D37}" dt="2024-06-28T06:58:02.367" v="158"/>
          <ac:spMkLst>
            <pc:docMk/>
            <pc:sldMk cId="3914966072" sldId="295"/>
            <ac:spMk id="54" creationId="{9E8759FC-EBD5-6653-1615-CE931035420F}"/>
          </ac:spMkLst>
        </pc:spChg>
        <pc:spChg chg="add mod">
          <ac:chgData name="hao deng" userId="9ec2d641e5cb28a8" providerId="LiveId" clId="{DAB5E51A-F76D-45ED-9054-C814FC741D37}" dt="2024-06-28T14:03:50.948" v="542" actId="1076"/>
          <ac:spMkLst>
            <pc:docMk/>
            <pc:sldMk cId="3914966072" sldId="295"/>
            <ac:spMk id="55" creationId="{382F84AF-63FD-97EB-9504-0F35C7A085A1}"/>
          </ac:spMkLst>
        </pc:spChg>
        <pc:spChg chg="add mod">
          <ac:chgData name="hao deng" userId="9ec2d641e5cb28a8" providerId="LiveId" clId="{DAB5E51A-F76D-45ED-9054-C814FC741D37}" dt="2024-06-28T14:05:05.746" v="547" actId="1076"/>
          <ac:spMkLst>
            <pc:docMk/>
            <pc:sldMk cId="3914966072" sldId="295"/>
            <ac:spMk id="56" creationId="{18AE3718-17FF-0D2B-52E8-451388BE9586}"/>
          </ac:spMkLst>
        </pc:spChg>
        <pc:spChg chg="add mod">
          <ac:chgData name="hao deng" userId="9ec2d641e5cb28a8" providerId="LiveId" clId="{DAB5E51A-F76D-45ED-9054-C814FC741D37}" dt="2024-06-28T14:04:04.989" v="545" actId="1076"/>
          <ac:spMkLst>
            <pc:docMk/>
            <pc:sldMk cId="3914966072" sldId="295"/>
            <ac:spMk id="57" creationId="{FC49AD5F-60C1-CCE0-40E5-5366FD0DB144}"/>
          </ac:spMkLst>
        </pc:spChg>
        <pc:spChg chg="add mod">
          <ac:chgData name="hao deng" userId="9ec2d641e5cb28a8" providerId="LiveId" clId="{DAB5E51A-F76D-45ED-9054-C814FC741D37}" dt="2024-06-28T14:06:07.880" v="567" actId="1076"/>
          <ac:spMkLst>
            <pc:docMk/>
            <pc:sldMk cId="3914966072" sldId="295"/>
            <ac:spMk id="58" creationId="{8EDB52BD-B95E-CBFC-FC52-89357B839246}"/>
          </ac:spMkLst>
        </pc:spChg>
        <pc:spChg chg="add mod">
          <ac:chgData name="hao deng" userId="9ec2d641e5cb28a8" providerId="LiveId" clId="{DAB5E51A-F76D-45ED-9054-C814FC741D37}" dt="2024-06-28T14:11:25.008" v="654" actId="164"/>
          <ac:spMkLst>
            <pc:docMk/>
            <pc:sldMk cId="3914966072" sldId="295"/>
            <ac:spMk id="59" creationId="{251C92C9-55C8-3216-0C39-AE0EAE093CE4}"/>
          </ac:spMkLst>
        </pc:spChg>
        <pc:spChg chg="add del">
          <ac:chgData name="hao deng" userId="9ec2d641e5cb28a8" providerId="LiveId" clId="{DAB5E51A-F76D-45ED-9054-C814FC741D37}" dt="2024-06-28T14:08:32.552" v="604" actId="22"/>
          <ac:spMkLst>
            <pc:docMk/>
            <pc:sldMk cId="3914966072" sldId="295"/>
            <ac:spMk id="61" creationId="{9C5687F9-C6CC-D506-C56A-5DC200ECC003}"/>
          </ac:spMkLst>
        </pc:spChg>
        <pc:grpChg chg="add mod">
          <ac:chgData name="hao deng" userId="9ec2d641e5cb28a8" providerId="LiveId" clId="{DAB5E51A-F76D-45ED-9054-C814FC741D37}" dt="2024-06-28T06:58:02.367" v="158"/>
          <ac:grpSpMkLst>
            <pc:docMk/>
            <pc:sldMk cId="3914966072" sldId="295"/>
            <ac:grpSpMk id="12" creationId="{4F2DE9A5-7329-DA7A-5ED8-9D001A2093CD}"/>
          </ac:grpSpMkLst>
        </pc:grpChg>
        <pc:grpChg chg="del mod">
          <ac:chgData name="hao deng" userId="9ec2d641e5cb28a8" providerId="LiveId" clId="{DAB5E51A-F76D-45ED-9054-C814FC741D37}" dt="2024-06-28T14:11:15.464" v="653" actId="165"/>
          <ac:grpSpMkLst>
            <pc:docMk/>
            <pc:sldMk cId="3914966072" sldId="295"/>
            <ac:grpSpMk id="37" creationId="{B4FFFE82-648F-E2E4-2EF2-0803835B8785}"/>
          </ac:grpSpMkLst>
        </pc:grpChg>
        <pc:grpChg chg="add mod">
          <ac:chgData name="hao deng" userId="9ec2d641e5cb28a8" providerId="LiveId" clId="{DAB5E51A-F76D-45ED-9054-C814FC741D37}" dt="2024-06-28T14:16:06.686" v="736" actId="14100"/>
          <ac:grpSpMkLst>
            <pc:docMk/>
            <pc:sldMk cId="3914966072" sldId="295"/>
            <ac:grpSpMk id="62" creationId="{452017DA-4928-7FF4-C4E6-BDD35ECE54B5}"/>
          </ac:grpSpMkLst>
        </pc:grpChg>
        <pc:cxnChg chg="del">
          <ac:chgData name="hao deng" userId="9ec2d641e5cb28a8" providerId="LiveId" clId="{DAB5E51A-F76D-45ED-9054-C814FC741D37}" dt="2024-06-28T06:57:55.696" v="156" actId="478"/>
          <ac:cxnSpMkLst>
            <pc:docMk/>
            <pc:sldMk cId="3914966072" sldId="295"/>
            <ac:cxnSpMk id="2" creationId="{991B1366-8B55-3F31-909A-74ED06D1F008}"/>
          </ac:cxnSpMkLst>
        </pc:cxnChg>
        <pc:cxnChg chg="del">
          <ac:chgData name="hao deng" userId="9ec2d641e5cb28a8" providerId="LiveId" clId="{DAB5E51A-F76D-45ED-9054-C814FC741D37}" dt="2024-06-28T06:57:55.696" v="156" actId="478"/>
          <ac:cxnSpMkLst>
            <pc:docMk/>
            <pc:sldMk cId="3914966072" sldId="295"/>
            <ac:cxnSpMk id="7" creationId="{22951A43-C765-B7A6-6CB5-556A0E9EEE53}"/>
          </ac:cxnSpMkLst>
        </pc:cxnChg>
        <pc:cxnChg chg="del">
          <ac:chgData name="hao deng" userId="9ec2d641e5cb28a8" providerId="LiveId" clId="{DAB5E51A-F76D-45ED-9054-C814FC741D37}" dt="2024-06-28T06:57:56.688" v="157" actId="478"/>
          <ac:cxnSpMkLst>
            <pc:docMk/>
            <pc:sldMk cId="3914966072" sldId="295"/>
            <ac:cxnSpMk id="13" creationId="{C7913264-3FD0-D9E0-FD0A-6DBF69B0DFC9}"/>
          </ac:cxnSpMkLst>
        </pc:cxnChg>
        <pc:cxnChg chg="del">
          <ac:chgData name="hao deng" userId="9ec2d641e5cb28a8" providerId="LiveId" clId="{DAB5E51A-F76D-45ED-9054-C814FC741D37}" dt="2024-06-28T06:57:55.696" v="156" actId="478"/>
          <ac:cxnSpMkLst>
            <pc:docMk/>
            <pc:sldMk cId="3914966072" sldId="295"/>
            <ac:cxnSpMk id="16" creationId="{8B0CEDC9-2945-CB7F-9CF4-7B0F05B853F2}"/>
          </ac:cxnSpMkLst>
        </pc:cxnChg>
        <pc:cxnChg chg="del">
          <ac:chgData name="hao deng" userId="9ec2d641e5cb28a8" providerId="LiveId" clId="{DAB5E51A-F76D-45ED-9054-C814FC741D37}" dt="2024-06-28T06:57:55.696" v="156" actId="478"/>
          <ac:cxnSpMkLst>
            <pc:docMk/>
            <pc:sldMk cId="3914966072" sldId="295"/>
            <ac:cxnSpMk id="19" creationId="{C158C271-A7B2-9AD3-449D-7756D8CBA54B}"/>
          </ac:cxnSpMkLst>
        </pc:cxnChg>
        <pc:cxnChg chg="mod">
          <ac:chgData name="hao deng" userId="9ec2d641e5cb28a8" providerId="LiveId" clId="{DAB5E51A-F76D-45ED-9054-C814FC741D37}" dt="2024-06-28T06:58:02.367" v="158"/>
          <ac:cxnSpMkLst>
            <pc:docMk/>
            <pc:sldMk cId="3914966072" sldId="295"/>
            <ac:cxnSpMk id="22" creationId="{344482DB-DF2C-B11E-0ED9-3815EFF25A98}"/>
          </ac:cxnSpMkLst>
        </pc:cxnChg>
        <pc:cxnChg chg="del">
          <ac:chgData name="hao deng" userId="9ec2d641e5cb28a8" providerId="LiveId" clId="{DAB5E51A-F76D-45ED-9054-C814FC741D37}" dt="2024-06-28T06:57:55.696" v="156" actId="478"/>
          <ac:cxnSpMkLst>
            <pc:docMk/>
            <pc:sldMk cId="3914966072" sldId="295"/>
            <ac:cxnSpMk id="25" creationId="{0C402B6B-175A-491B-C538-828D60285195}"/>
          </ac:cxnSpMkLst>
        </pc:cxnChg>
        <pc:cxnChg chg="del">
          <ac:chgData name="hao deng" userId="9ec2d641e5cb28a8" providerId="LiveId" clId="{DAB5E51A-F76D-45ED-9054-C814FC741D37}" dt="2024-06-28T06:57:55.696" v="156" actId="478"/>
          <ac:cxnSpMkLst>
            <pc:docMk/>
            <pc:sldMk cId="3914966072" sldId="295"/>
            <ac:cxnSpMk id="26" creationId="{7DA9A00D-E51E-08F2-7B34-06A785A21EE4}"/>
          </ac:cxnSpMkLst>
        </pc:cxnChg>
        <pc:cxnChg chg="mod">
          <ac:chgData name="hao deng" userId="9ec2d641e5cb28a8" providerId="LiveId" clId="{DAB5E51A-F76D-45ED-9054-C814FC741D37}" dt="2024-06-28T06:58:02.367" v="158"/>
          <ac:cxnSpMkLst>
            <pc:docMk/>
            <pc:sldMk cId="3914966072" sldId="295"/>
            <ac:cxnSpMk id="44" creationId="{117CFC37-B73F-4576-74B9-476A9BA37335}"/>
          </ac:cxnSpMkLst>
        </pc:cxnChg>
        <pc:cxnChg chg="mod">
          <ac:chgData name="hao deng" userId="9ec2d641e5cb28a8" providerId="LiveId" clId="{DAB5E51A-F76D-45ED-9054-C814FC741D37}" dt="2024-06-28T06:58:02.367" v="158"/>
          <ac:cxnSpMkLst>
            <pc:docMk/>
            <pc:sldMk cId="3914966072" sldId="295"/>
            <ac:cxnSpMk id="46" creationId="{3D1DB8B6-229F-3301-1105-973A9089C5BE}"/>
          </ac:cxnSpMkLst>
        </pc:cxnChg>
        <pc:cxnChg chg="mod">
          <ac:chgData name="hao deng" userId="9ec2d641e5cb28a8" providerId="LiveId" clId="{DAB5E51A-F76D-45ED-9054-C814FC741D37}" dt="2024-06-28T06:58:02.367" v="158"/>
          <ac:cxnSpMkLst>
            <pc:docMk/>
            <pc:sldMk cId="3914966072" sldId="295"/>
            <ac:cxnSpMk id="47" creationId="{4B0D37A0-AADC-2B2D-CE26-57435768361A}"/>
          </ac:cxnSpMkLst>
        </pc:cxnChg>
        <pc:cxnChg chg="mod">
          <ac:chgData name="hao deng" userId="9ec2d641e5cb28a8" providerId="LiveId" clId="{DAB5E51A-F76D-45ED-9054-C814FC741D37}" dt="2024-06-28T06:58:02.367" v="158"/>
          <ac:cxnSpMkLst>
            <pc:docMk/>
            <pc:sldMk cId="3914966072" sldId="295"/>
            <ac:cxnSpMk id="49" creationId="{B6E7820E-F736-CB08-889F-6EBD90B372CD}"/>
          </ac:cxnSpMkLst>
        </pc:cxnChg>
        <pc:cxnChg chg="mod">
          <ac:chgData name="hao deng" userId="9ec2d641e5cb28a8" providerId="LiveId" clId="{DAB5E51A-F76D-45ED-9054-C814FC741D37}" dt="2024-06-28T06:58:02.367" v="158"/>
          <ac:cxnSpMkLst>
            <pc:docMk/>
            <pc:sldMk cId="3914966072" sldId="295"/>
            <ac:cxnSpMk id="50" creationId="{101CAB01-2757-6151-5891-B544577E47E3}"/>
          </ac:cxnSpMkLst>
        </pc:cxnChg>
        <pc:cxnChg chg="mod">
          <ac:chgData name="hao deng" userId="9ec2d641e5cb28a8" providerId="LiveId" clId="{DAB5E51A-F76D-45ED-9054-C814FC741D37}" dt="2024-06-28T06:58:02.367" v="158"/>
          <ac:cxnSpMkLst>
            <pc:docMk/>
            <pc:sldMk cId="3914966072" sldId="295"/>
            <ac:cxnSpMk id="53" creationId="{BB4A0CB3-FB22-FC8F-31D7-296ACFCBB5A3}"/>
          </ac:cxnSpMkLst>
        </pc:cxnChg>
        <pc:cxnChg chg="add mod">
          <ac:chgData name="hao deng" userId="9ec2d641e5cb28a8" providerId="LiveId" clId="{DAB5E51A-F76D-45ED-9054-C814FC741D37}" dt="2024-06-28T14:16:37.426" v="743" actId="14100"/>
          <ac:cxnSpMkLst>
            <pc:docMk/>
            <pc:sldMk cId="3914966072" sldId="295"/>
            <ac:cxnSpMk id="63" creationId="{54CCD0DF-1096-48E4-2015-AA77BFB72558}"/>
          </ac:cxnSpMkLst>
        </pc:cxnChg>
      </pc:sldChg>
      <pc:sldChg chg="addSp delSp modSp add mod ord modAnim">
        <pc:chgData name="hao deng" userId="9ec2d641e5cb28a8" providerId="LiveId" clId="{DAB5E51A-F76D-45ED-9054-C814FC741D37}" dt="2024-06-28T14:16:17.974" v="738" actId="21"/>
        <pc:sldMkLst>
          <pc:docMk/>
          <pc:sldMk cId="1902887979" sldId="296"/>
        </pc:sldMkLst>
        <pc:spChg chg="del mod">
          <ac:chgData name="hao deng" userId="9ec2d641e5cb28a8" providerId="LiveId" clId="{DAB5E51A-F76D-45ED-9054-C814FC741D37}" dt="2024-06-28T06:56:23.648" v="139" actId="478"/>
          <ac:spMkLst>
            <pc:docMk/>
            <pc:sldMk cId="1902887979" sldId="296"/>
            <ac:spMk id="4" creationId="{2270B53E-175C-9946-3885-CA8C3516E37B}"/>
          </ac:spMkLst>
        </pc:spChg>
        <pc:spChg chg="add del mod">
          <ac:chgData name="hao deng" userId="9ec2d641e5cb28a8" providerId="LiveId" clId="{DAB5E51A-F76D-45ED-9054-C814FC741D37}" dt="2024-06-28T06:56:16.482" v="136" actId="164"/>
          <ac:spMkLst>
            <pc:docMk/>
            <pc:sldMk cId="1902887979" sldId="296"/>
            <ac:spMk id="5" creationId="{049663A8-7F3E-8F5E-E83C-B506843B3B9F}"/>
          </ac:spMkLst>
        </pc:spChg>
        <pc:spChg chg="add del mod">
          <ac:chgData name="hao deng" userId="9ec2d641e5cb28a8" providerId="LiveId" clId="{DAB5E51A-F76D-45ED-9054-C814FC741D37}" dt="2024-06-28T06:56:16.482" v="136" actId="164"/>
          <ac:spMkLst>
            <pc:docMk/>
            <pc:sldMk cId="1902887979" sldId="296"/>
            <ac:spMk id="6" creationId="{29641108-26A4-B47A-D3D7-99B877B2623E}"/>
          </ac:spMkLst>
        </pc:spChg>
        <pc:spChg chg="add mod">
          <ac:chgData name="hao deng" userId="9ec2d641e5cb28a8" providerId="LiveId" clId="{DAB5E51A-F76D-45ED-9054-C814FC741D37}" dt="2024-06-28T06:54:51.881" v="118" actId="1076"/>
          <ac:spMkLst>
            <pc:docMk/>
            <pc:sldMk cId="1902887979" sldId="296"/>
            <ac:spMk id="9" creationId="{596CBA81-A809-4147-F886-CDA1A0964A6B}"/>
          </ac:spMkLst>
        </pc:spChg>
        <pc:spChg chg="add del mod">
          <ac:chgData name="hao deng" userId="9ec2d641e5cb28a8" providerId="LiveId" clId="{DAB5E51A-F76D-45ED-9054-C814FC741D37}" dt="2024-06-28T06:56:16.482" v="136" actId="164"/>
          <ac:spMkLst>
            <pc:docMk/>
            <pc:sldMk cId="1902887979" sldId="296"/>
            <ac:spMk id="10" creationId="{75C2A3C1-7875-BFD3-CBB9-8F31C011BA6B}"/>
          </ac:spMkLst>
        </pc:spChg>
        <pc:spChg chg="add del mod">
          <ac:chgData name="hao deng" userId="9ec2d641e5cb28a8" providerId="LiveId" clId="{DAB5E51A-F76D-45ED-9054-C814FC741D37}" dt="2024-06-28T06:56:16.482" v="136" actId="164"/>
          <ac:spMkLst>
            <pc:docMk/>
            <pc:sldMk cId="1902887979" sldId="296"/>
            <ac:spMk id="11" creationId="{21327A6E-8E9B-425A-C73D-D6E9AF0A5830}"/>
          </ac:spMkLst>
        </pc:spChg>
        <pc:spChg chg="add del mod">
          <ac:chgData name="hao deng" userId="9ec2d641e5cb28a8" providerId="LiveId" clId="{DAB5E51A-F76D-45ED-9054-C814FC741D37}" dt="2024-06-28T06:56:16.482" v="136" actId="164"/>
          <ac:spMkLst>
            <pc:docMk/>
            <pc:sldMk cId="1902887979" sldId="296"/>
            <ac:spMk id="14" creationId="{2EAAAF64-01E1-DBDE-2893-A1C32D6F70AC}"/>
          </ac:spMkLst>
        </pc:spChg>
        <pc:spChg chg="add mod">
          <ac:chgData name="hao deng" userId="9ec2d641e5cb28a8" providerId="LiveId" clId="{DAB5E51A-F76D-45ED-9054-C814FC741D37}" dt="2024-06-28T13:51:44.368" v="467" actId="1035"/>
          <ac:spMkLst>
            <pc:docMk/>
            <pc:sldMk cId="1902887979" sldId="296"/>
            <ac:spMk id="17" creationId="{417F3A11-664E-334A-D515-DCEC1A71DE28}"/>
          </ac:spMkLst>
        </pc:spChg>
        <pc:spChg chg="mod">
          <ac:chgData name="hao deng" userId="9ec2d641e5cb28a8" providerId="LiveId" clId="{DAB5E51A-F76D-45ED-9054-C814FC741D37}" dt="2024-06-28T06:54:21.450" v="111" actId="1076"/>
          <ac:spMkLst>
            <pc:docMk/>
            <pc:sldMk cId="1902887979" sldId="296"/>
            <ac:spMk id="20" creationId="{31870BCC-45AC-E217-3813-8C75332FA135}"/>
          </ac:spMkLst>
        </pc:spChg>
        <pc:spChg chg="mod">
          <ac:chgData name="hao deng" userId="9ec2d641e5cb28a8" providerId="LiveId" clId="{DAB5E51A-F76D-45ED-9054-C814FC741D37}" dt="2024-06-28T06:54:24.750" v="112" actId="1076"/>
          <ac:spMkLst>
            <pc:docMk/>
            <pc:sldMk cId="1902887979" sldId="296"/>
            <ac:spMk id="21" creationId="{8E811C6F-937D-EDF6-E189-3895B7D43CC6}"/>
          </ac:spMkLst>
        </pc:spChg>
        <pc:spChg chg="mod">
          <ac:chgData name="hao deng" userId="9ec2d641e5cb28a8" providerId="LiveId" clId="{DAB5E51A-F76D-45ED-9054-C814FC741D37}" dt="2024-06-28T06:55:25.566" v="124" actId="1076"/>
          <ac:spMkLst>
            <pc:docMk/>
            <pc:sldMk cId="1902887979" sldId="296"/>
            <ac:spMk id="23" creationId="{47CDC5DC-685E-B060-DFF0-3E3FD7859FF0}"/>
          </ac:spMkLst>
        </pc:spChg>
        <pc:spChg chg="mod">
          <ac:chgData name="hao deng" userId="9ec2d641e5cb28a8" providerId="LiveId" clId="{DAB5E51A-F76D-45ED-9054-C814FC741D37}" dt="2024-06-28T13:50:52.093" v="455" actId="1036"/>
          <ac:spMkLst>
            <pc:docMk/>
            <pc:sldMk cId="1902887979" sldId="296"/>
            <ac:spMk id="24" creationId="{7337EF8D-C3CA-E8FC-819F-D42759E286D5}"/>
          </ac:spMkLst>
        </pc:spChg>
        <pc:spChg chg="mod">
          <ac:chgData name="hao deng" userId="9ec2d641e5cb28a8" providerId="LiveId" clId="{DAB5E51A-F76D-45ED-9054-C814FC741D37}" dt="2024-06-28T06:54:44.445" v="117" actId="1076"/>
          <ac:spMkLst>
            <pc:docMk/>
            <pc:sldMk cId="1902887979" sldId="296"/>
            <ac:spMk id="27" creationId="{B98DA783-32F1-378E-A8DF-710016D8E4BC}"/>
          </ac:spMkLst>
        </pc:spChg>
        <pc:spChg chg="mod">
          <ac:chgData name="hao deng" userId="9ec2d641e5cb28a8" providerId="LiveId" clId="{DAB5E51A-F76D-45ED-9054-C814FC741D37}" dt="2024-06-28T14:11:01.843" v="652" actId="1076"/>
          <ac:spMkLst>
            <pc:docMk/>
            <pc:sldMk cId="1902887979" sldId="296"/>
            <ac:spMk id="28" creationId="{3F5A557E-0657-5FD9-7ACA-9EBB452BC7F4}"/>
          </ac:spMkLst>
        </pc:spChg>
        <pc:spChg chg="mod">
          <ac:chgData name="hao deng" userId="9ec2d641e5cb28a8" providerId="LiveId" clId="{DAB5E51A-F76D-45ED-9054-C814FC741D37}" dt="2024-06-28T07:03:37.643" v="266" actId="1076"/>
          <ac:spMkLst>
            <pc:docMk/>
            <pc:sldMk cId="1902887979" sldId="296"/>
            <ac:spMk id="29" creationId="{C81577BE-5187-5FA5-0EB9-24A0EA43CC40}"/>
          </ac:spMkLst>
        </pc:spChg>
        <pc:spChg chg="add del mod">
          <ac:chgData name="hao deng" userId="9ec2d641e5cb28a8" providerId="LiveId" clId="{DAB5E51A-F76D-45ED-9054-C814FC741D37}" dt="2024-06-28T06:56:16.482" v="136" actId="164"/>
          <ac:spMkLst>
            <pc:docMk/>
            <pc:sldMk cId="1902887979" sldId="296"/>
            <ac:spMk id="30" creationId="{27A6DAAF-97AB-FEC8-0057-1A96A4B3845E}"/>
          </ac:spMkLst>
        </pc:spChg>
        <pc:spChg chg="add del mod">
          <ac:chgData name="hao deng" userId="9ec2d641e5cb28a8" providerId="LiveId" clId="{DAB5E51A-F76D-45ED-9054-C814FC741D37}" dt="2024-06-28T06:56:16.482" v="136" actId="164"/>
          <ac:spMkLst>
            <pc:docMk/>
            <pc:sldMk cId="1902887979" sldId="296"/>
            <ac:spMk id="31" creationId="{E4377C1E-C8E2-CF27-5DCB-C14AE6B8607B}"/>
          </ac:spMkLst>
        </pc:spChg>
        <pc:spChg chg="mod">
          <ac:chgData name="hao deng" userId="9ec2d641e5cb28a8" providerId="LiveId" clId="{DAB5E51A-F76D-45ED-9054-C814FC741D37}" dt="2024-06-28T06:55:14.398" v="123" actId="1076"/>
          <ac:spMkLst>
            <pc:docMk/>
            <pc:sldMk cId="1902887979" sldId="296"/>
            <ac:spMk id="32" creationId="{CBEE4502-1D34-DA8B-AF05-AE96A2A4925E}"/>
          </ac:spMkLst>
        </pc:spChg>
        <pc:spChg chg="mod">
          <ac:chgData name="hao deng" userId="9ec2d641e5cb28a8" providerId="LiveId" clId="{DAB5E51A-F76D-45ED-9054-C814FC741D37}" dt="2024-06-28T06:55:10.395" v="122" actId="1076"/>
          <ac:spMkLst>
            <pc:docMk/>
            <pc:sldMk cId="1902887979" sldId="296"/>
            <ac:spMk id="33" creationId="{49E6C4A9-0ADA-579A-1B57-2B6860C0A83A}"/>
          </ac:spMkLst>
        </pc:spChg>
        <pc:spChg chg="mod">
          <ac:chgData name="hao deng" userId="9ec2d641e5cb28a8" providerId="LiveId" clId="{DAB5E51A-F76D-45ED-9054-C814FC741D37}" dt="2024-06-28T13:51:39.191" v="462" actId="1035"/>
          <ac:spMkLst>
            <pc:docMk/>
            <pc:sldMk cId="1902887979" sldId="296"/>
            <ac:spMk id="35" creationId="{595CF91C-9EE8-F8FD-D73C-DEA2041DDCCB}"/>
          </ac:spMkLst>
        </pc:spChg>
        <pc:spChg chg="mod">
          <ac:chgData name="hao deng" userId="9ec2d641e5cb28a8" providerId="LiveId" clId="{DAB5E51A-F76D-45ED-9054-C814FC741D37}" dt="2024-06-28T14:10:57.880" v="651" actId="1076"/>
          <ac:spMkLst>
            <pc:docMk/>
            <pc:sldMk cId="1902887979" sldId="296"/>
            <ac:spMk id="36" creationId="{5AFCB383-315B-E06A-2F31-3191B575EB45}"/>
          </ac:spMkLst>
        </pc:spChg>
        <pc:spChg chg="del mod topLvl">
          <ac:chgData name="hao deng" userId="9ec2d641e5cb28a8" providerId="LiveId" clId="{DAB5E51A-F76D-45ED-9054-C814FC741D37}" dt="2024-06-28T14:11:32.245" v="656" actId="478"/>
          <ac:spMkLst>
            <pc:docMk/>
            <pc:sldMk cId="1902887979" sldId="296"/>
            <ac:spMk id="38" creationId="{E3D60BDA-1BBC-E3A6-BA20-DEB48AA2D420}"/>
          </ac:spMkLst>
        </pc:spChg>
        <pc:spChg chg="mod topLvl">
          <ac:chgData name="hao deng" userId="9ec2d641e5cb28a8" providerId="LiveId" clId="{DAB5E51A-F76D-45ED-9054-C814FC741D37}" dt="2024-06-28T07:03:51.488" v="269" actId="164"/>
          <ac:spMkLst>
            <pc:docMk/>
            <pc:sldMk cId="1902887979" sldId="296"/>
            <ac:spMk id="39" creationId="{3407E77C-3018-B6C5-6031-E289F7B9F586}"/>
          </ac:spMkLst>
        </pc:spChg>
        <pc:spChg chg="add del mod">
          <ac:chgData name="hao deng" userId="9ec2d641e5cb28a8" providerId="LiveId" clId="{DAB5E51A-F76D-45ED-9054-C814FC741D37}" dt="2024-06-28T06:56:16.482" v="136" actId="164"/>
          <ac:spMkLst>
            <pc:docMk/>
            <pc:sldMk cId="1902887979" sldId="296"/>
            <ac:spMk id="40" creationId="{0018D175-B9D2-D2C1-AA73-32121744F913}"/>
          </ac:spMkLst>
        </pc:spChg>
        <pc:spChg chg="mod topLvl">
          <ac:chgData name="hao deng" userId="9ec2d641e5cb28a8" providerId="LiveId" clId="{DAB5E51A-F76D-45ED-9054-C814FC741D37}" dt="2024-06-28T07:03:51.488" v="269" actId="164"/>
          <ac:spMkLst>
            <pc:docMk/>
            <pc:sldMk cId="1902887979" sldId="296"/>
            <ac:spMk id="41" creationId="{3BEF51A1-1DB5-8FF3-F0CB-83DEECF06EEB}"/>
          </ac:spMkLst>
        </pc:spChg>
        <pc:spChg chg="mod topLvl">
          <ac:chgData name="hao deng" userId="9ec2d641e5cb28a8" providerId="LiveId" clId="{DAB5E51A-F76D-45ED-9054-C814FC741D37}" dt="2024-06-28T07:03:51.488" v="269" actId="164"/>
          <ac:spMkLst>
            <pc:docMk/>
            <pc:sldMk cId="1902887979" sldId="296"/>
            <ac:spMk id="42" creationId="{3F4385C3-9388-6E0A-DF49-B10FF4A7C333}"/>
          </ac:spMkLst>
        </pc:spChg>
        <pc:spChg chg="mod topLvl">
          <ac:chgData name="hao deng" userId="9ec2d641e5cb28a8" providerId="LiveId" clId="{DAB5E51A-F76D-45ED-9054-C814FC741D37}" dt="2024-06-28T07:03:51.488" v="269" actId="164"/>
          <ac:spMkLst>
            <pc:docMk/>
            <pc:sldMk cId="1902887979" sldId="296"/>
            <ac:spMk id="43" creationId="{2D1522EC-2F20-D350-3A8B-1E2841EC8846}"/>
          </ac:spMkLst>
        </pc:spChg>
        <pc:spChg chg="mod">
          <ac:chgData name="hao deng" userId="9ec2d641e5cb28a8" providerId="LiveId" clId="{DAB5E51A-F76D-45ED-9054-C814FC741D37}" dt="2024-06-28T14:12:24.187" v="716" actId="1076"/>
          <ac:spMkLst>
            <pc:docMk/>
            <pc:sldMk cId="1902887979" sldId="296"/>
            <ac:spMk id="46" creationId="{A4F1ACF2-079C-B624-7A1D-E3F32853566B}"/>
          </ac:spMkLst>
        </pc:spChg>
        <pc:spChg chg="mod">
          <ac:chgData name="hao deng" userId="9ec2d641e5cb28a8" providerId="LiveId" clId="{DAB5E51A-F76D-45ED-9054-C814FC741D37}" dt="2024-06-28T14:12:21.273" v="714" actId="1076"/>
          <ac:spMkLst>
            <pc:docMk/>
            <pc:sldMk cId="1902887979" sldId="296"/>
            <ac:spMk id="47" creationId="{6443EAAF-ED50-8A60-9A09-874A13F9E489}"/>
          </ac:spMkLst>
        </pc:spChg>
        <pc:spChg chg="mod">
          <ac:chgData name="hao deng" userId="9ec2d641e5cb28a8" providerId="LiveId" clId="{DAB5E51A-F76D-45ED-9054-C814FC741D37}" dt="2024-06-28T14:12:00.886" v="702" actId="1038"/>
          <ac:spMkLst>
            <pc:docMk/>
            <pc:sldMk cId="1902887979" sldId="296"/>
            <ac:spMk id="48" creationId="{FF9EE626-F83C-26B1-22C4-89614EE03E96}"/>
          </ac:spMkLst>
        </pc:spChg>
        <pc:spChg chg="mod">
          <ac:chgData name="hao deng" userId="9ec2d641e5cb28a8" providerId="LiveId" clId="{DAB5E51A-F76D-45ED-9054-C814FC741D37}" dt="2024-06-28T14:12:33.453" v="717" actId="1036"/>
          <ac:spMkLst>
            <pc:docMk/>
            <pc:sldMk cId="1902887979" sldId="296"/>
            <ac:spMk id="49" creationId="{428BD717-0C7B-9C94-3D67-5A4F21E9B538}"/>
          </ac:spMkLst>
        </pc:spChg>
        <pc:spChg chg="mod">
          <ac:chgData name="hao deng" userId="9ec2d641e5cb28a8" providerId="LiveId" clId="{DAB5E51A-F76D-45ED-9054-C814FC741D37}" dt="2024-06-28T14:12:00.886" v="702" actId="1038"/>
          <ac:spMkLst>
            <pc:docMk/>
            <pc:sldMk cId="1902887979" sldId="296"/>
            <ac:spMk id="50" creationId="{28E1361C-4B1A-F612-0849-D1A79027C184}"/>
          </ac:spMkLst>
        </pc:spChg>
        <pc:grpChg chg="add mod">
          <ac:chgData name="hao deng" userId="9ec2d641e5cb28a8" providerId="LiveId" clId="{DAB5E51A-F76D-45ED-9054-C814FC741D37}" dt="2024-06-28T06:56:19.052" v="137" actId="1076"/>
          <ac:grpSpMkLst>
            <pc:docMk/>
            <pc:sldMk cId="1902887979" sldId="296"/>
            <ac:grpSpMk id="18" creationId="{D583A0C2-9D48-E530-42BD-6328BCB4BEFE}"/>
          </ac:grpSpMkLst>
        </pc:grpChg>
        <pc:grpChg chg="add del mod">
          <ac:chgData name="hao deng" userId="9ec2d641e5cb28a8" providerId="LiveId" clId="{DAB5E51A-F76D-45ED-9054-C814FC741D37}" dt="2024-06-28T14:11:30.873" v="655" actId="478"/>
          <ac:grpSpMkLst>
            <pc:docMk/>
            <pc:sldMk cId="1902887979" sldId="296"/>
            <ac:grpSpMk id="22" creationId="{88165A8F-7508-068B-F9EA-776ED9C6E934}"/>
          </ac:grpSpMkLst>
        </pc:grpChg>
        <pc:grpChg chg="del">
          <ac:chgData name="hao deng" userId="9ec2d641e5cb28a8" providerId="LiveId" clId="{DAB5E51A-F76D-45ED-9054-C814FC741D37}" dt="2024-06-28T07:03:46.251" v="268" actId="165"/>
          <ac:grpSpMkLst>
            <pc:docMk/>
            <pc:sldMk cId="1902887979" sldId="296"/>
            <ac:grpSpMk id="37" creationId="{B4FFFE82-648F-E2E4-2EF2-0803835B8785}"/>
          </ac:grpSpMkLst>
        </pc:grpChg>
        <pc:grpChg chg="add mod">
          <ac:chgData name="hao deng" userId="9ec2d641e5cb28a8" providerId="LiveId" clId="{DAB5E51A-F76D-45ED-9054-C814FC741D37}" dt="2024-06-28T14:12:42.981" v="734" actId="1037"/>
          <ac:grpSpMkLst>
            <pc:docMk/>
            <pc:sldMk cId="1902887979" sldId="296"/>
            <ac:grpSpMk id="45" creationId="{978D72E9-C567-AC06-7668-CB3C3A6E18F4}"/>
          </ac:grpSpMkLst>
        </pc:grpChg>
        <pc:picChg chg="mod">
          <ac:chgData name="hao deng" userId="9ec2d641e5cb28a8" providerId="LiveId" clId="{DAB5E51A-F76D-45ED-9054-C814FC741D37}" dt="2024-06-28T06:56:05.937" v="133" actId="1076"/>
          <ac:picMkLst>
            <pc:docMk/>
            <pc:sldMk cId="1902887979" sldId="296"/>
            <ac:picMk id="3" creationId="{C1B00796-7E40-5D03-DAEB-E12FE0716B50}"/>
          </ac:picMkLst>
        </pc:picChg>
        <pc:cxnChg chg="add del mod">
          <ac:chgData name="hao deng" userId="9ec2d641e5cb28a8" providerId="LiveId" clId="{DAB5E51A-F76D-45ED-9054-C814FC741D37}" dt="2024-06-28T06:56:16.482" v="136" actId="164"/>
          <ac:cxnSpMkLst>
            <pc:docMk/>
            <pc:sldMk cId="1902887979" sldId="296"/>
            <ac:cxnSpMk id="2" creationId="{991B1366-8B55-3F31-909A-74ED06D1F008}"/>
          </ac:cxnSpMkLst>
        </pc:cxnChg>
        <pc:cxnChg chg="add del mod">
          <ac:chgData name="hao deng" userId="9ec2d641e5cb28a8" providerId="LiveId" clId="{DAB5E51A-F76D-45ED-9054-C814FC741D37}" dt="2024-06-28T06:56:16.482" v="136" actId="164"/>
          <ac:cxnSpMkLst>
            <pc:docMk/>
            <pc:sldMk cId="1902887979" sldId="296"/>
            <ac:cxnSpMk id="7" creationId="{22951A43-C765-B7A6-6CB5-556A0E9EEE53}"/>
          </ac:cxnSpMkLst>
        </pc:cxnChg>
        <pc:cxnChg chg="mod">
          <ac:chgData name="hao deng" userId="9ec2d641e5cb28a8" providerId="LiveId" clId="{DAB5E51A-F76D-45ED-9054-C814FC741D37}" dt="2024-06-28T06:56:16.482" v="136" actId="164"/>
          <ac:cxnSpMkLst>
            <pc:docMk/>
            <pc:sldMk cId="1902887979" sldId="296"/>
            <ac:cxnSpMk id="13" creationId="{C7913264-3FD0-D9E0-FD0A-6DBF69B0DFC9}"/>
          </ac:cxnSpMkLst>
        </pc:cxnChg>
        <pc:cxnChg chg="add del mod">
          <ac:chgData name="hao deng" userId="9ec2d641e5cb28a8" providerId="LiveId" clId="{DAB5E51A-F76D-45ED-9054-C814FC741D37}" dt="2024-06-28T06:56:16.482" v="136" actId="164"/>
          <ac:cxnSpMkLst>
            <pc:docMk/>
            <pc:sldMk cId="1902887979" sldId="296"/>
            <ac:cxnSpMk id="16" creationId="{8B0CEDC9-2945-CB7F-9CF4-7B0F05B853F2}"/>
          </ac:cxnSpMkLst>
        </pc:cxnChg>
        <pc:cxnChg chg="add del mod">
          <ac:chgData name="hao deng" userId="9ec2d641e5cb28a8" providerId="LiveId" clId="{DAB5E51A-F76D-45ED-9054-C814FC741D37}" dt="2024-06-28T06:56:16.482" v="136" actId="164"/>
          <ac:cxnSpMkLst>
            <pc:docMk/>
            <pc:sldMk cId="1902887979" sldId="296"/>
            <ac:cxnSpMk id="19" creationId="{C158C271-A7B2-9AD3-449D-7756D8CBA54B}"/>
          </ac:cxnSpMkLst>
        </pc:cxnChg>
        <pc:cxnChg chg="add del mod">
          <ac:chgData name="hao deng" userId="9ec2d641e5cb28a8" providerId="LiveId" clId="{DAB5E51A-F76D-45ED-9054-C814FC741D37}" dt="2024-06-28T06:56:16.482" v="136" actId="164"/>
          <ac:cxnSpMkLst>
            <pc:docMk/>
            <pc:sldMk cId="1902887979" sldId="296"/>
            <ac:cxnSpMk id="25" creationId="{0C402B6B-175A-491B-C538-828D60285195}"/>
          </ac:cxnSpMkLst>
        </pc:cxnChg>
        <pc:cxnChg chg="add del mod">
          <ac:chgData name="hao deng" userId="9ec2d641e5cb28a8" providerId="LiveId" clId="{DAB5E51A-F76D-45ED-9054-C814FC741D37}" dt="2024-06-28T06:56:16.482" v="136" actId="164"/>
          <ac:cxnSpMkLst>
            <pc:docMk/>
            <pc:sldMk cId="1902887979" sldId="296"/>
            <ac:cxnSpMk id="26" creationId="{7DA9A00D-E51E-08F2-7B34-06A785A21EE4}"/>
          </ac:cxnSpMkLst>
        </pc:cxnChg>
        <pc:cxnChg chg="add del mod">
          <ac:chgData name="hao deng" userId="9ec2d641e5cb28a8" providerId="LiveId" clId="{DAB5E51A-F76D-45ED-9054-C814FC741D37}" dt="2024-06-28T14:16:17.974" v="738" actId="21"/>
          <ac:cxnSpMkLst>
            <pc:docMk/>
            <pc:sldMk cId="1902887979" sldId="296"/>
            <ac:cxnSpMk id="34" creationId="{1B31E8E5-F4C9-B37C-3093-D60B09D7B48D}"/>
          </ac:cxnSpMkLst>
        </pc:cxnChg>
        <pc:cxnChg chg="add mod">
          <ac:chgData name="hao deng" userId="9ec2d641e5cb28a8" providerId="LiveId" clId="{DAB5E51A-F76D-45ED-9054-C814FC741D37}" dt="2024-06-28T08:24:04.205" v="407" actId="1076"/>
          <ac:cxnSpMkLst>
            <pc:docMk/>
            <pc:sldMk cId="1902887979" sldId="296"/>
            <ac:cxnSpMk id="44" creationId="{B55BB9E9-4CB5-3064-8A22-302BB9EBBF0A}"/>
          </ac:cxnSpMkLst>
        </pc:cxnChg>
      </pc:sldChg>
      <pc:sldChg chg="addSp delSp modSp add mod">
        <pc:chgData name="hao deng" userId="9ec2d641e5cb28a8" providerId="LiveId" clId="{DAB5E51A-F76D-45ED-9054-C814FC741D37}" dt="2024-06-28T08:23:32.409" v="403" actId="1076"/>
        <pc:sldMkLst>
          <pc:docMk/>
          <pc:sldMk cId="2516589489" sldId="297"/>
        </pc:sldMkLst>
        <pc:spChg chg="del">
          <ac:chgData name="hao deng" userId="9ec2d641e5cb28a8" providerId="LiveId" clId="{DAB5E51A-F76D-45ED-9054-C814FC741D37}" dt="2024-06-28T06:59:45.320" v="187" actId="478"/>
          <ac:spMkLst>
            <pc:docMk/>
            <pc:sldMk cId="2516589489" sldId="297"/>
            <ac:spMk id="2" creationId="{4662864C-DEA9-236D-AABC-6EF3D7769C08}"/>
          </ac:spMkLst>
        </pc:spChg>
        <pc:spChg chg="add mod">
          <ac:chgData name="hao deng" userId="9ec2d641e5cb28a8" providerId="LiveId" clId="{DAB5E51A-F76D-45ED-9054-C814FC741D37}" dt="2024-06-28T08:19:26.026" v="358" actId="1076"/>
          <ac:spMkLst>
            <pc:docMk/>
            <pc:sldMk cId="2516589489" sldId="297"/>
            <ac:spMk id="9" creationId="{1275DB78-25EC-5A34-5F18-C6EFCD0CD0BD}"/>
          </ac:spMkLst>
        </pc:spChg>
        <pc:spChg chg="del">
          <ac:chgData name="hao deng" userId="9ec2d641e5cb28a8" providerId="LiveId" clId="{DAB5E51A-F76D-45ED-9054-C814FC741D37}" dt="2024-06-28T07:03:08.585" v="259" actId="478"/>
          <ac:spMkLst>
            <pc:docMk/>
            <pc:sldMk cId="2516589489" sldId="297"/>
            <ac:spMk id="14" creationId="{2EAAAF64-01E1-DBDE-2893-A1C32D6F70AC}"/>
          </ac:spMkLst>
        </pc:spChg>
        <pc:spChg chg="mod">
          <ac:chgData name="hao deng" userId="9ec2d641e5cb28a8" providerId="LiveId" clId="{DAB5E51A-F76D-45ED-9054-C814FC741D37}" dt="2024-06-28T08:16:53.820" v="308" actId="1035"/>
          <ac:spMkLst>
            <pc:docMk/>
            <pc:sldMk cId="2516589489" sldId="297"/>
            <ac:spMk id="15" creationId="{B003F7C4-3C9F-1C7A-733D-50D74F88F0CE}"/>
          </ac:spMkLst>
        </pc:spChg>
        <pc:spChg chg="add mod">
          <ac:chgData name="hao deng" userId="9ec2d641e5cb28a8" providerId="LiveId" clId="{DAB5E51A-F76D-45ED-9054-C814FC741D37}" dt="2024-06-28T08:21:51.750" v="392" actId="1076"/>
          <ac:spMkLst>
            <pc:docMk/>
            <pc:sldMk cId="2516589489" sldId="297"/>
            <ac:spMk id="16" creationId="{FE637811-5C87-3785-C82D-78B723D4BDBB}"/>
          </ac:spMkLst>
        </pc:spChg>
        <pc:spChg chg="del mod">
          <ac:chgData name="hao deng" userId="9ec2d641e5cb28a8" providerId="LiveId" clId="{DAB5E51A-F76D-45ED-9054-C814FC741D37}" dt="2024-06-28T06:59:43.769" v="186" actId="478"/>
          <ac:spMkLst>
            <pc:docMk/>
            <pc:sldMk cId="2516589489" sldId="297"/>
            <ac:spMk id="29" creationId="{C81577BE-5187-5FA5-0EB9-24A0EA43CC40}"/>
          </ac:spMkLst>
        </pc:spChg>
        <pc:spChg chg="mod">
          <ac:chgData name="hao deng" userId="9ec2d641e5cb28a8" providerId="LiveId" clId="{DAB5E51A-F76D-45ED-9054-C814FC741D37}" dt="2024-06-28T08:23:24.239" v="401" actId="1076"/>
          <ac:spMkLst>
            <pc:docMk/>
            <pc:sldMk cId="2516589489" sldId="297"/>
            <ac:spMk id="100" creationId="{BC3BD553-613D-57B0-41F5-424313F2EBA9}"/>
          </ac:spMkLst>
        </pc:spChg>
        <pc:spChg chg="mod">
          <ac:chgData name="hao deng" userId="9ec2d641e5cb28a8" providerId="LiveId" clId="{DAB5E51A-F76D-45ED-9054-C814FC741D37}" dt="2024-06-28T08:23:13.555" v="398" actId="1076"/>
          <ac:spMkLst>
            <pc:docMk/>
            <pc:sldMk cId="2516589489" sldId="297"/>
            <ac:spMk id="102" creationId="{03194891-721F-6C3C-9252-7C8EC71332EE}"/>
          </ac:spMkLst>
        </pc:spChg>
        <pc:spChg chg="mod">
          <ac:chgData name="hao deng" userId="9ec2d641e5cb28a8" providerId="LiveId" clId="{DAB5E51A-F76D-45ED-9054-C814FC741D37}" dt="2024-06-28T08:23:17.085" v="399" actId="1076"/>
          <ac:spMkLst>
            <pc:docMk/>
            <pc:sldMk cId="2516589489" sldId="297"/>
            <ac:spMk id="103" creationId="{9279F16E-A5D4-7B66-2A20-C27549CF4463}"/>
          </ac:spMkLst>
        </pc:spChg>
        <pc:spChg chg="mod">
          <ac:chgData name="hao deng" userId="9ec2d641e5cb28a8" providerId="LiveId" clId="{DAB5E51A-F76D-45ED-9054-C814FC741D37}" dt="2024-06-28T08:23:21.689" v="400" actId="1076"/>
          <ac:spMkLst>
            <pc:docMk/>
            <pc:sldMk cId="2516589489" sldId="297"/>
            <ac:spMk id="104" creationId="{3C2520B2-0690-7D0D-274D-D1893DEAEE7C}"/>
          </ac:spMkLst>
        </pc:spChg>
        <pc:spChg chg="mod">
          <ac:chgData name="hao deng" userId="9ec2d641e5cb28a8" providerId="LiveId" clId="{DAB5E51A-F76D-45ED-9054-C814FC741D37}" dt="2024-06-28T08:20:44.990" v="381" actId="1076"/>
          <ac:spMkLst>
            <pc:docMk/>
            <pc:sldMk cId="2516589489" sldId="297"/>
            <ac:spMk id="106" creationId="{253DF595-63BA-F5F5-F468-831C19A67AC8}"/>
          </ac:spMkLst>
        </pc:spChg>
        <pc:spChg chg="mod">
          <ac:chgData name="hao deng" userId="9ec2d641e5cb28a8" providerId="LiveId" clId="{DAB5E51A-F76D-45ED-9054-C814FC741D37}" dt="2024-06-28T08:16:44.557" v="302" actId="1035"/>
          <ac:spMkLst>
            <pc:docMk/>
            <pc:sldMk cId="2516589489" sldId="297"/>
            <ac:spMk id="111" creationId="{CC08E340-0F25-322F-ABA1-1CA8BC95479F}"/>
          </ac:spMkLst>
        </pc:spChg>
        <pc:spChg chg="del">
          <ac:chgData name="hao deng" userId="9ec2d641e5cb28a8" providerId="LiveId" clId="{DAB5E51A-F76D-45ED-9054-C814FC741D37}" dt="2024-06-28T07:00:04.025" v="193" actId="478"/>
          <ac:spMkLst>
            <pc:docMk/>
            <pc:sldMk cId="2516589489" sldId="297"/>
            <ac:spMk id="112" creationId="{02DEF909-D7DD-86E1-3994-BCFC64831997}"/>
          </ac:spMkLst>
        </pc:spChg>
        <pc:spChg chg="mod">
          <ac:chgData name="hao deng" userId="9ec2d641e5cb28a8" providerId="LiveId" clId="{DAB5E51A-F76D-45ED-9054-C814FC741D37}" dt="2024-06-28T08:17:16.144" v="312" actId="1076"/>
          <ac:spMkLst>
            <pc:docMk/>
            <pc:sldMk cId="2516589489" sldId="297"/>
            <ac:spMk id="113" creationId="{28D0F857-240F-91CF-23BE-0D6D943AB9C2}"/>
          </ac:spMkLst>
        </pc:spChg>
        <pc:spChg chg="mod">
          <ac:chgData name="hao deng" userId="9ec2d641e5cb28a8" providerId="LiveId" clId="{DAB5E51A-F76D-45ED-9054-C814FC741D37}" dt="2024-06-28T08:20:47.626" v="382" actId="1076"/>
          <ac:spMkLst>
            <pc:docMk/>
            <pc:sldMk cId="2516589489" sldId="297"/>
            <ac:spMk id="114" creationId="{F52086D1-167F-8BA8-2320-C397CEA5AFA8}"/>
          </ac:spMkLst>
        </pc:spChg>
        <pc:spChg chg="mod">
          <ac:chgData name="hao deng" userId="9ec2d641e5cb28a8" providerId="LiveId" clId="{DAB5E51A-F76D-45ED-9054-C814FC741D37}" dt="2024-06-28T08:17:26.421" v="313" actId="1076"/>
          <ac:spMkLst>
            <pc:docMk/>
            <pc:sldMk cId="2516589489" sldId="297"/>
            <ac:spMk id="116" creationId="{E3B94E55-CEC0-E403-1EE7-291041E0CB3F}"/>
          </ac:spMkLst>
        </pc:spChg>
        <pc:spChg chg="mod">
          <ac:chgData name="hao deng" userId="9ec2d641e5cb28a8" providerId="LiveId" clId="{DAB5E51A-F76D-45ED-9054-C814FC741D37}" dt="2024-06-28T08:21:32.855" v="385" actId="21"/>
          <ac:spMkLst>
            <pc:docMk/>
            <pc:sldMk cId="2516589489" sldId="297"/>
            <ac:spMk id="117" creationId="{EC16CCC0-D4A1-C033-D7D1-042124ED1F11}"/>
          </ac:spMkLst>
        </pc:spChg>
        <pc:spChg chg="mod">
          <ac:chgData name="hao deng" userId="9ec2d641e5cb28a8" providerId="LiveId" clId="{DAB5E51A-F76D-45ED-9054-C814FC741D37}" dt="2024-06-28T08:20:23.643" v="380" actId="14100"/>
          <ac:spMkLst>
            <pc:docMk/>
            <pc:sldMk cId="2516589489" sldId="297"/>
            <ac:spMk id="122" creationId="{D74234E1-59C1-EBE4-9995-5FC96708B9A7}"/>
          </ac:spMkLst>
        </pc:spChg>
        <pc:spChg chg="mod">
          <ac:chgData name="hao deng" userId="9ec2d641e5cb28a8" providerId="LiveId" clId="{DAB5E51A-F76D-45ED-9054-C814FC741D37}" dt="2024-06-28T08:20:18.445" v="379" actId="14100"/>
          <ac:spMkLst>
            <pc:docMk/>
            <pc:sldMk cId="2516589489" sldId="297"/>
            <ac:spMk id="123" creationId="{6824C46E-7802-24B7-8111-DB31123DB310}"/>
          </ac:spMkLst>
        </pc:spChg>
        <pc:spChg chg="add del mod">
          <ac:chgData name="hao deng" userId="9ec2d641e5cb28a8" providerId="LiveId" clId="{DAB5E51A-F76D-45ED-9054-C814FC741D37}" dt="2024-06-28T08:16:44.557" v="302" actId="1035"/>
          <ac:spMkLst>
            <pc:docMk/>
            <pc:sldMk cId="2516589489" sldId="297"/>
            <ac:spMk id="124" creationId="{91011EBB-638C-32C8-A9FD-6AB9EEFCAB0A}"/>
          </ac:spMkLst>
        </pc:spChg>
        <pc:spChg chg="mod">
          <ac:chgData name="hao deng" userId="9ec2d641e5cb28a8" providerId="LiveId" clId="{DAB5E51A-F76D-45ED-9054-C814FC741D37}" dt="2024-06-28T08:16:44.557" v="302" actId="1035"/>
          <ac:spMkLst>
            <pc:docMk/>
            <pc:sldMk cId="2516589489" sldId="297"/>
            <ac:spMk id="126" creationId="{5FFEF478-E483-CF71-4A1B-489F50C41937}"/>
          </ac:spMkLst>
        </pc:spChg>
        <pc:spChg chg="mod">
          <ac:chgData name="hao deng" userId="9ec2d641e5cb28a8" providerId="LiveId" clId="{DAB5E51A-F76D-45ED-9054-C814FC741D37}" dt="2024-06-28T08:16:44.557" v="302" actId="1035"/>
          <ac:spMkLst>
            <pc:docMk/>
            <pc:sldMk cId="2516589489" sldId="297"/>
            <ac:spMk id="127" creationId="{6393B850-A3D2-2FD5-F738-095F6FE7C995}"/>
          </ac:spMkLst>
        </pc:spChg>
        <pc:grpChg chg="del">
          <ac:chgData name="hao deng" userId="9ec2d641e5cb28a8" providerId="LiveId" clId="{DAB5E51A-F76D-45ED-9054-C814FC741D37}" dt="2024-06-28T06:59:46.663" v="188" actId="478"/>
          <ac:grpSpMkLst>
            <pc:docMk/>
            <pc:sldMk cId="2516589489" sldId="297"/>
            <ac:grpSpMk id="129" creationId="{C4525B1A-D263-4D33-C24E-86512600DD32}"/>
          </ac:grpSpMkLst>
        </pc:grpChg>
        <pc:cxnChg chg="add mod">
          <ac:chgData name="hao deng" userId="9ec2d641e5cb28a8" providerId="LiveId" clId="{DAB5E51A-F76D-45ED-9054-C814FC741D37}" dt="2024-06-28T08:23:02.628" v="394" actId="1076"/>
          <ac:cxnSpMkLst>
            <pc:docMk/>
            <pc:sldMk cId="2516589489" sldId="297"/>
            <ac:cxnSpMk id="18" creationId="{3012309E-8D28-B9E4-C737-21EA1D0469BE}"/>
          </ac:cxnSpMkLst>
        </pc:cxnChg>
        <pc:cxnChg chg="add mod">
          <ac:chgData name="hao deng" userId="9ec2d641e5cb28a8" providerId="LiveId" clId="{DAB5E51A-F76D-45ED-9054-C814FC741D37}" dt="2024-06-28T08:23:32.409" v="403" actId="1076"/>
          <ac:cxnSpMkLst>
            <pc:docMk/>
            <pc:sldMk cId="2516589489" sldId="297"/>
            <ac:cxnSpMk id="19" creationId="{15B10C54-AF69-1FAB-6945-867832662F5C}"/>
          </ac:cxnSpMkLst>
        </pc:cxnChg>
      </pc:sldChg>
    </pc:docChg>
  </pc:docChgLst>
  <pc:docChgLst>
    <pc:chgData name="hao deng" userId="9ec2d641e5cb28a8" providerId="LiveId" clId="{E5A6CCF2-E3AC-4C80-B7B2-5C523945E86D}"/>
    <pc:docChg chg="undo custSel addSld delSld modSld sldOrd">
      <pc:chgData name="hao deng" userId="9ec2d641e5cb28a8" providerId="LiveId" clId="{E5A6CCF2-E3AC-4C80-B7B2-5C523945E86D}" dt="2023-12-12T16:36:23.701" v="6460" actId="207"/>
      <pc:docMkLst>
        <pc:docMk/>
      </pc:docMkLst>
      <pc:sldChg chg="modSp mod">
        <pc:chgData name="hao deng" userId="9ec2d641e5cb28a8" providerId="LiveId" clId="{E5A6CCF2-E3AC-4C80-B7B2-5C523945E86D}" dt="2023-12-12T01:57:36.669" v="2225" actId="20577"/>
        <pc:sldMkLst>
          <pc:docMk/>
          <pc:sldMk cId="72944614" sldId="256"/>
        </pc:sldMkLst>
        <pc:spChg chg="mod">
          <ac:chgData name="hao deng" userId="9ec2d641e5cb28a8" providerId="LiveId" clId="{E5A6CCF2-E3AC-4C80-B7B2-5C523945E86D}" dt="2023-12-12T01:57:36.669" v="2225" actId="20577"/>
          <ac:spMkLst>
            <pc:docMk/>
            <pc:sldMk cId="72944614" sldId="256"/>
            <ac:spMk id="2" creationId="{CA2CE2E2-6878-45E6-A511-8BF54CB9BC8B}"/>
          </ac:spMkLst>
        </pc:spChg>
      </pc:sldChg>
      <pc:sldChg chg="del">
        <pc:chgData name="hao deng" userId="9ec2d641e5cb28a8" providerId="LiveId" clId="{E5A6CCF2-E3AC-4C80-B7B2-5C523945E86D}" dt="2023-12-11T13:55:23.026" v="32" actId="47"/>
        <pc:sldMkLst>
          <pc:docMk/>
          <pc:sldMk cId="4231995478" sldId="257"/>
        </pc:sldMkLst>
      </pc:sldChg>
      <pc:sldChg chg="del">
        <pc:chgData name="hao deng" userId="9ec2d641e5cb28a8" providerId="LiveId" clId="{E5A6CCF2-E3AC-4C80-B7B2-5C523945E86D}" dt="2023-12-11T13:55:23.026" v="32" actId="47"/>
        <pc:sldMkLst>
          <pc:docMk/>
          <pc:sldMk cId="1551689111" sldId="259"/>
        </pc:sldMkLst>
      </pc:sldChg>
      <pc:sldChg chg="del">
        <pc:chgData name="hao deng" userId="9ec2d641e5cb28a8" providerId="LiveId" clId="{E5A6CCF2-E3AC-4C80-B7B2-5C523945E86D}" dt="2023-12-11T13:55:23.026" v="32" actId="47"/>
        <pc:sldMkLst>
          <pc:docMk/>
          <pc:sldMk cId="4176062793" sldId="260"/>
        </pc:sldMkLst>
      </pc:sldChg>
      <pc:sldChg chg="addSp delSp modSp mod ord modAnim">
        <pc:chgData name="hao deng" userId="9ec2d641e5cb28a8" providerId="LiveId" clId="{E5A6CCF2-E3AC-4C80-B7B2-5C523945E86D}" dt="2023-12-11T15:19:14.860" v="1828"/>
        <pc:sldMkLst>
          <pc:docMk/>
          <pc:sldMk cId="3373219059" sldId="262"/>
        </pc:sldMkLst>
        <pc:spChg chg="del">
          <ac:chgData name="hao deng" userId="9ec2d641e5cb28a8" providerId="LiveId" clId="{E5A6CCF2-E3AC-4C80-B7B2-5C523945E86D}" dt="2023-12-11T14:00:10.413" v="56" actId="478"/>
          <ac:spMkLst>
            <pc:docMk/>
            <pc:sldMk cId="3373219059" sldId="262"/>
            <ac:spMk id="2" creationId="{5D2B882F-B49A-4BC1-BE7D-899F0D363563}"/>
          </ac:spMkLst>
        </pc:spChg>
        <pc:spChg chg="add del mod">
          <ac:chgData name="hao deng" userId="9ec2d641e5cb28a8" providerId="LiveId" clId="{E5A6CCF2-E3AC-4C80-B7B2-5C523945E86D}" dt="2023-12-11T14:00:11.233" v="57" actId="478"/>
          <ac:spMkLst>
            <pc:docMk/>
            <pc:sldMk cId="3373219059" sldId="262"/>
            <ac:spMk id="4" creationId="{C2B83748-BF9F-0A4B-7546-108E11619637}"/>
          </ac:spMkLst>
        </pc:spChg>
        <pc:spChg chg="mod">
          <ac:chgData name="hao deng" userId="9ec2d641e5cb28a8" providerId="LiveId" clId="{E5A6CCF2-E3AC-4C80-B7B2-5C523945E86D}" dt="2023-12-11T14:34:02.725" v="582" actId="20577"/>
          <ac:spMkLst>
            <pc:docMk/>
            <pc:sldMk cId="3373219059" sldId="262"/>
            <ac:spMk id="6" creationId="{7216EC9F-CB5B-42FE-8EE7-CDF40481F363}"/>
          </ac:spMkLst>
        </pc:spChg>
        <pc:spChg chg="add mod">
          <ac:chgData name="hao deng" userId="9ec2d641e5cb28a8" providerId="LiveId" clId="{E5A6CCF2-E3AC-4C80-B7B2-5C523945E86D}" dt="2023-12-11T15:19:14.860" v="1828"/>
          <ac:spMkLst>
            <pc:docMk/>
            <pc:sldMk cId="3373219059" sldId="262"/>
            <ac:spMk id="11" creationId="{D68696A3-3B91-B02D-3000-21FDFF2BFE9C}"/>
          </ac:spMkLst>
        </pc:spChg>
        <pc:picChg chg="add del">
          <ac:chgData name="hao deng" userId="9ec2d641e5cb28a8" providerId="LiveId" clId="{E5A6CCF2-E3AC-4C80-B7B2-5C523945E86D}" dt="2023-12-11T14:23:55.271" v="67" actId="22"/>
          <ac:picMkLst>
            <pc:docMk/>
            <pc:sldMk cId="3373219059" sldId="262"/>
            <ac:picMk id="7" creationId="{C8539545-B237-12E6-C210-422DC25EDC04}"/>
          </ac:picMkLst>
        </pc:picChg>
        <pc:picChg chg="add del mod">
          <ac:chgData name="hao deng" userId="9ec2d641e5cb28a8" providerId="LiveId" clId="{E5A6CCF2-E3AC-4C80-B7B2-5C523945E86D}" dt="2023-12-11T14:24:14.910" v="72" actId="478"/>
          <ac:picMkLst>
            <pc:docMk/>
            <pc:sldMk cId="3373219059" sldId="262"/>
            <ac:picMk id="9" creationId="{E4383790-1EE6-2F7D-3396-4A2CF6D86A15}"/>
          </ac:picMkLst>
        </pc:picChg>
        <pc:picChg chg="add del">
          <ac:chgData name="hao deng" userId="9ec2d641e5cb28a8" providerId="LiveId" clId="{E5A6CCF2-E3AC-4C80-B7B2-5C523945E86D}" dt="2023-12-11T14:24:05.341" v="69" actId="478"/>
          <ac:picMkLst>
            <pc:docMk/>
            <pc:sldMk cId="3373219059" sldId="262"/>
            <ac:picMk id="10" creationId="{6338D6A9-624F-450D-A8A7-BB961A8BB561}"/>
          </ac:picMkLst>
        </pc:picChg>
      </pc:sldChg>
      <pc:sldChg chg="addSp delSp modSp mod">
        <pc:chgData name="hao deng" userId="9ec2d641e5cb28a8" providerId="LiveId" clId="{E5A6CCF2-E3AC-4C80-B7B2-5C523945E86D}" dt="2023-12-11T15:19:13.132" v="1823"/>
        <pc:sldMkLst>
          <pc:docMk/>
          <pc:sldMk cId="2292215484" sldId="264"/>
        </pc:sldMkLst>
        <pc:spChg chg="del">
          <ac:chgData name="hao deng" userId="9ec2d641e5cb28a8" providerId="LiveId" clId="{E5A6CCF2-E3AC-4C80-B7B2-5C523945E86D}" dt="2023-12-11T14:00:05.963" v="54" actId="478"/>
          <ac:spMkLst>
            <pc:docMk/>
            <pc:sldMk cId="2292215484" sldId="264"/>
            <ac:spMk id="2" creationId="{5D2B882F-B49A-4BC1-BE7D-899F0D363563}"/>
          </ac:spMkLst>
        </pc:spChg>
        <pc:spChg chg="add del mod">
          <ac:chgData name="hao deng" userId="9ec2d641e5cb28a8" providerId="LiveId" clId="{E5A6CCF2-E3AC-4C80-B7B2-5C523945E86D}" dt="2023-12-11T14:00:06.753" v="55" actId="478"/>
          <ac:spMkLst>
            <pc:docMk/>
            <pc:sldMk cId="2292215484" sldId="264"/>
            <ac:spMk id="4" creationId="{CF99E031-48A5-DEE5-A7E1-581B5A577BE4}"/>
          </ac:spMkLst>
        </pc:spChg>
        <pc:spChg chg="add mod">
          <ac:chgData name="hao deng" userId="9ec2d641e5cb28a8" providerId="LiveId" clId="{E5A6CCF2-E3AC-4C80-B7B2-5C523945E86D}" dt="2023-12-11T15:19:13.132" v="1823"/>
          <ac:spMkLst>
            <pc:docMk/>
            <pc:sldMk cId="2292215484" sldId="264"/>
            <ac:spMk id="5" creationId="{478FECCB-46C6-A77C-5FC1-9689EB1E99E5}"/>
          </ac:spMkLst>
        </pc:spChg>
        <pc:spChg chg="mod">
          <ac:chgData name="hao deng" userId="9ec2d641e5cb28a8" providerId="LiveId" clId="{E5A6CCF2-E3AC-4C80-B7B2-5C523945E86D}" dt="2023-12-11T14:38:49.716" v="714" actId="20577"/>
          <ac:spMkLst>
            <pc:docMk/>
            <pc:sldMk cId="2292215484" sldId="264"/>
            <ac:spMk id="6" creationId="{C72C2441-84EF-4D8B-8B46-34CF07937A70}"/>
          </ac:spMkLst>
        </pc:spChg>
        <pc:picChg chg="del mod">
          <ac:chgData name="hao deng" userId="9ec2d641e5cb28a8" providerId="LiveId" clId="{E5A6CCF2-E3AC-4C80-B7B2-5C523945E86D}" dt="2023-12-11T14:37:09.363" v="688" actId="478"/>
          <ac:picMkLst>
            <pc:docMk/>
            <pc:sldMk cId="2292215484" sldId="264"/>
            <ac:picMk id="8" creationId="{86FC704B-E8D8-45B2-82D6-1738A0B30B73}"/>
          </ac:picMkLst>
        </pc:picChg>
      </pc:sldChg>
      <pc:sldChg chg="addSp delSp modSp mod addAnim delAnim modAnim modShow modNotesTx">
        <pc:chgData name="hao deng" userId="9ec2d641e5cb28a8" providerId="LiveId" clId="{E5A6CCF2-E3AC-4C80-B7B2-5C523945E86D}" dt="2023-12-12T16:35:20.231" v="6398"/>
        <pc:sldMkLst>
          <pc:docMk/>
          <pc:sldMk cId="3075198583" sldId="265"/>
        </pc:sldMkLst>
        <pc:spChg chg="add mod">
          <ac:chgData name="hao deng" userId="9ec2d641e5cb28a8" providerId="LiveId" clId="{E5A6CCF2-E3AC-4C80-B7B2-5C523945E86D}" dt="2023-12-12T02:45:26.264" v="3000" actId="14100"/>
          <ac:spMkLst>
            <pc:docMk/>
            <pc:sldMk cId="3075198583" sldId="265"/>
            <ac:spMk id="2" creationId="{4662864C-DEA9-236D-AABC-6EF3D7769C08}"/>
          </ac:spMkLst>
        </pc:spChg>
        <pc:spChg chg="del">
          <ac:chgData name="hao deng" userId="9ec2d641e5cb28a8" providerId="LiveId" clId="{E5A6CCF2-E3AC-4C80-B7B2-5C523945E86D}" dt="2023-12-11T13:59:58.196" v="50" actId="478"/>
          <ac:spMkLst>
            <pc:docMk/>
            <pc:sldMk cId="3075198583" sldId="265"/>
            <ac:spMk id="2" creationId="{5D2B882F-B49A-4BC1-BE7D-899F0D363563}"/>
          </ac:spMkLst>
        </pc:spChg>
        <pc:spChg chg="add del mod">
          <ac:chgData name="hao deng" userId="9ec2d641e5cb28a8" providerId="LiveId" clId="{E5A6CCF2-E3AC-4C80-B7B2-5C523945E86D}" dt="2023-12-11T13:59:58.986" v="51" actId="478"/>
          <ac:spMkLst>
            <pc:docMk/>
            <pc:sldMk cId="3075198583" sldId="265"/>
            <ac:spMk id="4" creationId="{3C8F9A4D-3A8B-7563-86A0-A233809B489E}"/>
          </ac:spMkLst>
        </pc:spChg>
        <pc:spChg chg="add mod ord">
          <ac:chgData name="hao deng" userId="9ec2d641e5cb28a8" providerId="LiveId" clId="{E5A6CCF2-E3AC-4C80-B7B2-5C523945E86D}" dt="2023-12-12T04:56:34.294" v="3413" actId="1035"/>
          <ac:spMkLst>
            <pc:docMk/>
            <pc:sldMk cId="3075198583" sldId="265"/>
            <ac:spMk id="5" creationId="{049663A8-7F3E-8F5E-E83C-B506843B3B9F}"/>
          </ac:spMkLst>
        </pc:spChg>
        <pc:spChg chg="add mod ord">
          <ac:chgData name="hao deng" userId="9ec2d641e5cb28a8" providerId="LiveId" clId="{E5A6CCF2-E3AC-4C80-B7B2-5C523945E86D}" dt="2023-12-12T04:56:34.294" v="3413" actId="1035"/>
          <ac:spMkLst>
            <pc:docMk/>
            <pc:sldMk cId="3075198583" sldId="265"/>
            <ac:spMk id="6" creationId="{29641108-26A4-B47A-D3D7-99B877B2623E}"/>
          </ac:spMkLst>
        </pc:spChg>
        <pc:spChg chg="add del">
          <ac:chgData name="hao deng" userId="9ec2d641e5cb28a8" providerId="LiveId" clId="{E5A6CCF2-E3AC-4C80-B7B2-5C523945E86D}" dt="2023-12-11T15:21:00.294" v="1900" actId="478"/>
          <ac:spMkLst>
            <pc:docMk/>
            <pc:sldMk cId="3075198583" sldId="265"/>
            <ac:spMk id="6" creationId="{60EF461C-A62E-4F9C-80D5-E005355F27AF}"/>
          </ac:spMkLst>
        </pc:spChg>
        <pc:spChg chg="add del">
          <ac:chgData name="hao deng" userId="9ec2d641e5cb28a8" providerId="LiveId" clId="{E5A6CCF2-E3AC-4C80-B7B2-5C523945E86D}" dt="2023-12-12T02:58:48.519" v="3017" actId="478"/>
          <ac:spMkLst>
            <pc:docMk/>
            <pc:sldMk cId="3075198583" sldId="265"/>
            <ac:spMk id="7" creationId="{8B10CCEA-0F52-3FD5-E0D7-2652495F9229}"/>
          </ac:spMkLst>
        </pc:spChg>
        <pc:spChg chg="add del">
          <ac:chgData name="hao deng" userId="9ec2d641e5cb28a8" providerId="LiveId" clId="{E5A6CCF2-E3AC-4C80-B7B2-5C523945E86D}" dt="2023-12-12T02:59:04.200" v="3019" actId="478"/>
          <ac:spMkLst>
            <pc:docMk/>
            <pc:sldMk cId="3075198583" sldId="265"/>
            <ac:spMk id="8" creationId="{87A8CB22-6B6E-CEBF-9A30-5AD200872CF4}"/>
          </ac:spMkLst>
        </pc:spChg>
        <pc:spChg chg="add mod">
          <ac:chgData name="hao deng" userId="9ec2d641e5cb28a8" providerId="LiveId" clId="{E5A6CCF2-E3AC-4C80-B7B2-5C523945E86D}" dt="2023-12-12T04:56:34.294" v="3413" actId="1035"/>
          <ac:spMkLst>
            <pc:docMk/>
            <pc:sldMk cId="3075198583" sldId="265"/>
            <ac:spMk id="9" creationId="{7E645BB5-F661-F0BD-3CF1-20D793DA6281}"/>
          </ac:spMkLst>
        </pc:spChg>
        <pc:spChg chg="add mod">
          <ac:chgData name="hao deng" userId="9ec2d641e5cb28a8" providerId="LiveId" clId="{E5A6CCF2-E3AC-4C80-B7B2-5C523945E86D}" dt="2023-12-12T04:56:34.294" v="3413" actId="1035"/>
          <ac:spMkLst>
            <pc:docMk/>
            <pc:sldMk cId="3075198583" sldId="265"/>
            <ac:spMk id="10" creationId="{75C2A3C1-7875-BFD3-CBB9-8F31C011BA6B}"/>
          </ac:spMkLst>
        </pc:spChg>
        <pc:spChg chg="add mod">
          <ac:chgData name="hao deng" userId="9ec2d641e5cb28a8" providerId="LiveId" clId="{E5A6CCF2-E3AC-4C80-B7B2-5C523945E86D}" dt="2023-12-12T04:56:34.294" v="3413" actId="1035"/>
          <ac:spMkLst>
            <pc:docMk/>
            <pc:sldMk cId="3075198583" sldId="265"/>
            <ac:spMk id="11" creationId="{21327A6E-8E9B-425A-C73D-D6E9AF0A5830}"/>
          </ac:spMkLst>
        </pc:spChg>
        <pc:spChg chg="add del mod">
          <ac:chgData name="hao deng" userId="9ec2d641e5cb28a8" providerId="LiveId" clId="{E5A6CCF2-E3AC-4C80-B7B2-5C523945E86D}" dt="2023-12-11T15:20:43.690" v="1897" actId="478"/>
          <ac:spMkLst>
            <pc:docMk/>
            <pc:sldMk cId="3075198583" sldId="265"/>
            <ac:spMk id="11" creationId="{22F7B80F-B6DE-2C95-E7D4-5B1441849B2F}"/>
          </ac:spMkLst>
        </pc:spChg>
        <pc:spChg chg="add del mod">
          <ac:chgData name="hao deng" userId="9ec2d641e5cb28a8" providerId="LiveId" clId="{E5A6CCF2-E3AC-4C80-B7B2-5C523945E86D}" dt="2023-12-11T15:20:41.744" v="1893"/>
          <ac:spMkLst>
            <pc:docMk/>
            <pc:sldMk cId="3075198583" sldId="265"/>
            <ac:spMk id="12" creationId="{A9F5D48E-1F61-0D75-ED74-08C207197388}"/>
          </ac:spMkLst>
        </pc:spChg>
        <pc:spChg chg="add mod">
          <ac:chgData name="hao deng" userId="9ec2d641e5cb28a8" providerId="LiveId" clId="{E5A6CCF2-E3AC-4C80-B7B2-5C523945E86D}" dt="2023-12-12T04:56:34.294" v="3413" actId="1035"/>
          <ac:spMkLst>
            <pc:docMk/>
            <pc:sldMk cId="3075198583" sldId="265"/>
            <ac:spMk id="14" creationId="{2EAAAF64-01E1-DBDE-2893-A1C32D6F70AC}"/>
          </ac:spMkLst>
        </pc:spChg>
        <pc:spChg chg="add del mod">
          <ac:chgData name="hao deng" userId="9ec2d641e5cb28a8" providerId="LiveId" clId="{E5A6CCF2-E3AC-4C80-B7B2-5C523945E86D}" dt="2023-12-11T15:21:05.694" v="1903" actId="478"/>
          <ac:spMkLst>
            <pc:docMk/>
            <pc:sldMk cId="3075198583" sldId="265"/>
            <ac:spMk id="14" creationId="{B428EFE7-A38D-FEB9-A4DA-623B047EAE26}"/>
          </ac:spMkLst>
        </pc:spChg>
        <pc:spChg chg="add mod">
          <ac:chgData name="hao deng" userId="9ec2d641e5cb28a8" providerId="LiveId" clId="{E5A6CCF2-E3AC-4C80-B7B2-5C523945E86D}" dt="2023-12-11T15:21:01.265" v="1901"/>
          <ac:spMkLst>
            <pc:docMk/>
            <pc:sldMk cId="3075198583" sldId="265"/>
            <ac:spMk id="15" creationId="{B003F7C4-3C9F-1C7A-733D-50D74F88F0CE}"/>
          </ac:spMkLst>
        </pc:spChg>
        <pc:spChg chg="add mod">
          <ac:chgData name="hao deng" userId="9ec2d641e5cb28a8" providerId="LiveId" clId="{E5A6CCF2-E3AC-4C80-B7B2-5C523945E86D}" dt="2023-12-12T04:56:59.953" v="3418" actId="208"/>
          <ac:spMkLst>
            <pc:docMk/>
            <pc:sldMk cId="3075198583" sldId="265"/>
            <ac:spMk id="16" creationId="{53F5D6D3-ECA3-C25C-C588-BF539BA4DA7C}"/>
          </ac:spMkLst>
        </pc:spChg>
        <pc:spChg chg="add mod">
          <ac:chgData name="hao deng" userId="9ec2d641e5cb28a8" providerId="LiveId" clId="{E5A6CCF2-E3AC-4C80-B7B2-5C523945E86D}" dt="2023-12-12T04:50:53.163" v="3327" actId="1035"/>
          <ac:spMkLst>
            <pc:docMk/>
            <pc:sldMk cId="3075198583" sldId="265"/>
            <ac:spMk id="18" creationId="{1949E671-CFD1-E390-7F5F-23C3A055A5DE}"/>
          </ac:spMkLst>
        </pc:spChg>
        <pc:spChg chg="add del mod">
          <ac:chgData name="hao deng" userId="9ec2d641e5cb28a8" providerId="LiveId" clId="{E5A6CCF2-E3AC-4C80-B7B2-5C523945E86D}" dt="2023-12-12T03:04:28.064" v="3065" actId="478"/>
          <ac:spMkLst>
            <pc:docMk/>
            <pc:sldMk cId="3075198583" sldId="265"/>
            <ac:spMk id="20" creationId="{D95A7BEE-E7BE-184B-0CC6-B62F9AA4605E}"/>
          </ac:spMkLst>
        </pc:spChg>
        <pc:spChg chg="add mod">
          <ac:chgData name="hao deng" userId="9ec2d641e5cb28a8" providerId="LiveId" clId="{E5A6CCF2-E3AC-4C80-B7B2-5C523945E86D}" dt="2023-12-12T04:57:14.446" v="3419" actId="207"/>
          <ac:spMkLst>
            <pc:docMk/>
            <pc:sldMk cId="3075198583" sldId="265"/>
            <ac:spMk id="21" creationId="{307351B9-FCCA-7FBF-961A-0BF8E270A487}"/>
          </ac:spMkLst>
        </pc:spChg>
        <pc:spChg chg="add mod">
          <ac:chgData name="hao deng" userId="9ec2d641e5cb28a8" providerId="LiveId" clId="{E5A6CCF2-E3AC-4C80-B7B2-5C523945E86D}" dt="2023-12-12T04:50:53.163" v="3327" actId="1035"/>
          <ac:spMkLst>
            <pc:docMk/>
            <pc:sldMk cId="3075198583" sldId="265"/>
            <ac:spMk id="22" creationId="{38A24ACB-B32D-AC34-E424-7CD3CA8AA5AA}"/>
          </ac:spMkLst>
        </pc:spChg>
        <pc:spChg chg="add mod">
          <ac:chgData name="hao deng" userId="9ec2d641e5cb28a8" providerId="LiveId" clId="{E5A6CCF2-E3AC-4C80-B7B2-5C523945E86D}" dt="2023-12-12T04:50:53.163" v="3327" actId="1035"/>
          <ac:spMkLst>
            <pc:docMk/>
            <pc:sldMk cId="3075198583" sldId="265"/>
            <ac:spMk id="23" creationId="{2FDF9D7D-ED60-A37E-9D8E-018139E859F0}"/>
          </ac:spMkLst>
        </pc:spChg>
        <pc:spChg chg="add mod">
          <ac:chgData name="hao deng" userId="9ec2d641e5cb28a8" providerId="LiveId" clId="{E5A6CCF2-E3AC-4C80-B7B2-5C523945E86D}" dt="2023-12-12T04:49:10.408" v="3181" actId="20577"/>
          <ac:spMkLst>
            <pc:docMk/>
            <pc:sldMk cId="3075198583" sldId="265"/>
            <ac:spMk id="24" creationId="{28B12DA2-DDC1-AA4E-1A2B-249EDA3C9779}"/>
          </ac:spMkLst>
        </pc:spChg>
        <pc:spChg chg="add del mod">
          <ac:chgData name="hao deng" userId="9ec2d641e5cb28a8" providerId="LiveId" clId="{E5A6CCF2-E3AC-4C80-B7B2-5C523945E86D}" dt="2023-12-12T04:56:41.300" v="3415"/>
          <ac:spMkLst>
            <pc:docMk/>
            <pc:sldMk cId="3075198583" sldId="265"/>
            <ac:spMk id="25" creationId="{51D0E51D-A8F2-148D-F0DD-8A4C56C360B9}"/>
          </ac:spMkLst>
        </pc:spChg>
        <pc:spChg chg="add del mod">
          <ac:chgData name="hao deng" userId="9ec2d641e5cb28a8" providerId="LiveId" clId="{E5A6CCF2-E3AC-4C80-B7B2-5C523945E86D}" dt="2023-12-12T04:56:41.300" v="3415"/>
          <ac:spMkLst>
            <pc:docMk/>
            <pc:sldMk cId="3075198583" sldId="265"/>
            <ac:spMk id="26" creationId="{4F13DB00-3638-BB67-27FD-9E141719E54F}"/>
          </ac:spMkLst>
        </pc:spChg>
        <pc:spChg chg="add del mod">
          <ac:chgData name="hao deng" userId="9ec2d641e5cb28a8" providerId="LiveId" clId="{E5A6CCF2-E3AC-4C80-B7B2-5C523945E86D}" dt="2023-12-12T04:56:41.300" v="3415"/>
          <ac:spMkLst>
            <pc:docMk/>
            <pc:sldMk cId="3075198583" sldId="265"/>
            <ac:spMk id="27" creationId="{627312EF-4397-2603-DA66-A6FB45C6998A}"/>
          </ac:spMkLst>
        </pc:spChg>
        <pc:spChg chg="add del mod">
          <ac:chgData name="hao deng" userId="9ec2d641e5cb28a8" providerId="LiveId" clId="{E5A6CCF2-E3AC-4C80-B7B2-5C523945E86D}" dt="2023-12-12T04:56:41.300" v="3415"/>
          <ac:spMkLst>
            <pc:docMk/>
            <pc:sldMk cId="3075198583" sldId="265"/>
            <ac:spMk id="29" creationId="{1C3F4D00-A0C1-DFE6-32B1-67E5C1BDE6AF}"/>
          </ac:spMkLst>
        </pc:spChg>
        <pc:spChg chg="add del mod">
          <ac:chgData name="hao deng" userId="9ec2d641e5cb28a8" providerId="LiveId" clId="{E5A6CCF2-E3AC-4C80-B7B2-5C523945E86D}" dt="2023-12-12T04:56:41.300" v="3415"/>
          <ac:spMkLst>
            <pc:docMk/>
            <pc:sldMk cId="3075198583" sldId="265"/>
            <ac:spMk id="30" creationId="{CFEFA663-A2C8-0DE8-66A5-27152DEBCEE0}"/>
          </ac:spMkLst>
        </pc:spChg>
        <pc:spChg chg="add del mod">
          <ac:chgData name="hao deng" userId="9ec2d641e5cb28a8" providerId="LiveId" clId="{E5A6CCF2-E3AC-4C80-B7B2-5C523945E86D}" dt="2023-12-12T04:56:41.300" v="3415"/>
          <ac:spMkLst>
            <pc:docMk/>
            <pc:sldMk cId="3075198583" sldId="265"/>
            <ac:spMk id="31" creationId="{4D24EC2B-9597-87C2-DFA3-7A914B85319B}"/>
          </ac:spMkLst>
        </pc:spChg>
        <pc:spChg chg="add del mod">
          <ac:chgData name="hao deng" userId="9ec2d641e5cb28a8" providerId="LiveId" clId="{E5A6CCF2-E3AC-4C80-B7B2-5C523945E86D}" dt="2023-12-12T04:56:41.300" v="3415"/>
          <ac:spMkLst>
            <pc:docMk/>
            <pc:sldMk cId="3075198583" sldId="265"/>
            <ac:spMk id="32" creationId="{494946F3-8D14-DBCC-5E39-F0B62A16260F}"/>
          </ac:spMkLst>
        </pc:spChg>
        <pc:spChg chg="add del mod">
          <ac:chgData name="hao deng" userId="9ec2d641e5cb28a8" providerId="LiveId" clId="{E5A6CCF2-E3AC-4C80-B7B2-5C523945E86D}" dt="2023-12-12T04:56:41.300" v="3415"/>
          <ac:spMkLst>
            <pc:docMk/>
            <pc:sldMk cId="3075198583" sldId="265"/>
            <ac:spMk id="33" creationId="{466C915E-4CD9-2FB1-FF09-6603B3305253}"/>
          </ac:spMkLst>
        </pc:spChg>
        <pc:spChg chg="add del mod">
          <ac:chgData name="hao deng" userId="9ec2d641e5cb28a8" providerId="LiveId" clId="{E5A6CCF2-E3AC-4C80-B7B2-5C523945E86D}" dt="2023-12-12T04:56:51.474" v="3417"/>
          <ac:spMkLst>
            <pc:docMk/>
            <pc:sldMk cId="3075198583" sldId="265"/>
            <ac:spMk id="34" creationId="{6F1D4252-AC0E-10F8-6D97-12F7106B8AA0}"/>
          </ac:spMkLst>
        </pc:spChg>
        <pc:spChg chg="add del mod">
          <ac:chgData name="hao deng" userId="9ec2d641e5cb28a8" providerId="LiveId" clId="{E5A6CCF2-E3AC-4C80-B7B2-5C523945E86D}" dt="2023-12-12T06:49:12.064" v="3729" actId="478"/>
          <ac:spMkLst>
            <pc:docMk/>
            <pc:sldMk cId="3075198583" sldId="265"/>
            <ac:spMk id="35" creationId="{DE5286E0-5931-FD23-D273-C3539DEBEF4D}"/>
          </ac:spMkLst>
        </pc:spChg>
        <pc:spChg chg="add del mod">
          <ac:chgData name="hao deng" userId="9ec2d641e5cb28a8" providerId="LiveId" clId="{E5A6CCF2-E3AC-4C80-B7B2-5C523945E86D}" dt="2023-12-12T06:49:13.802" v="3730" actId="478"/>
          <ac:spMkLst>
            <pc:docMk/>
            <pc:sldMk cId="3075198583" sldId="265"/>
            <ac:spMk id="36" creationId="{EC2C7205-A779-B03F-9C6F-1178268036EA}"/>
          </ac:spMkLst>
        </pc:spChg>
        <pc:spChg chg="add mod">
          <ac:chgData name="hao deng" userId="9ec2d641e5cb28a8" providerId="LiveId" clId="{E5A6CCF2-E3AC-4C80-B7B2-5C523945E86D}" dt="2023-12-12T07:01:13.809" v="3826" actId="14100"/>
          <ac:spMkLst>
            <pc:docMk/>
            <pc:sldMk cId="3075198583" sldId="265"/>
            <ac:spMk id="37" creationId="{BFAA0BCB-D995-A6E2-D01A-16A30ADD85FB}"/>
          </ac:spMkLst>
        </pc:spChg>
        <pc:spChg chg="add mod">
          <ac:chgData name="hao deng" userId="9ec2d641e5cb28a8" providerId="LiveId" clId="{E5A6CCF2-E3AC-4C80-B7B2-5C523945E86D}" dt="2023-12-12T16:35:13.437" v="6394"/>
          <ac:spMkLst>
            <pc:docMk/>
            <pc:sldMk cId="3075198583" sldId="265"/>
            <ac:spMk id="45" creationId="{5F1ED04D-E19B-F5E0-87AE-E41A551D0F42}"/>
          </ac:spMkLst>
        </pc:spChg>
        <pc:spChg chg="add mod">
          <ac:chgData name="hao deng" userId="9ec2d641e5cb28a8" providerId="LiveId" clId="{E5A6CCF2-E3AC-4C80-B7B2-5C523945E86D}" dt="2023-12-12T16:35:17.361" v="6396"/>
          <ac:spMkLst>
            <pc:docMk/>
            <pc:sldMk cId="3075198583" sldId="265"/>
            <ac:spMk id="46" creationId="{DF062E2A-1DC4-3EF9-D8D9-0A8DACFB957C}"/>
          </ac:spMkLst>
        </pc:spChg>
        <pc:spChg chg="add mod">
          <ac:chgData name="hao deng" userId="9ec2d641e5cb28a8" providerId="LiveId" clId="{E5A6CCF2-E3AC-4C80-B7B2-5C523945E86D}" dt="2023-12-12T07:01:25.889" v="3830" actId="21"/>
          <ac:spMkLst>
            <pc:docMk/>
            <pc:sldMk cId="3075198583" sldId="265"/>
            <ac:spMk id="47" creationId="{CBECBF07-79E7-59D3-6DE9-490E0A24C99A}"/>
          </ac:spMkLst>
        </pc:spChg>
        <pc:spChg chg="add mod">
          <ac:chgData name="hao deng" userId="9ec2d641e5cb28a8" providerId="LiveId" clId="{E5A6CCF2-E3AC-4C80-B7B2-5C523945E86D}" dt="2023-12-12T06:56:09.581" v="3786" actId="164"/>
          <ac:spMkLst>
            <pc:docMk/>
            <pc:sldMk cId="3075198583" sldId="265"/>
            <ac:spMk id="48" creationId="{EDF6B10C-9448-E466-34FD-D26689CCBD91}"/>
          </ac:spMkLst>
        </pc:spChg>
        <pc:spChg chg="add mod">
          <ac:chgData name="hao deng" userId="9ec2d641e5cb28a8" providerId="LiveId" clId="{E5A6CCF2-E3AC-4C80-B7B2-5C523945E86D}" dt="2023-12-12T06:56:09.581" v="3786" actId="164"/>
          <ac:spMkLst>
            <pc:docMk/>
            <pc:sldMk cId="3075198583" sldId="265"/>
            <ac:spMk id="50" creationId="{021FBA68-133A-41BF-3183-6EB06296AAA8}"/>
          </ac:spMkLst>
        </pc:spChg>
        <pc:spChg chg="add mod">
          <ac:chgData name="hao deng" userId="9ec2d641e5cb28a8" providerId="LiveId" clId="{E5A6CCF2-E3AC-4C80-B7B2-5C523945E86D}" dt="2023-12-12T16:35:20.231" v="6398"/>
          <ac:spMkLst>
            <pc:docMk/>
            <pc:sldMk cId="3075198583" sldId="265"/>
            <ac:spMk id="52" creationId="{599739B5-3BD4-86F4-99CE-56E205F29FCF}"/>
          </ac:spMkLst>
        </pc:spChg>
        <pc:spChg chg="add mod">
          <ac:chgData name="hao deng" userId="9ec2d641e5cb28a8" providerId="LiveId" clId="{E5A6CCF2-E3AC-4C80-B7B2-5C523945E86D}" dt="2023-12-12T16:35:18.946" v="6397"/>
          <ac:spMkLst>
            <pc:docMk/>
            <pc:sldMk cId="3075198583" sldId="265"/>
            <ac:spMk id="53" creationId="{B226E657-A05C-903E-AA02-EBCE156B7A58}"/>
          </ac:spMkLst>
        </pc:spChg>
        <pc:spChg chg="add del mod">
          <ac:chgData name="hao deng" userId="9ec2d641e5cb28a8" providerId="LiveId" clId="{E5A6CCF2-E3AC-4C80-B7B2-5C523945E86D}" dt="2023-12-12T05:54:13.950" v="3653" actId="478"/>
          <ac:spMkLst>
            <pc:docMk/>
            <pc:sldMk cId="3075198583" sldId="265"/>
            <ac:spMk id="54" creationId="{B14B8A49-9A52-9546-5EDA-9B8228FC53CE}"/>
          </ac:spMkLst>
        </pc:spChg>
        <pc:spChg chg="add mod">
          <ac:chgData name="hao deng" userId="9ec2d641e5cb28a8" providerId="LiveId" clId="{E5A6CCF2-E3AC-4C80-B7B2-5C523945E86D}" dt="2023-12-12T06:56:09.581" v="3786" actId="164"/>
          <ac:spMkLst>
            <pc:docMk/>
            <pc:sldMk cId="3075198583" sldId="265"/>
            <ac:spMk id="55" creationId="{6FE8690B-97CE-5483-4FEE-DC5E28C11E37}"/>
          </ac:spMkLst>
        </pc:spChg>
        <pc:spChg chg="add mod">
          <ac:chgData name="hao deng" userId="9ec2d641e5cb28a8" providerId="LiveId" clId="{E5A6CCF2-E3AC-4C80-B7B2-5C523945E86D}" dt="2023-12-12T06:49:24.323" v="3732" actId="20577"/>
          <ac:spMkLst>
            <pc:docMk/>
            <pc:sldMk cId="3075198583" sldId="265"/>
            <ac:spMk id="56" creationId="{B6E15F6F-D34E-4056-A218-A3C33C46B496}"/>
          </ac:spMkLst>
        </pc:spChg>
        <pc:spChg chg="add mod">
          <ac:chgData name="hao deng" userId="9ec2d641e5cb28a8" providerId="LiveId" clId="{E5A6CCF2-E3AC-4C80-B7B2-5C523945E86D}" dt="2023-12-12T06:55:23.396" v="3777" actId="164"/>
          <ac:spMkLst>
            <pc:docMk/>
            <pc:sldMk cId="3075198583" sldId="265"/>
            <ac:spMk id="57" creationId="{EBA6F84A-DA01-9DCB-2873-91DC99368FC5}"/>
          </ac:spMkLst>
        </pc:spChg>
        <pc:spChg chg="add mod">
          <ac:chgData name="hao deng" userId="9ec2d641e5cb28a8" providerId="LiveId" clId="{E5A6CCF2-E3AC-4C80-B7B2-5C523945E86D}" dt="2023-12-12T06:57:15.101" v="3790" actId="164"/>
          <ac:spMkLst>
            <pc:docMk/>
            <pc:sldMk cId="3075198583" sldId="265"/>
            <ac:spMk id="58" creationId="{333E8CA4-6F3C-FAE2-A974-BB50763AD52A}"/>
          </ac:spMkLst>
        </pc:spChg>
        <pc:spChg chg="add mod">
          <ac:chgData name="hao deng" userId="9ec2d641e5cb28a8" providerId="LiveId" clId="{E5A6CCF2-E3AC-4C80-B7B2-5C523945E86D}" dt="2023-12-12T06:57:15.101" v="3790" actId="164"/>
          <ac:spMkLst>
            <pc:docMk/>
            <pc:sldMk cId="3075198583" sldId="265"/>
            <ac:spMk id="59" creationId="{466B1F94-83E3-E47D-99B9-40C014E788A7}"/>
          </ac:spMkLst>
        </pc:spChg>
        <pc:spChg chg="add mod">
          <ac:chgData name="hao deng" userId="9ec2d641e5cb28a8" providerId="LiveId" clId="{E5A6CCF2-E3AC-4C80-B7B2-5C523945E86D}" dt="2023-12-12T06:55:23.396" v="3777" actId="164"/>
          <ac:spMkLst>
            <pc:docMk/>
            <pc:sldMk cId="3075198583" sldId="265"/>
            <ac:spMk id="61" creationId="{90307FAA-59F7-527B-B2F6-A019C1B45743}"/>
          </ac:spMkLst>
        </pc:spChg>
        <pc:spChg chg="add del mod">
          <ac:chgData name="hao deng" userId="9ec2d641e5cb28a8" providerId="LiveId" clId="{E5A6CCF2-E3AC-4C80-B7B2-5C523945E86D}" dt="2023-12-12T06:50:01.731" v="3743" actId="478"/>
          <ac:spMkLst>
            <pc:docMk/>
            <pc:sldMk cId="3075198583" sldId="265"/>
            <ac:spMk id="62" creationId="{1357A9E3-ECED-174C-934B-7783E50EA164}"/>
          </ac:spMkLst>
        </pc:spChg>
        <pc:spChg chg="add del mod">
          <ac:chgData name="hao deng" userId="9ec2d641e5cb28a8" providerId="LiveId" clId="{E5A6CCF2-E3AC-4C80-B7B2-5C523945E86D}" dt="2023-12-12T06:50:04.116" v="3744" actId="478"/>
          <ac:spMkLst>
            <pc:docMk/>
            <pc:sldMk cId="3075198583" sldId="265"/>
            <ac:spMk id="63" creationId="{7551614C-EB81-B095-AAB5-0D52FB5ED257}"/>
          </ac:spMkLst>
        </pc:spChg>
        <pc:spChg chg="add mod">
          <ac:chgData name="hao deng" userId="9ec2d641e5cb28a8" providerId="LiveId" clId="{E5A6CCF2-E3AC-4C80-B7B2-5C523945E86D}" dt="2023-12-12T06:55:23.396" v="3777" actId="164"/>
          <ac:spMkLst>
            <pc:docMk/>
            <pc:sldMk cId="3075198583" sldId="265"/>
            <ac:spMk id="64" creationId="{40250017-F515-F3D5-C8B1-CF333323CF23}"/>
          </ac:spMkLst>
        </pc:spChg>
        <pc:spChg chg="add mod">
          <ac:chgData name="hao deng" userId="9ec2d641e5cb28a8" providerId="LiveId" clId="{E5A6CCF2-E3AC-4C80-B7B2-5C523945E86D}" dt="2023-12-12T06:55:23.396" v="3777" actId="164"/>
          <ac:spMkLst>
            <pc:docMk/>
            <pc:sldMk cId="3075198583" sldId="265"/>
            <ac:spMk id="65" creationId="{EEC19A2D-0A17-551D-4D60-E2B4B41E5CDC}"/>
          </ac:spMkLst>
        </pc:spChg>
        <pc:spChg chg="add mod">
          <ac:chgData name="hao deng" userId="9ec2d641e5cb28a8" providerId="LiveId" clId="{E5A6CCF2-E3AC-4C80-B7B2-5C523945E86D}" dt="2023-12-12T06:55:23.396" v="3777" actId="164"/>
          <ac:spMkLst>
            <pc:docMk/>
            <pc:sldMk cId="3075198583" sldId="265"/>
            <ac:spMk id="66" creationId="{9E654E80-2ED1-73B5-40DC-25CCFEAC7564}"/>
          </ac:spMkLst>
        </pc:spChg>
        <pc:spChg chg="add mod">
          <ac:chgData name="hao deng" userId="9ec2d641e5cb28a8" providerId="LiveId" clId="{E5A6CCF2-E3AC-4C80-B7B2-5C523945E86D}" dt="2023-12-12T06:55:23.396" v="3777" actId="164"/>
          <ac:spMkLst>
            <pc:docMk/>
            <pc:sldMk cId="3075198583" sldId="265"/>
            <ac:spMk id="67" creationId="{0400FC75-0F68-6F2F-4AFC-A8BBBD4DEB85}"/>
          </ac:spMkLst>
        </pc:spChg>
        <pc:spChg chg="add mod">
          <ac:chgData name="hao deng" userId="9ec2d641e5cb28a8" providerId="LiveId" clId="{E5A6CCF2-E3AC-4C80-B7B2-5C523945E86D}" dt="2023-12-12T06:55:23.396" v="3777" actId="164"/>
          <ac:spMkLst>
            <pc:docMk/>
            <pc:sldMk cId="3075198583" sldId="265"/>
            <ac:spMk id="68" creationId="{14661A03-1410-72B1-DF75-6C31FF1D8783}"/>
          </ac:spMkLst>
        </pc:spChg>
        <pc:spChg chg="add mod">
          <ac:chgData name="hao deng" userId="9ec2d641e5cb28a8" providerId="LiveId" clId="{E5A6CCF2-E3AC-4C80-B7B2-5C523945E86D}" dt="2023-12-12T07:03:46.170" v="3843" actId="6549"/>
          <ac:spMkLst>
            <pc:docMk/>
            <pc:sldMk cId="3075198583" sldId="265"/>
            <ac:spMk id="69" creationId="{DF189154-459B-CAB8-3B1C-D7AB50DDC2C2}"/>
          </ac:spMkLst>
        </pc:spChg>
        <pc:spChg chg="add mod">
          <ac:chgData name="hao deng" userId="9ec2d641e5cb28a8" providerId="LiveId" clId="{E5A6CCF2-E3AC-4C80-B7B2-5C523945E86D}" dt="2023-12-12T06:55:23.396" v="3777" actId="164"/>
          <ac:spMkLst>
            <pc:docMk/>
            <pc:sldMk cId="3075198583" sldId="265"/>
            <ac:spMk id="70" creationId="{E10D5219-14F1-E4C3-E64E-BDFBDC970427}"/>
          </ac:spMkLst>
        </pc:spChg>
        <pc:spChg chg="add mod">
          <ac:chgData name="hao deng" userId="9ec2d641e5cb28a8" providerId="LiveId" clId="{E5A6CCF2-E3AC-4C80-B7B2-5C523945E86D}" dt="2023-12-12T06:59:07.807" v="3807" actId="13926"/>
          <ac:spMkLst>
            <pc:docMk/>
            <pc:sldMk cId="3075198583" sldId="265"/>
            <ac:spMk id="80" creationId="{7CD19AA8-CAD8-FDAB-307F-EDFB97B616CC}"/>
          </ac:spMkLst>
        </pc:spChg>
        <pc:spChg chg="add mod">
          <ac:chgData name="hao deng" userId="9ec2d641e5cb28a8" providerId="LiveId" clId="{E5A6CCF2-E3AC-4C80-B7B2-5C523945E86D}" dt="2023-12-12T06:59:29.212" v="3813" actId="1076"/>
          <ac:spMkLst>
            <pc:docMk/>
            <pc:sldMk cId="3075198583" sldId="265"/>
            <ac:spMk id="82" creationId="{DA114D89-046F-7AE4-5D6B-08345A786DD0}"/>
          </ac:spMkLst>
        </pc:spChg>
        <pc:spChg chg="add mod">
          <ac:chgData name="hao deng" userId="9ec2d641e5cb28a8" providerId="LiveId" clId="{E5A6CCF2-E3AC-4C80-B7B2-5C523945E86D}" dt="2023-12-12T07:00:11.605" v="3819" actId="1076"/>
          <ac:spMkLst>
            <pc:docMk/>
            <pc:sldMk cId="3075198583" sldId="265"/>
            <ac:spMk id="84" creationId="{87EBA42F-6DCA-EB47-2980-6A4B57756847}"/>
          </ac:spMkLst>
        </pc:spChg>
        <pc:spChg chg="add mod">
          <ac:chgData name="hao deng" userId="9ec2d641e5cb28a8" providerId="LiveId" clId="{E5A6CCF2-E3AC-4C80-B7B2-5C523945E86D}" dt="2023-12-12T07:00:29.765" v="3824" actId="1076"/>
          <ac:spMkLst>
            <pc:docMk/>
            <pc:sldMk cId="3075198583" sldId="265"/>
            <ac:spMk id="86" creationId="{94752617-7C40-1C62-9F07-B00D194CECC3}"/>
          </ac:spMkLst>
        </pc:spChg>
        <pc:spChg chg="add mod">
          <ac:chgData name="hao deng" userId="9ec2d641e5cb28a8" providerId="LiveId" clId="{E5A6CCF2-E3AC-4C80-B7B2-5C523945E86D}" dt="2023-12-12T07:01:36.273" v="3834" actId="20577"/>
          <ac:spMkLst>
            <pc:docMk/>
            <pc:sldMk cId="3075198583" sldId="265"/>
            <ac:spMk id="88" creationId="{5AAA3B95-341B-9C0C-C90E-EBF2F17D222F}"/>
          </ac:spMkLst>
        </pc:spChg>
        <pc:spChg chg="add mod">
          <ac:chgData name="hao deng" userId="9ec2d641e5cb28a8" providerId="LiveId" clId="{E5A6CCF2-E3AC-4C80-B7B2-5C523945E86D}" dt="2023-12-12T07:01:47.468" v="3837" actId="1076"/>
          <ac:spMkLst>
            <pc:docMk/>
            <pc:sldMk cId="3075198583" sldId="265"/>
            <ac:spMk id="90" creationId="{74E2758D-598F-2DDB-3751-BB3E044EB0A3}"/>
          </ac:spMkLst>
        </pc:spChg>
        <pc:grpChg chg="add mod">
          <ac:chgData name="hao deng" userId="9ec2d641e5cb28a8" providerId="LiveId" clId="{E5A6CCF2-E3AC-4C80-B7B2-5C523945E86D}" dt="2023-12-12T06:57:15.101" v="3790" actId="164"/>
          <ac:grpSpMkLst>
            <pc:docMk/>
            <pc:sldMk cId="3075198583" sldId="265"/>
            <ac:grpSpMk id="72" creationId="{BACA7702-6013-7C0F-5AC1-98F519637D7F}"/>
          </ac:grpSpMkLst>
        </pc:grpChg>
        <pc:grpChg chg="add mod">
          <ac:chgData name="hao deng" userId="9ec2d641e5cb28a8" providerId="LiveId" clId="{E5A6CCF2-E3AC-4C80-B7B2-5C523945E86D}" dt="2023-12-12T07:23:40.232" v="3965" actId="1076"/>
          <ac:grpSpMkLst>
            <pc:docMk/>
            <pc:sldMk cId="3075198583" sldId="265"/>
            <ac:grpSpMk id="77" creationId="{C2935C92-5306-9C14-1F5D-51506FDA5FA8}"/>
          </ac:grpSpMkLst>
        </pc:grpChg>
        <pc:grpChg chg="add mod">
          <ac:chgData name="hao deng" userId="9ec2d641e5cb28a8" providerId="LiveId" clId="{E5A6CCF2-E3AC-4C80-B7B2-5C523945E86D}" dt="2023-12-12T06:57:15.101" v="3790" actId="164"/>
          <ac:grpSpMkLst>
            <pc:docMk/>
            <pc:sldMk cId="3075198583" sldId="265"/>
            <ac:grpSpMk id="78" creationId="{73336BD3-2627-CF49-8C63-B19A9BB3E16E}"/>
          </ac:grpSpMkLst>
        </pc:grpChg>
        <pc:picChg chg="del mod">
          <ac:chgData name="hao deng" userId="9ec2d641e5cb28a8" providerId="LiveId" clId="{E5A6CCF2-E3AC-4C80-B7B2-5C523945E86D}" dt="2023-12-11T15:21:25.125" v="1907" actId="478"/>
          <ac:picMkLst>
            <pc:docMk/>
            <pc:sldMk cId="3075198583" sldId="265"/>
            <ac:picMk id="5" creationId="{1B32467B-D19F-4DC5-8C51-1A7EDAED5150}"/>
          </ac:picMkLst>
        </pc:picChg>
        <pc:picChg chg="add del">
          <ac:chgData name="hao deng" userId="9ec2d641e5cb28a8" providerId="LiveId" clId="{E5A6CCF2-E3AC-4C80-B7B2-5C523945E86D}" dt="2023-12-11T15:20:49.984" v="1898" actId="478"/>
          <ac:picMkLst>
            <pc:docMk/>
            <pc:sldMk cId="3075198583" sldId="265"/>
            <ac:picMk id="7" creationId="{E9633FF3-1AEA-43FF-AEA0-ED1A4FDBA5F2}"/>
          </ac:picMkLst>
        </pc:picChg>
        <pc:picChg chg="add del">
          <ac:chgData name="hao deng" userId="9ec2d641e5cb28a8" providerId="LiveId" clId="{E5A6CCF2-E3AC-4C80-B7B2-5C523945E86D}" dt="2023-12-11T15:04:17.365" v="1245" actId="21"/>
          <ac:picMkLst>
            <pc:docMk/>
            <pc:sldMk cId="3075198583" sldId="265"/>
            <ac:picMk id="9" creationId="{3B86431D-47CD-3FDF-4AB0-78CB7408125E}"/>
          </ac:picMkLst>
        </pc:picChg>
        <pc:picChg chg="add del mod">
          <ac:chgData name="hao deng" userId="9ec2d641e5cb28a8" providerId="LiveId" clId="{E5A6CCF2-E3AC-4C80-B7B2-5C523945E86D}" dt="2023-12-12T02:32:57.067" v="2868" actId="478"/>
          <ac:picMkLst>
            <pc:docMk/>
            <pc:sldMk cId="3075198583" sldId="265"/>
            <ac:picMk id="17" creationId="{ACDBB040-9B4E-7A0D-77EA-E7A966EF78DB}"/>
          </ac:picMkLst>
        </pc:picChg>
        <pc:picChg chg="add del mod">
          <ac:chgData name="hao deng" userId="9ec2d641e5cb28a8" providerId="LiveId" clId="{E5A6CCF2-E3AC-4C80-B7B2-5C523945E86D}" dt="2023-12-12T02:32:58.163" v="2869" actId="478"/>
          <ac:picMkLst>
            <pc:docMk/>
            <pc:sldMk cId="3075198583" sldId="265"/>
            <ac:picMk id="19" creationId="{30B6BE96-B747-7CEA-DC6E-EB9B6BD49090}"/>
          </ac:picMkLst>
        </pc:picChg>
        <pc:cxnChg chg="add del mod">
          <ac:chgData name="hao deng" userId="9ec2d641e5cb28a8" providerId="LiveId" clId="{E5A6CCF2-E3AC-4C80-B7B2-5C523945E86D}" dt="2023-12-12T03:00:29.833" v="3032" actId="478"/>
          <ac:cxnSpMkLst>
            <pc:docMk/>
            <pc:sldMk cId="3075198583" sldId="265"/>
            <ac:cxnSpMk id="4" creationId="{DCDDCA61-0040-EA15-B005-BA17006D9DFB}"/>
          </ac:cxnSpMkLst>
        </pc:cxnChg>
        <pc:cxnChg chg="add mod">
          <ac:chgData name="hao deng" userId="9ec2d641e5cb28a8" providerId="LiveId" clId="{E5A6CCF2-E3AC-4C80-B7B2-5C523945E86D}" dt="2023-12-12T04:56:34.294" v="3413" actId="1035"/>
          <ac:cxnSpMkLst>
            <pc:docMk/>
            <pc:sldMk cId="3075198583" sldId="265"/>
            <ac:cxnSpMk id="13" creationId="{C7913264-3FD0-D9E0-FD0A-6DBF69B0DFC9}"/>
          </ac:cxnSpMkLst>
        </pc:cxnChg>
        <pc:cxnChg chg="add del mod">
          <ac:chgData name="hao deng" userId="9ec2d641e5cb28a8" providerId="LiveId" clId="{E5A6CCF2-E3AC-4C80-B7B2-5C523945E86D}" dt="2023-12-12T04:56:41.300" v="3415"/>
          <ac:cxnSpMkLst>
            <pc:docMk/>
            <pc:sldMk cId="3075198583" sldId="265"/>
            <ac:cxnSpMk id="28" creationId="{67A8DD74-F79C-C1B1-7CD8-9AA416D9F021}"/>
          </ac:cxnSpMkLst>
        </pc:cxnChg>
        <pc:cxnChg chg="add mod">
          <ac:chgData name="hao deng" userId="9ec2d641e5cb28a8" providerId="LiveId" clId="{E5A6CCF2-E3AC-4C80-B7B2-5C523945E86D}" dt="2023-12-12T07:24:51.028" v="3971" actId="14100"/>
          <ac:cxnSpMkLst>
            <pc:docMk/>
            <pc:sldMk cId="3075198583" sldId="265"/>
            <ac:cxnSpMk id="39" creationId="{BDBE6F15-7569-BEDB-F958-EED2F8534A5C}"/>
          </ac:cxnSpMkLst>
        </pc:cxnChg>
        <pc:cxnChg chg="add mod">
          <ac:chgData name="hao deng" userId="9ec2d641e5cb28a8" providerId="LiveId" clId="{E5A6CCF2-E3AC-4C80-B7B2-5C523945E86D}" dt="2023-12-12T05:38:43.585" v="3465" actId="14100"/>
          <ac:cxnSpMkLst>
            <pc:docMk/>
            <pc:sldMk cId="3075198583" sldId="265"/>
            <ac:cxnSpMk id="41" creationId="{28A56E05-C27B-5DBA-D077-B1914921DFA5}"/>
          </ac:cxnSpMkLst>
        </pc:cxnChg>
        <pc:cxnChg chg="add mod">
          <ac:chgData name="hao deng" userId="9ec2d641e5cb28a8" providerId="LiveId" clId="{E5A6CCF2-E3AC-4C80-B7B2-5C523945E86D}" dt="2023-12-12T06:55:23.396" v="3777" actId="164"/>
          <ac:cxnSpMkLst>
            <pc:docMk/>
            <pc:sldMk cId="3075198583" sldId="265"/>
            <ac:cxnSpMk id="60" creationId="{A66ADD16-AB2A-B013-CDA3-163F0C489CF0}"/>
          </ac:cxnSpMkLst>
        </pc:cxnChg>
        <pc:cxnChg chg="add mod">
          <ac:chgData name="hao deng" userId="9ec2d641e5cb28a8" providerId="LiveId" clId="{E5A6CCF2-E3AC-4C80-B7B2-5C523945E86D}" dt="2023-12-12T06:55:46.468" v="3782" actId="14100"/>
          <ac:cxnSpMkLst>
            <pc:docMk/>
            <pc:sldMk cId="3075198583" sldId="265"/>
            <ac:cxnSpMk id="73" creationId="{B72321FF-74A6-68AD-5F53-648AEBBB5DA7}"/>
          </ac:cxnSpMkLst>
        </pc:cxnChg>
        <pc:cxnChg chg="add mod">
          <ac:chgData name="hao deng" userId="9ec2d641e5cb28a8" providerId="LiveId" clId="{E5A6CCF2-E3AC-4C80-B7B2-5C523945E86D}" dt="2023-12-12T07:24:40.950" v="3970" actId="14100"/>
          <ac:cxnSpMkLst>
            <pc:docMk/>
            <pc:sldMk cId="3075198583" sldId="265"/>
            <ac:cxnSpMk id="75" creationId="{584793F8-3932-FC5E-41EA-BD03C0B9A1A7}"/>
          </ac:cxnSpMkLst>
        </pc:cxnChg>
      </pc:sldChg>
      <pc:sldChg chg="addSp delSp modSp mod delAnim modAnim modShow">
        <pc:chgData name="hao deng" userId="9ec2d641e5cb28a8" providerId="LiveId" clId="{E5A6CCF2-E3AC-4C80-B7B2-5C523945E86D}" dt="2023-12-12T02:40:58.061" v="2924" actId="1076"/>
        <pc:sldMkLst>
          <pc:docMk/>
          <pc:sldMk cId="1450913473" sldId="266"/>
        </pc:sldMkLst>
        <pc:spChg chg="add mod">
          <ac:chgData name="hao deng" userId="9ec2d641e5cb28a8" providerId="LiveId" clId="{E5A6CCF2-E3AC-4C80-B7B2-5C523945E86D}" dt="2023-12-12T02:40:58.061" v="2924" actId="1076"/>
          <ac:spMkLst>
            <pc:docMk/>
            <pc:sldMk cId="1450913473" sldId="266"/>
            <ac:spMk id="2" creationId="{4F4BC3C0-AAC3-E6C0-9090-4162C5C9495D}"/>
          </ac:spMkLst>
        </pc:spChg>
        <pc:spChg chg="del">
          <ac:chgData name="hao deng" userId="9ec2d641e5cb28a8" providerId="LiveId" clId="{E5A6CCF2-E3AC-4C80-B7B2-5C523945E86D}" dt="2023-12-11T14:00:01.053" v="52" actId="478"/>
          <ac:spMkLst>
            <pc:docMk/>
            <pc:sldMk cId="1450913473" sldId="266"/>
            <ac:spMk id="2" creationId="{5D2B882F-B49A-4BC1-BE7D-899F0D363563}"/>
          </ac:spMkLst>
        </pc:spChg>
        <pc:spChg chg="add del mod">
          <ac:chgData name="hao deng" userId="9ec2d641e5cb28a8" providerId="LiveId" clId="{E5A6CCF2-E3AC-4C80-B7B2-5C523945E86D}" dt="2023-12-11T14:00:03.531" v="53" actId="478"/>
          <ac:spMkLst>
            <pc:docMk/>
            <pc:sldMk cId="1450913473" sldId="266"/>
            <ac:spMk id="4" creationId="{03D59C8F-A026-8995-0836-8516B288AA7B}"/>
          </ac:spMkLst>
        </pc:spChg>
        <pc:spChg chg="add mod">
          <ac:chgData name="hao deng" userId="9ec2d641e5cb28a8" providerId="LiveId" clId="{E5A6CCF2-E3AC-4C80-B7B2-5C523945E86D}" dt="2023-12-11T15:19:25.564" v="1838"/>
          <ac:spMkLst>
            <pc:docMk/>
            <pc:sldMk cId="1450913473" sldId="266"/>
            <ac:spMk id="5" creationId="{AC13DFDE-15D8-B113-3CC6-1C20E83E5E6E}"/>
          </ac:spMkLst>
        </pc:spChg>
        <pc:spChg chg="del">
          <ac:chgData name="hao deng" userId="9ec2d641e5cb28a8" providerId="LiveId" clId="{E5A6CCF2-E3AC-4C80-B7B2-5C523945E86D}" dt="2023-12-11T15:19:28.319" v="1839" actId="478"/>
          <ac:spMkLst>
            <pc:docMk/>
            <pc:sldMk cId="1450913473" sldId="266"/>
            <ac:spMk id="10" creationId="{269EBA7F-E6E2-4A94-83FB-7A43AC26256C}"/>
          </ac:spMkLst>
        </pc:spChg>
        <pc:picChg chg="del mod">
          <ac:chgData name="hao deng" userId="9ec2d641e5cb28a8" providerId="LiveId" clId="{E5A6CCF2-E3AC-4C80-B7B2-5C523945E86D}" dt="2023-12-12T01:53:16.933" v="2181" actId="478"/>
          <ac:picMkLst>
            <pc:docMk/>
            <pc:sldMk cId="1450913473" sldId="266"/>
            <ac:picMk id="7" creationId="{0E5A502C-2FBF-4C4C-925C-901C99612D76}"/>
          </ac:picMkLst>
        </pc:picChg>
        <pc:picChg chg="del mod">
          <ac:chgData name="hao deng" userId="9ec2d641e5cb28a8" providerId="LiveId" clId="{E5A6CCF2-E3AC-4C80-B7B2-5C523945E86D}" dt="2023-12-11T15:19:24.101" v="1837" actId="478"/>
          <ac:picMkLst>
            <pc:docMk/>
            <pc:sldMk cId="1450913473" sldId="266"/>
            <ac:picMk id="9" creationId="{3BD46069-3356-46DE-A05E-9A8B4382B9AF}"/>
          </ac:picMkLst>
        </pc:picChg>
      </pc:sldChg>
      <pc:sldChg chg="addSp delSp modSp mod">
        <pc:chgData name="hao deng" userId="9ec2d641e5cb28a8" providerId="LiveId" clId="{E5A6CCF2-E3AC-4C80-B7B2-5C523945E86D}" dt="2023-12-11T15:19:04.477" v="1810" actId="207"/>
        <pc:sldMkLst>
          <pc:docMk/>
          <pc:sldMk cId="1473363939" sldId="267"/>
        </pc:sldMkLst>
        <pc:spChg chg="del">
          <ac:chgData name="hao deng" userId="9ec2d641e5cb28a8" providerId="LiveId" clId="{E5A6CCF2-E3AC-4C80-B7B2-5C523945E86D}" dt="2023-12-11T13:59:51.484" v="46" actId="478"/>
          <ac:spMkLst>
            <pc:docMk/>
            <pc:sldMk cId="1473363939" sldId="267"/>
            <ac:spMk id="2" creationId="{5D2B882F-B49A-4BC1-BE7D-899F0D363563}"/>
          </ac:spMkLst>
        </pc:spChg>
        <pc:spChg chg="add del mod">
          <ac:chgData name="hao deng" userId="9ec2d641e5cb28a8" providerId="LiveId" clId="{E5A6CCF2-E3AC-4C80-B7B2-5C523945E86D}" dt="2023-12-11T13:59:52.898" v="47" actId="478"/>
          <ac:spMkLst>
            <pc:docMk/>
            <pc:sldMk cId="1473363939" sldId="267"/>
            <ac:spMk id="4" creationId="{CAAB8DD7-E50D-C978-DB5C-E2546199B1D6}"/>
          </ac:spMkLst>
        </pc:spChg>
        <pc:spChg chg="mod">
          <ac:chgData name="hao deng" userId="9ec2d641e5cb28a8" providerId="LiveId" clId="{E5A6CCF2-E3AC-4C80-B7B2-5C523945E86D}" dt="2023-12-11T15:18:15.516" v="1771" actId="1076"/>
          <ac:spMkLst>
            <pc:docMk/>
            <pc:sldMk cId="1473363939" sldId="267"/>
            <ac:spMk id="5" creationId="{EC8F19BA-A216-4A6D-A313-99C111FCCB24}"/>
          </ac:spMkLst>
        </pc:spChg>
        <pc:spChg chg="add mod">
          <ac:chgData name="hao deng" userId="9ec2d641e5cb28a8" providerId="LiveId" clId="{E5A6CCF2-E3AC-4C80-B7B2-5C523945E86D}" dt="2023-12-11T15:19:04.477" v="1810" actId="207"/>
          <ac:spMkLst>
            <pc:docMk/>
            <pc:sldMk cId="1473363939" sldId="267"/>
            <ac:spMk id="7" creationId="{FFD3443E-A97E-02C4-82F2-B00265E31FCE}"/>
          </ac:spMkLst>
        </pc:spChg>
        <pc:picChg chg="del mod">
          <ac:chgData name="hao deng" userId="9ec2d641e5cb28a8" providerId="LiveId" clId="{E5A6CCF2-E3AC-4C80-B7B2-5C523945E86D}" dt="2023-12-11T15:18:06.589" v="1766" actId="478"/>
          <ac:picMkLst>
            <pc:docMk/>
            <pc:sldMk cId="1473363939" sldId="267"/>
            <ac:picMk id="8" creationId="{1432CD62-AD78-45E0-B02C-FA44E1BC9497}"/>
          </ac:picMkLst>
        </pc:picChg>
      </pc:sldChg>
      <pc:sldChg chg="addSp delSp modSp del mod">
        <pc:chgData name="hao deng" userId="9ec2d641e5cb28a8" providerId="LiveId" clId="{E5A6CCF2-E3AC-4C80-B7B2-5C523945E86D}" dt="2023-12-11T14:58:19.893" v="1053" actId="47"/>
        <pc:sldMkLst>
          <pc:docMk/>
          <pc:sldMk cId="1676152361" sldId="269"/>
        </pc:sldMkLst>
        <pc:spChg chg="del">
          <ac:chgData name="hao deng" userId="9ec2d641e5cb28a8" providerId="LiveId" clId="{E5A6CCF2-E3AC-4C80-B7B2-5C523945E86D}" dt="2023-12-11T13:59:43.908" v="40" actId="478"/>
          <ac:spMkLst>
            <pc:docMk/>
            <pc:sldMk cId="1676152361" sldId="269"/>
            <ac:spMk id="2" creationId="{5D2B882F-B49A-4BC1-BE7D-899F0D363563}"/>
          </ac:spMkLst>
        </pc:spChg>
        <pc:spChg chg="add del mod">
          <ac:chgData name="hao deng" userId="9ec2d641e5cb28a8" providerId="LiveId" clId="{E5A6CCF2-E3AC-4C80-B7B2-5C523945E86D}" dt="2023-12-11T13:59:44.585" v="41" actId="478"/>
          <ac:spMkLst>
            <pc:docMk/>
            <pc:sldMk cId="1676152361" sldId="269"/>
            <ac:spMk id="5" creationId="{1C6E8332-0113-BDBB-2C64-7D9745C65FE1}"/>
          </ac:spMkLst>
        </pc:spChg>
      </pc:sldChg>
      <pc:sldChg chg="addSp delSp modSp del mod modShow">
        <pc:chgData name="hao deng" userId="9ec2d641e5cb28a8" providerId="LiveId" clId="{E5A6CCF2-E3AC-4C80-B7B2-5C523945E86D}" dt="2023-12-12T02:37:23.105" v="2879" actId="47"/>
        <pc:sldMkLst>
          <pc:docMk/>
          <pc:sldMk cId="3250185091" sldId="270"/>
        </pc:sldMkLst>
        <pc:spChg chg="del">
          <ac:chgData name="hao deng" userId="9ec2d641e5cb28a8" providerId="LiveId" clId="{E5A6CCF2-E3AC-4C80-B7B2-5C523945E86D}" dt="2023-12-11T13:59:46.757" v="42" actId="478"/>
          <ac:spMkLst>
            <pc:docMk/>
            <pc:sldMk cId="3250185091" sldId="270"/>
            <ac:spMk id="2" creationId="{5D2B882F-B49A-4BC1-BE7D-899F0D363563}"/>
          </ac:spMkLst>
        </pc:spChg>
        <pc:spChg chg="add del mod">
          <ac:chgData name="hao deng" userId="9ec2d641e5cb28a8" providerId="LiveId" clId="{E5A6CCF2-E3AC-4C80-B7B2-5C523945E86D}" dt="2023-12-11T13:59:47.305" v="43" actId="478"/>
          <ac:spMkLst>
            <pc:docMk/>
            <pc:sldMk cId="3250185091" sldId="270"/>
            <ac:spMk id="4" creationId="{8CAA9C1F-080D-588C-E35D-4C3042F67031}"/>
          </ac:spMkLst>
        </pc:spChg>
        <pc:spChg chg="mod">
          <ac:chgData name="hao deng" userId="9ec2d641e5cb28a8" providerId="LiveId" clId="{E5A6CCF2-E3AC-4C80-B7B2-5C523945E86D}" dt="2023-12-11T15:25:00.599" v="2103" actId="14100"/>
          <ac:spMkLst>
            <pc:docMk/>
            <pc:sldMk cId="3250185091" sldId="270"/>
            <ac:spMk id="7" creationId="{00AF6F53-ED06-4B53-B325-24118D89C8CB}"/>
          </ac:spMkLst>
        </pc:spChg>
        <pc:picChg chg="add mod">
          <ac:chgData name="hao deng" userId="9ec2d641e5cb28a8" providerId="LiveId" clId="{E5A6CCF2-E3AC-4C80-B7B2-5C523945E86D}" dt="2023-12-11T15:26:23.442" v="2122" actId="14100"/>
          <ac:picMkLst>
            <pc:docMk/>
            <pc:sldMk cId="3250185091" sldId="270"/>
            <ac:picMk id="6" creationId="{91FCB66F-E224-71FB-4BEC-D4D53D40433D}"/>
          </ac:picMkLst>
        </pc:picChg>
        <pc:picChg chg="del mod">
          <ac:chgData name="hao deng" userId="9ec2d641e5cb28a8" providerId="LiveId" clId="{E5A6CCF2-E3AC-4C80-B7B2-5C523945E86D}" dt="2023-12-11T15:26:16.470" v="2119" actId="478"/>
          <ac:picMkLst>
            <pc:docMk/>
            <pc:sldMk cId="3250185091" sldId="270"/>
            <ac:picMk id="12" creationId="{B6664336-02F0-49B1-8C2D-98CA37A91066}"/>
          </ac:picMkLst>
        </pc:picChg>
        <pc:picChg chg="mod">
          <ac:chgData name="hao deng" userId="9ec2d641e5cb28a8" providerId="LiveId" clId="{E5A6CCF2-E3AC-4C80-B7B2-5C523945E86D}" dt="2023-12-11T15:29:28.086" v="2159" actId="1076"/>
          <ac:picMkLst>
            <pc:docMk/>
            <pc:sldMk cId="3250185091" sldId="270"/>
            <ac:picMk id="13" creationId="{76E3D841-9490-425F-A0B8-E68793211CE5}"/>
          </ac:picMkLst>
        </pc:picChg>
      </pc:sldChg>
      <pc:sldChg chg="addSp delSp modSp mod modAnim">
        <pc:chgData name="hao deng" userId="9ec2d641e5cb28a8" providerId="LiveId" clId="{E5A6CCF2-E3AC-4C80-B7B2-5C523945E86D}" dt="2023-12-12T01:54:46.376" v="2203" actId="14100"/>
        <pc:sldMkLst>
          <pc:docMk/>
          <pc:sldMk cId="757536750" sldId="272"/>
        </pc:sldMkLst>
        <pc:spChg chg="del">
          <ac:chgData name="hao deng" userId="9ec2d641e5cb28a8" providerId="LiveId" clId="{E5A6CCF2-E3AC-4C80-B7B2-5C523945E86D}" dt="2023-12-11T13:59:38.861" v="38" actId="478"/>
          <ac:spMkLst>
            <pc:docMk/>
            <pc:sldMk cId="757536750" sldId="272"/>
            <ac:spMk id="2" creationId="{5D2B882F-B49A-4BC1-BE7D-899F0D363563}"/>
          </ac:spMkLst>
        </pc:spChg>
        <pc:spChg chg="mod">
          <ac:chgData name="hao deng" userId="9ec2d641e5cb28a8" providerId="LiveId" clId="{E5A6CCF2-E3AC-4C80-B7B2-5C523945E86D}" dt="2023-12-11T15:02:20.864" v="1175" actId="20577"/>
          <ac:spMkLst>
            <pc:docMk/>
            <pc:sldMk cId="757536750" sldId="272"/>
            <ac:spMk id="5" creationId="{93CE0FA5-17B4-4B11-B85C-83A815D786EA}"/>
          </ac:spMkLst>
        </pc:spChg>
        <pc:spChg chg="add del mod">
          <ac:chgData name="hao deng" userId="9ec2d641e5cb28a8" providerId="LiveId" clId="{E5A6CCF2-E3AC-4C80-B7B2-5C523945E86D}" dt="2023-12-11T13:59:41.035" v="39" actId="478"/>
          <ac:spMkLst>
            <pc:docMk/>
            <pc:sldMk cId="757536750" sldId="272"/>
            <ac:spMk id="6" creationId="{59236723-3E79-B196-5342-ED447538A781}"/>
          </ac:spMkLst>
        </pc:spChg>
        <pc:spChg chg="add del mod">
          <ac:chgData name="hao deng" userId="9ec2d641e5cb28a8" providerId="LiveId" clId="{E5A6CCF2-E3AC-4C80-B7B2-5C523945E86D}" dt="2023-12-11T14:57:48.017" v="1048" actId="478"/>
          <ac:spMkLst>
            <pc:docMk/>
            <pc:sldMk cId="757536750" sldId="272"/>
            <ac:spMk id="8" creationId="{861D132E-335B-A7FE-32B1-FEC2AFFE98E2}"/>
          </ac:spMkLst>
        </pc:spChg>
        <pc:picChg chg="add mod">
          <ac:chgData name="hao deng" userId="9ec2d641e5cb28a8" providerId="LiveId" clId="{E5A6CCF2-E3AC-4C80-B7B2-5C523945E86D}" dt="2023-12-12T01:54:46.376" v="2203" actId="14100"/>
          <ac:picMkLst>
            <pc:docMk/>
            <pc:sldMk cId="757536750" sldId="272"/>
            <ac:picMk id="2" creationId="{966F57DC-10BC-5C0F-95D0-31A1BE8A4EA1}"/>
          </ac:picMkLst>
        </pc:picChg>
        <pc:picChg chg="del mod">
          <ac:chgData name="hao deng" userId="9ec2d641e5cb28a8" providerId="LiveId" clId="{E5A6CCF2-E3AC-4C80-B7B2-5C523945E86D}" dt="2023-12-11T14:56:04.714" v="1020" actId="478"/>
          <ac:picMkLst>
            <pc:docMk/>
            <pc:sldMk cId="757536750" sldId="272"/>
            <ac:picMk id="4" creationId="{89BFB426-A926-4A32-970E-427E72E93FA2}"/>
          </ac:picMkLst>
        </pc:picChg>
        <pc:picChg chg="del mod">
          <ac:chgData name="hao deng" userId="9ec2d641e5cb28a8" providerId="LiveId" clId="{E5A6CCF2-E3AC-4C80-B7B2-5C523945E86D}" dt="2023-12-11T14:56:51.655" v="1029" actId="478"/>
          <ac:picMkLst>
            <pc:docMk/>
            <pc:sldMk cId="757536750" sldId="272"/>
            <ac:picMk id="9" creationId="{2DDE5374-F333-4664-A087-95D7369F71C6}"/>
          </ac:picMkLst>
        </pc:picChg>
        <pc:picChg chg="add del mod">
          <ac:chgData name="hao deng" userId="9ec2d641e5cb28a8" providerId="LiveId" clId="{E5A6CCF2-E3AC-4C80-B7B2-5C523945E86D}" dt="2023-12-11T14:57:17.857" v="1040" actId="478"/>
          <ac:picMkLst>
            <pc:docMk/>
            <pc:sldMk cId="757536750" sldId="272"/>
            <ac:picMk id="10" creationId="{B27CF989-AD39-B808-833D-F2983AAA5C78}"/>
          </ac:picMkLst>
        </pc:picChg>
        <pc:picChg chg="add del mod">
          <ac:chgData name="hao deng" userId="9ec2d641e5cb28a8" providerId="LiveId" clId="{E5A6CCF2-E3AC-4C80-B7B2-5C523945E86D}" dt="2023-12-12T01:54:40.561" v="2200" actId="478"/>
          <ac:picMkLst>
            <pc:docMk/>
            <pc:sldMk cId="757536750" sldId="272"/>
            <ac:picMk id="11" creationId="{DA2C2E8D-FBCF-2A2A-650B-8A109E716882}"/>
          </ac:picMkLst>
        </pc:picChg>
      </pc:sldChg>
      <pc:sldChg chg="addSp delSp modSp del mod">
        <pc:chgData name="hao deng" userId="9ec2d641e5cb28a8" providerId="LiveId" clId="{E5A6CCF2-E3AC-4C80-B7B2-5C523945E86D}" dt="2023-12-11T15:25:21.812" v="2108" actId="47"/>
        <pc:sldMkLst>
          <pc:docMk/>
          <pc:sldMk cId="3014945074" sldId="273"/>
        </pc:sldMkLst>
        <pc:spChg chg="del">
          <ac:chgData name="hao deng" userId="9ec2d641e5cb28a8" providerId="LiveId" clId="{E5A6CCF2-E3AC-4C80-B7B2-5C523945E86D}" dt="2023-12-11T13:59:48.637" v="44" actId="478"/>
          <ac:spMkLst>
            <pc:docMk/>
            <pc:sldMk cId="3014945074" sldId="273"/>
            <ac:spMk id="2" creationId="{5D2B882F-B49A-4BC1-BE7D-899F0D363563}"/>
          </ac:spMkLst>
        </pc:spChg>
        <pc:spChg chg="del mod">
          <ac:chgData name="hao deng" userId="9ec2d641e5cb28a8" providerId="LiveId" clId="{E5A6CCF2-E3AC-4C80-B7B2-5C523945E86D}" dt="2023-12-11T15:01:03.562" v="1162" actId="478"/>
          <ac:spMkLst>
            <pc:docMk/>
            <pc:sldMk cId="3014945074" sldId="273"/>
            <ac:spMk id="5" creationId="{3A205855-5C1A-4043-A654-175995124917}"/>
          </ac:spMkLst>
        </pc:spChg>
        <pc:spChg chg="add del mod">
          <ac:chgData name="hao deng" userId="9ec2d641e5cb28a8" providerId="LiveId" clId="{E5A6CCF2-E3AC-4C80-B7B2-5C523945E86D}" dt="2023-12-11T13:59:49.905" v="45" actId="478"/>
          <ac:spMkLst>
            <pc:docMk/>
            <pc:sldMk cId="3014945074" sldId="273"/>
            <ac:spMk id="6" creationId="{B6695EF0-2DD0-DBD2-5942-6100C6C4237A}"/>
          </ac:spMkLst>
        </pc:spChg>
        <pc:picChg chg="del">
          <ac:chgData name="hao deng" userId="9ec2d641e5cb28a8" providerId="LiveId" clId="{E5A6CCF2-E3AC-4C80-B7B2-5C523945E86D}" dt="2023-12-11T15:25:17.620" v="2107" actId="21"/>
          <ac:picMkLst>
            <pc:docMk/>
            <pc:sldMk cId="3014945074" sldId="273"/>
            <ac:picMk id="4" creationId="{A757B5A1-AC7A-441E-BD2C-C0A841106D3F}"/>
          </ac:picMkLst>
        </pc:picChg>
      </pc:sldChg>
      <pc:sldChg chg="addSp delSp modSp mod modAnim modShow addCm">
        <pc:chgData name="hao deng" userId="9ec2d641e5cb28a8" providerId="LiveId" clId="{E5A6CCF2-E3AC-4C80-B7B2-5C523945E86D}" dt="2023-12-12T07:31:44.346" v="4131" actId="14100"/>
        <pc:sldMkLst>
          <pc:docMk/>
          <pc:sldMk cId="8806727" sldId="274"/>
        </pc:sldMkLst>
        <pc:spChg chg="del">
          <ac:chgData name="hao deng" userId="9ec2d641e5cb28a8" providerId="LiveId" clId="{E5A6CCF2-E3AC-4C80-B7B2-5C523945E86D}" dt="2023-12-11T13:59:54.572" v="48" actId="478"/>
          <ac:spMkLst>
            <pc:docMk/>
            <pc:sldMk cId="8806727" sldId="274"/>
            <ac:spMk id="2" creationId="{5D2B882F-B49A-4BC1-BE7D-899F0D363563}"/>
          </ac:spMkLst>
        </pc:spChg>
        <pc:spChg chg="add mod">
          <ac:chgData name="hao deng" userId="9ec2d641e5cb28a8" providerId="LiveId" clId="{E5A6CCF2-E3AC-4C80-B7B2-5C523945E86D}" dt="2023-12-12T07:29:04.776" v="4093" actId="20577"/>
          <ac:spMkLst>
            <pc:docMk/>
            <pc:sldMk cId="8806727" sldId="274"/>
            <ac:spMk id="2" creationId="{85E97AC2-D7E2-CC40-8F0E-B842596AC4DA}"/>
          </ac:spMkLst>
        </pc:spChg>
        <pc:spChg chg="add mod">
          <ac:chgData name="hao deng" userId="9ec2d641e5cb28a8" providerId="LiveId" clId="{E5A6CCF2-E3AC-4C80-B7B2-5C523945E86D}" dt="2023-12-12T07:29:16.592" v="4095"/>
          <ac:spMkLst>
            <pc:docMk/>
            <pc:sldMk cId="8806727" sldId="274"/>
            <ac:spMk id="3" creationId="{D61BEFF5-6873-D90F-750E-84E23A94E7EC}"/>
          </ac:spMkLst>
        </pc:spChg>
        <pc:spChg chg="add del mod">
          <ac:chgData name="hao deng" userId="9ec2d641e5cb28a8" providerId="LiveId" clId="{E5A6CCF2-E3AC-4C80-B7B2-5C523945E86D}" dt="2023-12-11T13:59:55.496" v="49" actId="478"/>
          <ac:spMkLst>
            <pc:docMk/>
            <pc:sldMk cId="8806727" sldId="274"/>
            <ac:spMk id="4" creationId="{6AFB4E78-33D8-7DFE-8734-A135521589AB}"/>
          </ac:spMkLst>
        </pc:spChg>
        <pc:spChg chg="add mod">
          <ac:chgData name="hao deng" userId="9ec2d641e5cb28a8" providerId="LiveId" clId="{E5A6CCF2-E3AC-4C80-B7B2-5C523945E86D}" dt="2023-12-12T07:29:39.690" v="4107" actId="1076"/>
          <ac:spMkLst>
            <pc:docMk/>
            <pc:sldMk cId="8806727" sldId="274"/>
            <ac:spMk id="5" creationId="{CBE8AC80-ED92-053C-42A3-A199EC8EA20D}"/>
          </ac:spMkLst>
        </pc:spChg>
        <pc:spChg chg="del">
          <ac:chgData name="hao deng" userId="9ec2d641e5cb28a8" providerId="LiveId" clId="{E5A6CCF2-E3AC-4C80-B7B2-5C523945E86D}" dt="2023-12-11T15:21:56.445" v="1940" actId="478"/>
          <ac:spMkLst>
            <pc:docMk/>
            <pc:sldMk cId="8806727" sldId="274"/>
            <ac:spMk id="6" creationId="{60EF461C-A62E-4F9C-80D5-E005355F27AF}"/>
          </ac:spMkLst>
        </pc:spChg>
        <pc:spChg chg="add mod">
          <ac:chgData name="hao deng" userId="9ec2d641e5cb28a8" providerId="LiveId" clId="{E5A6CCF2-E3AC-4C80-B7B2-5C523945E86D}" dt="2023-12-12T07:31:44.346" v="4131" actId="14100"/>
          <ac:spMkLst>
            <pc:docMk/>
            <pc:sldMk cId="8806727" sldId="274"/>
            <ac:spMk id="6" creationId="{99B3A2C7-748C-6314-FB2A-6F1ADEC4C8FB}"/>
          </ac:spMkLst>
        </pc:spChg>
        <pc:spChg chg="add mod">
          <ac:chgData name="hao deng" userId="9ec2d641e5cb28a8" providerId="LiveId" clId="{E5A6CCF2-E3AC-4C80-B7B2-5C523945E86D}" dt="2023-12-11T15:22:02.653" v="1941"/>
          <ac:spMkLst>
            <pc:docMk/>
            <pc:sldMk cId="8806727" sldId="274"/>
            <ac:spMk id="7" creationId="{67D4AD24-045E-4992-C310-93B6EC9E82A9}"/>
          </ac:spMkLst>
        </pc:spChg>
        <pc:picChg chg="del">
          <ac:chgData name="hao deng" userId="9ec2d641e5cb28a8" providerId="LiveId" clId="{E5A6CCF2-E3AC-4C80-B7B2-5C523945E86D}" dt="2023-12-11T15:21:53.317" v="1939" actId="478"/>
          <ac:picMkLst>
            <pc:docMk/>
            <pc:sldMk cId="8806727" sldId="274"/>
            <ac:picMk id="5" creationId="{00D08AF8-512C-43BB-AEE9-156DD999F668}"/>
          </ac:picMkLst>
        </pc:picChg>
        <pc:picChg chg="del mod">
          <ac:chgData name="hao deng" userId="9ec2d641e5cb28a8" providerId="LiveId" clId="{E5A6CCF2-E3AC-4C80-B7B2-5C523945E86D}" dt="2023-12-12T01:53:28.946" v="2190" actId="478"/>
          <ac:picMkLst>
            <pc:docMk/>
            <pc:sldMk cId="8806727" sldId="274"/>
            <ac:picMk id="13" creationId="{9C7CBF7A-D60E-4106-B957-78AF42981EFF}"/>
          </ac:picMkLst>
        </pc:picChg>
      </pc:sldChg>
      <pc:sldChg chg="addSp delSp modSp mod modAnim">
        <pc:chgData name="hao deng" userId="9ec2d641e5cb28a8" providerId="LiveId" clId="{E5A6CCF2-E3AC-4C80-B7B2-5C523945E86D}" dt="2023-12-12T13:12:01.695" v="4586" actId="1076"/>
        <pc:sldMkLst>
          <pc:docMk/>
          <pc:sldMk cId="2446674332" sldId="275"/>
        </pc:sldMkLst>
        <pc:spChg chg="mod">
          <ac:chgData name="hao deng" userId="9ec2d641e5cb28a8" providerId="LiveId" clId="{E5A6CCF2-E3AC-4C80-B7B2-5C523945E86D}" dt="2023-12-12T01:56:30.770" v="2223" actId="14100"/>
          <ac:spMkLst>
            <pc:docMk/>
            <pc:sldMk cId="2446674332" sldId="275"/>
            <ac:spMk id="3" creationId="{3AA5BF75-684F-7546-12F2-641D20E318F5}"/>
          </ac:spMkLst>
        </pc:spChg>
        <pc:picChg chg="add del mod">
          <ac:chgData name="hao deng" userId="9ec2d641e5cb28a8" providerId="LiveId" clId="{E5A6CCF2-E3AC-4C80-B7B2-5C523945E86D}" dt="2023-12-12T13:11:57.701" v="4584" actId="478"/>
          <ac:picMkLst>
            <pc:docMk/>
            <pc:sldMk cId="2446674332" sldId="275"/>
            <ac:picMk id="4" creationId="{161418A7-CC6A-C798-67AF-31BA84B8661B}"/>
          </ac:picMkLst>
        </pc:picChg>
        <pc:picChg chg="add mod">
          <ac:chgData name="hao deng" userId="9ec2d641e5cb28a8" providerId="LiveId" clId="{E5A6CCF2-E3AC-4C80-B7B2-5C523945E86D}" dt="2023-12-12T13:12:01.695" v="4586" actId="1076"/>
          <ac:picMkLst>
            <pc:docMk/>
            <pc:sldMk cId="2446674332" sldId="275"/>
            <ac:picMk id="5" creationId="{E060EEEF-5585-6366-C839-7014D499A929}"/>
          </ac:picMkLst>
        </pc:picChg>
      </pc:sldChg>
      <pc:sldChg chg="addSp delSp modSp mod modAnim">
        <pc:chgData name="hao deng" userId="9ec2d641e5cb28a8" providerId="LiveId" clId="{E5A6CCF2-E3AC-4C80-B7B2-5C523945E86D}" dt="2023-12-11T15:27:56.576" v="2150" actId="1076"/>
        <pc:sldMkLst>
          <pc:docMk/>
          <pc:sldMk cId="3758083783" sldId="276"/>
        </pc:sldMkLst>
        <pc:spChg chg="del">
          <ac:chgData name="hao deng" userId="9ec2d641e5cb28a8" providerId="LiveId" clId="{E5A6CCF2-E3AC-4C80-B7B2-5C523945E86D}" dt="2023-12-11T13:51:46.011" v="17" actId="478"/>
          <ac:spMkLst>
            <pc:docMk/>
            <pc:sldMk cId="3758083783" sldId="276"/>
            <ac:spMk id="2" creationId="{D401E842-8827-D452-701A-BC01AA40C118}"/>
          </ac:spMkLst>
        </pc:spChg>
        <pc:spChg chg="del">
          <ac:chgData name="hao deng" userId="9ec2d641e5cb28a8" providerId="LiveId" clId="{E5A6CCF2-E3AC-4C80-B7B2-5C523945E86D}" dt="2023-12-11T13:14:53.215" v="6"/>
          <ac:spMkLst>
            <pc:docMk/>
            <pc:sldMk cId="3758083783" sldId="276"/>
            <ac:spMk id="3" creationId="{5F94A7D3-EFED-4A89-5956-3865D725B7A5}"/>
          </ac:spMkLst>
        </pc:spChg>
        <pc:spChg chg="add mod">
          <ac:chgData name="hao deng" userId="9ec2d641e5cb28a8" providerId="LiveId" clId="{E5A6CCF2-E3AC-4C80-B7B2-5C523945E86D}" dt="2023-12-11T15:27:56.576" v="2150" actId="1076"/>
          <ac:spMkLst>
            <pc:docMk/>
            <pc:sldMk cId="3758083783" sldId="276"/>
            <ac:spMk id="13" creationId="{364C6098-F578-134C-62DC-273397013756}"/>
          </ac:spMkLst>
        </pc:spChg>
        <pc:spChg chg="add del mod">
          <ac:chgData name="hao deng" userId="9ec2d641e5cb28a8" providerId="LiveId" clId="{E5A6CCF2-E3AC-4C80-B7B2-5C523945E86D}" dt="2023-12-11T13:51:44.694" v="16" actId="478"/>
          <ac:spMkLst>
            <pc:docMk/>
            <pc:sldMk cId="3758083783" sldId="276"/>
            <ac:spMk id="17" creationId="{28EBBDF3-3202-4FF8-F2C9-4A0EA5DEF9E3}"/>
          </ac:spMkLst>
        </pc:spChg>
        <pc:picChg chg="del mod">
          <ac:chgData name="hao deng" userId="9ec2d641e5cb28a8" providerId="LiveId" clId="{E5A6CCF2-E3AC-4C80-B7B2-5C523945E86D}" dt="2023-12-11T13:10:34.664" v="2" actId="21"/>
          <ac:picMkLst>
            <pc:docMk/>
            <pc:sldMk cId="3758083783" sldId="276"/>
            <ac:picMk id="9" creationId="{E0728D11-2FDC-AAE6-F623-63A4E40E401B}"/>
          </ac:picMkLst>
        </pc:picChg>
        <pc:picChg chg="add del mod">
          <ac:chgData name="hao deng" userId="9ec2d641e5cb28a8" providerId="LiveId" clId="{E5A6CCF2-E3AC-4C80-B7B2-5C523945E86D}" dt="2023-12-11T13:51:41.887" v="15" actId="478"/>
          <ac:picMkLst>
            <pc:docMk/>
            <pc:sldMk cId="3758083783" sldId="276"/>
            <ac:picMk id="11" creationId="{67172D50-A6E1-C373-34CE-09522D6B465D}"/>
          </ac:picMkLst>
        </pc:picChg>
        <pc:picChg chg="add mod">
          <ac:chgData name="hao deng" userId="9ec2d641e5cb28a8" providerId="LiveId" clId="{E5A6CCF2-E3AC-4C80-B7B2-5C523945E86D}" dt="2023-12-11T15:10:18.816" v="1470" actId="1036"/>
          <ac:picMkLst>
            <pc:docMk/>
            <pc:sldMk cId="3758083783" sldId="276"/>
            <ac:picMk id="15" creationId="{5B5D0CDE-756B-E94B-A5C3-4F636D7B8812}"/>
          </ac:picMkLst>
        </pc:picChg>
        <pc:picChg chg="add mod">
          <ac:chgData name="hao deng" userId="9ec2d641e5cb28a8" providerId="LiveId" clId="{E5A6CCF2-E3AC-4C80-B7B2-5C523945E86D}" dt="2023-12-11T14:29:08.835" v="464" actId="1076"/>
          <ac:picMkLst>
            <pc:docMk/>
            <pc:sldMk cId="3758083783" sldId="276"/>
            <ac:picMk id="19" creationId="{FBD179C4-8791-5591-2B53-922939A8DB53}"/>
          </ac:picMkLst>
        </pc:picChg>
        <pc:picChg chg="add mod">
          <ac:chgData name="hao deng" userId="9ec2d641e5cb28a8" providerId="LiveId" clId="{E5A6CCF2-E3AC-4C80-B7B2-5C523945E86D}" dt="2023-12-11T14:29:15.009" v="467" actId="1076"/>
          <ac:picMkLst>
            <pc:docMk/>
            <pc:sldMk cId="3758083783" sldId="276"/>
            <ac:picMk id="21" creationId="{D4042546-0829-2E36-E646-12FA3731753A}"/>
          </ac:picMkLst>
        </pc:picChg>
        <pc:picChg chg="add mod">
          <ac:chgData name="hao deng" userId="9ec2d641e5cb28a8" providerId="LiveId" clId="{E5A6CCF2-E3AC-4C80-B7B2-5C523945E86D}" dt="2023-12-11T14:29:12.524" v="466" actId="1076"/>
          <ac:picMkLst>
            <pc:docMk/>
            <pc:sldMk cId="3758083783" sldId="276"/>
            <ac:picMk id="23" creationId="{1A7F227B-EFF3-B7B6-0336-BC0DAE0F3340}"/>
          </ac:picMkLst>
        </pc:picChg>
        <pc:picChg chg="add mod">
          <ac:chgData name="hao deng" userId="9ec2d641e5cb28a8" providerId="LiveId" clId="{E5A6CCF2-E3AC-4C80-B7B2-5C523945E86D}" dt="2023-12-11T14:29:10.646" v="465" actId="1076"/>
          <ac:picMkLst>
            <pc:docMk/>
            <pc:sldMk cId="3758083783" sldId="276"/>
            <ac:picMk id="25" creationId="{241B7AE7-BD9D-F485-71EA-B690E2E271EC}"/>
          </ac:picMkLst>
        </pc:picChg>
      </pc:sldChg>
      <pc:sldChg chg="delSp add del mod ord delAnim">
        <pc:chgData name="hao deng" userId="9ec2d641e5cb28a8" providerId="LiveId" clId="{E5A6CCF2-E3AC-4C80-B7B2-5C523945E86D}" dt="2023-12-11T14:29:39.710" v="472" actId="47"/>
        <pc:sldMkLst>
          <pc:docMk/>
          <pc:sldMk cId="2171471043" sldId="277"/>
        </pc:sldMkLst>
        <pc:spChg chg="del">
          <ac:chgData name="hao deng" userId="9ec2d641e5cb28a8" providerId="LiveId" clId="{E5A6CCF2-E3AC-4C80-B7B2-5C523945E86D}" dt="2023-12-11T14:17:14.129" v="59" actId="478"/>
          <ac:spMkLst>
            <pc:docMk/>
            <pc:sldMk cId="2171471043" sldId="277"/>
            <ac:spMk id="6" creationId="{7216EC9F-CB5B-42FE-8EE7-CDF40481F363}"/>
          </ac:spMkLst>
        </pc:spChg>
      </pc:sldChg>
      <pc:sldChg chg="addSp delSp modSp add mod modAnim replTag modNotesTx">
        <pc:chgData name="hao deng" userId="9ec2d641e5cb28a8" providerId="LiveId" clId="{E5A6CCF2-E3AC-4C80-B7B2-5C523945E86D}" dt="2023-12-12T15:36:33.083" v="5759"/>
        <pc:sldMkLst>
          <pc:docMk/>
          <pc:sldMk cId="310842525" sldId="278"/>
        </pc:sldMkLst>
        <pc:spChg chg="del mod">
          <ac:chgData name="hao deng" userId="9ec2d641e5cb28a8" providerId="LiveId" clId="{E5A6CCF2-E3AC-4C80-B7B2-5C523945E86D}" dt="2023-12-11T14:24:23.628" v="74"/>
          <ac:spMkLst>
            <pc:docMk/>
            <pc:sldMk cId="310842525" sldId="278"/>
            <ac:spMk id="2" creationId="{494932F8-9DCE-CD7B-87EE-291EA2E9AAF8}"/>
          </ac:spMkLst>
        </pc:spChg>
        <pc:spChg chg="del mod">
          <ac:chgData name="hao deng" userId="9ec2d641e5cb28a8" providerId="LiveId" clId="{E5A6CCF2-E3AC-4C80-B7B2-5C523945E86D}" dt="2023-12-11T14:24:23.628" v="74"/>
          <ac:spMkLst>
            <pc:docMk/>
            <pc:sldMk cId="310842525" sldId="278"/>
            <ac:spMk id="3" creationId="{3ECB9F32-3EDA-CBF4-AC2F-F2611492934D}"/>
          </ac:spMkLst>
        </pc:spChg>
        <pc:spChg chg="add mod replST">
          <ac:chgData name="hao deng" userId="9ec2d641e5cb28a8" providerId="LiveId" clId="{E5A6CCF2-E3AC-4C80-B7B2-5C523945E86D}" dt="2023-12-11T14:27:22.544" v="395" actId="20577"/>
          <ac:spMkLst>
            <pc:docMk/>
            <pc:sldMk cId="310842525" sldId="278"/>
            <ac:spMk id="6" creationId="{56B80685-96E9-9628-C792-2DF6A071A2DE}"/>
          </ac:spMkLst>
        </pc:spChg>
        <pc:spChg chg="add mod replST">
          <ac:chgData name="hao deng" userId="9ec2d641e5cb28a8" providerId="LiveId" clId="{E5A6CCF2-E3AC-4C80-B7B2-5C523945E86D}" dt="2023-12-11T14:27:33.029" v="401" actId="6549"/>
          <ac:spMkLst>
            <pc:docMk/>
            <pc:sldMk cId="310842525" sldId="278"/>
            <ac:spMk id="7" creationId="{A361FB9F-CC77-9A58-90A9-5A4E9ECA778B}"/>
          </ac:spMkLst>
        </pc:spChg>
        <pc:spChg chg="add mod replST">
          <ac:chgData name="hao deng" userId="9ec2d641e5cb28a8" providerId="LiveId" clId="{E5A6CCF2-E3AC-4C80-B7B2-5C523945E86D}" dt="2023-12-12T02:01:51.683" v="2403"/>
          <ac:spMkLst>
            <pc:docMk/>
            <pc:sldMk cId="310842525" sldId="278"/>
            <ac:spMk id="8" creationId="{9B27256F-C3DE-116C-511C-9307EC5D87B9}"/>
          </ac:spMkLst>
        </pc:spChg>
        <pc:spChg chg="add mod replST">
          <ac:chgData name="hao deng" userId="9ec2d641e5cb28a8" providerId="LiveId" clId="{E5A6CCF2-E3AC-4C80-B7B2-5C523945E86D}" dt="2023-12-12T02:01:49.611" v="2398" actId="113"/>
          <ac:spMkLst>
            <pc:docMk/>
            <pc:sldMk cId="310842525" sldId="278"/>
            <ac:spMk id="9" creationId="{EBE42E26-D255-1778-F36B-ACCDFA6C02EF}"/>
          </ac:spMkLst>
        </pc:spChg>
        <pc:spChg chg="add mod replST">
          <ac:chgData name="hao deng" userId="9ec2d641e5cb28a8" providerId="LiveId" clId="{E5A6CCF2-E3AC-4C80-B7B2-5C523945E86D}" dt="2023-12-11T14:28:08.609" v="433"/>
          <ac:spMkLst>
            <pc:docMk/>
            <pc:sldMk cId="310842525" sldId="278"/>
            <ac:spMk id="10" creationId="{70F14D63-EFFA-2D92-7BFB-221E9561114D}"/>
          </ac:spMkLst>
        </pc:spChg>
        <pc:spChg chg="add mod replST">
          <ac:chgData name="hao deng" userId="9ec2d641e5cb28a8" providerId="LiveId" clId="{E5A6CCF2-E3AC-4C80-B7B2-5C523945E86D}" dt="2023-12-11T14:24:23.934" v="186"/>
          <ac:spMkLst>
            <pc:docMk/>
            <pc:sldMk cId="310842525" sldId="278"/>
            <ac:spMk id="11" creationId="{DD9A087B-897C-C3DF-852D-0BBA9A54AAEB}"/>
          </ac:spMkLst>
        </pc:spChg>
        <pc:spChg chg="add mod replST">
          <ac:chgData name="hao deng" userId="9ec2d641e5cb28a8" providerId="LiveId" clId="{E5A6CCF2-E3AC-4C80-B7B2-5C523945E86D}" dt="2023-12-11T14:24:23.945" v="212"/>
          <ac:spMkLst>
            <pc:docMk/>
            <pc:sldMk cId="310842525" sldId="278"/>
            <ac:spMk id="12" creationId="{B7B7E6E8-6461-54D9-14C1-07396C37CB10}"/>
          </ac:spMkLst>
        </pc:spChg>
        <pc:spChg chg="add mod replST">
          <ac:chgData name="hao deng" userId="9ec2d641e5cb28a8" providerId="LiveId" clId="{E5A6CCF2-E3AC-4C80-B7B2-5C523945E86D}" dt="2023-12-11T14:24:23.955" v="238"/>
          <ac:spMkLst>
            <pc:docMk/>
            <pc:sldMk cId="310842525" sldId="278"/>
            <ac:spMk id="13" creationId="{60E64372-101A-A282-1B22-60ACEC611CEC}"/>
          </ac:spMkLst>
        </pc:spChg>
        <pc:spChg chg="add mod replST">
          <ac:chgData name="hao deng" userId="9ec2d641e5cb28a8" providerId="LiveId" clId="{E5A6CCF2-E3AC-4C80-B7B2-5C523945E86D}" dt="2023-12-11T14:24:23.965" v="264"/>
          <ac:spMkLst>
            <pc:docMk/>
            <pc:sldMk cId="310842525" sldId="278"/>
            <ac:spMk id="14" creationId="{8C6A3E58-A8DC-BB6E-7581-6613949C0C72}"/>
          </ac:spMkLst>
        </pc:spChg>
        <pc:spChg chg="add mod replST">
          <ac:chgData name="hao deng" userId="9ec2d641e5cb28a8" providerId="LiveId" clId="{E5A6CCF2-E3AC-4C80-B7B2-5C523945E86D}" dt="2023-12-11T14:24:23.977" v="284"/>
          <ac:spMkLst>
            <pc:docMk/>
            <pc:sldMk cId="310842525" sldId="278"/>
            <ac:spMk id="15" creationId="{638C63E1-C19F-62C9-723F-A0785DDA2347}"/>
          </ac:spMkLst>
        </pc:spChg>
        <pc:spChg chg="add mod replST">
          <ac:chgData name="hao deng" userId="9ec2d641e5cb28a8" providerId="LiveId" clId="{E5A6CCF2-E3AC-4C80-B7B2-5C523945E86D}" dt="2023-12-12T15:36:33.082" v="5756"/>
          <ac:spMkLst>
            <pc:docMk/>
            <pc:sldMk cId="310842525" sldId="278"/>
            <ac:spMk id="16" creationId="{6294E11E-D478-57A5-BD27-785A4D83B432}"/>
          </ac:spMkLst>
        </pc:spChg>
        <pc:spChg chg="add mod replST">
          <ac:chgData name="hao deng" userId="9ec2d641e5cb28a8" providerId="LiveId" clId="{E5A6CCF2-E3AC-4C80-B7B2-5C523945E86D}" dt="2023-12-11T14:24:24.009" v="338"/>
          <ac:spMkLst>
            <pc:docMk/>
            <pc:sldMk cId="310842525" sldId="278"/>
            <ac:spMk id="17" creationId="{8995484C-AF88-64C1-0C32-BC83025E2BCE}"/>
          </ac:spMkLst>
        </pc:spChg>
        <pc:spChg chg="add mod replST">
          <ac:chgData name="hao deng" userId="9ec2d641e5cb28a8" providerId="LiveId" clId="{E5A6CCF2-E3AC-4C80-B7B2-5C523945E86D}" dt="2023-12-11T14:24:24.009" v="338"/>
          <ac:spMkLst>
            <pc:docMk/>
            <pc:sldMk cId="310842525" sldId="278"/>
            <ac:spMk id="18" creationId="{C32F89F4-77D6-BB67-24B8-92F958BDC122}"/>
          </ac:spMkLst>
        </pc:spChg>
        <pc:spChg chg="add mod replST">
          <ac:chgData name="hao deng" userId="9ec2d641e5cb28a8" providerId="LiveId" clId="{E5A6CCF2-E3AC-4C80-B7B2-5C523945E86D}" dt="2023-12-11T14:24:24.009" v="338"/>
          <ac:spMkLst>
            <pc:docMk/>
            <pc:sldMk cId="310842525" sldId="278"/>
            <ac:spMk id="19" creationId="{7B0BA57C-B9E7-1A04-0D1B-656A800D5201}"/>
          </ac:spMkLst>
        </pc:spChg>
        <pc:spChg chg="add mod">
          <ac:chgData name="hao deng" userId="9ec2d641e5cb28a8" providerId="LiveId" clId="{E5A6CCF2-E3AC-4C80-B7B2-5C523945E86D}" dt="2023-12-11T14:30:32.949" v="543" actId="6549"/>
          <ac:spMkLst>
            <pc:docMk/>
            <pc:sldMk cId="310842525" sldId="278"/>
            <ac:spMk id="26" creationId="{4CDFF2CE-A8A1-AD12-5885-B1B0CF37482C}"/>
          </ac:spMkLst>
        </pc:spChg>
        <pc:grpChg chg="add mod replST">
          <ac:chgData name="hao deng" userId="9ec2d641e5cb28a8" providerId="LiveId" clId="{E5A6CCF2-E3AC-4C80-B7B2-5C523945E86D}" dt="2023-12-12T15:36:33.083" v="5757"/>
          <ac:grpSpMkLst>
            <pc:docMk/>
            <pc:sldMk cId="310842525" sldId="278"/>
            <ac:grpSpMk id="20" creationId="{EB6D7D96-A993-5243-194E-7111AAB525AA}"/>
          </ac:grpSpMkLst>
        </pc:grpChg>
        <pc:picChg chg="add mod ord replST">
          <ac:chgData name="hao deng" userId="9ec2d641e5cb28a8" providerId="LiveId" clId="{E5A6CCF2-E3AC-4C80-B7B2-5C523945E86D}" dt="2023-12-12T15:36:33.083" v="5759"/>
          <ac:picMkLst>
            <pc:docMk/>
            <pc:sldMk cId="310842525" sldId="278"/>
            <ac:picMk id="5" creationId="{F2872E10-F671-ED18-FB89-BB59503F40D3}"/>
          </ac:picMkLst>
        </pc:picChg>
        <pc:picChg chg="add del">
          <ac:chgData name="hao deng" userId="9ec2d641e5cb28a8" providerId="LiveId" clId="{E5A6CCF2-E3AC-4C80-B7B2-5C523945E86D}" dt="2023-12-11T14:24:35.830" v="356" actId="22"/>
          <ac:picMkLst>
            <pc:docMk/>
            <pc:sldMk cId="310842525" sldId="278"/>
            <ac:picMk id="22" creationId="{B074D890-C2E9-6A21-9033-D3B0116D954A}"/>
          </ac:picMkLst>
        </pc:picChg>
        <pc:picChg chg="add del">
          <ac:chgData name="hao deng" userId="9ec2d641e5cb28a8" providerId="LiveId" clId="{E5A6CCF2-E3AC-4C80-B7B2-5C523945E86D}" dt="2023-12-11T14:24:43.990" v="364" actId="22"/>
          <ac:picMkLst>
            <pc:docMk/>
            <pc:sldMk cId="310842525" sldId="278"/>
            <ac:picMk id="24" creationId="{820CA769-236D-7459-A3B2-B5871539A7A8}"/>
          </ac:picMkLst>
        </pc:picChg>
      </pc:sldChg>
      <pc:sldChg chg="modSp add mod ord modNotesTx">
        <pc:chgData name="hao deng" userId="9ec2d641e5cb28a8" providerId="LiveId" clId="{E5A6CCF2-E3AC-4C80-B7B2-5C523945E86D}" dt="2023-12-12T15:37:03.686" v="5806"/>
        <pc:sldMkLst>
          <pc:docMk/>
          <pc:sldMk cId="2039896939" sldId="279"/>
        </pc:sldMkLst>
        <pc:spChg chg="mod">
          <ac:chgData name="hao deng" userId="9ec2d641e5cb28a8" providerId="LiveId" clId="{E5A6CCF2-E3AC-4C80-B7B2-5C523945E86D}" dt="2023-12-11T14:54:58.727" v="990" actId="207"/>
          <ac:spMkLst>
            <pc:docMk/>
            <pc:sldMk cId="2039896939" sldId="279"/>
            <ac:spMk id="6" creationId="{56B80685-96E9-9628-C792-2DF6A071A2DE}"/>
          </ac:spMkLst>
        </pc:spChg>
        <pc:spChg chg="mod">
          <ac:chgData name="hao deng" userId="9ec2d641e5cb28a8" providerId="LiveId" clId="{E5A6CCF2-E3AC-4C80-B7B2-5C523945E86D}" dt="2023-12-11T14:39:09.867" v="740" actId="6549"/>
          <ac:spMkLst>
            <pc:docMk/>
            <pc:sldMk cId="2039896939" sldId="279"/>
            <ac:spMk id="7" creationId="{A361FB9F-CC77-9A58-90A9-5A4E9ECA778B}"/>
          </ac:spMkLst>
        </pc:spChg>
        <pc:spChg chg="mod">
          <ac:chgData name="hao deng" userId="9ec2d641e5cb28a8" providerId="LiveId" clId="{E5A6CCF2-E3AC-4C80-B7B2-5C523945E86D}" dt="2023-12-11T14:39:11.097" v="745" actId="6549"/>
          <ac:spMkLst>
            <pc:docMk/>
            <pc:sldMk cId="2039896939" sldId="279"/>
            <ac:spMk id="8" creationId="{9B27256F-C3DE-116C-511C-9307EC5D87B9}"/>
          </ac:spMkLst>
        </pc:spChg>
        <pc:spChg chg="mod">
          <ac:chgData name="hao deng" userId="9ec2d641e5cb28a8" providerId="LiveId" clId="{E5A6CCF2-E3AC-4C80-B7B2-5C523945E86D}" dt="2023-12-11T14:39:12.669" v="750" actId="6549"/>
          <ac:spMkLst>
            <pc:docMk/>
            <pc:sldMk cId="2039896939" sldId="279"/>
            <ac:spMk id="9" creationId="{EBE42E26-D255-1778-F36B-ACCDFA6C02EF}"/>
          </ac:spMkLst>
        </pc:spChg>
        <pc:spChg chg="mod">
          <ac:chgData name="hao deng" userId="9ec2d641e5cb28a8" providerId="LiveId" clId="{E5A6CCF2-E3AC-4C80-B7B2-5C523945E86D}" dt="2023-12-11T14:39:15.012" v="756" actId="6549"/>
          <ac:spMkLst>
            <pc:docMk/>
            <pc:sldMk cId="2039896939" sldId="279"/>
            <ac:spMk id="10" creationId="{70F14D63-EFFA-2D92-7BFB-221E9561114D}"/>
          </ac:spMkLst>
        </pc:spChg>
        <pc:spChg chg="mod">
          <ac:chgData name="hao deng" userId="9ec2d641e5cb28a8" providerId="LiveId" clId="{E5A6CCF2-E3AC-4C80-B7B2-5C523945E86D}" dt="2023-12-12T15:37:03.685" v="5803"/>
          <ac:spMkLst>
            <pc:docMk/>
            <pc:sldMk cId="2039896939" sldId="279"/>
            <ac:spMk id="16" creationId="{6294E11E-D478-57A5-BD27-785A4D83B432}"/>
          </ac:spMkLst>
        </pc:spChg>
        <pc:spChg chg="mod">
          <ac:chgData name="hao deng" userId="9ec2d641e5cb28a8" providerId="LiveId" clId="{E5A6CCF2-E3AC-4C80-B7B2-5C523945E86D}" dt="2023-12-12T15:36:59.560" v="5798" actId="14100"/>
          <ac:spMkLst>
            <pc:docMk/>
            <pc:sldMk cId="2039896939" sldId="279"/>
            <ac:spMk id="26" creationId="{4CDFF2CE-A8A1-AD12-5885-B1B0CF37482C}"/>
          </ac:spMkLst>
        </pc:spChg>
        <pc:grpChg chg="mod">
          <ac:chgData name="hao deng" userId="9ec2d641e5cb28a8" providerId="LiveId" clId="{E5A6CCF2-E3AC-4C80-B7B2-5C523945E86D}" dt="2023-12-12T15:37:03.686" v="5804"/>
          <ac:grpSpMkLst>
            <pc:docMk/>
            <pc:sldMk cId="2039896939" sldId="279"/>
            <ac:grpSpMk id="20" creationId="{EB6D7D96-A993-5243-194E-7111AAB525AA}"/>
          </ac:grpSpMkLst>
        </pc:grpChg>
        <pc:picChg chg="mod ord">
          <ac:chgData name="hao deng" userId="9ec2d641e5cb28a8" providerId="LiveId" clId="{E5A6CCF2-E3AC-4C80-B7B2-5C523945E86D}" dt="2023-12-12T15:37:03.686" v="5806"/>
          <ac:picMkLst>
            <pc:docMk/>
            <pc:sldMk cId="2039896939" sldId="279"/>
            <ac:picMk id="5" creationId="{F2872E10-F671-ED18-FB89-BB59503F40D3}"/>
          </ac:picMkLst>
        </pc:picChg>
      </pc:sldChg>
      <pc:sldChg chg="add del">
        <pc:chgData name="hao deng" userId="9ec2d641e5cb28a8" providerId="LiveId" clId="{E5A6CCF2-E3AC-4C80-B7B2-5C523945E86D}" dt="2023-12-11T14:34:28.933" v="588"/>
        <pc:sldMkLst>
          <pc:docMk/>
          <pc:sldMk cId="3196813385" sldId="279"/>
        </pc:sldMkLst>
      </pc:sldChg>
      <pc:sldChg chg="modSp add del mod ord">
        <pc:chgData name="hao deng" userId="9ec2d641e5cb28a8" providerId="LiveId" clId="{E5A6CCF2-E3AC-4C80-B7B2-5C523945E86D}" dt="2023-12-11T15:03:17.115" v="1216" actId="47"/>
        <pc:sldMkLst>
          <pc:docMk/>
          <pc:sldMk cId="1731453539" sldId="280"/>
        </pc:sldMkLst>
        <pc:spChg chg="mod">
          <ac:chgData name="hao deng" userId="9ec2d641e5cb28a8" providerId="LiveId" clId="{E5A6CCF2-E3AC-4C80-B7B2-5C523945E86D}" dt="2023-12-11T15:03:11.061" v="1212"/>
          <ac:spMkLst>
            <pc:docMk/>
            <pc:sldMk cId="1731453539" sldId="280"/>
            <ac:spMk id="16" creationId="{6294E11E-D478-57A5-BD27-785A4D83B432}"/>
          </ac:spMkLst>
        </pc:spChg>
        <pc:grpChg chg="mod">
          <ac:chgData name="hao deng" userId="9ec2d641e5cb28a8" providerId="LiveId" clId="{E5A6CCF2-E3AC-4C80-B7B2-5C523945E86D}" dt="2023-12-11T15:03:11.062" v="1213"/>
          <ac:grpSpMkLst>
            <pc:docMk/>
            <pc:sldMk cId="1731453539" sldId="280"/>
            <ac:grpSpMk id="20" creationId="{EB6D7D96-A993-5243-194E-7111AAB525AA}"/>
          </ac:grpSpMkLst>
        </pc:grpChg>
        <pc:picChg chg="mod ord">
          <ac:chgData name="hao deng" userId="9ec2d641e5cb28a8" providerId="LiveId" clId="{E5A6CCF2-E3AC-4C80-B7B2-5C523945E86D}" dt="2023-12-11T15:03:11.062" v="1215"/>
          <ac:picMkLst>
            <pc:docMk/>
            <pc:sldMk cId="1731453539" sldId="280"/>
            <ac:picMk id="5" creationId="{F2872E10-F671-ED18-FB89-BB59503F40D3}"/>
          </ac:picMkLst>
        </pc:picChg>
      </pc:sldChg>
      <pc:sldChg chg="modSp add mod ord modNotesTx">
        <pc:chgData name="hao deng" userId="9ec2d641e5cb28a8" providerId="LiveId" clId="{E5A6CCF2-E3AC-4C80-B7B2-5C523945E86D}" dt="2023-12-12T15:37:05.256" v="5810"/>
        <pc:sldMkLst>
          <pc:docMk/>
          <pc:sldMk cId="2811269646" sldId="281"/>
        </pc:sldMkLst>
        <pc:spChg chg="mod">
          <ac:chgData name="hao deng" userId="9ec2d641e5cb28a8" providerId="LiveId" clId="{E5A6CCF2-E3AC-4C80-B7B2-5C523945E86D}" dt="2023-12-12T02:15:38.874" v="2771" actId="20577"/>
          <ac:spMkLst>
            <pc:docMk/>
            <pc:sldMk cId="2811269646" sldId="281"/>
            <ac:spMk id="6" creationId="{56B80685-96E9-9628-C792-2DF6A071A2DE}"/>
          </ac:spMkLst>
        </pc:spChg>
        <pc:spChg chg="mod">
          <ac:chgData name="hao deng" userId="9ec2d641e5cb28a8" providerId="LiveId" clId="{E5A6CCF2-E3AC-4C80-B7B2-5C523945E86D}" dt="2023-12-12T02:08:33.534" v="2594" actId="120"/>
          <ac:spMkLst>
            <pc:docMk/>
            <pc:sldMk cId="2811269646" sldId="281"/>
            <ac:spMk id="7" creationId="{A361FB9F-CC77-9A58-90A9-5A4E9ECA778B}"/>
          </ac:spMkLst>
        </pc:spChg>
        <pc:spChg chg="mod">
          <ac:chgData name="hao deng" userId="9ec2d641e5cb28a8" providerId="LiveId" clId="{E5A6CCF2-E3AC-4C80-B7B2-5C523945E86D}" dt="2023-12-12T02:08:42.887" v="2609" actId="20577"/>
          <ac:spMkLst>
            <pc:docMk/>
            <pc:sldMk cId="2811269646" sldId="281"/>
            <ac:spMk id="8" creationId="{9B27256F-C3DE-116C-511C-9307EC5D87B9}"/>
          </ac:spMkLst>
        </pc:spChg>
        <pc:spChg chg="mod">
          <ac:chgData name="hao deng" userId="9ec2d641e5cb28a8" providerId="LiveId" clId="{E5A6CCF2-E3AC-4C80-B7B2-5C523945E86D}" dt="2023-12-12T02:09:00.807" v="2630" actId="20577"/>
          <ac:spMkLst>
            <pc:docMk/>
            <pc:sldMk cId="2811269646" sldId="281"/>
            <ac:spMk id="9" creationId="{EBE42E26-D255-1778-F36B-ACCDFA6C02EF}"/>
          </ac:spMkLst>
        </pc:spChg>
        <pc:spChg chg="mod">
          <ac:chgData name="hao deng" userId="9ec2d641e5cb28a8" providerId="LiveId" clId="{E5A6CCF2-E3AC-4C80-B7B2-5C523945E86D}" dt="2023-12-12T02:09:14.423" v="2638" actId="120"/>
          <ac:spMkLst>
            <pc:docMk/>
            <pc:sldMk cId="2811269646" sldId="281"/>
            <ac:spMk id="10" creationId="{70F14D63-EFFA-2D92-7BFB-221E9561114D}"/>
          </ac:spMkLst>
        </pc:spChg>
        <pc:spChg chg="mod">
          <ac:chgData name="hao deng" userId="9ec2d641e5cb28a8" providerId="LiveId" clId="{E5A6CCF2-E3AC-4C80-B7B2-5C523945E86D}" dt="2023-12-12T15:37:05.255" v="5807"/>
          <ac:spMkLst>
            <pc:docMk/>
            <pc:sldMk cId="2811269646" sldId="281"/>
            <ac:spMk id="16" creationId="{6294E11E-D478-57A5-BD27-785A4D83B432}"/>
          </ac:spMkLst>
        </pc:spChg>
        <pc:grpChg chg="mod">
          <ac:chgData name="hao deng" userId="9ec2d641e5cb28a8" providerId="LiveId" clId="{E5A6CCF2-E3AC-4C80-B7B2-5C523945E86D}" dt="2023-12-12T15:37:05.255" v="5808"/>
          <ac:grpSpMkLst>
            <pc:docMk/>
            <pc:sldMk cId="2811269646" sldId="281"/>
            <ac:grpSpMk id="20" creationId="{EB6D7D96-A993-5243-194E-7111AAB525AA}"/>
          </ac:grpSpMkLst>
        </pc:grpChg>
        <pc:picChg chg="mod ord">
          <ac:chgData name="hao deng" userId="9ec2d641e5cb28a8" providerId="LiveId" clId="{E5A6CCF2-E3AC-4C80-B7B2-5C523945E86D}" dt="2023-12-12T15:37:05.256" v="5810"/>
          <ac:picMkLst>
            <pc:docMk/>
            <pc:sldMk cId="2811269646" sldId="281"/>
            <ac:picMk id="5" creationId="{F2872E10-F671-ED18-FB89-BB59503F40D3}"/>
          </ac:picMkLst>
        </pc:picChg>
      </pc:sldChg>
      <pc:sldChg chg="addSp delSp modSp add del mod">
        <pc:chgData name="hao deng" userId="9ec2d641e5cb28a8" providerId="LiveId" clId="{E5A6CCF2-E3AC-4C80-B7B2-5C523945E86D}" dt="2023-12-12T01:54:51.940" v="2205" actId="47"/>
        <pc:sldMkLst>
          <pc:docMk/>
          <pc:sldMk cId="561826160" sldId="282"/>
        </pc:sldMkLst>
        <pc:spChg chg="add del mod">
          <ac:chgData name="hao deng" userId="9ec2d641e5cb28a8" providerId="LiveId" clId="{E5A6CCF2-E3AC-4C80-B7B2-5C523945E86D}" dt="2023-12-11T14:56:39.652" v="1027" actId="478"/>
          <ac:spMkLst>
            <pc:docMk/>
            <pc:sldMk cId="561826160" sldId="282"/>
            <ac:spMk id="2" creationId="{80B83A19-E4DB-9763-15D5-0F2EA98B20A7}"/>
          </ac:spMkLst>
        </pc:spChg>
        <pc:spChg chg="add del mod">
          <ac:chgData name="hao deng" userId="9ec2d641e5cb28a8" providerId="LiveId" clId="{E5A6CCF2-E3AC-4C80-B7B2-5C523945E86D}" dt="2023-12-12T01:54:31.663" v="2196" actId="478"/>
          <ac:spMkLst>
            <pc:docMk/>
            <pc:sldMk cId="561826160" sldId="282"/>
            <ac:spMk id="3" creationId="{4B4AD416-7F20-3218-17F3-BFB241860918}"/>
          </ac:spMkLst>
        </pc:spChg>
        <pc:spChg chg="del">
          <ac:chgData name="hao deng" userId="9ec2d641e5cb28a8" providerId="LiveId" clId="{E5A6CCF2-E3AC-4C80-B7B2-5C523945E86D}" dt="2023-12-11T14:56:00.652" v="1019" actId="478"/>
          <ac:spMkLst>
            <pc:docMk/>
            <pc:sldMk cId="561826160" sldId="282"/>
            <ac:spMk id="5" creationId="{93CE0FA5-17B4-4B11-B85C-83A815D786EA}"/>
          </ac:spMkLst>
        </pc:spChg>
        <pc:spChg chg="add mod">
          <ac:chgData name="hao deng" userId="9ec2d641e5cb28a8" providerId="LiveId" clId="{E5A6CCF2-E3AC-4C80-B7B2-5C523945E86D}" dt="2023-12-12T01:54:37.852" v="2199" actId="21"/>
          <ac:spMkLst>
            <pc:docMk/>
            <pc:sldMk cId="561826160" sldId="282"/>
            <ac:spMk id="7" creationId="{9A909575-EB7A-C9BA-2C21-7B153E8EECB7}"/>
          </ac:spMkLst>
        </pc:spChg>
        <pc:picChg chg="del mod">
          <ac:chgData name="hao deng" userId="9ec2d641e5cb28a8" providerId="LiveId" clId="{E5A6CCF2-E3AC-4C80-B7B2-5C523945E86D}" dt="2023-12-12T01:54:34.963" v="2198" actId="478"/>
          <ac:picMkLst>
            <pc:docMk/>
            <pc:sldMk cId="561826160" sldId="282"/>
            <ac:picMk id="4" creationId="{89BFB426-A926-4A32-970E-427E72E93FA2}"/>
          </ac:picMkLst>
        </pc:picChg>
        <pc:picChg chg="add del mod">
          <ac:chgData name="hao deng" userId="9ec2d641e5cb28a8" providerId="LiveId" clId="{E5A6CCF2-E3AC-4C80-B7B2-5C523945E86D}" dt="2023-12-12T01:54:37.852" v="2199" actId="21"/>
          <ac:picMkLst>
            <pc:docMk/>
            <pc:sldMk cId="561826160" sldId="282"/>
            <ac:picMk id="5" creationId="{F1AA95CA-4C8A-7D18-92B7-7E59EB7F1E62}"/>
          </ac:picMkLst>
        </pc:picChg>
        <pc:picChg chg="del mod">
          <ac:chgData name="hao deng" userId="9ec2d641e5cb28a8" providerId="LiveId" clId="{E5A6CCF2-E3AC-4C80-B7B2-5C523945E86D}" dt="2023-12-12T01:54:29.336" v="2195" actId="478"/>
          <ac:picMkLst>
            <pc:docMk/>
            <pc:sldMk cId="561826160" sldId="282"/>
            <ac:picMk id="9" creationId="{2DDE5374-F333-4664-A087-95D7369F71C6}"/>
          </ac:picMkLst>
        </pc:picChg>
      </pc:sldChg>
      <pc:sldChg chg="delSp modSp add del mod modShow">
        <pc:chgData name="hao deng" userId="9ec2d641e5cb28a8" providerId="LiveId" clId="{E5A6CCF2-E3AC-4C80-B7B2-5C523945E86D}" dt="2023-12-12T01:55:37.560" v="2213" actId="47"/>
        <pc:sldMkLst>
          <pc:docMk/>
          <pc:sldMk cId="1330509647" sldId="283"/>
        </pc:sldMkLst>
        <pc:spChg chg="del mod">
          <ac:chgData name="hao deng" userId="9ec2d641e5cb28a8" providerId="LiveId" clId="{E5A6CCF2-E3AC-4C80-B7B2-5C523945E86D}" dt="2023-12-11T15:00:05.137" v="1155" actId="478"/>
          <ac:spMkLst>
            <pc:docMk/>
            <pc:sldMk cId="1330509647" sldId="283"/>
            <ac:spMk id="7" creationId="{C9AAF9E7-E554-4F08-BCA2-B8BB9F82874B}"/>
          </ac:spMkLst>
        </pc:spChg>
        <pc:picChg chg="mod">
          <ac:chgData name="hao deng" userId="9ec2d641e5cb28a8" providerId="LiveId" clId="{E5A6CCF2-E3AC-4C80-B7B2-5C523945E86D}" dt="2023-12-11T15:00:32.239" v="1160" actId="1076"/>
          <ac:picMkLst>
            <pc:docMk/>
            <pc:sldMk cId="1330509647" sldId="283"/>
            <ac:picMk id="4" creationId="{C8F9E3C8-7455-4147-9841-B4D23ADBDD67}"/>
          </ac:picMkLst>
        </pc:picChg>
        <pc:picChg chg="mod">
          <ac:chgData name="hao deng" userId="9ec2d641e5cb28a8" providerId="LiveId" clId="{E5A6CCF2-E3AC-4C80-B7B2-5C523945E86D}" dt="2023-12-11T15:00:35.957" v="1161" actId="1076"/>
          <ac:picMkLst>
            <pc:docMk/>
            <pc:sldMk cId="1330509647" sldId="283"/>
            <ac:picMk id="9" creationId="{4EBE47D3-F402-4F21-B2AE-99DCE6C64293}"/>
          </ac:picMkLst>
        </pc:picChg>
        <pc:picChg chg="mod">
          <ac:chgData name="hao deng" userId="9ec2d641e5cb28a8" providerId="LiveId" clId="{E5A6CCF2-E3AC-4C80-B7B2-5C523945E86D}" dt="2023-12-11T14:59:47.211" v="1152" actId="1076"/>
          <ac:picMkLst>
            <pc:docMk/>
            <pc:sldMk cId="1330509647" sldId="283"/>
            <ac:picMk id="12" creationId="{BBD80AAF-CA0D-44BD-8556-2B39F010AAC2}"/>
          </ac:picMkLst>
        </pc:picChg>
      </pc:sldChg>
      <pc:sldChg chg="addSp delSp modSp add mod ord modAnim">
        <pc:chgData name="hao deng" userId="9ec2d641e5cb28a8" providerId="LiveId" clId="{E5A6CCF2-E3AC-4C80-B7B2-5C523945E86D}" dt="2023-12-12T07:36:28.334" v="4139" actId="1076"/>
        <pc:sldMkLst>
          <pc:docMk/>
          <pc:sldMk cId="643399430" sldId="284"/>
        </pc:sldMkLst>
        <pc:spChg chg="mod">
          <ac:chgData name="hao deng" userId="9ec2d641e5cb28a8" providerId="LiveId" clId="{E5A6CCF2-E3AC-4C80-B7B2-5C523945E86D}" dt="2023-12-11T15:23:41.099" v="2060" actId="1076"/>
          <ac:spMkLst>
            <pc:docMk/>
            <pc:sldMk cId="643399430" sldId="284"/>
            <ac:spMk id="7" creationId="{C9AAF9E7-E554-4F08-BCA2-B8BB9F82874B}"/>
          </ac:spMkLst>
        </pc:spChg>
        <pc:picChg chg="add mod">
          <ac:chgData name="hao deng" userId="9ec2d641e5cb28a8" providerId="LiveId" clId="{E5A6CCF2-E3AC-4C80-B7B2-5C523945E86D}" dt="2023-12-12T07:36:28.334" v="4139" actId="1076"/>
          <ac:picMkLst>
            <pc:docMk/>
            <pc:sldMk cId="643399430" sldId="284"/>
            <ac:picMk id="2" creationId="{9E92B3C1-1169-F55F-A5FE-BC8C806A0CA4}"/>
          </ac:picMkLst>
        </pc:picChg>
        <pc:picChg chg="del">
          <ac:chgData name="hao deng" userId="9ec2d641e5cb28a8" providerId="LiveId" clId="{E5A6CCF2-E3AC-4C80-B7B2-5C523945E86D}" dt="2023-12-11T15:00:12.880" v="1158" actId="478"/>
          <ac:picMkLst>
            <pc:docMk/>
            <pc:sldMk cId="643399430" sldId="284"/>
            <ac:picMk id="4" creationId="{C8F9E3C8-7455-4147-9841-B4D23ADBDD67}"/>
          </ac:picMkLst>
        </pc:picChg>
        <pc:picChg chg="del">
          <ac:chgData name="hao deng" userId="9ec2d641e5cb28a8" providerId="LiveId" clId="{E5A6CCF2-E3AC-4C80-B7B2-5C523945E86D}" dt="2023-12-11T15:00:13.871" v="1159" actId="478"/>
          <ac:picMkLst>
            <pc:docMk/>
            <pc:sldMk cId="643399430" sldId="284"/>
            <ac:picMk id="9" creationId="{4EBE47D3-F402-4F21-B2AE-99DCE6C64293}"/>
          </ac:picMkLst>
        </pc:picChg>
        <pc:picChg chg="del mod">
          <ac:chgData name="hao deng" userId="9ec2d641e5cb28a8" providerId="LiveId" clId="{E5A6CCF2-E3AC-4C80-B7B2-5C523945E86D}" dt="2023-12-12T01:55:07.888" v="2209" actId="478"/>
          <ac:picMkLst>
            <pc:docMk/>
            <pc:sldMk cId="643399430" sldId="284"/>
            <ac:picMk id="12" creationId="{BBD80AAF-CA0D-44BD-8556-2B39F010AAC2}"/>
          </ac:picMkLst>
        </pc:picChg>
      </pc:sldChg>
      <pc:sldChg chg="modSp add del mod">
        <pc:chgData name="hao deng" userId="9ec2d641e5cb28a8" providerId="LiveId" clId="{E5A6CCF2-E3AC-4C80-B7B2-5C523945E86D}" dt="2023-12-11T14:59:58.441" v="1153" actId="47"/>
        <pc:sldMkLst>
          <pc:docMk/>
          <pc:sldMk cId="3341047314" sldId="284"/>
        </pc:sldMkLst>
        <pc:picChg chg="mod">
          <ac:chgData name="hao deng" userId="9ec2d641e5cb28a8" providerId="LiveId" clId="{E5A6CCF2-E3AC-4C80-B7B2-5C523945E86D}" dt="2023-12-11T14:58:25.934" v="1055" actId="1076"/>
          <ac:picMkLst>
            <pc:docMk/>
            <pc:sldMk cId="3341047314" sldId="284"/>
            <ac:picMk id="4" creationId="{C8F9E3C8-7455-4147-9841-B4D23ADBDD67}"/>
          </ac:picMkLst>
        </pc:picChg>
      </pc:sldChg>
      <pc:sldChg chg="add del">
        <pc:chgData name="hao deng" userId="9ec2d641e5cb28a8" providerId="LiveId" clId="{E5A6CCF2-E3AC-4C80-B7B2-5C523945E86D}" dt="2023-12-11T14:58:56.061" v="1060"/>
        <pc:sldMkLst>
          <pc:docMk/>
          <pc:sldMk cId="2216616090" sldId="285"/>
        </pc:sldMkLst>
      </pc:sldChg>
      <pc:sldChg chg="addSp delSp modSp add mod ord delAnim modAnim modNotesTx">
        <pc:chgData name="hao deng" userId="9ec2d641e5cb28a8" providerId="LiveId" clId="{E5A6CCF2-E3AC-4C80-B7B2-5C523945E86D}" dt="2023-12-12T16:34:22.017" v="6347"/>
        <pc:sldMkLst>
          <pc:docMk/>
          <pc:sldMk cId="3328736665" sldId="285"/>
        </pc:sldMkLst>
        <pc:spChg chg="mod">
          <ac:chgData name="hao deng" userId="9ec2d641e5cb28a8" providerId="LiveId" clId="{E5A6CCF2-E3AC-4C80-B7B2-5C523945E86D}" dt="2023-12-11T15:04:21.776" v="1263" actId="6549"/>
          <ac:spMkLst>
            <pc:docMk/>
            <pc:sldMk cId="3328736665" sldId="285"/>
            <ac:spMk id="6" creationId="{56B80685-96E9-9628-C792-2DF6A071A2DE}"/>
          </ac:spMkLst>
        </pc:spChg>
        <pc:spChg chg="mod">
          <ac:chgData name="hao deng" userId="9ec2d641e5cb28a8" providerId="LiveId" clId="{E5A6CCF2-E3AC-4C80-B7B2-5C523945E86D}" dt="2023-12-11T15:08:40.977" v="1387" actId="1076"/>
          <ac:spMkLst>
            <pc:docMk/>
            <pc:sldMk cId="3328736665" sldId="285"/>
            <ac:spMk id="7" creationId="{A361FB9F-CC77-9A58-90A9-5A4E9ECA778B}"/>
          </ac:spMkLst>
        </pc:spChg>
        <pc:spChg chg="mod">
          <ac:chgData name="hao deng" userId="9ec2d641e5cb28a8" providerId="LiveId" clId="{E5A6CCF2-E3AC-4C80-B7B2-5C523945E86D}" dt="2023-12-11T15:06:31.393" v="1309" actId="6549"/>
          <ac:spMkLst>
            <pc:docMk/>
            <pc:sldMk cId="3328736665" sldId="285"/>
            <ac:spMk id="8" creationId="{9B27256F-C3DE-116C-511C-9307EC5D87B9}"/>
          </ac:spMkLst>
        </pc:spChg>
        <pc:spChg chg="mod">
          <ac:chgData name="hao deng" userId="9ec2d641e5cb28a8" providerId="LiveId" clId="{E5A6CCF2-E3AC-4C80-B7B2-5C523945E86D}" dt="2023-12-11T15:06:43.368" v="1316" actId="6549"/>
          <ac:spMkLst>
            <pc:docMk/>
            <pc:sldMk cId="3328736665" sldId="285"/>
            <ac:spMk id="9" creationId="{EBE42E26-D255-1778-F36B-ACCDFA6C02EF}"/>
          </ac:spMkLst>
        </pc:spChg>
        <pc:spChg chg="mod">
          <ac:chgData name="hao deng" userId="9ec2d641e5cb28a8" providerId="LiveId" clId="{E5A6CCF2-E3AC-4C80-B7B2-5C523945E86D}" dt="2023-12-11T15:06:55.423" v="1327" actId="6549"/>
          <ac:spMkLst>
            <pc:docMk/>
            <pc:sldMk cId="3328736665" sldId="285"/>
            <ac:spMk id="10" creationId="{70F14D63-EFFA-2D92-7BFB-221E9561114D}"/>
          </ac:spMkLst>
        </pc:spChg>
        <pc:spChg chg="mod">
          <ac:chgData name="hao deng" userId="9ec2d641e5cb28a8" providerId="LiveId" clId="{E5A6CCF2-E3AC-4C80-B7B2-5C523945E86D}" dt="2023-12-12T16:34:22.016" v="6344"/>
          <ac:spMkLst>
            <pc:docMk/>
            <pc:sldMk cId="3328736665" sldId="285"/>
            <ac:spMk id="16" creationId="{6294E11E-D478-57A5-BD27-785A4D83B432}"/>
          </ac:spMkLst>
        </pc:spChg>
        <pc:spChg chg="del mod">
          <ac:chgData name="hao deng" userId="9ec2d641e5cb28a8" providerId="LiveId" clId="{E5A6CCF2-E3AC-4C80-B7B2-5C523945E86D}" dt="2023-12-11T15:07:07.433" v="1334" actId="478"/>
          <ac:spMkLst>
            <pc:docMk/>
            <pc:sldMk cId="3328736665" sldId="285"/>
            <ac:spMk id="26" creationId="{4CDFF2CE-A8A1-AD12-5885-B1B0CF37482C}"/>
          </ac:spMkLst>
        </pc:spChg>
        <pc:spChg chg="add mod">
          <ac:chgData name="hao deng" userId="9ec2d641e5cb28a8" providerId="LiveId" clId="{E5A6CCF2-E3AC-4C80-B7B2-5C523945E86D}" dt="2023-12-11T15:17:52.305" v="1757" actId="20577"/>
          <ac:spMkLst>
            <pc:docMk/>
            <pc:sldMk cId="3328736665" sldId="285"/>
            <ac:spMk id="28" creationId="{B1F6868A-BC7F-4418-63C8-F4BA510EDE19}"/>
          </ac:spMkLst>
        </pc:spChg>
        <pc:grpChg chg="mod">
          <ac:chgData name="hao deng" userId="9ec2d641e5cb28a8" providerId="LiveId" clId="{E5A6CCF2-E3AC-4C80-B7B2-5C523945E86D}" dt="2023-12-12T16:34:22.016" v="6345"/>
          <ac:grpSpMkLst>
            <pc:docMk/>
            <pc:sldMk cId="3328736665" sldId="285"/>
            <ac:grpSpMk id="20" creationId="{EB6D7D96-A993-5243-194E-7111AAB525AA}"/>
          </ac:grpSpMkLst>
        </pc:grpChg>
        <pc:picChg chg="add mod">
          <ac:chgData name="hao deng" userId="9ec2d641e5cb28a8" providerId="LiveId" clId="{E5A6CCF2-E3AC-4C80-B7B2-5C523945E86D}" dt="2023-12-11T15:04:36.443" v="1267" actId="1076"/>
          <ac:picMkLst>
            <pc:docMk/>
            <pc:sldMk cId="3328736665" sldId="285"/>
            <ac:picMk id="2" creationId="{45BFC021-8A66-F28B-1097-F37FBCCBFDA1}"/>
          </ac:picMkLst>
        </pc:picChg>
        <pc:picChg chg="add mod">
          <ac:chgData name="hao deng" userId="9ec2d641e5cb28a8" providerId="LiveId" clId="{E5A6CCF2-E3AC-4C80-B7B2-5C523945E86D}" dt="2023-12-11T15:07:40.756" v="1340" actId="1076"/>
          <ac:picMkLst>
            <pc:docMk/>
            <pc:sldMk cId="3328736665" sldId="285"/>
            <ac:picMk id="4" creationId="{A33BACDC-9EDA-70C1-4141-5D8B0EBF7EDC}"/>
          </ac:picMkLst>
        </pc:picChg>
        <pc:picChg chg="mod ord">
          <ac:chgData name="hao deng" userId="9ec2d641e5cb28a8" providerId="LiveId" clId="{E5A6CCF2-E3AC-4C80-B7B2-5C523945E86D}" dt="2023-12-12T16:34:22.017" v="6347"/>
          <ac:picMkLst>
            <pc:docMk/>
            <pc:sldMk cId="3328736665" sldId="285"/>
            <ac:picMk id="5" creationId="{F2872E10-F671-ED18-FB89-BB59503F40D3}"/>
          </ac:picMkLst>
        </pc:picChg>
        <pc:picChg chg="add mod">
          <ac:chgData name="hao deng" userId="9ec2d641e5cb28a8" providerId="LiveId" clId="{E5A6CCF2-E3AC-4C80-B7B2-5C523945E86D}" dt="2023-12-11T15:06:35.377" v="1311" actId="1076"/>
          <ac:picMkLst>
            <pc:docMk/>
            <pc:sldMk cId="3328736665" sldId="285"/>
            <ac:picMk id="22" creationId="{553386A9-7315-8FB7-C16A-451B545A59EE}"/>
          </ac:picMkLst>
        </pc:picChg>
        <pc:picChg chg="add mod">
          <ac:chgData name="hao deng" userId="9ec2d641e5cb28a8" providerId="LiveId" clId="{E5A6CCF2-E3AC-4C80-B7B2-5C523945E86D}" dt="2023-12-11T15:06:48.192" v="1318" actId="1076"/>
          <ac:picMkLst>
            <pc:docMk/>
            <pc:sldMk cId="3328736665" sldId="285"/>
            <ac:picMk id="24" creationId="{3C23F943-EEA9-CED8-C8DB-ADDF3657A7D2}"/>
          </ac:picMkLst>
        </pc:picChg>
        <pc:picChg chg="add mod">
          <ac:chgData name="hao deng" userId="9ec2d641e5cb28a8" providerId="LiveId" clId="{E5A6CCF2-E3AC-4C80-B7B2-5C523945E86D}" dt="2023-12-11T15:07:34.763" v="1339" actId="1076"/>
          <ac:picMkLst>
            <pc:docMk/>
            <pc:sldMk cId="3328736665" sldId="285"/>
            <ac:picMk id="27" creationId="{8C531FF6-15E5-9456-477A-955C8C4FF852}"/>
          </ac:picMkLst>
        </pc:picChg>
      </pc:sldChg>
      <pc:sldChg chg="modSp add del mod ord">
        <pc:chgData name="hao deng" userId="9ec2d641e5cb28a8" providerId="LiveId" clId="{E5A6CCF2-E3AC-4C80-B7B2-5C523945E86D}" dt="2023-12-11T15:11:56.025" v="1515" actId="47"/>
        <pc:sldMkLst>
          <pc:docMk/>
          <pc:sldMk cId="946003903" sldId="286"/>
        </pc:sldMkLst>
        <pc:spChg chg="mod">
          <ac:chgData name="hao deng" userId="9ec2d641e5cb28a8" providerId="LiveId" clId="{E5A6CCF2-E3AC-4C80-B7B2-5C523945E86D}" dt="2023-12-11T15:11:54.620" v="1511"/>
          <ac:spMkLst>
            <pc:docMk/>
            <pc:sldMk cId="946003903" sldId="286"/>
            <ac:spMk id="16" creationId="{6294E11E-D478-57A5-BD27-785A4D83B432}"/>
          </ac:spMkLst>
        </pc:spChg>
        <pc:grpChg chg="mod">
          <ac:chgData name="hao deng" userId="9ec2d641e5cb28a8" providerId="LiveId" clId="{E5A6CCF2-E3AC-4C80-B7B2-5C523945E86D}" dt="2023-12-11T15:11:54.620" v="1512"/>
          <ac:grpSpMkLst>
            <pc:docMk/>
            <pc:sldMk cId="946003903" sldId="286"/>
            <ac:grpSpMk id="20" creationId="{EB6D7D96-A993-5243-194E-7111AAB525AA}"/>
          </ac:grpSpMkLst>
        </pc:grpChg>
        <pc:picChg chg="mod">
          <ac:chgData name="hao deng" userId="9ec2d641e5cb28a8" providerId="LiveId" clId="{E5A6CCF2-E3AC-4C80-B7B2-5C523945E86D}" dt="2023-12-11T15:11:52.099" v="1510" actId="1076"/>
          <ac:picMkLst>
            <pc:docMk/>
            <pc:sldMk cId="946003903" sldId="286"/>
            <ac:picMk id="2" creationId="{45BFC021-8A66-F28B-1097-F37FBCCBFDA1}"/>
          </ac:picMkLst>
        </pc:picChg>
        <pc:picChg chg="mod ord">
          <ac:chgData name="hao deng" userId="9ec2d641e5cb28a8" providerId="LiveId" clId="{E5A6CCF2-E3AC-4C80-B7B2-5C523945E86D}" dt="2023-12-11T15:11:54.620" v="1514"/>
          <ac:picMkLst>
            <pc:docMk/>
            <pc:sldMk cId="946003903" sldId="286"/>
            <ac:picMk id="5" creationId="{F2872E10-F671-ED18-FB89-BB59503F40D3}"/>
          </ac:picMkLst>
        </pc:picChg>
      </pc:sldChg>
      <pc:sldChg chg="modSp add mod ord modNotesTx">
        <pc:chgData name="hao deng" userId="9ec2d641e5cb28a8" providerId="LiveId" clId="{E5A6CCF2-E3AC-4C80-B7B2-5C523945E86D}" dt="2023-12-12T16:35:21.681" v="6402"/>
        <pc:sldMkLst>
          <pc:docMk/>
          <pc:sldMk cId="1716853017" sldId="286"/>
        </pc:sldMkLst>
        <pc:spChg chg="mod">
          <ac:chgData name="hao deng" userId="9ec2d641e5cb28a8" providerId="LiveId" clId="{E5A6CCF2-E3AC-4C80-B7B2-5C523945E86D}" dt="2023-12-11T15:12:23.469" v="1544"/>
          <ac:spMkLst>
            <pc:docMk/>
            <pc:sldMk cId="1716853017" sldId="286"/>
            <ac:spMk id="6" creationId="{56B80685-96E9-9628-C792-2DF6A071A2DE}"/>
          </ac:spMkLst>
        </pc:spChg>
        <pc:spChg chg="mod">
          <ac:chgData name="hao deng" userId="9ec2d641e5cb28a8" providerId="LiveId" clId="{E5A6CCF2-E3AC-4C80-B7B2-5C523945E86D}" dt="2023-12-11T15:12:37.215" v="1551" actId="20577"/>
          <ac:spMkLst>
            <pc:docMk/>
            <pc:sldMk cId="1716853017" sldId="286"/>
            <ac:spMk id="7" creationId="{A361FB9F-CC77-9A58-90A9-5A4E9ECA778B}"/>
          </ac:spMkLst>
        </pc:spChg>
        <pc:spChg chg="mod">
          <ac:chgData name="hao deng" userId="9ec2d641e5cb28a8" providerId="LiveId" clId="{E5A6CCF2-E3AC-4C80-B7B2-5C523945E86D}" dt="2023-12-11T15:12:41.360" v="1556" actId="20577"/>
          <ac:spMkLst>
            <pc:docMk/>
            <pc:sldMk cId="1716853017" sldId="286"/>
            <ac:spMk id="8" creationId="{9B27256F-C3DE-116C-511C-9307EC5D87B9}"/>
          </ac:spMkLst>
        </pc:spChg>
        <pc:spChg chg="mod">
          <ac:chgData name="hao deng" userId="9ec2d641e5cb28a8" providerId="LiveId" clId="{E5A6CCF2-E3AC-4C80-B7B2-5C523945E86D}" dt="2023-12-11T15:12:45.960" v="1563" actId="20577"/>
          <ac:spMkLst>
            <pc:docMk/>
            <pc:sldMk cId="1716853017" sldId="286"/>
            <ac:spMk id="9" creationId="{EBE42E26-D255-1778-F36B-ACCDFA6C02EF}"/>
          </ac:spMkLst>
        </pc:spChg>
        <pc:spChg chg="mod">
          <ac:chgData name="hao deng" userId="9ec2d641e5cb28a8" providerId="LiveId" clId="{E5A6CCF2-E3AC-4C80-B7B2-5C523945E86D}" dt="2023-12-11T15:12:48.969" v="1568" actId="20577"/>
          <ac:spMkLst>
            <pc:docMk/>
            <pc:sldMk cId="1716853017" sldId="286"/>
            <ac:spMk id="10" creationId="{70F14D63-EFFA-2D92-7BFB-221E9561114D}"/>
          </ac:spMkLst>
        </pc:spChg>
        <pc:spChg chg="mod">
          <ac:chgData name="hao deng" userId="9ec2d641e5cb28a8" providerId="LiveId" clId="{E5A6CCF2-E3AC-4C80-B7B2-5C523945E86D}" dt="2023-12-12T16:35:21.678" v="6399"/>
          <ac:spMkLst>
            <pc:docMk/>
            <pc:sldMk cId="1716853017" sldId="286"/>
            <ac:spMk id="16" creationId="{6294E11E-D478-57A5-BD27-785A4D83B432}"/>
          </ac:spMkLst>
        </pc:spChg>
        <pc:spChg chg="mod">
          <ac:chgData name="hao deng" userId="9ec2d641e5cb28a8" providerId="LiveId" clId="{E5A6CCF2-E3AC-4C80-B7B2-5C523945E86D}" dt="2023-12-11T15:13:33.360" v="1619" actId="20577"/>
          <ac:spMkLst>
            <pc:docMk/>
            <pc:sldMk cId="1716853017" sldId="286"/>
            <ac:spMk id="26" creationId="{4CDFF2CE-A8A1-AD12-5885-B1B0CF37482C}"/>
          </ac:spMkLst>
        </pc:spChg>
        <pc:grpChg chg="mod">
          <ac:chgData name="hao deng" userId="9ec2d641e5cb28a8" providerId="LiveId" clId="{E5A6CCF2-E3AC-4C80-B7B2-5C523945E86D}" dt="2023-12-12T16:35:21.680" v="6400"/>
          <ac:grpSpMkLst>
            <pc:docMk/>
            <pc:sldMk cId="1716853017" sldId="286"/>
            <ac:grpSpMk id="20" creationId="{EB6D7D96-A993-5243-194E-7111AAB525AA}"/>
          </ac:grpSpMkLst>
        </pc:grpChg>
        <pc:picChg chg="mod ord">
          <ac:chgData name="hao deng" userId="9ec2d641e5cb28a8" providerId="LiveId" clId="{E5A6CCF2-E3AC-4C80-B7B2-5C523945E86D}" dt="2023-12-12T16:35:21.681" v="6402"/>
          <ac:picMkLst>
            <pc:docMk/>
            <pc:sldMk cId="1716853017" sldId="286"/>
            <ac:picMk id="5" creationId="{F2872E10-F671-ED18-FB89-BB59503F40D3}"/>
          </ac:picMkLst>
        </pc:picChg>
      </pc:sldChg>
      <pc:sldChg chg="modSp add mod ord modNotesTx">
        <pc:chgData name="hao deng" userId="9ec2d641e5cb28a8" providerId="LiveId" clId="{E5A6CCF2-E3AC-4C80-B7B2-5C523945E86D}" dt="2023-12-12T16:35:21.892" v="6406"/>
        <pc:sldMkLst>
          <pc:docMk/>
          <pc:sldMk cId="3252211418" sldId="287"/>
        </pc:sldMkLst>
        <pc:spChg chg="mod">
          <ac:chgData name="hao deng" userId="9ec2d641e5cb28a8" providerId="LiveId" clId="{E5A6CCF2-E3AC-4C80-B7B2-5C523945E86D}" dt="2023-12-12T13:12:33.444" v="4622" actId="6549"/>
          <ac:spMkLst>
            <pc:docMk/>
            <pc:sldMk cId="3252211418" sldId="287"/>
            <ac:spMk id="6" creationId="{56B80685-96E9-9628-C792-2DF6A071A2DE}"/>
          </ac:spMkLst>
        </pc:spChg>
        <pc:spChg chg="mod">
          <ac:chgData name="hao deng" userId="9ec2d641e5cb28a8" providerId="LiveId" clId="{E5A6CCF2-E3AC-4C80-B7B2-5C523945E86D}" dt="2023-12-11T15:16:51.526" v="1701" actId="20577"/>
          <ac:spMkLst>
            <pc:docMk/>
            <pc:sldMk cId="3252211418" sldId="287"/>
            <ac:spMk id="7" creationId="{A361FB9F-CC77-9A58-90A9-5A4E9ECA778B}"/>
          </ac:spMkLst>
        </pc:spChg>
        <pc:spChg chg="mod">
          <ac:chgData name="hao deng" userId="9ec2d641e5cb28a8" providerId="LiveId" clId="{E5A6CCF2-E3AC-4C80-B7B2-5C523945E86D}" dt="2023-12-11T15:17:01.595" v="1707" actId="20577"/>
          <ac:spMkLst>
            <pc:docMk/>
            <pc:sldMk cId="3252211418" sldId="287"/>
            <ac:spMk id="8" creationId="{9B27256F-C3DE-116C-511C-9307EC5D87B9}"/>
          </ac:spMkLst>
        </pc:spChg>
        <pc:spChg chg="mod">
          <ac:chgData name="hao deng" userId="9ec2d641e5cb28a8" providerId="LiveId" clId="{E5A6CCF2-E3AC-4C80-B7B2-5C523945E86D}" dt="2023-12-11T15:17:08.503" v="1714" actId="20577"/>
          <ac:spMkLst>
            <pc:docMk/>
            <pc:sldMk cId="3252211418" sldId="287"/>
            <ac:spMk id="9" creationId="{EBE42E26-D255-1778-F36B-ACCDFA6C02EF}"/>
          </ac:spMkLst>
        </pc:spChg>
        <pc:spChg chg="mod">
          <ac:chgData name="hao deng" userId="9ec2d641e5cb28a8" providerId="LiveId" clId="{E5A6CCF2-E3AC-4C80-B7B2-5C523945E86D}" dt="2023-12-11T15:17:16.475" v="1720" actId="20577"/>
          <ac:spMkLst>
            <pc:docMk/>
            <pc:sldMk cId="3252211418" sldId="287"/>
            <ac:spMk id="10" creationId="{70F14D63-EFFA-2D92-7BFB-221E9561114D}"/>
          </ac:spMkLst>
        </pc:spChg>
        <pc:spChg chg="mod">
          <ac:chgData name="hao deng" userId="9ec2d641e5cb28a8" providerId="LiveId" clId="{E5A6CCF2-E3AC-4C80-B7B2-5C523945E86D}" dt="2023-12-12T16:35:21.890" v="6403"/>
          <ac:spMkLst>
            <pc:docMk/>
            <pc:sldMk cId="3252211418" sldId="287"/>
            <ac:spMk id="16" creationId="{6294E11E-D478-57A5-BD27-785A4D83B432}"/>
          </ac:spMkLst>
        </pc:spChg>
        <pc:spChg chg="mod">
          <ac:chgData name="hao deng" userId="9ec2d641e5cb28a8" providerId="LiveId" clId="{E5A6CCF2-E3AC-4C80-B7B2-5C523945E86D}" dt="2023-12-12T13:12:42.797" v="4625" actId="14100"/>
          <ac:spMkLst>
            <pc:docMk/>
            <pc:sldMk cId="3252211418" sldId="287"/>
            <ac:spMk id="26" creationId="{4CDFF2CE-A8A1-AD12-5885-B1B0CF37482C}"/>
          </ac:spMkLst>
        </pc:spChg>
        <pc:grpChg chg="mod">
          <ac:chgData name="hao deng" userId="9ec2d641e5cb28a8" providerId="LiveId" clId="{E5A6CCF2-E3AC-4C80-B7B2-5C523945E86D}" dt="2023-12-12T16:35:21.891" v="6404"/>
          <ac:grpSpMkLst>
            <pc:docMk/>
            <pc:sldMk cId="3252211418" sldId="287"/>
            <ac:grpSpMk id="20" creationId="{EB6D7D96-A993-5243-194E-7111AAB525AA}"/>
          </ac:grpSpMkLst>
        </pc:grpChg>
        <pc:picChg chg="mod ord">
          <ac:chgData name="hao deng" userId="9ec2d641e5cb28a8" providerId="LiveId" clId="{E5A6CCF2-E3AC-4C80-B7B2-5C523945E86D}" dt="2023-12-12T16:35:21.892" v="6406"/>
          <ac:picMkLst>
            <pc:docMk/>
            <pc:sldMk cId="3252211418" sldId="287"/>
            <ac:picMk id="5" creationId="{F2872E10-F671-ED18-FB89-BB59503F40D3}"/>
          </ac:picMkLst>
        </pc:picChg>
      </pc:sldChg>
      <pc:sldChg chg="addSp delSp modSp add mod modAnim">
        <pc:chgData name="hao deng" userId="9ec2d641e5cb28a8" providerId="LiveId" clId="{E5A6CCF2-E3AC-4C80-B7B2-5C523945E86D}" dt="2023-12-12T02:16:56.571" v="2824" actId="166"/>
        <pc:sldMkLst>
          <pc:docMk/>
          <pc:sldMk cId="1312412057" sldId="288"/>
        </pc:sldMkLst>
        <pc:spChg chg="add mod ord">
          <ac:chgData name="hao deng" userId="9ec2d641e5cb28a8" providerId="LiveId" clId="{E5A6CCF2-E3AC-4C80-B7B2-5C523945E86D}" dt="2023-12-12T02:16:56.571" v="2824" actId="166"/>
          <ac:spMkLst>
            <pc:docMk/>
            <pc:sldMk cId="1312412057" sldId="288"/>
            <ac:spMk id="2" creationId="{D5C3589C-5F3F-EF3E-07BB-7C4AB661DFFC}"/>
          </ac:spMkLst>
        </pc:spChg>
        <pc:spChg chg="del mod">
          <ac:chgData name="hao deng" userId="9ec2d641e5cb28a8" providerId="LiveId" clId="{E5A6CCF2-E3AC-4C80-B7B2-5C523945E86D}" dt="2023-12-11T15:25:09.206" v="2104" actId="478"/>
          <ac:spMkLst>
            <pc:docMk/>
            <pc:sldMk cId="1312412057" sldId="288"/>
            <ac:spMk id="8" creationId="{14CD1420-0011-4D43-8313-D2FCF7B943FD}"/>
          </ac:spMkLst>
        </pc:spChg>
        <pc:picChg chg="add mod">
          <ac:chgData name="hao deng" userId="9ec2d641e5cb28a8" providerId="LiveId" clId="{E5A6CCF2-E3AC-4C80-B7B2-5C523945E86D}" dt="2023-12-12T02:16:51.176" v="2823" actId="14100"/>
          <ac:picMkLst>
            <pc:docMk/>
            <pc:sldMk cId="1312412057" sldId="288"/>
            <ac:picMk id="3" creationId="{1B06D470-EEBC-486B-1323-576F5CC2821A}"/>
          </ac:picMkLst>
        </pc:picChg>
        <pc:picChg chg="del">
          <ac:chgData name="hao deng" userId="9ec2d641e5cb28a8" providerId="LiveId" clId="{E5A6CCF2-E3AC-4C80-B7B2-5C523945E86D}" dt="2023-12-11T15:24:13.624" v="2062" actId="478"/>
          <ac:picMkLst>
            <pc:docMk/>
            <pc:sldMk cId="1312412057" sldId="288"/>
            <ac:picMk id="4" creationId="{A757B5A1-AC7A-441E-BD2C-C0A841106D3F}"/>
          </ac:picMkLst>
        </pc:picChg>
        <pc:picChg chg="del mod">
          <ac:chgData name="hao deng" userId="9ec2d641e5cb28a8" providerId="LiveId" clId="{E5A6CCF2-E3AC-4C80-B7B2-5C523945E86D}" dt="2023-12-12T02:16:45.956" v="2820" actId="478"/>
          <ac:picMkLst>
            <pc:docMk/>
            <pc:sldMk cId="1312412057" sldId="288"/>
            <ac:picMk id="7" creationId="{3119EF36-D987-45E9-8A9D-8BB86EBE5DF6}"/>
          </ac:picMkLst>
        </pc:picChg>
      </pc:sldChg>
      <pc:sldChg chg="addSp modSp add del mod">
        <pc:chgData name="hao deng" userId="9ec2d641e5cb28a8" providerId="LiveId" clId="{E5A6CCF2-E3AC-4C80-B7B2-5C523945E86D}" dt="2023-12-12T01:56:16.734" v="2218" actId="47"/>
        <pc:sldMkLst>
          <pc:docMk/>
          <pc:sldMk cId="935841803" sldId="289"/>
        </pc:sldMkLst>
        <pc:picChg chg="add mod">
          <ac:chgData name="hao deng" userId="9ec2d641e5cb28a8" providerId="LiveId" clId="{E5A6CCF2-E3AC-4C80-B7B2-5C523945E86D}" dt="2023-12-11T15:25:30.922" v="2111" actId="1076"/>
          <ac:picMkLst>
            <pc:docMk/>
            <pc:sldMk cId="935841803" sldId="289"/>
            <ac:picMk id="3" creationId="{C77CF22A-4C15-21EF-9C3B-0665E43D82C8}"/>
          </ac:picMkLst>
        </pc:picChg>
      </pc:sldChg>
      <pc:sldChg chg="add del">
        <pc:chgData name="hao deng" userId="9ec2d641e5cb28a8" providerId="LiveId" clId="{E5A6CCF2-E3AC-4C80-B7B2-5C523945E86D}" dt="2023-12-11T15:26:31.980" v="2123" actId="47"/>
        <pc:sldMkLst>
          <pc:docMk/>
          <pc:sldMk cId="475447188" sldId="290"/>
        </pc:sldMkLst>
      </pc:sldChg>
      <pc:sldChg chg="addSp delSp modSp add del mod ord modAnim">
        <pc:chgData name="hao deng" userId="9ec2d641e5cb28a8" providerId="LiveId" clId="{E5A6CCF2-E3AC-4C80-B7B2-5C523945E86D}" dt="2023-12-12T02:37:22.058" v="2878" actId="47"/>
        <pc:sldMkLst>
          <pc:docMk/>
          <pc:sldMk cId="3901225858" sldId="290"/>
        </pc:sldMkLst>
        <pc:spChg chg="add del mod">
          <ac:chgData name="hao deng" userId="9ec2d641e5cb28a8" providerId="LiveId" clId="{E5A6CCF2-E3AC-4C80-B7B2-5C523945E86D}" dt="2023-12-11T15:26:44.885" v="2128" actId="478"/>
          <ac:spMkLst>
            <pc:docMk/>
            <pc:sldMk cId="3901225858" sldId="290"/>
            <ac:spMk id="3" creationId="{901EF432-5601-B91D-3978-6AEE18080BFE}"/>
          </ac:spMkLst>
        </pc:spChg>
        <pc:picChg chg="del">
          <ac:chgData name="hao deng" userId="9ec2d641e5cb28a8" providerId="LiveId" clId="{E5A6CCF2-E3AC-4C80-B7B2-5C523945E86D}" dt="2023-12-11T15:26:41.024" v="2127" actId="478"/>
          <ac:picMkLst>
            <pc:docMk/>
            <pc:sldMk cId="3901225858" sldId="290"/>
            <ac:picMk id="13" creationId="{76E3D841-9490-425F-A0B8-E68793211CE5}"/>
          </ac:picMkLst>
        </pc:picChg>
      </pc:sldChg>
      <pc:sldChg chg="addSp modSp add mod">
        <pc:chgData name="hao deng" userId="9ec2d641e5cb28a8" providerId="LiveId" clId="{E5A6CCF2-E3AC-4C80-B7B2-5C523945E86D}" dt="2023-12-12T01:55:49.597" v="2217" actId="14100"/>
        <pc:sldMkLst>
          <pc:docMk/>
          <pc:sldMk cId="3996843625" sldId="291"/>
        </pc:sldMkLst>
        <pc:picChg chg="add mod">
          <ac:chgData name="hao deng" userId="9ec2d641e5cb28a8" providerId="LiveId" clId="{E5A6CCF2-E3AC-4C80-B7B2-5C523945E86D}" dt="2023-12-12T01:55:49.597" v="2217" actId="14100"/>
          <ac:picMkLst>
            <pc:docMk/>
            <pc:sldMk cId="3996843625" sldId="291"/>
            <ac:picMk id="3" creationId="{50F2F6A9-40E2-A6FC-2D45-5FDB3232C464}"/>
          </ac:picMkLst>
        </pc:picChg>
      </pc:sldChg>
      <pc:sldChg chg="addSp modSp add mod">
        <pc:chgData name="hao deng" userId="9ec2d641e5cb28a8" providerId="LiveId" clId="{E5A6CCF2-E3AC-4C80-B7B2-5C523945E86D}" dt="2023-12-12T02:17:14.773" v="2827" actId="1076"/>
        <pc:sldMkLst>
          <pc:docMk/>
          <pc:sldMk cId="211562113" sldId="292"/>
        </pc:sldMkLst>
        <pc:picChg chg="add mod">
          <ac:chgData name="hao deng" userId="9ec2d641e5cb28a8" providerId="LiveId" clId="{E5A6CCF2-E3AC-4C80-B7B2-5C523945E86D}" dt="2023-12-12T02:17:14.773" v="2827" actId="1076"/>
          <ac:picMkLst>
            <pc:docMk/>
            <pc:sldMk cId="211562113" sldId="292"/>
            <ac:picMk id="4" creationId="{2CFA077D-3A3E-4318-B36F-74A600083CDC}"/>
          </ac:picMkLst>
        </pc:picChg>
      </pc:sldChg>
      <pc:sldChg chg="add del ord">
        <pc:chgData name="hao deng" userId="9ec2d641e5cb28a8" providerId="LiveId" clId="{E5A6CCF2-E3AC-4C80-B7B2-5C523945E86D}" dt="2023-12-12T02:37:06.930" v="2877" actId="47"/>
        <pc:sldMkLst>
          <pc:docMk/>
          <pc:sldMk cId="507387738" sldId="293"/>
        </pc:sldMkLst>
      </pc:sldChg>
      <pc:sldChg chg="addSp delSp modSp add mod ord modAnim">
        <pc:chgData name="hao deng" userId="9ec2d641e5cb28a8" providerId="LiveId" clId="{E5A6CCF2-E3AC-4C80-B7B2-5C523945E86D}" dt="2023-12-12T15:34:27.466" v="5754" actId="1076"/>
        <pc:sldMkLst>
          <pc:docMk/>
          <pc:sldMk cId="1923037363" sldId="293"/>
        </pc:sldMkLst>
        <pc:spChg chg="mod">
          <ac:chgData name="hao deng" userId="9ec2d641e5cb28a8" providerId="LiveId" clId="{E5A6CCF2-E3AC-4C80-B7B2-5C523945E86D}" dt="2023-12-12T15:32:06.048" v="5611" actId="404"/>
          <ac:spMkLst>
            <pc:docMk/>
            <pc:sldMk cId="1923037363" sldId="293"/>
            <ac:spMk id="2" creationId="{4662864C-DEA9-236D-AABC-6EF3D7769C08}"/>
          </ac:spMkLst>
        </pc:spChg>
        <pc:spChg chg="add mod">
          <ac:chgData name="hao deng" userId="9ec2d641e5cb28a8" providerId="LiveId" clId="{E5A6CCF2-E3AC-4C80-B7B2-5C523945E86D}" dt="2023-12-12T07:36:43.393" v="4142"/>
          <ac:spMkLst>
            <pc:docMk/>
            <pc:sldMk cId="1923037363" sldId="293"/>
            <ac:spMk id="4" creationId="{2270B53E-175C-9946-3885-CA8C3516E37B}"/>
          </ac:spMkLst>
        </pc:spChg>
        <pc:spChg chg="mod ord topLvl">
          <ac:chgData name="hao deng" userId="9ec2d641e5cb28a8" providerId="LiveId" clId="{E5A6CCF2-E3AC-4C80-B7B2-5C523945E86D}" dt="2023-12-12T07:41:52.476" v="4337" actId="14100"/>
          <ac:spMkLst>
            <pc:docMk/>
            <pc:sldMk cId="1923037363" sldId="293"/>
            <ac:spMk id="5" creationId="{049663A8-7F3E-8F5E-E83C-B506843B3B9F}"/>
          </ac:spMkLst>
        </pc:spChg>
        <pc:spChg chg="mod topLvl">
          <ac:chgData name="hao deng" userId="9ec2d641e5cb28a8" providerId="LiveId" clId="{E5A6CCF2-E3AC-4C80-B7B2-5C523945E86D}" dt="2023-12-12T07:41:18.726" v="4273" actId="1038"/>
          <ac:spMkLst>
            <pc:docMk/>
            <pc:sldMk cId="1923037363" sldId="293"/>
            <ac:spMk id="6" creationId="{29641108-26A4-B47A-D3D7-99B877B2623E}"/>
          </ac:spMkLst>
        </pc:spChg>
        <pc:spChg chg="del mod">
          <ac:chgData name="hao deng" userId="9ec2d641e5cb28a8" providerId="LiveId" clId="{E5A6CCF2-E3AC-4C80-B7B2-5C523945E86D}" dt="2023-12-12T07:39:30.846" v="4190" actId="478"/>
          <ac:spMkLst>
            <pc:docMk/>
            <pc:sldMk cId="1923037363" sldId="293"/>
            <ac:spMk id="9" creationId="{7E645BB5-F661-F0BD-3CF1-20D793DA6281}"/>
          </ac:spMkLst>
        </pc:spChg>
        <pc:spChg chg="mod topLvl">
          <ac:chgData name="hao deng" userId="9ec2d641e5cb28a8" providerId="LiveId" clId="{E5A6CCF2-E3AC-4C80-B7B2-5C523945E86D}" dt="2023-12-12T07:41:30.413" v="4332" actId="1038"/>
          <ac:spMkLst>
            <pc:docMk/>
            <pc:sldMk cId="1923037363" sldId="293"/>
            <ac:spMk id="10" creationId="{75C2A3C1-7875-BFD3-CBB9-8F31C011BA6B}"/>
          </ac:spMkLst>
        </pc:spChg>
        <pc:spChg chg="mod topLvl">
          <ac:chgData name="hao deng" userId="9ec2d641e5cb28a8" providerId="LiveId" clId="{E5A6CCF2-E3AC-4C80-B7B2-5C523945E86D}" dt="2023-12-12T07:41:14.202" v="4242" actId="1038"/>
          <ac:spMkLst>
            <pc:docMk/>
            <pc:sldMk cId="1923037363" sldId="293"/>
            <ac:spMk id="11" creationId="{21327A6E-8E9B-425A-C73D-D6E9AF0A5830}"/>
          </ac:spMkLst>
        </pc:spChg>
        <pc:spChg chg="mod topLvl">
          <ac:chgData name="hao deng" userId="9ec2d641e5cb28a8" providerId="LiveId" clId="{E5A6CCF2-E3AC-4C80-B7B2-5C523945E86D}" dt="2023-12-12T07:41:10.904" v="4218" actId="165"/>
          <ac:spMkLst>
            <pc:docMk/>
            <pc:sldMk cId="1923037363" sldId="293"/>
            <ac:spMk id="14" creationId="{2EAAAF64-01E1-DBDE-2893-A1C32D6F70AC}"/>
          </ac:spMkLst>
        </pc:spChg>
        <pc:spChg chg="mod">
          <ac:chgData name="hao deng" userId="9ec2d641e5cb28a8" providerId="LiveId" clId="{E5A6CCF2-E3AC-4C80-B7B2-5C523945E86D}" dt="2023-12-12T14:26:40.003" v="4883" actId="1076"/>
          <ac:spMkLst>
            <pc:docMk/>
            <pc:sldMk cId="1923037363" sldId="293"/>
            <ac:spMk id="15" creationId="{B003F7C4-3C9F-1C7A-733D-50D74F88F0CE}"/>
          </ac:spMkLst>
        </pc:spChg>
        <pc:spChg chg="del mod">
          <ac:chgData name="hao deng" userId="9ec2d641e5cb28a8" providerId="LiveId" clId="{E5A6CCF2-E3AC-4C80-B7B2-5C523945E86D}" dt="2023-12-12T07:39:29.709" v="4189" actId="478"/>
          <ac:spMkLst>
            <pc:docMk/>
            <pc:sldMk cId="1923037363" sldId="293"/>
            <ac:spMk id="16" creationId="{53F5D6D3-ECA3-C25C-C588-BF539BA4DA7C}"/>
          </ac:spMkLst>
        </pc:spChg>
        <pc:spChg chg="del">
          <ac:chgData name="hao deng" userId="9ec2d641e5cb28a8" providerId="LiveId" clId="{E5A6CCF2-E3AC-4C80-B7B2-5C523945E86D}" dt="2023-12-12T07:39:08.230" v="4185" actId="478"/>
          <ac:spMkLst>
            <pc:docMk/>
            <pc:sldMk cId="1923037363" sldId="293"/>
            <ac:spMk id="18" creationId="{1949E671-CFD1-E390-7F5F-23C3A055A5DE}"/>
          </ac:spMkLst>
        </pc:spChg>
        <pc:spChg chg="add del mod">
          <ac:chgData name="hao deng" userId="9ec2d641e5cb28a8" providerId="LiveId" clId="{E5A6CCF2-E3AC-4C80-B7B2-5C523945E86D}" dt="2023-12-12T07:43:33.149" v="4351" actId="478"/>
          <ac:spMkLst>
            <pc:docMk/>
            <pc:sldMk cId="1923037363" sldId="293"/>
            <ac:spMk id="19" creationId="{90159CDB-8EC5-379F-E00B-31A9AF848A6B}"/>
          </ac:spMkLst>
        </pc:spChg>
        <pc:spChg chg="del mod">
          <ac:chgData name="hao deng" userId="9ec2d641e5cb28a8" providerId="LiveId" clId="{E5A6CCF2-E3AC-4C80-B7B2-5C523945E86D}" dt="2023-12-12T07:39:31.582" v="4191" actId="478"/>
          <ac:spMkLst>
            <pc:docMk/>
            <pc:sldMk cId="1923037363" sldId="293"/>
            <ac:spMk id="21" creationId="{307351B9-FCCA-7FBF-961A-0BF8E270A487}"/>
          </ac:spMkLst>
        </pc:spChg>
        <pc:spChg chg="del">
          <ac:chgData name="hao deng" userId="9ec2d641e5cb28a8" providerId="LiveId" clId="{E5A6CCF2-E3AC-4C80-B7B2-5C523945E86D}" dt="2023-12-12T07:39:07.309" v="4184" actId="478"/>
          <ac:spMkLst>
            <pc:docMk/>
            <pc:sldMk cId="1923037363" sldId="293"/>
            <ac:spMk id="22" creationId="{38A24ACB-B32D-AC34-E424-7CD3CA8AA5AA}"/>
          </ac:spMkLst>
        </pc:spChg>
        <pc:spChg chg="del">
          <ac:chgData name="hao deng" userId="9ec2d641e5cb28a8" providerId="LiveId" clId="{E5A6CCF2-E3AC-4C80-B7B2-5C523945E86D}" dt="2023-12-12T07:39:08.821" v="4186" actId="478"/>
          <ac:spMkLst>
            <pc:docMk/>
            <pc:sldMk cId="1923037363" sldId="293"/>
            <ac:spMk id="23" creationId="{2FDF9D7D-ED60-A37E-9D8E-018139E859F0}"/>
          </ac:spMkLst>
        </pc:spChg>
        <pc:spChg chg="del mod">
          <ac:chgData name="hao deng" userId="9ec2d641e5cb28a8" providerId="LiveId" clId="{E5A6CCF2-E3AC-4C80-B7B2-5C523945E86D}" dt="2023-12-12T07:38:32.885" v="4168" actId="478"/>
          <ac:spMkLst>
            <pc:docMk/>
            <pc:sldMk cId="1923037363" sldId="293"/>
            <ac:spMk id="24" creationId="{28B12DA2-DDC1-AA4E-1A2B-249EDA3C9779}"/>
          </ac:spMkLst>
        </pc:spChg>
        <pc:spChg chg="add mod">
          <ac:chgData name="hao deng" userId="9ec2d641e5cb28a8" providerId="LiveId" clId="{E5A6CCF2-E3AC-4C80-B7B2-5C523945E86D}" dt="2023-12-12T15:32:01.887" v="5609" actId="404"/>
          <ac:spMkLst>
            <pc:docMk/>
            <pc:sldMk cId="1923037363" sldId="293"/>
            <ac:spMk id="29" creationId="{C81577BE-5187-5FA5-0EB9-24A0EA43CC40}"/>
          </ac:spMkLst>
        </pc:spChg>
        <pc:spChg chg="add del">
          <ac:chgData name="hao deng" userId="9ec2d641e5cb28a8" providerId="LiveId" clId="{E5A6CCF2-E3AC-4C80-B7B2-5C523945E86D}" dt="2023-12-12T07:46:46.278" v="4433" actId="478"/>
          <ac:spMkLst>
            <pc:docMk/>
            <pc:sldMk cId="1923037363" sldId="293"/>
            <ac:spMk id="30" creationId="{A99DB5E7-2C17-97D0-0AD0-1CD8F7CF1209}"/>
          </ac:spMkLst>
        </pc:spChg>
        <pc:spChg chg="add del">
          <ac:chgData name="hao deng" userId="9ec2d641e5cb28a8" providerId="LiveId" clId="{E5A6CCF2-E3AC-4C80-B7B2-5C523945E86D}" dt="2023-12-12T07:46:53.333" v="4435" actId="478"/>
          <ac:spMkLst>
            <pc:docMk/>
            <pc:sldMk cId="1923037363" sldId="293"/>
            <ac:spMk id="31" creationId="{39271E2D-C38C-1333-7705-880BAC49D017}"/>
          </ac:spMkLst>
        </pc:spChg>
        <pc:spChg chg="add del">
          <ac:chgData name="hao deng" userId="9ec2d641e5cb28a8" providerId="LiveId" clId="{E5A6CCF2-E3AC-4C80-B7B2-5C523945E86D}" dt="2023-12-12T07:47:24.269" v="4437" actId="478"/>
          <ac:spMkLst>
            <pc:docMk/>
            <pc:sldMk cId="1923037363" sldId="293"/>
            <ac:spMk id="32" creationId="{85089F9B-2889-C109-4EA2-F5E816DFDF34}"/>
          </ac:spMkLst>
        </pc:spChg>
        <pc:spChg chg="add del">
          <ac:chgData name="hao deng" userId="9ec2d641e5cb28a8" providerId="LiveId" clId="{E5A6CCF2-E3AC-4C80-B7B2-5C523945E86D}" dt="2023-12-12T07:47:44.989" v="4439" actId="478"/>
          <ac:spMkLst>
            <pc:docMk/>
            <pc:sldMk cId="1923037363" sldId="293"/>
            <ac:spMk id="33" creationId="{5D8CCDF0-7CEB-6BDF-07EC-E95727E2D05C}"/>
          </ac:spMkLst>
        </pc:spChg>
        <pc:spChg chg="add del">
          <ac:chgData name="hao deng" userId="9ec2d641e5cb28a8" providerId="LiveId" clId="{E5A6CCF2-E3AC-4C80-B7B2-5C523945E86D}" dt="2023-12-12T07:50:00.444" v="4456" actId="478"/>
          <ac:spMkLst>
            <pc:docMk/>
            <pc:sldMk cId="1923037363" sldId="293"/>
            <ac:spMk id="35" creationId="{2123D8A5-0A9C-8BE6-7F5C-8218534385BA}"/>
          </ac:spMkLst>
        </pc:spChg>
        <pc:spChg chg="del mod">
          <ac:chgData name="hao deng" userId="9ec2d641e5cb28a8" providerId="LiveId" clId="{E5A6CCF2-E3AC-4C80-B7B2-5C523945E86D}" dt="2023-12-12T07:39:01.029" v="4179" actId="478"/>
          <ac:spMkLst>
            <pc:docMk/>
            <pc:sldMk cId="1923037363" sldId="293"/>
            <ac:spMk id="37" creationId="{BFAA0BCB-D995-A6E2-D01A-16A30ADD85FB}"/>
          </ac:spMkLst>
        </pc:spChg>
        <pc:spChg chg="add del mod">
          <ac:chgData name="hao deng" userId="9ec2d641e5cb28a8" providerId="LiveId" clId="{E5A6CCF2-E3AC-4C80-B7B2-5C523945E86D}" dt="2023-12-12T07:52:03.588" v="4511" actId="1035"/>
          <ac:spMkLst>
            <pc:docMk/>
            <pc:sldMk cId="1923037363" sldId="293"/>
            <ac:spMk id="40" creationId="{0018D175-B9D2-D2C1-AA73-32121744F913}"/>
          </ac:spMkLst>
        </pc:spChg>
        <pc:spChg chg="del mod">
          <ac:chgData name="hao deng" userId="9ec2d641e5cb28a8" providerId="LiveId" clId="{E5A6CCF2-E3AC-4C80-B7B2-5C523945E86D}" dt="2023-12-12T07:38:52.630" v="4172" actId="478"/>
          <ac:spMkLst>
            <pc:docMk/>
            <pc:sldMk cId="1923037363" sldId="293"/>
            <ac:spMk id="45" creationId="{5F1ED04D-E19B-F5E0-87AE-E41A551D0F42}"/>
          </ac:spMkLst>
        </pc:spChg>
        <pc:spChg chg="del mod">
          <ac:chgData name="hao deng" userId="9ec2d641e5cb28a8" providerId="LiveId" clId="{E5A6CCF2-E3AC-4C80-B7B2-5C523945E86D}" dt="2023-12-12T07:39:00.261" v="4178" actId="478"/>
          <ac:spMkLst>
            <pc:docMk/>
            <pc:sldMk cId="1923037363" sldId="293"/>
            <ac:spMk id="46" creationId="{DF062E2A-1DC4-3EF9-D8D9-0A8DACFB957C}"/>
          </ac:spMkLst>
        </pc:spChg>
        <pc:spChg chg="del mod">
          <ac:chgData name="hao deng" userId="9ec2d641e5cb28a8" providerId="LiveId" clId="{E5A6CCF2-E3AC-4C80-B7B2-5C523945E86D}" dt="2023-12-12T07:38:58.286" v="4176" actId="478"/>
          <ac:spMkLst>
            <pc:docMk/>
            <pc:sldMk cId="1923037363" sldId="293"/>
            <ac:spMk id="47" creationId="{CBECBF07-79E7-59D3-6DE9-490E0A24C99A}"/>
          </ac:spMkLst>
        </pc:spChg>
        <pc:spChg chg="add del mod">
          <ac:chgData name="hao deng" userId="9ec2d641e5cb28a8" providerId="LiveId" clId="{E5A6CCF2-E3AC-4C80-B7B2-5C523945E86D}" dt="2023-12-12T13:14:12.635" v="4656" actId="478"/>
          <ac:spMkLst>
            <pc:docMk/>
            <pc:sldMk cId="1923037363" sldId="293"/>
            <ac:spMk id="54" creationId="{4AD34F3C-ACDE-6C0E-2E10-0CBEB845022C}"/>
          </ac:spMkLst>
        </pc:spChg>
        <pc:spChg chg="del mod">
          <ac:chgData name="hao deng" userId="9ec2d641e5cb28a8" providerId="LiveId" clId="{E5A6CCF2-E3AC-4C80-B7B2-5C523945E86D}" dt="2023-12-12T07:39:33.188" v="4192" actId="478"/>
          <ac:spMkLst>
            <pc:docMk/>
            <pc:sldMk cId="1923037363" sldId="293"/>
            <ac:spMk id="56" creationId="{B6E15F6F-D34E-4056-A218-A3C33C46B496}"/>
          </ac:spMkLst>
        </pc:spChg>
        <pc:spChg chg="add mod">
          <ac:chgData name="hao deng" userId="9ec2d641e5cb28a8" providerId="LiveId" clId="{E5A6CCF2-E3AC-4C80-B7B2-5C523945E86D}" dt="2023-12-12T15:34:23.713" v="5753" actId="164"/>
          <ac:spMkLst>
            <pc:docMk/>
            <pc:sldMk cId="1923037363" sldId="293"/>
            <ac:spMk id="63" creationId="{2737F89B-88B6-EB36-3B2F-CB4BC9A223A9}"/>
          </ac:spMkLst>
        </pc:spChg>
        <pc:spChg chg="del mod">
          <ac:chgData name="hao deng" userId="9ec2d641e5cb28a8" providerId="LiveId" clId="{E5A6CCF2-E3AC-4C80-B7B2-5C523945E86D}" dt="2023-12-12T07:39:34.213" v="4193" actId="478"/>
          <ac:spMkLst>
            <pc:docMk/>
            <pc:sldMk cId="1923037363" sldId="293"/>
            <ac:spMk id="69" creationId="{DF189154-459B-CAB8-3B1C-D7AB50DDC2C2}"/>
          </ac:spMkLst>
        </pc:spChg>
        <pc:spChg chg="add mod topLvl">
          <ac:chgData name="hao deng" userId="9ec2d641e5cb28a8" providerId="LiveId" clId="{E5A6CCF2-E3AC-4C80-B7B2-5C523945E86D}" dt="2023-12-12T15:34:23.713" v="5753" actId="164"/>
          <ac:spMkLst>
            <pc:docMk/>
            <pc:sldMk cId="1923037363" sldId="293"/>
            <ac:spMk id="74" creationId="{F8FF2AD4-B8EE-481D-1241-F90F0D85C9A3}"/>
          </ac:spMkLst>
        </pc:spChg>
        <pc:spChg chg="add mod topLvl">
          <ac:chgData name="hao deng" userId="9ec2d641e5cb28a8" providerId="LiveId" clId="{E5A6CCF2-E3AC-4C80-B7B2-5C523945E86D}" dt="2023-12-12T15:34:23.713" v="5753" actId="164"/>
          <ac:spMkLst>
            <pc:docMk/>
            <pc:sldMk cId="1923037363" sldId="293"/>
            <ac:spMk id="79" creationId="{5BDB76EA-6818-FD71-E459-F4F1B93E0018}"/>
          </ac:spMkLst>
        </pc:spChg>
        <pc:spChg chg="del">
          <ac:chgData name="hao deng" userId="9ec2d641e5cb28a8" providerId="LiveId" clId="{E5A6CCF2-E3AC-4C80-B7B2-5C523945E86D}" dt="2023-12-12T07:38:48.997" v="4169" actId="478"/>
          <ac:spMkLst>
            <pc:docMk/>
            <pc:sldMk cId="1923037363" sldId="293"/>
            <ac:spMk id="80" creationId="{7CD19AA8-CAD8-FDAB-307F-EDFB97B616CC}"/>
          </ac:spMkLst>
        </pc:spChg>
        <pc:spChg chg="add mod">
          <ac:chgData name="hao deng" userId="9ec2d641e5cb28a8" providerId="LiveId" clId="{E5A6CCF2-E3AC-4C80-B7B2-5C523945E86D}" dt="2023-12-12T15:34:23.713" v="5753" actId="164"/>
          <ac:spMkLst>
            <pc:docMk/>
            <pc:sldMk cId="1923037363" sldId="293"/>
            <ac:spMk id="81" creationId="{F7609792-41E2-C494-AB26-2E5BE89FEAD2}"/>
          </ac:spMkLst>
        </pc:spChg>
        <pc:spChg chg="del">
          <ac:chgData name="hao deng" userId="9ec2d641e5cb28a8" providerId="LiveId" clId="{E5A6CCF2-E3AC-4C80-B7B2-5C523945E86D}" dt="2023-12-12T07:38:48.997" v="4169" actId="478"/>
          <ac:spMkLst>
            <pc:docMk/>
            <pc:sldMk cId="1923037363" sldId="293"/>
            <ac:spMk id="82" creationId="{DA114D89-046F-7AE4-5D6B-08345A786DD0}"/>
          </ac:spMkLst>
        </pc:spChg>
        <pc:spChg chg="add mod ord topLvl">
          <ac:chgData name="hao deng" userId="9ec2d641e5cb28a8" providerId="LiveId" clId="{E5A6CCF2-E3AC-4C80-B7B2-5C523945E86D}" dt="2023-12-12T15:34:23.713" v="5753" actId="164"/>
          <ac:spMkLst>
            <pc:docMk/>
            <pc:sldMk cId="1923037363" sldId="293"/>
            <ac:spMk id="83" creationId="{7903E154-9064-73FD-E5AB-D49F946D413D}"/>
          </ac:spMkLst>
        </pc:spChg>
        <pc:spChg chg="del">
          <ac:chgData name="hao deng" userId="9ec2d641e5cb28a8" providerId="LiveId" clId="{E5A6CCF2-E3AC-4C80-B7B2-5C523945E86D}" dt="2023-12-12T07:38:48.997" v="4169" actId="478"/>
          <ac:spMkLst>
            <pc:docMk/>
            <pc:sldMk cId="1923037363" sldId="293"/>
            <ac:spMk id="84" creationId="{87EBA42F-6DCA-EB47-2980-6A4B57756847}"/>
          </ac:spMkLst>
        </pc:spChg>
        <pc:spChg chg="add del mod">
          <ac:chgData name="hao deng" userId="9ec2d641e5cb28a8" providerId="LiveId" clId="{E5A6CCF2-E3AC-4C80-B7B2-5C523945E86D}" dt="2023-12-12T14:47:50.810" v="5068" actId="478"/>
          <ac:spMkLst>
            <pc:docMk/>
            <pc:sldMk cId="1923037363" sldId="293"/>
            <ac:spMk id="85" creationId="{5F934ED9-7701-B798-12AD-31095B4EB5C5}"/>
          </ac:spMkLst>
        </pc:spChg>
        <pc:spChg chg="del">
          <ac:chgData name="hao deng" userId="9ec2d641e5cb28a8" providerId="LiveId" clId="{E5A6CCF2-E3AC-4C80-B7B2-5C523945E86D}" dt="2023-12-12T07:38:48.997" v="4169" actId="478"/>
          <ac:spMkLst>
            <pc:docMk/>
            <pc:sldMk cId="1923037363" sldId="293"/>
            <ac:spMk id="86" creationId="{94752617-7C40-1C62-9F07-B00D194CECC3}"/>
          </ac:spMkLst>
        </pc:spChg>
        <pc:spChg chg="add del">
          <ac:chgData name="hao deng" userId="9ec2d641e5cb28a8" providerId="LiveId" clId="{E5A6CCF2-E3AC-4C80-B7B2-5C523945E86D}" dt="2023-12-12T13:15:29.843" v="4666" actId="478"/>
          <ac:spMkLst>
            <pc:docMk/>
            <pc:sldMk cId="1923037363" sldId="293"/>
            <ac:spMk id="87" creationId="{36C3F48A-7921-B046-F99E-42D79C799630}"/>
          </ac:spMkLst>
        </pc:spChg>
        <pc:spChg chg="del">
          <ac:chgData name="hao deng" userId="9ec2d641e5cb28a8" providerId="LiveId" clId="{E5A6CCF2-E3AC-4C80-B7B2-5C523945E86D}" dt="2023-12-12T07:38:48.997" v="4169" actId="478"/>
          <ac:spMkLst>
            <pc:docMk/>
            <pc:sldMk cId="1923037363" sldId="293"/>
            <ac:spMk id="88" creationId="{5AAA3B95-341B-9C0C-C90E-EBF2F17D222F}"/>
          </ac:spMkLst>
        </pc:spChg>
        <pc:spChg chg="add del">
          <ac:chgData name="hao deng" userId="9ec2d641e5cb28a8" providerId="LiveId" clId="{E5A6CCF2-E3AC-4C80-B7B2-5C523945E86D}" dt="2023-12-12T13:15:38.667" v="4668" actId="478"/>
          <ac:spMkLst>
            <pc:docMk/>
            <pc:sldMk cId="1923037363" sldId="293"/>
            <ac:spMk id="89" creationId="{68C6E2B8-586E-F971-25E5-F0F240C57529}"/>
          </ac:spMkLst>
        </pc:spChg>
        <pc:spChg chg="del">
          <ac:chgData name="hao deng" userId="9ec2d641e5cb28a8" providerId="LiveId" clId="{E5A6CCF2-E3AC-4C80-B7B2-5C523945E86D}" dt="2023-12-12T07:38:48.997" v="4169" actId="478"/>
          <ac:spMkLst>
            <pc:docMk/>
            <pc:sldMk cId="1923037363" sldId="293"/>
            <ac:spMk id="90" creationId="{74E2758D-598F-2DDB-3751-BB3E044EB0A3}"/>
          </ac:spMkLst>
        </pc:spChg>
        <pc:spChg chg="add del">
          <ac:chgData name="hao deng" userId="9ec2d641e5cb28a8" providerId="LiveId" clId="{E5A6CCF2-E3AC-4C80-B7B2-5C523945E86D}" dt="2023-12-12T13:15:58.457" v="4670" actId="478"/>
          <ac:spMkLst>
            <pc:docMk/>
            <pc:sldMk cId="1923037363" sldId="293"/>
            <ac:spMk id="91" creationId="{8E09DBE2-F456-E531-174E-A7CD068183CC}"/>
          </ac:spMkLst>
        </pc:spChg>
        <pc:spChg chg="add del">
          <ac:chgData name="hao deng" userId="9ec2d641e5cb28a8" providerId="LiveId" clId="{E5A6CCF2-E3AC-4C80-B7B2-5C523945E86D}" dt="2023-12-12T13:16:14.899" v="4672" actId="478"/>
          <ac:spMkLst>
            <pc:docMk/>
            <pc:sldMk cId="1923037363" sldId="293"/>
            <ac:spMk id="92" creationId="{B65195FF-016A-3AA8-14BC-520CC163A0A7}"/>
          </ac:spMkLst>
        </pc:spChg>
        <pc:spChg chg="add del">
          <ac:chgData name="hao deng" userId="9ec2d641e5cb28a8" providerId="LiveId" clId="{E5A6CCF2-E3AC-4C80-B7B2-5C523945E86D}" dt="2023-12-12T13:16:36.082" v="4674" actId="478"/>
          <ac:spMkLst>
            <pc:docMk/>
            <pc:sldMk cId="1923037363" sldId="293"/>
            <ac:spMk id="93" creationId="{D6D04A35-AECF-1752-71E0-AE20B7CF9D41}"/>
          </ac:spMkLst>
        </pc:spChg>
        <pc:spChg chg="add del">
          <ac:chgData name="hao deng" userId="9ec2d641e5cb28a8" providerId="LiveId" clId="{E5A6CCF2-E3AC-4C80-B7B2-5C523945E86D}" dt="2023-12-12T13:16:53.835" v="4676" actId="478"/>
          <ac:spMkLst>
            <pc:docMk/>
            <pc:sldMk cId="1923037363" sldId="293"/>
            <ac:spMk id="94" creationId="{90FB9723-008E-8992-33BD-EEC0F4EDEBEC}"/>
          </ac:spMkLst>
        </pc:spChg>
        <pc:spChg chg="add del">
          <ac:chgData name="hao deng" userId="9ec2d641e5cb28a8" providerId="LiveId" clId="{E5A6CCF2-E3AC-4C80-B7B2-5C523945E86D}" dt="2023-12-12T13:17:10.586" v="4678" actId="478"/>
          <ac:spMkLst>
            <pc:docMk/>
            <pc:sldMk cId="1923037363" sldId="293"/>
            <ac:spMk id="95" creationId="{CCFFCA2B-D8EE-F201-7C4C-C6CEFC188A90}"/>
          </ac:spMkLst>
        </pc:spChg>
        <pc:spChg chg="add">
          <ac:chgData name="hao deng" userId="9ec2d641e5cb28a8" providerId="LiveId" clId="{E5A6CCF2-E3AC-4C80-B7B2-5C523945E86D}" dt="2023-12-12T13:17:33.110" v="4679" actId="11529"/>
          <ac:spMkLst>
            <pc:docMk/>
            <pc:sldMk cId="1923037363" sldId="293"/>
            <ac:spMk id="96" creationId="{81C4918B-7527-1DF0-EB9A-9AE035051DD3}"/>
          </ac:spMkLst>
        </pc:spChg>
        <pc:spChg chg="add del mod">
          <ac:chgData name="hao deng" userId="9ec2d641e5cb28a8" providerId="LiveId" clId="{E5A6CCF2-E3AC-4C80-B7B2-5C523945E86D}" dt="2023-12-12T13:19:13.105" v="4701" actId="478"/>
          <ac:spMkLst>
            <pc:docMk/>
            <pc:sldMk cId="1923037363" sldId="293"/>
            <ac:spMk id="98" creationId="{E577CB37-6F2E-0676-E1B9-AF7D6160865F}"/>
          </ac:spMkLst>
        </pc:spChg>
        <pc:spChg chg="add mod">
          <ac:chgData name="hao deng" userId="9ec2d641e5cb28a8" providerId="LiveId" clId="{E5A6CCF2-E3AC-4C80-B7B2-5C523945E86D}" dt="2023-12-12T15:30:51.074" v="5598" actId="207"/>
          <ac:spMkLst>
            <pc:docMk/>
            <pc:sldMk cId="1923037363" sldId="293"/>
            <ac:spMk id="100" creationId="{BC3BD553-613D-57B0-41F5-424313F2EBA9}"/>
          </ac:spMkLst>
        </pc:spChg>
        <pc:spChg chg="add mod">
          <ac:chgData name="hao deng" userId="9ec2d641e5cb28a8" providerId="LiveId" clId="{E5A6CCF2-E3AC-4C80-B7B2-5C523945E86D}" dt="2023-12-12T15:31:01.631" v="5601" actId="207"/>
          <ac:spMkLst>
            <pc:docMk/>
            <pc:sldMk cId="1923037363" sldId="293"/>
            <ac:spMk id="102" creationId="{03194891-721F-6C3C-9252-7C8EC71332EE}"/>
          </ac:spMkLst>
        </pc:spChg>
        <pc:spChg chg="add mod">
          <ac:chgData name="hao deng" userId="9ec2d641e5cb28a8" providerId="LiveId" clId="{E5A6CCF2-E3AC-4C80-B7B2-5C523945E86D}" dt="2023-12-12T15:30:57.884" v="5600" actId="207"/>
          <ac:spMkLst>
            <pc:docMk/>
            <pc:sldMk cId="1923037363" sldId="293"/>
            <ac:spMk id="103" creationId="{9279F16E-A5D4-7B66-2A20-C27549CF4463}"/>
          </ac:spMkLst>
        </pc:spChg>
        <pc:spChg chg="add mod">
          <ac:chgData name="hao deng" userId="9ec2d641e5cb28a8" providerId="LiveId" clId="{E5A6CCF2-E3AC-4C80-B7B2-5C523945E86D}" dt="2023-12-12T15:30:54.775" v="5599" actId="207"/>
          <ac:spMkLst>
            <pc:docMk/>
            <pc:sldMk cId="1923037363" sldId="293"/>
            <ac:spMk id="104" creationId="{3C2520B2-0690-7D0D-274D-D1893DEAEE7C}"/>
          </ac:spMkLst>
        </pc:spChg>
        <pc:spChg chg="add mod">
          <ac:chgData name="hao deng" userId="9ec2d641e5cb28a8" providerId="LiveId" clId="{E5A6CCF2-E3AC-4C80-B7B2-5C523945E86D}" dt="2023-12-12T15:22:29.770" v="5415" actId="1076"/>
          <ac:spMkLst>
            <pc:docMk/>
            <pc:sldMk cId="1923037363" sldId="293"/>
            <ac:spMk id="106" creationId="{253DF595-63BA-F5F5-F468-831C19A67AC8}"/>
          </ac:spMkLst>
        </pc:spChg>
        <pc:spChg chg="add del mod">
          <ac:chgData name="hao deng" userId="9ec2d641e5cb28a8" providerId="LiveId" clId="{E5A6CCF2-E3AC-4C80-B7B2-5C523945E86D}" dt="2023-12-12T14:50:05.123" v="5106" actId="478"/>
          <ac:spMkLst>
            <pc:docMk/>
            <pc:sldMk cId="1923037363" sldId="293"/>
            <ac:spMk id="108" creationId="{680D882A-403C-F3F3-4EAF-B39B5EB42B94}"/>
          </ac:spMkLst>
        </pc:spChg>
        <pc:spChg chg="add del mod">
          <ac:chgData name="hao deng" userId="9ec2d641e5cb28a8" providerId="LiveId" clId="{E5A6CCF2-E3AC-4C80-B7B2-5C523945E86D}" dt="2023-12-12T14:50:06.562" v="5107" actId="478"/>
          <ac:spMkLst>
            <pc:docMk/>
            <pc:sldMk cId="1923037363" sldId="293"/>
            <ac:spMk id="109" creationId="{7107E95F-E09C-3E87-6F0A-ACAE558008A3}"/>
          </ac:spMkLst>
        </pc:spChg>
        <pc:spChg chg="add mod">
          <ac:chgData name="hao deng" userId="9ec2d641e5cb28a8" providerId="LiveId" clId="{E5A6CCF2-E3AC-4C80-B7B2-5C523945E86D}" dt="2023-12-12T14:26:42.741" v="4884" actId="1076"/>
          <ac:spMkLst>
            <pc:docMk/>
            <pc:sldMk cId="1923037363" sldId="293"/>
            <ac:spMk id="111" creationId="{CC08E340-0F25-322F-ABA1-1CA8BC95479F}"/>
          </ac:spMkLst>
        </pc:spChg>
        <pc:spChg chg="add mod">
          <ac:chgData name="hao deng" userId="9ec2d641e5cb28a8" providerId="LiveId" clId="{E5A6CCF2-E3AC-4C80-B7B2-5C523945E86D}" dt="2023-12-12T15:32:48.810" v="5662" actId="1035"/>
          <ac:spMkLst>
            <pc:docMk/>
            <pc:sldMk cId="1923037363" sldId="293"/>
            <ac:spMk id="112" creationId="{02DEF909-D7DD-86E1-3994-BCFC64831997}"/>
          </ac:spMkLst>
        </pc:spChg>
        <pc:spChg chg="add mod">
          <ac:chgData name="hao deng" userId="9ec2d641e5cb28a8" providerId="LiveId" clId="{E5A6CCF2-E3AC-4C80-B7B2-5C523945E86D}" dt="2023-12-12T15:22:03.127" v="5413" actId="1076"/>
          <ac:spMkLst>
            <pc:docMk/>
            <pc:sldMk cId="1923037363" sldId="293"/>
            <ac:spMk id="113" creationId="{28D0F857-240F-91CF-23BE-0D6D943AB9C2}"/>
          </ac:spMkLst>
        </pc:spChg>
        <pc:spChg chg="add mod">
          <ac:chgData name="hao deng" userId="9ec2d641e5cb28a8" providerId="LiveId" clId="{E5A6CCF2-E3AC-4C80-B7B2-5C523945E86D}" dt="2023-12-12T15:22:07.678" v="5414" actId="1076"/>
          <ac:spMkLst>
            <pc:docMk/>
            <pc:sldMk cId="1923037363" sldId="293"/>
            <ac:spMk id="114" creationId="{F52086D1-167F-8BA8-2320-C397CEA5AFA8}"/>
          </ac:spMkLst>
        </pc:spChg>
        <pc:spChg chg="add del mod">
          <ac:chgData name="hao deng" userId="9ec2d641e5cb28a8" providerId="LiveId" clId="{E5A6CCF2-E3AC-4C80-B7B2-5C523945E86D}" dt="2023-12-12T14:32:57.676" v="4948" actId="478"/>
          <ac:spMkLst>
            <pc:docMk/>
            <pc:sldMk cId="1923037363" sldId="293"/>
            <ac:spMk id="115" creationId="{6A325496-B26C-6090-CCB8-5F853B6DD2BC}"/>
          </ac:spMkLst>
        </pc:spChg>
        <pc:spChg chg="add mod">
          <ac:chgData name="hao deng" userId="9ec2d641e5cb28a8" providerId="LiveId" clId="{E5A6CCF2-E3AC-4C80-B7B2-5C523945E86D}" dt="2023-12-12T15:21:59.341" v="5412" actId="1076"/>
          <ac:spMkLst>
            <pc:docMk/>
            <pc:sldMk cId="1923037363" sldId="293"/>
            <ac:spMk id="116" creationId="{E3B94E55-CEC0-E403-1EE7-291041E0CB3F}"/>
          </ac:spMkLst>
        </pc:spChg>
        <pc:spChg chg="add mod">
          <ac:chgData name="hao deng" userId="9ec2d641e5cb28a8" providerId="LiveId" clId="{E5A6CCF2-E3AC-4C80-B7B2-5C523945E86D}" dt="2023-12-12T15:21:56.759" v="5411" actId="1076"/>
          <ac:spMkLst>
            <pc:docMk/>
            <pc:sldMk cId="1923037363" sldId="293"/>
            <ac:spMk id="117" creationId="{EC16CCC0-D4A1-C033-D7D1-042124ED1F11}"/>
          </ac:spMkLst>
        </pc:spChg>
        <pc:spChg chg="add del mod">
          <ac:chgData name="hao deng" userId="9ec2d641e5cb28a8" providerId="LiveId" clId="{E5A6CCF2-E3AC-4C80-B7B2-5C523945E86D}" dt="2023-12-12T14:54:53.396" v="5147" actId="478"/>
          <ac:spMkLst>
            <pc:docMk/>
            <pc:sldMk cId="1923037363" sldId="293"/>
            <ac:spMk id="118" creationId="{26F30CD1-9DD6-5A53-A3D2-6CB964A8C3B4}"/>
          </ac:spMkLst>
        </pc:spChg>
        <pc:spChg chg="add del mod">
          <ac:chgData name="hao deng" userId="9ec2d641e5cb28a8" providerId="LiveId" clId="{E5A6CCF2-E3AC-4C80-B7B2-5C523945E86D}" dt="2023-12-12T15:18:10.639" v="5359" actId="478"/>
          <ac:spMkLst>
            <pc:docMk/>
            <pc:sldMk cId="1923037363" sldId="293"/>
            <ac:spMk id="120" creationId="{A8125DCC-E6E6-8A37-52E0-7F77B5816B14}"/>
          </ac:spMkLst>
        </pc:spChg>
        <pc:spChg chg="add mod topLvl">
          <ac:chgData name="hao deng" userId="9ec2d641e5cb28a8" providerId="LiveId" clId="{E5A6CCF2-E3AC-4C80-B7B2-5C523945E86D}" dt="2023-12-12T15:32:48.810" v="5662" actId="1035"/>
          <ac:spMkLst>
            <pc:docMk/>
            <pc:sldMk cId="1923037363" sldId="293"/>
            <ac:spMk id="122" creationId="{D74234E1-59C1-EBE4-9995-5FC96708B9A7}"/>
          </ac:spMkLst>
        </pc:spChg>
        <pc:spChg chg="add mod">
          <ac:chgData name="hao deng" userId="9ec2d641e5cb28a8" providerId="LiveId" clId="{E5A6CCF2-E3AC-4C80-B7B2-5C523945E86D}" dt="2023-12-12T15:32:48.810" v="5662" actId="1035"/>
          <ac:spMkLst>
            <pc:docMk/>
            <pc:sldMk cId="1923037363" sldId="293"/>
            <ac:spMk id="123" creationId="{6824C46E-7802-24B7-8111-DB31123DB310}"/>
          </ac:spMkLst>
        </pc:spChg>
        <pc:spChg chg="add mod topLvl">
          <ac:chgData name="hao deng" userId="9ec2d641e5cb28a8" providerId="LiveId" clId="{E5A6CCF2-E3AC-4C80-B7B2-5C523945E86D}" dt="2023-12-12T15:32:48.810" v="5662" actId="1035"/>
          <ac:spMkLst>
            <pc:docMk/>
            <pc:sldMk cId="1923037363" sldId="293"/>
            <ac:spMk id="124" creationId="{91011EBB-638C-32C8-A9FD-6AB9EEFCAB0A}"/>
          </ac:spMkLst>
        </pc:spChg>
        <pc:spChg chg="add mod">
          <ac:chgData name="hao deng" userId="9ec2d641e5cb28a8" providerId="LiveId" clId="{E5A6CCF2-E3AC-4C80-B7B2-5C523945E86D}" dt="2023-12-12T15:32:48.810" v="5662" actId="1035"/>
          <ac:spMkLst>
            <pc:docMk/>
            <pc:sldMk cId="1923037363" sldId="293"/>
            <ac:spMk id="126" creationId="{5FFEF478-E483-CF71-4A1B-489F50C41937}"/>
          </ac:spMkLst>
        </pc:spChg>
        <pc:spChg chg="add mod">
          <ac:chgData name="hao deng" userId="9ec2d641e5cb28a8" providerId="LiveId" clId="{E5A6CCF2-E3AC-4C80-B7B2-5C523945E86D}" dt="2023-12-12T15:25:28.035" v="5524" actId="207"/>
          <ac:spMkLst>
            <pc:docMk/>
            <pc:sldMk cId="1923037363" sldId="293"/>
            <ac:spMk id="127" creationId="{6393B850-A3D2-2FD5-F738-095F6FE7C995}"/>
          </ac:spMkLst>
        </pc:spChg>
        <pc:grpChg chg="add del mod">
          <ac:chgData name="hao deng" userId="9ec2d641e5cb28a8" providerId="LiveId" clId="{E5A6CCF2-E3AC-4C80-B7B2-5C523945E86D}" dt="2023-12-12T07:41:10.904" v="4218" actId="165"/>
          <ac:grpSpMkLst>
            <pc:docMk/>
            <pc:sldMk cId="1923037363" sldId="293"/>
            <ac:grpSpMk id="17" creationId="{C804AB6F-3884-FCEA-6F58-6F298428B9BC}"/>
          </ac:grpSpMkLst>
        </pc:grpChg>
        <pc:grpChg chg="del">
          <ac:chgData name="hao deng" userId="9ec2d641e5cb28a8" providerId="LiveId" clId="{E5A6CCF2-E3AC-4C80-B7B2-5C523945E86D}" dt="2023-12-12T07:38:56.046" v="4173" actId="478"/>
          <ac:grpSpMkLst>
            <pc:docMk/>
            <pc:sldMk cId="1923037363" sldId="293"/>
            <ac:grpSpMk id="77" creationId="{C2935C92-5306-9C14-1F5D-51506FDA5FA8}"/>
          </ac:grpSpMkLst>
        </pc:grpChg>
        <pc:grpChg chg="del">
          <ac:chgData name="hao deng" userId="9ec2d641e5cb28a8" providerId="LiveId" clId="{E5A6CCF2-E3AC-4C80-B7B2-5C523945E86D}" dt="2023-12-12T07:39:10.454" v="4187" actId="478"/>
          <ac:grpSpMkLst>
            <pc:docMk/>
            <pc:sldMk cId="1923037363" sldId="293"/>
            <ac:grpSpMk id="78" creationId="{73336BD3-2627-CF49-8C63-B19A9BB3E16E}"/>
          </ac:grpSpMkLst>
        </pc:grpChg>
        <pc:grpChg chg="add del mod">
          <ac:chgData name="hao deng" userId="9ec2d641e5cb28a8" providerId="LiveId" clId="{E5A6CCF2-E3AC-4C80-B7B2-5C523945E86D}" dt="2023-12-12T15:18:32.486" v="5366" actId="165"/>
          <ac:grpSpMkLst>
            <pc:docMk/>
            <pc:sldMk cId="1923037363" sldId="293"/>
            <ac:grpSpMk id="125" creationId="{BE21216D-76DE-D907-5A30-885CC2071924}"/>
          </ac:grpSpMkLst>
        </pc:grpChg>
        <pc:grpChg chg="add del mod">
          <ac:chgData name="hao deng" userId="9ec2d641e5cb28a8" providerId="LiveId" clId="{E5A6CCF2-E3AC-4C80-B7B2-5C523945E86D}" dt="2023-12-12T15:33:42.422" v="5750" actId="165"/>
          <ac:grpSpMkLst>
            <pc:docMk/>
            <pc:sldMk cId="1923037363" sldId="293"/>
            <ac:grpSpMk id="128" creationId="{F49D7F37-B566-1EA5-86B0-C762C3A2DFD5}"/>
          </ac:grpSpMkLst>
        </pc:grpChg>
        <pc:grpChg chg="add mod">
          <ac:chgData name="hao deng" userId="9ec2d641e5cb28a8" providerId="LiveId" clId="{E5A6CCF2-E3AC-4C80-B7B2-5C523945E86D}" dt="2023-12-12T15:34:27.466" v="5754" actId="1076"/>
          <ac:grpSpMkLst>
            <pc:docMk/>
            <pc:sldMk cId="1923037363" sldId="293"/>
            <ac:grpSpMk id="129" creationId="{C4525B1A-D263-4D33-C24E-86512600DD32}"/>
          </ac:grpSpMkLst>
        </pc:grpChg>
        <pc:picChg chg="add mod">
          <ac:chgData name="hao deng" userId="9ec2d641e5cb28a8" providerId="LiveId" clId="{E5A6CCF2-E3AC-4C80-B7B2-5C523945E86D}" dt="2023-12-12T15:10:35.171" v="5240" actId="1076"/>
          <ac:picMkLst>
            <pc:docMk/>
            <pc:sldMk cId="1923037363" sldId="293"/>
            <ac:picMk id="3" creationId="{C1B00796-7E40-5D03-DAEB-E12FE0716B50}"/>
          </ac:picMkLst>
        </pc:picChg>
        <pc:picChg chg="add del mod ord">
          <ac:chgData name="hao deng" userId="9ec2d641e5cb28a8" providerId="LiveId" clId="{E5A6CCF2-E3AC-4C80-B7B2-5C523945E86D}" dt="2023-12-12T15:06:39.103" v="5196" actId="478"/>
          <ac:picMkLst>
            <pc:docMk/>
            <pc:sldMk cId="1923037363" sldId="293"/>
            <ac:picMk id="34" creationId="{D94DE814-14E0-793C-EE66-7AAD46A74B0F}"/>
          </ac:picMkLst>
        </pc:picChg>
        <pc:cxnChg chg="add mod">
          <ac:chgData name="hao deng" userId="9ec2d641e5cb28a8" providerId="LiveId" clId="{E5A6CCF2-E3AC-4C80-B7B2-5C523945E86D}" dt="2023-12-12T07:41:49.121" v="4336" actId="1076"/>
          <ac:cxnSpMkLst>
            <pc:docMk/>
            <pc:sldMk cId="1923037363" sldId="293"/>
            <ac:cxnSpMk id="7" creationId="{22951A43-C765-B7A6-6CB5-556A0E9EEE53}"/>
          </ac:cxnSpMkLst>
        </pc:cxnChg>
        <pc:cxnChg chg="mod topLvl">
          <ac:chgData name="hao deng" userId="9ec2d641e5cb28a8" providerId="LiveId" clId="{E5A6CCF2-E3AC-4C80-B7B2-5C523945E86D}" dt="2023-12-12T07:41:10.904" v="4218" actId="165"/>
          <ac:cxnSpMkLst>
            <pc:docMk/>
            <pc:sldMk cId="1923037363" sldId="293"/>
            <ac:cxnSpMk id="13" creationId="{C7913264-3FD0-D9E0-FD0A-6DBF69B0DFC9}"/>
          </ac:cxnSpMkLst>
        </pc:cxnChg>
        <pc:cxnChg chg="add mod">
          <ac:chgData name="hao deng" userId="9ec2d641e5cb28a8" providerId="LiveId" clId="{E5A6CCF2-E3AC-4C80-B7B2-5C523945E86D}" dt="2023-12-12T07:51:56.107" v="4506" actId="14100"/>
          <ac:cxnSpMkLst>
            <pc:docMk/>
            <pc:sldMk cId="1923037363" sldId="293"/>
            <ac:cxnSpMk id="25" creationId="{0C402B6B-175A-491B-C538-828D60285195}"/>
          </ac:cxnSpMkLst>
        </pc:cxnChg>
        <pc:cxnChg chg="add mod">
          <ac:chgData name="hao deng" userId="9ec2d641e5cb28a8" providerId="LiveId" clId="{E5A6CCF2-E3AC-4C80-B7B2-5C523945E86D}" dt="2023-12-12T07:51:31.468" v="4486" actId="1038"/>
          <ac:cxnSpMkLst>
            <pc:docMk/>
            <pc:sldMk cId="1923037363" sldId="293"/>
            <ac:cxnSpMk id="26" creationId="{7DA9A00D-E51E-08F2-7B34-06A785A21EE4}"/>
          </ac:cxnSpMkLst>
        </pc:cxnChg>
        <pc:cxnChg chg="add del">
          <ac:chgData name="hao deng" userId="9ec2d641e5cb28a8" providerId="LiveId" clId="{E5A6CCF2-E3AC-4C80-B7B2-5C523945E86D}" dt="2023-12-12T07:50:08.619" v="4458" actId="478"/>
          <ac:cxnSpMkLst>
            <pc:docMk/>
            <pc:sldMk cId="1923037363" sldId="293"/>
            <ac:cxnSpMk id="38" creationId="{1132145D-F6A9-A0FF-834E-B522FCFA0B69}"/>
          </ac:cxnSpMkLst>
        </pc:cxnChg>
        <pc:cxnChg chg="del mod">
          <ac:chgData name="hao deng" userId="9ec2d641e5cb28a8" providerId="LiveId" clId="{E5A6CCF2-E3AC-4C80-B7B2-5C523945E86D}" dt="2023-12-12T07:39:03.294" v="4181" actId="478"/>
          <ac:cxnSpMkLst>
            <pc:docMk/>
            <pc:sldMk cId="1923037363" sldId="293"/>
            <ac:cxnSpMk id="39" creationId="{BDBE6F15-7569-BEDB-F958-EED2F8534A5C}"/>
          </ac:cxnSpMkLst>
        </pc:cxnChg>
        <pc:cxnChg chg="del">
          <ac:chgData name="hao deng" userId="9ec2d641e5cb28a8" providerId="LiveId" clId="{E5A6CCF2-E3AC-4C80-B7B2-5C523945E86D}" dt="2023-12-12T07:39:02.261" v="4180" actId="478"/>
          <ac:cxnSpMkLst>
            <pc:docMk/>
            <pc:sldMk cId="1923037363" sldId="293"/>
            <ac:cxnSpMk id="41" creationId="{28A56E05-C27B-5DBA-D077-B1914921DFA5}"/>
          </ac:cxnSpMkLst>
        </pc:cxnChg>
        <pc:cxnChg chg="del mod">
          <ac:chgData name="hao deng" userId="9ec2d641e5cb28a8" providerId="LiveId" clId="{E5A6CCF2-E3AC-4C80-B7B2-5C523945E86D}" dt="2023-12-12T07:39:04.164" v="4182" actId="478"/>
          <ac:cxnSpMkLst>
            <pc:docMk/>
            <pc:sldMk cId="1923037363" sldId="293"/>
            <ac:cxnSpMk id="73" creationId="{B72321FF-74A6-68AD-5F53-648AEBBB5DA7}"/>
          </ac:cxnSpMkLst>
        </pc:cxnChg>
        <pc:cxnChg chg="del">
          <ac:chgData name="hao deng" userId="9ec2d641e5cb28a8" providerId="LiveId" clId="{E5A6CCF2-E3AC-4C80-B7B2-5C523945E86D}" dt="2023-12-12T07:39:05.624" v="4183" actId="478"/>
          <ac:cxnSpMkLst>
            <pc:docMk/>
            <pc:sldMk cId="1923037363" sldId="293"/>
            <ac:cxnSpMk id="75" creationId="{584793F8-3932-FC5E-41EA-BD03C0B9A1A7}"/>
          </ac:cxnSpMkLst>
        </pc:cxnChg>
      </pc:sldChg>
      <pc:sldChg chg="addSp delSp modSp add mod modAnim addCm delCm">
        <pc:chgData name="hao deng" userId="9ec2d641e5cb28a8" providerId="LiveId" clId="{E5A6CCF2-E3AC-4C80-B7B2-5C523945E86D}" dt="2023-12-12T16:36:23.701" v="6460" actId="207"/>
        <pc:sldMkLst>
          <pc:docMk/>
          <pc:sldMk cId="129588887" sldId="294"/>
        </pc:sldMkLst>
        <pc:spChg chg="del">
          <ac:chgData name="hao deng" userId="9ec2d641e5cb28a8" providerId="LiveId" clId="{E5A6CCF2-E3AC-4C80-B7B2-5C523945E86D}" dt="2023-12-12T15:38:06.004" v="5833" actId="478"/>
          <ac:spMkLst>
            <pc:docMk/>
            <pc:sldMk cId="129588887" sldId="294"/>
            <ac:spMk id="2" creationId="{4662864C-DEA9-236D-AABC-6EF3D7769C08}"/>
          </ac:spMkLst>
        </pc:spChg>
        <pc:spChg chg="add del">
          <ac:chgData name="hao deng" userId="9ec2d641e5cb28a8" providerId="LiveId" clId="{E5A6CCF2-E3AC-4C80-B7B2-5C523945E86D}" dt="2023-12-12T15:38:51.027" v="5850" actId="22"/>
          <ac:spMkLst>
            <pc:docMk/>
            <pc:sldMk cId="129588887" sldId="294"/>
            <ac:spMk id="9" creationId="{621C56D4-DFA9-0C29-1015-DAB962DCCF28}"/>
          </ac:spMkLst>
        </pc:spChg>
        <pc:spChg chg="add mod">
          <ac:chgData name="hao deng" userId="9ec2d641e5cb28a8" providerId="LiveId" clId="{E5A6CCF2-E3AC-4C80-B7B2-5C523945E86D}" dt="2023-12-12T16:34:59.103" v="6384" actId="20577"/>
          <ac:spMkLst>
            <pc:docMk/>
            <pc:sldMk cId="129588887" sldId="294"/>
            <ac:spMk id="20" creationId="{31870BCC-45AC-E217-3813-8C75332FA135}"/>
          </ac:spMkLst>
        </pc:spChg>
        <pc:spChg chg="add mod">
          <ac:chgData name="hao deng" userId="9ec2d641e5cb28a8" providerId="LiveId" clId="{E5A6CCF2-E3AC-4C80-B7B2-5C523945E86D}" dt="2023-12-12T16:27:36.254" v="6269" actId="207"/>
          <ac:spMkLst>
            <pc:docMk/>
            <pc:sldMk cId="129588887" sldId="294"/>
            <ac:spMk id="21" creationId="{8E811C6F-937D-EDF6-E189-3895B7D43CC6}"/>
          </ac:spMkLst>
        </pc:spChg>
        <pc:spChg chg="add del mod">
          <ac:chgData name="hao deng" userId="9ec2d641e5cb28a8" providerId="LiveId" clId="{E5A6CCF2-E3AC-4C80-B7B2-5C523945E86D}" dt="2023-12-12T15:46:28.694" v="5936"/>
          <ac:spMkLst>
            <pc:docMk/>
            <pc:sldMk cId="129588887" sldId="294"/>
            <ac:spMk id="22" creationId="{86367D3B-17BF-B6CF-CE8E-CBF2079D7D89}"/>
          </ac:spMkLst>
        </pc:spChg>
        <pc:spChg chg="add mod">
          <ac:chgData name="hao deng" userId="9ec2d641e5cb28a8" providerId="LiveId" clId="{E5A6CCF2-E3AC-4C80-B7B2-5C523945E86D}" dt="2023-12-12T16:35:03.854" v="6385"/>
          <ac:spMkLst>
            <pc:docMk/>
            <pc:sldMk cId="129588887" sldId="294"/>
            <ac:spMk id="23" creationId="{47CDC5DC-685E-B060-DFF0-3E3FD7859FF0}"/>
          </ac:spMkLst>
        </pc:spChg>
        <pc:spChg chg="add mod">
          <ac:chgData name="hao deng" userId="9ec2d641e5cb28a8" providerId="LiveId" clId="{E5A6CCF2-E3AC-4C80-B7B2-5C523945E86D}" dt="2023-12-12T16:15:36.922" v="6155" actId="1076"/>
          <ac:spMkLst>
            <pc:docMk/>
            <pc:sldMk cId="129588887" sldId="294"/>
            <ac:spMk id="24" creationId="{7337EF8D-C3CA-E8FC-819F-D42759E286D5}"/>
          </ac:spMkLst>
        </pc:spChg>
        <pc:spChg chg="add mod">
          <ac:chgData name="hao deng" userId="9ec2d641e5cb28a8" providerId="LiveId" clId="{E5A6CCF2-E3AC-4C80-B7B2-5C523945E86D}" dt="2023-12-12T16:33:45.041" v="6329" actId="1076"/>
          <ac:spMkLst>
            <pc:docMk/>
            <pc:sldMk cId="129588887" sldId="294"/>
            <ac:spMk id="27" creationId="{B98DA783-32F1-378E-A8DF-710016D8E4BC}"/>
          </ac:spMkLst>
        </pc:spChg>
        <pc:spChg chg="add mod">
          <ac:chgData name="hao deng" userId="9ec2d641e5cb28a8" providerId="LiveId" clId="{E5A6CCF2-E3AC-4C80-B7B2-5C523945E86D}" dt="2023-12-12T16:36:19.700" v="6459" actId="207"/>
          <ac:spMkLst>
            <pc:docMk/>
            <pc:sldMk cId="129588887" sldId="294"/>
            <ac:spMk id="28" creationId="{3F5A557E-0657-5FD9-7ACA-9EBB452BC7F4}"/>
          </ac:spMkLst>
        </pc:spChg>
        <pc:spChg chg="mod">
          <ac:chgData name="hao deng" userId="9ec2d641e5cb28a8" providerId="LiveId" clId="{E5A6CCF2-E3AC-4C80-B7B2-5C523945E86D}" dt="2023-12-12T16:11:51.799" v="6095" actId="113"/>
          <ac:spMkLst>
            <pc:docMk/>
            <pc:sldMk cId="129588887" sldId="294"/>
            <ac:spMk id="29" creationId="{C81577BE-5187-5FA5-0EB9-24A0EA43CC40}"/>
          </ac:spMkLst>
        </pc:spChg>
        <pc:spChg chg="add mod">
          <ac:chgData name="hao deng" userId="9ec2d641e5cb28a8" providerId="LiveId" clId="{E5A6CCF2-E3AC-4C80-B7B2-5C523945E86D}" dt="2023-12-12T16:21:34.780" v="6229" actId="688"/>
          <ac:spMkLst>
            <pc:docMk/>
            <pc:sldMk cId="129588887" sldId="294"/>
            <ac:spMk id="30" creationId="{27A6DAAF-97AB-FEC8-0057-1A96A4B3845E}"/>
          </ac:spMkLst>
        </pc:spChg>
        <pc:spChg chg="add mod">
          <ac:chgData name="hao deng" userId="9ec2d641e5cb28a8" providerId="LiveId" clId="{E5A6CCF2-E3AC-4C80-B7B2-5C523945E86D}" dt="2023-12-12T16:22:34.021" v="6242" actId="688"/>
          <ac:spMkLst>
            <pc:docMk/>
            <pc:sldMk cId="129588887" sldId="294"/>
            <ac:spMk id="31" creationId="{E4377C1E-C8E2-CF27-5DCB-C14AE6B8607B}"/>
          </ac:spMkLst>
        </pc:spChg>
        <pc:spChg chg="add mod">
          <ac:chgData name="hao deng" userId="9ec2d641e5cb28a8" providerId="LiveId" clId="{E5A6CCF2-E3AC-4C80-B7B2-5C523945E86D}" dt="2023-12-12T16:33:18.895" v="6321" actId="1076"/>
          <ac:spMkLst>
            <pc:docMk/>
            <pc:sldMk cId="129588887" sldId="294"/>
            <ac:spMk id="32" creationId="{CBEE4502-1D34-DA8B-AF05-AE96A2A4925E}"/>
          </ac:spMkLst>
        </pc:spChg>
        <pc:spChg chg="add mod">
          <ac:chgData name="hao deng" userId="9ec2d641e5cb28a8" providerId="LiveId" clId="{E5A6CCF2-E3AC-4C80-B7B2-5C523945E86D}" dt="2023-12-12T16:29:34.946" v="6282" actId="1076"/>
          <ac:spMkLst>
            <pc:docMk/>
            <pc:sldMk cId="129588887" sldId="294"/>
            <ac:spMk id="33" creationId="{49E6C4A9-0ADA-579A-1B57-2B6860C0A83A}"/>
          </ac:spMkLst>
        </pc:spChg>
        <pc:spChg chg="add mod">
          <ac:chgData name="hao deng" userId="9ec2d641e5cb28a8" providerId="LiveId" clId="{E5A6CCF2-E3AC-4C80-B7B2-5C523945E86D}" dt="2023-12-12T16:34:09.249" v="6334" actId="1076"/>
          <ac:spMkLst>
            <pc:docMk/>
            <pc:sldMk cId="129588887" sldId="294"/>
            <ac:spMk id="35" creationId="{595CF91C-9EE8-F8FD-D73C-DEA2041DDCCB}"/>
          </ac:spMkLst>
        </pc:spChg>
        <pc:spChg chg="add mod">
          <ac:chgData name="hao deng" userId="9ec2d641e5cb28a8" providerId="LiveId" clId="{E5A6CCF2-E3AC-4C80-B7B2-5C523945E86D}" dt="2023-12-12T16:36:23.701" v="6460" actId="207"/>
          <ac:spMkLst>
            <pc:docMk/>
            <pc:sldMk cId="129588887" sldId="294"/>
            <ac:spMk id="36" creationId="{5AFCB383-315B-E06A-2F31-3191B575EB45}"/>
          </ac:spMkLst>
        </pc:spChg>
        <pc:spChg chg="mod">
          <ac:chgData name="hao deng" userId="9ec2d641e5cb28a8" providerId="LiveId" clId="{E5A6CCF2-E3AC-4C80-B7B2-5C523945E86D}" dt="2023-12-12T16:36:09.959" v="6458" actId="1038"/>
          <ac:spMkLst>
            <pc:docMk/>
            <pc:sldMk cId="129588887" sldId="294"/>
            <ac:spMk id="38" creationId="{E3D60BDA-1BBC-E3A6-BA20-DEB48AA2D420}"/>
          </ac:spMkLst>
        </pc:spChg>
        <pc:spChg chg="mod">
          <ac:chgData name="hao deng" userId="9ec2d641e5cb28a8" providerId="LiveId" clId="{E5A6CCF2-E3AC-4C80-B7B2-5C523945E86D}" dt="2023-12-12T16:36:03.066" v="6432" actId="20577"/>
          <ac:spMkLst>
            <pc:docMk/>
            <pc:sldMk cId="129588887" sldId="294"/>
            <ac:spMk id="39" creationId="{3407E77C-3018-B6C5-6031-E289F7B9F586}"/>
          </ac:spMkLst>
        </pc:spChg>
        <pc:spChg chg="mod">
          <ac:chgData name="hao deng" userId="9ec2d641e5cb28a8" providerId="LiveId" clId="{E5A6CCF2-E3AC-4C80-B7B2-5C523945E86D}" dt="2023-12-12T16:35:26.770" v="6408"/>
          <ac:spMkLst>
            <pc:docMk/>
            <pc:sldMk cId="129588887" sldId="294"/>
            <ac:spMk id="41" creationId="{3BEF51A1-1DB5-8FF3-F0CB-83DEECF06EEB}"/>
          </ac:spMkLst>
        </pc:spChg>
        <pc:spChg chg="mod">
          <ac:chgData name="hao deng" userId="9ec2d641e5cb28a8" providerId="LiveId" clId="{E5A6CCF2-E3AC-4C80-B7B2-5C523945E86D}" dt="2023-12-12T16:35:25.482" v="6407"/>
          <ac:spMkLst>
            <pc:docMk/>
            <pc:sldMk cId="129588887" sldId="294"/>
            <ac:spMk id="42" creationId="{3F4385C3-9388-6E0A-DF49-B10FF4A7C333}"/>
          </ac:spMkLst>
        </pc:spChg>
        <pc:spChg chg="mod">
          <ac:chgData name="hao deng" userId="9ec2d641e5cb28a8" providerId="LiveId" clId="{E5A6CCF2-E3AC-4C80-B7B2-5C523945E86D}" dt="2023-12-12T16:34:33.885" v="6352"/>
          <ac:spMkLst>
            <pc:docMk/>
            <pc:sldMk cId="129588887" sldId="294"/>
            <ac:spMk id="43" creationId="{2D1522EC-2F20-D350-3A8B-1E2841EC8846}"/>
          </ac:spMkLst>
        </pc:spChg>
        <pc:spChg chg="del">
          <ac:chgData name="hao deng" userId="9ec2d641e5cb28a8" providerId="LiveId" clId="{E5A6CCF2-E3AC-4C80-B7B2-5C523945E86D}" dt="2023-12-12T15:38:12.438" v="5837" actId="478"/>
          <ac:spMkLst>
            <pc:docMk/>
            <pc:sldMk cId="129588887" sldId="294"/>
            <ac:spMk id="63" creationId="{2737F89B-88B6-EB36-3B2F-CB4BC9A223A9}"/>
          </ac:spMkLst>
        </pc:spChg>
        <pc:spChg chg="del">
          <ac:chgData name="hao deng" userId="9ec2d641e5cb28a8" providerId="LiveId" clId="{E5A6CCF2-E3AC-4C80-B7B2-5C523945E86D}" dt="2023-12-12T15:38:10.363" v="5836" actId="478"/>
          <ac:spMkLst>
            <pc:docMk/>
            <pc:sldMk cId="129588887" sldId="294"/>
            <ac:spMk id="74" creationId="{F8FF2AD4-B8EE-481D-1241-F90F0D85C9A3}"/>
          </ac:spMkLst>
        </pc:spChg>
        <pc:spChg chg="del">
          <ac:chgData name="hao deng" userId="9ec2d641e5cb28a8" providerId="LiveId" clId="{E5A6CCF2-E3AC-4C80-B7B2-5C523945E86D}" dt="2023-12-12T15:38:09.107" v="5835" actId="478"/>
          <ac:spMkLst>
            <pc:docMk/>
            <pc:sldMk cId="129588887" sldId="294"/>
            <ac:spMk id="79" creationId="{5BDB76EA-6818-FD71-E459-F4F1B93E0018}"/>
          </ac:spMkLst>
        </pc:spChg>
        <pc:spChg chg="del">
          <ac:chgData name="hao deng" userId="9ec2d641e5cb28a8" providerId="LiveId" clId="{E5A6CCF2-E3AC-4C80-B7B2-5C523945E86D}" dt="2023-12-12T15:38:12.438" v="5837" actId="478"/>
          <ac:spMkLst>
            <pc:docMk/>
            <pc:sldMk cId="129588887" sldId="294"/>
            <ac:spMk id="81" creationId="{F7609792-41E2-C494-AB26-2E5BE89FEAD2}"/>
          </ac:spMkLst>
        </pc:spChg>
        <pc:spChg chg="del">
          <ac:chgData name="hao deng" userId="9ec2d641e5cb28a8" providerId="LiveId" clId="{E5A6CCF2-E3AC-4C80-B7B2-5C523945E86D}" dt="2023-12-12T15:38:12.438" v="5837" actId="478"/>
          <ac:spMkLst>
            <pc:docMk/>
            <pc:sldMk cId="129588887" sldId="294"/>
            <ac:spMk id="83" creationId="{7903E154-9064-73FD-E5AB-D49F946D413D}"/>
          </ac:spMkLst>
        </pc:spChg>
        <pc:spChg chg="del">
          <ac:chgData name="hao deng" userId="9ec2d641e5cb28a8" providerId="LiveId" clId="{E5A6CCF2-E3AC-4C80-B7B2-5C523945E86D}" dt="2023-12-12T15:42:23.625" v="5894" actId="478"/>
          <ac:spMkLst>
            <pc:docMk/>
            <pc:sldMk cId="129588887" sldId="294"/>
            <ac:spMk id="96" creationId="{81C4918B-7527-1DF0-EB9A-9AE035051DD3}"/>
          </ac:spMkLst>
        </pc:spChg>
        <pc:spChg chg="del">
          <ac:chgData name="hao deng" userId="9ec2d641e5cb28a8" providerId="LiveId" clId="{E5A6CCF2-E3AC-4C80-B7B2-5C523945E86D}" dt="2023-12-12T15:38:21.139" v="5841" actId="478"/>
          <ac:spMkLst>
            <pc:docMk/>
            <pc:sldMk cId="129588887" sldId="294"/>
            <ac:spMk id="100" creationId="{BC3BD553-613D-57B0-41F5-424313F2EBA9}"/>
          </ac:spMkLst>
        </pc:spChg>
        <pc:spChg chg="del">
          <ac:chgData name="hao deng" userId="9ec2d641e5cb28a8" providerId="LiveId" clId="{E5A6CCF2-E3AC-4C80-B7B2-5C523945E86D}" dt="2023-12-12T15:38:19.892" v="5840" actId="478"/>
          <ac:spMkLst>
            <pc:docMk/>
            <pc:sldMk cId="129588887" sldId="294"/>
            <ac:spMk id="102" creationId="{03194891-721F-6C3C-9252-7C8EC71332EE}"/>
          </ac:spMkLst>
        </pc:spChg>
        <pc:spChg chg="del">
          <ac:chgData name="hao deng" userId="9ec2d641e5cb28a8" providerId="LiveId" clId="{E5A6CCF2-E3AC-4C80-B7B2-5C523945E86D}" dt="2023-12-12T15:38:19.892" v="5840" actId="478"/>
          <ac:spMkLst>
            <pc:docMk/>
            <pc:sldMk cId="129588887" sldId="294"/>
            <ac:spMk id="103" creationId="{9279F16E-A5D4-7B66-2A20-C27549CF4463}"/>
          </ac:spMkLst>
        </pc:spChg>
        <pc:spChg chg="del">
          <ac:chgData name="hao deng" userId="9ec2d641e5cb28a8" providerId="LiveId" clId="{E5A6CCF2-E3AC-4C80-B7B2-5C523945E86D}" dt="2023-12-12T15:38:19.892" v="5840" actId="478"/>
          <ac:spMkLst>
            <pc:docMk/>
            <pc:sldMk cId="129588887" sldId="294"/>
            <ac:spMk id="104" creationId="{3C2520B2-0690-7D0D-274D-D1893DEAEE7C}"/>
          </ac:spMkLst>
        </pc:spChg>
        <pc:spChg chg="del">
          <ac:chgData name="hao deng" userId="9ec2d641e5cb28a8" providerId="LiveId" clId="{E5A6CCF2-E3AC-4C80-B7B2-5C523945E86D}" dt="2023-12-12T15:38:07.688" v="5834" actId="478"/>
          <ac:spMkLst>
            <pc:docMk/>
            <pc:sldMk cId="129588887" sldId="294"/>
            <ac:spMk id="106" creationId="{253DF595-63BA-F5F5-F468-831C19A67AC8}"/>
          </ac:spMkLst>
        </pc:spChg>
        <pc:spChg chg="mod">
          <ac:chgData name="hao deng" userId="9ec2d641e5cb28a8" providerId="LiveId" clId="{E5A6CCF2-E3AC-4C80-B7B2-5C523945E86D}" dt="2023-12-12T15:31:40.457" v="5604" actId="20577"/>
          <ac:spMkLst>
            <pc:docMk/>
            <pc:sldMk cId="129588887" sldId="294"/>
            <ac:spMk id="111" creationId="{CC08E340-0F25-322F-ABA1-1CA8BC95479F}"/>
          </ac:spMkLst>
        </pc:spChg>
        <pc:spChg chg="del">
          <ac:chgData name="hao deng" userId="9ec2d641e5cb28a8" providerId="LiveId" clId="{E5A6CCF2-E3AC-4C80-B7B2-5C523945E86D}" dt="2023-12-12T15:38:12.438" v="5837" actId="478"/>
          <ac:spMkLst>
            <pc:docMk/>
            <pc:sldMk cId="129588887" sldId="294"/>
            <ac:spMk id="112" creationId="{02DEF909-D7DD-86E1-3994-BCFC64831997}"/>
          </ac:spMkLst>
        </pc:spChg>
        <pc:spChg chg="del">
          <ac:chgData name="hao deng" userId="9ec2d641e5cb28a8" providerId="LiveId" clId="{E5A6CCF2-E3AC-4C80-B7B2-5C523945E86D}" dt="2023-12-12T15:38:26.882" v="5843" actId="478"/>
          <ac:spMkLst>
            <pc:docMk/>
            <pc:sldMk cId="129588887" sldId="294"/>
            <ac:spMk id="113" creationId="{28D0F857-240F-91CF-23BE-0D6D943AB9C2}"/>
          </ac:spMkLst>
        </pc:spChg>
        <pc:spChg chg="del mod">
          <ac:chgData name="hao deng" userId="9ec2d641e5cb28a8" providerId="LiveId" clId="{E5A6CCF2-E3AC-4C80-B7B2-5C523945E86D}" dt="2023-12-12T15:38:28.477" v="5845" actId="478"/>
          <ac:spMkLst>
            <pc:docMk/>
            <pc:sldMk cId="129588887" sldId="294"/>
            <ac:spMk id="114" creationId="{F52086D1-167F-8BA8-2320-C397CEA5AFA8}"/>
          </ac:spMkLst>
        </pc:spChg>
        <pc:spChg chg="del">
          <ac:chgData name="hao deng" userId="9ec2d641e5cb28a8" providerId="LiveId" clId="{E5A6CCF2-E3AC-4C80-B7B2-5C523945E86D}" dt="2023-12-12T15:38:26.173" v="5842" actId="478"/>
          <ac:spMkLst>
            <pc:docMk/>
            <pc:sldMk cId="129588887" sldId="294"/>
            <ac:spMk id="116" creationId="{E3B94E55-CEC0-E403-1EE7-291041E0CB3F}"/>
          </ac:spMkLst>
        </pc:spChg>
        <pc:spChg chg="del">
          <ac:chgData name="hao deng" userId="9ec2d641e5cb28a8" providerId="LiveId" clId="{E5A6CCF2-E3AC-4C80-B7B2-5C523945E86D}" dt="2023-12-12T15:38:29.586" v="5846" actId="478"/>
          <ac:spMkLst>
            <pc:docMk/>
            <pc:sldMk cId="129588887" sldId="294"/>
            <ac:spMk id="117" creationId="{EC16CCC0-D4A1-C033-D7D1-042124ED1F11}"/>
          </ac:spMkLst>
        </pc:spChg>
        <pc:spChg chg="del">
          <ac:chgData name="hao deng" userId="9ec2d641e5cb28a8" providerId="LiveId" clId="{E5A6CCF2-E3AC-4C80-B7B2-5C523945E86D}" dt="2023-12-12T15:35:44.611" v="5755" actId="478"/>
          <ac:spMkLst>
            <pc:docMk/>
            <pc:sldMk cId="129588887" sldId="294"/>
            <ac:spMk id="120" creationId="{A8125DCC-E6E6-8A37-52E0-7F77B5816B14}"/>
          </ac:spMkLst>
        </pc:spChg>
        <pc:grpChg chg="add mod">
          <ac:chgData name="hao deng" userId="9ec2d641e5cb28a8" providerId="LiveId" clId="{E5A6CCF2-E3AC-4C80-B7B2-5C523945E86D}" dt="2023-12-12T16:34:37.417" v="6353" actId="1076"/>
          <ac:grpSpMkLst>
            <pc:docMk/>
            <pc:sldMk cId="129588887" sldId="294"/>
            <ac:grpSpMk id="37" creationId="{B4FFFE82-648F-E2E4-2EF2-0803835B8785}"/>
          </ac:grpSpMkLst>
        </pc:grpChg>
        <pc:picChg chg="mod">
          <ac:chgData name="hao deng" userId="9ec2d641e5cb28a8" providerId="LiveId" clId="{E5A6CCF2-E3AC-4C80-B7B2-5C523945E86D}" dt="2023-12-12T15:38:15.409" v="5839" actId="1076"/>
          <ac:picMkLst>
            <pc:docMk/>
            <pc:sldMk cId="129588887" sldId="294"/>
            <ac:picMk id="3" creationId="{C1B00796-7E40-5D03-DAEB-E12FE0716B50}"/>
          </ac:picMkLst>
        </pc:picChg>
        <pc:picChg chg="del mod ord">
          <ac:chgData name="hao deng" userId="9ec2d641e5cb28a8" providerId="LiveId" clId="{E5A6CCF2-E3AC-4C80-B7B2-5C523945E86D}" dt="2023-12-12T15:31:36.782" v="5603" actId="478"/>
          <ac:picMkLst>
            <pc:docMk/>
            <pc:sldMk cId="129588887" sldId="294"/>
            <ac:picMk id="34" creationId="{D94DE814-14E0-793C-EE66-7AAD46A74B0F}"/>
          </ac:picMkLst>
        </pc:picChg>
        <pc:cxnChg chg="add mod">
          <ac:chgData name="hao deng" userId="9ec2d641e5cb28a8" providerId="LiveId" clId="{E5A6CCF2-E3AC-4C80-B7B2-5C523945E86D}" dt="2023-12-12T15:44:06.843" v="5910" actId="1582"/>
          <ac:cxnSpMkLst>
            <pc:docMk/>
            <pc:sldMk cId="129588887" sldId="294"/>
            <ac:cxnSpMk id="16" creationId="{8B0CEDC9-2945-CB7F-9CF4-7B0F05B853F2}"/>
          </ac:cxnSpMkLst>
        </pc:cxnChg>
        <pc:cxnChg chg="add mod">
          <ac:chgData name="hao deng" userId="9ec2d641e5cb28a8" providerId="LiveId" clId="{E5A6CCF2-E3AC-4C80-B7B2-5C523945E86D}" dt="2023-12-12T15:43:56.670" v="5909" actId="1582"/>
          <ac:cxnSpMkLst>
            <pc:docMk/>
            <pc:sldMk cId="129588887" sldId="294"/>
            <ac:cxnSpMk id="19" creationId="{C158C271-A7B2-9AD3-449D-7756D8CBA54B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12T15:25:40.59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0329A-9292-409A-A639-8083F1BE56E3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17B0-FCD8-461B-9593-EB83C0C57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7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8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43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2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08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9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5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4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7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1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09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683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17B0-FCD8-461B-9593-EB83C0C5789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0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9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7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6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13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556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6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305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93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2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31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9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43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86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8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14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6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8623B-9972-473C-A21F-16832170CE84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6C8A287-9AC0-439B-B173-E5D4717F9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74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21" Type="http://schemas.openxmlformats.org/officeDocument/2006/relationships/image" Target="../media/image21.png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5" Type="http://schemas.openxmlformats.org/officeDocument/2006/relationships/image" Target="../media/image13.tmp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image" Target="../media/image20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image" Target="../media/image24.png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image" Target="../media/image23.png"/><Relationship Id="rId10" Type="http://schemas.openxmlformats.org/officeDocument/2006/relationships/tags" Target="../tags/tag61.xml"/><Relationship Id="rId19" Type="http://schemas.openxmlformats.org/officeDocument/2006/relationships/notesSlide" Target="../notesSlides/notesSlide4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image" Target="../media/image13.tmp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19" Type="http://schemas.openxmlformats.org/officeDocument/2006/relationships/notesSlide" Target="../notesSlides/notesSlide6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8.xml"/><Relationship Id="rId21" Type="http://schemas.openxmlformats.org/officeDocument/2006/relationships/image" Target="../media/image52.png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870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19" Type="http://schemas.openxmlformats.org/officeDocument/2006/relationships/notesSlide" Target="../notesSlides/notesSlide7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image" Target="../media/image13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55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55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90.png"/><Relationship Id="rId18" Type="http://schemas.openxmlformats.org/officeDocument/2006/relationships/image" Target="../media/image110.png"/><Relationship Id="rId3" Type="http://schemas.openxmlformats.org/officeDocument/2006/relationships/image" Target="../media/image55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10" Type="http://schemas.openxmlformats.org/officeDocument/2006/relationships/image" Target="../media/image103.png"/><Relationship Id="rId19" Type="http://schemas.openxmlformats.org/officeDocument/2006/relationships/image" Target="../media/image111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3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3.tmp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7.xml"/><Relationship Id="rId26" Type="http://schemas.openxmlformats.org/officeDocument/2006/relationships/tags" Target="../tags/tag390.xml"/><Relationship Id="rId3" Type="http://schemas.openxmlformats.org/officeDocument/2006/relationships/tags" Target="../tags/tag37.xml"/><Relationship Id="rId21" Type="http://schemas.openxmlformats.org/officeDocument/2006/relationships/image" Target="../media/image14.png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image" Target="../media/image16.png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360.xml"/><Relationship Id="rId29" Type="http://schemas.openxmlformats.org/officeDocument/2006/relationships/image" Target="../media/image18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380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image" Target="../media/image15.png"/><Relationship Id="rId28" Type="http://schemas.openxmlformats.org/officeDocument/2006/relationships/tags" Target="../tags/tag400.xml"/><Relationship Id="rId10" Type="http://schemas.openxmlformats.org/officeDocument/2006/relationships/tags" Target="../tags/tag44.xml"/><Relationship Id="rId19" Type="http://schemas.openxmlformats.org/officeDocument/2006/relationships/notesSlide" Target="../notesSlides/notesSlide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370.xml"/><Relationship Id="rId27" Type="http://schemas.openxmlformats.org/officeDocument/2006/relationships/image" Target="../media/image17.png"/><Relationship Id="rId30" Type="http://schemas.openxmlformats.org/officeDocument/2006/relationships/image" Target="../media/image13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CE2E2-6878-45E6-A511-8BF54CB9B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概率论复习</a:t>
            </a:r>
          </a:p>
        </p:txBody>
      </p:sp>
    </p:spTree>
    <p:extLst>
      <p:ext uri="{BB962C8B-B14F-4D97-AF65-F5344CB8AC3E}">
        <p14:creationId xmlns:p14="http://schemas.microsoft.com/office/powerpoint/2010/main" val="7294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6B80685-96E9-9628-C792-2DF6A071A2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/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61FB9F-CC77-9A58-90A9-5A4E9ECA77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505075" y="2795905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27256F-C3DE-116C-511C-9307EC5D87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E42E26-D255-1778-F36B-ACCDFA6C02E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F14D63-EFFA-2D92-7BFB-221E9561114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pt-BR" altLang="zh-CN" sz="28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9A087B-897C-C3DF-852D-0BBA9A54AAE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7B7E6E8-6461-54D9-14C1-07396C37CB1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E64372-101A-A282-1B22-60ACEC611CE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C6A3E58-A8DC-BB6E-7581-6613949C0C7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8C63E1-C19F-62C9-723F-A0785DDA234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858250" y="5679281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BFC021-8A66-F28B-1097-F37FBCCBFD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7455" y="689451"/>
            <a:ext cx="6863290" cy="20046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33BACDC-9EDA-70C1-4141-5D8B0EBF7ED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38705" y="2736008"/>
            <a:ext cx="2066667" cy="83809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53386A9-7315-8FB7-C16A-451B545A59E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38705" y="3637333"/>
            <a:ext cx="2352381" cy="80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C23F943-EEA9-CED8-C8DB-ADDF3657A7D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38705" y="4548289"/>
            <a:ext cx="1885714" cy="80952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C531FF6-15E5-9456-477A-955C8C4FF85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38705" y="5400357"/>
            <a:ext cx="2028571" cy="838095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1F6868A-BC7F-4418-63C8-F4BA510EDE19}"/>
              </a:ext>
            </a:extLst>
          </p:cNvPr>
          <p:cNvSpPr txBox="1"/>
          <p:nvPr/>
        </p:nvSpPr>
        <p:spPr>
          <a:xfrm>
            <a:off x="7670270" y="2311198"/>
            <a:ext cx="37338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考查随机变量的分布函数（分布函数法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卷积公式）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6D7D96-A993-5243-194E-7111AAB525A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294E11E-D478-57A5-BD27-785A4D83B43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995484C-AF88-64C1-0C32-BC83025E2B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32F89F4-77D6-BB67-24B8-92F958BDC12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B0BA57C-B9E7-1A04-0D1B-656A800D520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2872E10-F671-ED18-FB89-BB59503F40D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873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003F7C4-3C9F-1C7A-733D-50D74F88F0CE}"/>
              </a:ext>
            </a:extLst>
          </p:cNvPr>
          <p:cNvSpPr txBox="1"/>
          <p:nvPr/>
        </p:nvSpPr>
        <p:spPr>
          <a:xfrm>
            <a:off x="1353278" y="1434584"/>
            <a:ext cx="106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62864C-DEA9-236D-AABC-6EF3D7769C08}"/>
                  </a:ext>
                </a:extLst>
              </p:cNvPr>
              <p:cNvSpPr txBox="1"/>
              <p:nvPr/>
            </p:nvSpPr>
            <p:spPr>
              <a:xfrm>
                <a:off x="1353278" y="2652579"/>
                <a:ext cx="3946691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zh-CN" altLang="en-US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</m:t>
                          </m:r>
                          <m:r>
                            <a:rPr lang="zh-CN" altLang="en-US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sz="20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𝒅𝒙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62864C-DEA9-236D-AABC-6EF3D776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78" y="2652579"/>
                <a:ext cx="3946691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E645BB5-F661-F0BD-3CF1-20D793DA6281}"/>
              </a:ext>
            </a:extLst>
          </p:cNvPr>
          <p:cNvSpPr/>
          <p:nvPr/>
        </p:nvSpPr>
        <p:spPr>
          <a:xfrm>
            <a:off x="2395538" y="5103006"/>
            <a:ext cx="1004887" cy="285750"/>
          </a:xfrm>
          <a:custGeom>
            <a:avLst/>
            <a:gdLst>
              <a:gd name="connsiteX0" fmla="*/ 0 w 1004887"/>
              <a:gd name="connsiteY0" fmla="*/ 285750 h 285750"/>
              <a:gd name="connsiteX1" fmla="*/ 481012 w 1004887"/>
              <a:gd name="connsiteY1" fmla="*/ 0 h 285750"/>
              <a:gd name="connsiteX2" fmla="*/ 1004887 w 1004887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887" h="285750">
                <a:moveTo>
                  <a:pt x="0" y="285750"/>
                </a:moveTo>
                <a:cubicBezTo>
                  <a:pt x="156765" y="142875"/>
                  <a:pt x="313531" y="0"/>
                  <a:pt x="481012" y="0"/>
                </a:cubicBezTo>
                <a:cubicBezTo>
                  <a:pt x="648493" y="0"/>
                  <a:pt x="919956" y="240506"/>
                  <a:pt x="1004887" y="2857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C2A3C1-7875-BFD3-CBB9-8F31C011BA6B}"/>
              </a:ext>
            </a:extLst>
          </p:cNvPr>
          <p:cNvSpPr txBox="1"/>
          <p:nvPr/>
        </p:nvSpPr>
        <p:spPr>
          <a:xfrm>
            <a:off x="2258321" y="5395983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327A6E-8E9B-425A-C73D-D6E9AF0A5830}"/>
              </a:ext>
            </a:extLst>
          </p:cNvPr>
          <p:cNvSpPr txBox="1"/>
          <p:nvPr/>
        </p:nvSpPr>
        <p:spPr>
          <a:xfrm>
            <a:off x="3266795" y="540139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913264-3FD0-D9E0-FD0A-6DBF69B0DFC9}"/>
              </a:ext>
            </a:extLst>
          </p:cNvPr>
          <p:cNvCxnSpPr/>
          <p:nvPr/>
        </p:nvCxnSpPr>
        <p:spPr>
          <a:xfrm>
            <a:off x="1232702" y="5395251"/>
            <a:ext cx="3879542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EAAAF64-01E1-DBDE-2893-A1C32D6F70AC}"/>
                  </a:ext>
                </a:extLst>
              </p:cNvPr>
              <p:cNvSpPr txBox="1"/>
              <p:nvPr/>
            </p:nvSpPr>
            <p:spPr>
              <a:xfrm>
                <a:off x="4953387" y="5404128"/>
                <a:ext cx="31771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EAAAF64-01E1-DBDE-2893-A1C32D6F7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387" y="5404128"/>
                <a:ext cx="31771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3F5D6D3-ECA3-C25C-C588-BF539BA4DA7C}"/>
              </a:ext>
            </a:extLst>
          </p:cNvPr>
          <p:cNvSpPr/>
          <p:nvPr/>
        </p:nvSpPr>
        <p:spPr>
          <a:xfrm>
            <a:off x="1871187" y="5108158"/>
            <a:ext cx="1004887" cy="285750"/>
          </a:xfrm>
          <a:custGeom>
            <a:avLst/>
            <a:gdLst>
              <a:gd name="connsiteX0" fmla="*/ 0 w 1004887"/>
              <a:gd name="connsiteY0" fmla="*/ 285750 h 285750"/>
              <a:gd name="connsiteX1" fmla="*/ 481012 w 1004887"/>
              <a:gd name="connsiteY1" fmla="*/ 0 h 285750"/>
              <a:gd name="connsiteX2" fmla="*/ 1004887 w 1004887"/>
              <a:gd name="connsiteY2" fmla="*/ 28575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887" h="285750">
                <a:moveTo>
                  <a:pt x="0" y="285750"/>
                </a:moveTo>
                <a:cubicBezTo>
                  <a:pt x="156765" y="142875"/>
                  <a:pt x="313531" y="0"/>
                  <a:pt x="481012" y="0"/>
                </a:cubicBezTo>
                <a:cubicBezTo>
                  <a:pt x="648493" y="0"/>
                  <a:pt x="919956" y="240506"/>
                  <a:pt x="1004887" y="28575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49E671-CFD1-E390-7F5F-23C3A055A5DE}"/>
                  </a:ext>
                </a:extLst>
              </p:cNvPr>
              <p:cNvSpPr txBox="1"/>
              <p:nvPr/>
            </p:nvSpPr>
            <p:spPr>
              <a:xfrm>
                <a:off x="1414962" y="4712352"/>
                <a:ext cx="11662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𝟎</m:t>
                      </m:r>
                      <m:r>
                        <a:rPr lang="en-US" altLang="zh-CN" sz="12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&lt;</m:t>
                      </m:r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𝒛</m:t>
                      </m:r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sz="12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𝒙</m:t>
                      </m:r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&lt;</m:t>
                      </m:r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949E671-CFD1-E390-7F5F-23C3A055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962" y="4712352"/>
                <a:ext cx="116628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307351B9-FCCA-7FBF-961A-0BF8E270A487}"/>
              </a:ext>
            </a:extLst>
          </p:cNvPr>
          <p:cNvSpPr/>
          <p:nvPr/>
        </p:nvSpPr>
        <p:spPr>
          <a:xfrm>
            <a:off x="2399448" y="5223588"/>
            <a:ext cx="480536" cy="171663"/>
          </a:xfrm>
          <a:custGeom>
            <a:avLst/>
            <a:gdLst>
              <a:gd name="connsiteX0" fmla="*/ 0 w 490537"/>
              <a:gd name="connsiteY0" fmla="*/ 190504 h 195266"/>
              <a:gd name="connsiteX1" fmla="*/ 214312 w 490537"/>
              <a:gd name="connsiteY1" fmla="*/ 4 h 195266"/>
              <a:gd name="connsiteX2" fmla="*/ 490537 w 490537"/>
              <a:gd name="connsiteY2" fmla="*/ 195266 h 195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537" h="195266">
                <a:moveTo>
                  <a:pt x="0" y="190504"/>
                </a:moveTo>
                <a:cubicBezTo>
                  <a:pt x="66278" y="94857"/>
                  <a:pt x="132556" y="-790"/>
                  <a:pt x="214312" y="4"/>
                </a:cubicBezTo>
                <a:cubicBezTo>
                  <a:pt x="296068" y="798"/>
                  <a:pt x="393302" y="98032"/>
                  <a:pt x="490537" y="195266"/>
                </a:cubicBezTo>
              </a:path>
            </a:pathLst>
          </a:custGeom>
          <a:solidFill>
            <a:srgbClr val="00B0F0"/>
          </a:solidFill>
          <a:ln w="63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8A24ACB-B32D-AC34-E424-7CD3CA8AA5AA}"/>
                  </a:ext>
                </a:extLst>
              </p:cNvPr>
              <p:cNvSpPr txBox="1"/>
              <p:nvPr/>
            </p:nvSpPr>
            <p:spPr>
              <a:xfrm>
                <a:off x="1420006" y="4409348"/>
                <a:ext cx="9023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𝟎</m:t>
                      </m:r>
                      <m:r>
                        <a:rPr lang="en-US" altLang="zh-CN" sz="12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&lt;</m:t>
                      </m:r>
                      <m:r>
                        <a:rPr lang="en-US" altLang="zh-CN" sz="12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𝒙</m:t>
                      </m:r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&lt;</m:t>
                      </m:r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8A24ACB-B32D-AC34-E424-7CD3CA8A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006" y="4409348"/>
                <a:ext cx="90236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FDF9D7D-ED60-A37E-9D8E-018139E859F0}"/>
                  </a:ext>
                </a:extLst>
              </p:cNvPr>
              <p:cNvSpPr txBox="1"/>
              <p:nvPr/>
            </p:nvSpPr>
            <p:spPr>
              <a:xfrm>
                <a:off x="2581243" y="4712352"/>
                <a:ext cx="11550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𝒛</m:t>
                      </m:r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12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&lt;</m:t>
                      </m:r>
                      <m:r>
                        <a:rPr lang="en-US" altLang="zh-CN" sz="12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𝒙</m:t>
                      </m:r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&lt;</m:t>
                      </m:r>
                      <m:r>
                        <a:rPr lang="en-US" altLang="zh-CN" sz="12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𝒛</m:t>
                      </m:r>
                    </m:oMath>
                  </m:oMathPara>
                </a14:m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FDF9D7D-ED60-A37E-9D8E-018139E85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43" y="4712352"/>
                <a:ext cx="115506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8B12DA2-DDC1-AA4E-1A2B-249EDA3C9779}"/>
                  </a:ext>
                </a:extLst>
              </p:cNvPr>
              <p:cNvSpPr txBox="1"/>
              <p:nvPr/>
            </p:nvSpPr>
            <p:spPr>
              <a:xfrm>
                <a:off x="2013787" y="3427830"/>
                <a:ext cx="3286182" cy="790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?</m:t>
                          </m:r>
                        </m:sub>
                        <m:sup>
                          <m:r>
                            <a:rPr lang="en-US" altLang="zh-CN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?</m:t>
                          </m:r>
                        </m:sup>
                        <m:e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𝒅𝒙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8B12DA2-DDC1-AA4E-1A2B-249EDA3C9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787" y="3427830"/>
                <a:ext cx="3286182" cy="7903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049663A8-7F3E-8F5E-E83C-B506843B3B9F}"/>
              </a:ext>
            </a:extLst>
          </p:cNvPr>
          <p:cNvSpPr/>
          <p:nvPr/>
        </p:nvSpPr>
        <p:spPr>
          <a:xfrm>
            <a:off x="2373631" y="5355536"/>
            <a:ext cx="45719" cy="51507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9641108-26A4-B47A-D3D7-99B877B2623E}"/>
              </a:ext>
            </a:extLst>
          </p:cNvPr>
          <p:cNvSpPr/>
          <p:nvPr/>
        </p:nvSpPr>
        <p:spPr>
          <a:xfrm>
            <a:off x="3373756" y="5355535"/>
            <a:ext cx="45719" cy="51507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FAA0BCB-D995-A6E2-D01A-16A30ADD85FB}"/>
                  </a:ext>
                </a:extLst>
              </p:cNvPr>
              <p:cNvSpPr txBox="1"/>
              <p:nvPr/>
            </p:nvSpPr>
            <p:spPr>
              <a:xfrm>
                <a:off x="5396196" y="2631363"/>
                <a:ext cx="2719012" cy="72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𝒅𝒙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FAA0BCB-D995-A6E2-D01A-16A30ADD8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196" y="2631363"/>
                <a:ext cx="2719012" cy="7217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BE6F15-7569-BEDB-F958-EED2F8534A5C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2399448" y="3307798"/>
            <a:ext cx="4149836" cy="208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8A56E05-C27B-5DBA-D077-B1914921DFA5}"/>
              </a:ext>
            </a:extLst>
          </p:cNvPr>
          <p:cNvCxnSpPr>
            <a:cxnSpLocks/>
          </p:cNvCxnSpPr>
          <p:nvPr/>
        </p:nvCxnSpPr>
        <p:spPr>
          <a:xfrm flipH="1">
            <a:off x="2901891" y="2757867"/>
            <a:ext cx="3753372" cy="264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F1ED04D-E19B-F5E0-87AE-E41A551D0F42}"/>
                  </a:ext>
                </a:extLst>
              </p:cNvPr>
              <p:cNvSpPr txBox="1"/>
              <p:nvPr/>
            </p:nvSpPr>
            <p:spPr>
              <a:xfrm>
                <a:off x="5351232" y="2359481"/>
                <a:ext cx="17125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𝟎</m:t>
                    </m:r>
                    <m:r>
                      <a:rPr lang="en-US" altLang="zh-CN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&lt;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𝒛</m:t>
                    </m:r>
                    <m:r>
                      <a:rPr lang="zh-CN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≤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F1ED04D-E19B-F5E0-87AE-E41A551D0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232" y="2359481"/>
                <a:ext cx="1712595" cy="369332"/>
              </a:xfrm>
              <a:prstGeom prst="rect">
                <a:avLst/>
              </a:prstGeom>
              <a:blipFill>
                <a:blip r:embed="rId10"/>
                <a:stretch>
                  <a:fillRect l="-320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F062E2A-1DC4-3EF9-D8D9-0A8DACFB957C}"/>
                  </a:ext>
                </a:extLst>
              </p:cNvPr>
              <p:cNvSpPr txBox="1"/>
              <p:nvPr/>
            </p:nvSpPr>
            <p:spPr>
              <a:xfrm>
                <a:off x="5351232" y="3392092"/>
                <a:ext cx="38156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𝟎</m:t>
                    </m:r>
                    <m:r>
                      <a:rPr lang="en-US" altLang="zh-CN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&lt;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𝒛</m:t>
                    </m:r>
                    <m:r>
                      <a:rPr lang="en-US" altLang="zh-CN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−</m:t>
                    </m:r>
                    <m:r>
                      <a:rPr lang="en-US" altLang="zh-CN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𝟏</m:t>
                    </m:r>
                    <m:r>
                      <a:rPr lang="zh-CN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≤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𝟏</m:t>
                    </m:r>
                    <m:r>
                      <a:rPr lang="en-US" altLang="zh-CN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&lt;</m:t>
                    </m:r>
                    <m:r>
                      <a:rPr lang="en-US" altLang="zh-CN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𝒛</m:t>
                    </m:r>
                    <m:r>
                      <a:rPr lang="zh-CN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≤</m:t>
                    </m:r>
                    <m:r>
                      <a:rPr lang="en-US" altLang="zh-CN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Microsoft Yahei" panose="020B0503020204020204" pitchFamily="34" charset="-122"/>
                      </a:rPr>
                      <m:t>𝟐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F062E2A-1DC4-3EF9-D8D9-0A8DACFB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232" y="3392092"/>
                <a:ext cx="3815628" cy="369332"/>
              </a:xfrm>
              <a:prstGeom prst="rect">
                <a:avLst/>
              </a:prstGeom>
              <a:blipFill>
                <a:blip r:embed="rId11"/>
                <a:stretch>
                  <a:fillRect l="-143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BECBF07-79E7-59D3-6DE9-490E0A24C99A}"/>
                  </a:ext>
                </a:extLst>
              </p:cNvPr>
              <p:cNvSpPr txBox="1"/>
              <p:nvPr/>
            </p:nvSpPr>
            <p:spPr>
              <a:xfrm>
                <a:off x="5392772" y="3787936"/>
                <a:ext cx="5976268" cy="72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d>
                            <m:dPr>
                              <m:ctrlP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altLang="zh-CN" sz="20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CBECBF07-79E7-59D3-6DE9-490E0A24C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772" y="3787936"/>
                <a:ext cx="5976268" cy="7217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组合 76">
            <a:extLst>
              <a:ext uri="{FF2B5EF4-FFF2-40B4-BE49-F238E27FC236}">
                <a16:creationId xmlns:a16="http://schemas.microsoft.com/office/drawing/2014/main" id="{C2935C92-5306-9C14-1F5D-51506FDA5FA8}"/>
              </a:ext>
            </a:extLst>
          </p:cNvPr>
          <p:cNvGrpSpPr/>
          <p:nvPr/>
        </p:nvGrpSpPr>
        <p:grpSpPr>
          <a:xfrm>
            <a:off x="5404578" y="4906971"/>
            <a:ext cx="4722356" cy="1042419"/>
            <a:chOff x="5399373" y="4899422"/>
            <a:chExt cx="4722356" cy="1042419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DF6B10C-9448-E466-34FD-D26689CCBD91}"/>
                </a:ext>
              </a:extLst>
            </p:cNvPr>
            <p:cNvSpPr txBox="1"/>
            <p:nvPr/>
          </p:nvSpPr>
          <p:spPr>
            <a:xfrm>
              <a:off x="5399373" y="5239613"/>
              <a:ext cx="1239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综上所述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021FBA68-133A-41BF-3183-6EB06296AAA8}"/>
                    </a:ext>
                  </a:extLst>
                </p:cNvPr>
                <p:cNvSpPr txBox="1"/>
                <p:nvPr/>
              </p:nvSpPr>
              <p:spPr>
                <a:xfrm>
                  <a:off x="6805208" y="4899422"/>
                  <a:ext cx="2260199" cy="9766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𝒁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8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sym typeface="Microsoft Yahei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sym typeface="Microsoft Yahei" panose="020B0503020204020204" pitchFamily="34" charset="-122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sym typeface="Microsoft Yahei" panose="020B0503020204020204" pitchFamily="34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𝟐</m:t>
                                  </m:r>
                                  <m:r>
                                    <a:rPr lang="en-US" altLang="zh-CN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𝒛</m:t>
                                  </m:r>
                                  <m:r>
                                    <a:rPr lang="en-US" altLang="zh-CN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sym typeface="Microsoft Yahei" panose="020B0503020204020204" pitchFamily="34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sym typeface="Microsoft Yahei" panose="020B0503020204020204" pitchFamily="34" charset="-122"/>
                                        </a:rPr>
                                        <m:t>𝒛</m:t>
                                      </m:r>
                                    </m:e>
                                    <m:sup>
                                      <m:r>
                                        <a:rPr lang="en-US" altLang="zh-CN" b="1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Microsoft Yahei" panose="020B0503020204020204" pitchFamily="34" charset="-122"/>
                                          <a:sym typeface="Microsoft Yahei" panose="020B0503020204020204" pitchFamily="34" charset="-122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mr>
                              <m:mr>
                                <m:e>
                                  <m:r>
                                    <a:rPr lang="en-US" altLang="zh-CN" sz="18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021FBA68-133A-41BF-3183-6EB06296A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5208" y="4899422"/>
                  <a:ext cx="2260199" cy="97661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599739B5-3BD4-86F4-99CE-56E205F29FCF}"/>
                    </a:ext>
                  </a:extLst>
                </p:cNvPr>
                <p:cNvSpPr txBox="1"/>
                <p:nvPr/>
              </p:nvSpPr>
              <p:spPr>
                <a:xfrm>
                  <a:off x="8828234" y="5239613"/>
                  <a:ext cx="12934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𝟏</m:t>
                        </m:r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&lt;</m:t>
                        </m:r>
                        <m:r>
                          <a:rPr lang="en-US" altLang="zh-CN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𝒛</m:t>
                        </m:r>
                        <m:r>
                          <a:rPr lang="zh-CN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≤</m:t>
                        </m:r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599739B5-3BD4-86F4-99CE-56E205F29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234" y="5239613"/>
                  <a:ext cx="129349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B226E657-A05C-903E-AA02-EBCE156B7A58}"/>
                    </a:ext>
                  </a:extLst>
                </p:cNvPr>
                <p:cNvSpPr txBox="1"/>
                <p:nvPr/>
              </p:nvSpPr>
              <p:spPr>
                <a:xfrm>
                  <a:off x="8828233" y="4899422"/>
                  <a:ext cx="12934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𝟎</m:t>
                        </m:r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&lt;</m:t>
                        </m:r>
                        <m:r>
                          <a:rPr lang="en-US" altLang="zh-CN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𝒛</m:t>
                        </m:r>
                        <m:r>
                          <a:rPr lang="zh-CN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≤</m:t>
                        </m:r>
                        <m:r>
                          <a:rPr lang="en-US" altLang="zh-CN" b="1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B226E657-A05C-903E-AA02-EBCE156B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233" y="4899422"/>
                  <a:ext cx="129349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6FE8690B-97CE-5483-4FEE-DC5E28C11E37}"/>
                </a:ext>
              </a:extLst>
            </p:cNvPr>
            <p:cNvSpPr txBox="1"/>
            <p:nvPr/>
          </p:nvSpPr>
          <p:spPr>
            <a:xfrm>
              <a:off x="9095570" y="5572509"/>
              <a:ext cx="7588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6E15F6F-D34E-4056-A218-A3C33C46B496}"/>
                  </a:ext>
                </a:extLst>
              </p:cNvPr>
              <p:cNvSpPr txBox="1"/>
              <p:nvPr/>
            </p:nvSpPr>
            <p:spPr>
              <a:xfrm>
                <a:off x="2677718" y="5322267"/>
                <a:ext cx="3059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𝑧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6E15F6F-D34E-4056-A218-A3C33C46B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718" y="5322267"/>
                <a:ext cx="30591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F189154-459B-CAB8-3B1C-D7AB50DDC2C2}"/>
                  </a:ext>
                </a:extLst>
              </p:cNvPr>
              <p:cNvSpPr txBox="1"/>
              <p:nvPr/>
            </p:nvSpPr>
            <p:spPr>
              <a:xfrm>
                <a:off x="1584123" y="5322119"/>
                <a:ext cx="5746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𝑧</m:t>
                      </m:r>
                      <m:r>
                        <a:rPr lang="en-US" altLang="zh-CN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−1</m:t>
                      </m:r>
                    </m:oMath>
                  </m:oMathPara>
                </a14:m>
                <a:endParaRPr lang="zh-CN" altLang="en-US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DF189154-459B-CAB8-3B1C-D7AB50DDC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123" y="5322119"/>
                <a:ext cx="574644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组合 77">
            <a:extLst>
              <a:ext uri="{FF2B5EF4-FFF2-40B4-BE49-F238E27FC236}">
                <a16:creationId xmlns:a16="http://schemas.microsoft.com/office/drawing/2014/main" id="{73336BD3-2627-CF49-8C63-B19A9BB3E16E}"/>
              </a:ext>
            </a:extLst>
          </p:cNvPr>
          <p:cNvGrpSpPr/>
          <p:nvPr/>
        </p:nvGrpSpPr>
        <p:grpSpPr>
          <a:xfrm>
            <a:off x="1210627" y="5719037"/>
            <a:ext cx="4038400" cy="578500"/>
            <a:chOff x="1210627" y="5719037"/>
            <a:chExt cx="4038400" cy="578500"/>
          </a:xfrm>
        </p:grpSpPr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33E8CA4-6F3C-FAE2-A974-BB50763AD52A}"/>
                </a:ext>
              </a:extLst>
            </p:cNvPr>
            <p:cNvSpPr txBox="1"/>
            <p:nvPr/>
          </p:nvSpPr>
          <p:spPr>
            <a:xfrm>
              <a:off x="2236246" y="6012393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466B1F94-83E3-E47D-99B9-40C014E788A7}"/>
                </a:ext>
              </a:extLst>
            </p:cNvPr>
            <p:cNvSpPr txBox="1"/>
            <p:nvPr/>
          </p:nvSpPr>
          <p:spPr>
            <a:xfrm>
              <a:off x="3244720" y="6017801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ACA7702-6013-7C0F-5AC1-98F519637D7F}"/>
                </a:ext>
              </a:extLst>
            </p:cNvPr>
            <p:cNvGrpSpPr/>
            <p:nvPr/>
          </p:nvGrpSpPr>
          <p:grpSpPr>
            <a:xfrm>
              <a:off x="1210627" y="5719037"/>
              <a:ext cx="4038400" cy="578500"/>
              <a:chOff x="1210627" y="5719037"/>
              <a:chExt cx="4038400" cy="578500"/>
            </a:xfrm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EBA6F84A-DA01-9DCB-2873-91DC99368FC5}"/>
                  </a:ext>
                </a:extLst>
              </p:cNvPr>
              <p:cNvSpPr/>
              <p:nvPr/>
            </p:nvSpPr>
            <p:spPr>
              <a:xfrm>
                <a:off x="2373463" y="5719416"/>
                <a:ext cx="1004887" cy="285750"/>
              </a:xfrm>
              <a:custGeom>
                <a:avLst/>
                <a:gdLst>
                  <a:gd name="connsiteX0" fmla="*/ 0 w 1004887"/>
                  <a:gd name="connsiteY0" fmla="*/ 285750 h 285750"/>
                  <a:gd name="connsiteX1" fmla="*/ 481012 w 1004887"/>
                  <a:gd name="connsiteY1" fmla="*/ 0 h 285750"/>
                  <a:gd name="connsiteX2" fmla="*/ 1004887 w 1004887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4887" h="285750">
                    <a:moveTo>
                      <a:pt x="0" y="285750"/>
                    </a:moveTo>
                    <a:cubicBezTo>
                      <a:pt x="156765" y="142875"/>
                      <a:pt x="313531" y="0"/>
                      <a:pt x="481012" y="0"/>
                    </a:cubicBezTo>
                    <a:cubicBezTo>
                      <a:pt x="648493" y="0"/>
                      <a:pt x="919956" y="240506"/>
                      <a:pt x="1004887" y="2857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A66ADD16-AB2A-B013-CDA3-163F0C489CF0}"/>
                  </a:ext>
                </a:extLst>
              </p:cNvPr>
              <p:cNvCxnSpPr/>
              <p:nvPr/>
            </p:nvCxnSpPr>
            <p:spPr>
              <a:xfrm>
                <a:off x="1210627" y="6011661"/>
                <a:ext cx="3879542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0307FAA-59F7-527B-B2F6-A019C1B45743}"/>
                      </a:ext>
                    </a:extLst>
                  </p:cNvPr>
                  <p:cNvSpPr txBox="1"/>
                  <p:nvPr/>
                </p:nvSpPr>
                <p:spPr>
                  <a:xfrm>
                    <a:off x="4931312" y="6020538"/>
                    <a:ext cx="31771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0307FAA-59F7-527B-B2F6-A019C1B45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1312" y="6020538"/>
                    <a:ext cx="31771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4" name="流程图: 接点 63">
                <a:extLst>
                  <a:ext uri="{FF2B5EF4-FFF2-40B4-BE49-F238E27FC236}">
                    <a16:creationId xmlns:a16="http://schemas.microsoft.com/office/drawing/2014/main" id="{40250017-F515-F3D5-C8B1-CF333323CF23}"/>
                  </a:ext>
                </a:extLst>
              </p:cNvPr>
              <p:cNvSpPr/>
              <p:nvPr/>
            </p:nvSpPr>
            <p:spPr>
              <a:xfrm>
                <a:off x="2351556" y="5971946"/>
                <a:ext cx="45719" cy="51507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流程图: 接点 64">
                <a:extLst>
                  <a:ext uri="{FF2B5EF4-FFF2-40B4-BE49-F238E27FC236}">
                    <a16:creationId xmlns:a16="http://schemas.microsoft.com/office/drawing/2014/main" id="{EEC19A2D-0A17-551D-4D60-E2B4B41E5CDC}"/>
                  </a:ext>
                </a:extLst>
              </p:cNvPr>
              <p:cNvSpPr/>
              <p:nvPr/>
            </p:nvSpPr>
            <p:spPr>
              <a:xfrm>
                <a:off x="3351681" y="5971945"/>
                <a:ext cx="45719" cy="51507"/>
              </a:xfrm>
              <a:prstGeom prst="flowChartConnector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任意多边形: 形状 65">
                <a:extLst>
                  <a:ext uri="{FF2B5EF4-FFF2-40B4-BE49-F238E27FC236}">
                    <a16:creationId xmlns:a16="http://schemas.microsoft.com/office/drawing/2014/main" id="{9E654E80-2ED1-73B5-40DC-25CCFEAC7564}"/>
                  </a:ext>
                </a:extLst>
              </p:cNvPr>
              <p:cNvSpPr/>
              <p:nvPr/>
            </p:nvSpPr>
            <p:spPr>
              <a:xfrm>
                <a:off x="2969309" y="5719037"/>
                <a:ext cx="1004887" cy="285750"/>
              </a:xfrm>
              <a:custGeom>
                <a:avLst/>
                <a:gdLst>
                  <a:gd name="connsiteX0" fmla="*/ 0 w 1004887"/>
                  <a:gd name="connsiteY0" fmla="*/ 285750 h 285750"/>
                  <a:gd name="connsiteX1" fmla="*/ 481012 w 1004887"/>
                  <a:gd name="connsiteY1" fmla="*/ 0 h 285750"/>
                  <a:gd name="connsiteX2" fmla="*/ 1004887 w 1004887"/>
                  <a:gd name="connsiteY2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4887" h="285750">
                    <a:moveTo>
                      <a:pt x="0" y="285750"/>
                    </a:moveTo>
                    <a:cubicBezTo>
                      <a:pt x="156765" y="142875"/>
                      <a:pt x="313531" y="0"/>
                      <a:pt x="481012" y="0"/>
                    </a:cubicBezTo>
                    <a:cubicBezTo>
                      <a:pt x="648493" y="0"/>
                      <a:pt x="919956" y="240506"/>
                      <a:pt x="1004887" y="28575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任意多边形: 形状 66">
                <a:extLst>
                  <a:ext uri="{FF2B5EF4-FFF2-40B4-BE49-F238E27FC236}">
                    <a16:creationId xmlns:a16="http://schemas.microsoft.com/office/drawing/2014/main" id="{0400FC75-0F68-6F2F-4AFC-A8BBBD4DEB85}"/>
                  </a:ext>
                </a:extLst>
              </p:cNvPr>
              <p:cNvSpPr/>
              <p:nvPr/>
            </p:nvSpPr>
            <p:spPr>
              <a:xfrm>
                <a:off x="2969309" y="5870245"/>
                <a:ext cx="409041" cy="139408"/>
              </a:xfrm>
              <a:custGeom>
                <a:avLst/>
                <a:gdLst>
                  <a:gd name="connsiteX0" fmla="*/ 0 w 490537"/>
                  <a:gd name="connsiteY0" fmla="*/ 190504 h 195266"/>
                  <a:gd name="connsiteX1" fmla="*/ 214312 w 490537"/>
                  <a:gd name="connsiteY1" fmla="*/ 4 h 195266"/>
                  <a:gd name="connsiteX2" fmla="*/ 490537 w 490537"/>
                  <a:gd name="connsiteY2" fmla="*/ 195266 h 195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0537" h="195266">
                    <a:moveTo>
                      <a:pt x="0" y="190504"/>
                    </a:moveTo>
                    <a:cubicBezTo>
                      <a:pt x="66278" y="94857"/>
                      <a:pt x="132556" y="-790"/>
                      <a:pt x="214312" y="4"/>
                    </a:cubicBezTo>
                    <a:cubicBezTo>
                      <a:pt x="296068" y="798"/>
                      <a:pt x="393302" y="98032"/>
                      <a:pt x="490537" y="195266"/>
                    </a:cubicBezTo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6350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14661A03-1410-72B1-DF75-6C31FF1D8783}"/>
                      </a:ext>
                    </a:extLst>
                  </p:cNvPr>
                  <p:cNvSpPr txBox="1"/>
                  <p:nvPr/>
                </p:nvSpPr>
                <p:spPr>
                  <a:xfrm>
                    <a:off x="2521281" y="5938677"/>
                    <a:ext cx="57464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𝑧</m:t>
                          </m:r>
                          <m:r>
                            <a:rPr lang="en-US" altLang="zh-CN" sz="1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−1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14661A03-1410-72B1-DF75-6C31FF1D87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281" y="5938677"/>
                    <a:ext cx="574644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E10D5219-14F1-E4C3-E64E-BDFBDC970427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597" y="5938677"/>
                    <a:ext cx="305917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𝑧</m:t>
                          </m:r>
                        </m:oMath>
                      </m:oMathPara>
                    </a14:m>
                    <a:endParaRPr lang="zh-CN" altLang="en-US" sz="12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E10D5219-14F1-E4C3-E64E-BDFBDC9704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597" y="5938677"/>
                    <a:ext cx="305917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72321FF-74A6-68AD-5F53-648AEBBB5DA7}"/>
              </a:ext>
            </a:extLst>
          </p:cNvPr>
          <p:cNvCxnSpPr>
            <a:cxnSpLocks/>
            <a:endCxn id="67" idx="2"/>
          </p:cNvCxnSpPr>
          <p:nvPr/>
        </p:nvCxnSpPr>
        <p:spPr>
          <a:xfrm flipH="1">
            <a:off x="3378350" y="3927902"/>
            <a:ext cx="3268000" cy="208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84793F8-3932-FC5E-41EA-BD03C0B9A1A7}"/>
              </a:ext>
            </a:extLst>
          </p:cNvPr>
          <p:cNvCxnSpPr>
            <a:cxnSpLocks/>
          </p:cNvCxnSpPr>
          <p:nvPr/>
        </p:nvCxnSpPr>
        <p:spPr>
          <a:xfrm flipH="1">
            <a:off x="2983636" y="4470297"/>
            <a:ext cx="3550621" cy="153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CD19AA8-CAD8-FDAB-307F-EDFB97B616CC}"/>
                  </a:ext>
                </a:extLst>
              </p:cNvPr>
              <p:cNvSpPr txBox="1"/>
              <p:nvPr/>
            </p:nvSpPr>
            <p:spPr>
              <a:xfrm>
                <a:off x="6534257" y="2532566"/>
                <a:ext cx="3068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𝑧</m:t>
                      </m:r>
                    </m:oMath>
                  </m:oMathPara>
                </a14:m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7CD19AA8-CAD8-FDAB-307F-EDFB97B61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257" y="2532566"/>
                <a:ext cx="3068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A114D89-046F-7AE4-5D6B-08345A786DD0}"/>
                  </a:ext>
                </a:extLst>
              </p:cNvPr>
              <p:cNvSpPr txBox="1"/>
              <p:nvPr/>
            </p:nvSpPr>
            <p:spPr>
              <a:xfrm>
                <a:off x="6499299" y="3002746"/>
                <a:ext cx="3068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DA114D89-046F-7AE4-5D6B-08345A786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299" y="3002746"/>
                <a:ext cx="30685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7EBA42F-6DCA-EB47-2980-6A4B57756847}"/>
                  </a:ext>
                </a:extLst>
              </p:cNvPr>
              <p:cNvSpPr txBox="1"/>
              <p:nvPr/>
            </p:nvSpPr>
            <p:spPr>
              <a:xfrm>
                <a:off x="6549285" y="3695831"/>
                <a:ext cx="3068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1</m:t>
                      </m:r>
                    </m:oMath>
                  </m:oMathPara>
                </a14:m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7EBA42F-6DCA-EB47-2980-6A4B57756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285" y="3695831"/>
                <a:ext cx="30685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4752617-7C40-1C62-9F07-B00D194CECC3}"/>
                  </a:ext>
                </a:extLst>
              </p:cNvPr>
              <p:cNvSpPr txBox="1"/>
              <p:nvPr/>
            </p:nvSpPr>
            <p:spPr>
              <a:xfrm>
                <a:off x="6428970" y="4193070"/>
                <a:ext cx="7524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𝑧</m:t>
                      </m:r>
                      <m:r>
                        <a:rPr lang="en-US" altLang="zh-CN" sz="1800" b="0" i="1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−1</m:t>
                      </m:r>
                    </m:oMath>
                  </m:oMathPara>
                </a14:m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94752617-7C40-1C62-9F07-B00D194CE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970" y="4193070"/>
                <a:ext cx="75247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AAA3B95-341B-9C0C-C90E-EBF2F17D222F}"/>
                  </a:ext>
                </a:extLst>
              </p:cNvPr>
              <p:cNvSpPr txBox="1"/>
              <p:nvPr/>
            </p:nvSpPr>
            <p:spPr>
              <a:xfrm>
                <a:off x="7900876" y="2784810"/>
                <a:ext cx="2045344" cy="380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𝒛𝒙</m:t>
                      </m:r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|</m:t>
                          </m:r>
                        </m:e>
                        <m:sub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sup>
                      </m:sSubSup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5AAA3B95-341B-9C0C-C90E-EBF2F17D2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876" y="2784810"/>
                <a:ext cx="2045344" cy="380617"/>
              </a:xfrm>
              <a:prstGeom prst="rect">
                <a:avLst/>
              </a:prstGeom>
              <a:blipFill>
                <a:blip r:embed="rId2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74E2758D-598F-2DDB-3751-BB3E044EB0A3}"/>
                  </a:ext>
                </a:extLst>
              </p:cNvPr>
              <p:cNvSpPr txBox="1"/>
              <p:nvPr/>
            </p:nvSpPr>
            <p:spPr>
              <a:xfrm>
                <a:off x="7879865" y="3890237"/>
                <a:ext cx="2783405" cy="3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𝒛𝒙</m:t>
                      </m:r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|</m:t>
                          </m:r>
                        </m:e>
                        <m:sub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</m:sup>
                      </m:sSubSup>
                      <m:r>
                        <a:rPr lang="en-US" altLang="zh-CN" sz="18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𝒛</m:t>
                      </m:r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  <m:sup>
                          <m: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74E2758D-598F-2DDB-3751-BB3E044EB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865" y="3890237"/>
                <a:ext cx="2783405" cy="387157"/>
              </a:xfrm>
              <a:prstGeom prst="rect">
                <a:avLst/>
              </a:prstGeom>
              <a:blipFill>
                <a:blip r:embed="rId2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1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/>
      <p:bldP spid="11" grpId="0"/>
      <p:bldP spid="14" grpId="0"/>
      <p:bldP spid="16" grpId="0" animBg="1"/>
      <p:bldP spid="18" grpId="0"/>
      <p:bldP spid="21" grpId="0" animBg="1"/>
      <p:bldP spid="22" grpId="0"/>
      <p:bldP spid="23" grpId="0"/>
      <p:bldP spid="24" grpId="0"/>
      <p:bldP spid="5" grpId="0" animBg="1"/>
      <p:bldP spid="6" grpId="0" animBg="1"/>
      <p:bldP spid="37" grpId="0"/>
      <p:bldP spid="45" grpId="0"/>
      <p:bldP spid="46" grpId="0"/>
      <p:bldP spid="47" grpId="0"/>
      <p:bldP spid="56" grpId="0"/>
      <p:bldP spid="69" grpId="0"/>
      <p:bldP spid="80" grpId="0"/>
      <p:bldP spid="82" grpId="0"/>
      <p:bldP spid="84" grpId="0"/>
      <p:bldP spid="86" grpId="0"/>
      <p:bldP spid="88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6B80685-96E9-9628-C792-2DF6A071A2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随机变量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(X,Y)~N(0,0,1,4,ρ),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已知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D(2X-Y)=1,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ρ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61FB9F-CC77-9A58-90A9-5A4E9ECA77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7/8</a:t>
            </a:r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27256F-C3DE-116C-511C-9307EC5D87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</a:t>
            </a:r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E42E26-D255-1778-F36B-ACCDFA6C02E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1/8</a:t>
            </a:r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F14D63-EFFA-2D92-7BFB-221E9561114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pt-BR" altLang="zh-CN" sz="28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9A087B-897C-C3DF-852D-0BBA9A54AAE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7B7E6E8-6461-54D9-14C1-07396C37CB1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E64372-101A-A282-1B22-60ACEC611CE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C6A3E58-A8DC-BB6E-7581-6613949C0C7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8C63E1-C19F-62C9-723F-A0785DDA234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CDFF2CE-A8A1-AD12-5885-B1B0CF37482C}"/>
              </a:ext>
            </a:extLst>
          </p:cNvPr>
          <p:cNvSpPr txBox="1"/>
          <p:nvPr/>
        </p:nvSpPr>
        <p:spPr>
          <a:xfrm>
            <a:off x="7238999" y="2312907"/>
            <a:ext cx="3381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考查方差、相关系数的定义和性质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6D7D96-A993-5243-194E-7111AAB525A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294E11E-D478-57A5-BD27-785A4D83B43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995484C-AF88-64C1-0C32-BC83025E2B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32F89F4-77D6-BB67-24B8-92F958BDC12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B0BA57C-B9E7-1A04-0D1B-656A800D520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2872E10-F671-ED18-FB89-BB59503F40D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685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7D4AD24-045E-4992-C310-93B6EC9E82A9}"/>
              </a:ext>
            </a:extLst>
          </p:cNvPr>
          <p:cNvSpPr txBox="1"/>
          <p:nvPr/>
        </p:nvSpPr>
        <p:spPr>
          <a:xfrm>
            <a:off x="1353278" y="1434584"/>
            <a:ext cx="106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5E97AC2-D7E2-CC40-8F0E-B842596AC4DA}"/>
                  </a:ext>
                </a:extLst>
              </p:cNvPr>
              <p:cNvSpPr txBox="1"/>
              <p:nvPr/>
            </p:nvSpPr>
            <p:spPr>
              <a:xfrm>
                <a:off x="1353278" y="2652579"/>
                <a:ext cx="540566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𝑫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𝟒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𝑫𝑿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𝑪𝒐𝒗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𝑿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𝒀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)+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𝑫𝒀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5E97AC2-D7E2-CC40-8F0E-B842596A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78" y="2652579"/>
                <a:ext cx="5405662" cy="40011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1BEFF5-6873-D90F-750E-84E23A94E7EC}"/>
                  </a:ext>
                </a:extLst>
              </p:cNvPr>
              <p:cNvSpPr txBox="1"/>
              <p:nvPr/>
            </p:nvSpPr>
            <p:spPr>
              <a:xfrm>
                <a:off x="2610578" y="3052689"/>
                <a:ext cx="472748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𝟒</m:t>
                      </m:r>
                      <m:r>
                        <a:rPr lang="en-US" altLang="zh-CN" sz="20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×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𝟒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𝑪𝒐𝒗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𝟒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</m:oMath>
                  </m:oMathPara>
                </a14:m>
                <a:endParaRPr lang="en-US" altLang="zh-CN" sz="20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61BEFF5-6873-D90F-750E-84E23A94E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578" y="3052689"/>
                <a:ext cx="472748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E8AC80-ED92-053C-42A3-A199EC8EA20D}"/>
                  </a:ext>
                </a:extLst>
              </p:cNvPr>
              <p:cNvSpPr txBox="1"/>
              <p:nvPr/>
            </p:nvSpPr>
            <p:spPr>
              <a:xfrm>
                <a:off x="1353278" y="3668243"/>
                <a:ext cx="19564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𝑪𝒐𝒗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  <m: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,</m:t>
                          </m:r>
                          <m: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𝟕</m:t>
                      </m:r>
                      <m:r>
                        <a:rPr lang="en-US" altLang="zh-CN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/</m:t>
                      </m:r>
                      <m:r>
                        <a:rPr lang="en-US" altLang="zh-CN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BE8AC80-ED92-053C-42A3-A199EC8E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78" y="3668243"/>
                <a:ext cx="195643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B3A2C7-748C-6314-FB2A-6F1ADEC4C8FB}"/>
                  </a:ext>
                </a:extLst>
              </p:cNvPr>
              <p:cNvSpPr txBox="1"/>
              <p:nvPr/>
            </p:nvSpPr>
            <p:spPr>
              <a:xfrm>
                <a:off x="1353278" y="4468463"/>
                <a:ext cx="2563402" cy="681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𝝆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𝑪𝒐𝒗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𝑿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𝒀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𝑫𝑿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 </m:t>
                              </m:r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𝑫</m:t>
                              </m:r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𝒀</m:t>
                              </m:r>
                            </m:e>
                          </m:rad>
                        </m:den>
                      </m:f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𝟕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𝟖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9B3A2C7-748C-6314-FB2A-6F1ADEC4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78" y="4468463"/>
                <a:ext cx="2563402" cy="681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6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B80685-96E9-9628-C792-2DF6A071A2DE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just"/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设总体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X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服从参数为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1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的指数分布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,X1,X2,…</a:t>
                </a:r>
                <a:r>
                  <a:rPr lang="en-US" altLang="zh-CN" sz="2600" dirty="0" err="1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Xn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是个简单随机样本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,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当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n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充分大时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,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均值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barPr>
                      <m:e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e>
                    </m:ba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近似服从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B80685-96E9-9628-C792-2DF6A071A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1"/>
                <a:stretch>
                  <a:fillRect l="-1125" r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361FB9F-CC77-9A58-90A9-5A4E9ECA77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N(1,1/n)</a:t>
            </a:r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27256F-C3DE-116C-511C-9307EC5D87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N(n,1/n)</a:t>
            </a:r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E42E26-D255-1778-F36B-ACCDFA6C02E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N(1,n)</a:t>
            </a:r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F14D63-EFFA-2D92-7BFB-221E9561114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N(</a:t>
            </a:r>
            <a:r>
              <a:rPr lang="en-US" altLang="zh-CN" sz="28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n,n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)</a:t>
            </a:r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9A087B-897C-C3DF-852D-0BBA9A54AAE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7B7E6E8-6461-54D9-14C1-07396C37CB1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E64372-101A-A282-1B22-60ACEC611CE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C6A3E58-A8DC-BB6E-7581-6613949C0C7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8C63E1-C19F-62C9-723F-A0785DDA234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CDFF2CE-A8A1-AD12-5885-B1B0CF37482C}"/>
              </a:ext>
            </a:extLst>
          </p:cNvPr>
          <p:cNvSpPr txBox="1"/>
          <p:nvPr/>
        </p:nvSpPr>
        <p:spPr>
          <a:xfrm>
            <a:off x="5438775" y="2289662"/>
            <a:ext cx="5412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考查常用分布期望方差，中心极限定理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6D7D96-A993-5243-194E-7111AAB525A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294E11E-D478-57A5-BD27-785A4D83B43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995484C-AF88-64C1-0C32-BC83025E2B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32F89F4-77D6-BB67-24B8-92F958BDC12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B0BA57C-B9E7-1A04-0D1B-656A800D520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2872E10-F671-ED18-FB89-BB59503F40D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22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C8F19BA-A216-4A6D-A313-99C111FCCB24}"/>
              </a:ext>
            </a:extLst>
          </p:cNvPr>
          <p:cNvSpPr txBox="1"/>
          <p:nvPr/>
        </p:nvSpPr>
        <p:spPr>
          <a:xfrm>
            <a:off x="1962878" y="2756244"/>
            <a:ext cx="82662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由中心极限定理，知道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X1,X2,…,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独立同分布，因此其和近似服从正态分布；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又指数分布期望与方差分别为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E(Xi)=1/λ=1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D(Xi) =1/λ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因此，其和的期望与方差分别为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E(X)=n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D(X) =n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样本平均值就是其和的期望与方差分别为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E(X/n)=1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D(X/n) =1/n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这样正态分布的两个参数也求出来了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D3443E-A97E-02C4-82F2-B00265E31FCE}"/>
              </a:ext>
            </a:extLst>
          </p:cNvPr>
          <p:cNvSpPr txBox="1"/>
          <p:nvPr/>
        </p:nvSpPr>
        <p:spPr>
          <a:xfrm>
            <a:off x="1353278" y="1434584"/>
            <a:ext cx="106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36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06D470-EEBC-486B-1323-576F5CC2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5" y="688744"/>
            <a:ext cx="8522893" cy="15040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C3589C-5F3F-EF3E-07BB-7C4AB661DFFC}"/>
              </a:ext>
            </a:extLst>
          </p:cNvPr>
          <p:cNvSpPr txBox="1"/>
          <p:nvPr/>
        </p:nvSpPr>
        <p:spPr>
          <a:xfrm>
            <a:off x="7522591" y="2018756"/>
            <a:ext cx="365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知识点：</a:t>
            </a:r>
            <a:r>
              <a:rPr lang="zh-CN" altLang="en-US" dirty="0">
                <a:solidFill>
                  <a:schemeClr val="tx1"/>
                </a:solidFill>
              </a:rPr>
              <a:t>全概率公式、</a:t>
            </a:r>
            <a:r>
              <a:rPr lang="en-US" altLang="zh-CN" dirty="0">
                <a:solidFill>
                  <a:schemeClr val="tx1"/>
                </a:solidFill>
              </a:rPr>
              <a:t>Bayes</a:t>
            </a:r>
            <a:r>
              <a:rPr lang="zh-CN" altLang="en-US" dirty="0">
                <a:solidFill>
                  <a:schemeClr val="tx1"/>
                </a:solidFill>
              </a:rPr>
              <a:t>公式</a:t>
            </a:r>
          </a:p>
        </p:txBody>
      </p:sp>
    </p:spTree>
    <p:extLst>
      <p:ext uri="{BB962C8B-B14F-4D97-AF65-F5344CB8AC3E}">
        <p14:creationId xmlns:p14="http://schemas.microsoft.com/office/powerpoint/2010/main" val="131241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06D470-EEBC-486B-1323-576F5CC28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45" y="688744"/>
            <a:ext cx="8522893" cy="150404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C3589C-5F3F-EF3E-07BB-7C4AB661DFFC}"/>
              </a:ext>
            </a:extLst>
          </p:cNvPr>
          <p:cNvSpPr txBox="1"/>
          <p:nvPr/>
        </p:nvSpPr>
        <p:spPr>
          <a:xfrm>
            <a:off x="7522591" y="2018756"/>
            <a:ext cx="365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b="1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知识点：</a:t>
            </a:r>
            <a:r>
              <a:rPr lang="zh-CN" altLang="en-US" dirty="0">
                <a:solidFill>
                  <a:schemeClr val="tx1"/>
                </a:solidFill>
              </a:rPr>
              <a:t>全概率公式、</a:t>
            </a:r>
            <a:r>
              <a:rPr lang="en-US" altLang="zh-CN" dirty="0">
                <a:solidFill>
                  <a:schemeClr val="tx1"/>
                </a:solidFill>
              </a:rPr>
              <a:t>Bayes</a:t>
            </a:r>
            <a:r>
              <a:rPr lang="zh-CN" altLang="en-US" dirty="0">
                <a:solidFill>
                  <a:schemeClr val="tx1"/>
                </a:solidFill>
              </a:rPr>
              <a:t>公式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FA077D-3A3E-4318-B36F-74A60008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164" y="2507593"/>
            <a:ext cx="7209145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C9AAF9E7-E554-4F08-BCA2-B8BB9F82874B}"/>
              </a:ext>
            </a:extLst>
          </p:cNvPr>
          <p:cNvSpPr txBox="1"/>
          <p:nvPr/>
        </p:nvSpPr>
        <p:spPr>
          <a:xfrm>
            <a:off x="7761319" y="2020946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知识点：</a:t>
            </a:r>
            <a:r>
              <a:rPr lang="zh-CN" altLang="en-US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随机变量函数的分布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92B3C1-1169-F55F-A5FE-BC8C806A0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6" y="617261"/>
            <a:ext cx="6908878" cy="17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9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003F7C4-3C9F-1C7A-733D-50D74F88F0CE}"/>
              </a:ext>
            </a:extLst>
          </p:cNvPr>
          <p:cNvSpPr txBox="1"/>
          <p:nvPr/>
        </p:nvSpPr>
        <p:spPr>
          <a:xfrm>
            <a:off x="304278" y="2676189"/>
            <a:ext cx="106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62864C-DEA9-236D-AABC-6EF3D7769C08}"/>
                  </a:ext>
                </a:extLst>
              </p:cNvPr>
              <p:cNvSpPr txBox="1"/>
              <p:nvPr/>
            </p:nvSpPr>
            <p:spPr>
              <a:xfrm>
                <a:off x="1617751" y="3379547"/>
                <a:ext cx="3407714" cy="873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𝒑</m:t>
                      </m:r>
                      <m:r>
                        <a:rPr lang="en-US" altLang="zh-CN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{</m:t>
                      </m:r>
                      <m:r>
                        <a:rPr lang="en-US" altLang="zh-CN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𝒚</m:t>
                      </m:r>
                      <m:r>
                        <a:rPr lang="zh-CN" alt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}=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  <m:r>
                            <a:rPr lang="zh-CN" alt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≤</m:t>
                          </m:r>
                          <m:sSup>
                            <m:sSupPr>
                              <m:ctrlP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 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𝒑</m:t>
                          </m:r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𝒙</m:t>
                          </m:r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𝒚</m:t>
                          </m:r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)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𝒅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𝝈</m:t>
                          </m:r>
                        </m:e>
                      </m:nary>
                    </m:oMath>
                  </m:oMathPara>
                </a14:m>
                <a:endParaRPr lang="zh-CN" altLang="en-US" b="1" dirty="0">
                  <a:solidFill>
                    <a:srgbClr val="000000"/>
                  </a:solidFill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62864C-DEA9-236D-AABC-6EF3D776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51" y="3379547"/>
                <a:ext cx="3407714" cy="8738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1B00796-7E40-5D03-DAEB-E12FE0716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9" y="613484"/>
            <a:ext cx="7011911" cy="1799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1577BE-5187-5FA5-0EB9-24A0EA43CC40}"/>
                  </a:ext>
                </a:extLst>
              </p:cNvPr>
              <p:cNvSpPr txBox="1"/>
              <p:nvPr/>
            </p:nvSpPr>
            <p:spPr>
              <a:xfrm>
                <a:off x="1493573" y="2551710"/>
                <a:ext cx="3000375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𝒐𝒕𝒉𝒆𝒓𝒔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1577BE-5187-5FA5-0EB9-24A0EA43C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73" y="2551710"/>
                <a:ext cx="3000375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C4525B1A-D263-4D33-C24E-86512600DD32}"/>
              </a:ext>
            </a:extLst>
          </p:cNvPr>
          <p:cNvGrpSpPr/>
          <p:nvPr/>
        </p:nvGrpSpPr>
        <p:grpSpPr>
          <a:xfrm>
            <a:off x="2623883" y="4371084"/>
            <a:ext cx="2185212" cy="842584"/>
            <a:chOff x="1902794" y="3723530"/>
            <a:chExt cx="2185212" cy="8425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7903E154-9064-73FD-E5AB-D49F946D413D}"/>
                    </a:ext>
                  </a:extLst>
                </p:cNvPr>
                <p:cNvSpPr txBox="1"/>
                <p:nvPr/>
              </p:nvSpPr>
              <p:spPr>
                <a:xfrm>
                  <a:off x="1902794" y="3792759"/>
                  <a:ext cx="2185212" cy="7382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16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1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𝒅𝒙</m:t>
                            </m:r>
                          </m:e>
                        </m:nary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sz="16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16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𝟐</m:t>
                            </m:r>
                          </m:e>
                        </m:nary>
                        <m:r>
                          <a:rPr lang="en-US" altLang="zh-CN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𝒅𝒚</m:t>
                        </m:r>
                        <m:r>
                          <a:rPr lang="en-US" altLang="zh-CN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=</m:t>
                        </m:r>
                        <m:r>
                          <a:rPr lang="en-US" altLang="zh-CN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𝟐</m:t>
                        </m:r>
                        <m:r>
                          <a:rPr lang="en-US" altLang="zh-CN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/</m:t>
                        </m:r>
                        <m:r>
                          <a:rPr lang="en-US" altLang="zh-CN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𝟑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7903E154-9064-73FD-E5AB-D49F946D4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2794" y="3792759"/>
                  <a:ext cx="2185212" cy="7382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737F89B-88B6-EB36-3B2F-CB4BC9A223A9}"/>
                    </a:ext>
                  </a:extLst>
                </p:cNvPr>
                <p:cNvSpPr txBox="1"/>
                <p:nvPr/>
              </p:nvSpPr>
              <p:spPr>
                <a:xfrm>
                  <a:off x="2263080" y="4196782"/>
                  <a:ext cx="3388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23"/>
                          </m:r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𝟎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2737F89B-88B6-EB36-3B2F-CB4BC9A22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080" y="4196782"/>
                  <a:ext cx="33884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F8FF2AD4-B8EE-481D-1241-F90F0D85C9A3}"/>
                    </a:ext>
                  </a:extLst>
                </p:cNvPr>
                <p:cNvSpPr txBox="1"/>
                <p:nvPr/>
              </p:nvSpPr>
              <p:spPr>
                <a:xfrm>
                  <a:off x="2361333" y="3723530"/>
                  <a:ext cx="24955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𝟏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F8FF2AD4-B8EE-481D-1241-F90F0D85C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1333" y="3723530"/>
                  <a:ext cx="24955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68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5BDB76EA-6818-FD71-E459-F4F1B93E0018}"/>
                    </a:ext>
                  </a:extLst>
                </p:cNvPr>
                <p:cNvSpPr txBox="1"/>
                <p:nvPr/>
              </p:nvSpPr>
              <p:spPr>
                <a:xfrm>
                  <a:off x="2824367" y="3723530"/>
                  <a:ext cx="338845" cy="3755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𝟐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5BDB76EA-6818-FD71-E459-F4F1B93E0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367" y="3723530"/>
                  <a:ext cx="338845" cy="375552"/>
                </a:xfrm>
                <a:prstGeom prst="rect">
                  <a:avLst/>
                </a:prstGeom>
                <a:blipFill>
                  <a:blip r:embed="rId10"/>
                  <a:stretch>
                    <a:fillRect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7609792-41E2-C494-AB26-2E5BE89FEAD2}"/>
                    </a:ext>
                  </a:extLst>
                </p:cNvPr>
                <p:cNvSpPr txBox="1"/>
                <p:nvPr/>
              </p:nvSpPr>
              <p:spPr>
                <a:xfrm>
                  <a:off x="2746346" y="4186037"/>
                  <a:ext cx="33884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brk m:alnAt="23"/>
                          </m:r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𝟎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7609792-41E2-C494-AB26-2E5BE89FE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346" y="4186037"/>
                  <a:ext cx="33884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FE9878C-DC91-944E-2969-8BCC95A1D23A}"/>
              </a:ext>
            </a:extLst>
          </p:cNvPr>
          <p:cNvGrpSpPr/>
          <p:nvPr/>
        </p:nvGrpSpPr>
        <p:grpSpPr>
          <a:xfrm>
            <a:off x="7625535" y="650469"/>
            <a:ext cx="3879542" cy="2289672"/>
            <a:chOff x="7342319" y="2390278"/>
            <a:chExt cx="3879542" cy="228967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5C2A3C1-7875-BFD3-CBB9-8F31C011BA6B}"/>
                </a:ext>
              </a:extLst>
            </p:cNvPr>
            <p:cNvSpPr txBox="1"/>
            <p:nvPr/>
          </p:nvSpPr>
          <p:spPr>
            <a:xfrm>
              <a:off x="9001517" y="3919884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1327A6E-8E9B-425A-C73D-D6E9AF0A5830}"/>
                </a:ext>
              </a:extLst>
            </p:cNvPr>
            <p:cNvSpPr txBox="1"/>
            <p:nvPr/>
          </p:nvSpPr>
          <p:spPr>
            <a:xfrm>
              <a:off x="10146032" y="3939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7913264-3FD0-D9E0-FD0A-6DBF69B0DFC9}"/>
                </a:ext>
              </a:extLst>
            </p:cNvPr>
            <p:cNvCxnSpPr>
              <a:cxnSpLocks/>
            </p:cNvCxnSpPr>
            <p:nvPr/>
          </p:nvCxnSpPr>
          <p:spPr>
            <a:xfrm>
              <a:off x="7342319" y="3933847"/>
              <a:ext cx="387954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29641108-26A4-B47A-D3D7-99B877B2623E}"/>
                </a:ext>
              </a:extLst>
            </p:cNvPr>
            <p:cNvSpPr/>
            <p:nvPr/>
          </p:nvSpPr>
          <p:spPr>
            <a:xfrm>
              <a:off x="10260613" y="3894131"/>
              <a:ext cx="45719" cy="5150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2951A43-C765-B7A6-6CB5-556A0E9EE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755" y="2467203"/>
              <a:ext cx="0" cy="17242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049663A8-7F3E-8F5E-E83C-B506843B3B9F}"/>
                </a:ext>
              </a:extLst>
            </p:cNvPr>
            <p:cNvSpPr/>
            <p:nvPr/>
          </p:nvSpPr>
          <p:spPr>
            <a:xfrm>
              <a:off x="9245248" y="3894133"/>
              <a:ext cx="45719" cy="48592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C402B6B-175A-491B-C538-828D60285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860" y="2514600"/>
              <a:ext cx="2068200" cy="2026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DA9A00D-E51E-08F2-7B34-06A785A21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9255" y="2390278"/>
              <a:ext cx="10408" cy="2289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0018D175-B9D2-D2C1-AA73-32121744F913}"/>
                </a:ext>
              </a:extLst>
            </p:cNvPr>
            <p:cNvSpPr/>
            <p:nvPr/>
          </p:nvSpPr>
          <p:spPr>
            <a:xfrm rot="16200000">
              <a:off x="9326319" y="2985237"/>
              <a:ext cx="922758" cy="94583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81C4918B-7527-1DF0-EB9A-9AE035051DD3}"/>
                </a:ext>
              </a:extLst>
            </p:cNvPr>
            <p:cNvSpPr/>
            <p:nvPr/>
          </p:nvSpPr>
          <p:spPr>
            <a:xfrm>
              <a:off x="8044962" y="2593731"/>
              <a:ext cx="2356338" cy="1346330"/>
            </a:xfrm>
            <a:custGeom>
              <a:avLst/>
              <a:gdLst>
                <a:gd name="connsiteX0" fmla="*/ 2356338 w 2356338"/>
                <a:gd name="connsiteY0" fmla="*/ 0 h 1346330"/>
                <a:gd name="connsiteX1" fmla="*/ 2233246 w 2356338"/>
                <a:gd name="connsiteY1" fmla="*/ 378069 h 1346330"/>
                <a:gd name="connsiteX2" fmla="*/ 1828800 w 2356338"/>
                <a:gd name="connsiteY2" fmla="*/ 1037492 h 1346330"/>
                <a:gd name="connsiteX3" fmla="*/ 1160584 w 2356338"/>
                <a:gd name="connsiteY3" fmla="*/ 1345223 h 1346330"/>
                <a:gd name="connsiteX4" fmla="*/ 474784 w 2356338"/>
                <a:gd name="connsiteY4" fmla="*/ 940777 h 1346330"/>
                <a:gd name="connsiteX5" fmla="*/ 0 w 2356338"/>
                <a:gd name="connsiteY5" fmla="*/ 35169 h 13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6338" h="1346330">
                  <a:moveTo>
                    <a:pt x="2356338" y="0"/>
                  </a:moveTo>
                  <a:cubicBezTo>
                    <a:pt x="2338753" y="102577"/>
                    <a:pt x="2321169" y="205154"/>
                    <a:pt x="2233246" y="378069"/>
                  </a:cubicBezTo>
                  <a:cubicBezTo>
                    <a:pt x="2145323" y="550984"/>
                    <a:pt x="2007577" y="876300"/>
                    <a:pt x="1828800" y="1037492"/>
                  </a:cubicBezTo>
                  <a:cubicBezTo>
                    <a:pt x="1650023" y="1198684"/>
                    <a:pt x="1386253" y="1361342"/>
                    <a:pt x="1160584" y="1345223"/>
                  </a:cubicBezTo>
                  <a:cubicBezTo>
                    <a:pt x="934915" y="1329104"/>
                    <a:pt x="668215" y="1159119"/>
                    <a:pt x="474784" y="940777"/>
                  </a:cubicBezTo>
                  <a:cubicBezTo>
                    <a:pt x="281353" y="722435"/>
                    <a:pt x="140676" y="378802"/>
                    <a:pt x="0" y="351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C08E340-0F25-322F-ABA1-1CA8BC95479F}"/>
              </a:ext>
            </a:extLst>
          </p:cNvPr>
          <p:cNvSpPr txBox="1"/>
          <p:nvPr/>
        </p:nvSpPr>
        <p:spPr>
          <a:xfrm>
            <a:off x="1101203" y="2736394"/>
            <a:ext cx="51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03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5BF75-684F-7546-12F2-641D20E318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6074" y="2858542"/>
            <a:ext cx="7101027" cy="1140914"/>
          </a:xfrm>
        </p:spPr>
        <p:txBody>
          <a:bodyPr>
            <a:normAutofit/>
          </a:bodyPr>
          <a:lstStyle/>
          <a:p>
            <a:r>
              <a:rPr lang="zh-CN" altLang="en-US" sz="3200" b="1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概率论</a:t>
            </a:r>
            <a:r>
              <a:rPr lang="zh-CN" altLang="en-US" sz="3200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sz="3200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在于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随机变量及其分布</a:t>
            </a:r>
            <a:r>
              <a:rPr lang="zh-CN" altLang="en-US" sz="320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32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随机变量的数字特征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60EEEF-5585-6366-C839-7014D499A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99" y="824237"/>
            <a:ext cx="3047619" cy="5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7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003F7C4-3C9F-1C7A-733D-50D74F88F0CE}"/>
              </a:ext>
            </a:extLst>
          </p:cNvPr>
          <p:cNvSpPr txBox="1"/>
          <p:nvPr/>
        </p:nvSpPr>
        <p:spPr>
          <a:xfrm>
            <a:off x="294012" y="2442538"/>
            <a:ext cx="106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B00796-7E40-5D03-DAEB-E12FE071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9" y="613484"/>
            <a:ext cx="7011911" cy="179945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FE9878C-DC91-944E-2969-8BCC95A1D23A}"/>
              </a:ext>
            </a:extLst>
          </p:cNvPr>
          <p:cNvGrpSpPr/>
          <p:nvPr/>
        </p:nvGrpSpPr>
        <p:grpSpPr>
          <a:xfrm>
            <a:off x="7625535" y="650469"/>
            <a:ext cx="3879542" cy="2289672"/>
            <a:chOff x="7342319" y="2390278"/>
            <a:chExt cx="3879542" cy="228967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5C2A3C1-7875-BFD3-CBB9-8F31C011BA6B}"/>
                </a:ext>
              </a:extLst>
            </p:cNvPr>
            <p:cNvSpPr txBox="1"/>
            <p:nvPr/>
          </p:nvSpPr>
          <p:spPr>
            <a:xfrm>
              <a:off x="9001517" y="3919884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1327A6E-8E9B-425A-C73D-D6E9AF0A5830}"/>
                </a:ext>
              </a:extLst>
            </p:cNvPr>
            <p:cNvSpPr txBox="1"/>
            <p:nvPr/>
          </p:nvSpPr>
          <p:spPr>
            <a:xfrm>
              <a:off x="10146032" y="3939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7913264-3FD0-D9E0-FD0A-6DBF69B0DFC9}"/>
                </a:ext>
              </a:extLst>
            </p:cNvPr>
            <p:cNvCxnSpPr>
              <a:cxnSpLocks/>
            </p:cNvCxnSpPr>
            <p:nvPr/>
          </p:nvCxnSpPr>
          <p:spPr>
            <a:xfrm>
              <a:off x="7342319" y="3933847"/>
              <a:ext cx="387954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29641108-26A4-B47A-D3D7-99B877B2623E}"/>
                </a:ext>
              </a:extLst>
            </p:cNvPr>
            <p:cNvSpPr/>
            <p:nvPr/>
          </p:nvSpPr>
          <p:spPr>
            <a:xfrm>
              <a:off x="10260613" y="3894131"/>
              <a:ext cx="45719" cy="5150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2951A43-C765-B7A6-6CB5-556A0E9EE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7755" y="2467203"/>
              <a:ext cx="0" cy="17242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049663A8-7F3E-8F5E-E83C-B506843B3B9F}"/>
                </a:ext>
              </a:extLst>
            </p:cNvPr>
            <p:cNvSpPr/>
            <p:nvPr/>
          </p:nvSpPr>
          <p:spPr>
            <a:xfrm>
              <a:off x="9245248" y="3894133"/>
              <a:ext cx="45719" cy="48592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C402B6B-175A-491B-C538-828D60285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860" y="2514600"/>
              <a:ext cx="2068200" cy="2026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DA9A00D-E51E-08F2-7B34-06A785A21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69255" y="2390278"/>
              <a:ext cx="10408" cy="2289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0018D175-B9D2-D2C1-AA73-32121744F913}"/>
                </a:ext>
              </a:extLst>
            </p:cNvPr>
            <p:cNvSpPr/>
            <p:nvPr/>
          </p:nvSpPr>
          <p:spPr>
            <a:xfrm rot="16200000">
              <a:off x="9326319" y="2985237"/>
              <a:ext cx="922758" cy="94583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81C4918B-7527-1DF0-EB9A-9AE035051DD3}"/>
                </a:ext>
              </a:extLst>
            </p:cNvPr>
            <p:cNvSpPr/>
            <p:nvPr/>
          </p:nvSpPr>
          <p:spPr>
            <a:xfrm>
              <a:off x="8044962" y="2593731"/>
              <a:ext cx="2356338" cy="1346330"/>
            </a:xfrm>
            <a:custGeom>
              <a:avLst/>
              <a:gdLst>
                <a:gd name="connsiteX0" fmla="*/ 2356338 w 2356338"/>
                <a:gd name="connsiteY0" fmla="*/ 0 h 1346330"/>
                <a:gd name="connsiteX1" fmla="*/ 2233246 w 2356338"/>
                <a:gd name="connsiteY1" fmla="*/ 378069 h 1346330"/>
                <a:gd name="connsiteX2" fmla="*/ 1828800 w 2356338"/>
                <a:gd name="connsiteY2" fmla="*/ 1037492 h 1346330"/>
                <a:gd name="connsiteX3" fmla="*/ 1160584 w 2356338"/>
                <a:gd name="connsiteY3" fmla="*/ 1345223 h 1346330"/>
                <a:gd name="connsiteX4" fmla="*/ 474784 w 2356338"/>
                <a:gd name="connsiteY4" fmla="*/ 940777 h 1346330"/>
                <a:gd name="connsiteX5" fmla="*/ 0 w 2356338"/>
                <a:gd name="connsiteY5" fmla="*/ 35169 h 13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6338" h="1346330">
                  <a:moveTo>
                    <a:pt x="2356338" y="0"/>
                  </a:moveTo>
                  <a:cubicBezTo>
                    <a:pt x="2338753" y="102577"/>
                    <a:pt x="2321169" y="205154"/>
                    <a:pt x="2233246" y="378069"/>
                  </a:cubicBezTo>
                  <a:cubicBezTo>
                    <a:pt x="2145323" y="550984"/>
                    <a:pt x="2007577" y="876300"/>
                    <a:pt x="1828800" y="1037492"/>
                  </a:cubicBezTo>
                  <a:cubicBezTo>
                    <a:pt x="1650023" y="1198684"/>
                    <a:pt x="1386253" y="1361342"/>
                    <a:pt x="1160584" y="1345223"/>
                  </a:cubicBezTo>
                  <a:cubicBezTo>
                    <a:pt x="934915" y="1329104"/>
                    <a:pt x="668215" y="1159119"/>
                    <a:pt x="474784" y="940777"/>
                  </a:cubicBezTo>
                  <a:cubicBezTo>
                    <a:pt x="281353" y="722435"/>
                    <a:pt x="140676" y="378802"/>
                    <a:pt x="0" y="351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C3BD553-613D-57B0-41F5-424313F2EBA9}"/>
                  </a:ext>
                </a:extLst>
              </p:cNvPr>
              <p:cNvSpPr txBox="1"/>
              <p:nvPr/>
            </p:nvSpPr>
            <p:spPr>
              <a:xfrm>
                <a:off x="8061567" y="4905391"/>
                <a:ext cx="2317914" cy="517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𝝆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𝑪𝒐𝒗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𝑿</m:t>
                            </m:r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𝒀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𝑫𝑿𝑫𝒀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b="1" dirty="0">
                    <a:solidFill>
                      <a:srgbClr val="000000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𝟐</m:t>
                        </m:r>
                      </m:den>
                    </m:f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BC3BD553-613D-57B0-41F5-424313F2E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567" y="4905391"/>
                <a:ext cx="2317914" cy="517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3194891-721F-6C3C-9252-7C8EC71332EE}"/>
                  </a:ext>
                </a:extLst>
              </p:cNvPr>
              <p:cNvSpPr txBox="1"/>
              <p:nvPr/>
            </p:nvSpPr>
            <p:spPr>
              <a:xfrm>
                <a:off x="7923480" y="3184314"/>
                <a:ext cx="3581597" cy="639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𝑪𝒐𝒗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,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𝑿𝒀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𝑬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𝑬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/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𝟑𝟔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3194891-721F-6C3C-9252-7C8EC7133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80" y="3184314"/>
                <a:ext cx="3581597" cy="639983"/>
              </a:xfrm>
              <a:prstGeom prst="rect">
                <a:avLst/>
              </a:prstGeom>
              <a:blipFill>
                <a:blip r:embed="rId5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9279F16E-A5D4-7B66-2A20-C27549CF4463}"/>
                  </a:ext>
                </a:extLst>
              </p:cNvPr>
              <p:cNvSpPr txBox="1"/>
              <p:nvPr/>
            </p:nvSpPr>
            <p:spPr>
              <a:xfrm>
                <a:off x="8020427" y="3945688"/>
                <a:ext cx="3334439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𝑫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/</m:t>
                      </m:r>
                      <m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9279F16E-A5D4-7B66-2A20-C27549CF4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427" y="3945688"/>
                <a:ext cx="3334439" cy="404983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C2520B2-0690-7D0D-274D-D1893DEAEE7C}"/>
                  </a:ext>
                </a:extLst>
              </p:cNvPr>
              <p:cNvSpPr txBox="1"/>
              <p:nvPr/>
            </p:nvSpPr>
            <p:spPr>
              <a:xfrm>
                <a:off x="7962269" y="4417621"/>
                <a:ext cx="3450754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𝑫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𝑬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𝑬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𝒀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</m:sSup>
                      <m:r>
                        <a:rPr lang="en-US" altLang="zh-CN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/</m:t>
                      </m:r>
                      <m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3C2520B2-0690-7D0D-274D-D1893DEAE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269" y="4417621"/>
                <a:ext cx="3450754" cy="404983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53DF595-63BA-F5F5-F468-831C19A67AC8}"/>
                  </a:ext>
                </a:extLst>
              </p:cNvPr>
              <p:cNvSpPr txBox="1"/>
              <p:nvPr/>
            </p:nvSpPr>
            <p:spPr>
              <a:xfrm>
                <a:off x="4186636" y="2402056"/>
                <a:ext cx="3833791" cy="651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𝑬𝑿</m:t>
                      </m:r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e>
                      </m:nary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</m:sub>
                      </m:sSub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𝒙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</m:t>
                      </m:r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𝒙</m:t>
                      </m:r>
                      <m:r>
                        <a:rPr lang="en-US" altLang="zh-CN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𝒅𝒙</m:t>
                      </m:r>
                      <m:r>
                        <a:rPr lang="en-US" altLang="zh-CN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r>
                        <a:rPr lang="en-US" altLang="zh-CN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/</m:t>
                      </m:r>
                      <m:r>
                        <a:rPr lang="en-US" altLang="zh-CN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𝟑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53DF595-63BA-F5F5-F468-831C19A67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636" y="2402056"/>
                <a:ext cx="3833791" cy="6518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>
            <a:extLst>
              <a:ext uri="{FF2B5EF4-FFF2-40B4-BE49-F238E27FC236}">
                <a16:creationId xmlns:a16="http://schemas.microsoft.com/office/drawing/2014/main" id="{CC08E340-0F25-322F-ABA1-1CA8BC95479F}"/>
              </a:ext>
            </a:extLst>
          </p:cNvPr>
          <p:cNvSpPr txBox="1"/>
          <p:nvPr/>
        </p:nvSpPr>
        <p:spPr>
          <a:xfrm>
            <a:off x="986332" y="2497551"/>
            <a:ext cx="51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D0F857-240F-91CF-23BE-0D6D943AB9C2}"/>
                  </a:ext>
                </a:extLst>
              </p:cNvPr>
              <p:cNvSpPr txBox="1"/>
              <p:nvPr/>
            </p:nvSpPr>
            <p:spPr>
              <a:xfrm>
                <a:off x="4166068" y="3782139"/>
                <a:ext cx="2792223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𝑬𝒀</m:t>
                      </m:r>
                      <m:r>
                        <a:rPr lang="en-US" altLang="zh-CN" sz="1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</m:e>
                      </m:nary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</m:e>
                      </m:d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𝒚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/</m:t>
                      </m:r>
                      <m:r>
                        <a:rPr lang="en-US" altLang="zh-CN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𝟑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28D0F857-240F-91CF-23BE-0D6D943A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068" y="3782139"/>
                <a:ext cx="2792223" cy="6365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52086D1-167F-8BA8-2320-C397CEA5AFA8}"/>
                  </a:ext>
                </a:extLst>
              </p:cNvPr>
              <p:cNvSpPr txBox="1"/>
              <p:nvPr/>
            </p:nvSpPr>
            <p:spPr>
              <a:xfrm>
                <a:off x="4157640" y="3099613"/>
                <a:ext cx="313264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𝑬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</m:sub>
                      </m:sSub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𝒙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</m:t>
                      </m:r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𝒙</m:t>
                      </m:r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16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/</m:t>
                      </m:r>
                      <m:r>
                        <a:rPr lang="en-US" altLang="zh-CN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F52086D1-167F-8BA8-2320-C397CEA5A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640" y="3099613"/>
                <a:ext cx="3132646" cy="6365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3B94E55-CEC0-E403-1EE7-291041E0CB3F}"/>
                  </a:ext>
                </a:extLst>
              </p:cNvPr>
              <p:cNvSpPr txBox="1"/>
              <p:nvPr/>
            </p:nvSpPr>
            <p:spPr>
              <a:xfrm>
                <a:off x="4069182" y="4415279"/>
                <a:ext cx="3164830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𝑬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sub>
                      </m:sSub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𝒚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</m:t>
                      </m:r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𝒚</m:t>
                      </m:r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16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/</m:t>
                      </m:r>
                      <m:r>
                        <a:rPr lang="en-US" altLang="zh-CN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𝟔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3B94E55-CEC0-E403-1EE7-291041E0C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182" y="4415279"/>
                <a:ext cx="3164830" cy="6365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C16CCC0-D4A1-C033-D7D1-042124ED1F11}"/>
                  </a:ext>
                </a:extLst>
              </p:cNvPr>
              <p:cNvSpPr txBox="1"/>
              <p:nvPr/>
            </p:nvSpPr>
            <p:spPr>
              <a:xfrm>
                <a:off x="4144134" y="5055080"/>
                <a:ext cx="3450754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𝑬</m:t>
                      </m:r>
                      <m:d>
                        <m:dPr>
                          <m:ctrlP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  <m:r>
                            <a:rPr lang="en-US" altLang="zh-CN" sz="16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e>
                      </m:d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−</m:t>
                              </m:r>
                              <m:r>
                                <a:rPr lang="zh-CN" altLang="en-US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+</m:t>
                              </m:r>
                              <m:r>
                                <a:rPr lang="zh-CN" altLang="en-US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𝒙𝒚𝒑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(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𝒚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)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𝒅𝒙</m:t>
                              </m:r>
                            </m:e>
                          </m:nary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C16CCC0-D4A1-C033-D7D1-042124ED1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34" y="5055080"/>
                <a:ext cx="3450754" cy="6365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6824C46E-7802-24B7-8111-DB31123DB310}"/>
                  </a:ext>
                </a:extLst>
              </p:cNvPr>
              <p:cNvSpPr txBox="1"/>
              <p:nvPr/>
            </p:nvSpPr>
            <p:spPr>
              <a:xfrm>
                <a:off x="1586948" y="4289255"/>
                <a:ext cx="2459928" cy="1226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</m:e>
                      </m:d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(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,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𝒙</m:t>
                      </m:r>
                    </m:oMath>
                  </m:oMathPara>
                </a14:m>
                <a:endParaRPr lang="en-US" altLang="zh-CN" sz="16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</m:sub>
                        <m:sup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e>
                      </m:nary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𝒙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𝒚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6824C46E-7802-24B7-8111-DB31123DB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8" y="4289255"/>
                <a:ext cx="2459928" cy="12268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74234E1-59C1-EBE4-9995-5FC96708B9A7}"/>
                  </a:ext>
                </a:extLst>
              </p:cNvPr>
              <p:cNvSpPr txBox="1"/>
              <p:nvPr/>
            </p:nvSpPr>
            <p:spPr>
              <a:xfrm>
                <a:off x="1586948" y="2824369"/>
                <a:ext cx="2515620" cy="1168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e>
                      </m:d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+</m:t>
                          </m:r>
                          <m:r>
                            <a:rPr lang="zh-CN" altLang="en-US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(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,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)</m:t>
                          </m:r>
                        </m:e>
                      </m:nary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𝒅𝒚</m:t>
                      </m:r>
                    </m:oMath>
                  </m:oMathPara>
                </a14:m>
                <a:endParaRPr lang="en-US" altLang="zh-CN" sz="16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sup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e>
                      </m:nary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𝒅𝒚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𝒙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D74234E1-59C1-EBE4-9995-5FC96708B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48" y="2824369"/>
                <a:ext cx="2515620" cy="11688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1011EBB-638C-32C8-A9FD-6AB9EEFCAB0A}"/>
                  </a:ext>
                </a:extLst>
              </p:cNvPr>
              <p:cNvSpPr txBox="1"/>
              <p:nvPr/>
            </p:nvSpPr>
            <p:spPr>
              <a:xfrm>
                <a:off x="1411769" y="2528329"/>
                <a:ext cx="1609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𝟎</m:t>
                    </m:r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&lt;</m:t>
                    </m:r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𝒙</m:t>
                    </m:r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&lt;</m:t>
                    </m:r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zh-CN" altLang="en-US" sz="1600" b="1" dirty="0"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时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1011EBB-638C-32C8-A9FD-6AB9EEFCA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69" y="2528329"/>
                <a:ext cx="1609126" cy="338554"/>
              </a:xfrm>
              <a:prstGeom prst="rect">
                <a:avLst/>
              </a:prstGeom>
              <a:blipFill>
                <a:blip r:embed="rId15"/>
                <a:stretch>
                  <a:fillRect l="-2273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5FFEF478-E483-CF71-4A1B-489F50C41937}"/>
                  </a:ext>
                </a:extLst>
              </p:cNvPr>
              <p:cNvSpPr txBox="1"/>
              <p:nvPr/>
            </p:nvSpPr>
            <p:spPr>
              <a:xfrm>
                <a:off x="1411769" y="3961188"/>
                <a:ext cx="151930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>
                    <a:solidFill>
                      <a:schemeClr val="tx1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𝟎</m:t>
                    </m:r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&lt;</m:t>
                    </m:r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𝒚</m:t>
                    </m:r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&lt;</m:t>
                    </m:r>
                    <m:r>
                      <a:rPr lang="en-US" altLang="zh-C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zh-CN" altLang="en-US" sz="1600" b="1" dirty="0"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时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5FFEF478-E483-CF71-4A1B-489F50C41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69" y="3961188"/>
                <a:ext cx="1519301" cy="338554"/>
              </a:xfrm>
              <a:prstGeom prst="rect">
                <a:avLst/>
              </a:prstGeom>
              <a:blipFill>
                <a:blip r:embed="rId16"/>
                <a:stretch>
                  <a:fillRect l="-2410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6393B850-A3D2-2FD5-F738-095F6FE7C995}"/>
                  </a:ext>
                </a:extLst>
              </p:cNvPr>
              <p:cNvSpPr txBox="1"/>
              <p:nvPr/>
            </p:nvSpPr>
            <p:spPr>
              <a:xfrm>
                <a:off x="1030213" y="5483852"/>
                <a:ext cx="28422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𝒑</m:t>
                      </m:r>
                      <m:d>
                        <m:dPr>
                          <m:ctrlP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,</m:t>
                          </m:r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</m:e>
                      </m:d>
                      <m:r>
                        <a:rPr lang="zh-CN" altLang="en-US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≠</m:t>
                      </m:r>
                      <m:sSub>
                        <m:sSub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e>
                      </m:d>
                      <m:sSub>
                        <m:sSub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</m:e>
                      </m:d>
                      <m:r>
                        <a:rPr lang="en-US" altLang="zh-CN" sz="16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,</m:t>
                      </m:r>
                    </m:oMath>
                  </m:oMathPara>
                </a14:m>
                <a:endParaRPr lang="en-US" altLang="zh-CN" sz="1600" b="1" dirty="0">
                  <a:solidFill>
                    <a:srgbClr val="0000FF"/>
                  </a:solidFill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6393B850-A3D2-2FD5-F738-095F6FE7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13" y="5483852"/>
                <a:ext cx="2842263" cy="338554"/>
              </a:xfrm>
              <a:prstGeom prst="rect">
                <a:avLst/>
              </a:prstGeom>
              <a:blipFill>
                <a:blip r:embed="rId17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75DB78-25EC-5A34-5F18-C6EFCD0CD0BD}"/>
                  </a:ext>
                </a:extLst>
              </p:cNvPr>
              <p:cNvSpPr txBox="1"/>
              <p:nvPr/>
            </p:nvSpPr>
            <p:spPr>
              <a:xfrm>
                <a:off x="1144922" y="5881845"/>
                <a:ext cx="29242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800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𝑿</m:t>
                    </m:r>
                    <m:r>
                      <m:rPr>
                        <m:nor/>
                      </m:rPr>
                      <a:rPr lang="zh-CN" altLang="en-US" sz="1800" b="1" dirty="0">
                        <a:solidFill>
                          <a:srgbClr val="0000FF"/>
                        </a:solidFill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与</m:t>
                    </m:r>
                    <m:r>
                      <a:rPr lang="en-US" altLang="zh-CN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𝒀</m:t>
                    </m:r>
                  </m:oMath>
                </a14:m>
                <a:r>
                  <a:rPr lang="zh-CN" altLang="en-US" sz="1800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不相互独立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275DB78-25EC-5A34-5F18-C6EFCD0CD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22" y="5881845"/>
                <a:ext cx="2924260" cy="369332"/>
              </a:xfrm>
              <a:prstGeom prst="rect">
                <a:avLst/>
              </a:prstGeom>
              <a:blipFill>
                <a:blip r:embed="rId18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E637811-5C87-3785-C82D-78B723D4BDBB}"/>
                  </a:ext>
                </a:extLst>
              </p:cNvPr>
              <p:cNvSpPr txBox="1"/>
              <p:nvPr/>
            </p:nvSpPr>
            <p:spPr>
              <a:xfrm>
                <a:off x="4588309" y="5653129"/>
                <a:ext cx="2842263" cy="651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e>
                      </m:nary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𝒅𝒙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sup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</m:e>
                      </m:nary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𝒅𝒚</m:t>
                      </m:r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16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/</m:t>
                      </m:r>
                      <m:r>
                        <a:rPr lang="en-US" altLang="zh-CN" sz="16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𝟒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E637811-5C87-3785-C82D-78B723D4B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309" y="5653129"/>
                <a:ext cx="2842263" cy="65184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012309E-8D28-B9E4-C737-21EA1D0469BE}"/>
              </a:ext>
            </a:extLst>
          </p:cNvPr>
          <p:cNvCxnSpPr/>
          <p:nvPr/>
        </p:nvCxnSpPr>
        <p:spPr>
          <a:xfrm>
            <a:off x="4017052" y="2683316"/>
            <a:ext cx="0" cy="3294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5B10C54-AF69-1FAB-6945-867832662F5C}"/>
              </a:ext>
            </a:extLst>
          </p:cNvPr>
          <p:cNvCxnSpPr/>
          <p:nvPr/>
        </p:nvCxnSpPr>
        <p:spPr>
          <a:xfrm>
            <a:off x="7962269" y="2656958"/>
            <a:ext cx="0" cy="3294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89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003F7C4-3C9F-1C7A-733D-50D74F88F0CE}"/>
              </a:ext>
            </a:extLst>
          </p:cNvPr>
          <p:cNvSpPr txBox="1"/>
          <p:nvPr/>
        </p:nvSpPr>
        <p:spPr>
          <a:xfrm>
            <a:off x="450114" y="2485834"/>
            <a:ext cx="106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B00796-7E40-5D03-DAEB-E12FE071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6" y="617261"/>
            <a:ext cx="6908878" cy="1773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1577BE-5187-5FA5-0EB9-24A0EA43CC40}"/>
                  </a:ext>
                </a:extLst>
              </p:cNvPr>
              <p:cNvSpPr txBox="1"/>
              <p:nvPr/>
            </p:nvSpPr>
            <p:spPr>
              <a:xfrm>
                <a:off x="1500272" y="2373241"/>
                <a:ext cx="4730898" cy="851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≤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  <m:r>
                            <a:rPr lang="zh-CN" alt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≤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 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𝒑</m:t>
                          </m:r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𝒙</m:t>
                          </m:r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𝒚</m:t>
                          </m:r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)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𝒙𝒅𝒚</m:t>
                          </m:r>
                        </m:e>
                      </m:nary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1577BE-5187-5FA5-0EB9-24A0EA43C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272" y="2373241"/>
                <a:ext cx="4730898" cy="851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>
            <a:extLst>
              <a:ext uri="{FF2B5EF4-FFF2-40B4-BE49-F238E27FC236}">
                <a16:creationId xmlns:a16="http://schemas.microsoft.com/office/drawing/2014/main" id="{CC08E340-0F25-322F-ABA1-1CA8BC95479F}"/>
              </a:ext>
            </a:extLst>
          </p:cNvPr>
          <p:cNvSpPr txBox="1"/>
          <p:nvPr/>
        </p:nvSpPr>
        <p:spPr>
          <a:xfrm>
            <a:off x="1227444" y="2581365"/>
            <a:ext cx="51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1870BCC-45AC-E217-3813-8C75332FA135}"/>
                  </a:ext>
                </a:extLst>
              </p:cNvPr>
              <p:cNvSpPr txBox="1"/>
              <p:nvPr/>
            </p:nvSpPr>
            <p:spPr>
              <a:xfrm>
                <a:off x="852284" y="3078825"/>
                <a:ext cx="1729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𝟎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&lt;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𝒛</m:t>
                    </m:r>
                    <m:r>
                      <a:rPr lang="zh-CN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≤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时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1870BCC-45AC-E217-3813-8C75332FA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284" y="3078825"/>
                <a:ext cx="1729410" cy="369332"/>
              </a:xfrm>
              <a:prstGeom prst="rect">
                <a:avLst/>
              </a:prstGeom>
              <a:blipFill>
                <a:blip r:embed="rId5"/>
                <a:stretch>
                  <a:fillRect l="-3169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E811C6F-937D-EDF6-E189-3895B7D43CC6}"/>
                  </a:ext>
                </a:extLst>
              </p:cNvPr>
              <p:cNvSpPr txBox="1"/>
              <p:nvPr/>
            </p:nvSpPr>
            <p:spPr>
              <a:xfrm>
                <a:off x="653888" y="3360901"/>
                <a:ext cx="3172592" cy="760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  <m:e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  <m:nary>
                            <m:naryPr>
                              <m:ctrlP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𝒚</m:t>
                              </m:r>
                            </m:sup>
                            <m:e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E811C6F-937D-EDF6-E189-3895B7D4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88" y="3360901"/>
                <a:ext cx="3172592" cy="760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7CDC5DC-685E-B060-DFF0-3E3FD7859FF0}"/>
                  </a:ext>
                </a:extLst>
              </p:cNvPr>
              <p:cNvSpPr txBox="1"/>
              <p:nvPr/>
            </p:nvSpPr>
            <p:spPr>
              <a:xfrm>
                <a:off x="4153458" y="3136427"/>
                <a:ext cx="1729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&lt;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𝒛</m:t>
                    </m:r>
                    <m:r>
                      <a:rPr lang="zh-CN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≤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𝟐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时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7CDC5DC-685E-B060-DFF0-3E3FD7859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58" y="3136427"/>
                <a:ext cx="1729410" cy="369332"/>
              </a:xfrm>
              <a:prstGeom prst="rect">
                <a:avLst/>
              </a:prstGeom>
              <a:blipFill>
                <a:blip r:embed="rId7"/>
                <a:stretch>
                  <a:fillRect l="-2817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337EF8D-C3CA-E8FC-819F-D42759E286D5}"/>
                  </a:ext>
                </a:extLst>
              </p:cNvPr>
              <p:cNvSpPr txBox="1"/>
              <p:nvPr/>
            </p:nvSpPr>
            <p:spPr>
              <a:xfrm>
                <a:off x="1150307" y="4011435"/>
                <a:ext cx="1729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𝒖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+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𝒚</m:t>
                    </m:r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337EF8D-C3CA-E8FC-819F-D42759E28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307" y="4011435"/>
                <a:ext cx="1729410" cy="369332"/>
              </a:xfrm>
              <a:prstGeom prst="rect">
                <a:avLst/>
              </a:prstGeom>
              <a:blipFill>
                <a:blip r:embed="rId8"/>
                <a:stretch>
                  <a:fillRect l="-3180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98DA783-32F1-378E-A8DF-710016D8E4BC}"/>
                  </a:ext>
                </a:extLst>
              </p:cNvPr>
              <p:cNvSpPr txBox="1"/>
              <p:nvPr/>
            </p:nvSpPr>
            <p:spPr>
              <a:xfrm>
                <a:off x="488562" y="4380767"/>
                <a:ext cx="2981736" cy="686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𝒅𝒚</m:t>
                          </m:r>
                          <m:nary>
                            <m:naryPr>
                              <m:ctrlP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</m:sup>
                            <m:e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𝒅𝒖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98DA783-32F1-378E-A8DF-710016D8E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62" y="4380767"/>
                <a:ext cx="2981736" cy="6862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5A557E-0657-5FD9-7ACA-9EBB452BC7F4}"/>
                  </a:ext>
                </a:extLst>
              </p:cNvPr>
              <p:cNvSpPr txBox="1"/>
              <p:nvPr/>
            </p:nvSpPr>
            <p:spPr>
              <a:xfrm>
                <a:off x="745774" y="5684493"/>
                <a:ext cx="2776051" cy="72590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nary>
                        <m:nary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  <m:e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𝒅𝒚</m:t>
                          </m:r>
                        </m:e>
                      </m:nary>
                      <m:r>
                        <a:rPr lang="en-US" altLang="zh-CN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𝒛</m:t>
                      </m:r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5A557E-0657-5FD9-7ACA-9EBB452B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74" y="5684493"/>
                <a:ext cx="2776051" cy="7259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EE4502-1D34-DA8B-AF05-AE96A2A4925E}"/>
                  </a:ext>
                </a:extLst>
              </p:cNvPr>
              <p:cNvSpPr txBox="1"/>
              <p:nvPr/>
            </p:nvSpPr>
            <p:spPr>
              <a:xfrm>
                <a:off x="4044942" y="3297854"/>
                <a:ext cx="3244257" cy="760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nary>
                        <m:nary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</m:sup>
                        <m:e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  <m:nary>
                            <m:naryPr>
                              <m:ctrlP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sup>
                            <m:e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EE4502-1D34-DA8B-AF05-AE96A2A49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942" y="3297854"/>
                <a:ext cx="3244257" cy="7605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9E6C4A9-0ADA-579A-1B57-2B6860C0A83A}"/>
                  </a:ext>
                </a:extLst>
              </p:cNvPr>
              <p:cNvSpPr txBox="1"/>
              <p:nvPr/>
            </p:nvSpPr>
            <p:spPr>
              <a:xfrm>
                <a:off x="4490435" y="4050766"/>
                <a:ext cx="1729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𝒖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+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𝒚</m:t>
                    </m:r>
                  </m:oMath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9E6C4A9-0ADA-579A-1B57-2B6860C0A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435" y="4050766"/>
                <a:ext cx="1729410" cy="369332"/>
              </a:xfrm>
              <a:prstGeom prst="rect">
                <a:avLst/>
              </a:prstGeom>
              <a:blipFill>
                <a:blip r:embed="rId12"/>
                <a:stretch>
                  <a:fillRect l="-3180"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95CF91C-9EE8-F8FD-D73C-DEA2041DDCCB}"/>
                  </a:ext>
                </a:extLst>
              </p:cNvPr>
              <p:cNvSpPr txBox="1"/>
              <p:nvPr/>
            </p:nvSpPr>
            <p:spPr>
              <a:xfrm>
                <a:off x="3995817" y="4402463"/>
                <a:ext cx="3131252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1600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</m:sup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</m:t>
                          </m:r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  <m:nary>
                            <m:naryPr>
                              <m:ctrlP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</m:sub>
                            <m:sup>
                              <m:r>
                                <a:rPr lang="en-US" altLang="zh-CN" sz="1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  <m:r>
                                <a:rPr lang="en-US" altLang="zh-CN" sz="1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sup>
                            <m:e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𝒅</m:t>
                              </m:r>
                              <m:r>
                                <a:rPr lang="en-US" altLang="zh-CN" sz="16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𝒖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95CF91C-9EE8-F8FD-D73C-DEA2041DD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817" y="4402463"/>
                <a:ext cx="3131252" cy="6821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AFCB383-315B-E06A-2F31-3191B575EB45}"/>
                  </a:ext>
                </a:extLst>
              </p:cNvPr>
              <p:cNvSpPr txBox="1"/>
              <p:nvPr/>
            </p:nvSpPr>
            <p:spPr>
              <a:xfrm>
                <a:off x="4148160" y="5669521"/>
                <a:ext cx="3244257" cy="75584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just">
                  <a:defRPr b="1" i="1">
                    <a:latin typeface="Cambria Math" panose="02040503050406030204" pitchFamily="18" charset="0"/>
                    <a:ea typeface="Microsoft Yahei" panose="020B0503020204020204" pitchFamily="34" charset="-122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𝟐</m:t>
                      </m:r>
                      <m:nary>
                        <m:naryPr>
                          <m:ctrlPr>
                            <a:rPr lang="en-US" altLang="zh-CN" i="1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𝟏</m:t>
                          </m:r>
                        </m:sup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𝒅𝒙</m:t>
                          </m:r>
                        </m:e>
                      </m:nary>
                      <m:r>
                        <a:rPr lang="en-US" altLang="zh-CN" dirty="0"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𝟐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AFCB383-315B-E06A-2F31-3191B575E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160" y="5669521"/>
                <a:ext cx="3244257" cy="7558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D583A0C2-9D48-E530-42BD-6328BCB4BEFE}"/>
              </a:ext>
            </a:extLst>
          </p:cNvPr>
          <p:cNvGrpSpPr/>
          <p:nvPr/>
        </p:nvGrpSpPr>
        <p:grpSpPr>
          <a:xfrm>
            <a:off x="7392417" y="566982"/>
            <a:ext cx="4038400" cy="2442072"/>
            <a:chOff x="7342319" y="2390278"/>
            <a:chExt cx="4038400" cy="244207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5C2A3C1-7875-BFD3-CBB9-8F31C011BA6B}"/>
                </a:ext>
              </a:extLst>
            </p:cNvPr>
            <p:cNvSpPr txBox="1"/>
            <p:nvPr/>
          </p:nvSpPr>
          <p:spPr>
            <a:xfrm>
              <a:off x="9001517" y="3919884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1327A6E-8E9B-425A-C73D-D6E9AF0A5830}"/>
                </a:ext>
              </a:extLst>
            </p:cNvPr>
            <p:cNvSpPr txBox="1"/>
            <p:nvPr/>
          </p:nvSpPr>
          <p:spPr>
            <a:xfrm>
              <a:off x="10146032" y="3939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7913264-3FD0-D9E0-FD0A-6DBF69B0DFC9}"/>
                </a:ext>
              </a:extLst>
            </p:cNvPr>
            <p:cNvCxnSpPr>
              <a:cxnSpLocks/>
            </p:cNvCxnSpPr>
            <p:nvPr/>
          </p:nvCxnSpPr>
          <p:spPr>
            <a:xfrm>
              <a:off x="7342319" y="3933847"/>
              <a:ext cx="387954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EAAAF64-01E1-DBDE-2893-A1C32D6F70AC}"/>
                    </a:ext>
                  </a:extLst>
                </p:cNvPr>
                <p:cNvSpPr txBox="1"/>
                <p:nvPr/>
              </p:nvSpPr>
              <p:spPr>
                <a:xfrm>
                  <a:off x="11063004" y="3942724"/>
                  <a:ext cx="3177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2EAAAF64-01E1-DBDE-2893-A1C32D6F7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3004" y="3942724"/>
                  <a:ext cx="317715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2951A43-C765-B7A6-6CB5-556A0E9EEE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755" y="2467203"/>
              <a:ext cx="8196" cy="23651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流程图: 接点 4">
              <a:extLst>
                <a:ext uri="{FF2B5EF4-FFF2-40B4-BE49-F238E27FC236}">
                  <a16:creationId xmlns:a16="http://schemas.microsoft.com/office/drawing/2014/main" id="{049663A8-7F3E-8F5E-E83C-B506843B3B9F}"/>
                </a:ext>
              </a:extLst>
            </p:cNvPr>
            <p:cNvSpPr/>
            <p:nvPr/>
          </p:nvSpPr>
          <p:spPr>
            <a:xfrm>
              <a:off x="9245248" y="3894133"/>
              <a:ext cx="45719" cy="48592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C402B6B-175A-491B-C538-828D60285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860" y="2514600"/>
              <a:ext cx="2068200" cy="2026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DA9A00D-E51E-08F2-7B34-06A785A21E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56944" y="2390278"/>
              <a:ext cx="10408" cy="2289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0018D175-B9D2-D2C1-AA73-32121744F913}"/>
                </a:ext>
              </a:extLst>
            </p:cNvPr>
            <p:cNvSpPr/>
            <p:nvPr/>
          </p:nvSpPr>
          <p:spPr>
            <a:xfrm rot="16200000">
              <a:off x="9326319" y="2985237"/>
              <a:ext cx="922758" cy="94583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B0CEDC9-2945-CB7F-9CF4-7B0F05B853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0842" y="2669538"/>
              <a:ext cx="1731484" cy="17311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158C271-A7B2-9AD3-449D-7756D8CBA5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6786" y="2390278"/>
              <a:ext cx="1731484" cy="17311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27A6DAAF-97AB-FEC8-0057-1A96A4B3845E}"/>
                </a:ext>
              </a:extLst>
            </p:cNvPr>
            <p:cNvSpPr/>
            <p:nvPr/>
          </p:nvSpPr>
          <p:spPr>
            <a:xfrm rot="8062979">
              <a:off x="9428712" y="3704521"/>
              <a:ext cx="387973" cy="422101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E4377C1E-C8E2-CF27-5DCB-C14AE6B8607B}"/>
                </a:ext>
              </a:extLst>
            </p:cNvPr>
            <p:cNvSpPr/>
            <p:nvPr/>
          </p:nvSpPr>
          <p:spPr>
            <a:xfrm rot="2604904">
              <a:off x="10060276" y="3063905"/>
              <a:ext cx="387973" cy="422101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991B1366-8B55-3F31-909A-74ED06D1F0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2099" y="2466836"/>
              <a:ext cx="1731484" cy="1731152"/>
            </a:xfrm>
            <a:prstGeom prst="line">
              <a:avLst/>
            </a:prstGeom>
            <a:ln w="28575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29641108-26A4-B47A-D3D7-99B877B2623E}"/>
                </a:ext>
              </a:extLst>
            </p:cNvPr>
            <p:cNvSpPr/>
            <p:nvPr/>
          </p:nvSpPr>
          <p:spPr>
            <a:xfrm>
              <a:off x="10243501" y="3892675"/>
              <a:ext cx="45719" cy="5150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96CBA81-A809-4147-F886-CDA1A0964A6B}"/>
                  </a:ext>
                </a:extLst>
              </p:cNvPr>
              <p:cNvSpPr txBox="1"/>
              <p:nvPr/>
            </p:nvSpPr>
            <p:spPr>
              <a:xfrm>
                <a:off x="1269893" y="4983243"/>
                <a:ext cx="1989084" cy="686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</m:sub>
                        <m:sup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sup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𝒅𝒖</m:t>
                          </m:r>
                          <m:nary>
                            <m:naryPr>
                              <m:ctrlP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/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  <m:e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96CBA81-A809-4147-F886-CDA1A0964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93" y="4983243"/>
                <a:ext cx="1989084" cy="6862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7F3A11-664E-334A-D515-DCEC1A71DE28}"/>
                  </a:ext>
                </a:extLst>
              </p:cNvPr>
              <p:cNvSpPr txBox="1"/>
              <p:nvPr/>
            </p:nvSpPr>
            <p:spPr>
              <a:xfrm>
                <a:off x="4574145" y="5019420"/>
                <a:ext cx="2620509" cy="682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sz="16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nary>
                        <m:naryPr>
                          <m:ctrlP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sub>
                        <m:sup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sup>
                        <m:e>
                          <m:r>
                            <a:rPr lang="en-US" altLang="zh-CN" sz="16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</m:t>
                          </m:r>
                          <m:r>
                            <a:rPr lang="en-US" altLang="zh-CN" sz="16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𝒖</m:t>
                          </m:r>
                          <m:nary>
                            <m:naryPr>
                              <m:ctrlP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/</m:t>
                              </m:r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altLang="zh-CN" sz="16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7F3A11-664E-334A-D515-DCEC1A71D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145" y="5019420"/>
                <a:ext cx="2620509" cy="6821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B31E8E5-F4C9-B37C-3093-D60B09D7B48D}"/>
              </a:ext>
            </a:extLst>
          </p:cNvPr>
          <p:cNvCxnSpPr/>
          <p:nvPr/>
        </p:nvCxnSpPr>
        <p:spPr>
          <a:xfrm>
            <a:off x="3674152" y="2924938"/>
            <a:ext cx="0" cy="3294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55BB9E9-4CB5-3064-8A22-302BB9EBBF0A}"/>
              </a:ext>
            </a:extLst>
          </p:cNvPr>
          <p:cNvCxnSpPr/>
          <p:nvPr/>
        </p:nvCxnSpPr>
        <p:spPr>
          <a:xfrm>
            <a:off x="7696946" y="2924938"/>
            <a:ext cx="0" cy="3294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78D72E9-C567-AC06-7668-CB3C3A6E18F4}"/>
              </a:ext>
            </a:extLst>
          </p:cNvPr>
          <p:cNvGrpSpPr/>
          <p:nvPr/>
        </p:nvGrpSpPr>
        <p:grpSpPr>
          <a:xfrm>
            <a:off x="7949717" y="3739739"/>
            <a:ext cx="3474856" cy="1346100"/>
            <a:chOff x="7339903" y="4879087"/>
            <a:chExt cx="3474856" cy="1346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4F1ACF2-079C-B624-7A1D-E3F32853566B}"/>
                    </a:ext>
                  </a:extLst>
                </p:cNvPr>
                <p:cNvSpPr txBox="1"/>
                <p:nvPr/>
              </p:nvSpPr>
              <p:spPr>
                <a:xfrm>
                  <a:off x="7445437" y="5248573"/>
                  <a:ext cx="2204853" cy="97661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8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𝒁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8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𝒛</m:t>
                            </m:r>
                          </m:e>
                        </m:d>
                        <m:r>
                          <a:rPr lang="en-US" altLang="zh-CN" sz="18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800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18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𝟐</m:t>
                                  </m:r>
                                  <m:r>
                                    <a:rPr lang="en-US" altLang="zh-CN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8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4F1ACF2-079C-B624-7A1D-E3F3285356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437" y="5248573"/>
                  <a:ext cx="2204853" cy="97661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443EAAF-ED50-8A60-9A09-874A13F9E489}"/>
                </a:ext>
              </a:extLst>
            </p:cNvPr>
            <p:cNvSpPr txBox="1"/>
            <p:nvPr/>
          </p:nvSpPr>
          <p:spPr>
            <a:xfrm>
              <a:off x="7339903" y="4879087"/>
              <a:ext cx="1239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综上所述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F9EE626-F83C-26B1-22C4-89614EE03E96}"/>
                    </a:ext>
                  </a:extLst>
                </p:cNvPr>
                <p:cNvSpPr txBox="1"/>
                <p:nvPr/>
              </p:nvSpPr>
              <p:spPr>
                <a:xfrm>
                  <a:off x="9516716" y="5579616"/>
                  <a:ext cx="1293495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𝟏</m:t>
                        </m:r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&lt;</m:t>
                        </m:r>
                        <m:r>
                          <a:rPr lang="en-US" altLang="zh-CN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𝒛</m:t>
                        </m:r>
                        <m:r>
                          <a:rPr lang="zh-CN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≤</m:t>
                        </m:r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FF9EE626-F83C-26B1-22C4-89614EE03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6716" y="5579616"/>
                  <a:ext cx="129349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428BD717-0C7B-9C94-3D67-5A4F21E9B538}"/>
                    </a:ext>
                  </a:extLst>
                </p:cNvPr>
                <p:cNvSpPr txBox="1"/>
                <p:nvPr/>
              </p:nvSpPr>
              <p:spPr>
                <a:xfrm>
                  <a:off x="9516715" y="5248950"/>
                  <a:ext cx="1293495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𝟎</m:t>
                        </m:r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&lt;</m:t>
                        </m:r>
                        <m:r>
                          <a:rPr lang="en-US" altLang="zh-CN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𝒛</m:t>
                        </m:r>
                        <m:r>
                          <a:rPr lang="zh-CN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≤</m:t>
                        </m:r>
                        <m:r>
                          <a:rPr lang="en-US" altLang="zh-CN" b="1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428BD717-0C7B-9C94-3D67-5A4F21E9B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6715" y="5248950"/>
                  <a:ext cx="129349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28E1361C-4B1A-F612-0849-D1A79027C184}"/>
                    </a:ext>
                  </a:extLst>
                </p:cNvPr>
                <p:cNvSpPr txBox="1"/>
                <p:nvPr/>
              </p:nvSpPr>
              <p:spPr>
                <a:xfrm>
                  <a:off x="9492590" y="5854653"/>
                  <a:ext cx="1322169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其他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28E1361C-4B1A-F612-0849-D1A79027C1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590" y="5854653"/>
                  <a:ext cx="132216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288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003F7C4-3C9F-1C7A-733D-50D74F88F0CE}"/>
              </a:ext>
            </a:extLst>
          </p:cNvPr>
          <p:cNvSpPr txBox="1"/>
          <p:nvPr/>
        </p:nvSpPr>
        <p:spPr>
          <a:xfrm>
            <a:off x="450114" y="2485834"/>
            <a:ext cx="106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B00796-7E40-5D03-DAEB-E12FE0716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66" y="617261"/>
            <a:ext cx="6908878" cy="1773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1577BE-5187-5FA5-0EB9-24A0EA43CC40}"/>
                  </a:ext>
                </a:extLst>
              </p:cNvPr>
              <p:cNvSpPr txBox="1"/>
              <p:nvPr/>
            </p:nvSpPr>
            <p:spPr>
              <a:xfrm>
                <a:off x="1641160" y="2359142"/>
                <a:ext cx="4195869" cy="851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≤</m:t>
                          </m:r>
                          <m:r>
                            <a:rPr lang="en-US" altLang="zh-CN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  <m:r>
                            <a:rPr lang="zh-CN" alt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≤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sub>
                        <m:sup/>
                        <m:e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 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𝒑</m:t>
                          </m:r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(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𝒙</m:t>
                          </m:r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,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𝒚</m:t>
                          </m:r>
                          <m:r>
                            <a:rPr lang="zh-CN" altLang="en-US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)</m:t>
                          </m:r>
                          <m:r>
                            <a:rPr lang="zh-CN" alt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𝒅</m:t>
                          </m:r>
                          <m:r>
                            <a:rPr lang="en-US" altLang="zh-CN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𝒙𝒅𝒚</m:t>
                          </m:r>
                        </m:e>
                      </m:nary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1577BE-5187-5FA5-0EB9-24A0EA43C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60" y="2359142"/>
                <a:ext cx="4195869" cy="851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文本框 110">
            <a:extLst>
              <a:ext uri="{FF2B5EF4-FFF2-40B4-BE49-F238E27FC236}">
                <a16:creationId xmlns:a16="http://schemas.microsoft.com/office/drawing/2014/main" id="{CC08E340-0F25-322F-ABA1-1CA8BC95479F}"/>
              </a:ext>
            </a:extLst>
          </p:cNvPr>
          <p:cNvSpPr txBox="1"/>
          <p:nvPr/>
        </p:nvSpPr>
        <p:spPr>
          <a:xfrm>
            <a:off x="1227444" y="2581365"/>
            <a:ext cx="51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1870BCC-45AC-E217-3813-8C75332FA135}"/>
                  </a:ext>
                </a:extLst>
              </p:cNvPr>
              <p:cNvSpPr txBox="1"/>
              <p:nvPr/>
            </p:nvSpPr>
            <p:spPr>
              <a:xfrm>
                <a:off x="1294119" y="3460634"/>
                <a:ext cx="1729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𝟎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&lt;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𝒛</m:t>
                    </m:r>
                    <m:r>
                      <a:rPr lang="zh-CN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≤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𝟏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时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1870BCC-45AC-E217-3813-8C75332FA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19" y="3460634"/>
                <a:ext cx="1729410" cy="369332"/>
              </a:xfrm>
              <a:prstGeom prst="rect">
                <a:avLst/>
              </a:prstGeom>
              <a:blipFill>
                <a:blip r:embed="rId5"/>
                <a:stretch>
                  <a:fillRect l="-2817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E811C6F-937D-EDF6-E189-3895B7D43CC6}"/>
                  </a:ext>
                </a:extLst>
              </p:cNvPr>
              <p:cNvSpPr txBox="1"/>
              <p:nvPr/>
            </p:nvSpPr>
            <p:spPr>
              <a:xfrm>
                <a:off x="2677740" y="3269474"/>
                <a:ext cx="3172592" cy="760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  <m:e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  <m:nary>
                            <m:naryPr>
                              <m:ctrlP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𝒚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𝒚</m:t>
                              </m:r>
                            </m:sup>
                            <m:e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E811C6F-937D-EDF6-E189-3895B7D43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740" y="3269474"/>
                <a:ext cx="3172592" cy="760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7CDC5DC-685E-B060-DFF0-3E3FD7859FF0}"/>
                  </a:ext>
                </a:extLst>
              </p:cNvPr>
              <p:cNvSpPr txBox="1"/>
              <p:nvPr/>
            </p:nvSpPr>
            <p:spPr>
              <a:xfrm>
                <a:off x="1294119" y="4498277"/>
                <a:ext cx="17294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𝟏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&lt;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𝒛</m:t>
                    </m:r>
                    <m:r>
                      <a:rPr lang="zh-CN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≤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𝟐</m:t>
                    </m:r>
                  </m:oMath>
                </a14:m>
                <a:r>
                  <a:rPr lang="zh-CN" altLang="en-US" b="1" dirty="0">
                    <a:solidFill>
                      <a:srgbClr val="0000FF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时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7CDC5DC-685E-B060-DFF0-3E3FD7859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19" y="4498277"/>
                <a:ext cx="1729410" cy="369332"/>
              </a:xfrm>
              <a:prstGeom prst="rect">
                <a:avLst/>
              </a:prstGeom>
              <a:blipFill>
                <a:blip r:embed="rId7"/>
                <a:stretch>
                  <a:fillRect l="-2817" t="-116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98DA783-32F1-378E-A8DF-710016D8E4BC}"/>
                  </a:ext>
                </a:extLst>
              </p:cNvPr>
              <p:cNvSpPr txBox="1"/>
              <p:nvPr/>
            </p:nvSpPr>
            <p:spPr>
              <a:xfrm>
                <a:off x="5445901" y="3238001"/>
                <a:ext cx="2481802" cy="725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nary>
                        <m:nary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  <m:e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)</m:t>
                          </m:r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𝒚</m:t>
                          </m:r>
                        </m:e>
                      </m:nary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98DA783-32F1-378E-A8DF-710016D8E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901" y="3238001"/>
                <a:ext cx="2481802" cy="7259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5A557E-0657-5FD9-7ACA-9EBB452BC7F4}"/>
                  </a:ext>
                </a:extLst>
              </p:cNvPr>
              <p:cNvSpPr txBox="1"/>
              <p:nvPr/>
            </p:nvSpPr>
            <p:spPr>
              <a:xfrm>
                <a:off x="2738112" y="3961684"/>
                <a:ext cx="149660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𝒛</m:t>
                      </m:r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5A557E-0657-5FD9-7ACA-9EBB452BC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12" y="3961684"/>
                <a:ext cx="1496603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EE4502-1D34-DA8B-AF05-AE96A2A4925E}"/>
                  </a:ext>
                </a:extLst>
              </p:cNvPr>
              <p:cNvSpPr txBox="1"/>
              <p:nvPr/>
            </p:nvSpPr>
            <p:spPr>
              <a:xfrm>
                <a:off x="2797741" y="4298427"/>
                <a:ext cx="3244257" cy="760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nary>
                        <m:nary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</m:sup>
                        <m:e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  <m:nary>
                            <m:naryPr>
                              <m:ctrlP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−</m:t>
                              </m:r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altLang="zh-CN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sup>
                            <m:e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𝒅𝒚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BEE4502-1D34-DA8B-AF05-AE96A2A49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741" y="4298427"/>
                <a:ext cx="3244257" cy="7605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95CF91C-9EE8-F8FD-D73C-DEA2041DDCCB}"/>
                  </a:ext>
                </a:extLst>
              </p:cNvPr>
              <p:cNvSpPr txBox="1"/>
              <p:nvPr/>
            </p:nvSpPr>
            <p:spPr>
              <a:xfrm>
                <a:off x="5717654" y="4309996"/>
                <a:ext cx="2776051" cy="755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nary>
                        <m:naryPr>
                          <m:ctrlPr>
                            <a:rPr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</m:sup>
                        <m:e>
                          <m:r>
                            <a:rPr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(</m:t>
                          </m:r>
                          <m:r>
                            <a:rPr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  <m:r>
                            <a:rPr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)</m:t>
                          </m:r>
                          <m:r>
                            <a:rPr lang="en-US" altLang="zh-CN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𝒅</m:t>
                          </m:r>
                          <m:r>
                            <a:rPr lang="en-US" altLang="zh-CN" b="1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95CF91C-9EE8-F8FD-D73C-DEA2041DD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54" y="4309996"/>
                <a:ext cx="2776051" cy="7558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AFCB383-315B-E06A-2F31-3191B575EB45}"/>
                  </a:ext>
                </a:extLst>
              </p:cNvPr>
              <p:cNvSpPr txBox="1"/>
              <p:nvPr/>
            </p:nvSpPr>
            <p:spPr>
              <a:xfrm>
                <a:off x="2677740" y="5665906"/>
                <a:ext cx="16370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just">
                  <a:defRPr b="1" i="1">
                    <a:latin typeface="Cambria Math" panose="02040503050406030204" pitchFamily="18" charset="0"/>
                    <a:ea typeface="Microsoft Yahei" panose="020B0503020204020204" pitchFamily="34" charset="-122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dirty="0">
                              <a:latin typeface="Cambria Math" panose="02040503050406030204" pitchFamily="18" charset="0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dirty="0"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𝟐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dirty="0">
                          <a:latin typeface="Cambria Math" panose="02040503050406030204" pitchFamily="18" charset="0"/>
                          <a:sym typeface="Microsoft Yahei" panose="020B0503020204020204" pitchFamily="34" charset="-122"/>
                        </a:rPr>
                        <m:t>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AFCB383-315B-E06A-2F31-3191B575E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740" y="5665906"/>
                <a:ext cx="1637085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2DE9A5-7329-DA7A-5ED8-9D001A2093CD}"/>
              </a:ext>
            </a:extLst>
          </p:cNvPr>
          <p:cNvGrpSpPr/>
          <p:nvPr/>
        </p:nvGrpSpPr>
        <p:grpSpPr>
          <a:xfrm>
            <a:off x="7392417" y="566982"/>
            <a:ext cx="4038400" cy="2442072"/>
            <a:chOff x="7342319" y="2390278"/>
            <a:chExt cx="4038400" cy="244207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9EFDD99-FC00-ABAC-710F-083AF31B5602}"/>
                </a:ext>
              </a:extLst>
            </p:cNvPr>
            <p:cNvSpPr txBox="1"/>
            <p:nvPr/>
          </p:nvSpPr>
          <p:spPr>
            <a:xfrm>
              <a:off x="9001517" y="3919884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8DBA9DB-3B0C-A0DE-E9F9-66E077DDAC52}"/>
                </a:ext>
              </a:extLst>
            </p:cNvPr>
            <p:cNvSpPr txBox="1"/>
            <p:nvPr/>
          </p:nvSpPr>
          <p:spPr>
            <a:xfrm>
              <a:off x="10146032" y="3939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4482DB-DF2C-B11E-0ED9-3815EFF25A98}"/>
                </a:ext>
              </a:extLst>
            </p:cNvPr>
            <p:cNvCxnSpPr>
              <a:cxnSpLocks/>
            </p:cNvCxnSpPr>
            <p:nvPr/>
          </p:nvCxnSpPr>
          <p:spPr>
            <a:xfrm>
              <a:off x="7342319" y="3933847"/>
              <a:ext cx="387954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F58E258-46A4-B9B4-11A5-FF8B5588E951}"/>
                    </a:ext>
                  </a:extLst>
                </p:cNvPr>
                <p:cNvSpPr txBox="1"/>
                <p:nvPr/>
              </p:nvSpPr>
              <p:spPr>
                <a:xfrm>
                  <a:off x="11063004" y="3942724"/>
                  <a:ext cx="31771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BF58E258-46A4-B9B4-11A5-FF8B5588E9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3004" y="3942724"/>
                  <a:ext cx="317715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17CFC37-B73F-4576-74B9-476A9BA373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755" y="2467203"/>
              <a:ext cx="8196" cy="23651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流程图: 接点 44">
              <a:extLst>
                <a:ext uri="{FF2B5EF4-FFF2-40B4-BE49-F238E27FC236}">
                  <a16:creationId xmlns:a16="http://schemas.microsoft.com/office/drawing/2014/main" id="{067162E8-9083-4EE1-85A7-E6A4E6A430F9}"/>
                </a:ext>
              </a:extLst>
            </p:cNvPr>
            <p:cNvSpPr/>
            <p:nvPr/>
          </p:nvSpPr>
          <p:spPr>
            <a:xfrm>
              <a:off x="9245248" y="3894133"/>
              <a:ext cx="45719" cy="48592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3D1DB8B6-229F-3301-1105-973A9089C5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8860" y="2514600"/>
              <a:ext cx="2068200" cy="20269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B0D37A0-AADC-2B2D-CE26-574357683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56944" y="2390278"/>
              <a:ext cx="10408" cy="22896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E1A3489D-DE7B-FF1B-9AE1-B5B5634B5164}"/>
                </a:ext>
              </a:extLst>
            </p:cNvPr>
            <p:cNvSpPr/>
            <p:nvPr/>
          </p:nvSpPr>
          <p:spPr>
            <a:xfrm rot="16200000">
              <a:off x="9326319" y="2985237"/>
              <a:ext cx="922758" cy="945830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B6E7820E-F736-CB08-889F-6EBD90B37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0842" y="2669538"/>
              <a:ext cx="1731484" cy="173115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01CAB01-2757-6151-5891-B544577E4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6786" y="2390278"/>
              <a:ext cx="1731484" cy="173115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3CF37096-68C4-635D-B15B-5CE34483821C}"/>
                </a:ext>
              </a:extLst>
            </p:cNvPr>
            <p:cNvSpPr/>
            <p:nvPr/>
          </p:nvSpPr>
          <p:spPr>
            <a:xfrm rot="8062979">
              <a:off x="9428712" y="3704521"/>
              <a:ext cx="387973" cy="422101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C71AE86C-548E-30B0-3C55-AA0AC17B20DA}"/>
                </a:ext>
              </a:extLst>
            </p:cNvPr>
            <p:cNvSpPr/>
            <p:nvPr/>
          </p:nvSpPr>
          <p:spPr>
            <a:xfrm rot="2604904">
              <a:off x="10060276" y="3063905"/>
              <a:ext cx="387973" cy="422101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B4A0CB3-FB22-FC8F-31D7-296ACFCBB5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2099" y="2466836"/>
              <a:ext cx="1731484" cy="1731152"/>
            </a:xfrm>
            <a:prstGeom prst="line">
              <a:avLst/>
            </a:prstGeom>
            <a:ln w="28575">
              <a:solidFill>
                <a:srgbClr val="92D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流程图: 接点 53">
              <a:extLst>
                <a:ext uri="{FF2B5EF4-FFF2-40B4-BE49-F238E27FC236}">
                  <a16:creationId xmlns:a16="http://schemas.microsoft.com/office/drawing/2014/main" id="{9E8759FC-EBD5-6653-1615-CE931035420F}"/>
                </a:ext>
              </a:extLst>
            </p:cNvPr>
            <p:cNvSpPr/>
            <p:nvPr/>
          </p:nvSpPr>
          <p:spPr>
            <a:xfrm>
              <a:off x="10243501" y="3892675"/>
              <a:ext cx="45719" cy="5150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82F84AF-63FD-97EB-9504-0F35C7A085A1}"/>
                  </a:ext>
                </a:extLst>
              </p:cNvPr>
              <p:cNvSpPr txBox="1"/>
              <p:nvPr/>
            </p:nvSpPr>
            <p:spPr>
              <a:xfrm>
                <a:off x="7610840" y="3370039"/>
                <a:ext cx="2260199" cy="439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𝒛𝒚</m:t>
                          </m:r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|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𝟎</m:t>
                          </m:r>
                        </m:sub>
                        <m:sup>
                          <m:r>
                            <a:rPr lang="en-US" altLang="zh-CN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382F84AF-63FD-97EB-9504-0F35C7A08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840" y="3370039"/>
                <a:ext cx="2260199" cy="439544"/>
              </a:xfrm>
              <a:prstGeom prst="rect">
                <a:avLst/>
              </a:prstGeom>
              <a:blipFill>
                <a:blip r:embed="rId1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8AE3718-17FF-0D2B-52E8-451388BE9586}"/>
                  </a:ext>
                </a:extLst>
              </p:cNvPr>
              <p:cNvSpPr txBox="1"/>
              <p:nvPr/>
            </p:nvSpPr>
            <p:spPr>
              <a:xfrm>
                <a:off x="9547683" y="3259872"/>
                <a:ext cx="777391" cy="653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8AE3718-17FF-0D2B-52E8-451388BE9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7683" y="3259872"/>
                <a:ext cx="777391" cy="6533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C49AD5F-60C1-CCE0-40E5-5366FD0DB144}"/>
                  </a:ext>
                </a:extLst>
              </p:cNvPr>
              <p:cNvSpPr txBox="1"/>
              <p:nvPr/>
            </p:nvSpPr>
            <p:spPr>
              <a:xfrm>
                <a:off x="8078413" y="4469615"/>
                <a:ext cx="2776051" cy="426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𝒛𝒙</m:t>
                          </m:r>
                        </m:e>
                      </m:d>
                      <m:sSubSup>
                        <m:sSubSup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|</m:t>
                          </m:r>
                        </m:e>
                        <m:sub>
                          <m:r>
                            <a:rPr lang="en-US" altLang="zh-CN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/</m:t>
                          </m:r>
                          <m:r>
                            <a:rPr lang="en-US" altLang="zh-CN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C49AD5F-60C1-CCE0-40E5-5366FD0DB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413" y="4469615"/>
                <a:ext cx="2776051" cy="426655"/>
              </a:xfrm>
              <a:prstGeom prst="rect">
                <a:avLst/>
              </a:prstGeom>
              <a:blipFill>
                <a:blip r:embed="rId16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EDB52BD-B95E-CBFC-FC52-89357B839246}"/>
                  </a:ext>
                </a:extLst>
              </p:cNvPr>
              <p:cNvSpPr txBox="1"/>
              <p:nvPr/>
            </p:nvSpPr>
            <p:spPr>
              <a:xfrm>
                <a:off x="3486413" y="4952282"/>
                <a:ext cx="1902106" cy="6533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𝟐</m:t>
                          </m:r>
                        </m:den>
                      </m:f>
                      <m:r>
                        <a:rPr lang="en-US" altLang="zh-CN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+</m:t>
                      </m:r>
                      <m:r>
                        <a:rPr lang="en-US" altLang="zh-CN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𝟐</m:t>
                      </m:r>
                      <m:r>
                        <a:rPr lang="en-US" altLang="zh-CN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𝒛</m:t>
                      </m:r>
                      <m:r>
                        <a:rPr lang="en-US" altLang="zh-CN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</m:oMath>
                  </m:oMathPara>
                </a14:m>
                <a:endParaRPr lang="zh-CN" altLang="en-US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EDB52BD-B95E-CBFC-FC52-89357B839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413" y="4952282"/>
                <a:ext cx="1902106" cy="6533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组合 61">
            <a:extLst>
              <a:ext uri="{FF2B5EF4-FFF2-40B4-BE49-F238E27FC236}">
                <a16:creationId xmlns:a16="http://schemas.microsoft.com/office/drawing/2014/main" id="{452017DA-4928-7FF4-C4E6-BDD35ECE54B5}"/>
              </a:ext>
            </a:extLst>
          </p:cNvPr>
          <p:cNvGrpSpPr/>
          <p:nvPr/>
        </p:nvGrpSpPr>
        <p:grpSpPr>
          <a:xfrm>
            <a:off x="6858532" y="5239425"/>
            <a:ext cx="4422952" cy="984560"/>
            <a:chOff x="6858532" y="5239425"/>
            <a:chExt cx="4422952" cy="984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407E77C-3018-B6C5-6031-E289F7B9F586}"/>
                    </a:ext>
                  </a:extLst>
                </p:cNvPr>
                <p:cNvSpPr txBox="1"/>
                <p:nvPr/>
              </p:nvSpPr>
              <p:spPr>
                <a:xfrm>
                  <a:off x="6867525" y="5239427"/>
                  <a:ext cx="3112077" cy="97661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800" b="1" dirty="0">
                      <a:solidFill>
                        <a:srgbClr val="000000"/>
                      </a:solidFill>
                      <a:ea typeface="Microsoft Yahei" panose="020B0503020204020204" pitchFamily="34" charset="-122"/>
                      <a:sym typeface="Microsoft Yahei" panose="020B0503020204020204" pitchFamily="34" charset="-122"/>
                    </a:rPr>
                    <a:t>           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8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18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8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𝟐</m:t>
                                </m:r>
                                <m:r>
                                  <a:rPr lang="en-US" altLang="zh-CN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−</m:t>
                                </m:r>
                                <m:r>
                                  <a:rPr lang="en-US" altLang="zh-CN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Microsoft Yahei" panose="020B0503020204020204" pitchFamily="34" charset="-122"/>
                                    <a:sym typeface="Microsoft Yahei" panose="020B0503020204020204" pitchFamily="34" charset="-122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407E77C-3018-B6C5-6031-E289F7B9F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525" y="5239427"/>
                  <a:ext cx="3112077" cy="97661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3D60BDA-1BBC-E3A6-BA20-DEB48AA2D420}"/>
                </a:ext>
              </a:extLst>
            </p:cNvPr>
            <p:cNvSpPr txBox="1"/>
            <p:nvPr/>
          </p:nvSpPr>
          <p:spPr>
            <a:xfrm>
              <a:off x="6858532" y="5239425"/>
              <a:ext cx="1239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综上所述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BEF51A1-1DB5-8FF3-F0CB-83DEECF06EEB}"/>
                    </a:ext>
                  </a:extLst>
                </p:cNvPr>
                <p:cNvSpPr txBox="1"/>
                <p:nvPr/>
              </p:nvSpPr>
              <p:spPr>
                <a:xfrm>
                  <a:off x="9983441" y="5579616"/>
                  <a:ext cx="1293495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𝟏</m:t>
                        </m:r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&lt;</m:t>
                        </m:r>
                        <m:r>
                          <a:rPr lang="en-US" altLang="zh-CN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𝒛</m:t>
                        </m:r>
                        <m:r>
                          <a:rPr lang="zh-CN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≤</m:t>
                        </m:r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BEF51A1-1DB5-8FF3-F0CB-83DEECF06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3441" y="5579616"/>
                  <a:ext cx="129349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F4385C3-9388-6E0A-DF49-B10FF4A7C333}"/>
                    </a:ext>
                  </a:extLst>
                </p:cNvPr>
                <p:cNvSpPr txBox="1"/>
                <p:nvPr/>
              </p:nvSpPr>
              <p:spPr>
                <a:xfrm>
                  <a:off x="9983440" y="5239425"/>
                  <a:ext cx="1293495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𝟎</m:t>
                        </m:r>
                        <m:r>
                          <a:rPr lang="en-US" altLang="zh-C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&lt;</m:t>
                        </m:r>
                        <m:r>
                          <a:rPr lang="en-US" altLang="zh-CN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𝒛</m:t>
                        </m:r>
                        <m:r>
                          <a:rPr lang="zh-CN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≤</m:t>
                        </m:r>
                        <m:r>
                          <a:rPr lang="en-US" altLang="zh-CN" b="1" i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sym typeface="Microsoft Yahei" panose="020B0503020204020204" pitchFamily="34" charset="-122"/>
                          </a:rPr>
                          <m:t>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3F4385C3-9388-6E0A-DF49-B10FF4A7C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3440" y="5239425"/>
                  <a:ext cx="129349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251C92C9-55C8-3216-0C39-AE0EAE093CE4}"/>
                    </a:ext>
                  </a:extLst>
                </p:cNvPr>
                <p:cNvSpPr txBox="1"/>
                <p:nvPr/>
              </p:nvSpPr>
              <p:spPr>
                <a:xfrm>
                  <a:off x="9959315" y="5854653"/>
                  <a:ext cx="1322169" cy="36933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0000FF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其他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251C92C9-55C8-3216-0C39-AE0EAE093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9315" y="5854653"/>
                  <a:ext cx="132216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54CCD0DF-1096-48E4-2015-AA77BFB72558}"/>
              </a:ext>
            </a:extLst>
          </p:cNvPr>
          <p:cNvCxnSpPr>
            <a:cxnSpLocks/>
          </p:cNvCxnSpPr>
          <p:nvPr/>
        </p:nvCxnSpPr>
        <p:spPr>
          <a:xfrm flipH="1">
            <a:off x="1743992" y="4277692"/>
            <a:ext cx="9369110" cy="8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66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3CE0FA5-17B4-4B11-B85C-83A815D786EA}"/>
              </a:ext>
            </a:extLst>
          </p:cNvPr>
          <p:cNvSpPr txBox="1"/>
          <p:nvPr/>
        </p:nvSpPr>
        <p:spPr>
          <a:xfrm>
            <a:off x="7467600" y="2078870"/>
            <a:ext cx="3738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知识点：</a:t>
            </a:r>
            <a:r>
              <a:rPr lang="zh-CN" altLang="en-US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中心极限定理</a:t>
            </a:r>
          </a:p>
        </p:txBody>
      </p:sp>
      <p:pic>
        <p:nvPicPr>
          <p:cNvPr id="2" name="内容占位符 8">
            <a:extLst>
              <a:ext uri="{FF2B5EF4-FFF2-40B4-BE49-F238E27FC236}">
                <a16:creationId xmlns:a16="http://schemas.microsoft.com/office/drawing/2014/main" id="{966F57DC-10BC-5C0F-95D0-31A1BE8A4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7" y="689669"/>
            <a:ext cx="10016925" cy="1316684"/>
          </a:xfrm>
        </p:spPr>
      </p:pic>
    </p:spTree>
    <p:extLst>
      <p:ext uri="{BB962C8B-B14F-4D97-AF65-F5344CB8AC3E}">
        <p14:creationId xmlns:p14="http://schemas.microsoft.com/office/powerpoint/2010/main" val="75753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3CE0FA5-17B4-4B11-B85C-83A815D786EA}"/>
              </a:ext>
            </a:extLst>
          </p:cNvPr>
          <p:cNvSpPr txBox="1"/>
          <p:nvPr/>
        </p:nvSpPr>
        <p:spPr>
          <a:xfrm>
            <a:off x="7467600" y="2078870"/>
            <a:ext cx="3738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知识点：</a:t>
            </a:r>
            <a:r>
              <a:rPr lang="zh-CN" altLang="en-US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中心极限定理</a:t>
            </a:r>
          </a:p>
        </p:txBody>
      </p:sp>
      <p:pic>
        <p:nvPicPr>
          <p:cNvPr id="2" name="内容占位符 8">
            <a:extLst>
              <a:ext uri="{FF2B5EF4-FFF2-40B4-BE49-F238E27FC236}">
                <a16:creationId xmlns:a16="http://schemas.microsoft.com/office/drawing/2014/main" id="{966F57DC-10BC-5C0F-95D0-31A1BE8A4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127" y="689669"/>
            <a:ext cx="10016925" cy="1316684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F2F6A9-40E2-A6FC-2D45-5FDB3232C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9841" y="2496120"/>
            <a:ext cx="8568493" cy="36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64C6098-F578-134C-62DC-273397013756}"/>
              </a:ext>
            </a:extLst>
          </p:cNvPr>
          <p:cNvSpPr txBox="1"/>
          <p:nvPr/>
        </p:nvSpPr>
        <p:spPr>
          <a:xfrm>
            <a:off x="553482" y="6488668"/>
            <a:ext cx="505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https://zhuanlan.zhihu.com/p/455776089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B5D0CDE-756B-E94B-A5C3-4F636D7B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2" y="634255"/>
            <a:ext cx="5238750" cy="258557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BD179C4-8791-5591-2B53-922939A8D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68" y="3200782"/>
            <a:ext cx="5324030" cy="29893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4042546-0829-2E36-E646-12FA37317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650" y="928287"/>
            <a:ext cx="5847925" cy="209673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A7F227B-EFF3-B7B6-0336-BC0DAE0F3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005" y="3063459"/>
            <a:ext cx="4676190" cy="166666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41B7AE7-BD9D-F485-71EA-B690E2E27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3005" y="5081646"/>
            <a:ext cx="4857143" cy="94285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E655DFF-DCB5-41A6-92E6-B1D9B3877B89}"/>
              </a:ext>
            </a:extLst>
          </p:cNvPr>
          <p:cNvSpPr/>
          <p:nvPr/>
        </p:nvSpPr>
        <p:spPr>
          <a:xfrm>
            <a:off x="8294605" y="1261092"/>
            <a:ext cx="793058" cy="24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08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6B80685-96E9-9628-C792-2DF6A071A2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设随机变量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的分布函数分别为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F1(x),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F2(x),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为使</a:t>
            </a:r>
            <a:r>
              <a:rPr lang="en-US" altLang="zh-CN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aF1(x)+bF2(x)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某一随机变量的分布函数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在下列给定的各组数值中应取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61FB9F-CC77-9A58-90A9-5A4E9ECA77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pt-BR" altLang="zh-CN" sz="2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pt-BR" altLang="zh-C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0.6,  </a:t>
            </a:r>
            <a:r>
              <a:rPr lang="pt-BR" altLang="zh-CN" sz="2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pt-BR" altLang="zh-C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zh-CN" altLang="pt-BR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pt-BR" altLang="zh-C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1.6</a:t>
            </a:r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27256F-C3DE-116C-511C-9307EC5D87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pPr algn="l"/>
            <a:r>
              <a:rPr lang="pt-BR" altLang="zh-CN" sz="2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</a:t>
            </a:r>
            <a:r>
              <a:rPr lang="pt-BR" altLang="zh-C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0.6,  </a:t>
            </a:r>
            <a:r>
              <a:rPr lang="pt-BR" altLang="zh-CN" sz="28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</a:t>
            </a:r>
            <a:r>
              <a:rPr lang="pt-BR" altLang="zh-C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0.4</a:t>
            </a:r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E42E26-D255-1778-F36B-ACCDFA6C02E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</a:t>
            </a:r>
            <a:r>
              <a:rPr lang="en-US" altLang="zh-CN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0.4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 </a:t>
            </a:r>
            <a:r>
              <a:rPr lang="en-US" altLang="zh-CN" sz="2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 0.4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F14D63-EFFA-2D92-7BFB-221E9561114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 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0.6,  </a:t>
            </a:r>
            <a:r>
              <a:rPr lang="en-US" altLang="zh-CN" sz="2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=1.6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9A087B-897C-C3DF-852D-0BBA9A54AAE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7B7E6E8-6461-54D9-14C1-07396C37CB1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E64372-101A-A282-1B22-60ACEC611CE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C6A3E58-A8DC-BB6E-7581-6613949C0C7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8C63E1-C19F-62C9-723F-A0785DDA234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915400" y="5653081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CDFF2CE-A8A1-AD12-5885-B1B0CF37482C}"/>
              </a:ext>
            </a:extLst>
          </p:cNvPr>
          <p:cNvSpPr txBox="1"/>
          <p:nvPr/>
        </p:nvSpPr>
        <p:spPr>
          <a:xfrm>
            <a:off x="7238999" y="2312907"/>
            <a:ext cx="3381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考查分布函数的性质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6D7D96-A993-5243-194E-7111AAB525A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294E11E-D478-57A5-BD27-785A4D83B43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995484C-AF88-64C1-0C32-BC83025E2B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32F89F4-77D6-BB67-24B8-92F958BDC12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B0BA57C-B9E7-1A04-0D1B-656A800D520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2872E10-F671-ED18-FB89-BB59503F40D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084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216EC9F-CB5B-42FE-8EE7-CDF40481F363}"/>
              </a:ext>
            </a:extLst>
          </p:cNvPr>
          <p:cNvSpPr txBox="1"/>
          <p:nvPr/>
        </p:nvSpPr>
        <p:spPr>
          <a:xfrm>
            <a:off x="1857375" y="2412697"/>
            <a:ext cx="88673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分布函数取值在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因此有</a:t>
            </a:r>
            <a:r>
              <a: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a&gt;0,b&gt;0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且要求</a:t>
            </a:r>
            <a:r>
              <a: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F1(x)</a:t>
            </a:r>
            <a:r>
              <a: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F2(x) &gt;0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∞时，分布函数取值为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F1(+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F2(+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F1(+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F2(+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  <a:r>
              <a: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a+b=1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如果系数有负数，因为不知道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大小，不能保证</a:t>
            </a:r>
            <a:r>
              <a: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F1(x)</a:t>
            </a:r>
            <a:r>
              <a:rPr lang="pt-BR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+b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F2(x) &gt;0</a:t>
            </a: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综上，只有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满足这两个条件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8696A3-3B91-B02D-3000-21FDFF2BFE9C}"/>
              </a:ext>
            </a:extLst>
          </p:cNvPr>
          <p:cNvSpPr txBox="1"/>
          <p:nvPr/>
        </p:nvSpPr>
        <p:spPr>
          <a:xfrm>
            <a:off x="1353278" y="1434584"/>
            <a:ext cx="106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21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6B80685-96E9-9628-C792-2DF6A071A2D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 algn="just"/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设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F1(x),F2(x)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为两个分布函数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其相应的概率密度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f1(x),f2(x)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是连续函数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,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则</a:t>
            </a:r>
            <a:r>
              <a:rPr lang="zh-CN" altLang="en-US" sz="26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必为概率密度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的是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: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61FB9F-CC77-9A58-90A9-5A4E9ECA778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f1(x)F2(x)</a:t>
            </a:r>
            <a:endParaRPr lang="pt-BR" altLang="zh-CN" sz="2800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27256F-C3DE-116C-511C-9307EC5D87B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2f2(x)F1(x)</a:t>
            </a:r>
            <a:endParaRPr lang="pt-BR" altLang="zh-CN" sz="28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E42E26-D255-1778-F36B-ACCDFA6C02E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f1(x)f2(x)</a:t>
            </a:r>
            <a:endParaRPr lang="pt-BR" altLang="zh-CN" sz="28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F14D63-EFFA-2D92-7BFB-221E9561114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f1(x)F2(x)+f2(x)F1(x)</a:t>
            </a:r>
            <a:endParaRPr lang="pt-BR" altLang="zh-CN" sz="2800" dirty="0">
              <a:solidFill>
                <a:srgbClr val="666666"/>
              </a:solidFill>
              <a:latin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D9A087B-897C-C3DF-852D-0BBA9A54AAE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7B7E6E8-6461-54D9-14C1-07396C37CB1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E64372-101A-A282-1B22-60ACEC611CE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C6A3E58-A8DC-BB6E-7581-6613949C0C7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8C63E1-C19F-62C9-723F-A0785DDA234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886825" y="5679281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CDFF2CE-A8A1-AD12-5885-B1B0CF37482C}"/>
              </a:ext>
            </a:extLst>
          </p:cNvPr>
          <p:cNvSpPr txBox="1"/>
          <p:nvPr/>
        </p:nvSpPr>
        <p:spPr>
          <a:xfrm>
            <a:off x="6392009" y="2312907"/>
            <a:ext cx="4580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考查分布密度与分布函数的性质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6D7D96-A993-5243-194E-7111AAB525A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294E11E-D478-57A5-BD27-785A4D83B43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995484C-AF88-64C1-0C32-BC83025E2B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32F89F4-77D6-BB67-24B8-92F958BDC12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B0BA57C-B9E7-1A04-0D1B-656A800D520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2872E10-F671-ED18-FB89-BB59503F40D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98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72C2441-84EF-4D8B-8B46-34CF07937A70}"/>
              </a:ext>
            </a:extLst>
          </p:cNvPr>
          <p:cNvSpPr txBox="1"/>
          <p:nvPr/>
        </p:nvSpPr>
        <p:spPr>
          <a:xfrm>
            <a:off x="2799326" y="2723600"/>
            <a:ext cx="65933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[F1(x)F2(x) ]’=f1(x)F2(x) +f2(x)F1(x) 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的原函数为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F1(x)F2(x)</a:t>
            </a: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∞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)=1,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≤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F(x)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其他选项的原函数不知道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8FECCB-46C6-A77C-5FC1-9689EB1E99E5}"/>
              </a:ext>
            </a:extLst>
          </p:cNvPr>
          <p:cNvSpPr txBox="1"/>
          <p:nvPr/>
        </p:nvSpPr>
        <p:spPr>
          <a:xfrm>
            <a:off x="1353278" y="1434584"/>
            <a:ext cx="106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B80685-96E9-9628-C792-2DF6A071A2DE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just"/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设随机变量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𝑋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相互独立</a:t>
                </a:r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,</a:t>
                </a:r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𝑋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𝑌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的分布函数各为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𝑋</m:t>
                        </m:r>
                      </m:sub>
                    </m:sSub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(</m:t>
                    </m:r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𝑥</m:t>
                    </m:r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) </m:t>
                    </m:r>
                    <m:sSub>
                      <m:sSubPr>
                        <m:ctrlP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𝑌</m:t>
                        </m:r>
                      </m:sub>
                    </m:sSub>
                    <m:r>
                      <a:rPr lang="en-US" altLang="zh-CN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(</m:t>
                    </m:r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𝑦</m:t>
                    </m:r>
                    <m:r>
                      <a:rPr lang="en-US" altLang="zh-CN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令</a:t>
                </a:r>
                <a:r>
                  <a:rPr lang="en-US" altLang="zh-CN" sz="2800" b="1" dirty="0">
                    <a:solidFill>
                      <a:srgbClr val="000000"/>
                    </a:solidFill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𝑧</m:t>
                    </m:r>
                    <m:r>
                      <a:rPr lang="en-US" altLang="zh-CN" sz="2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func>
                      <m:funcPr>
                        <m:ctrlPr>
                          <a:rPr lang="en-US" altLang="zh-C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𝑋</m:t>
                            </m:r>
                            <m:r>
                              <a:rPr lang="en-US" altLang="zh-CN" sz="28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sz="28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sym typeface="Microsoft Yahei" panose="020B0503020204020204" pitchFamily="34" charset="-122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6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则</a:t>
                </a:r>
                <a:r>
                  <a:rPr lang="en-US" altLang="zh-CN" sz="26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Z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的分布函数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𝐹</m:t>
                        </m:r>
                      </m:e>
                      <m:sub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zh-CN" sz="2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sym typeface="Microsoft Yahei" panose="020B0503020204020204" pitchFamily="34" charset="-122"/>
                          </a:rPr>
                          <m:t>𝑧</m:t>
                        </m:r>
                      </m:e>
                    </m:d>
                    <m:r>
                      <a:rPr lang="en-US" altLang="zh-CN" sz="2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=</m:t>
                    </m:r>
                    <m:r>
                      <a:rPr lang="en-US" altLang="zh-CN" sz="2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icrosoft Yahei" panose="020B0503020204020204" pitchFamily="34" charset="-122"/>
                        <a:sym typeface="Microsoft Yahei" panose="020B0503020204020204" pitchFamily="34" charset="-122"/>
                      </a:rPr>
                      <m:t> </m:t>
                    </m:r>
                  </m:oMath>
                </a14:m>
                <a:endParaRPr lang="zh-CN" altLang="en-US" sz="26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B80685-96E9-9628-C792-2DF6A071A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"/>
                </p:custDataLst>
              </p:nvPr>
            </p:nvSpPr>
            <p:spPr>
              <a:xfrm>
                <a:off x="1219200" y="635000"/>
                <a:ext cx="9753600" cy="2143125"/>
              </a:xfrm>
              <a:prstGeom prst="rect">
                <a:avLst/>
              </a:prstGeom>
              <a:blipFill>
                <a:blip r:embed="rId21"/>
                <a:stretch>
                  <a:fillRect l="-1125" r="-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61FB9F-CC77-9A58-90A9-5A4E9ECA778B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(1−</m:t>
                      </m:r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 </m:t>
                      </m:r>
                      <m: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(1−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pt-BR" altLang="zh-CN" sz="2800" b="0" i="0" dirty="0">
                  <a:solidFill>
                    <a:srgbClr val="666666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361FB9F-CC77-9A58-90A9-5A4E9ECA7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2"/>
                </p:custDataLst>
              </p:nvPr>
            </p:nvSpPr>
            <p:spPr>
              <a:xfrm>
                <a:off x="2438400" y="2786063"/>
                <a:ext cx="8534400" cy="64293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27256F-C3DE-116C-511C-9307EC5D87B9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1−</m:t>
                      </m:r>
                      <m: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(1−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 </m:t>
                      </m:r>
                      <m: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(1−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 </m:t>
                      </m:r>
                    </m:oMath>
                  </m:oMathPara>
                </a14:m>
                <a:endParaRPr lang="pt-BR" altLang="zh-CN" sz="2800" dirty="0">
                  <a:solidFill>
                    <a:srgbClr val="666666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B27256F-C3DE-116C-511C-9307EC5D8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4"/>
                </p:custDataLst>
              </p:nvPr>
            </p:nvSpPr>
            <p:spPr>
              <a:xfrm>
                <a:off x="2438400" y="3643313"/>
                <a:ext cx="8534400" cy="64293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E42E26-D255-1778-F36B-ACCDFA6C02EF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1−</m:t>
                      </m:r>
                      <m: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(1−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 </m:t>
                      </m:r>
                      <m:r>
                        <a:rPr lang="en-US" altLang="zh-CN" sz="2800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(1−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 </m:t>
                      </m:r>
                    </m:oMath>
                  </m:oMathPara>
                </a14:m>
                <a:endParaRPr lang="pt-BR" altLang="zh-CN" sz="2800" dirty="0">
                  <a:solidFill>
                    <a:srgbClr val="666666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BE42E26-D255-1778-F36B-ACCDFA6C0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6"/>
                </p:custDataLst>
              </p:nvPr>
            </p:nvSpPr>
            <p:spPr>
              <a:xfrm>
                <a:off x="2438400" y="4500563"/>
                <a:ext cx="8534400" cy="642938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F14D63-EFFA-2D92-7BFB-221E9561114D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noFill/>
            </p:spPr>
            <p:txBody>
              <a:bodyPr vert="horz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𝑋</m:t>
                          </m:r>
                        </m:sub>
                      </m:sSub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</m:t>
                      </m:r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𝑧</m:t>
                      </m:r>
                      <m:r>
                        <a:rPr lang="en-US" altLang="zh-CN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</m:t>
                      </m:r>
                      <m:sSub>
                        <m:sSubPr>
                          <m:ctrlP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𝑌</m:t>
                          </m:r>
                        </m:sub>
                      </m:sSub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𝑧</m:t>
                      </m:r>
                      <m:r>
                        <a:rPr lang="en-US" altLang="zh-CN" sz="28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pt-BR" altLang="zh-CN" sz="2800" dirty="0">
                  <a:solidFill>
                    <a:srgbClr val="666666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F14D63-EFFA-2D92-7BFB-221E9561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8"/>
                </p:custDataLst>
              </p:nvPr>
            </p:nvSpPr>
            <p:spPr>
              <a:xfrm>
                <a:off x="2438400" y="5357813"/>
                <a:ext cx="8534400" cy="64293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DD9A087B-897C-C3DF-852D-0BBA9A54AAE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7B7E6E8-6461-54D9-14C1-07396C37CB1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0E64372-101A-A282-1B22-60ACEC611CE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C6A3E58-A8DC-BB6E-7581-6613949C0C72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38C63E1-C19F-62C9-723F-A0785DDA234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853488" y="57307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CDFF2CE-A8A1-AD12-5885-B1B0CF37482C}"/>
              </a:ext>
            </a:extLst>
          </p:cNvPr>
          <p:cNvSpPr txBox="1"/>
          <p:nvPr/>
        </p:nvSpPr>
        <p:spPr>
          <a:xfrm>
            <a:off x="7238999" y="2312907"/>
            <a:ext cx="3381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考查分布函数的性质</a:t>
            </a:r>
            <a:endParaRPr lang="en-US" altLang="zh-CN" sz="2400" b="1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B6D7D96-A993-5243-194E-7111AAB525A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6294E11E-D478-57A5-BD27-785A4D83B432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8995484C-AF88-64C1-0C32-BC83025E2B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905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905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32F89F4-77D6-BB67-24B8-92F958BDC12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投票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7B0BA57C-B9E7-1A04-0D1B-656A800D520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1957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最多可选</a:t>
              </a: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项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2872E10-F671-ED18-FB89-BB59503F40D3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126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13DFDE-15D8-B113-3CC6-1C20E83E5E6E}"/>
              </a:ext>
            </a:extLst>
          </p:cNvPr>
          <p:cNvSpPr txBox="1"/>
          <p:nvPr/>
        </p:nvSpPr>
        <p:spPr>
          <a:xfrm>
            <a:off x="1353278" y="1434584"/>
            <a:ext cx="1066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4BC3C0-AAC3-E6C0-9090-4162C5C9495D}"/>
                  </a:ext>
                </a:extLst>
              </p:cNvPr>
              <p:cNvSpPr txBox="1"/>
              <p:nvPr/>
            </p:nvSpPr>
            <p:spPr>
              <a:xfrm>
                <a:off x="1353278" y="2554925"/>
                <a:ext cx="8315518" cy="1355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𝒁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&lt;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a:rPr lang="en-US" altLang="zh-CN" sz="2000" b="1" i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𝐦𝐢𝐧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𝑿</m:t>
                                  </m:r>
                                  <m:r>
                                    <a:rPr lang="en-US" altLang="zh-CN" sz="20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000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𝒀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&lt;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</m:oMath>
                  </m:oMathPara>
                </a14:m>
                <a:endParaRPr lang="en-US" altLang="zh-CN" sz="20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2000" b="1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funcPr>
                            <m:fName>
                              <m:r>
                                <a:rPr lang="en-US" altLang="zh-CN" sz="20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𝐦𝐢𝐧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0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𝑿</m:t>
                                  </m:r>
                                  <m:r>
                                    <a:rPr lang="en-US" altLang="zh-CN" sz="20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0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Microsoft Yahei" panose="020B0503020204020204" pitchFamily="34" charset="-122"/>
                                      <a:sym typeface="Microsoft Yahei" panose="020B0503020204020204" pitchFamily="34" charset="-122"/>
                                    </a:rPr>
                                    <m:t>𝒀</m:t>
                                  </m:r>
                                </m:e>
                              </m:d>
                            </m:e>
                          </m:func>
                          <m:r>
                            <a:rPr lang="zh-CN" altLang="en-US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≥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  <m:r>
                            <a:rPr lang="zh-CN" altLang="en-US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≥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  <m:r>
                            <a:rPr lang="zh-CN" altLang="en-US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≥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  <m:r>
                            <a:rPr lang="zh-CN" altLang="en-US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≥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 </m:t>
                          </m:r>
                        </m:e>
                      </m:d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  <m:r>
                            <a:rPr lang="zh-CN" altLang="en-US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≥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𝑿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&lt;</m:t>
                              </m:r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zh-CN" sz="2000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𝒀</m:t>
                              </m:r>
                              <m:r>
                                <a:rPr lang="en-US" altLang="zh-CN" sz="2000" b="1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&lt;</m:t>
                              </m:r>
                              <m:r>
                                <a:rPr lang="en-US" altLang="zh-CN" sz="20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sym typeface="Microsoft Yahei" panose="020B0503020204020204" pitchFamily="34" charset="-122"/>
                                </a:rPr>
                                <m:t>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000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Microsoft Yahei" panose="020B0503020204020204" pitchFamily="34" charset="-122"/>
                  <a:sym typeface="Microsoft Yahe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−(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 </m:t>
                      </m:r>
                      <m:r>
                        <a:rPr lang="en-US" altLang="zh-CN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(</m:t>
                      </m:r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𝟏</m:t>
                      </m:r>
                      <m:r>
                        <a:rPr lang="en-US" altLang="zh-CN" sz="2000" b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sym typeface="Microsoft Yahei" panose="020B0503020204020204" pitchFamily="34" charset="-122"/>
                            </a:rPr>
                            <m:t>𝒛</m:t>
                          </m:r>
                        </m:e>
                      </m:d>
                      <m:r>
                        <a:rPr lang="en-US" altLang="zh-CN" sz="2000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  <a:sym typeface="Microsoft Yahei" panose="020B0503020204020204" pitchFamily="34" charset="-122"/>
                        </a:rPr>
                        <m:t>) </m:t>
                      </m:r>
                    </m:oMath>
                  </m:oMathPara>
                </a14:m>
                <a:endParaRPr lang="pt-BR" altLang="zh-CN" sz="2000" b="1" dirty="0">
                  <a:solidFill>
                    <a:srgbClr val="666666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4BC3C0-AAC3-E6C0-9090-4162C5C94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78" y="2554925"/>
                <a:ext cx="8315518" cy="1355949"/>
              </a:xfrm>
              <a:prstGeom prst="rect">
                <a:avLst/>
              </a:prstGeom>
              <a:blipFill>
                <a:blip r:embed="rId2"/>
                <a:stretch>
                  <a:fillRect b="-4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91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  <p:tag name="RAINPROBLEM" val="PollingAnswer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olling"/>
  <p:tag name="ANONYMOUSPOLLING" val="False"/>
  <p:tag name="PROBLEMSCORE" val="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Polling"/>
  <p:tag name="RAINBULLET" val="Wron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Pollin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Pollin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3935</TotalTime>
  <Words>1363</Words>
  <Application>Microsoft Office PowerPoint</Application>
  <PresentationFormat>宽屏</PresentationFormat>
  <Paragraphs>244</Paragraphs>
  <Slides>24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宋体</vt:lpstr>
      <vt:lpstr>微软雅黑</vt:lpstr>
      <vt:lpstr>微软雅黑</vt:lpstr>
      <vt:lpstr>Arial</vt:lpstr>
      <vt:lpstr>Calibri</vt:lpstr>
      <vt:lpstr>Cambria Math</vt:lpstr>
      <vt:lpstr>Garamond</vt:lpstr>
      <vt:lpstr>环保</vt:lpstr>
      <vt:lpstr>概率论复习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期中考试</dc:title>
  <dc:creator>dengh-must</dc:creator>
  <cp:lastModifiedBy>缘 毛</cp:lastModifiedBy>
  <cp:revision>90</cp:revision>
  <dcterms:created xsi:type="dcterms:W3CDTF">2020-11-24T02:01:17Z</dcterms:created>
  <dcterms:modified xsi:type="dcterms:W3CDTF">2025-06-17T06:04:50Z</dcterms:modified>
</cp:coreProperties>
</file>