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7.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8.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9.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 id="2147483748" r:id="rId2"/>
    <p:sldMasterId id="2147483760" r:id="rId3"/>
    <p:sldMasterId id="2147483790" r:id="rId4"/>
    <p:sldMasterId id="2147483850" r:id="rId5"/>
    <p:sldMasterId id="2147483992" r:id="rId6"/>
    <p:sldMasterId id="2147484066" r:id="rId7"/>
    <p:sldMasterId id="2147484078" r:id="rId8"/>
    <p:sldMasterId id="2147484092" r:id="rId9"/>
    <p:sldMasterId id="2147484106" r:id="rId10"/>
    <p:sldMasterId id="2147484120" r:id="rId11"/>
  </p:sldMasterIdLst>
  <p:notesMasterIdLst>
    <p:notesMasterId r:id="rId33"/>
  </p:notesMasterIdLst>
  <p:sldIdLst>
    <p:sldId id="411" r:id="rId12"/>
    <p:sldId id="600" r:id="rId13"/>
    <p:sldId id="601" r:id="rId14"/>
    <p:sldId id="598" r:id="rId15"/>
    <p:sldId id="607" r:id="rId16"/>
    <p:sldId id="606" r:id="rId17"/>
    <p:sldId id="608" r:id="rId18"/>
    <p:sldId id="433" r:id="rId19"/>
    <p:sldId id="414" r:id="rId20"/>
    <p:sldId id="660" r:id="rId21"/>
    <p:sldId id="664" r:id="rId22"/>
    <p:sldId id="665" r:id="rId23"/>
    <p:sldId id="449" r:id="rId24"/>
    <p:sldId id="729" r:id="rId25"/>
    <p:sldId id="737" r:id="rId26"/>
    <p:sldId id="736" r:id="rId27"/>
    <p:sldId id="469" r:id="rId28"/>
    <p:sldId id="764" r:id="rId29"/>
    <p:sldId id="765" r:id="rId30"/>
    <p:sldId id="766" r:id="rId31"/>
    <p:sldId id="767"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18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0.xml"/><Relationship Id="rId34"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11F37-4903-4697-AA83-10BCAECC27AD}" type="datetimeFigureOut">
              <a:rPr lang="zh-CN" altLang="en-US" smtClean="0"/>
              <a:t>2016/11/3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7533D4-3F05-4B7C-B525-8FB6C336A11F}" type="slidenum">
              <a:rPr lang="zh-CN" altLang="en-US" smtClean="0"/>
              <a:t>‹#›</a:t>
            </a:fld>
            <a:endParaRPr lang="zh-CN" altLang="en-US"/>
          </a:p>
        </p:txBody>
      </p:sp>
    </p:spTree>
    <p:extLst>
      <p:ext uri="{BB962C8B-B14F-4D97-AF65-F5344CB8AC3E}">
        <p14:creationId xmlns:p14="http://schemas.microsoft.com/office/powerpoint/2010/main" val="4003828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kumimoji="1"/>
            </a:lvl1pPr>
          </a:lstStyle>
          <a:p>
            <a:pPr>
              <a:defRPr/>
            </a:pPr>
            <a:endParaRPr lang="en-US" altLang="zh-CN"/>
          </a:p>
        </p:txBody>
      </p:sp>
      <p:sp>
        <p:nvSpPr>
          <p:cNvPr id="5" name="Rectangle 5"/>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kumimoji="1"/>
            </a:lvl1pPr>
          </a:lstStyle>
          <a:p>
            <a:pPr>
              <a:defRPr/>
            </a:pPr>
            <a:fld id="{F6CB7F4A-B5C0-4C5E-A82B-54236FDA157A}" type="slidenum">
              <a:rPr lang="en-US" altLang="zh-CN"/>
              <a:pPr>
                <a:defRPr/>
              </a:pPr>
              <a:t>‹#›</a:t>
            </a:fld>
            <a:endParaRPr lang="en-US" altLang="zh-CN"/>
          </a:p>
        </p:txBody>
      </p:sp>
    </p:spTree>
    <p:extLst>
      <p:ext uri="{BB962C8B-B14F-4D97-AF65-F5344CB8AC3E}">
        <p14:creationId xmlns:p14="http://schemas.microsoft.com/office/powerpoint/2010/main" val="72357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kumimoji="1"/>
            </a:lvl1pPr>
          </a:lstStyle>
          <a:p>
            <a:pPr>
              <a:defRPr/>
            </a:pPr>
            <a:endParaRPr lang="en-US" altLang="zh-CN"/>
          </a:p>
        </p:txBody>
      </p:sp>
      <p:sp>
        <p:nvSpPr>
          <p:cNvPr id="5" name="Rectangle 5"/>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kumimoji="1"/>
            </a:lvl1pPr>
          </a:lstStyle>
          <a:p>
            <a:pPr>
              <a:defRPr/>
            </a:pPr>
            <a:fld id="{D3BA347B-3CFD-414C-86A1-6B17794EE92A}" type="slidenum">
              <a:rPr lang="en-US" altLang="zh-CN"/>
              <a:pPr>
                <a:defRPr/>
              </a:pPr>
              <a:t>‹#›</a:t>
            </a:fld>
            <a:endParaRPr lang="en-US" altLang="zh-CN"/>
          </a:p>
        </p:txBody>
      </p:sp>
    </p:spTree>
    <p:extLst>
      <p:ext uri="{BB962C8B-B14F-4D97-AF65-F5344CB8AC3E}">
        <p14:creationId xmlns:p14="http://schemas.microsoft.com/office/powerpoint/2010/main" val="406921488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p:txBody>
          <a:bodyPr/>
          <a:lstStyle>
            <a:lvl1pPr>
              <a:defRPr/>
            </a:lvl1pPr>
          </a:lstStyle>
          <a:p>
            <a:pPr>
              <a:defRPr/>
            </a:pPr>
            <a:r>
              <a:rPr lang="zh-CN" altLang="en-US"/>
              <a:t>陇桥学院  主讲教师沈俊花</a:t>
            </a:r>
          </a:p>
        </p:txBody>
      </p:sp>
      <p:sp>
        <p:nvSpPr>
          <p:cNvPr id="4" name="Rectangle 3"/>
          <p:cNvSpPr>
            <a:spLocks noGrp="1" noChangeArrowheads="1"/>
          </p:cNvSpPr>
          <p:nvPr>
            <p:ph type="sldNum" sz="quarter" idx="11"/>
          </p:nvPr>
        </p:nvSpPr>
        <p:spPr/>
        <p:txBody>
          <a:bodyPr/>
          <a:lstStyle>
            <a:lvl1pPr>
              <a:defRPr/>
            </a:lvl1pPr>
          </a:lstStyle>
          <a:p>
            <a:pPr>
              <a:defRPr/>
            </a:pPr>
            <a:fld id="{18A6AEC2-BC5A-4E50-9A0C-1F41D0E04123}" type="slidenum">
              <a:rPr lang="en-US" altLang="zh-CN"/>
              <a:pPr>
                <a:defRPr/>
              </a:pPr>
              <a:t>‹#›</a:t>
            </a:fld>
            <a:endParaRPr lang="en-US" altLang="zh-CN"/>
          </a:p>
        </p:txBody>
      </p:sp>
      <p:sp>
        <p:nvSpPr>
          <p:cNvPr id="5" name="Rectangle 16"/>
          <p:cNvSpPr>
            <a:spLocks noGrp="1" noChangeArrowheads="1"/>
          </p:cNvSpPr>
          <p:nvPr>
            <p:ph type="dt" sz="half" idx="12"/>
          </p:nvPr>
        </p:nvSpPr>
        <p:spPr/>
        <p:txBody>
          <a:bodyPr/>
          <a:lstStyle>
            <a:lvl1pPr algn="ctr">
              <a:defRPr/>
            </a:lvl1pPr>
          </a:lstStyle>
          <a:p>
            <a:pPr>
              <a:defRPr/>
            </a:pPr>
            <a:fld id="{C1F7BE34-1759-43B6-85D1-32C648D47179}" type="datetimeFigureOut">
              <a:rPr lang="en-US" altLang="zh-CN"/>
              <a:pPr>
                <a:defRPr/>
              </a:pPr>
              <a:t>11/3/2016</a:t>
            </a:fld>
            <a:endParaRPr lang="en-US" altLang="zh-CN"/>
          </a:p>
        </p:txBody>
      </p:sp>
    </p:spTree>
    <p:extLst>
      <p:ext uri="{BB962C8B-B14F-4D97-AF65-F5344CB8AC3E}">
        <p14:creationId xmlns:p14="http://schemas.microsoft.com/office/powerpoint/2010/main" val="89916869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r>
              <a:rPr lang="zh-CN" altLang="en-US"/>
              <a:t>陇桥学院  主讲教师沈俊花</a:t>
            </a:r>
          </a:p>
        </p:txBody>
      </p:sp>
      <p:sp>
        <p:nvSpPr>
          <p:cNvPr id="3" name="Rectangle 3"/>
          <p:cNvSpPr>
            <a:spLocks noGrp="1" noChangeArrowheads="1"/>
          </p:cNvSpPr>
          <p:nvPr>
            <p:ph type="sldNum" sz="quarter" idx="11"/>
          </p:nvPr>
        </p:nvSpPr>
        <p:spPr/>
        <p:txBody>
          <a:bodyPr/>
          <a:lstStyle>
            <a:lvl1pPr>
              <a:defRPr/>
            </a:lvl1pPr>
          </a:lstStyle>
          <a:p>
            <a:pPr>
              <a:defRPr/>
            </a:pPr>
            <a:fld id="{4E8D67E2-FDCE-46CF-ADED-132B8C942368}" type="slidenum">
              <a:rPr lang="en-US" altLang="zh-CN"/>
              <a:pPr>
                <a:defRPr/>
              </a:pPr>
              <a:t>‹#›</a:t>
            </a:fld>
            <a:endParaRPr lang="en-US" altLang="zh-CN"/>
          </a:p>
        </p:txBody>
      </p:sp>
      <p:sp>
        <p:nvSpPr>
          <p:cNvPr id="4" name="Rectangle 16"/>
          <p:cNvSpPr>
            <a:spLocks noGrp="1" noChangeArrowheads="1"/>
          </p:cNvSpPr>
          <p:nvPr>
            <p:ph type="dt" sz="half" idx="12"/>
          </p:nvPr>
        </p:nvSpPr>
        <p:spPr/>
        <p:txBody>
          <a:bodyPr/>
          <a:lstStyle>
            <a:lvl1pPr algn="ctr">
              <a:defRPr/>
            </a:lvl1pPr>
          </a:lstStyle>
          <a:p>
            <a:pPr>
              <a:defRPr/>
            </a:pPr>
            <a:fld id="{43B4061A-5450-4A6F-BAEE-E71F30CAA633}" type="datetimeFigureOut">
              <a:rPr lang="en-US" altLang="zh-CN"/>
              <a:pPr>
                <a:defRPr/>
              </a:pPr>
              <a:t>11/3/2016</a:t>
            </a:fld>
            <a:endParaRPr lang="en-US" altLang="zh-CN"/>
          </a:p>
        </p:txBody>
      </p:sp>
    </p:spTree>
    <p:extLst>
      <p:ext uri="{BB962C8B-B14F-4D97-AF65-F5344CB8AC3E}">
        <p14:creationId xmlns:p14="http://schemas.microsoft.com/office/powerpoint/2010/main" val="293377759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p:txBody>
          <a:bodyPr/>
          <a:lstStyle>
            <a:lvl1pPr>
              <a:defRPr/>
            </a:lvl1pPr>
          </a:lstStyle>
          <a:p>
            <a:pPr>
              <a:defRPr/>
            </a:pPr>
            <a:r>
              <a:rPr lang="zh-CN" altLang="en-US"/>
              <a:t>陇桥学院  主讲教师沈俊花</a:t>
            </a:r>
          </a:p>
        </p:txBody>
      </p:sp>
      <p:sp>
        <p:nvSpPr>
          <p:cNvPr id="6" name="Rectangle 3"/>
          <p:cNvSpPr>
            <a:spLocks noGrp="1" noChangeArrowheads="1"/>
          </p:cNvSpPr>
          <p:nvPr>
            <p:ph type="sldNum" sz="quarter" idx="11"/>
          </p:nvPr>
        </p:nvSpPr>
        <p:spPr/>
        <p:txBody>
          <a:bodyPr/>
          <a:lstStyle>
            <a:lvl1pPr>
              <a:defRPr/>
            </a:lvl1pPr>
          </a:lstStyle>
          <a:p>
            <a:pPr>
              <a:defRPr/>
            </a:pPr>
            <a:fld id="{16465A61-41F7-4938-8A5C-2D5FB4F98A1E}" type="slidenum">
              <a:rPr lang="en-US" altLang="zh-CN"/>
              <a:pPr>
                <a:defRPr/>
              </a:pPr>
              <a:t>‹#›</a:t>
            </a:fld>
            <a:endParaRPr lang="en-US" altLang="zh-CN"/>
          </a:p>
        </p:txBody>
      </p:sp>
      <p:sp>
        <p:nvSpPr>
          <p:cNvPr id="7" name="Rectangle 16"/>
          <p:cNvSpPr>
            <a:spLocks noGrp="1" noChangeArrowheads="1"/>
          </p:cNvSpPr>
          <p:nvPr>
            <p:ph type="dt" sz="half" idx="12"/>
          </p:nvPr>
        </p:nvSpPr>
        <p:spPr/>
        <p:txBody>
          <a:bodyPr/>
          <a:lstStyle>
            <a:lvl1pPr algn="ctr">
              <a:defRPr/>
            </a:lvl1pPr>
          </a:lstStyle>
          <a:p>
            <a:pPr>
              <a:defRPr/>
            </a:pPr>
            <a:fld id="{908C88D9-90F6-4D80-AE69-DF872F0EEBDC}" type="datetimeFigureOut">
              <a:rPr lang="en-US" altLang="zh-CN"/>
              <a:pPr>
                <a:defRPr/>
              </a:pPr>
              <a:t>11/3/2016</a:t>
            </a:fld>
            <a:endParaRPr lang="en-US" altLang="zh-CN"/>
          </a:p>
        </p:txBody>
      </p:sp>
    </p:spTree>
    <p:extLst>
      <p:ext uri="{BB962C8B-B14F-4D97-AF65-F5344CB8AC3E}">
        <p14:creationId xmlns:p14="http://schemas.microsoft.com/office/powerpoint/2010/main" val="357432275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p:txBody>
          <a:bodyPr/>
          <a:lstStyle>
            <a:lvl1pPr>
              <a:defRPr/>
            </a:lvl1pPr>
          </a:lstStyle>
          <a:p>
            <a:pPr>
              <a:defRPr/>
            </a:pPr>
            <a:r>
              <a:rPr lang="zh-CN" altLang="en-US"/>
              <a:t>陇桥学院  主讲教师沈俊花</a:t>
            </a:r>
          </a:p>
        </p:txBody>
      </p:sp>
      <p:sp>
        <p:nvSpPr>
          <p:cNvPr id="6" name="Rectangle 3"/>
          <p:cNvSpPr>
            <a:spLocks noGrp="1" noChangeArrowheads="1"/>
          </p:cNvSpPr>
          <p:nvPr>
            <p:ph type="sldNum" sz="quarter" idx="11"/>
          </p:nvPr>
        </p:nvSpPr>
        <p:spPr/>
        <p:txBody>
          <a:bodyPr/>
          <a:lstStyle>
            <a:lvl1pPr>
              <a:defRPr/>
            </a:lvl1pPr>
          </a:lstStyle>
          <a:p>
            <a:pPr>
              <a:defRPr/>
            </a:pPr>
            <a:fld id="{4B390D13-B72B-40E4-953E-6894C282AD23}" type="slidenum">
              <a:rPr lang="en-US" altLang="zh-CN"/>
              <a:pPr>
                <a:defRPr/>
              </a:pPr>
              <a:t>‹#›</a:t>
            </a:fld>
            <a:endParaRPr lang="en-US" altLang="zh-CN"/>
          </a:p>
        </p:txBody>
      </p:sp>
      <p:sp>
        <p:nvSpPr>
          <p:cNvPr id="7" name="Rectangle 16"/>
          <p:cNvSpPr>
            <a:spLocks noGrp="1" noChangeArrowheads="1"/>
          </p:cNvSpPr>
          <p:nvPr>
            <p:ph type="dt" sz="half" idx="12"/>
          </p:nvPr>
        </p:nvSpPr>
        <p:spPr/>
        <p:txBody>
          <a:bodyPr/>
          <a:lstStyle>
            <a:lvl1pPr algn="ctr">
              <a:defRPr/>
            </a:lvl1pPr>
          </a:lstStyle>
          <a:p>
            <a:pPr>
              <a:defRPr/>
            </a:pPr>
            <a:fld id="{289D936D-D174-424D-ADDB-D6A32AA89EEC}" type="datetimeFigureOut">
              <a:rPr lang="en-US" altLang="zh-CN"/>
              <a:pPr>
                <a:defRPr/>
              </a:pPr>
              <a:t>11/3/2016</a:t>
            </a:fld>
            <a:endParaRPr lang="en-US" altLang="zh-CN"/>
          </a:p>
        </p:txBody>
      </p:sp>
    </p:spTree>
    <p:extLst>
      <p:ext uri="{BB962C8B-B14F-4D97-AF65-F5344CB8AC3E}">
        <p14:creationId xmlns:p14="http://schemas.microsoft.com/office/powerpoint/2010/main" val="59270045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r>
              <a:rPr lang="zh-CN" altLang="en-US"/>
              <a:t>陇桥学院  主讲教师沈俊花</a:t>
            </a:r>
          </a:p>
        </p:txBody>
      </p:sp>
      <p:sp>
        <p:nvSpPr>
          <p:cNvPr id="5" name="Rectangle 3"/>
          <p:cNvSpPr>
            <a:spLocks noGrp="1" noChangeArrowheads="1"/>
          </p:cNvSpPr>
          <p:nvPr>
            <p:ph type="sldNum" sz="quarter" idx="11"/>
          </p:nvPr>
        </p:nvSpPr>
        <p:spPr/>
        <p:txBody>
          <a:bodyPr/>
          <a:lstStyle>
            <a:lvl1pPr>
              <a:defRPr/>
            </a:lvl1pPr>
          </a:lstStyle>
          <a:p>
            <a:pPr>
              <a:defRPr/>
            </a:pPr>
            <a:fld id="{4949E065-1B13-4DD6-9B22-941964E6EADB}" type="slidenum">
              <a:rPr lang="en-US" altLang="zh-CN"/>
              <a:pPr>
                <a:defRPr/>
              </a:pPr>
              <a:t>‹#›</a:t>
            </a:fld>
            <a:endParaRPr lang="en-US" altLang="zh-CN"/>
          </a:p>
        </p:txBody>
      </p:sp>
      <p:sp>
        <p:nvSpPr>
          <p:cNvPr id="6" name="Rectangle 16"/>
          <p:cNvSpPr>
            <a:spLocks noGrp="1" noChangeArrowheads="1"/>
          </p:cNvSpPr>
          <p:nvPr>
            <p:ph type="dt" sz="half" idx="12"/>
          </p:nvPr>
        </p:nvSpPr>
        <p:spPr/>
        <p:txBody>
          <a:bodyPr/>
          <a:lstStyle>
            <a:lvl1pPr algn="ctr">
              <a:defRPr/>
            </a:lvl1pPr>
          </a:lstStyle>
          <a:p>
            <a:pPr>
              <a:defRPr/>
            </a:pPr>
            <a:fld id="{5C002392-C43C-4B19-91D6-A3035F6738F2}" type="datetimeFigureOut">
              <a:rPr lang="en-US" altLang="zh-CN"/>
              <a:pPr>
                <a:defRPr/>
              </a:pPr>
              <a:t>11/3/2016</a:t>
            </a:fld>
            <a:endParaRPr lang="en-US" altLang="zh-CN"/>
          </a:p>
        </p:txBody>
      </p:sp>
    </p:spTree>
    <p:extLst>
      <p:ext uri="{BB962C8B-B14F-4D97-AF65-F5344CB8AC3E}">
        <p14:creationId xmlns:p14="http://schemas.microsoft.com/office/powerpoint/2010/main" val="126079057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r>
              <a:rPr lang="zh-CN" altLang="en-US"/>
              <a:t>陇桥学院  主讲教师沈俊花</a:t>
            </a:r>
          </a:p>
        </p:txBody>
      </p:sp>
      <p:sp>
        <p:nvSpPr>
          <p:cNvPr id="5" name="Rectangle 3"/>
          <p:cNvSpPr>
            <a:spLocks noGrp="1" noChangeArrowheads="1"/>
          </p:cNvSpPr>
          <p:nvPr>
            <p:ph type="sldNum" sz="quarter" idx="11"/>
          </p:nvPr>
        </p:nvSpPr>
        <p:spPr/>
        <p:txBody>
          <a:bodyPr/>
          <a:lstStyle>
            <a:lvl1pPr>
              <a:defRPr/>
            </a:lvl1pPr>
          </a:lstStyle>
          <a:p>
            <a:pPr>
              <a:defRPr/>
            </a:pPr>
            <a:fld id="{E8074644-619A-45B8-941F-2399F94B86FC}" type="slidenum">
              <a:rPr lang="en-US" altLang="zh-CN"/>
              <a:pPr>
                <a:defRPr/>
              </a:pPr>
              <a:t>‹#›</a:t>
            </a:fld>
            <a:endParaRPr lang="en-US" altLang="zh-CN"/>
          </a:p>
        </p:txBody>
      </p:sp>
      <p:sp>
        <p:nvSpPr>
          <p:cNvPr id="6" name="Rectangle 16"/>
          <p:cNvSpPr>
            <a:spLocks noGrp="1" noChangeArrowheads="1"/>
          </p:cNvSpPr>
          <p:nvPr>
            <p:ph type="dt" sz="half" idx="12"/>
          </p:nvPr>
        </p:nvSpPr>
        <p:spPr/>
        <p:txBody>
          <a:bodyPr/>
          <a:lstStyle>
            <a:lvl1pPr algn="ctr">
              <a:defRPr/>
            </a:lvl1pPr>
          </a:lstStyle>
          <a:p>
            <a:pPr>
              <a:defRPr/>
            </a:pPr>
            <a:fld id="{68A925DD-F616-4A8F-ABE4-76081ACC9BCA}" type="datetimeFigureOut">
              <a:rPr lang="en-US" altLang="zh-CN"/>
              <a:pPr>
                <a:defRPr/>
              </a:pPr>
              <a:t>11/3/2016</a:t>
            </a:fld>
            <a:endParaRPr lang="en-US" altLang="zh-CN"/>
          </a:p>
        </p:txBody>
      </p:sp>
    </p:spTree>
    <p:extLst>
      <p:ext uri="{BB962C8B-B14F-4D97-AF65-F5344CB8AC3E}">
        <p14:creationId xmlns:p14="http://schemas.microsoft.com/office/powerpoint/2010/main" val="117061972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zh-CN" altLang="en-US"/>
              <a:t>陇桥学院  主讲教师沈俊花</a:t>
            </a:r>
          </a:p>
        </p:txBody>
      </p:sp>
      <p:sp>
        <p:nvSpPr>
          <p:cNvPr id="5" name="灯片编号占位符 4"/>
          <p:cNvSpPr>
            <a:spLocks noGrp="1"/>
          </p:cNvSpPr>
          <p:nvPr>
            <p:ph type="sldNum" sz="quarter" idx="11"/>
          </p:nvPr>
        </p:nvSpPr>
        <p:spPr/>
        <p:txBody>
          <a:bodyPr/>
          <a:lstStyle>
            <a:lvl1pPr>
              <a:defRPr/>
            </a:lvl1pPr>
          </a:lstStyle>
          <a:p>
            <a:pPr>
              <a:defRPr/>
            </a:pPr>
            <a:fld id="{D8A94A90-31AA-4964-A445-EC01FA0497B6}" type="slidenum">
              <a:rPr lang="en-US" altLang="zh-CN"/>
              <a:pPr>
                <a:defRPr/>
              </a:pPr>
              <a:t>‹#›</a:t>
            </a:fld>
            <a:endParaRPr lang="en-US" altLang="zh-CN"/>
          </a:p>
        </p:txBody>
      </p:sp>
      <p:sp>
        <p:nvSpPr>
          <p:cNvPr id="6" name="日期占位符 5"/>
          <p:cNvSpPr>
            <a:spLocks noGrp="1"/>
          </p:cNvSpPr>
          <p:nvPr>
            <p:ph type="dt" sz="half" idx="12"/>
          </p:nvPr>
        </p:nvSpPr>
        <p:spPr/>
        <p:txBody>
          <a:bodyPr/>
          <a:lstStyle>
            <a:lvl1pPr algn="ctr">
              <a:defRPr/>
            </a:lvl1pPr>
          </a:lstStyle>
          <a:p>
            <a:pPr>
              <a:defRPr/>
            </a:pPr>
            <a:fld id="{05A25AEE-E9C6-4E21-824A-35CDC51C30F2}" type="datetimeFigureOut">
              <a:rPr lang="en-US" altLang="zh-CN"/>
              <a:pPr>
                <a:defRPr/>
              </a:pPr>
              <a:t>11/3/2016</a:t>
            </a:fld>
            <a:endParaRPr lang="en-US" altLang="zh-CN"/>
          </a:p>
        </p:txBody>
      </p:sp>
    </p:spTree>
    <p:extLst>
      <p:ext uri="{BB962C8B-B14F-4D97-AF65-F5344CB8AC3E}">
        <p14:creationId xmlns:p14="http://schemas.microsoft.com/office/powerpoint/2010/main" val="383249088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48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pPr>
              <a:defRPr/>
            </a:pPr>
            <a:r>
              <a:rPr lang="zh-CN" altLang="en-US"/>
              <a:t>陇桥学院  主讲教师沈俊花</a:t>
            </a:r>
          </a:p>
        </p:txBody>
      </p:sp>
      <p:sp>
        <p:nvSpPr>
          <p:cNvPr id="6" name="灯片编号占位符 5"/>
          <p:cNvSpPr>
            <a:spLocks noGrp="1"/>
          </p:cNvSpPr>
          <p:nvPr>
            <p:ph type="sldNum" sz="quarter" idx="11"/>
          </p:nvPr>
        </p:nvSpPr>
        <p:spPr/>
        <p:txBody>
          <a:bodyPr/>
          <a:lstStyle>
            <a:lvl1pPr>
              <a:defRPr/>
            </a:lvl1pPr>
          </a:lstStyle>
          <a:p>
            <a:pPr>
              <a:defRPr/>
            </a:pPr>
            <a:fld id="{2D462AC3-7F11-40DF-95C8-8FF5F04FA1AE}" type="slidenum">
              <a:rPr lang="en-US" altLang="zh-CN"/>
              <a:pPr>
                <a:defRPr/>
              </a:pPr>
              <a:t>‹#›</a:t>
            </a:fld>
            <a:endParaRPr lang="en-US" altLang="zh-CN"/>
          </a:p>
        </p:txBody>
      </p:sp>
      <p:sp>
        <p:nvSpPr>
          <p:cNvPr id="7" name="日期占位符 6"/>
          <p:cNvSpPr>
            <a:spLocks noGrp="1"/>
          </p:cNvSpPr>
          <p:nvPr>
            <p:ph type="dt" sz="half" idx="12"/>
          </p:nvPr>
        </p:nvSpPr>
        <p:spPr/>
        <p:txBody>
          <a:bodyPr/>
          <a:lstStyle>
            <a:lvl1pPr algn="ctr">
              <a:defRPr/>
            </a:lvl1pPr>
          </a:lstStyle>
          <a:p>
            <a:pPr>
              <a:defRPr/>
            </a:pPr>
            <a:fld id="{55073578-2BF0-4ABD-B80F-E0E405BDE567}" type="datetimeFigureOut">
              <a:rPr lang="en-US" altLang="zh-CN"/>
              <a:pPr>
                <a:defRPr/>
              </a:pPr>
              <a:t>11/3/2016</a:t>
            </a:fld>
            <a:endParaRPr lang="en-US" altLang="zh-CN"/>
          </a:p>
        </p:txBody>
      </p:sp>
    </p:spTree>
    <p:extLst>
      <p:ext uri="{BB962C8B-B14F-4D97-AF65-F5344CB8AC3E}">
        <p14:creationId xmlns:p14="http://schemas.microsoft.com/office/powerpoint/2010/main" val="337984203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grpSp>
      </p:grpSp>
      <p:sp>
        <p:nvSpPr>
          <p:cNvPr id="7187" name="Rectangle 19"/>
          <p:cNvSpPr>
            <a:spLocks noGrp="1" noChangeArrowheads="1"/>
          </p:cNvSpPr>
          <p:nvPr>
            <p:ph type="ctrTitle"/>
          </p:nvPr>
        </p:nvSpPr>
        <p:spPr>
          <a:xfrm>
            <a:off x="1905000" y="1828800"/>
            <a:ext cx="6705600" cy="2209800"/>
          </a:xfrm>
        </p:spPr>
        <p:txBody>
          <a:bodyPr/>
          <a:lstStyle>
            <a:lvl1pPr>
              <a:defRPr b="1">
                <a:solidFill>
                  <a:srgbClr val="FFFFFF"/>
                </a:solidFill>
                <a:ea typeface="华文新魏" pitchFamily="2" charset="-122"/>
              </a:defRPr>
            </a:lvl1pPr>
          </a:lstStyle>
          <a:p>
            <a:r>
              <a:rPr lang="en-US" altLang="zh-CN"/>
              <a:t>        </a:t>
            </a:r>
            <a:r>
              <a:rPr lang="zh-CN" altLang="en-US"/>
              <a:t>马克思主义</a:t>
            </a:r>
            <a:br>
              <a:rPr lang="zh-CN" altLang="en-US"/>
            </a:br>
            <a:r>
              <a:rPr lang="zh-CN" altLang="en-US"/>
              <a:t>               基本原理概论</a:t>
            </a:r>
          </a:p>
        </p:txBody>
      </p:sp>
      <p:sp>
        <p:nvSpPr>
          <p:cNvPr id="718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b="1">
                <a:solidFill>
                  <a:schemeClr val="bg2"/>
                </a:solidFill>
                <a:latin typeface="仿宋_GB2312" pitchFamily="49" charset="-122"/>
                <a:ea typeface="仿宋_GB2312" pitchFamily="49" charset="-122"/>
              </a:defRPr>
            </a:lvl1pPr>
          </a:lstStyle>
          <a:p>
            <a:r>
              <a:rPr lang="en-US" altLang="zh-CN"/>
              <a:t>Makesi zhuyi </a:t>
            </a:r>
          </a:p>
          <a:p>
            <a:r>
              <a:rPr lang="en-US" altLang="zh-CN"/>
              <a:t>         jiben yuanli gailun</a:t>
            </a:r>
          </a:p>
        </p:txBody>
      </p:sp>
      <p:sp>
        <p:nvSpPr>
          <p:cNvPr id="18" name="Rectangle 16"/>
          <p:cNvSpPr>
            <a:spLocks noGrp="1" noChangeArrowheads="1"/>
          </p:cNvSpPr>
          <p:nvPr>
            <p:ph type="dt" sz="half" idx="10"/>
          </p:nvPr>
        </p:nvSpPr>
        <p:spPr>
          <a:xfrm>
            <a:off x="457200" y="6248400"/>
            <a:ext cx="2133600" cy="457200"/>
          </a:xfrm>
        </p:spPr>
        <p:txBody>
          <a:bodyPr/>
          <a:lstStyle>
            <a:lvl1pPr algn="ctr">
              <a:defRPr/>
            </a:lvl1pPr>
          </a:lstStyle>
          <a:p>
            <a:pPr>
              <a:defRPr/>
            </a:pPr>
            <a:fld id="{E3ABA5D0-CC75-4F36-BF81-C1DAB27599C5}" type="datetimeFigureOut">
              <a:rPr lang="en-US" altLang="zh-CN"/>
              <a:pPr>
                <a:defRPr/>
              </a:pPr>
              <a:t>11/3/2016</a:t>
            </a:fld>
            <a:endParaRPr lang="en-US" altLang="zh-CN"/>
          </a:p>
        </p:txBody>
      </p:sp>
      <p:sp>
        <p:nvSpPr>
          <p:cNvPr id="19" name="Rectangle 17"/>
          <p:cNvSpPr>
            <a:spLocks noGrp="1" noChangeArrowheads="1"/>
          </p:cNvSpPr>
          <p:nvPr>
            <p:ph type="ftr" sz="quarter" idx="11"/>
          </p:nvPr>
        </p:nvSpPr>
        <p:spPr>
          <a:xfrm>
            <a:off x="3429000" y="6172200"/>
            <a:ext cx="2895600" cy="457200"/>
          </a:xfrm>
        </p:spPr>
        <p:txBody>
          <a:bodyPr/>
          <a:lstStyle>
            <a:lvl1pPr>
              <a:defRPr/>
            </a:lvl1pPr>
          </a:lstStyle>
          <a:p>
            <a:pPr>
              <a:defRPr/>
            </a:pPr>
            <a:r>
              <a:rPr lang="zh-CN" altLang="en-US"/>
              <a:t>陇桥学院  主讲教师沈俊花</a:t>
            </a:r>
          </a:p>
        </p:txBody>
      </p:sp>
      <p:sp>
        <p:nvSpPr>
          <p:cNvPr id="20" name="Rectangle 18"/>
          <p:cNvSpPr>
            <a:spLocks noGrp="1" noChangeArrowheads="1"/>
          </p:cNvSpPr>
          <p:nvPr>
            <p:ph type="sldNum" sz="quarter" idx="12"/>
          </p:nvPr>
        </p:nvSpPr>
        <p:spPr/>
        <p:txBody>
          <a:bodyPr/>
          <a:lstStyle>
            <a:lvl1pPr>
              <a:defRPr/>
            </a:lvl1pPr>
          </a:lstStyle>
          <a:p>
            <a:pPr>
              <a:defRPr/>
            </a:pPr>
            <a:fld id="{25146237-0CD1-47B3-A2BF-7409EE80BCF1}" type="slidenum">
              <a:rPr lang="en-US" altLang="zh-CN"/>
              <a:pPr>
                <a:defRPr/>
              </a:pPr>
              <a:t>‹#›</a:t>
            </a:fld>
            <a:endParaRPr lang="en-US" altLang="zh-CN"/>
          </a:p>
        </p:txBody>
      </p:sp>
    </p:spTree>
    <p:extLst>
      <p:ext uri="{BB962C8B-B14F-4D97-AF65-F5344CB8AC3E}">
        <p14:creationId xmlns:p14="http://schemas.microsoft.com/office/powerpoint/2010/main" val="429408201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r>
              <a:rPr lang="zh-CN" altLang="en-US"/>
              <a:t>陇桥学院  主讲教师沈俊花</a:t>
            </a:r>
          </a:p>
        </p:txBody>
      </p:sp>
      <p:sp>
        <p:nvSpPr>
          <p:cNvPr id="5" name="Rectangle 3"/>
          <p:cNvSpPr>
            <a:spLocks noGrp="1" noChangeArrowheads="1"/>
          </p:cNvSpPr>
          <p:nvPr>
            <p:ph type="sldNum" sz="quarter" idx="11"/>
          </p:nvPr>
        </p:nvSpPr>
        <p:spPr/>
        <p:txBody>
          <a:bodyPr/>
          <a:lstStyle>
            <a:lvl1pPr>
              <a:defRPr/>
            </a:lvl1pPr>
          </a:lstStyle>
          <a:p>
            <a:pPr>
              <a:defRPr/>
            </a:pPr>
            <a:fld id="{32E2BB72-DBBD-4485-9BE4-818048F980F5}" type="slidenum">
              <a:rPr lang="en-US" altLang="zh-CN"/>
              <a:pPr>
                <a:defRPr/>
              </a:pPr>
              <a:t>‹#›</a:t>
            </a:fld>
            <a:endParaRPr lang="en-US" altLang="zh-CN"/>
          </a:p>
        </p:txBody>
      </p:sp>
      <p:sp>
        <p:nvSpPr>
          <p:cNvPr id="6" name="Rectangle 16"/>
          <p:cNvSpPr>
            <a:spLocks noGrp="1" noChangeArrowheads="1"/>
          </p:cNvSpPr>
          <p:nvPr>
            <p:ph type="dt" sz="half" idx="12"/>
          </p:nvPr>
        </p:nvSpPr>
        <p:spPr/>
        <p:txBody>
          <a:bodyPr/>
          <a:lstStyle>
            <a:lvl1pPr algn="ctr">
              <a:defRPr/>
            </a:lvl1pPr>
          </a:lstStyle>
          <a:p>
            <a:pPr>
              <a:defRPr/>
            </a:pPr>
            <a:fld id="{AA1ED8D2-4983-41BE-875C-0F6CD49FB4A1}" type="datetimeFigureOut">
              <a:rPr lang="en-US" altLang="zh-CN"/>
              <a:pPr>
                <a:defRPr/>
              </a:pPr>
              <a:t>11/3/2016</a:t>
            </a:fld>
            <a:endParaRPr lang="en-US" altLang="zh-CN"/>
          </a:p>
        </p:txBody>
      </p:sp>
    </p:spTree>
    <p:extLst>
      <p:ext uri="{BB962C8B-B14F-4D97-AF65-F5344CB8AC3E}">
        <p14:creationId xmlns:p14="http://schemas.microsoft.com/office/powerpoint/2010/main" val="384440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kumimoji="1"/>
            </a:lvl1pPr>
          </a:lstStyle>
          <a:p>
            <a:pPr>
              <a:defRPr/>
            </a:pPr>
            <a:endParaRPr lang="en-US" altLang="zh-CN"/>
          </a:p>
        </p:txBody>
      </p:sp>
      <p:sp>
        <p:nvSpPr>
          <p:cNvPr id="5" name="Rectangle 5"/>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kumimoji="1"/>
            </a:lvl1pPr>
          </a:lstStyle>
          <a:p>
            <a:pPr>
              <a:defRPr/>
            </a:pPr>
            <a:fld id="{4C0C97FB-0F8F-4D11-BD2A-302DEFF494DD}" type="slidenum">
              <a:rPr lang="en-US" altLang="zh-CN"/>
              <a:pPr>
                <a:defRPr/>
              </a:pPr>
              <a:t>‹#›</a:t>
            </a:fld>
            <a:endParaRPr lang="en-US" altLang="zh-CN"/>
          </a:p>
        </p:txBody>
      </p:sp>
    </p:spTree>
    <p:extLst>
      <p:ext uri="{BB962C8B-B14F-4D97-AF65-F5344CB8AC3E}">
        <p14:creationId xmlns:p14="http://schemas.microsoft.com/office/powerpoint/2010/main" val="107494807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p:txBody>
          <a:bodyPr/>
          <a:lstStyle>
            <a:lvl1pPr>
              <a:defRPr/>
            </a:lvl1pPr>
          </a:lstStyle>
          <a:p>
            <a:pPr>
              <a:defRPr/>
            </a:pPr>
            <a:r>
              <a:rPr lang="zh-CN" altLang="en-US"/>
              <a:t>陇桥学院  主讲教师沈俊花</a:t>
            </a:r>
          </a:p>
        </p:txBody>
      </p:sp>
      <p:sp>
        <p:nvSpPr>
          <p:cNvPr id="5" name="Rectangle 3"/>
          <p:cNvSpPr>
            <a:spLocks noGrp="1" noChangeArrowheads="1"/>
          </p:cNvSpPr>
          <p:nvPr>
            <p:ph type="sldNum" sz="quarter" idx="11"/>
          </p:nvPr>
        </p:nvSpPr>
        <p:spPr/>
        <p:txBody>
          <a:bodyPr/>
          <a:lstStyle>
            <a:lvl1pPr>
              <a:defRPr/>
            </a:lvl1pPr>
          </a:lstStyle>
          <a:p>
            <a:pPr>
              <a:defRPr/>
            </a:pPr>
            <a:fld id="{19D697CC-A821-4C49-BC32-567CB63A3C51}" type="slidenum">
              <a:rPr lang="en-US" altLang="zh-CN"/>
              <a:pPr>
                <a:defRPr/>
              </a:pPr>
              <a:t>‹#›</a:t>
            </a:fld>
            <a:endParaRPr lang="en-US" altLang="zh-CN"/>
          </a:p>
        </p:txBody>
      </p:sp>
      <p:sp>
        <p:nvSpPr>
          <p:cNvPr id="6" name="Rectangle 16"/>
          <p:cNvSpPr>
            <a:spLocks noGrp="1" noChangeArrowheads="1"/>
          </p:cNvSpPr>
          <p:nvPr>
            <p:ph type="dt" sz="half" idx="12"/>
          </p:nvPr>
        </p:nvSpPr>
        <p:spPr/>
        <p:txBody>
          <a:bodyPr/>
          <a:lstStyle>
            <a:lvl1pPr algn="ctr">
              <a:defRPr/>
            </a:lvl1pPr>
          </a:lstStyle>
          <a:p>
            <a:pPr>
              <a:defRPr/>
            </a:pPr>
            <a:fld id="{5AD580BF-F69D-4E75-95A3-1D61032F61B8}" type="datetimeFigureOut">
              <a:rPr lang="en-US" altLang="zh-CN"/>
              <a:pPr>
                <a:defRPr/>
              </a:pPr>
              <a:t>11/3/2016</a:t>
            </a:fld>
            <a:endParaRPr lang="en-US" altLang="zh-CN"/>
          </a:p>
        </p:txBody>
      </p:sp>
    </p:spTree>
    <p:extLst>
      <p:ext uri="{BB962C8B-B14F-4D97-AF65-F5344CB8AC3E}">
        <p14:creationId xmlns:p14="http://schemas.microsoft.com/office/powerpoint/2010/main" val="196761891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r>
              <a:rPr lang="zh-CN" altLang="en-US"/>
              <a:t>陇桥学院  主讲教师沈俊花</a:t>
            </a:r>
          </a:p>
        </p:txBody>
      </p:sp>
      <p:sp>
        <p:nvSpPr>
          <p:cNvPr id="6" name="Rectangle 3"/>
          <p:cNvSpPr>
            <a:spLocks noGrp="1" noChangeArrowheads="1"/>
          </p:cNvSpPr>
          <p:nvPr>
            <p:ph type="sldNum" sz="quarter" idx="11"/>
          </p:nvPr>
        </p:nvSpPr>
        <p:spPr/>
        <p:txBody>
          <a:bodyPr/>
          <a:lstStyle>
            <a:lvl1pPr>
              <a:defRPr/>
            </a:lvl1pPr>
          </a:lstStyle>
          <a:p>
            <a:pPr>
              <a:defRPr/>
            </a:pPr>
            <a:fld id="{2B48F91D-B122-4A8C-8585-708C2DC373B2}" type="slidenum">
              <a:rPr lang="en-US" altLang="zh-CN"/>
              <a:pPr>
                <a:defRPr/>
              </a:pPr>
              <a:t>‹#›</a:t>
            </a:fld>
            <a:endParaRPr lang="en-US" altLang="zh-CN"/>
          </a:p>
        </p:txBody>
      </p:sp>
      <p:sp>
        <p:nvSpPr>
          <p:cNvPr id="7" name="Rectangle 16"/>
          <p:cNvSpPr>
            <a:spLocks noGrp="1" noChangeArrowheads="1"/>
          </p:cNvSpPr>
          <p:nvPr>
            <p:ph type="dt" sz="half" idx="12"/>
          </p:nvPr>
        </p:nvSpPr>
        <p:spPr/>
        <p:txBody>
          <a:bodyPr/>
          <a:lstStyle>
            <a:lvl1pPr algn="ctr">
              <a:defRPr/>
            </a:lvl1pPr>
          </a:lstStyle>
          <a:p>
            <a:pPr>
              <a:defRPr/>
            </a:pPr>
            <a:fld id="{0C3F3507-0622-4C19-9B07-10235A516C2D}" type="datetimeFigureOut">
              <a:rPr lang="en-US" altLang="zh-CN"/>
              <a:pPr>
                <a:defRPr/>
              </a:pPr>
              <a:t>11/3/2016</a:t>
            </a:fld>
            <a:endParaRPr lang="en-US" altLang="zh-CN"/>
          </a:p>
        </p:txBody>
      </p:sp>
    </p:spTree>
    <p:extLst>
      <p:ext uri="{BB962C8B-B14F-4D97-AF65-F5344CB8AC3E}">
        <p14:creationId xmlns:p14="http://schemas.microsoft.com/office/powerpoint/2010/main" val="221835821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p:txBody>
          <a:bodyPr/>
          <a:lstStyle>
            <a:lvl1pPr>
              <a:defRPr/>
            </a:lvl1pPr>
          </a:lstStyle>
          <a:p>
            <a:pPr>
              <a:defRPr/>
            </a:pPr>
            <a:r>
              <a:rPr lang="zh-CN" altLang="en-US"/>
              <a:t>陇桥学院  主讲教师沈俊花</a:t>
            </a:r>
          </a:p>
        </p:txBody>
      </p:sp>
      <p:sp>
        <p:nvSpPr>
          <p:cNvPr id="8" name="Rectangle 3"/>
          <p:cNvSpPr>
            <a:spLocks noGrp="1" noChangeArrowheads="1"/>
          </p:cNvSpPr>
          <p:nvPr>
            <p:ph type="sldNum" sz="quarter" idx="11"/>
          </p:nvPr>
        </p:nvSpPr>
        <p:spPr/>
        <p:txBody>
          <a:bodyPr/>
          <a:lstStyle>
            <a:lvl1pPr>
              <a:defRPr/>
            </a:lvl1pPr>
          </a:lstStyle>
          <a:p>
            <a:pPr>
              <a:defRPr/>
            </a:pPr>
            <a:fld id="{6A09B4FE-CA85-4113-8FA5-F8FB192E0845}" type="slidenum">
              <a:rPr lang="en-US" altLang="zh-CN"/>
              <a:pPr>
                <a:defRPr/>
              </a:pPr>
              <a:t>‹#›</a:t>
            </a:fld>
            <a:endParaRPr lang="en-US" altLang="zh-CN"/>
          </a:p>
        </p:txBody>
      </p:sp>
      <p:sp>
        <p:nvSpPr>
          <p:cNvPr id="9" name="Rectangle 16"/>
          <p:cNvSpPr>
            <a:spLocks noGrp="1" noChangeArrowheads="1"/>
          </p:cNvSpPr>
          <p:nvPr>
            <p:ph type="dt" sz="half" idx="12"/>
          </p:nvPr>
        </p:nvSpPr>
        <p:spPr/>
        <p:txBody>
          <a:bodyPr/>
          <a:lstStyle>
            <a:lvl1pPr algn="ctr">
              <a:defRPr/>
            </a:lvl1pPr>
          </a:lstStyle>
          <a:p>
            <a:pPr>
              <a:defRPr/>
            </a:pPr>
            <a:fld id="{A5697EB1-1C5E-4AA7-8F0C-CE3136E4245D}" type="datetimeFigureOut">
              <a:rPr lang="en-US" altLang="zh-CN"/>
              <a:pPr>
                <a:defRPr/>
              </a:pPr>
              <a:t>11/3/2016</a:t>
            </a:fld>
            <a:endParaRPr lang="en-US" altLang="zh-CN"/>
          </a:p>
        </p:txBody>
      </p:sp>
    </p:spTree>
    <p:extLst>
      <p:ext uri="{BB962C8B-B14F-4D97-AF65-F5344CB8AC3E}">
        <p14:creationId xmlns:p14="http://schemas.microsoft.com/office/powerpoint/2010/main" val="35967324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p:txBody>
          <a:bodyPr/>
          <a:lstStyle>
            <a:lvl1pPr>
              <a:defRPr/>
            </a:lvl1pPr>
          </a:lstStyle>
          <a:p>
            <a:pPr>
              <a:defRPr/>
            </a:pPr>
            <a:r>
              <a:rPr lang="zh-CN" altLang="en-US"/>
              <a:t>陇桥学院  主讲教师沈俊花</a:t>
            </a:r>
          </a:p>
        </p:txBody>
      </p:sp>
      <p:sp>
        <p:nvSpPr>
          <p:cNvPr id="4" name="Rectangle 3"/>
          <p:cNvSpPr>
            <a:spLocks noGrp="1" noChangeArrowheads="1"/>
          </p:cNvSpPr>
          <p:nvPr>
            <p:ph type="sldNum" sz="quarter" idx="11"/>
          </p:nvPr>
        </p:nvSpPr>
        <p:spPr/>
        <p:txBody>
          <a:bodyPr/>
          <a:lstStyle>
            <a:lvl1pPr>
              <a:defRPr/>
            </a:lvl1pPr>
          </a:lstStyle>
          <a:p>
            <a:pPr>
              <a:defRPr/>
            </a:pPr>
            <a:fld id="{75300F86-A1B2-4864-9C14-6873615B34F2}" type="slidenum">
              <a:rPr lang="en-US" altLang="zh-CN"/>
              <a:pPr>
                <a:defRPr/>
              </a:pPr>
              <a:t>‹#›</a:t>
            </a:fld>
            <a:endParaRPr lang="en-US" altLang="zh-CN"/>
          </a:p>
        </p:txBody>
      </p:sp>
      <p:sp>
        <p:nvSpPr>
          <p:cNvPr id="5" name="Rectangle 16"/>
          <p:cNvSpPr>
            <a:spLocks noGrp="1" noChangeArrowheads="1"/>
          </p:cNvSpPr>
          <p:nvPr>
            <p:ph type="dt" sz="half" idx="12"/>
          </p:nvPr>
        </p:nvSpPr>
        <p:spPr/>
        <p:txBody>
          <a:bodyPr/>
          <a:lstStyle>
            <a:lvl1pPr algn="ctr">
              <a:defRPr/>
            </a:lvl1pPr>
          </a:lstStyle>
          <a:p>
            <a:pPr>
              <a:defRPr/>
            </a:pPr>
            <a:fld id="{E80212DB-0DC8-41EA-90DC-7273B39302BC}" type="datetimeFigureOut">
              <a:rPr lang="en-US" altLang="zh-CN"/>
              <a:pPr>
                <a:defRPr/>
              </a:pPr>
              <a:t>11/3/2016</a:t>
            </a:fld>
            <a:endParaRPr lang="en-US" altLang="zh-CN"/>
          </a:p>
        </p:txBody>
      </p:sp>
    </p:spTree>
    <p:extLst>
      <p:ext uri="{BB962C8B-B14F-4D97-AF65-F5344CB8AC3E}">
        <p14:creationId xmlns:p14="http://schemas.microsoft.com/office/powerpoint/2010/main" val="78345067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r>
              <a:rPr lang="zh-CN" altLang="en-US"/>
              <a:t>陇桥学院  主讲教师沈俊花</a:t>
            </a:r>
          </a:p>
        </p:txBody>
      </p:sp>
      <p:sp>
        <p:nvSpPr>
          <p:cNvPr id="3" name="Rectangle 3"/>
          <p:cNvSpPr>
            <a:spLocks noGrp="1" noChangeArrowheads="1"/>
          </p:cNvSpPr>
          <p:nvPr>
            <p:ph type="sldNum" sz="quarter" idx="11"/>
          </p:nvPr>
        </p:nvSpPr>
        <p:spPr/>
        <p:txBody>
          <a:bodyPr/>
          <a:lstStyle>
            <a:lvl1pPr>
              <a:defRPr/>
            </a:lvl1pPr>
          </a:lstStyle>
          <a:p>
            <a:pPr>
              <a:defRPr/>
            </a:pPr>
            <a:fld id="{554FBC03-7255-4B3B-B5B1-AC5E1C94424C}" type="slidenum">
              <a:rPr lang="en-US" altLang="zh-CN"/>
              <a:pPr>
                <a:defRPr/>
              </a:pPr>
              <a:t>‹#›</a:t>
            </a:fld>
            <a:endParaRPr lang="en-US" altLang="zh-CN"/>
          </a:p>
        </p:txBody>
      </p:sp>
      <p:sp>
        <p:nvSpPr>
          <p:cNvPr id="4" name="Rectangle 16"/>
          <p:cNvSpPr>
            <a:spLocks noGrp="1" noChangeArrowheads="1"/>
          </p:cNvSpPr>
          <p:nvPr>
            <p:ph type="dt" sz="half" idx="12"/>
          </p:nvPr>
        </p:nvSpPr>
        <p:spPr/>
        <p:txBody>
          <a:bodyPr/>
          <a:lstStyle>
            <a:lvl1pPr algn="ctr">
              <a:defRPr/>
            </a:lvl1pPr>
          </a:lstStyle>
          <a:p>
            <a:pPr>
              <a:defRPr/>
            </a:pPr>
            <a:fld id="{9978A3F6-229E-4E81-BC3D-20718DA31362}" type="datetimeFigureOut">
              <a:rPr lang="en-US" altLang="zh-CN"/>
              <a:pPr>
                <a:defRPr/>
              </a:pPr>
              <a:t>11/3/2016</a:t>
            </a:fld>
            <a:endParaRPr lang="en-US" altLang="zh-CN"/>
          </a:p>
        </p:txBody>
      </p:sp>
    </p:spTree>
    <p:extLst>
      <p:ext uri="{BB962C8B-B14F-4D97-AF65-F5344CB8AC3E}">
        <p14:creationId xmlns:p14="http://schemas.microsoft.com/office/powerpoint/2010/main" val="208691932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p:txBody>
          <a:bodyPr/>
          <a:lstStyle>
            <a:lvl1pPr>
              <a:defRPr/>
            </a:lvl1pPr>
          </a:lstStyle>
          <a:p>
            <a:pPr>
              <a:defRPr/>
            </a:pPr>
            <a:r>
              <a:rPr lang="zh-CN" altLang="en-US"/>
              <a:t>陇桥学院  主讲教师沈俊花</a:t>
            </a:r>
          </a:p>
        </p:txBody>
      </p:sp>
      <p:sp>
        <p:nvSpPr>
          <p:cNvPr id="6" name="Rectangle 3"/>
          <p:cNvSpPr>
            <a:spLocks noGrp="1" noChangeArrowheads="1"/>
          </p:cNvSpPr>
          <p:nvPr>
            <p:ph type="sldNum" sz="quarter" idx="11"/>
          </p:nvPr>
        </p:nvSpPr>
        <p:spPr/>
        <p:txBody>
          <a:bodyPr/>
          <a:lstStyle>
            <a:lvl1pPr>
              <a:defRPr/>
            </a:lvl1pPr>
          </a:lstStyle>
          <a:p>
            <a:pPr>
              <a:defRPr/>
            </a:pPr>
            <a:fld id="{852616A0-F945-4628-996A-790BA4DC62EF}" type="slidenum">
              <a:rPr lang="en-US" altLang="zh-CN"/>
              <a:pPr>
                <a:defRPr/>
              </a:pPr>
              <a:t>‹#›</a:t>
            </a:fld>
            <a:endParaRPr lang="en-US" altLang="zh-CN"/>
          </a:p>
        </p:txBody>
      </p:sp>
      <p:sp>
        <p:nvSpPr>
          <p:cNvPr id="7" name="Rectangle 16"/>
          <p:cNvSpPr>
            <a:spLocks noGrp="1" noChangeArrowheads="1"/>
          </p:cNvSpPr>
          <p:nvPr>
            <p:ph type="dt" sz="half" idx="12"/>
          </p:nvPr>
        </p:nvSpPr>
        <p:spPr/>
        <p:txBody>
          <a:bodyPr/>
          <a:lstStyle>
            <a:lvl1pPr algn="ctr">
              <a:defRPr/>
            </a:lvl1pPr>
          </a:lstStyle>
          <a:p>
            <a:pPr>
              <a:defRPr/>
            </a:pPr>
            <a:fld id="{F7DE33FB-D960-47D7-8E86-F9F571BC7CE3}" type="datetimeFigureOut">
              <a:rPr lang="en-US" altLang="zh-CN"/>
              <a:pPr>
                <a:defRPr/>
              </a:pPr>
              <a:t>11/3/2016</a:t>
            </a:fld>
            <a:endParaRPr lang="en-US" altLang="zh-CN"/>
          </a:p>
        </p:txBody>
      </p:sp>
    </p:spTree>
    <p:extLst>
      <p:ext uri="{BB962C8B-B14F-4D97-AF65-F5344CB8AC3E}">
        <p14:creationId xmlns:p14="http://schemas.microsoft.com/office/powerpoint/2010/main" val="287631680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p:txBody>
          <a:bodyPr/>
          <a:lstStyle>
            <a:lvl1pPr>
              <a:defRPr/>
            </a:lvl1pPr>
          </a:lstStyle>
          <a:p>
            <a:pPr>
              <a:defRPr/>
            </a:pPr>
            <a:r>
              <a:rPr lang="zh-CN" altLang="en-US"/>
              <a:t>陇桥学院  主讲教师沈俊花</a:t>
            </a:r>
          </a:p>
        </p:txBody>
      </p:sp>
      <p:sp>
        <p:nvSpPr>
          <p:cNvPr id="6" name="Rectangle 3"/>
          <p:cNvSpPr>
            <a:spLocks noGrp="1" noChangeArrowheads="1"/>
          </p:cNvSpPr>
          <p:nvPr>
            <p:ph type="sldNum" sz="quarter" idx="11"/>
          </p:nvPr>
        </p:nvSpPr>
        <p:spPr/>
        <p:txBody>
          <a:bodyPr/>
          <a:lstStyle>
            <a:lvl1pPr>
              <a:defRPr/>
            </a:lvl1pPr>
          </a:lstStyle>
          <a:p>
            <a:pPr>
              <a:defRPr/>
            </a:pPr>
            <a:fld id="{2612046F-56DF-4171-9ACF-46E95FEDF18A}" type="slidenum">
              <a:rPr lang="en-US" altLang="zh-CN"/>
              <a:pPr>
                <a:defRPr/>
              </a:pPr>
              <a:t>‹#›</a:t>
            </a:fld>
            <a:endParaRPr lang="en-US" altLang="zh-CN"/>
          </a:p>
        </p:txBody>
      </p:sp>
      <p:sp>
        <p:nvSpPr>
          <p:cNvPr id="7" name="Rectangle 16"/>
          <p:cNvSpPr>
            <a:spLocks noGrp="1" noChangeArrowheads="1"/>
          </p:cNvSpPr>
          <p:nvPr>
            <p:ph type="dt" sz="half" idx="12"/>
          </p:nvPr>
        </p:nvSpPr>
        <p:spPr/>
        <p:txBody>
          <a:bodyPr/>
          <a:lstStyle>
            <a:lvl1pPr algn="ctr">
              <a:defRPr/>
            </a:lvl1pPr>
          </a:lstStyle>
          <a:p>
            <a:pPr>
              <a:defRPr/>
            </a:pPr>
            <a:fld id="{6D602CD0-3EF4-4874-AE38-1B9F4BD8420F}" type="datetimeFigureOut">
              <a:rPr lang="en-US" altLang="zh-CN"/>
              <a:pPr>
                <a:defRPr/>
              </a:pPr>
              <a:t>11/3/2016</a:t>
            </a:fld>
            <a:endParaRPr lang="en-US" altLang="zh-CN"/>
          </a:p>
        </p:txBody>
      </p:sp>
    </p:spTree>
    <p:extLst>
      <p:ext uri="{BB962C8B-B14F-4D97-AF65-F5344CB8AC3E}">
        <p14:creationId xmlns:p14="http://schemas.microsoft.com/office/powerpoint/2010/main" val="165951545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r>
              <a:rPr lang="zh-CN" altLang="en-US"/>
              <a:t>陇桥学院  主讲教师沈俊花</a:t>
            </a:r>
          </a:p>
        </p:txBody>
      </p:sp>
      <p:sp>
        <p:nvSpPr>
          <p:cNvPr id="5" name="Rectangle 3"/>
          <p:cNvSpPr>
            <a:spLocks noGrp="1" noChangeArrowheads="1"/>
          </p:cNvSpPr>
          <p:nvPr>
            <p:ph type="sldNum" sz="quarter" idx="11"/>
          </p:nvPr>
        </p:nvSpPr>
        <p:spPr/>
        <p:txBody>
          <a:bodyPr/>
          <a:lstStyle>
            <a:lvl1pPr>
              <a:defRPr/>
            </a:lvl1pPr>
          </a:lstStyle>
          <a:p>
            <a:pPr>
              <a:defRPr/>
            </a:pPr>
            <a:fld id="{8253D6D8-DD21-4D1E-BBFA-71179D8F629E}" type="slidenum">
              <a:rPr lang="en-US" altLang="zh-CN"/>
              <a:pPr>
                <a:defRPr/>
              </a:pPr>
              <a:t>‹#›</a:t>
            </a:fld>
            <a:endParaRPr lang="en-US" altLang="zh-CN"/>
          </a:p>
        </p:txBody>
      </p:sp>
      <p:sp>
        <p:nvSpPr>
          <p:cNvPr id="6" name="Rectangle 16"/>
          <p:cNvSpPr>
            <a:spLocks noGrp="1" noChangeArrowheads="1"/>
          </p:cNvSpPr>
          <p:nvPr>
            <p:ph type="dt" sz="half" idx="12"/>
          </p:nvPr>
        </p:nvSpPr>
        <p:spPr/>
        <p:txBody>
          <a:bodyPr/>
          <a:lstStyle>
            <a:lvl1pPr algn="ctr">
              <a:defRPr/>
            </a:lvl1pPr>
          </a:lstStyle>
          <a:p>
            <a:pPr>
              <a:defRPr/>
            </a:pPr>
            <a:fld id="{4564D3F7-DBCF-4213-910B-BD2FE1E936A3}" type="datetimeFigureOut">
              <a:rPr lang="en-US" altLang="zh-CN"/>
              <a:pPr>
                <a:defRPr/>
              </a:pPr>
              <a:t>11/3/2016</a:t>
            </a:fld>
            <a:endParaRPr lang="en-US" altLang="zh-CN"/>
          </a:p>
        </p:txBody>
      </p:sp>
    </p:spTree>
    <p:extLst>
      <p:ext uri="{BB962C8B-B14F-4D97-AF65-F5344CB8AC3E}">
        <p14:creationId xmlns:p14="http://schemas.microsoft.com/office/powerpoint/2010/main" val="265098410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r>
              <a:rPr lang="zh-CN" altLang="en-US"/>
              <a:t>陇桥学院  主讲教师沈俊花</a:t>
            </a:r>
          </a:p>
        </p:txBody>
      </p:sp>
      <p:sp>
        <p:nvSpPr>
          <p:cNvPr id="5" name="Rectangle 3"/>
          <p:cNvSpPr>
            <a:spLocks noGrp="1" noChangeArrowheads="1"/>
          </p:cNvSpPr>
          <p:nvPr>
            <p:ph type="sldNum" sz="quarter" idx="11"/>
          </p:nvPr>
        </p:nvSpPr>
        <p:spPr/>
        <p:txBody>
          <a:bodyPr/>
          <a:lstStyle>
            <a:lvl1pPr>
              <a:defRPr/>
            </a:lvl1pPr>
          </a:lstStyle>
          <a:p>
            <a:pPr>
              <a:defRPr/>
            </a:pPr>
            <a:fld id="{0D6C949D-AE56-46DE-9304-DEF84C28F540}" type="slidenum">
              <a:rPr lang="en-US" altLang="zh-CN"/>
              <a:pPr>
                <a:defRPr/>
              </a:pPr>
              <a:t>‹#›</a:t>
            </a:fld>
            <a:endParaRPr lang="en-US" altLang="zh-CN"/>
          </a:p>
        </p:txBody>
      </p:sp>
      <p:sp>
        <p:nvSpPr>
          <p:cNvPr id="6" name="Rectangle 16"/>
          <p:cNvSpPr>
            <a:spLocks noGrp="1" noChangeArrowheads="1"/>
          </p:cNvSpPr>
          <p:nvPr>
            <p:ph type="dt" sz="half" idx="12"/>
          </p:nvPr>
        </p:nvSpPr>
        <p:spPr/>
        <p:txBody>
          <a:bodyPr/>
          <a:lstStyle>
            <a:lvl1pPr algn="ctr">
              <a:defRPr/>
            </a:lvl1pPr>
          </a:lstStyle>
          <a:p>
            <a:pPr>
              <a:defRPr/>
            </a:pPr>
            <a:fld id="{284E104C-6CAF-44B1-9C60-521E9C9F0144}" type="datetimeFigureOut">
              <a:rPr lang="en-US" altLang="zh-CN"/>
              <a:pPr>
                <a:defRPr/>
              </a:pPr>
              <a:t>11/3/2016</a:t>
            </a:fld>
            <a:endParaRPr lang="en-US" altLang="zh-CN"/>
          </a:p>
        </p:txBody>
      </p:sp>
    </p:spTree>
    <p:extLst>
      <p:ext uri="{BB962C8B-B14F-4D97-AF65-F5344CB8AC3E}">
        <p14:creationId xmlns:p14="http://schemas.microsoft.com/office/powerpoint/2010/main" val="380957651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zh-CN" altLang="en-US"/>
              <a:t>陇桥学院  主讲教师沈俊花</a:t>
            </a:r>
          </a:p>
        </p:txBody>
      </p:sp>
      <p:sp>
        <p:nvSpPr>
          <p:cNvPr id="5" name="灯片编号占位符 4"/>
          <p:cNvSpPr>
            <a:spLocks noGrp="1"/>
          </p:cNvSpPr>
          <p:nvPr>
            <p:ph type="sldNum" sz="quarter" idx="11"/>
          </p:nvPr>
        </p:nvSpPr>
        <p:spPr/>
        <p:txBody>
          <a:bodyPr/>
          <a:lstStyle>
            <a:lvl1pPr>
              <a:defRPr/>
            </a:lvl1pPr>
          </a:lstStyle>
          <a:p>
            <a:pPr>
              <a:defRPr/>
            </a:pPr>
            <a:fld id="{C6AC4E20-FC9A-466E-8634-DCD91F8B78E7}" type="slidenum">
              <a:rPr lang="en-US" altLang="zh-CN"/>
              <a:pPr>
                <a:defRPr/>
              </a:pPr>
              <a:t>‹#›</a:t>
            </a:fld>
            <a:endParaRPr lang="en-US" altLang="zh-CN"/>
          </a:p>
        </p:txBody>
      </p:sp>
      <p:sp>
        <p:nvSpPr>
          <p:cNvPr id="6" name="日期占位符 5"/>
          <p:cNvSpPr>
            <a:spLocks noGrp="1"/>
          </p:cNvSpPr>
          <p:nvPr>
            <p:ph type="dt" sz="half" idx="12"/>
          </p:nvPr>
        </p:nvSpPr>
        <p:spPr/>
        <p:txBody>
          <a:bodyPr/>
          <a:lstStyle>
            <a:lvl1pPr algn="ctr">
              <a:defRPr/>
            </a:lvl1pPr>
          </a:lstStyle>
          <a:p>
            <a:pPr>
              <a:defRPr/>
            </a:pPr>
            <a:fld id="{33D2FBA3-E9CD-4BED-A31D-B25FE9FC6C7A}" type="datetimeFigureOut">
              <a:rPr lang="en-US" altLang="zh-CN"/>
              <a:pPr>
                <a:defRPr/>
              </a:pPr>
              <a:t>11/3/2016</a:t>
            </a:fld>
            <a:endParaRPr lang="en-US" altLang="zh-CN"/>
          </a:p>
        </p:txBody>
      </p:sp>
    </p:spTree>
    <p:extLst>
      <p:ext uri="{BB962C8B-B14F-4D97-AF65-F5344CB8AC3E}">
        <p14:creationId xmlns:p14="http://schemas.microsoft.com/office/powerpoint/2010/main" val="4131743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algn="ctr" fontAlgn="base">
              <a:spcBef>
                <a:spcPct val="0"/>
              </a:spcBef>
              <a:spcAft>
                <a:spcPct val="0"/>
              </a:spcAft>
            </a:pPr>
            <a:endParaRPr kumimoji="1" lang="zh-CN" altLang="en-US" sz="2400" smtClean="0">
              <a:solidFill>
                <a:srgbClr val="000000"/>
              </a:solidFill>
              <a:latin typeface="Times New Roman" pitchFamily="18" charset="0"/>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kumimoji="1" lang="zh-CN" altLang="en-US" sz="2400" smtClean="0">
              <a:solidFill>
                <a:srgbClr val="000000"/>
              </a:solidFill>
              <a:latin typeface="Times New Roman" pitchFamily="18" charset="0"/>
            </a:endParaRPr>
          </a:p>
        </p:txBody>
      </p:sp>
      <p:sp>
        <p:nvSpPr>
          <p:cNvPr id="331778" name="Rectangle 2"/>
          <p:cNvSpPr>
            <a:spLocks noGrp="1" noChangeArrowheads="1"/>
          </p:cNvSpPr>
          <p:nvPr>
            <p:ph type="ctrTitle"/>
          </p:nvPr>
        </p:nvSpPr>
        <p:spPr>
          <a:xfrm>
            <a:off x="914400" y="1524000"/>
            <a:ext cx="7623175" cy="1752600"/>
          </a:xfrm>
        </p:spPr>
        <p:txBody>
          <a:bodyPr/>
          <a:lstStyle>
            <a:lvl1pPr>
              <a:defRPr sz="5000"/>
            </a:lvl1pPr>
          </a:lstStyle>
          <a:p>
            <a:pPr lvl="0"/>
            <a:r>
              <a:rPr lang="zh-CN" altLang="en-US" noProof="0" smtClean="0"/>
              <a:t>单击此处编辑母版标题样式</a:t>
            </a:r>
          </a:p>
        </p:txBody>
      </p:sp>
      <p:sp>
        <p:nvSpPr>
          <p:cNvPr id="33177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zh-CN" altLang="en-US" noProof="0" smtClean="0"/>
              <a:t>单击此处编辑母版副标题样式</a:t>
            </a:r>
          </a:p>
        </p:txBody>
      </p:sp>
      <p:sp>
        <p:nvSpPr>
          <p:cNvPr id="6" name="Rectangle 4"/>
          <p:cNvSpPr>
            <a:spLocks noGrp="1" noChangeArrowheads="1"/>
          </p:cNvSpPr>
          <p:nvPr>
            <p:ph type="dt" sz="half" idx="10"/>
          </p:nvPr>
        </p:nvSpPr>
        <p:spPr/>
        <p:txBody>
          <a:bodyPr/>
          <a:lstStyle>
            <a:lvl1pPr algn="ctr">
              <a:defRPr kumimoji="1"/>
            </a:lvl1pPr>
          </a:lstStyle>
          <a:p>
            <a:pPr>
              <a:defRPr/>
            </a:pPr>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kumimoji="1"/>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kumimoji="1"/>
            </a:lvl1pPr>
          </a:lstStyle>
          <a:p>
            <a:pPr>
              <a:defRPr/>
            </a:pPr>
            <a:fld id="{FA1209EE-461F-4414-8B93-58F8AADB3D99}" type="slidenum">
              <a:rPr lang="en-US" altLang="zh-CN"/>
              <a:pPr>
                <a:defRPr/>
              </a:pPr>
              <a:t>‹#›</a:t>
            </a:fld>
            <a:endParaRPr lang="en-US" altLang="zh-CN"/>
          </a:p>
        </p:txBody>
      </p:sp>
    </p:spTree>
    <p:extLst>
      <p:ext uri="{BB962C8B-B14F-4D97-AF65-F5344CB8AC3E}">
        <p14:creationId xmlns:p14="http://schemas.microsoft.com/office/powerpoint/2010/main" val="2801760382"/>
      </p:ext>
    </p:extLst>
  </p:cSld>
  <p:clrMapOvr>
    <a:masterClrMapping/>
  </p:clrMapOvr>
  <p:transition>
    <p:random/>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48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pPr>
              <a:defRPr/>
            </a:pPr>
            <a:r>
              <a:rPr lang="zh-CN" altLang="en-US"/>
              <a:t>陇桥学院  主讲教师沈俊花</a:t>
            </a:r>
          </a:p>
        </p:txBody>
      </p:sp>
      <p:sp>
        <p:nvSpPr>
          <p:cNvPr id="6" name="灯片编号占位符 5"/>
          <p:cNvSpPr>
            <a:spLocks noGrp="1"/>
          </p:cNvSpPr>
          <p:nvPr>
            <p:ph type="sldNum" sz="quarter" idx="11"/>
          </p:nvPr>
        </p:nvSpPr>
        <p:spPr/>
        <p:txBody>
          <a:bodyPr/>
          <a:lstStyle>
            <a:lvl1pPr>
              <a:defRPr/>
            </a:lvl1pPr>
          </a:lstStyle>
          <a:p>
            <a:pPr>
              <a:defRPr/>
            </a:pPr>
            <a:fld id="{03D23D69-6AD2-430A-88BE-64BF499F7943}" type="slidenum">
              <a:rPr lang="en-US" altLang="zh-CN"/>
              <a:pPr>
                <a:defRPr/>
              </a:pPr>
              <a:t>‹#›</a:t>
            </a:fld>
            <a:endParaRPr lang="en-US" altLang="zh-CN"/>
          </a:p>
        </p:txBody>
      </p:sp>
      <p:sp>
        <p:nvSpPr>
          <p:cNvPr id="7" name="日期占位符 6"/>
          <p:cNvSpPr>
            <a:spLocks noGrp="1"/>
          </p:cNvSpPr>
          <p:nvPr>
            <p:ph type="dt" sz="half" idx="12"/>
          </p:nvPr>
        </p:nvSpPr>
        <p:spPr/>
        <p:txBody>
          <a:bodyPr/>
          <a:lstStyle>
            <a:lvl1pPr algn="ctr">
              <a:defRPr/>
            </a:lvl1pPr>
          </a:lstStyle>
          <a:p>
            <a:pPr>
              <a:defRPr/>
            </a:pPr>
            <a:fld id="{767B0AB5-D544-449B-BEBD-EA7740995E92}" type="datetimeFigureOut">
              <a:rPr lang="en-US" altLang="zh-CN"/>
              <a:pPr>
                <a:defRPr/>
              </a:pPr>
              <a:t>11/3/2016</a:t>
            </a:fld>
            <a:endParaRPr lang="en-US" altLang="zh-CN"/>
          </a:p>
        </p:txBody>
      </p:sp>
    </p:spTree>
    <p:extLst>
      <p:ext uri="{BB962C8B-B14F-4D97-AF65-F5344CB8AC3E}">
        <p14:creationId xmlns:p14="http://schemas.microsoft.com/office/powerpoint/2010/main" val="273274356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grpSp>
      </p:grpSp>
      <p:sp>
        <p:nvSpPr>
          <p:cNvPr id="7187" name="Rectangle 19"/>
          <p:cNvSpPr>
            <a:spLocks noGrp="1" noChangeArrowheads="1"/>
          </p:cNvSpPr>
          <p:nvPr>
            <p:ph type="ctrTitle"/>
          </p:nvPr>
        </p:nvSpPr>
        <p:spPr>
          <a:xfrm>
            <a:off x="1905000" y="1828800"/>
            <a:ext cx="6705600" cy="2209800"/>
          </a:xfrm>
        </p:spPr>
        <p:txBody>
          <a:bodyPr/>
          <a:lstStyle>
            <a:lvl1pPr>
              <a:defRPr b="1">
                <a:solidFill>
                  <a:srgbClr val="FFFFFF"/>
                </a:solidFill>
                <a:ea typeface="华文新魏" pitchFamily="2" charset="-122"/>
              </a:defRPr>
            </a:lvl1pPr>
          </a:lstStyle>
          <a:p>
            <a:r>
              <a:rPr lang="en-US" altLang="zh-CN"/>
              <a:t>        </a:t>
            </a:r>
            <a:r>
              <a:rPr lang="zh-CN" altLang="en-US"/>
              <a:t>马克思主义</a:t>
            </a:r>
            <a:br>
              <a:rPr lang="zh-CN" altLang="en-US"/>
            </a:br>
            <a:r>
              <a:rPr lang="zh-CN" altLang="en-US"/>
              <a:t>               基本原理概论</a:t>
            </a:r>
          </a:p>
        </p:txBody>
      </p:sp>
      <p:sp>
        <p:nvSpPr>
          <p:cNvPr id="718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b="1">
                <a:solidFill>
                  <a:schemeClr val="bg2"/>
                </a:solidFill>
                <a:latin typeface="仿宋_GB2312" pitchFamily="49" charset="-122"/>
                <a:ea typeface="仿宋_GB2312" pitchFamily="49" charset="-122"/>
              </a:defRPr>
            </a:lvl1pPr>
          </a:lstStyle>
          <a:p>
            <a:r>
              <a:rPr lang="en-US" altLang="zh-CN"/>
              <a:t>Makesi zhuyi </a:t>
            </a:r>
          </a:p>
          <a:p>
            <a:r>
              <a:rPr lang="en-US" altLang="zh-CN"/>
              <a:t>         jiben yuanli gailun</a:t>
            </a:r>
          </a:p>
        </p:txBody>
      </p:sp>
      <p:sp>
        <p:nvSpPr>
          <p:cNvPr id="18" name="Rectangle 16"/>
          <p:cNvSpPr>
            <a:spLocks noGrp="1" noChangeArrowheads="1"/>
          </p:cNvSpPr>
          <p:nvPr>
            <p:ph type="dt" sz="half" idx="10"/>
          </p:nvPr>
        </p:nvSpPr>
        <p:spPr>
          <a:xfrm>
            <a:off x="457200" y="6248400"/>
            <a:ext cx="2133600" cy="457200"/>
          </a:xfrm>
        </p:spPr>
        <p:txBody>
          <a:bodyPr/>
          <a:lstStyle>
            <a:lvl1pPr algn="ctr">
              <a:defRPr/>
            </a:lvl1pPr>
          </a:lstStyle>
          <a:p>
            <a:pPr>
              <a:defRPr/>
            </a:pPr>
            <a:fld id="{B1448426-F1D4-4A62-B2B1-4C46106C3079}" type="datetimeFigureOut">
              <a:rPr lang="en-US" altLang="zh-CN"/>
              <a:pPr>
                <a:defRPr/>
              </a:pPr>
              <a:t>11/3/2016</a:t>
            </a:fld>
            <a:endParaRPr lang="en-US" altLang="zh-CN"/>
          </a:p>
        </p:txBody>
      </p:sp>
      <p:sp>
        <p:nvSpPr>
          <p:cNvPr id="19" name="Rectangle 17"/>
          <p:cNvSpPr>
            <a:spLocks noGrp="1" noChangeArrowheads="1"/>
          </p:cNvSpPr>
          <p:nvPr>
            <p:ph type="ftr" sz="quarter" idx="11"/>
          </p:nvPr>
        </p:nvSpPr>
        <p:spPr>
          <a:xfrm>
            <a:off x="3429000" y="6172200"/>
            <a:ext cx="2895600" cy="457200"/>
          </a:xfrm>
        </p:spPr>
        <p:txBody>
          <a:bodyPr/>
          <a:lstStyle>
            <a:lvl1pPr>
              <a:defRPr/>
            </a:lvl1pPr>
          </a:lstStyle>
          <a:p>
            <a:pPr>
              <a:defRPr/>
            </a:pPr>
            <a:r>
              <a:rPr lang="zh-CN" altLang="en-US"/>
              <a:t>陇桥学院  主讲教师沈俊花</a:t>
            </a:r>
          </a:p>
        </p:txBody>
      </p:sp>
      <p:sp>
        <p:nvSpPr>
          <p:cNvPr id="20" name="Rectangle 18"/>
          <p:cNvSpPr>
            <a:spLocks noGrp="1" noChangeArrowheads="1"/>
          </p:cNvSpPr>
          <p:nvPr>
            <p:ph type="sldNum" sz="quarter" idx="12"/>
          </p:nvPr>
        </p:nvSpPr>
        <p:spPr/>
        <p:txBody>
          <a:bodyPr/>
          <a:lstStyle>
            <a:lvl1pPr>
              <a:defRPr/>
            </a:lvl1pPr>
          </a:lstStyle>
          <a:p>
            <a:pPr>
              <a:defRPr/>
            </a:pPr>
            <a:fld id="{B74FB5EF-866D-41F7-8CB1-E080A795DB2F}" type="slidenum">
              <a:rPr lang="en-US" altLang="zh-CN"/>
              <a:pPr>
                <a:defRPr/>
              </a:pPr>
              <a:t>‹#›</a:t>
            </a:fld>
            <a:endParaRPr lang="en-US" altLang="zh-CN"/>
          </a:p>
        </p:txBody>
      </p:sp>
    </p:spTree>
    <p:extLst>
      <p:ext uri="{BB962C8B-B14F-4D97-AF65-F5344CB8AC3E}">
        <p14:creationId xmlns:p14="http://schemas.microsoft.com/office/powerpoint/2010/main" val="284385516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r>
              <a:rPr lang="zh-CN" altLang="en-US"/>
              <a:t>陇桥学院  主讲教师沈俊花</a:t>
            </a:r>
          </a:p>
        </p:txBody>
      </p:sp>
      <p:sp>
        <p:nvSpPr>
          <p:cNvPr id="5" name="Rectangle 3"/>
          <p:cNvSpPr>
            <a:spLocks noGrp="1" noChangeArrowheads="1"/>
          </p:cNvSpPr>
          <p:nvPr>
            <p:ph type="sldNum" sz="quarter" idx="11"/>
          </p:nvPr>
        </p:nvSpPr>
        <p:spPr/>
        <p:txBody>
          <a:bodyPr/>
          <a:lstStyle>
            <a:lvl1pPr>
              <a:defRPr/>
            </a:lvl1pPr>
          </a:lstStyle>
          <a:p>
            <a:pPr>
              <a:defRPr/>
            </a:pPr>
            <a:fld id="{CD3F8C30-9C5A-43B0-AE4E-4F38D9C4215F}" type="slidenum">
              <a:rPr lang="en-US" altLang="zh-CN"/>
              <a:pPr>
                <a:defRPr/>
              </a:pPr>
              <a:t>‹#›</a:t>
            </a:fld>
            <a:endParaRPr lang="en-US" altLang="zh-CN"/>
          </a:p>
        </p:txBody>
      </p:sp>
      <p:sp>
        <p:nvSpPr>
          <p:cNvPr id="6" name="Rectangle 16"/>
          <p:cNvSpPr>
            <a:spLocks noGrp="1" noChangeArrowheads="1"/>
          </p:cNvSpPr>
          <p:nvPr>
            <p:ph type="dt" sz="half" idx="12"/>
          </p:nvPr>
        </p:nvSpPr>
        <p:spPr/>
        <p:txBody>
          <a:bodyPr/>
          <a:lstStyle>
            <a:lvl1pPr algn="ctr">
              <a:defRPr/>
            </a:lvl1pPr>
          </a:lstStyle>
          <a:p>
            <a:pPr>
              <a:defRPr/>
            </a:pPr>
            <a:fld id="{6EAEFAF5-8422-4A5C-A42C-CC78B3E66D83}" type="datetimeFigureOut">
              <a:rPr lang="en-US" altLang="zh-CN"/>
              <a:pPr>
                <a:defRPr/>
              </a:pPr>
              <a:t>11/3/2016</a:t>
            </a:fld>
            <a:endParaRPr lang="en-US" altLang="zh-CN"/>
          </a:p>
        </p:txBody>
      </p:sp>
    </p:spTree>
    <p:extLst>
      <p:ext uri="{BB962C8B-B14F-4D97-AF65-F5344CB8AC3E}">
        <p14:creationId xmlns:p14="http://schemas.microsoft.com/office/powerpoint/2010/main" val="333342792"/>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p:txBody>
          <a:bodyPr/>
          <a:lstStyle>
            <a:lvl1pPr>
              <a:defRPr/>
            </a:lvl1pPr>
          </a:lstStyle>
          <a:p>
            <a:pPr>
              <a:defRPr/>
            </a:pPr>
            <a:r>
              <a:rPr lang="zh-CN" altLang="en-US"/>
              <a:t>陇桥学院  主讲教师沈俊花</a:t>
            </a:r>
          </a:p>
        </p:txBody>
      </p:sp>
      <p:sp>
        <p:nvSpPr>
          <p:cNvPr id="5" name="Rectangle 3"/>
          <p:cNvSpPr>
            <a:spLocks noGrp="1" noChangeArrowheads="1"/>
          </p:cNvSpPr>
          <p:nvPr>
            <p:ph type="sldNum" sz="quarter" idx="11"/>
          </p:nvPr>
        </p:nvSpPr>
        <p:spPr/>
        <p:txBody>
          <a:bodyPr/>
          <a:lstStyle>
            <a:lvl1pPr>
              <a:defRPr/>
            </a:lvl1pPr>
          </a:lstStyle>
          <a:p>
            <a:pPr>
              <a:defRPr/>
            </a:pPr>
            <a:fld id="{99ECDED3-D8B6-4F27-BD9E-350E23E9B9F4}" type="slidenum">
              <a:rPr lang="en-US" altLang="zh-CN"/>
              <a:pPr>
                <a:defRPr/>
              </a:pPr>
              <a:t>‹#›</a:t>
            </a:fld>
            <a:endParaRPr lang="en-US" altLang="zh-CN"/>
          </a:p>
        </p:txBody>
      </p:sp>
      <p:sp>
        <p:nvSpPr>
          <p:cNvPr id="6" name="Rectangle 16"/>
          <p:cNvSpPr>
            <a:spLocks noGrp="1" noChangeArrowheads="1"/>
          </p:cNvSpPr>
          <p:nvPr>
            <p:ph type="dt" sz="half" idx="12"/>
          </p:nvPr>
        </p:nvSpPr>
        <p:spPr/>
        <p:txBody>
          <a:bodyPr/>
          <a:lstStyle>
            <a:lvl1pPr algn="ctr">
              <a:defRPr/>
            </a:lvl1pPr>
          </a:lstStyle>
          <a:p>
            <a:pPr>
              <a:defRPr/>
            </a:pPr>
            <a:fld id="{BD2DFA1B-BA01-480E-B7B5-CBB7AB204453}" type="datetimeFigureOut">
              <a:rPr lang="en-US" altLang="zh-CN"/>
              <a:pPr>
                <a:defRPr/>
              </a:pPr>
              <a:t>11/3/2016</a:t>
            </a:fld>
            <a:endParaRPr lang="en-US" altLang="zh-CN"/>
          </a:p>
        </p:txBody>
      </p:sp>
    </p:spTree>
    <p:extLst>
      <p:ext uri="{BB962C8B-B14F-4D97-AF65-F5344CB8AC3E}">
        <p14:creationId xmlns:p14="http://schemas.microsoft.com/office/powerpoint/2010/main" val="79714005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r>
              <a:rPr lang="zh-CN" altLang="en-US"/>
              <a:t>陇桥学院  主讲教师沈俊花</a:t>
            </a:r>
          </a:p>
        </p:txBody>
      </p:sp>
      <p:sp>
        <p:nvSpPr>
          <p:cNvPr id="6" name="Rectangle 3"/>
          <p:cNvSpPr>
            <a:spLocks noGrp="1" noChangeArrowheads="1"/>
          </p:cNvSpPr>
          <p:nvPr>
            <p:ph type="sldNum" sz="quarter" idx="11"/>
          </p:nvPr>
        </p:nvSpPr>
        <p:spPr/>
        <p:txBody>
          <a:bodyPr/>
          <a:lstStyle>
            <a:lvl1pPr>
              <a:defRPr/>
            </a:lvl1pPr>
          </a:lstStyle>
          <a:p>
            <a:pPr>
              <a:defRPr/>
            </a:pPr>
            <a:fld id="{06312E8D-1C1F-4BC5-B036-790C714E5C8E}" type="slidenum">
              <a:rPr lang="en-US" altLang="zh-CN"/>
              <a:pPr>
                <a:defRPr/>
              </a:pPr>
              <a:t>‹#›</a:t>
            </a:fld>
            <a:endParaRPr lang="en-US" altLang="zh-CN"/>
          </a:p>
        </p:txBody>
      </p:sp>
      <p:sp>
        <p:nvSpPr>
          <p:cNvPr id="7" name="Rectangle 16"/>
          <p:cNvSpPr>
            <a:spLocks noGrp="1" noChangeArrowheads="1"/>
          </p:cNvSpPr>
          <p:nvPr>
            <p:ph type="dt" sz="half" idx="12"/>
          </p:nvPr>
        </p:nvSpPr>
        <p:spPr/>
        <p:txBody>
          <a:bodyPr/>
          <a:lstStyle>
            <a:lvl1pPr algn="ctr">
              <a:defRPr/>
            </a:lvl1pPr>
          </a:lstStyle>
          <a:p>
            <a:pPr>
              <a:defRPr/>
            </a:pPr>
            <a:fld id="{72281E05-1E15-4C03-AF7D-7635C0596E5F}" type="datetimeFigureOut">
              <a:rPr lang="en-US" altLang="zh-CN"/>
              <a:pPr>
                <a:defRPr/>
              </a:pPr>
              <a:t>11/3/2016</a:t>
            </a:fld>
            <a:endParaRPr lang="en-US" altLang="zh-CN"/>
          </a:p>
        </p:txBody>
      </p:sp>
    </p:spTree>
    <p:extLst>
      <p:ext uri="{BB962C8B-B14F-4D97-AF65-F5344CB8AC3E}">
        <p14:creationId xmlns:p14="http://schemas.microsoft.com/office/powerpoint/2010/main" val="289888658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p:txBody>
          <a:bodyPr/>
          <a:lstStyle>
            <a:lvl1pPr>
              <a:defRPr/>
            </a:lvl1pPr>
          </a:lstStyle>
          <a:p>
            <a:pPr>
              <a:defRPr/>
            </a:pPr>
            <a:r>
              <a:rPr lang="zh-CN" altLang="en-US"/>
              <a:t>陇桥学院  主讲教师沈俊花</a:t>
            </a:r>
          </a:p>
        </p:txBody>
      </p:sp>
      <p:sp>
        <p:nvSpPr>
          <p:cNvPr id="8" name="Rectangle 3"/>
          <p:cNvSpPr>
            <a:spLocks noGrp="1" noChangeArrowheads="1"/>
          </p:cNvSpPr>
          <p:nvPr>
            <p:ph type="sldNum" sz="quarter" idx="11"/>
          </p:nvPr>
        </p:nvSpPr>
        <p:spPr/>
        <p:txBody>
          <a:bodyPr/>
          <a:lstStyle>
            <a:lvl1pPr>
              <a:defRPr/>
            </a:lvl1pPr>
          </a:lstStyle>
          <a:p>
            <a:pPr>
              <a:defRPr/>
            </a:pPr>
            <a:fld id="{78F1296F-2781-434B-89F6-192D481B833D}" type="slidenum">
              <a:rPr lang="en-US" altLang="zh-CN"/>
              <a:pPr>
                <a:defRPr/>
              </a:pPr>
              <a:t>‹#›</a:t>
            </a:fld>
            <a:endParaRPr lang="en-US" altLang="zh-CN"/>
          </a:p>
        </p:txBody>
      </p:sp>
      <p:sp>
        <p:nvSpPr>
          <p:cNvPr id="9" name="Rectangle 16"/>
          <p:cNvSpPr>
            <a:spLocks noGrp="1" noChangeArrowheads="1"/>
          </p:cNvSpPr>
          <p:nvPr>
            <p:ph type="dt" sz="half" idx="12"/>
          </p:nvPr>
        </p:nvSpPr>
        <p:spPr/>
        <p:txBody>
          <a:bodyPr/>
          <a:lstStyle>
            <a:lvl1pPr algn="ctr">
              <a:defRPr/>
            </a:lvl1pPr>
          </a:lstStyle>
          <a:p>
            <a:pPr>
              <a:defRPr/>
            </a:pPr>
            <a:fld id="{61F0DB09-DADC-4B57-B2D1-37024F63456A}" type="datetimeFigureOut">
              <a:rPr lang="en-US" altLang="zh-CN"/>
              <a:pPr>
                <a:defRPr/>
              </a:pPr>
              <a:t>11/3/2016</a:t>
            </a:fld>
            <a:endParaRPr lang="en-US" altLang="zh-CN"/>
          </a:p>
        </p:txBody>
      </p:sp>
    </p:spTree>
    <p:extLst>
      <p:ext uri="{BB962C8B-B14F-4D97-AF65-F5344CB8AC3E}">
        <p14:creationId xmlns:p14="http://schemas.microsoft.com/office/powerpoint/2010/main" val="79162495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p:txBody>
          <a:bodyPr/>
          <a:lstStyle>
            <a:lvl1pPr>
              <a:defRPr/>
            </a:lvl1pPr>
          </a:lstStyle>
          <a:p>
            <a:pPr>
              <a:defRPr/>
            </a:pPr>
            <a:r>
              <a:rPr lang="zh-CN" altLang="en-US"/>
              <a:t>陇桥学院  主讲教师沈俊花</a:t>
            </a:r>
          </a:p>
        </p:txBody>
      </p:sp>
      <p:sp>
        <p:nvSpPr>
          <p:cNvPr id="4" name="Rectangle 3"/>
          <p:cNvSpPr>
            <a:spLocks noGrp="1" noChangeArrowheads="1"/>
          </p:cNvSpPr>
          <p:nvPr>
            <p:ph type="sldNum" sz="quarter" idx="11"/>
          </p:nvPr>
        </p:nvSpPr>
        <p:spPr/>
        <p:txBody>
          <a:bodyPr/>
          <a:lstStyle>
            <a:lvl1pPr>
              <a:defRPr/>
            </a:lvl1pPr>
          </a:lstStyle>
          <a:p>
            <a:pPr>
              <a:defRPr/>
            </a:pPr>
            <a:fld id="{02326A99-AD3F-4265-90A5-F6E565CA55A6}" type="slidenum">
              <a:rPr lang="en-US" altLang="zh-CN"/>
              <a:pPr>
                <a:defRPr/>
              </a:pPr>
              <a:t>‹#›</a:t>
            </a:fld>
            <a:endParaRPr lang="en-US" altLang="zh-CN"/>
          </a:p>
        </p:txBody>
      </p:sp>
      <p:sp>
        <p:nvSpPr>
          <p:cNvPr id="5" name="Rectangle 16"/>
          <p:cNvSpPr>
            <a:spLocks noGrp="1" noChangeArrowheads="1"/>
          </p:cNvSpPr>
          <p:nvPr>
            <p:ph type="dt" sz="half" idx="12"/>
          </p:nvPr>
        </p:nvSpPr>
        <p:spPr/>
        <p:txBody>
          <a:bodyPr/>
          <a:lstStyle>
            <a:lvl1pPr algn="ctr">
              <a:defRPr/>
            </a:lvl1pPr>
          </a:lstStyle>
          <a:p>
            <a:pPr>
              <a:defRPr/>
            </a:pPr>
            <a:fld id="{95023E16-1F32-4A54-B124-3BE2B1AC995C}" type="datetimeFigureOut">
              <a:rPr lang="en-US" altLang="zh-CN"/>
              <a:pPr>
                <a:defRPr/>
              </a:pPr>
              <a:t>11/3/2016</a:t>
            </a:fld>
            <a:endParaRPr lang="en-US" altLang="zh-CN"/>
          </a:p>
        </p:txBody>
      </p:sp>
    </p:spTree>
    <p:extLst>
      <p:ext uri="{BB962C8B-B14F-4D97-AF65-F5344CB8AC3E}">
        <p14:creationId xmlns:p14="http://schemas.microsoft.com/office/powerpoint/2010/main" val="190388465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r>
              <a:rPr lang="zh-CN" altLang="en-US"/>
              <a:t>陇桥学院  主讲教师沈俊花</a:t>
            </a:r>
          </a:p>
        </p:txBody>
      </p:sp>
      <p:sp>
        <p:nvSpPr>
          <p:cNvPr id="3" name="Rectangle 3"/>
          <p:cNvSpPr>
            <a:spLocks noGrp="1" noChangeArrowheads="1"/>
          </p:cNvSpPr>
          <p:nvPr>
            <p:ph type="sldNum" sz="quarter" idx="11"/>
          </p:nvPr>
        </p:nvSpPr>
        <p:spPr/>
        <p:txBody>
          <a:bodyPr/>
          <a:lstStyle>
            <a:lvl1pPr>
              <a:defRPr/>
            </a:lvl1pPr>
          </a:lstStyle>
          <a:p>
            <a:pPr>
              <a:defRPr/>
            </a:pPr>
            <a:fld id="{FB1101A5-A652-4A54-AC63-F9658A3C5028}" type="slidenum">
              <a:rPr lang="en-US" altLang="zh-CN"/>
              <a:pPr>
                <a:defRPr/>
              </a:pPr>
              <a:t>‹#›</a:t>
            </a:fld>
            <a:endParaRPr lang="en-US" altLang="zh-CN"/>
          </a:p>
        </p:txBody>
      </p:sp>
      <p:sp>
        <p:nvSpPr>
          <p:cNvPr id="4" name="Rectangle 16"/>
          <p:cNvSpPr>
            <a:spLocks noGrp="1" noChangeArrowheads="1"/>
          </p:cNvSpPr>
          <p:nvPr>
            <p:ph type="dt" sz="half" idx="12"/>
          </p:nvPr>
        </p:nvSpPr>
        <p:spPr/>
        <p:txBody>
          <a:bodyPr/>
          <a:lstStyle>
            <a:lvl1pPr algn="ctr">
              <a:defRPr/>
            </a:lvl1pPr>
          </a:lstStyle>
          <a:p>
            <a:pPr>
              <a:defRPr/>
            </a:pPr>
            <a:fld id="{926C8FA1-F013-4A9D-B3E7-C06EE6447AE6}" type="datetimeFigureOut">
              <a:rPr lang="en-US" altLang="zh-CN"/>
              <a:pPr>
                <a:defRPr/>
              </a:pPr>
              <a:t>11/3/2016</a:t>
            </a:fld>
            <a:endParaRPr lang="en-US" altLang="zh-CN"/>
          </a:p>
        </p:txBody>
      </p:sp>
    </p:spTree>
    <p:extLst>
      <p:ext uri="{BB962C8B-B14F-4D97-AF65-F5344CB8AC3E}">
        <p14:creationId xmlns:p14="http://schemas.microsoft.com/office/powerpoint/2010/main" val="240477234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p:txBody>
          <a:bodyPr/>
          <a:lstStyle>
            <a:lvl1pPr>
              <a:defRPr/>
            </a:lvl1pPr>
          </a:lstStyle>
          <a:p>
            <a:pPr>
              <a:defRPr/>
            </a:pPr>
            <a:r>
              <a:rPr lang="zh-CN" altLang="en-US"/>
              <a:t>陇桥学院  主讲教师沈俊花</a:t>
            </a:r>
          </a:p>
        </p:txBody>
      </p:sp>
      <p:sp>
        <p:nvSpPr>
          <p:cNvPr id="6" name="Rectangle 3"/>
          <p:cNvSpPr>
            <a:spLocks noGrp="1" noChangeArrowheads="1"/>
          </p:cNvSpPr>
          <p:nvPr>
            <p:ph type="sldNum" sz="quarter" idx="11"/>
          </p:nvPr>
        </p:nvSpPr>
        <p:spPr/>
        <p:txBody>
          <a:bodyPr/>
          <a:lstStyle>
            <a:lvl1pPr>
              <a:defRPr/>
            </a:lvl1pPr>
          </a:lstStyle>
          <a:p>
            <a:pPr>
              <a:defRPr/>
            </a:pPr>
            <a:fld id="{6517085A-4015-42B1-BF04-46D7EAB27528}" type="slidenum">
              <a:rPr lang="en-US" altLang="zh-CN"/>
              <a:pPr>
                <a:defRPr/>
              </a:pPr>
              <a:t>‹#›</a:t>
            </a:fld>
            <a:endParaRPr lang="en-US" altLang="zh-CN"/>
          </a:p>
        </p:txBody>
      </p:sp>
      <p:sp>
        <p:nvSpPr>
          <p:cNvPr id="7" name="Rectangle 16"/>
          <p:cNvSpPr>
            <a:spLocks noGrp="1" noChangeArrowheads="1"/>
          </p:cNvSpPr>
          <p:nvPr>
            <p:ph type="dt" sz="half" idx="12"/>
          </p:nvPr>
        </p:nvSpPr>
        <p:spPr/>
        <p:txBody>
          <a:bodyPr/>
          <a:lstStyle>
            <a:lvl1pPr algn="ctr">
              <a:defRPr/>
            </a:lvl1pPr>
          </a:lstStyle>
          <a:p>
            <a:pPr>
              <a:defRPr/>
            </a:pPr>
            <a:fld id="{FA118566-A51D-47AA-BB01-5CF7012ECA61}" type="datetimeFigureOut">
              <a:rPr lang="en-US" altLang="zh-CN"/>
              <a:pPr>
                <a:defRPr/>
              </a:pPr>
              <a:t>11/3/2016</a:t>
            </a:fld>
            <a:endParaRPr lang="en-US" altLang="zh-CN"/>
          </a:p>
        </p:txBody>
      </p:sp>
    </p:spTree>
    <p:extLst>
      <p:ext uri="{BB962C8B-B14F-4D97-AF65-F5344CB8AC3E}">
        <p14:creationId xmlns:p14="http://schemas.microsoft.com/office/powerpoint/2010/main" val="163718997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p:txBody>
          <a:bodyPr/>
          <a:lstStyle>
            <a:lvl1pPr>
              <a:defRPr/>
            </a:lvl1pPr>
          </a:lstStyle>
          <a:p>
            <a:pPr>
              <a:defRPr/>
            </a:pPr>
            <a:r>
              <a:rPr lang="zh-CN" altLang="en-US"/>
              <a:t>陇桥学院  主讲教师沈俊花</a:t>
            </a:r>
          </a:p>
        </p:txBody>
      </p:sp>
      <p:sp>
        <p:nvSpPr>
          <p:cNvPr id="6" name="Rectangle 3"/>
          <p:cNvSpPr>
            <a:spLocks noGrp="1" noChangeArrowheads="1"/>
          </p:cNvSpPr>
          <p:nvPr>
            <p:ph type="sldNum" sz="quarter" idx="11"/>
          </p:nvPr>
        </p:nvSpPr>
        <p:spPr/>
        <p:txBody>
          <a:bodyPr/>
          <a:lstStyle>
            <a:lvl1pPr>
              <a:defRPr/>
            </a:lvl1pPr>
          </a:lstStyle>
          <a:p>
            <a:pPr>
              <a:defRPr/>
            </a:pPr>
            <a:fld id="{4E34F6A4-CB6E-415F-8CDE-1C52A321732A}" type="slidenum">
              <a:rPr lang="en-US" altLang="zh-CN"/>
              <a:pPr>
                <a:defRPr/>
              </a:pPr>
              <a:t>‹#›</a:t>
            </a:fld>
            <a:endParaRPr lang="en-US" altLang="zh-CN"/>
          </a:p>
        </p:txBody>
      </p:sp>
      <p:sp>
        <p:nvSpPr>
          <p:cNvPr id="7" name="Rectangle 16"/>
          <p:cNvSpPr>
            <a:spLocks noGrp="1" noChangeArrowheads="1"/>
          </p:cNvSpPr>
          <p:nvPr>
            <p:ph type="dt" sz="half" idx="12"/>
          </p:nvPr>
        </p:nvSpPr>
        <p:spPr/>
        <p:txBody>
          <a:bodyPr/>
          <a:lstStyle>
            <a:lvl1pPr algn="ctr">
              <a:defRPr/>
            </a:lvl1pPr>
          </a:lstStyle>
          <a:p>
            <a:pPr>
              <a:defRPr/>
            </a:pPr>
            <a:fld id="{66F56ED6-C835-49AE-83BD-613D6CADB684}" type="datetimeFigureOut">
              <a:rPr lang="en-US" altLang="zh-CN"/>
              <a:pPr>
                <a:defRPr/>
              </a:pPr>
              <a:t>11/3/2016</a:t>
            </a:fld>
            <a:endParaRPr lang="en-US" altLang="zh-CN"/>
          </a:p>
        </p:txBody>
      </p:sp>
    </p:spTree>
    <p:extLst>
      <p:ext uri="{BB962C8B-B14F-4D97-AF65-F5344CB8AC3E}">
        <p14:creationId xmlns:p14="http://schemas.microsoft.com/office/powerpoint/2010/main" val="1151159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a:defRPr kumimoji="1"/>
            </a:lvl1pPr>
          </a:lstStyle>
          <a:p>
            <a:pPr>
              <a:defRPr/>
            </a:pPr>
            <a:endParaRPr lang="en-US" altLang="zh-CN"/>
          </a:p>
        </p:txBody>
      </p:sp>
      <p:sp>
        <p:nvSpPr>
          <p:cNvPr id="5" name="Rectangle 5"/>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kumimoji="1"/>
            </a:lvl1pPr>
          </a:lstStyle>
          <a:p>
            <a:pPr>
              <a:defRPr/>
            </a:pPr>
            <a:fld id="{317075C6-CF85-4347-B98E-DAF346861F33}" type="slidenum">
              <a:rPr lang="en-US" altLang="zh-CN"/>
              <a:pPr>
                <a:defRPr/>
              </a:pPr>
              <a:t>‹#›</a:t>
            </a:fld>
            <a:endParaRPr lang="en-US" altLang="zh-CN"/>
          </a:p>
        </p:txBody>
      </p:sp>
    </p:spTree>
    <p:extLst>
      <p:ext uri="{BB962C8B-B14F-4D97-AF65-F5344CB8AC3E}">
        <p14:creationId xmlns:p14="http://schemas.microsoft.com/office/powerpoint/2010/main" val="673782456"/>
      </p:ext>
    </p:extLst>
  </p:cSld>
  <p:clrMapOvr>
    <a:masterClrMapping/>
  </p:clrMapOvr>
  <p:transition>
    <p:random/>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r>
              <a:rPr lang="zh-CN" altLang="en-US"/>
              <a:t>陇桥学院  主讲教师沈俊花</a:t>
            </a:r>
          </a:p>
        </p:txBody>
      </p:sp>
      <p:sp>
        <p:nvSpPr>
          <p:cNvPr id="5" name="Rectangle 3"/>
          <p:cNvSpPr>
            <a:spLocks noGrp="1" noChangeArrowheads="1"/>
          </p:cNvSpPr>
          <p:nvPr>
            <p:ph type="sldNum" sz="quarter" idx="11"/>
          </p:nvPr>
        </p:nvSpPr>
        <p:spPr/>
        <p:txBody>
          <a:bodyPr/>
          <a:lstStyle>
            <a:lvl1pPr>
              <a:defRPr/>
            </a:lvl1pPr>
          </a:lstStyle>
          <a:p>
            <a:pPr>
              <a:defRPr/>
            </a:pPr>
            <a:fld id="{303A732E-99F9-4C6C-9D29-ECAE9629DAE7}" type="slidenum">
              <a:rPr lang="en-US" altLang="zh-CN"/>
              <a:pPr>
                <a:defRPr/>
              </a:pPr>
              <a:t>‹#›</a:t>
            </a:fld>
            <a:endParaRPr lang="en-US" altLang="zh-CN"/>
          </a:p>
        </p:txBody>
      </p:sp>
      <p:sp>
        <p:nvSpPr>
          <p:cNvPr id="6" name="Rectangle 16"/>
          <p:cNvSpPr>
            <a:spLocks noGrp="1" noChangeArrowheads="1"/>
          </p:cNvSpPr>
          <p:nvPr>
            <p:ph type="dt" sz="half" idx="12"/>
          </p:nvPr>
        </p:nvSpPr>
        <p:spPr/>
        <p:txBody>
          <a:bodyPr/>
          <a:lstStyle>
            <a:lvl1pPr algn="ctr">
              <a:defRPr/>
            </a:lvl1pPr>
          </a:lstStyle>
          <a:p>
            <a:pPr>
              <a:defRPr/>
            </a:pPr>
            <a:fld id="{DCFB0767-5BA3-4605-A5DB-57460361096B}" type="datetimeFigureOut">
              <a:rPr lang="en-US" altLang="zh-CN"/>
              <a:pPr>
                <a:defRPr/>
              </a:pPr>
              <a:t>11/3/2016</a:t>
            </a:fld>
            <a:endParaRPr lang="en-US" altLang="zh-CN"/>
          </a:p>
        </p:txBody>
      </p:sp>
    </p:spTree>
    <p:extLst>
      <p:ext uri="{BB962C8B-B14F-4D97-AF65-F5344CB8AC3E}">
        <p14:creationId xmlns:p14="http://schemas.microsoft.com/office/powerpoint/2010/main" val="51339404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r>
              <a:rPr lang="zh-CN" altLang="en-US"/>
              <a:t>陇桥学院  主讲教师沈俊花</a:t>
            </a:r>
          </a:p>
        </p:txBody>
      </p:sp>
      <p:sp>
        <p:nvSpPr>
          <p:cNvPr id="5" name="Rectangle 3"/>
          <p:cNvSpPr>
            <a:spLocks noGrp="1" noChangeArrowheads="1"/>
          </p:cNvSpPr>
          <p:nvPr>
            <p:ph type="sldNum" sz="quarter" idx="11"/>
          </p:nvPr>
        </p:nvSpPr>
        <p:spPr/>
        <p:txBody>
          <a:bodyPr/>
          <a:lstStyle>
            <a:lvl1pPr>
              <a:defRPr/>
            </a:lvl1pPr>
          </a:lstStyle>
          <a:p>
            <a:pPr>
              <a:defRPr/>
            </a:pPr>
            <a:fld id="{5C7D9D25-EBED-4633-AF1C-2E7A020B4BC5}" type="slidenum">
              <a:rPr lang="en-US" altLang="zh-CN"/>
              <a:pPr>
                <a:defRPr/>
              </a:pPr>
              <a:t>‹#›</a:t>
            </a:fld>
            <a:endParaRPr lang="en-US" altLang="zh-CN"/>
          </a:p>
        </p:txBody>
      </p:sp>
      <p:sp>
        <p:nvSpPr>
          <p:cNvPr id="6" name="Rectangle 16"/>
          <p:cNvSpPr>
            <a:spLocks noGrp="1" noChangeArrowheads="1"/>
          </p:cNvSpPr>
          <p:nvPr>
            <p:ph type="dt" sz="half" idx="12"/>
          </p:nvPr>
        </p:nvSpPr>
        <p:spPr/>
        <p:txBody>
          <a:bodyPr/>
          <a:lstStyle>
            <a:lvl1pPr algn="ctr">
              <a:defRPr/>
            </a:lvl1pPr>
          </a:lstStyle>
          <a:p>
            <a:pPr>
              <a:defRPr/>
            </a:pPr>
            <a:fld id="{6D12DBDE-0E2D-4094-80FB-B9E7659D6CD5}" type="datetimeFigureOut">
              <a:rPr lang="en-US" altLang="zh-CN"/>
              <a:pPr>
                <a:defRPr/>
              </a:pPr>
              <a:t>11/3/2016</a:t>
            </a:fld>
            <a:endParaRPr lang="en-US" altLang="zh-CN"/>
          </a:p>
        </p:txBody>
      </p:sp>
    </p:spTree>
    <p:extLst>
      <p:ext uri="{BB962C8B-B14F-4D97-AF65-F5344CB8AC3E}">
        <p14:creationId xmlns:p14="http://schemas.microsoft.com/office/powerpoint/2010/main" val="97298246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zh-CN" altLang="en-US"/>
              <a:t>陇桥学院  主讲教师沈俊花</a:t>
            </a:r>
          </a:p>
        </p:txBody>
      </p:sp>
      <p:sp>
        <p:nvSpPr>
          <p:cNvPr id="5" name="灯片编号占位符 4"/>
          <p:cNvSpPr>
            <a:spLocks noGrp="1"/>
          </p:cNvSpPr>
          <p:nvPr>
            <p:ph type="sldNum" sz="quarter" idx="11"/>
          </p:nvPr>
        </p:nvSpPr>
        <p:spPr/>
        <p:txBody>
          <a:bodyPr/>
          <a:lstStyle>
            <a:lvl1pPr>
              <a:defRPr/>
            </a:lvl1pPr>
          </a:lstStyle>
          <a:p>
            <a:pPr>
              <a:defRPr/>
            </a:pPr>
            <a:fld id="{D8024EDA-CA4B-4569-9A24-E9DD04665576}" type="slidenum">
              <a:rPr lang="en-US" altLang="zh-CN"/>
              <a:pPr>
                <a:defRPr/>
              </a:pPr>
              <a:t>‹#›</a:t>
            </a:fld>
            <a:endParaRPr lang="en-US" altLang="zh-CN"/>
          </a:p>
        </p:txBody>
      </p:sp>
      <p:sp>
        <p:nvSpPr>
          <p:cNvPr id="6" name="日期占位符 5"/>
          <p:cNvSpPr>
            <a:spLocks noGrp="1"/>
          </p:cNvSpPr>
          <p:nvPr>
            <p:ph type="dt" sz="half" idx="12"/>
          </p:nvPr>
        </p:nvSpPr>
        <p:spPr/>
        <p:txBody>
          <a:bodyPr/>
          <a:lstStyle>
            <a:lvl1pPr algn="ctr">
              <a:defRPr/>
            </a:lvl1pPr>
          </a:lstStyle>
          <a:p>
            <a:pPr>
              <a:defRPr/>
            </a:pPr>
            <a:fld id="{CD47298C-95D4-482E-BD47-3FC0EA39872D}" type="datetimeFigureOut">
              <a:rPr lang="en-US" altLang="zh-CN"/>
              <a:pPr>
                <a:defRPr/>
              </a:pPr>
              <a:t>11/3/2016</a:t>
            </a:fld>
            <a:endParaRPr lang="en-US" altLang="zh-CN"/>
          </a:p>
        </p:txBody>
      </p:sp>
    </p:spTree>
    <p:extLst>
      <p:ext uri="{BB962C8B-B14F-4D97-AF65-F5344CB8AC3E}">
        <p14:creationId xmlns:p14="http://schemas.microsoft.com/office/powerpoint/2010/main" val="298900235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48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pPr>
              <a:defRPr/>
            </a:pPr>
            <a:r>
              <a:rPr lang="zh-CN" altLang="en-US"/>
              <a:t>陇桥学院  主讲教师沈俊花</a:t>
            </a:r>
          </a:p>
        </p:txBody>
      </p:sp>
      <p:sp>
        <p:nvSpPr>
          <p:cNvPr id="6" name="灯片编号占位符 5"/>
          <p:cNvSpPr>
            <a:spLocks noGrp="1"/>
          </p:cNvSpPr>
          <p:nvPr>
            <p:ph type="sldNum" sz="quarter" idx="11"/>
          </p:nvPr>
        </p:nvSpPr>
        <p:spPr/>
        <p:txBody>
          <a:bodyPr/>
          <a:lstStyle>
            <a:lvl1pPr>
              <a:defRPr/>
            </a:lvl1pPr>
          </a:lstStyle>
          <a:p>
            <a:pPr>
              <a:defRPr/>
            </a:pPr>
            <a:fld id="{911F90EC-4D8A-4E10-9E7F-CCEA9BF200D9}" type="slidenum">
              <a:rPr lang="en-US" altLang="zh-CN"/>
              <a:pPr>
                <a:defRPr/>
              </a:pPr>
              <a:t>‹#›</a:t>
            </a:fld>
            <a:endParaRPr lang="en-US" altLang="zh-CN"/>
          </a:p>
        </p:txBody>
      </p:sp>
      <p:sp>
        <p:nvSpPr>
          <p:cNvPr id="7" name="日期占位符 6"/>
          <p:cNvSpPr>
            <a:spLocks noGrp="1"/>
          </p:cNvSpPr>
          <p:nvPr>
            <p:ph type="dt" sz="half" idx="12"/>
          </p:nvPr>
        </p:nvSpPr>
        <p:spPr/>
        <p:txBody>
          <a:bodyPr/>
          <a:lstStyle>
            <a:lvl1pPr algn="ctr">
              <a:defRPr/>
            </a:lvl1pPr>
          </a:lstStyle>
          <a:p>
            <a:pPr>
              <a:defRPr/>
            </a:pPr>
            <a:fld id="{DCB1AFF3-EF45-45D2-9EEB-39867DA98D87}" type="datetimeFigureOut">
              <a:rPr lang="en-US" altLang="zh-CN"/>
              <a:pPr>
                <a:defRPr/>
              </a:pPr>
              <a:t>11/3/2016</a:t>
            </a:fld>
            <a:endParaRPr lang="en-US" altLang="zh-CN"/>
          </a:p>
        </p:txBody>
      </p:sp>
    </p:spTree>
    <p:extLst>
      <p:ext uri="{BB962C8B-B14F-4D97-AF65-F5344CB8AC3E}">
        <p14:creationId xmlns:p14="http://schemas.microsoft.com/office/powerpoint/2010/main" val="815957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lgn="ctr">
              <a:defRPr kumimoji="1"/>
            </a:lvl1pPr>
          </a:lstStyle>
          <a:p>
            <a:pPr>
              <a:defRPr/>
            </a:pPr>
            <a:endParaRPr lang="en-US" altLang="zh-CN"/>
          </a:p>
        </p:txBody>
      </p:sp>
      <p:sp>
        <p:nvSpPr>
          <p:cNvPr id="5" name="Rectangle 5"/>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kumimoji="1"/>
            </a:lvl1pPr>
          </a:lstStyle>
          <a:p>
            <a:pPr>
              <a:defRPr/>
            </a:pPr>
            <a:fld id="{13069716-2B89-4CE5-99BD-6C79EC9B5786}" type="slidenum">
              <a:rPr lang="en-US" altLang="zh-CN"/>
              <a:pPr>
                <a:defRPr/>
              </a:pPr>
              <a:t>‹#›</a:t>
            </a:fld>
            <a:endParaRPr lang="en-US" altLang="zh-CN"/>
          </a:p>
        </p:txBody>
      </p:sp>
    </p:spTree>
    <p:extLst>
      <p:ext uri="{BB962C8B-B14F-4D97-AF65-F5344CB8AC3E}">
        <p14:creationId xmlns:p14="http://schemas.microsoft.com/office/powerpoint/2010/main" val="2120561138"/>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lgn="ctr">
              <a:defRPr kumimoji="1"/>
            </a:lvl1pPr>
          </a:lstStyle>
          <a:p>
            <a:pPr>
              <a:defRPr/>
            </a:pPr>
            <a:endParaRPr lang="en-US" altLang="zh-CN"/>
          </a:p>
        </p:txBody>
      </p:sp>
      <p:sp>
        <p:nvSpPr>
          <p:cNvPr id="6" name="Rectangle 5"/>
          <p:cNvSpPr>
            <a:spLocks noGrp="1" noChangeArrowheads="1"/>
          </p:cNvSpPr>
          <p:nvPr>
            <p:ph type="ftr" sz="quarter" idx="11"/>
          </p:nvPr>
        </p:nvSpPr>
        <p:spPr/>
        <p:txBody>
          <a:bodyPr/>
          <a:lstStyle>
            <a:lvl1pPr>
              <a:defRPr kumimoji="1"/>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kumimoji="1"/>
            </a:lvl1pPr>
          </a:lstStyle>
          <a:p>
            <a:pPr>
              <a:defRPr/>
            </a:pPr>
            <a:fld id="{24A8A6AD-DBDA-44CC-ACD3-F31AA3E0D7E3}" type="slidenum">
              <a:rPr lang="en-US" altLang="zh-CN"/>
              <a:pPr>
                <a:defRPr/>
              </a:pPr>
              <a:t>‹#›</a:t>
            </a:fld>
            <a:endParaRPr lang="en-US" altLang="zh-CN"/>
          </a:p>
        </p:txBody>
      </p:sp>
    </p:spTree>
    <p:extLst>
      <p:ext uri="{BB962C8B-B14F-4D97-AF65-F5344CB8AC3E}">
        <p14:creationId xmlns:p14="http://schemas.microsoft.com/office/powerpoint/2010/main" val="1693518236"/>
      </p:ext>
    </p:extLst>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lgn="ctr">
              <a:defRPr kumimoji="1"/>
            </a:lvl1pPr>
          </a:lstStyle>
          <a:p>
            <a:pPr>
              <a:defRPr/>
            </a:pPr>
            <a:endParaRPr lang="en-US" altLang="zh-CN"/>
          </a:p>
        </p:txBody>
      </p:sp>
      <p:sp>
        <p:nvSpPr>
          <p:cNvPr id="8" name="Rectangle 5"/>
          <p:cNvSpPr>
            <a:spLocks noGrp="1" noChangeArrowheads="1"/>
          </p:cNvSpPr>
          <p:nvPr>
            <p:ph type="ftr" sz="quarter" idx="11"/>
          </p:nvPr>
        </p:nvSpPr>
        <p:spPr/>
        <p:txBody>
          <a:bodyPr/>
          <a:lstStyle>
            <a:lvl1pPr>
              <a:defRPr kumimoji="1"/>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kumimoji="1"/>
            </a:lvl1pPr>
          </a:lstStyle>
          <a:p>
            <a:pPr>
              <a:defRPr/>
            </a:pPr>
            <a:fld id="{B9221D1E-D2DB-45D3-8D47-7483CE1793E3}" type="slidenum">
              <a:rPr lang="en-US" altLang="zh-CN"/>
              <a:pPr>
                <a:defRPr/>
              </a:pPr>
              <a:t>‹#›</a:t>
            </a:fld>
            <a:endParaRPr lang="en-US" altLang="zh-CN"/>
          </a:p>
        </p:txBody>
      </p:sp>
    </p:spTree>
    <p:extLst>
      <p:ext uri="{BB962C8B-B14F-4D97-AF65-F5344CB8AC3E}">
        <p14:creationId xmlns:p14="http://schemas.microsoft.com/office/powerpoint/2010/main" val="3691329973"/>
      </p:ext>
    </p:extLst>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lgn="ctr">
              <a:defRPr kumimoji="1"/>
            </a:lvl1pPr>
          </a:lstStyle>
          <a:p>
            <a:pPr>
              <a:defRPr/>
            </a:pPr>
            <a:endParaRPr lang="en-US" altLang="zh-CN"/>
          </a:p>
        </p:txBody>
      </p:sp>
      <p:sp>
        <p:nvSpPr>
          <p:cNvPr id="4" name="Rectangle 5"/>
          <p:cNvSpPr>
            <a:spLocks noGrp="1" noChangeArrowheads="1"/>
          </p:cNvSpPr>
          <p:nvPr>
            <p:ph type="ftr" sz="quarter" idx="11"/>
          </p:nvPr>
        </p:nvSpPr>
        <p:spPr/>
        <p:txBody>
          <a:bodyPr/>
          <a:lstStyle>
            <a:lvl1pPr>
              <a:defRPr kumimoji="1"/>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kumimoji="1"/>
            </a:lvl1pPr>
          </a:lstStyle>
          <a:p>
            <a:pPr>
              <a:defRPr/>
            </a:pPr>
            <a:fld id="{D293C962-E328-4855-A6A1-EBFF4E7013DA}" type="slidenum">
              <a:rPr lang="en-US" altLang="zh-CN"/>
              <a:pPr>
                <a:defRPr/>
              </a:pPr>
              <a:t>‹#›</a:t>
            </a:fld>
            <a:endParaRPr lang="en-US" altLang="zh-CN"/>
          </a:p>
        </p:txBody>
      </p:sp>
    </p:spTree>
    <p:extLst>
      <p:ext uri="{BB962C8B-B14F-4D97-AF65-F5344CB8AC3E}">
        <p14:creationId xmlns:p14="http://schemas.microsoft.com/office/powerpoint/2010/main" val="4105085071"/>
      </p:ext>
    </p:extLst>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ctr">
              <a:defRPr kumimoji="1"/>
            </a:lvl1pPr>
          </a:lstStyle>
          <a:p>
            <a:pPr>
              <a:defRPr/>
            </a:pPr>
            <a:endParaRPr lang="en-US" altLang="zh-CN"/>
          </a:p>
        </p:txBody>
      </p:sp>
      <p:sp>
        <p:nvSpPr>
          <p:cNvPr id="3" name="Rectangle 5"/>
          <p:cNvSpPr>
            <a:spLocks noGrp="1" noChangeArrowheads="1"/>
          </p:cNvSpPr>
          <p:nvPr>
            <p:ph type="ftr" sz="quarter" idx="11"/>
          </p:nvPr>
        </p:nvSpPr>
        <p:spPr/>
        <p:txBody>
          <a:bodyPr/>
          <a:lstStyle>
            <a:lvl1pPr>
              <a:defRPr kumimoji="1"/>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kumimoji="1"/>
            </a:lvl1pPr>
          </a:lstStyle>
          <a:p>
            <a:pPr>
              <a:defRPr/>
            </a:pPr>
            <a:fld id="{9FFD854E-0DB6-439E-AFBC-B5A1E37A5469}" type="slidenum">
              <a:rPr lang="en-US" altLang="zh-CN"/>
              <a:pPr>
                <a:defRPr/>
              </a:pPr>
              <a:t>‹#›</a:t>
            </a:fld>
            <a:endParaRPr lang="en-US" altLang="zh-CN"/>
          </a:p>
        </p:txBody>
      </p:sp>
    </p:spTree>
    <p:extLst>
      <p:ext uri="{BB962C8B-B14F-4D97-AF65-F5344CB8AC3E}">
        <p14:creationId xmlns:p14="http://schemas.microsoft.com/office/powerpoint/2010/main" val="3667624563"/>
      </p:ext>
    </p:extLst>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a:defRPr kumimoji="1"/>
            </a:lvl1pPr>
          </a:lstStyle>
          <a:p>
            <a:pPr>
              <a:defRPr/>
            </a:pPr>
            <a:endParaRPr lang="en-US" altLang="zh-CN"/>
          </a:p>
        </p:txBody>
      </p:sp>
      <p:sp>
        <p:nvSpPr>
          <p:cNvPr id="6" name="Rectangle 5"/>
          <p:cNvSpPr>
            <a:spLocks noGrp="1" noChangeArrowheads="1"/>
          </p:cNvSpPr>
          <p:nvPr>
            <p:ph type="ftr" sz="quarter" idx="11"/>
          </p:nvPr>
        </p:nvSpPr>
        <p:spPr/>
        <p:txBody>
          <a:bodyPr/>
          <a:lstStyle>
            <a:lvl1pPr>
              <a:defRPr kumimoji="1"/>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kumimoji="1"/>
            </a:lvl1pPr>
          </a:lstStyle>
          <a:p>
            <a:pPr>
              <a:defRPr/>
            </a:pPr>
            <a:fld id="{E3E672A6-5BD2-48BB-A2E2-6849728FE68B}" type="slidenum">
              <a:rPr lang="en-US" altLang="zh-CN"/>
              <a:pPr>
                <a:defRPr/>
              </a:pPr>
              <a:t>‹#›</a:t>
            </a:fld>
            <a:endParaRPr lang="en-US" altLang="zh-CN"/>
          </a:p>
        </p:txBody>
      </p:sp>
    </p:spTree>
    <p:extLst>
      <p:ext uri="{BB962C8B-B14F-4D97-AF65-F5344CB8AC3E}">
        <p14:creationId xmlns:p14="http://schemas.microsoft.com/office/powerpoint/2010/main" val="1476167777"/>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kumimoji="1"/>
            </a:lvl1pPr>
          </a:lstStyle>
          <a:p>
            <a:pPr>
              <a:defRPr/>
            </a:pPr>
            <a:endParaRPr lang="en-US" altLang="zh-CN"/>
          </a:p>
        </p:txBody>
      </p:sp>
      <p:sp>
        <p:nvSpPr>
          <p:cNvPr id="5" name="Rectangle 5"/>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kumimoji="1"/>
            </a:lvl1pPr>
          </a:lstStyle>
          <a:p>
            <a:pPr>
              <a:defRPr/>
            </a:pPr>
            <a:fld id="{71616D71-55EA-4817-A597-8B759A94349C}" type="slidenum">
              <a:rPr lang="en-US" altLang="zh-CN"/>
              <a:pPr>
                <a:defRPr/>
              </a:pPr>
              <a:t>‹#›</a:t>
            </a:fld>
            <a:endParaRPr lang="en-US" altLang="zh-CN"/>
          </a:p>
        </p:txBody>
      </p:sp>
    </p:spTree>
    <p:extLst>
      <p:ext uri="{BB962C8B-B14F-4D97-AF65-F5344CB8AC3E}">
        <p14:creationId xmlns:p14="http://schemas.microsoft.com/office/powerpoint/2010/main" val="37041379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a:defRPr kumimoji="1"/>
            </a:lvl1pPr>
          </a:lstStyle>
          <a:p>
            <a:pPr>
              <a:defRPr/>
            </a:pPr>
            <a:endParaRPr lang="en-US" altLang="zh-CN"/>
          </a:p>
        </p:txBody>
      </p:sp>
      <p:sp>
        <p:nvSpPr>
          <p:cNvPr id="6" name="Rectangle 5"/>
          <p:cNvSpPr>
            <a:spLocks noGrp="1" noChangeArrowheads="1"/>
          </p:cNvSpPr>
          <p:nvPr>
            <p:ph type="ftr" sz="quarter" idx="11"/>
          </p:nvPr>
        </p:nvSpPr>
        <p:spPr/>
        <p:txBody>
          <a:bodyPr/>
          <a:lstStyle>
            <a:lvl1pPr>
              <a:defRPr kumimoji="1"/>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kumimoji="1"/>
            </a:lvl1pPr>
          </a:lstStyle>
          <a:p>
            <a:pPr>
              <a:defRPr/>
            </a:pPr>
            <a:fld id="{B92631F5-0CC0-4EF5-9D49-F72BFA4A7958}" type="slidenum">
              <a:rPr lang="en-US" altLang="zh-CN"/>
              <a:pPr>
                <a:defRPr/>
              </a:pPr>
              <a:t>‹#›</a:t>
            </a:fld>
            <a:endParaRPr lang="en-US" altLang="zh-CN"/>
          </a:p>
        </p:txBody>
      </p:sp>
    </p:spTree>
    <p:extLst>
      <p:ext uri="{BB962C8B-B14F-4D97-AF65-F5344CB8AC3E}">
        <p14:creationId xmlns:p14="http://schemas.microsoft.com/office/powerpoint/2010/main" val="1355014439"/>
      </p:ext>
    </p:extLst>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a:defRPr kumimoji="1"/>
            </a:lvl1pPr>
          </a:lstStyle>
          <a:p>
            <a:pPr>
              <a:defRPr/>
            </a:pPr>
            <a:endParaRPr lang="en-US" altLang="zh-CN"/>
          </a:p>
        </p:txBody>
      </p:sp>
      <p:sp>
        <p:nvSpPr>
          <p:cNvPr id="5" name="Rectangle 5"/>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kumimoji="1"/>
            </a:lvl1pPr>
          </a:lstStyle>
          <a:p>
            <a:pPr>
              <a:defRPr/>
            </a:pPr>
            <a:fld id="{B8FF698F-1F3A-4AA7-904B-D71469B7F0B3}" type="slidenum">
              <a:rPr lang="en-US" altLang="zh-CN"/>
              <a:pPr>
                <a:defRPr/>
              </a:pPr>
              <a:t>‹#›</a:t>
            </a:fld>
            <a:endParaRPr lang="en-US" altLang="zh-CN"/>
          </a:p>
        </p:txBody>
      </p:sp>
    </p:spTree>
    <p:extLst>
      <p:ext uri="{BB962C8B-B14F-4D97-AF65-F5344CB8AC3E}">
        <p14:creationId xmlns:p14="http://schemas.microsoft.com/office/powerpoint/2010/main" val="196523146"/>
      </p:ext>
    </p:extLst>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a:defRPr kumimoji="1"/>
            </a:lvl1pPr>
          </a:lstStyle>
          <a:p>
            <a:pPr>
              <a:defRPr/>
            </a:pPr>
            <a:endParaRPr lang="en-US" altLang="zh-CN"/>
          </a:p>
        </p:txBody>
      </p:sp>
      <p:sp>
        <p:nvSpPr>
          <p:cNvPr id="5" name="Rectangle 5"/>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kumimoji="1"/>
            </a:lvl1pPr>
          </a:lstStyle>
          <a:p>
            <a:pPr>
              <a:defRPr/>
            </a:pPr>
            <a:fld id="{F36D371F-EFC6-465F-8994-D9303EB212D9}" type="slidenum">
              <a:rPr lang="en-US" altLang="zh-CN"/>
              <a:pPr>
                <a:defRPr/>
              </a:pPr>
              <a:t>‹#›</a:t>
            </a:fld>
            <a:endParaRPr lang="en-US" altLang="zh-CN"/>
          </a:p>
        </p:txBody>
      </p:sp>
    </p:spTree>
    <p:extLst>
      <p:ext uri="{BB962C8B-B14F-4D97-AF65-F5344CB8AC3E}">
        <p14:creationId xmlns:p14="http://schemas.microsoft.com/office/powerpoint/2010/main" val="2035420378"/>
      </p:ext>
    </p:extLst>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algn="ctr" fontAlgn="base">
              <a:spcBef>
                <a:spcPct val="0"/>
              </a:spcBef>
              <a:spcAft>
                <a:spcPct val="0"/>
              </a:spcAft>
            </a:pPr>
            <a:endParaRPr kumimoji="1" lang="zh-CN" altLang="en-US" sz="2400" smtClean="0">
              <a:solidFill>
                <a:srgbClr val="000000"/>
              </a:solidFill>
              <a:latin typeface="Times New Roman" pitchFamily="18" charset="0"/>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kumimoji="1" lang="zh-CN" altLang="en-US" sz="2400" smtClean="0">
              <a:solidFill>
                <a:srgbClr val="000000"/>
              </a:solidFill>
              <a:latin typeface="Times New Roman" pitchFamily="18" charset="0"/>
            </a:endParaRPr>
          </a:p>
        </p:txBody>
      </p:sp>
      <p:sp>
        <p:nvSpPr>
          <p:cNvPr id="331778" name="Rectangle 2"/>
          <p:cNvSpPr>
            <a:spLocks noGrp="1" noChangeArrowheads="1"/>
          </p:cNvSpPr>
          <p:nvPr>
            <p:ph type="ctrTitle"/>
          </p:nvPr>
        </p:nvSpPr>
        <p:spPr>
          <a:xfrm>
            <a:off x="914400" y="1524000"/>
            <a:ext cx="7623175" cy="1752600"/>
          </a:xfrm>
        </p:spPr>
        <p:txBody>
          <a:bodyPr/>
          <a:lstStyle>
            <a:lvl1pPr>
              <a:defRPr sz="5000"/>
            </a:lvl1pPr>
          </a:lstStyle>
          <a:p>
            <a:pPr lvl="0"/>
            <a:r>
              <a:rPr lang="zh-CN" altLang="en-US" noProof="0" smtClean="0"/>
              <a:t>单击此处编辑母版标题样式</a:t>
            </a:r>
          </a:p>
        </p:txBody>
      </p:sp>
      <p:sp>
        <p:nvSpPr>
          <p:cNvPr id="33177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zh-CN" altLang="en-US" noProof="0" smtClean="0"/>
              <a:t>单击此处编辑母版副标题样式</a:t>
            </a:r>
          </a:p>
        </p:txBody>
      </p:sp>
      <p:sp>
        <p:nvSpPr>
          <p:cNvPr id="6" name="Rectangle 4"/>
          <p:cNvSpPr>
            <a:spLocks noGrp="1" noChangeArrowheads="1"/>
          </p:cNvSpPr>
          <p:nvPr>
            <p:ph type="dt" sz="half" idx="10"/>
          </p:nvPr>
        </p:nvSpPr>
        <p:spPr/>
        <p:txBody>
          <a:bodyPr/>
          <a:lstStyle>
            <a:lvl1pPr algn="ctr">
              <a:defRPr kumimoji="1"/>
            </a:lvl1pPr>
          </a:lstStyle>
          <a:p>
            <a:pPr>
              <a:defRPr/>
            </a:pPr>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kumimoji="1"/>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kumimoji="1"/>
            </a:lvl1pPr>
          </a:lstStyle>
          <a:p>
            <a:pPr>
              <a:defRPr/>
            </a:pPr>
            <a:fld id="{1AAB7D4E-5D05-49E5-B38A-22EEB7D6D96D}" type="slidenum">
              <a:rPr lang="en-US" altLang="zh-CN"/>
              <a:pPr>
                <a:defRPr/>
              </a:pPr>
              <a:t>‹#›</a:t>
            </a:fld>
            <a:endParaRPr lang="en-US" altLang="zh-CN"/>
          </a:p>
        </p:txBody>
      </p:sp>
    </p:spTree>
    <p:extLst>
      <p:ext uri="{BB962C8B-B14F-4D97-AF65-F5344CB8AC3E}">
        <p14:creationId xmlns:p14="http://schemas.microsoft.com/office/powerpoint/2010/main" val="2175565243"/>
      </p:ext>
    </p:extLst>
  </p:cSld>
  <p:clrMapOvr>
    <a:masterClrMapping/>
  </p:clrMapOvr>
  <p:transition>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a:defRPr kumimoji="1"/>
            </a:lvl1pPr>
          </a:lstStyle>
          <a:p>
            <a:pPr>
              <a:defRPr/>
            </a:pPr>
            <a:endParaRPr lang="en-US" altLang="zh-CN"/>
          </a:p>
        </p:txBody>
      </p:sp>
      <p:sp>
        <p:nvSpPr>
          <p:cNvPr id="5" name="Rectangle 5"/>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kumimoji="1"/>
            </a:lvl1pPr>
          </a:lstStyle>
          <a:p>
            <a:pPr>
              <a:defRPr/>
            </a:pPr>
            <a:fld id="{F48CCBB6-5BBC-49D4-9307-1A4ED4091244}" type="slidenum">
              <a:rPr lang="en-US" altLang="zh-CN"/>
              <a:pPr>
                <a:defRPr/>
              </a:pPr>
              <a:t>‹#›</a:t>
            </a:fld>
            <a:endParaRPr lang="en-US" altLang="zh-CN"/>
          </a:p>
        </p:txBody>
      </p:sp>
    </p:spTree>
    <p:extLst>
      <p:ext uri="{BB962C8B-B14F-4D97-AF65-F5344CB8AC3E}">
        <p14:creationId xmlns:p14="http://schemas.microsoft.com/office/powerpoint/2010/main" val="4057010820"/>
      </p:ext>
    </p:extLst>
  </p:cSld>
  <p:clrMapOvr>
    <a:masterClrMapping/>
  </p:clrMapOvr>
  <p:transition>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lgn="ctr">
              <a:defRPr kumimoji="1"/>
            </a:lvl1pPr>
          </a:lstStyle>
          <a:p>
            <a:pPr>
              <a:defRPr/>
            </a:pPr>
            <a:endParaRPr lang="en-US" altLang="zh-CN"/>
          </a:p>
        </p:txBody>
      </p:sp>
      <p:sp>
        <p:nvSpPr>
          <p:cNvPr id="5" name="Rectangle 5"/>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kumimoji="1"/>
            </a:lvl1pPr>
          </a:lstStyle>
          <a:p>
            <a:pPr>
              <a:defRPr/>
            </a:pPr>
            <a:fld id="{69CD6D11-E0D7-4D6C-8065-A86104A9C135}" type="slidenum">
              <a:rPr lang="en-US" altLang="zh-CN"/>
              <a:pPr>
                <a:defRPr/>
              </a:pPr>
              <a:t>‹#›</a:t>
            </a:fld>
            <a:endParaRPr lang="en-US" altLang="zh-CN"/>
          </a:p>
        </p:txBody>
      </p:sp>
    </p:spTree>
    <p:extLst>
      <p:ext uri="{BB962C8B-B14F-4D97-AF65-F5344CB8AC3E}">
        <p14:creationId xmlns:p14="http://schemas.microsoft.com/office/powerpoint/2010/main" val="752689174"/>
      </p:ext>
    </p:extLst>
  </p:cSld>
  <p:clrMapOvr>
    <a:masterClrMapping/>
  </p:clrMapOvr>
  <p:transition>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lgn="ctr">
              <a:defRPr kumimoji="1"/>
            </a:lvl1pPr>
          </a:lstStyle>
          <a:p>
            <a:pPr>
              <a:defRPr/>
            </a:pPr>
            <a:endParaRPr lang="en-US" altLang="zh-CN"/>
          </a:p>
        </p:txBody>
      </p:sp>
      <p:sp>
        <p:nvSpPr>
          <p:cNvPr id="6" name="Rectangle 5"/>
          <p:cNvSpPr>
            <a:spLocks noGrp="1" noChangeArrowheads="1"/>
          </p:cNvSpPr>
          <p:nvPr>
            <p:ph type="ftr" sz="quarter" idx="11"/>
          </p:nvPr>
        </p:nvSpPr>
        <p:spPr/>
        <p:txBody>
          <a:bodyPr/>
          <a:lstStyle>
            <a:lvl1pPr>
              <a:defRPr kumimoji="1"/>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kumimoji="1"/>
            </a:lvl1pPr>
          </a:lstStyle>
          <a:p>
            <a:pPr>
              <a:defRPr/>
            </a:pPr>
            <a:fld id="{12E13173-2A82-463E-9C93-03212B12A7A0}" type="slidenum">
              <a:rPr lang="en-US" altLang="zh-CN"/>
              <a:pPr>
                <a:defRPr/>
              </a:pPr>
              <a:t>‹#›</a:t>
            </a:fld>
            <a:endParaRPr lang="en-US" altLang="zh-CN"/>
          </a:p>
        </p:txBody>
      </p:sp>
    </p:spTree>
    <p:extLst>
      <p:ext uri="{BB962C8B-B14F-4D97-AF65-F5344CB8AC3E}">
        <p14:creationId xmlns:p14="http://schemas.microsoft.com/office/powerpoint/2010/main" val="1883169055"/>
      </p:ext>
    </p:extLst>
  </p:cSld>
  <p:clrMapOvr>
    <a:masterClrMapping/>
  </p:clrMapOvr>
  <p:transition>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lgn="ctr">
              <a:defRPr kumimoji="1"/>
            </a:lvl1pPr>
          </a:lstStyle>
          <a:p>
            <a:pPr>
              <a:defRPr/>
            </a:pPr>
            <a:endParaRPr lang="en-US" altLang="zh-CN"/>
          </a:p>
        </p:txBody>
      </p:sp>
      <p:sp>
        <p:nvSpPr>
          <p:cNvPr id="8" name="Rectangle 5"/>
          <p:cNvSpPr>
            <a:spLocks noGrp="1" noChangeArrowheads="1"/>
          </p:cNvSpPr>
          <p:nvPr>
            <p:ph type="ftr" sz="quarter" idx="11"/>
          </p:nvPr>
        </p:nvSpPr>
        <p:spPr/>
        <p:txBody>
          <a:bodyPr/>
          <a:lstStyle>
            <a:lvl1pPr>
              <a:defRPr kumimoji="1"/>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kumimoji="1"/>
            </a:lvl1pPr>
          </a:lstStyle>
          <a:p>
            <a:pPr>
              <a:defRPr/>
            </a:pPr>
            <a:fld id="{0F9FA925-70C0-4DAB-996B-8405388465BD}" type="slidenum">
              <a:rPr lang="en-US" altLang="zh-CN"/>
              <a:pPr>
                <a:defRPr/>
              </a:pPr>
              <a:t>‹#›</a:t>
            </a:fld>
            <a:endParaRPr lang="en-US" altLang="zh-CN"/>
          </a:p>
        </p:txBody>
      </p:sp>
    </p:spTree>
    <p:extLst>
      <p:ext uri="{BB962C8B-B14F-4D97-AF65-F5344CB8AC3E}">
        <p14:creationId xmlns:p14="http://schemas.microsoft.com/office/powerpoint/2010/main" val="830857498"/>
      </p:ext>
    </p:extLst>
  </p:cSld>
  <p:clrMapOvr>
    <a:masterClrMapping/>
  </p:clrMapOvr>
  <p:transition>
    <p:rand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lgn="ctr">
              <a:defRPr kumimoji="1"/>
            </a:lvl1pPr>
          </a:lstStyle>
          <a:p>
            <a:pPr>
              <a:defRPr/>
            </a:pPr>
            <a:endParaRPr lang="en-US" altLang="zh-CN"/>
          </a:p>
        </p:txBody>
      </p:sp>
      <p:sp>
        <p:nvSpPr>
          <p:cNvPr id="4" name="Rectangle 5"/>
          <p:cNvSpPr>
            <a:spLocks noGrp="1" noChangeArrowheads="1"/>
          </p:cNvSpPr>
          <p:nvPr>
            <p:ph type="ftr" sz="quarter" idx="11"/>
          </p:nvPr>
        </p:nvSpPr>
        <p:spPr/>
        <p:txBody>
          <a:bodyPr/>
          <a:lstStyle>
            <a:lvl1pPr>
              <a:defRPr kumimoji="1"/>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kumimoji="1"/>
            </a:lvl1pPr>
          </a:lstStyle>
          <a:p>
            <a:pPr>
              <a:defRPr/>
            </a:pPr>
            <a:fld id="{D91A6FFE-2CEB-4616-90B7-32A79B91A941}" type="slidenum">
              <a:rPr lang="en-US" altLang="zh-CN"/>
              <a:pPr>
                <a:defRPr/>
              </a:pPr>
              <a:t>‹#›</a:t>
            </a:fld>
            <a:endParaRPr lang="en-US" altLang="zh-CN"/>
          </a:p>
        </p:txBody>
      </p:sp>
    </p:spTree>
    <p:extLst>
      <p:ext uri="{BB962C8B-B14F-4D97-AF65-F5344CB8AC3E}">
        <p14:creationId xmlns:p14="http://schemas.microsoft.com/office/powerpoint/2010/main" val="2736698852"/>
      </p:ext>
    </p:extLst>
  </p:cSld>
  <p:clrMapOvr>
    <a:masterClrMapping/>
  </p:clrMapOvr>
  <p:transition>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ctr">
              <a:defRPr kumimoji="1"/>
            </a:lvl1pPr>
          </a:lstStyle>
          <a:p>
            <a:pPr>
              <a:defRPr/>
            </a:pPr>
            <a:endParaRPr lang="en-US" altLang="zh-CN"/>
          </a:p>
        </p:txBody>
      </p:sp>
      <p:sp>
        <p:nvSpPr>
          <p:cNvPr id="3" name="Rectangle 5"/>
          <p:cNvSpPr>
            <a:spLocks noGrp="1" noChangeArrowheads="1"/>
          </p:cNvSpPr>
          <p:nvPr>
            <p:ph type="ftr" sz="quarter" idx="11"/>
          </p:nvPr>
        </p:nvSpPr>
        <p:spPr/>
        <p:txBody>
          <a:bodyPr/>
          <a:lstStyle>
            <a:lvl1pPr>
              <a:defRPr kumimoji="1"/>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kumimoji="1"/>
            </a:lvl1pPr>
          </a:lstStyle>
          <a:p>
            <a:pPr>
              <a:defRPr/>
            </a:pPr>
            <a:fld id="{D8D4CF66-19B7-409A-8C73-50801A795CD4}" type="slidenum">
              <a:rPr lang="en-US" altLang="zh-CN"/>
              <a:pPr>
                <a:defRPr/>
              </a:pPr>
              <a:t>‹#›</a:t>
            </a:fld>
            <a:endParaRPr lang="en-US" altLang="zh-CN"/>
          </a:p>
        </p:txBody>
      </p:sp>
    </p:spTree>
    <p:extLst>
      <p:ext uri="{BB962C8B-B14F-4D97-AF65-F5344CB8AC3E}">
        <p14:creationId xmlns:p14="http://schemas.microsoft.com/office/powerpoint/2010/main" val="148515692"/>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kumimoji="1"/>
            </a:lvl1pPr>
          </a:lstStyle>
          <a:p>
            <a:pPr>
              <a:defRPr/>
            </a:pPr>
            <a:endParaRPr lang="en-US" altLang="zh-CN"/>
          </a:p>
        </p:txBody>
      </p:sp>
      <p:sp>
        <p:nvSpPr>
          <p:cNvPr id="5" name="Rectangle 5"/>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kumimoji="1"/>
            </a:lvl1pPr>
          </a:lstStyle>
          <a:p>
            <a:pPr>
              <a:defRPr/>
            </a:pPr>
            <a:fld id="{86031690-CAE3-4A8B-84AA-F3A1E524BC22}" type="slidenum">
              <a:rPr lang="en-US" altLang="zh-CN"/>
              <a:pPr>
                <a:defRPr/>
              </a:pPr>
              <a:t>‹#›</a:t>
            </a:fld>
            <a:endParaRPr lang="en-US" altLang="zh-CN"/>
          </a:p>
        </p:txBody>
      </p:sp>
    </p:spTree>
    <p:extLst>
      <p:ext uri="{BB962C8B-B14F-4D97-AF65-F5344CB8AC3E}">
        <p14:creationId xmlns:p14="http://schemas.microsoft.com/office/powerpoint/2010/main" val="5248523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a:defRPr kumimoji="1"/>
            </a:lvl1pPr>
          </a:lstStyle>
          <a:p>
            <a:pPr>
              <a:defRPr/>
            </a:pPr>
            <a:endParaRPr lang="en-US" altLang="zh-CN"/>
          </a:p>
        </p:txBody>
      </p:sp>
      <p:sp>
        <p:nvSpPr>
          <p:cNvPr id="6" name="Rectangle 5"/>
          <p:cNvSpPr>
            <a:spLocks noGrp="1" noChangeArrowheads="1"/>
          </p:cNvSpPr>
          <p:nvPr>
            <p:ph type="ftr" sz="quarter" idx="11"/>
          </p:nvPr>
        </p:nvSpPr>
        <p:spPr/>
        <p:txBody>
          <a:bodyPr/>
          <a:lstStyle>
            <a:lvl1pPr>
              <a:defRPr kumimoji="1"/>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kumimoji="1"/>
            </a:lvl1pPr>
          </a:lstStyle>
          <a:p>
            <a:pPr>
              <a:defRPr/>
            </a:pPr>
            <a:fld id="{87B442C7-41D1-4AED-9B41-0AE6216CF4B7}" type="slidenum">
              <a:rPr lang="en-US" altLang="zh-CN"/>
              <a:pPr>
                <a:defRPr/>
              </a:pPr>
              <a:t>‹#›</a:t>
            </a:fld>
            <a:endParaRPr lang="en-US" altLang="zh-CN"/>
          </a:p>
        </p:txBody>
      </p:sp>
    </p:spTree>
    <p:extLst>
      <p:ext uri="{BB962C8B-B14F-4D97-AF65-F5344CB8AC3E}">
        <p14:creationId xmlns:p14="http://schemas.microsoft.com/office/powerpoint/2010/main" val="2447865388"/>
      </p:ext>
    </p:extLst>
  </p:cSld>
  <p:clrMapOvr>
    <a:masterClrMapping/>
  </p:clrMapOvr>
  <p:transition>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a:defRPr kumimoji="1"/>
            </a:lvl1pPr>
          </a:lstStyle>
          <a:p>
            <a:pPr>
              <a:defRPr/>
            </a:pPr>
            <a:endParaRPr lang="en-US" altLang="zh-CN"/>
          </a:p>
        </p:txBody>
      </p:sp>
      <p:sp>
        <p:nvSpPr>
          <p:cNvPr id="6" name="Rectangle 5"/>
          <p:cNvSpPr>
            <a:spLocks noGrp="1" noChangeArrowheads="1"/>
          </p:cNvSpPr>
          <p:nvPr>
            <p:ph type="ftr" sz="quarter" idx="11"/>
          </p:nvPr>
        </p:nvSpPr>
        <p:spPr/>
        <p:txBody>
          <a:bodyPr/>
          <a:lstStyle>
            <a:lvl1pPr>
              <a:defRPr kumimoji="1"/>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kumimoji="1"/>
            </a:lvl1pPr>
          </a:lstStyle>
          <a:p>
            <a:pPr>
              <a:defRPr/>
            </a:pPr>
            <a:fld id="{545ACC9F-A656-4C46-964E-CDEFE7A71CD3}" type="slidenum">
              <a:rPr lang="en-US" altLang="zh-CN"/>
              <a:pPr>
                <a:defRPr/>
              </a:pPr>
              <a:t>‹#›</a:t>
            </a:fld>
            <a:endParaRPr lang="en-US" altLang="zh-CN"/>
          </a:p>
        </p:txBody>
      </p:sp>
    </p:spTree>
    <p:extLst>
      <p:ext uri="{BB962C8B-B14F-4D97-AF65-F5344CB8AC3E}">
        <p14:creationId xmlns:p14="http://schemas.microsoft.com/office/powerpoint/2010/main" val="2144064841"/>
      </p:ext>
    </p:extLst>
  </p:cSld>
  <p:clrMapOvr>
    <a:masterClrMapping/>
  </p:clrMapOvr>
  <p:transition>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a:defRPr kumimoji="1"/>
            </a:lvl1pPr>
          </a:lstStyle>
          <a:p>
            <a:pPr>
              <a:defRPr/>
            </a:pPr>
            <a:endParaRPr lang="en-US" altLang="zh-CN"/>
          </a:p>
        </p:txBody>
      </p:sp>
      <p:sp>
        <p:nvSpPr>
          <p:cNvPr id="5" name="Rectangle 5"/>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kumimoji="1"/>
            </a:lvl1pPr>
          </a:lstStyle>
          <a:p>
            <a:pPr>
              <a:defRPr/>
            </a:pPr>
            <a:fld id="{326C2454-317B-4254-B328-1152E3A30200}" type="slidenum">
              <a:rPr lang="en-US" altLang="zh-CN"/>
              <a:pPr>
                <a:defRPr/>
              </a:pPr>
              <a:t>‹#›</a:t>
            </a:fld>
            <a:endParaRPr lang="en-US" altLang="zh-CN"/>
          </a:p>
        </p:txBody>
      </p:sp>
    </p:spTree>
    <p:extLst>
      <p:ext uri="{BB962C8B-B14F-4D97-AF65-F5344CB8AC3E}">
        <p14:creationId xmlns:p14="http://schemas.microsoft.com/office/powerpoint/2010/main" val="3092059775"/>
      </p:ext>
    </p:extLst>
  </p:cSld>
  <p:clrMapOvr>
    <a:masterClrMapping/>
  </p:clrMapOvr>
  <p:transition>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a:defRPr kumimoji="1"/>
            </a:lvl1pPr>
          </a:lstStyle>
          <a:p>
            <a:pPr>
              <a:defRPr/>
            </a:pPr>
            <a:endParaRPr lang="en-US" altLang="zh-CN"/>
          </a:p>
        </p:txBody>
      </p:sp>
      <p:sp>
        <p:nvSpPr>
          <p:cNvPr id="5" name="Rectangle 5"/>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kumimoji="1"/>
            </a:lvl1pPr>
          </a:lstStyle>
          <a:p>
            <a:pPr>
              <a:defRPr/>
            </a:pPr>
            <a:fld id="{74556122-441E-4143-8860-264347B3FEEB}" type="slidenum">
              <a:rPr lang="en-US" altLang="zh-CN"/>
              <a:pPr>
                <a:defRPr/>
              </a:pPr>
              <a:t>‹#›</a:t>
            </a:fld>
            <a:endParaRPr lang="en-US" altLang="zh-CN"/>
          </a:p>
        </p:txBody>
      </p:sp>
    </p:spTree>
    <p:extLst>
      <p:ext uri="{BB962C8B-B14F-4D97-AF65-F5344CB8AC3E}">
        <p14:creationId xmlns:p14="http://schemas.microsoft.com/office/powerpoint/2010/main" val="2294314691"/>
      </p:ext>
    </p:extLst>
  </p:cSld>
  <p:clrMapOvr>
    <a:masterClrMapping/>
  </p:clrMapOvr>
  <p:transition>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kumimoji="1" lang="zh-CN" altLang="en-US" sz="2400" smtClean="0">
                  <a:solidFill>
                    <a:srgbClr val="000000"/>
                  </a:solidFill>
                  <a:latin typeface="Tahoma" pitchFamily="34"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kumimoji="1" lang="zh-CN" altLang="en-US" sz="2400" smtClean="0">
                  <a:solidFill>
                    <a:srgbClr val="000000"/>
                  </a:solidFill>
                  <a:latin typeface="Tahoma" pitchFamily="34" charset="0"/>
                </a:endParaRPr>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kumimoji="1" lang="zh-CN" altLang="en-US" sz="2400" smtClean="0">
                  <a:solidFill>
                    <a:srgbClr val="000000"/>
                  </a:solidFill>
                  <a:latin typeface="Tahoma" pitchFamily="34" charset="0"/>
                </a:endParaRPr>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kumimoji="1" lang="zh-CN" altLang="en-US" sz="2400" smtClean="0">
                  <a:solidFill>
                    <a:srgbClr val="000000"/>
                  </a:solidFill>
                  <a:latin typeface="Tahoma" pitchFamily="34"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kumimoji="1" lang="zh-CN" altLang="en-US" sz="2400" smtClean="0">
                <a:solidFill>
                  <a:srgbClr val="000000"/>
                </a:solidFill>
                <a:latin typeface="Tahoma" pitchFamily="34" charset="0"/>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kumimoji="1" lang="zh-CN" altLang="en-US" sz="2400" smtClean="0">
                <a:solidFill>
                  <a:srgbClr val="000000"/>
                </a:solidFill>
                <a:latin typeface="Tahoma" pitchFamily="34"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kumimoji="1" lang="zh-CN" altLang="en-US" sz="2400" smtClean="0">
                <a:solidFill>
                  <a:srgbClr val="000000"/>
                </a:solidFill>
                <a:latin typeface="Tahoma" pitchFamily="34" charset="0"/>
              </a:endParaRPr>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pPr lvl="0"/>
            <a:r>
              <a:rPr lang="zh-CN" altLang="en-US" noProof="0" smtClean="0"/>
              <a:t>单击此处编辑母版标题样式</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lgn="ctr">
              <a:defRPr>
                <a:solidFill>
                  <a:srgbClr val="1C1C1C"/>
                </a:solidFill>
                <a:latin typeface="Arial" charset="0"/>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rgbClr val="1C1C1C"/>
                </a:solidFill>
                <a:latin typeface="Arial" charset="0"/>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rgbClr val="1C1C1C"/>
                </a:solidFill>
                <a:latin typeface="Arial" charset="0"/>
              </a:defRPr>
            </a:lvl1pPr>
          </a:lstStyle>
          <a:p>
            <a:pPr>
              <a:defRPr/>
            </a:pPr>
            <a:fld id="{C5C04849-4929-460C-8F5C-EAF799791EDF}" type="slidenum">
              <a:rPr lang="en-US" altLang="zh-CN"/>
              <a:pPr>
                <a:defRPr/>
              </a:pPr>
              <a:t>‹#›</a:t>
            </a:fld>
            <a:endParaRPr lang="en-US" altLang="zh-CN"/>
          </a:p>
        </p:txBody>
      </p:sp>
    </p:spTree>
    <p:extLst>
      <p:ext uri="{BB962C8B-B14F-4D97-AF65-F5344CB8AC3E}">
        <p14:creationId xmlns:p14="http://schemas.microsoft.com/office/powerpoint/2010/main" val="26114183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lgn="ctr">
              <a:defRPr>
                <a:latin typeface="Arial" charset="0"/>
              </a:defRPr>
            </a:lvl1pPr>
          </a:lstStyle>
          <a:p>
            <a:pPr>
              <a:defRPr/>
            </a:pPr>
            <a:endParaRPr lang="en-US" altLang="zh-CN"/>
          </a:p>
        </p:txBody>
      </p:sp>
      <p:sp>
        <p:nvSpPr>
          <p:cNvPr id="5" name="页脚占位符 4"/>
          <p:cNvSpPr>
            <a:spLocks noGrp="1"/>
          </p:cNvSpPr>
          <p:nvPr>
            <p:ph type="ftr" sz="quarter" idx="11"/>
          </p:nvPr>
        </p:nvSpPr>
        <p:spPr/>
        <p:txBody>
          <a:bodyPr/>
          <a:lstStyle>
            <a:lvl1pPr>
              <a:defRPr>
                <a:latin typeface="Arial" charset="0"/>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atin typeface="Arial" charset="0"/>
              </a:defRPr>
            </a:lvl1pPr>
          </a:lstStyle>
          <a:p>
            <a:pPr>
              <a:defRPr/>
            </a:pPr>
            <a:fld id="{1B8DD2FE-9C08-4334-A43B-49BEF74A3EFA}" type="slidenum">
              <a:rPr lang="en-US" altLang="zh-CN"/>
              <a:pPr>
                <a:defRPr/>
              </a:pPr>
              <a:t>‹#›</a:t>
            </a:fld>
            <a:endParaRPr lang="en-US" altLang="zh-CN"/>
          </a:p>
        </p:txBody>
      </p:sp>
    </p:spTree>
    <p:extLst>
      <p:ext uri="{BB962C8B-B14F-4D97-AF65-F5344CB8AC3E}">
        <p14:creationId xmlns:p14="http://schemas.microsoft.com/office/powerpoint/2010/main" val="18471757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lgn="ctr">
              <a:defRPr>
                <a:latin typeface="Arial" charset="0"/>
              </a:defRPr>
            </a:lvl1pPr>
          </a:lstStyle>
          <a:p>
            <a:pPr>
              <a:defRPr/>
            </a:pPr>
            <a:endParaRPr lang="en-US" altLang="zh-CN"/>
          </a:p>
        </p:txBody>
      </p:sp>
      <p:sp>
        <p:nvSpPr>
          <p:cNvPr id="5" name="页脚占位符 4"/>
          <p:cNvSpPr>
            <a:spLocks noGrp="1"/>
          </p:cNvSpPr>
          <p:nvPr>
            <p:ph type="ftr" sz="quarter" idx="11"/>
          </p:nvPr>
        </p:nvSpPr>
        <p:spPr/>
        <p:txBody>
          <a:bodyPr/>
          <a:lstStyle>
            <a:lvl1pPr>
              <a:defRPr>
                <a:latin typeface="Arial" charset="0"/>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atin typeface="Arial" charset="0"/>
              </a:defRPr>
            </a:lvl1pPr>
          </a:lstStyle>
          <a:p>
            <a:pPr>
              <a:defRPr/>
            </a:pPr>
            <a:fld id="{CDB18685-1DC2-4756-B962-37BFC8E3809B}" type="slidenum">
              <a:rPr lang="en-US" altLang="zh-CN"/>
              <a:pPr>
                <a:defRPr/>
              </a:pPr>
              <a:t>‹#›</a:t>
            </a:fld>
            <a:endParaRPr lang="en-US" altLang="zh-CN"/>
          </a:p>
        </p:txBody>
      </p:sp>
    </p:spTree>
    <p:extLst>
      <p:ext uri="{BB962C8B-B14F-4D97-AF65-F5344CB8AC3E}">
        <p14:creationId xmlns:p14="http://schemas.microsoft.com/office/powerpoint/2010/main" val="26254153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lgn="ctr">
              <a:defRPr>
                <a:latin typeface="Arial" charset="0"/>
              </a:defRPr>
            </a:lvl1pPr>
          </a:lstStyle>
          <a:p>
            <a:pPr>
              <a:defRPr/>
            </a:pPr>
            <a:endParaRPr lang="en-US" altLang="zh-CN"/>
          </a:p>
        </p:txBody>
      </p:sp>
      <p:sp>
        <p:nvSpPr>
          <p:cNvPr id="6" name="页脚占位符 5"/>
          <p:cNvSpPr>
            <a:spLocks noGrp="1"/>
          </p:cNvSpPr>
          <p:nvPr>
            <p:ph type="ftr" sz="quarter" idx="11"/>
          </p:nvPr>
        </p:nvSpPr>
        <p:spPr/>
        <p:txBody>
          <a:bodyPr/>
          <a:lstStyle>
            <a:lvl1pPr>
              <a:defRPr>
                <a:latin typeface="Arial" charset="0"/>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atin typeface="Arial" charset="0"/>
              </a:defRPr>
            </a:lvl1pPr>
          </a:lstStyle>
          <a:p>
            <a:pPr>
              <a:defRPr/>
            </a:pPr>
            <a:fld id="{8F58A300-FB8E-46A3-8898-2AD5B1FDE8F2}" type="slidenum">
              <a:rPr lang="en-US" altLang="zh-CN"/>
              <a:pPr>
                <a:defRPr/>
              </a:pPr>
              <a:t>‹#›</a:t>
            </a:fld>
            <a:endParaRPr lang="en-US" altLang="zh-CN"/>
          </a:p>
        </p:txBody>
      </p:sp>
    </p:spTree>
    <p:extLst>
      <p:ext uri="{BB962C8B-B14F-4D97-AF65-F5344CB8AC3E}">
        <p14:creationId xmlns:p14="http://schemas.microsoft.com/office/powerpoint/2010/main" val="32125946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lgn="ctr">
              <a:defRPr>
                <a:latin typeface="Arial" charset="0"/>
              </a:defRPr>
            </a:lvl1pPr>
          </a:lstStyle>
          <a:p>
            <a:pPr>
              <a:defRPr/>
            </a:pPr>
            <a:endParaRPr lang="en-US" altLang="zh-CN"/>
          </a:p>
        </p:txBody>
      </p:sp>
      <p:sp>
        <p:nvSpPr>
          <p:cNvPr id="8" name="页脚占位符 7"/>
          <p:cNvSpPr>
            <a:spLocks noGrp="1"/>
          </p:cNvSpPr>
          <p:nvPr>
            <p:ph type="ftr" sz="quarter" idx="11"/>
          </p:nvPr>
        </p:nvSpPr>
        <p:spPr/>
        <p:txBody>
          <a:bodyPr/>
          <a:lstStyle>
            <a:lvl1pPr>
              <a:defRPr>
                <a:latin typeface="Arial" charset="0"/>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atin typeface="Arial" charset="0"/>
              </a:defRPr>
            </a:lvl1pPr>
          </a:lstStyle>
          <a:p>
            <a:pPr>
              <a:defRPr/>
            </a:pPr>
            <a:fld id="{11FAA06C-D5A1-4ECF-B60B-68F79404A278}" type="slidenum">
              <a:rPr lang="en-US" altLang="zh-CN"/>
              <a:pPr>
                <a:defRPr/>
              </a:pPr>
              <a:t>‹#›</a:t>
            </a:fld>
            <a:endParaRPr lang="en-US" altLang="zh-CN"/>
          </a:p>
        </p:txBody>
      </p:sp>
    </p:spTree>
    <p:extLst>
      <p:ext uri="{BB962C8B-B14F-4D97-AF65-F5344CB8AC3E}">
        <p14:creationId xmlns:p14="http://schemas.microsoft.com/office/powerpoint/2010/main" val="11750081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lgn="ctr">
              <a:defRPr>
                <a:latin typeface="Arial" charset="0"/>
              </a:defRPr>
            </a:lvl1pPr>
          </a:lstStyle>
          <a:p>
            <a:pPr>
              <a:defRPr/>
            </a:pPr>
            <a:endParaRPr lang="en-US" altLang="zh-CN"/>
          </a:p>
        </p:txBody>
      </p:sp>
      <p:sp>
        <p:nvSpPr>
          <p:cNvPr id="4" name="页脚占位符 3"/>
          <p:cNvSpPr>
            <a:spLocks noGrp="1"/>
          </p:cNvSpPr>
          <p:nvPr>
            <p:ph type="ftr" sz="quarter" idx="11"/>
          </p:nvPr>
        </p:nvSpPr>
        <p:spPr/>
        <p:txBody>
          <a:bodyPr/>
          <a:lstStyle>
            <a:lvl1pPr>
              <a:defRPr>
                <a:latin typeface="Arial" charset="0"/>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atin typeface="Arial" charset="0"/>
              </a:defRPr>
            </a:lvl1pPr>
          </a:lstStyle>
          <a:p>
            <a:pPr>
              <a:defRPr/>
            </a:pPr>
            <a:fld id="{238F836D-6FA6-4730-92B7-26689302B4DF}" type="slidenum">
              <a:rPr lang="en-US" altLang="zh-CN"/>
              <a:pPr>
                <a:defRPr/>
              </a:pPr>
              <a:t>‹#›</a:t>
            </a:fld>
            <a:endParaRPr lang="en-US" altLang="zh-CN"/>
          </a:p>
        </p:txBody>
      </p:sp>
    </p:spTree>
    <p:extLst>
      <p:ext uri="{BB962C8B-B14F-4D97-AF65-F5344CB8AC3E}">
        <p14:creationId xmlns:p14="http://schemas.microsoft.com/office/powerpoint/2010/main" val="408495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kumimoji="1"/>
            </a:lvl1pPr>
          </a:lstStyle>
          <a:p>
            <a:pPr>
              <a:defRPr/>
            </a:pPr>
            <a:endParaRPr lang="en-US" altLang="zh-CN"/>
          </a:p>
        </p:txBody>
      </p:sp>
      <p:sp>
        <p:nvSpPr>
          <p:cNvPr id="6" name="Rectangle 5"/>
          <p:cNvSpPr>
            <a:spLocks noGrp="1" noChangeArrowheads="1"/>
          </p:cNvSpPr>
          <p:nvPr>
            <p:ph type="ftr" sz="quarter" idx="11"/>
          </p:nvPr>
        </p:nvSpPr>
        <p:spPr/>
        <p:txBody>
          <a:bodyPr/>
          <a:lstStyle>
            <a:lvl1pPr>
              <a:defRPr kumimoji="1"/>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kumimoji="1"/>
            </a:lvl1pPr>
          </a:lstStyle>
          <a:p>
            <a:pPr>
              <a:defRPr/>
            </a:pPr>
            <a:fld id="{A970D825-4A30-4F9E-BDAF-236D3CBFA2F1}" type="slidenum">
              <a:rPr lang="en-US" altLang="zh-CN"/>
              <a:pPr>
                <a:defRPr/>
              </a:pPr>
              <a:t>‹#›</a:t>
            </a:fld>
            <a:endParaRPr lang="en-US" altLang="zh-CN"/>
          </a:p>
        </p:txBody>
      </p:sp>
    </p:spTree>
    <p:extLst>
      <p:ext uri="{BB962C8B-B14F-4D97-AF65-F5344CB8AC3E}">
        <p14:creationId xmlns:p14="http://schemas.microsoft.com/office/powerpoint/2010/main" val="41166693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lgn="ctr">
              <a:defRPr>
                <a:latin typeface="Arial" charset="0"/>
              </a:defRPr>
            </a:lvl1pPr>
          </a:lstStyle>
          <a:p>
            <a:pPr>
              <a:defRPr/>
            </a:pPr>
            <a:endParaRPr lang="en-US" altLang="zh-CN"/>
          </a:p>
        </p:txBody>
      </p:sp>
      <p:sp>
        <p:nvSpPr>
          <p:cNvPr id="3" name="页脚占位符 2"/>
          <p:cNvSpPr>
            <a:spLocks noGrp="1"/>
          </p:cNvSpPr>
          <p:nvPr>
            <p:ph type="ftr" sz="quarter" idx="11"/>
          </p:nvPr>
        </p:nvSpPr>
        <p:spPr/>
        <p:txBody>
          <a:bodyPr/>
          <a:lstStyle>
            <a:lvl1pPr>
              <a:defRPr>
                <a:latin typeface="Arial" charset="0"/>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a:latin typeface="Arial" charset="0"/>
              </a:defRPr>
            </a:lvl1pPr>
          </a:lstStyle>
          <a:p>
            <a:pPr>
              <a:defRPr/>
            </a:pPr>
            <a:fld id="{FFFAB302-75F8-405B-A588-F6B65E18C769}" type="slidenum">
              <a:rPr lang="en-US" altLang="zh-CN"/>
              <a:pPr>
                <a:defRPr/>
              </a:pPr>
              <a:t>‹#›</a:t>
            </a:fld>
            <a:endParaRPr lang="en-US" altLang="zh-CN"/>
          </a:p>
        </p:txBody>
      </p:sp>
    </p:spTree>
    <p:extLst>
      <p:ext uri="{BB962C8B-B14F-4D97-AF65-F5344CB8AC3E}">
        <p14:creationId xmlns:p14="http://schemas.microsoft.com/office/powerpoint/2010/main" val="1298198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lgn="ctr">
              <a:defRPr>
                <a:latin typeface="Arial" charset="0"/>
              </a:defRPr>
            </a:lvl1pPr>
          </a:lstStyle>
          <a:p>
            <a:pPr>
              <a:defRPr/>
            </a:pPr>
            <a:endParaRPr lang="en-US" altLang="zh-CN"/>
          </a:p>
        </p:txBody>
      </p:sp>
      <p:sp>
        <p:nvSpPr>
          <p:cNvPr id="6" name="页脚占位符 5"/>
          <p:cNvSpPr>
            <a:spLocks noGrp="1"/>
          </p:cNvSpPr>
          <p:nvPr>
            <p:ph type="ftr" sz="quarter" idx="11"/>
          </p:nvPr>
        </p:nvSpPr>
        <p:spPr/>
        <p:txBody>
          <a:bodyPr/>
          <a:lstStyle>
            <a:lvl1pPr>
              <a:defRPr>
                <a:latin typeface="Arial" charset="0"/>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atin typeface="Arial" charset="0"/>
              </a:defRPr>
            </a:lvl1pPr>
          </a:lstStyle>
          <a:p>
            <a:pPr>
              <a:defRPr/>
            </a:pPr>
            <a:fld id="{5E255EB4-B912-4550-B9F5-262B98A90D0A}" type="slidenum">
              <a:rPr lang="en-US" altLang="zh-CN"/>
              <a:pPr>
                <a:defRPr/>
              </a:pPr>
              <a:t>‹#›</a:t>
            </a:fld>
            <a:endParaRPr lang="en-US" altLang="zh-CN"/>
          </a:p>
        </p:txBody>
      </p:sp>
    </p:spTree>
    <p:extLst>
      <p:ext uri="{BB962C8B-B14F-4D97-AF65-F5344CB8AC3E}">
        <p14:creationId xmlns:p14="http://schemas.microsoft.com/office/powerpoint/2010/main" val="338046502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lgn="ctr">
              <a:defRPr>
                <a:latin typeface="Arial" charset="0"/>
              </a:defRPr>
            </a:lvl1pPr>
          </a:lstStyle>
          <a:p>
            <a:pPr>
              <a:defRPr/>
            </a:pPr>
            <a:endParaRPr lang="en-US" altLang="zh-CN"/>
          </a:p>
        </p:txBody>
      </p:sp>
      <p:sp>
        <p:nvSpPr>
          <p:cNvPr id="6" name="页脚占位符 5"/>
          <p:cNvSpPr>
            <a:spLocks noGrp="1"/>
          </p:cNvSpPr>
          <p:nvPr>
            <p:ph type="ftr" sz="quarter" idx="11"/>
          </p:nvPr>
        </p:nvSpPr>
        <p:spPr/>
        <p:txBody>
          <a:bodyPr/>
          <a:lstStyle>
            <a:lvl1pPr>
              <a:defRPr>
                <a:latin typeface="Arial" charset="0"/>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atin typeface="Arial" charset="0"/>
              </a:defRPr>
            </a:lvl1pPr>
          </a:lstStyle>
          <a:p>
            <a:pPr>
              <a:defRPr/>
            </a:pPr>
            <a:fld id="{242D3B34-5339-461B-9861-6011D516B35E}" type="slidenum">
              <a:rPr lang="en-US" altLang="zh-CN"/>
              <a:pPr>
                <a:defRPr/>
              </a:pPr>
              <a:t>‹#›</a:t>
            </a:fld>
            <a:endParaRPr lang="en-US" altLang="zh-CN"/>
          </a:p>
        </p:txBody>
      </p:sp>
    </p:spTree>
    <p:extLst>
      <p:ext uri="{BB962C8B-B14F-4D97-AF65-F5344CB8AC3E}">
        <p14:creationId xmlns:p14="http://schemas.microsoft.com/office/powerpoint/2010/main" val="3325383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lgn="ctr">
              <a:defRPr>
                <a:latin typeface="Arial" charset="0"/>
              </a:defRPr>
            </a:lvl1pPr>
          </a:lstStyle>
          <a:p>
            <a:pPr>
              <a:defRPr/>
            </a:pPr>
            <a:endParaRPr lang="en-US" altLang="zh-CN"/>
          </a:p>
        </p:txBody>
      </p:sp>
      <p:sp>
        <p:nvSpPr>
          <p:cNvPr id="5" name="页脚占位符 4"/>
          <p:cNvSpPr>
            <a:spLocks noGrp="1"/>
          </p:cNvSpPr>
          <p:nvPr>
            <p:ph type="ftr" sz="quarter" idx="11"/>
          </p:nvPr>
        </p:nvSpPr>
        <p:spPr/>
        <p:txBody>
          <a:bodyPr/>
          <a:lstStyle>
            <a:lvl1pPr>
              <a:defRPr>
                <a:latin typeface="Arial" charset="0"/>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atin typeface="Arial" charset="0"/>
              </a:defRPr>
            </a:lvl1pPr>
          </a:lstStyle>
          <a:p>
            <a:pPr>
              <a:defRPr/>
            </a:pPr>
            <a:fld id="{708092D5-F78F-408B-B0D4-3A233498FF74}" type="slidenum">
              <a:rPr lang="en-US" altLang="zh-CN"/>
              <a:pPr>
                <a:defRPr/>
              </a:pPr>
              <a:t>‹#›</a:t>
            </a:fld>
            <a:endParaRPr lang="en-US" altLang="zh-CN"/>
          </a:p>
        </p:txBody>
      </p:sp>
    </p:spTree>
    <p:extLst>
      <p:ext uri="{BB962C8B-B14F-4D97-AF65-F5344CB8AC3E}">
        <p14:creationId xmlns:p14="http://schemas.microsoft.com/office/powerpoint/2010/main" val="21054629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lgn="ctr">
              <a:defRPr>
                <a:latin typeface="Arial" charset="0"/>
              </a:defRPr>
            </a:lvl1pPr>
          </a:lstStyle>
          <a:p>
            <a:pPr>
              <a:defRPr/>
            </a:pPr>
            <a:endParaRPr lang="en-US" altLang="zh-CN"/>
          </a:p>
        </p:txBody>
      </p:sp>
      <p:sp>
        <p:nvSpPr>
          <p:cNvPr id="5" name="页脚占位符 4"/>
          <p:cNvSpPr>
            <a:spLocks noGrp="1"/>
          </p:cNvSpPr>
          <p:nvPr>
            <p:ph type="ftr" sz="quarter" idx="11"/>
          </p:nvPr>
        </p:nvSpPr>
        <p:spPr/>
        <p:txBody>
          <a:bodyPr/>
          <a:lstStyle>
            <a:lvl1pPr>
              <a:defRPr>
                <a:latin typeface="Arial" charset="0"/>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atin typeface="Arial" charset="0"/>
              </a:defRPr>
            </a:lvl1pPr>
          </a:lstStyle>
          <a:p>
            <a:pPr>
              <a:defRPr/>
            </a:pPr>
            <a:fld id="{8D77700F-9EA3-458A-9CFF-01A9E4CE6B36}" type="slidenum">
              <a:rPr lang="en-US" altLang="zh-CN"/>
              <a:pPr>
                <a:defRPr/>
              </a:pPr>
              <a:t>‹#›</a:t>
            </a:fld>
            <a:endParaRPr lang="en-US" altLang="zh-CN"/>
          </a:p>
        </p:txBody>
      </p:sp>
    </p:spTree>
    <p:extLst>
      <p:ext uri="{BB962C8B-B14F-4D97-AF65-F5344CB8AC3E}">
        <p14:creationId xmlns:p14="http://schemas.microsoft.com/office/powerpoint/2010/main" val="16772104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grpSp>
      </p:grpSp>
      <p:sp>
        <p:nvSpPr>
          <p:cNvPr id="7187" name="Rectangle 19"/>
          <p:cNvSpPr>
            <a:spLocks noGrp="1" noChangeArrowheads="1"/>
          </p:cNvSpPr>
          <p:nvPr>
            <p:ph type="ctrTitle"/>
          </p:nvPr>
        </p:nvSpPr>
        <p:spPr>
          <a:xfrm>
            <a:off x="1905000" y="1828800"/>
            <a:ext cx="6705600" cy="2209800"/>
          </a:xfrm>
        </p:spPr>
        <p:txBody>
          <a:bodyPr/>
          <a:lstStyle>
            <a:lvl1pPr>
              <a:defRPr b="1">
                <a:solidFill>
                  <a:srgbClr val="FFFFFF"/>
                </a:solidFill>
                <a:ea typeface="华文新魏" pitchFamily="2" charset="-122"/>
              </a:defRPr>
            </a:lvl1pPr>
          </a:lstStyle>
          <a:p>
            <a:r>
              <a:rPr lang="en-US" altLang="zh-CN"/>
              <a:t>        </a:t>
            </a:r>
            <a:r>
              <a:rPr lang="zh-CN" altLang="en-US"/>
              <a:t>马克思主义</a:t>
            </a:r>
            <a:br>
              <a:rPr lang="zh-CN" altLang="en-US"/>
            </a:br>
            <a:r>
              <a:rPr lang="zh-CN" altLang="en-US"/>
              <a:t>               基本原理概论</a:t>
            </a:r>
          </a:p>
        </p:txBody>
      </p:sp>
      <p:sp>
        <p:nvSpPr>
          <p:cNvPr id="718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b="1">
                <a:solidFill>
                  <a:schemeClr val="bg2"/>
                </a:solidFill>
                <a:latin typeface="仿宋_GB2312" pitchFamily="49" charset="-122"/>
                <a:ea typeface="仿宋_GB2312" pitchFamily="49" charset="-122"/>
              </a:defRPr>
            </a:lvl1pPr>
          </a:lstStyle>
          <a:p>
            <a:r>
              <a:rPr lang="en-US" altLang="zh-CN"/>
              <a:t>Makesi zhuyi </a:t>
            </a:r>
          </a:p>
          <a:p>
            <a:r>
              <a:rPr lang="en-US" altLang="zh-CN"/>
              <a:t>         jiben yuanli gailun</a:t>
            </a:r>
          </a:p>
        </p:txBody>
      </p:sp>
      <p:sp>
        <p:nvSpPr>
          <p:cNvPr id="18" name="Rectangle 16"/>
          <p:cNvSpPr>
            <a:spLocks noGrp="1" noChangeArrowheads="1"/>
          </p:cNvSpPr>
          <p:nvPr>
            <p:ph type="dt" sz="half" idx="10"/>
          </p:nvPr>
        </p:nvSpPr>
        <p:spPr>
          <a:xfrm>
            <a:off x="457200" y="6248400"/>
            <a:ext cx="2133600" cy="457200"/>
          </a:xfrm>
        </p:spPr>
        <p:txBody>
          <a:bodyPr/>
          <a:lstStyle>
            <a:lvl1pPr algn="ctr">
              <a:defRPr kumimoji="1"/>
            </a:lvl1pPr>
          </a:lstStyle>
          <a:p>
            <a:pPr>
              <a:defRPr/>
            </a:pPr>
            <a:fld id="{87E476FB-281A-4C4D-A4F7-443BA0E8FE51}" type="datetimeFigureOut">
              <a:rPr lang="en-US" altLang="zh-CN"/>
              <a:pPr>
                <a:defRPr/>
              </a:pPr>
              <a:t>11/3/2016</a:t>
            </a:fld>
            <a:endParaRPr lang="en-US" altLang="zh-CN"/>
          </a:p>
        </p:txBody>
      </p:sp>
      <p:sp>
        <p:nvSpPr>
          <p:cNvPr id="19" name="Rectangle 17"/>
          <p:cNvSpPr>
            <a:spLocks noGrp="1" noChangeArrowheads="1"/>
          </p:cNvSpPr>
          <p:nvPr>
            <p:ph type="ftr" sz="quarter" idx="11"/>
          </p:nvPr>
        </p:nvSpPr>
        <p:spPr>
          <a:xfrm>
            <a:off x="3429000" y="6172200"/>
            <a:ext cx="2895600" cy="457200"/>
          </a:xfrm>
        </p:spPr>
        <p:txBody>
          <a:bodyPr/>
          <a:lstStyle>
            <a:lvl1pPr>
              <a:defRPr kumimoji="1">
                <a:latin typeface="Arial" charset="0"/>
              </a:defRPr>
            </a:lvl1pPr>
          </a:lstStyle>
          <a:p>
            <a:pPr>
              <a:defRPr/>
            </a:pPr>
            <a:r>
              <a:rPr lang="zh-CN" altLang="en-US"/>
              <a:t>陇桥学院  主讲教师沈俊花</a:t>
            </a:r>
          </a:p>
        </p:txBody>
      </p:sp>
      <p:sp>
        <p:nvSpPr>
          <p:cNvPr id="20" name="Rectangle 18"/>
          <p:cNvSpPr>
            <a:spLocks noGrp="1" noChangeArrowheads="1"/>
          </p:cNvSpPr>
          <p:nvPr>
            <p:ph type="sldNum" sz="quarter" idx="12"/>
          </p:nvPr>
        </p:nvSpPr>
        <p:spPr/>
        <p:txBody>
          <a:bodyPr/>
          <a:lstStyle>
            <a:lvl1pPr>
              <a:defRPr kumimoji="1"/>
            </a:lvl1pPr>
          </a:lstStyle>
          <a:p>
            <a:pPr>
              <a:defRPr/>
            </a:pPr>
            <a:fld id="{1DF6F724-7D81-4252-A8D7-468F513D5423}" type="slidenum">
              <a:rPr lang="en-US" altLang="zh-CN"/>
              <a:pPr>
                <a:defRPr/>
              </a:pPr>
              <a:t>‹#›</a:t>
            </a:fld>
            <a:endParaRPr lang="en-US" altLang="zh-CN"/>
          </a:p>
        </p:txBody>
      </p:sp>
    </p:spTree>
    <p:extLst>
      <p:ext uri="{BB962C8B-B14F-4D97-AF65-F5344CB8AC3E}">
        <p14:creationId xmlns:p14="http://schemas.microsoft.com/office/powerpoint/2010/main" val="22609495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p:txBody>
          <a:bodyPr/>
          <a:lstStyle>
            <a:lvl1pPr>
              <a:defRPr kumimoji="1">
                <a:latin typeface="Arial" charset="0"/>
              </a:defRPr>
            </a:lvl1pPr>
          </a:lstStyle>
          <a:p>
            <a:pPr>
              <a:defRPr/>
            </a:pPr>
            <a:r>
              <a:rPr lang="zh-CN" altLang="en-US"/>
              <a:t>陇桥学院  主讲教师沈俊花</a:t>
            </a:r>
          </a:p>
        </p:txBody>
      </p:sp>
      <p:sp>
        <p:nvSpPr>
          <p:cNvPr id="5" name="Rectangle 3"/>
          <p:cNvSpPr>
            <a:spLocks noGrp="1" noChangeArrowheads="1"/>
          </p:cNvSpPr>
          <p:nvPr>
            <p:ph type="sldNum" sz="quarter" idx="11"/>
          </p:nvPr>
        </p:nvSpPr>
        <p:spPr/>
        <p:txBody>
          <a:bodyPr/>
          <a:lstStyle>
            <a:lvl1pPr>
              <a:defRPr kumimoji="1"/>
            </a:lvl1pPr>
          </a:lstStyle>
          <a:p>
            <a:pPr>
              <a:defRPr/>
            </a:pPr>
            <a:fld id="{48ECBF3D-E0B8-4FA3-A27A-72E8616A3CF0}" type="slidenum">
              <a:rPr lang="en-US" altLang="zh-CN"/>
              <a:pPr>
                <a:defRPr/>
              </a:pPr>
              <a:t>‹#›</a:t>
            </a:fld>
            <a:endParaRPr lang="en-US" altLang="zh-CN"/>
          </a:p>
        </p:txBody>
      </p:sp>
      <p:sp>
        <p:nvSpPr>
          <p:cNvPr id="6" name="Rectangle 16"/>
          <p:cNvSpPr>
            <a:spLocks noGrp="1" noChangeArrowheads="1"/>
          </p:cNvSpPr>
          <p:nvPr>
            <p:ph type="dt" sz="half" idx="12"/>
          </p:nvPr>
        </p:nvSpPr>
        <p:spPr/>
        <p:txBody>
          <a:bodyPr/>
          <a:lstStyle>
            <a:lvl1pPr algn="ctr">
              <a:defRPr kumimoji="1"/>
            </a:lvl1pPr>
          </a:lstStyle>
          <a:p>
            <a:pPr>
              <a:defRPr/>
            </a:pPr>
            <a:fld id="{3FE21A59-F2BF-4C26-BCC7-05FE7E59F84C}" type="datetimeFigureOut">
              <a:rPr lang="en-US" altLang="zh-CN"/>
              <a:pPr>
                <a:defRPr/>
              </a:pPr>
              <a:t>11/3/2016</a:t>
            </a:fld>
            <a:endParaRPr lang="en-US" altLang="zh-CN"/>
          </a:p>
        </p:txBody>
      </p:sp>
    </p:spTree>
    <p:extLst>
      <p:ext uri="{BB962C8B-B14F-4D97-AF65-F5344CB8AC3E}">
        <p14:creationId xmlns:p14="http://schemas.microsoft.com/office/powerpoint/2010/main" val="54060132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p:txBody>
          <a:bodyPr/>
          <a:lstStyle>
            <a:lvl1pPr>
              <a:defRPr kumimoji="1">
                <a:latin typeface="Arial" charset="0"/>
              </a:defRPr>
            </a:lvl1pPr>
          </a:lstStyle>
          <a:p>
            <a:pPr>
              <a:defRPr/>
            </a:pPr>
            <a:r>
              <a:rPr lang="zh-CN" altLang="en-US"/>
              <a:t>陇桥学院  主讲教师沈俊花</a:t>
            </a:r>
          </a:p>
        </p:txBody>
      </p:sp>
      <p:sp>
        <p:nvSpPr>
          <p:cNvPr id="5" name="Rectangle 3"/>
          <p:cNvSpPr>
            <a:spLocks noGrp="1" noChangeArrowheads="1"/>
          </p:cNvSpPr>
          <p:nvPr>
            <p:ph type="sldNum" sz="quarter" idx="11"/>
          </p:nvPr>
        </p:nvSpPr>
        <p:spPr/>
        <p:txBody>
          <a:bodyPr/>
          <a:lstStyle>
            <a:lvl1pPr>
              <a:defRPr kumimoji="1"/>
            </a:lvl1pPr>
          </a:lstStyle>
          <a:p>
            <a:pPr>
              <a:defRPr/>
            </a:pPr>
            <a:fld id="{22D9D0AF-9A18-408D-A047-AF78A4AF6EA8}" type="slidenum">
              <a:rPr lang="en-US" altLang="zh-CN"/>
              <a:pPr>
                <a:defRPr/>
              </a:pPr>
              <a:t>‹#›</a:t>
            </a:fld>
            <a:endParaRPr lang="en-US" altLang="zh-CN"/>
          </a:p>
        </p:txBody>
      </p:sp>
      <p:sp>
        <p:nvSpPr>
          <p:cNvPr id="6" name="Rectangle 16"/>
          <p:cNvSpPr>
            <a:spLocks noGrp="1" noChangeArrowheads="1"/>
          </p:cNvSpPr>
          <p:nvPr>
            <p:ph type="dt" sz="half" idx="12"/>
          </p:nvPr>
        </p:nvSpPr>
        <p:spPr/>
        <p:txBody>
          <a:bodyPr/>
          <a:lstStyle>
            <a:lvl1pPr algn="ctr">
              <a:defRPr kumimoji="1"/>
            </a:lvl1pPr>
          </a:lstStyle>
          <a:p>
            <a:pPr>
              <a:defRPr/>
            </a:pPr>
            <a:fld id="{CEFCAFEA-6F9B-44AA-87DB-458009754348}" type="datetimeFigureOut">
              <a:rPr lang="en-US" altLang="zh-CN"/>
              <a:pPr>
                <a:defRPr/>
              </a:pPr>
              <a:t>11/3/2016</a:t>
            </a:fld>
            <a:endParaRPr lang="en-US" altLang="zh-CN"/>
          </a:p>
        </p:txBody>
      </p:sp>
    </p:spTree>
    <p:extLst>
      <p:ext uri="{BB962C8B-B14F-4D97-AF65-F5344CB8AC3E}">
        <p14:creationId xmlns:p14="http://schemas.microsoft.com/office/powerpoint/2010/main" val="208166801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p:txBody>
          <a:bodyPr/>
          <a:lstStyle>
            <a:lvl1pPr>
              <a:defRPr kumimoji="1">
                <a:latin typeface="Arial" charset="0"/>
              </a:defRPr>
            </a:lvl1pPr>
          </a:lstStyle>
          <a:p>
            <a:pPr>
              <a:defRPr/>
            </a:pPr>
            <a:r>
              <a:rPr lang="zh-CN" altLang="en-US"/>
              <a:t>陇桥学院  主讲教师沈俊花</a:t>
            </a:r>
          </a:p>
        </p:txBody>
      </p:sp>
      <p:sp>
        <p:nvSpPr>
          <p:cNvPr id="6" name="Rectangle 3"/>
          <p:cNvSpPr>
            <a:spLocks noGrp="1" noChangeArrowheads="1"/>
          </p:cNvSpPr>
          <p:nvPr>
            <p:ph type="sldNum" sz="quarter" idx="11"/>
          </p:nvPr>
        </p:nvSpPr>
        <p:spPr/>
        <p:txBody>
          <a:bodyPr/>
          <a:lstStyle>
            <a:lvl1pPr>
              <a:defRPr kumimoji="1"/>
            </a:lvl1pPr>
          </a:lstStyle>
          <a:p>
            <a:pPr>
              <a:defRPr/>
            </a:pPr>
            <a:fld id="{4CF180B3-1FC5-4E24-AA2A-CC6FFC1622D9}" type="slidenum">
              <a:rPr lang="en-US" altLang="zh-CN"/>
              <a:pPr>
                <a:defRPr/>
              </a:pPr>
              <a:t>‹#›</a:t>
            </a:fld>
            <a:endParaRPr lang="en-US" altLang="zh-CN"/>
          </a:p>
        </p:txBody>
      </p:sp>
      <p:sp>
        <p:nvSpPr>
          <p:cNvPr id="7" name="Rectangle 16"/>
          <p:cNvSpPr>
            <a:spLocks noGrp="1" noChangeArrowheads="1"/>
          </p:cNvSpPr>
          <p:nvPr>
            <p:ph type="dt" sz="half" idx="12"/>
          </p:nvPr>
        </p:nvSpPr>
        <p:spPr/>
        <p:txBody>
          <a:bodyPr/>
          <a:lstStyle>
            <a:lvl1pPr algn="ctr">
              <a:defRPr kumimoji="1"/>
            </a:lvl1pPr>
          </a:lstStyle>
          <a:p>
            <a:pPr>
              <a:defRPr/>
            </a:pPr>
            <a:fld id="{4D9095DE-0C06-4E27-8E4B-58174720E000}" type="datetimeFigureOut">
              <a:rPr lang="en-US" altLang="zh-CN"/>
              <a:pPr>
                <a:defRPr/>
              </a:pPr>
              <a:t>11/3/2016</a:t>
            </a:fld>
            <a:endParaRPr lang="en-US" altLang="zh-CN"/>
          </a:p>
        </p:txBody>
      </p:sp>
    </p:spTree>
    <p:extLst>
      <p:ext uri="{BB962C8B-B14F-4D97-AF65-F5344CB8AC3E}">
        <p14:creationId xmlns:p14="http://schemas.microsoft.com/office/powerpoint/2010/main" val="25082375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p:txBody>
          <a:bodyPr/>
          <a:lstStyle>
            <a:lvl1pPr>
              <a:defRPr kumimoji="1">
                <a:latin typeface="Arial" charset="0"/>
              </a:defRPr>
            </a:lvl1pPr>
          </a:lstStyle>
          <a:p>
            <a:pPr>
              <a:defRPr/>
            </a:pPr>
            <a:r>
              <a:rPr lang="zh-CN" altLang="en-US"/>
              <a:t>陇桥学院  主讲教师沈俊花</a:t>
            </a:r>
          </a:p>
        </p:txBody>
      </p:sp>
      <p:sp>
        <p:nvSpPr>
          <p:cNvPr id="8" name="Rectangle 3"/>
          <p:cNvSpPr>
            <a:spLocks noGrp="1" noChangeArrowheads="1"/>
          </p:cNvSpPr>
          <p:nvPr>
            <p:ph type="sldNum" sz="quarter" idx="11"/>
          </p:nvPr>
        </p:nvSpPr>
        <p:spPr/>
        <p:txBody>
          <a:bodyPr/>
          <a:lstStyle>
            <a:lvl1pPr>
              <a:defRPr kumimoji="1"/>
            </a:lvl1pPr>
          </a:lstStyle>
          <a:p>
            <a:pPr>
              <a:defRPr/>
            </a:pPr>
            <a:fld id="{770B1FE9-D854-4C72-99A5-E53103B02009}" type="slidenum">
              <a:rPr lang="en-US" altLang="zh-CN"/>
              <a:pPr>
                <a:defRPr/>
              </a:pPr>
              <a:t>‹#›</a:t>
            </a:fld>
            <a:endParaRPr lang="en-US" altLang="zh-CN"/>
          </a:p>
        </p:txBody>
      </p:sp>
      <p:sp>
        <p:nvSpPr>
          <p:cNvPr id="9" name="Rectangle 16"/>
          <p:cNvSpPr>
            <a:spLocks noGrp="1" noChangeArrowheads="1"/>
          </p:cNvSpPr>
          <p:nvPr>
            <p:ph type="dt" sz="half" idx="12"/>
          </p:nvPr>
        </p:nvSpPr>
        <p:spPr/>
        <p:txBody>
          <a:bodyPr/>
          <a:lstStyle>
            <a:lvl1pPr algn="ctr">
              <a:defRPr kumimoji="1"/>
            </a:lvl1pPr>
          </a:lstStyle>
          <a:p>
            <a:pPr>
              <a:defRPr/>
            </a:pPr>
            <a:fld id="{308DE576-3548-48A1-9142-A4B770EE7BB4}" type="datetimeFigureOut">
              <a:rPr lang="en-US" altLang="zh-CN"/>
              <a:pPr>
                <a:defRPr/>
              </a:pPr>
              <a:t>11/3/2016</a:t>
            </a:fld>
            <a:endParaRPr lang="en-US" altLang="zh-CN"/>
          </a:p>
        </p:txBody>
      </p:sp>
    </p:spTree>
    <p:extLst>
      <p:ext uri="{BB962C8B-B14F-4D97-AF65-F5344CB8AC3E}">
        <p14:creationId xmlns:p14="http://schemas.microsoft.com/office/powerpoint/2010/main" val="850750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kumimoji="1"/>
            </a:lvl1pPr>
          </a:lstStyle>
          <a:p>
            <a:pPr>
              <a:defRPr/>
            </a:pPr>
            <a:endParaRPr lang="en-US" altLang="zh-CN"/>
          </a:p>
        </p:txBody>
      </p:sp>
      <p:sp>
        <p:nvSpPr>
          <p:cNvPr id="8" name="Rectangle 5"/>
          <p:cNvSpPr>
            <a:spLocks noGrp="1" noChangeArrowheads="1"/>
          </p:cNvSpPr>
          <p:nvPr>
            <p:ph type="ftr" sz="quarter" idx="11"/>
          </p:nvPr>
        </p:nvSpPr>
        <p:spPr/>
        <p:txBody>
          <a:bodyPr/>
          <a:lstStyle>
            <a:lvl1pPr>
              <a:defRPr kumimoji="1"/>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kumimoji="1"/>
            </a:lvl1pPr>
          </a:lstStyle>
          <a:p>
            <a:pPr>
              <a:defRPr/>
            </a:pPr>
            <a:fld id="{0ECFC6DD-7A08-417F-A8D0-54910E7842A4}" type="slidenum">
              <a:rPr lang="en-US" altLang="zh-CN"/>
              <a:pPr>
                <a:defRPr/>
              </a:pPr>
              <a:t>‹#›</a:t>
            </a:fld>
            <a:endParaRPr lang="en-US" altLang="zh-CN"/>
          </a:p>
        </p:txBody>
      </p:sp>
    </p:spTree>
    <p:extLst>
      <p:ext uri="{BB962C8B-B14F-4D97-AF65-F5344CB8AC3E}">
        <p14:creationId xmlns:p14="http://schemas.microsoft.com/office/powerpoint/2010/main" val="209934892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p:txBody>
          <a:bodyPr/>
          <a:lstStyle>
            <a:lvl1pPr>
              <a:defRPr kumimoji="1">
                <a:latin typeface="Arial" charset="0"/>
              </a:defRPr>
            </a:lvl1pPr>
          </a:lstStyle>
          <a:p>
            <a:pPr>
              <a:defRPr/>
            </a:pPr>
            <a:r>
              <a:rPr lang="zh-CN" altLang="en-US"/>
              <a:t>陇桥学院  主讲教师沈俊花</a:t>
            </a:r>
          </a:p>
        </p:txBody>
      </p:sp>
      <p:sp>
        <p:nvSpPr>
          <p:cNvPr id="4" name="Rectangle 3"/>
          <p:cNvSpPr>
            <a:spLocks noGrp="1" noChangeArrowheads="1"/>
          </p:cNvSpPr>
          <p:nvPr>
            <p:ph type="sldNum" sz="quarter" idx="11"/>
          </p:nvPr>
        </p:nvSpPr>
        <p:spPr/>
        <p:txBody>
          <a:bodyPr/>
          <a:lstStyle>
            <a:lvl1pPr>
              <a:defRPr kumimoji="1"/>
            </a:lvl1pPr>
          </a:lstStyle>
          <a:p>
            <a:pPr>
              <a:defRPr/>
            </a:pPr>
            <a:fld id="{E79B4D0E-D085-4760-B258-C17F164FA276}" type="slidenum">
              <a:rPr lang="en-US" altLang="zh-CN"/>
              <a:pPr>
                <a:defRPr/>
              </a:pPr>
              <a:t>‹#›</a:t>
            </a:fld>
            <a:endParaRPr lang="en-US" altLang="zh-CN"/>
          </a:p>
        </p:txBody>
      </p:sp>
      <p:sp>
        <p:nvSpPr>
          <p:cNvPr id="5" name="Rectangle 16"/>
          <p:cNvSpPr>
            <a:spLocks noGrp="1" noChangeArrowheads="1"/>
          </p:cNvSpPr>
          <p:nvPr>
            <p:ph type="dt" sz="half" idx="12"/>
          </p:nvPr>
        </p:nvSpPr>
        <p:spPr/>
        <p:txBody>
          <a:bodyPr/>
          <a:lstStyle>
            <a:lvl1pPr algn="ctr">
              <a:defRPr kumimoji="1"/>
            </a:lvl1pPr>
          </a:lstStyle>
          <a:p>
            <a:pPr>
              <a:defRPr/>
            </a:pPr>
            <a:fld id="{45D6405E-3CD4-44F6-8A34-D20F70D71243}" type="datetimeFigureOut">
              <a:rPr lang="en-US" altLang="zh-CN"/>
              <a:pPr>
                <a:defRPr/>
              </a:pPr>
              <a:t>11/3/2016</a:t>
            </a:fld>
            <a:endParaRPr lang="en-US" altLang="zh-CN"/>
          </a:p>
        </p:txBody>
      </p:sp>
    </p:spTree>
    <p:extLst>
      <p:ext uri="{BB962C8B-B14F-4D97-AF65-F5344CB8AC3E}">
        <p14:creationId xmlns:p14="http://schemas.microsoft.com/office/powerpoint/2010/main" val="10178302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kumimoji="1">
                <a:latin typeface="Arial" charset="0"/>
              </a:defRPr>
            </a:lvl1pPr>
          </a:lstStyle>
          <a:p>
            <a:pPr>
              <a:defRPr/>
            </a:pPr>
            <a:r>
              <a:rPr lang="zh-CN" altLang="en-US"/>
              <a:t>陇桥学院  主讲教师沈俊花</a:t>
            </a:r>
          </a:p>
        </p:txBody>
      </p:sp>
      <p:sp>
        <p:nvSpPr>
          <p:cNvPr id="3" name="Rectangle 3"/>
          <p:cNvSpPr>
            <a:spLocks noGrp="1" noChangeArrowheads="1"/>
          </p:cNvSpPr>
          <p:nvPr>
            <p:ph type="sldNum" sz="quarter" idx="11"/>
          </p:nvPr>
        </p:nvSpPr>
        <p:spPr/>
        <p:txBody>
          <a:bodyPr/>
          <a:lstStyle>
            <a:lvl1pPr>
              <a:defRPr kumimoji="1"/>
            </a:lvl1pPr>
          </a:lstStyle>
          <a:p>
            <a:pPr>
              <a:defRPr/>
            </a:pPr>
            <a:fld id="{DD049D74-854A-45BE-8F16-85E23B1C1B64}" type="slidenum">
              <a:rPr lang="en-US" altLang="zh-CN"/>
              <a:pPr>
                <a:defRPr/>
              </a:pPr>
              <a:t>‹#›</a:t>
            </a:fld>
            <a:endParaRPr lang="en-US" altLang="zh-CN"/>
          </a:p>
        </p:txBody>
      </p:sp>
      <p:sp>
        <p:nvSpPr>
          <p:cNvPr id="4" name="Rectangle 16"/>
          <p:cNvSpPr>
            <a:spLocks noGrp="1" noChangeArrowheads="1"/>
          </p:cNvSpPr>
          <p:nvPr>
            <p:ph type="dt" sz="half" idx="12"/>
          </p:nvPr>
        </p:nvSpPr>
        <p:spPr/>
        <p:txBody>
          <a:bodyPr/>
          <a:lstStyle>
            <a:lvl1pPr algn="ctr">
              <a:defRPr kumimoji="1"/>
            </a:lvl1pPr>
          </a:lstStyle>
          <a:p>
            <a:pPr>
              <a:defRPr/>
            </a:pPr>
            <a:fld id="{A69FC885-5C1E-4C67-9EC8-F11B4BEA6DB4}" type="datetimeFigureOut">
              <a:rPr lang="en-US" altLang="zh-CN"/>
              <a:pPr>
                <a:defRPr/>
              </a:pPr>
              <a:t>11/3/2016</a:t>
            </a:fld>
            <a:endParaRPr lang="en-US" altLang="zh-CN"/>
          </a:p>
        </p:txBody>
      </p:sp>
    </p:spTree>
    <p:extLst>
      <p:ext uri="{BB962C8B-B14F-4D97-AF65-F5344CB8AC3E}">
        <p14:creationId xmlns:p14="http://schemas.microsoft.com/office/powerpoint/2010/main" val="303454364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p:txBody>
          <a:bodyPr/>
          <a:lstStyle>
            <a:lvl1pPr>
              <a:defRPr kumimoji="1">
                <a:latin typeface="Arial" charset="0"/>
              </a:defRPr>
            </a:lvl1pPr>
          </a:lstStyle>
          <a:p>
            <a:pPr>
              <a:defRPr/>
            </a:pPr>
            <a:r>
              <a:rPr lang="zh-CN" altLang="en-US"/>
              <a:t>陇桥学院  主讲教师沈俊花</a:t>
            </a:r>
          </a:p>
        </p:txBody>
      </p:sp>
      <p:sp>
        <p:nvSpPr>
          <p:cNvPr id="6" name="Rectangle 3"/>
          <p:cNvSpPr>
            <a:spLocks noGrp="1" noChangeArrowheads="1"/>
          </p:cNvSpPr>
          <p:nvPr>
            <p:ph type="sldNum" sz="quarter" idx="11"/>
          </p:nvPr>
        </p:nvSpPr>
        <p:spPr/>
        <p:txBody>
          <a:bodyPr/>
          <a:lstStyle>
            <a:lvl1pPr>
              <a:defRPr kumimoji="1"/>
            </a:lvl1pPr>
          </a:lstStyle>
          <a:p>
            <a:pPr>
              <a:defRPr/>
            </a:pPr>
            <a:fld id="{6E49AE8E-7AD0-4E10-B5AE-AA335B0352A7}" type="slidenum">
              <a:rPr lang="en-US" altLang="zh-CN"/>
              <a:pPr>
                <a:defRPr/>
              </a:pPr>
              <a:t>‹#›</a:t>
            </a:fld>
            <a:endParaRPr lang="en-US" altLang="zh-CN"/>
          </a:p>
        </p:txBody>
      </p:sp>
      <p:sp>
        <p:nvSpPr>
          <p:cNvPr id="7" name="Rectangle 16"/>
          <p:cNvSpPr>
            <a:spLocks noGrp="1" noChangeArrowheads="1"/>
          </p:cNvSpPr>
          <p:nvPr>
            <p:ph type="dt" sz="half" idx="12"/>
          </p:nvPr>
        </p:nvSpPr>
        <p:spPr/>
        <p:txBody>
          <a:bodyPr/>
          <a:lstStyle>
            <a:lvl1pPr algn="ctr">
              <a:defRPr kumimoji="1"/>
            </a:lvl1pPr>
          </a:lstStyle>
          <a:p>
            <a:pPr>
              <a:defRPr/>
            </a:pPr>
            <a:fld id="{C72461A1-3572-40AC-B82B-06E0E8F59B14}" type="datetimeFigureOut">
              <a:rPr lang="en-US" altLang="zh-CN"/>
              <a:pPr>
                <a:defRPr/>
              </a:pPr>
              <a:t>11/3/2016</a:t>
            </a:fld>
            <a:endParaRPr lang="en-US" altLang="zh-CN"/>
          </a:p>
        </p:txBody>
      </p:sp>
    </p:spTree>
    <p:extLst>
      <p:ext uri="{BB962C8B-B14F-4D97-AF65-F5344CB8AC3E}">
        <p14:creationId xmlns:p14="http://schemas.microsoft.com/office/powerpoint/2010/main" val="7958149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p:txBody>
          <a:bodyPr/>
          <a:lstStyle>
            <a:lvl1pPr>
              <a:defRPr kumimoji="1">
                <a:latin typeface="Arial" charset="0"/>
              </a:defRPr>
            </a:lvl1pPr>
          </a:lstStyle>
          <a:p>
            <a:pPr>
              <a:defRPr/>
            </a:pPr>
            <a:r>
              <a:rPr lang="zh-CN" altLang="en-US"/>
              <a:t>陇桥学院  主讲教师沈俊花</a:t>
            </a:r>
          </a:p>
        </p:txBody>
      </p:sp>
      <p:sp>
        <p:nvSpPr>
          <p:cNvPr id="6" name="Rectangle 3"/>
          <p:cNvSpPr>
            <a:spLocks noGrp="1" noChangeArrowheads="1"/>
          </p:cNvSpPr>
          <p:nvPr>
            <p:ph type="sldNum" sz="quarter" idx="11"/>
          </p:nvPr>
        </p:nvSpPr>
        <p:spPr/>
        <p:txBody>
          <a:bodyPr/>
          <a:lstStyle>
            <a:lvl1pPr>
              <a:defRPr kumimoji="1"/>
            </a:lvl1pPr>
          </a:lstStyle>
          <a:p>
            <a:pPr>
              <a:defRPr/>
            </a:pPr>
            <a:fld id="{A7D58B53-DFA9-4AEB-B5B0-801A961A9555}" type="slidenum">
              <a:rPr lang="en-US" altLang="zh-CN"/>
              <a:pPr>
                <a:defRPr/>
              </a:pPr>
              <a:t>‹#›</a:t>
            </a:fld>
            <a:endParaRPr lang="en-US" altLang="zh-CN"/>
          </a:p>
        </p:txBody>
      </p:sp>
      <p:sp>
        <p:nvSpPr>
          <p:cNvPr id="7" name="Rectangle 16"/>
          <p:cNvSpPr>
            <a:spLocks noGrp="1" noChangeArrowheads="1"/>
          </p:cNvSpPr>
          <p:nvPr>
            <p:ph type="dt" sz="half" idx="12"/>
          </p:nvPr>
        </p:nvSpPr>
        <p:spPr/>
        <p:txBody>
          <a:bodyPr/>
          <a:lstStyle>
            <a:lvl1pPr algn="ctr">
              <a:defRPr kumimoji="1"/>
            </a:lvl1pPr>
          </a:lstStyle>
          <a:p>
            <a:pPr>
              <a:defRPr/>
            </a:pPr>
            <a:fld id="{2D0C63CD-AE96-4456-8DC8-241950404CEC}" type="datetimeFigureOut">
              <a:rPr lang="en-US" altLang="zh-CN"/>
              <a:pPr>
                <a:defRPr/>
              </a:pPr>
              <a:t>11/3/2016</a:t>
            </a:fld>
            <a:endParaRPr lang="en-US" altLang="zh-CN"/>
          </a:p>
        </p:txBody>
      </p:sp>
    </p:spTree>
    <p:extLst>
      <p:ext uri="{BB962C8B-B14F-4D97-AF65-F5344CB8AC3E}">
        <p14:creationId xmlns:p14="http://schemas.microsoft.com/office/powerpoint/2010/main" val="22668275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p:txBody>
          <a:bodyPr/>
          <a:lstStyle>
            <a:lvl1pPr>
              <a:defRPr kumimoji="1">
                <a:latin typeface="Arial" charset="0"/>
              </a:defRPr>
            </a:lvl1pPr>
          </a:lstStyle>
          <a:p>
            <a:pPr>
              <a:defRPr/>
            </a:pPr>
            <a:r>
              <a:rPr lang="zh-CN" altLang="en-US"/>
              <a:t>陇桥学院  主讲教师沈俊花</a:t>
            </a:r>
          </a:p>
        </p:txBody>
      </p:sp>
      <p:sp>
        <p:nvSpPr>
          <p:cNvPr id="5" name="Rectangle 3"/>
          <p:cNvSpPr>
            <a:spLocks noGrp="1" noChangeArrowheads="1"/>
          </p:cNvSpPr>
          <p:nvPr>
            <p:ph type="sldNum" sz="quarter" idx="11"/>
          </p:nvPr>
        </p:nvSpPr>
        <p:spPr/>
        <p:txBody>
          <a:bodyPr/>
          <a:lstStyle>
            <a:lvl1pPr>
              <a:defRPr kumimoji="1"/>
            </a:lvl1pPr>
          </a:lstStyle>
          <a:p>
            <a:pPr>
              <a:defRPr/>
            </a:pPr>
            <a:fld id="{F3DF5D8A-26A3-4A3F-87EA-5F08DCBBB5D6}" type="slidenum">
              <a:rPr lang="en-US" altLang="zh-CN"/>
              <a:pPr>
                <a:defRPr/>
              </a:pPr>
              <a:t>‹#›</a:t>
            </a:fld>
            <a:endParaRPr lang="en-US" altLang="zh-CN"/>
          </a:p>
        </p:txBody>
      </p:sp>
      <p:sp>
        <p:nvSpPr>
          <p:cNvPr id="6" name="Rectangle 16"/>
          <p:cNvSpPr>
            <a:spLocks noGrp="1" noChangeArrowheads="1"/>
          </p:cNvSpPr>
          <p:nvPr>
            <p:ph type="dt" sz="half" idx="12"/>
          </p:nvPr>
        </p:nvSpPr>
        <p:spPr/>
        <p:txBody>
          <a:bodyPr/>
          <a:lstStyle>
            <a:lvl1pPr algn="ctr">
              <a:defRPr kumimoji="1"/>
            </a:lvl1pPr>
          </a:lstStyle>
          <a:p>
            <a:pPr>
              <a:defRPr/>
            </a:pPr>
            <a:fld id="{5248E071-C1C3-4763-94BC-9416032A04F6}" type="datetimeFigureOut">
              <a:rPr lang="en-US" altLang="zh-CN"/>
              <a:pPr>
                <a:defRPr/>
              </a:pPr>
              <a:t>11/3/2016</a:t>
            </a:fld>
            <a:endParaRPr lang="en-US" altLang="zh-CN"/>
          </a:p>
        </p:txBody>
      </p:sp>
    </p:spTree>
    <p:extLst>
      <p:ext uri="{BB962C8B-B14F-4D97-AF65-F5344CB8AC3E}">
        <p14:creationId xmlns:p14="http://schemas.microsoft.com/office/powerpoint/2010/main" val="341479502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p:txBody>
          <a:bodyPr/>
          <a:lstStyle>
            <a:lvl1pPr>
              <a:defRPr kumimoji="1">
                <a:latin typeface="Arial" charset="0"/>
              </a:defRPr>
            </a:lvl1pPr>
          </a:lstStyle>
          <a:p>
            <a:pPr>
              <a:defRPr/>
            </a:pPr>
            <a:r>
              <a:rPr lang="zh-CN" altLang="en-US"/>
              <a:t>陇桥学院  主讲教师沈俊花</a:t>
            </a:r>
          </a:p>
        </p:txBody>
      </p:sp>
      <p:sp>
        <p:nvSpPr>
          <p:cNvPr id="5" name="Rectangle 3"/>
          <p:cNvSpPr>
            <a:spLocks noGrp="1" noChangeArrowheads="1"/>
          </p:cNvSpPr>
          <p:nvPr>
            <p:ph type="sldNum" sz="quarter" idx="11"/>
          </p:nvPr>
        </p:nvSpPr>
        <p:spPr/>
        <p:txBody>
          <a:bodyPr/>
          <a:lstStyle>
            <a:lvl1pPr>
              <a:defRPr kumimoji="1"/>
            </a:lvl1pPr>
          </a:lstStyle>
          <a:p>
            <a:pPr>
              <a:defRPr/>
            </a:pPr>
            <a:fld id="{8BEF80F6-135E-4757-A9DB-B056664A19F8}" type="slidenum">
              <a:rPr lang="en-US" altLang="zh-CN"/>
              <a:pPr>
                <a:defRPr/>
              </a:pPr>
              <a:t>‹#›</a:t>
            </a:fld>
            <a:endParaRPr lang="en-US" altLang="zh-CN"/>
          </a:p>
        </p:txBody>
      </p:sp>
      <p:sp>
        <p:nvSpPr>
          <p:cNvPr id="6" name="Rectangle 16"/>
          <p:cNvSpPr>
            <a:spLocks noGrp="1" noChangeArrowheads="1"/>
          </p:cNvSpPr>
          <p:nvPr>
            <p:ph type="dt" sz="half" idx="12"/>
          </p:nvPr>
        </p:nvSpPr>
        <p:spPr/>
        <p:txBody>
          <a:bodyPr/>
          <a:lstStyle>
            <a:lvl1pPr algn="ctr">
              <a:defRPr kumimoji="1"/>
            </a:lvl1pPr>
          </a:lstStyle>
          <a:p>
            <a:pPr>
              <a:defRPr/>
            </a:pPr>
            <a:fld id="{F5F9679B-8334-4313-9F0E-8A37C83877FB}" type="datetimeFigureOut">
              <a:rPr lang="en-US" altLang="zh-CN"/>
              <a:pPr>
                <a:defRPr/>
              </a:pPr>
              <a:t>11/3/2016</a:t>
            </a:fld>
            <a:endParaRPr lang="en-US" altLang="zh-CN"/>
          </a:p>
        </p:txBody>
      </p:sp>
    </p:spTree>
    <p:extLst>
      <p:ext uri="{BB962C8B-B14F-4D97-AF65-F5344CB8AC3E}">
        <p14:creationId xmlns:p14="http://schemas.microsoft.com/office/powerpoint/2010/main" val="24144511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页脚占位符 3"/>
          <p:cNvSpPr>
            <a:spLocks noGrp="1"/>
          </p:cNvSpPr>
          <p:nvPr>
            <p:ph type="ftr" sz="quarter" idx="10"/>
          </p:nvPr>
        </p:nvSpPr>
        <p:spPr/>
        <p:txBody>
          <a:bodyPr/>
          <a:lstStyle>
            <a:lvl1pPr>
              <a:defRPr kumimoji="1">
                <a:latin typeface="Arial" charset="0"/>
              </a:defRPr>
            </a:lvl1pPr>
          </a:lstStyle>
          <a:p>
            <a:pPr>
              <a:defRPr/>
            </a:pPr>
            <a:r>
              <a:rPr lang="zh-CN" altLang="en-US"/>
              <a:t>陇桥学院  主讲教师沈俊花</a:t>
            </a:r>
          </a:p>
        </p:txBody>
      </p:sp>
      <p:sp>
        <p:nvSpPr>
          <p:cNvPr id="5" name="灯片编号占位符 4"/>
          <p:cNvSpPr>
            <a:spLocks noGrp="1"/>
          </p:cNvSpPr>
          <p:nvPr>
            <p:ph type="sldNum" sz="quarter" idx="11"/>
          </p:nvPr>
        </p:nvSpPr>
        <p:spPr/>
        <p:txBody>
          <a:bodyPr/>
          <a:lstStyle>
            <a:lvl1pPr>
              <a:defRPr kumimoji="1"/>
            </a:lvl1pPr>
          </a:lstStyle>
          <a:p>
            <a:pPr>
              <a:defRPr/>
            </a:pPr>
            <a:fld id="{7580B404-0B39-4BCB-84BE-4834492D1582}" type="slidenum">
              <a:rPr lang="en-US" altLang="zh-CN"/>
              <a:pPr>
                <a:defRPr/>
              </a:pPr>
              <a:t>‹#›</a:t>
            </a:fld>
            <a:endParaRPr lang="en-US" altLang="zh-CN"/>
          </a:p>
        </p:txBody>
      </p:sp>
      <p:sp>
        <p:nvSpPr>
          <p:cNvPr id="6" name="日期占位符 5"/>
          <p:cNvSpPr>
            <a:spLocks noGrp="1"/>
          </p:cNvSpPr>
          <p:nvPr>
            <p:ph type="dt" sz="half" idx="12"/>
          </p:nvPr>
        </p:nvSpPr>
        <p:spPr/>
        <p:txBody>
          <a:bodyPr/>
          <a:lstStyle>
            <a:lvl1pPr algn="ctr">
              <a:defRPr kumimoji="1"/>
            </a:lvl1pPr>
          </a:lstStyle>
          <a:p>
            <a:pPr>
              <a:defRPr/>
            </a:pPr>
            <a:fld id="{7CBF6DD2-67FC-4687-9FA2-24145361C284}" type="datetimeFigureOut">
              <a:rPr lang="en-US" altLang="zh-CN"/>
              <a:pPr>
                <a:defRPr/>
              </a:pPr>
              <a:t>11/3/2016</a:t>
            </a:fld>
            <a:endParaRPr lang="en-US" altLang="zh-CN"/>
          </a:p>
        </p:txBody>
      </p:sp>
    </p:spTree>
    <p:extLst>
      <p:ext uri="{BB962C8B-B14F-4D97-AF65-F5344CB8AC3E}">
        <p14:creationId xmlns:p14="http://schemas.microsoft.com/office/powerpoint/2010/main" val="298800454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48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kumimoji="1">
                <a:latin typeface="Arial" charset="0"/>
              </a:defRPr>
            </a:lvl1pPr>
          </a:lstStyle>
          <a:p>
            <a:pPr>
              <a:defRPr/>
            </a:pPr>
            <a:r>
              <a:rPr lang="zh-CN" altLang="en-US"/>
              <a:t>陇桥学院  主讲教师沈俊花</a:t>
            </a:r>
          </a:p>
        </p:txBody>
      </p:sp>
      <p:sp>
        <p:nvSpPr>
          <p:cNvPr id="6" name="灯片编号占位符 5"/>
          <p:cNvSpPr>
            <a:spLocks noGrp="1"/>
          </p:cNvSpPr>
          <p:nvPr>
            <p:ph type="sldNum" sz="quarter" idx="11"/>
          </p:nvPr>
        </p:nvSpPr>
        <p:spPr/>
        <p:txBody>
          <a:bodyPr/>
          <a:lstStyle>
            <a:lvl1pPr>
              <a:defRPr kumimoji="1"/>
            </a:lvl1pPr>
          </a:lstStyle>
          <a:p>
            <a:pPr>
              <a:defRPr/>
            </a:pPr>
            <a:fld id="{EF10F383-4FBC-41DF-9987-C27A66A117E4}" type="slidenum">
              <a:rPr lang="en-US" altLang="zh-CN"/>
              <a:pPr>
                <a:defRPr/>
              </a:pPr>
              <a:t>‹#›</a:t>
            </a:fld>
            <a:endParaRPr lang="en-US" altLang="zh-CN"/>
          </a:p>
        </p:txBody>
      </p:sp>
      <p:sp>
        <p:nvSpPr>
          <p:cNvPr id="7" name="日期占位符 6"/>
          <p:cNvSpPr>
            <a:spLocks noGrp="1"/>
          </p:cNvSpPr>
          <p:nvPr>
            <p:ph type="dt" sz="half" idx="12"/>
          </p:nvPr>
        </p:nvSpPr>
        <p:spPr/>
        <p:txBody>
          <a:bodyPr/>
          <a:lstStyle>
            <a:lvl1pPr algn="ctr">
              <a:defRPr kumimoji="1"/>
            </a:lvl1pPr>
          </a:lstStyle>
          <a:p>
            <a:pPr>
              <a:defRPr/>
            </a:pPr>
            <a:fld id="{4D1B7529-A5D0-4D25-ACC0-1F1047CD4C3E}" type="datetimeFigureOut">
              <a:rPr lang="en-US" altLang="zh-CN"/>
              <a:pPr>
                <a:defRPr/>
              </a:pPr>
              <a:t>11/3/2016</a:t>
            </a:fld>
            <a:endParaRPr lang="en-US" altLang="zh-CN"/>
          </a:p>
        </p:txBody>
      </p:sp>
    </p:spTree>
    <p:extLst>
      <p:ext uri="{BB962C8B-B14F-4D97-AF65-F5344CB8AC3E}">
        <p14:creationId xmlns:p14="http://schemas.microsoft.com/office/powerpoint/2010/main" val="207173648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grpSp>
      </p:grpSp>
      <p:sp>
        <p:nvSpPr>
          <p:cNvPr id="7187" name="Rectangle 19"/>
          <p:cNvSpPr>
            <a:spLocks noGrp="1" noChangeArrowheads="1"/>
          </p:cNvSpPr>
          <p:nvPr>
            <p:ph type="ctrTitle"/>
          </p:nvPr>
        </p:nvSpPr>
        <p:spPr>
          <a:xfrm>
            <a:off x="1905000" y="1828800"/>
            <a:ext cx="6705600" cy="2209800"/>
          </a:xfrm>
        </p:spPr>
        <p:txBody>
          <a:bodyPr/>
          <a:lstStyle>
            <a:lvl1pPr>
              <a:defRPr b="1">
                <a:solidFill>
                  <a:srgbClr val="FFFFFF"/>
                </a:solidFill>
                <a:ea typeface="华文新魏" pitchFamily="2" charset="-122"/>
              </a:defRPr>
            </a:lvl1pPr>
          </a:lstStyle>
          <a:p>
            <a:r>
              <a:rPr lang="en-US" altLang="zh-CN"/>
              <a:t>        </a:t>
            </a:r>
            <a:r>
              <a:rPr lang="zh-CN" altLang="en-US"/>
              <a:t>马克思主义</a:t>
            </a:r>
            <a:br>
              <a:rPr lang="zh-CN" altLang="en-US"/>
            </a:br>
            <a:r>
              <a:rPr lang="zh-CN" altLang="en-US"/>
              <a:t>               基本原理概论</a:t>
            </a:r>
          </a:p>
        </p:txBody>
      </p:sp>
      <p:sp>
        <p:nvSpPr>
          <p:cNvPr id="718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b="1">
                <a:solidFill>
                  <a:schemeClr val="bg2"/>
                </a:solidFill>
                <a:latin typeface="仿宋_GB2312" pitchFamily="49" charset="-122"/>
                <a:ea typeface="仿宋_GB2312" pitchFamily="49" charset="-122"/>
              </a:defRPr>
            </a:lvl1pPr>
          </a:lstStyle>
          <a:p>
            <a:r>
              <a:rPr lang="en-US" altLang="zh-CN"/>
              <a:t>Makesi zhuyi </a:t>
            </a:r>
          </a:p>
          <a:p>
            <a:r>
              <a:rPr lang="en-US" altLang="zh-CN"/>
              <a:t>         jiben yuanli gailun</a:t>
            </a:r>
          </a:p>
        </p:txBody>
      </p:sp>
      <p:sp>
        <p:nvSpPr>
          <p:cNvPr id="18" name="Rectangle 16"/>
          <p:cNvSpPr>
            <a:spLocks noGrp="1" noChangeArrowheads="1"/>
          </p:cNvSpPr>
          <p:nvPr>
            <p:ph type="dt" sz="half" idx="10"/>
          </p:nvPr>
        </p:nvSpPr>
        <p:spPr>
          <a:xfrm>
            <a:off x="457200" y="6248400"/>
            <a:ext cx="2133600" cy="457200"/>
          </a:xfrm>
        </p:spPr>
        <p:txBody>
          <a:bodyPr/>
          <a:lstStyle>
            <a:lvl1pPr algn="ctr">
              <a:defRPr/>
            </a:lvl1pPr>
          </a:lstStyle>
          <a:p>
            <a:pPr>
              <a:defRPr/>
            </a:pPr>
            <a:fld id="{53E193CD-1376-4172-B620-F4C7691E8AF9}" type="datetimeFigureOut">
              <a:rPr lang="en-US" altLang="zh-CN"/>
              <a:pPr>
                <a:defRPr/>
              </a:pPr>
              <a:t>11/3/2016</a:t>
            </a:fld>
            <a:endParaRPr lang="en-US" altLang="zh-CN"/>
          </a:p>
        </p:txBody>
      </p:sp>
      <p:sp>
        <p:nvSpPr>
          <p:cNvPr id="19" name="Rectangle 17"/>
          <p:cNvSpPr>
            <a:spLocks noGrp="1" noChangeArrowheads="1"/>
          </p:cNvSpPr>
          <p:nvPr>
            <p:ph type="ftr" sz="quarter" idx="11"/>
          </p:nvPr>
        </p:nvSpPr>
        <p:spPr>
          <a:xfrm>
            <a:off x="3429000" y="6172200"/>
            <a:ext cx="2895600" cy="457200"/>
          </a:xfrm>
        </p:spPr>
        <p:txBody>
          <a:bodyPr/>
          <a:lstStyle>
            <a:lvl1pPr>
              <a:defRPr/>
            </a:lvl1pPr>
          </a:lstStyle>
          <a:p>
            <a:pPr>
              <a:defRPr/>
            </a:pPr>
            <a:r>
              <a:rPr lang="zh-CN" altLang="en-US"/>
              <a:t>陇桥学院  主讲教师沈俊花</a:t>
            </a:r>
          </a:p>
        </p:txBody>
      </p:sp>
      <p:sp>
        <p:nvSpPr>
          <p:cNvPr id="20" name="Rectangle 18"/>
          <p:cNvSpPr>
            <a:spLocks noGrp="1" noChangeArrowheads="1"/>
          </p:cNvSpPr>
          <p:nvPr>
            <p:ph type="sldNum" sz="quarter" idx="12"/>
          </p:nvPr>
        </p:nvSpPr>
        <p:spPr/>
        <p:txBody>
          <a:bodyPr/>
          <a:lstStyle>
            <a:lvl1pPr>
              <a:defRPr/>
            </a:lvl1pPr>
          </a:lstStyle>
          <a:p>
            <a:pPr>
              <a:defRPr/>
            </a:pPr>
            <a:fld id="{629BC63D-66F1-495C-8F53-4FDA0BCE449B}" type="slidenum">
              <a:rPr lang="en-US" altLang="zh-CN"/>
              <a:pPr>
                <a:defRPr/>
              </a:pPr>
              <a:t>‹#›</a:t>
            </a:fld>
            <a:endParaRPr lang="en-US" altLang="zh-CN"/>
          </a:p>
        </p:txBody>
      </p:sp>
    </p:spTree>
    <p:extLst>
      <p:ext uri="{BB962C8B-B14F-4D97-AF65-F5344CB8AC3E}">
        <p14:creationId xmlns:p14="http://schemas.microsoft.com/office/powerpoint/2010/main" val="31889601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r>
              <a:rPr lang="zh-CN" altLang="en-US"/>
              <a:t>陇桥学院  主讲教师沈俊花</a:t>
            </a:r>
          </a:p>
        </p:txBody>
      </p:sp>
      <p:sp>
        <p:nvSpPr>
          <p:cNvPr id="5" name="Rectangle 3"/>
          <p:cNvSpPr>
            <a:spLocks noGrp="1" noChangeArrowheads="1"/>
          </p:cNvSpPr>
          <p:nvPr>
            <p:ph type="sldNum" sz="quarter" idx="11"/>
          </p:nvPr>
        </p:nvSpPr>
        <p:spPr/>
        <p:txBody>
          <a:bodyPr/>
          <a:lstStyle>
            <a:lvl1pPr>
              <a:defRPr/>
            </a:lvl1pPr>
          </a:lstStyle>
          <a:p>
            <a:pPr>
              <a:defRPr/>
            </a:pPr>
            <a:fld id="{BE33A848-51F9-49AC-815B-C35C0046254C}" type="slidenum">
              <a:rPr lang="en-US" altLang="zh-CN"/>
              <a:pPr>
                <a:defRPr/>
              </a:pPr>
              <a:t>‹#›</a:t>
            </a:fld>
            <a:endParaRPr lang="en-US" altLang="zh-CN"/>
          </a:p>
        </p:txBody>
      </p:sp>
      <p:sp>
        <p:nvSpPr>
          <p:cNvPr id="6" name="Rectangle 16"/>
          <p:cNvSpPr>
            <a:spLocks noGrp="1" noChangeArrowheads="1"/>
          </p:cNvSpPr>
          <p:nvPr>
            <p:ph type="dt" sz="half" idx="12"/>
          </p:nvPr>
        </p:nvSpPr>
        <p:spPr/>
        <p:txBody>
          <a:bodyPr/>
          <a:lstStyle>
            <a:lvl1pPr algn="ctr">
              <a:defRPr/>
            </a:lvl1pPr>
          </a:lstStyle>
          <a:p>
            <a:pPr>
              <a:defRPr/>
            </a:pPr>
            <a:fld id="{66654C2A-A96A-4102-8583-D8B29E2A5B62}" type="datetimeFigureOut">
              <a:rPr lang="en-US" altLang="zh-CN"/>
              <a:pPr>
                <a:defRPr/>
              </a:pPr>
              <a:t>11/3/2016</a:t>
            </a:fld>
            <a:endParaRPr lang="en-US" altLang="zh-CN"/>
          </a:p>
        </p:txBody>
      </p:sp>
    </p:spTree>
    <p:extLst>
      <p:ext uri="{BB962C8B-B14F-4D97-AF65-F5344CB8AC3E}">
        <p14:creationId xmlns:p14="http://schemas.microsoft.com/office/powerpoint/2010/main" val="162707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kumimoji="1"/>
            </a:lvl1pPr>
          </a:lstStyle>
          <a:p>
            <a:pPr>
              <a:defRPr/>
            </a:pPr>
            <a:endParaRPr lang="en-US" altLang="zh-CN"/>
          </a:p>
        </p:txBody>
      </p:sp>
      <p:sp>
        <p:nvSpPr>
          <p:cNvPr id="4" name="Rectangle 5"/>
          <p:cNvSpPr>
            <a:spLocks noGrp="1" noChangeArrowheads="1"/>
          </p:cNvSpPr>
          <p:nvPr>
            <p:ph type="ftr" sz="quarter" idx="11"/>
          </p:nvPr>
        </p:nvSpPr>
        <p:spPr/>
        <p:txBody>
          <a:bodyPr/>
          <a:lstStyle>
            <a:lvl1pPr>
              <a:defRPr kumimoji="1"/>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kumimoji="1"/>
            </a:lvl1pPr>
          </a:lstStyle>
          <a:p>
            <a:pPr>
              <a:defRPr/>
            </a:pPr>
            <a:fld id="{794FD6F7-0D0E-4633-A754-8143A3656BB5}" type="slidenum">
              <a:rPr lang="en-US" altLang="zh-CN"/>
              <a:pPr>
                <a:defRPr/>
              </a:pPr>
              <a:t>‹#›</a:t>
            </a:fld>
            <a:endParaRPr lang="en-US" altLang="zh-CN"/>
          </a:p>
        </p:txBody>
      </p:sp>
    </p:spTree>
    <p:extLst>
      <p:ext uri="{BB962C8B-B14F-4D97-AF65-F5344CB8AC3E}">
        <p14:creationId xmlns:p14="http://schemas.microsoft.com/office/powerpoint/2010/main" val="126627263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p:txBody>
          <a:bodyPr/>
          <a:lstStyle>
            <a:lvl1pPr>
              <a:defRPr/>
            </a:lvl1pPr>
          </a:lstStyle>
          <a:p>
            <a:pPr>
              <a:defRPr/>
            </a:pPr>
            <a:r>
              <a:rPr lang="zh-CN" altLang="en-US"/>
              <a:t>陇桥学院  主讲教师沈俊花</a:t>
            </a:r>
          </a:p>
        </p:txBody>
      </p:sp>
      <p:sp>
        <p:nvSpPr>
          <p:cNvPr id="5" name="Rectangle 3"/>
          <p:cNvSpPr>
            <a:spLocks noGrp="1" noChangeArrowheads="1"/>
          </p:cNvSpPr>
          <p:nvPr>
            <p:ph type="sldNum" sz="quarter" idx="11"/>
          </p:nvPr>
        </p:nvSpPr>
        <p:spPr/>
        <p:txBody>
          <a:bodyPr/>
          <a:lstStyle>
            <a:lvl1pPr>
              <a:defRPr/>
            </a:lvl1pPr>
          </a:lstStyle>
          <a:p>
            <a:pPr>
              <a:defRPr/>
            </a:pPr>
            <a:fld id="{69B1D398-F6B9-4392-BFDA-1F4EAE74AC76}" type="slidenum">
              <a:rPr lang="en-US" altLang="zh-CN"/>
              <a:pPr>
                <a:defRPr/>
              </a:pPr>
              <a:t>‹#›</a:t>
            </a:fld>
            <a:endParaRPr lang="en-US" altLang="zh-CN"/>
          </a:p>
        </p:txBody>
      </p:sp>
      <p:sp>
        <p:nvSpPr>
          <p:cNvPr id="6" name="Rectangle 16"/>
          <p:cNvSpPr>
            <a:spLocks noGrp="1" noChangeArrowheads="1"/>
          </p:cNvSpPr>
          <p:nvPr>
            <p:ph type="dt" sz="half" idx="12"/>
          </p:nvPr>
        </p:nvSpPr>
        <p:spPr/>
        <p:txBody>
          <a:bodyPr/>
          <a:lstStyle>
            <a:lvl1pPr algn="ctr">
              <a:defRPr/>
            </a:lvl1pPr>
          </a:lstStyle>
          <a:p>
            <a:pPr>
              <a:defRPr/>
            </a:pPr>
            <a:fld id="{FDD67912-ECF4-4865-A4DA-C5F4F6C578AE}" type="datetimeFigureOut">
              <a:rPr lang="en-US" altLang="zh-CN"/>
              <a:pPr>
                <a:defRPr/>
              </a:pPr>
              <a:t>11/3/2016</a:t>
            </a:fld>
            <a:endParaRPr lang="en-US" altLang="zh-CN"/>
          </a:p>
        </p:txBody>
      </p:sp>
    </p:spTree>
    <p:extLst>
      <p:ext uri="{BB962C8B-B14F-4D97-AF65-F5344CB8AC3E}">
        <p14:creationId xmlns:p14="http://schemas.microsoft.com/office/powerpoint/2010/main" val="5756820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r>
              <a:rPr lang="zh-CN" altLang="en-US"/>
              <a:t>陇桥学院  主讲教师沈俊花</a:t>
            </a:r>
          </a:p>
        </p:txBody>
      </p:sp>
      <p:sp>
        <p:nvSpPr>
          <p:cNvPr id="6" name="Rectangle 3"/>
          <p:cNvSpPr>
            <a:spLocks noGrp="1" noChangeArrowheads="1"/>
          </p:cNvSpPr>
          <p:nvPr>
            <p:ph type="sldNum" sz="quarter" idx="11"/>
          </p:nvPr>
        </p:nvSpPr>
        <p:spPr/>
        <p:txBody>
          <a:bodyPr/>
          <a:lstStyle>
            <a:lvl1pPr>
              <a:defRPr/>
            </a:lvl1pPr>
          </a:lstStyle>
          <a:p>
            <a:pPr>
              <a:defRPr/>
            </a:pPr>
            <a:fld id="{009CCA12-D315-48C9-BBE7-EA0528EC79F8}" type="slidenum">
              <a:rPr lang="en-US" altLang="zh-CN"/>
              <a:pPr>
                <a:defRPr/>
              </a:pPr>
              <a:t>‹#›</a:t>
            </a:fld>
            <a:endParaRPr lang="en-US" altLang="zh-CN"/>
          </a:p>
        </p:txBody>
      </p:sp>
      <p:sp>
        <p:nvSpPr>
          <p:cNvPr id="7" name="Rectangle 16"/>
          <p:cNvSpPr>
            <a:spLocks noGrp="1" noChangeArrowheads="1"/>
          </p:cNvSpPr>
          <p:nvPr>
            <p:ph type="dt" sz="half" idx="12"/>
          </p:nvPr>
        </p:nvSpPr>
        <p:spPr/>
        <p:txBody>
          <a:bodyPr/>
          <a:lstStyle>
            <a:lvl1pPr algn="ctr">
              <a:defRPr/>
            </a:lvl1pPr>
          </a:lstStyle>
          <a:p>
            <a:pPr>
              <a:defRPr/>
            </a:pPr>
            <a:fld id="{535DF29E-E7C4-4326-A38A-1D4F5BE9282B}" type="datetimeFigureOut">
              <a:rPr lang="en-US" altLang="zh-CN"/>
              <a:pPr>
                <a:defRPr/>
              </a:pPr>
              <a:t>11/3/2016</a:t>
            </a:fld>
            <a:endParaRPr lang="en-US" altLang="zh-CN"/>
          </a:p>
        </p:txBody>
      </p:sp>
    </p:spTree>
    <p:extLst>
      <p:ext uri="{BB962C8B-B14F-4D97-AF65-F5344CB8AC3E}">
        <p14:creationId xmlns:p14="http://schemas.microsoft.com/office/powerpoint/2010/main" val="302991649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p:txBody>
          <a:bodyPr/>
          <a:lstStyle>
            <a:lvl1pPr>
              <a:defRPr/>
            </a:lvl1pPr>
          </a:lstStyle>
          <a:p>
            <a:pPr>
              <a:defRPr/>
            </a:pPr>
            <a:r>
              <a:rPr lang="zh-CN" altLang="en-US"/>
              <a:t>陇桥学院  主讲教师沈俊花</a:t>
            </a:r>
          </a:p>
        </p:txBody>
      </p:sp>
      <p:sp>
        <p:nvSpPr>
          <p:cNvPr id="8" name="Rectangle 3"/>
          <p:cNvSpPr>
            <a:spLocks noGrp="1" noChangeArrowheads="1"/>
          </p:cNvSpPr>
          <p:nvPr>
            <p:ph type="sldNum" sz="quarter" idx="11"/>
          </p:nvPr>
        </p:nvSpPr>
        <p:spPr/>
        <p:txBody>
          <a:bodyPr/>
          <a:lstStyle>
            <a:lvl1pPr>
              <a:defRPr/>
            </a:lvl1pPr>
          </a:lstStyle>
          <a:p>
            <a:pPr>
              <a:defRPr/>
            </a:pPr>
            <a:fld id="{104E5268-D9F2-4899-B223-4CB7D15951BA}" type="slidenum">
              <a:rPr lang="en-US" altLang="zh-CN"/>
              <a:pPr>
                <a:defRPr/>
              </a:pPr>
              <a:t>‹#›</a:t>
            </a:fld>
            <a:endParaRPr lang="en-US" altLang="zh-CN"/>
          </a:p>
        </p:txBody>
      </p:sp>
      <p:sp>
        <p:nvSpPr>
          <p:cNvPr id="9" name="Rectangle 16"/>
          <p:cNvSpPr>
            <a:spLocks noGrp="1" noChangeArrowheads="1"/>
          </p:cNvSpPr>
          <p:nvPr>
            <p:ph type="dt" sz="half" idx="12"/>
          </p:nvPr>
        </p:nvSpPr>
        <p:spPr/>
        <p:txBody>
          <a:bodyPr/>
          <a:lstStyle>
            <a:lvl1pPr algn="ctr">
              <a:defRPr/>
            </a:lvl1pPr>
          </a:lstStyle>
          <a:p>
            <a:pPr>
              <a:defRPr/>
            </a:pPr>
            <a:fld id="{EF382D4E-FC65-4545-BED6-2AD32359DFB1}" type="datetimeFigureOut">
              <a:rPr lang="en-US" altLang="zh-CN"/>
              <a:pPr>
                <a:defRPr/>
              </a:pPr>
              <a:t>11/3/2016</a:t>
            </a:fld>
            <a:endParaRPr lang="en-US" altLang="zh-CN"/>
          </a:p>
        </p:txBody>
      </p:sp>
    </p:spTree>
    <p:extLst>
      <p:ext uri="{BB962C8B-B14F-4D97-AF65-F5344CB8AC3E}">
        <p14:creationId xmlns:p14="http://schemas.microsoft.com/office/powerpoint/2010/main" val="275649571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p:txBody>
          <a:bodyPr/>
          <a:lstStyle>
            <a:lvl1pPr>
              <a:defRPr/>
            </a:lvl1pPr>
          </a:lstStyle>
          <a:p>
            <a:pPr>
              <a:defRPr/>
            </a:pPr>
            <a:r>
              <a:rPr lang="zh-CN" altLang="en-US"/>
              <a:t>陇桥学院  主讲教师沈俊花</a:t>
            </a:r>
          </a:p>
        </p:txBody>
      </p:sp>
      <p:sp>
        <p:nvSpPr>
          <p:cNvPr id="4" name="Rectangle 3"/>
          <p:cNvSpPr>
            <a:spLocks noGrp="1" noChangeArrowheads="1"/>
          </p:cNvSpPr>
          <p:nvPr>
            <p:ph type="sldNum" sz="quarter" idx="11"/>
          </p:nvPr>
        </p:nvSpPr>
        <p:spPr/>
        <p:txBody>
          <a:bodyPr/>
          <a:lstStyle>
            <a:lvl1pPr>
              <a:defRPr/>
            </a:lvl1pPr>
          </a:lstStyle>
          <a:p>
            <a:pPr>
              <a:defRPr/>
            </a:pPr>
            <a:fld id="{3A9C3B05-B014-42E3-9E92-911E8AE1B4B6}" type="slidenum">
              <a:rPr lang="en-US" altLang="zh-CN"/>
              <a:pPr>
                <a:defRPr/>
              </a:pPr>
              <a:t>‹#›</a:t>
            </a:fld>
            <a:endParaRPr lang="en-US" altLang="zh-CN"/>
          </a:p>
        </p:txBody>
      </p:sp>
      <p:sp>
        <p:nvSpPr>
          <p:cNvPr id="5" name="Rectangle 16"/>
          <p:cNvSpPr>
            <a:spLocks noGrp="1" noChangeArrowheads="1"/>
          </p:cNvSpPr>
          <p:nvPr>
            <p:ph type="dt" sz="half" idx="12"/>
          </p:nvPr>
        </p:nvSpPr>
        <p:spPr/>
        <p:txBody>
          <a:bodyPr/>
          <a:lstStyle>
            <a:lvl1pPr algn="ctr">
              <a:defRPr/>
            </a:lvl1pPr>
          </a:lstStyle>
          <a:p>
            <a:pPr>
              <a:defRPr/>
            </a:pPr>
            <a:fld id="{84F0AB20-950B-41C2-B8CE-E88BEA9B25F9}" type="datetimeFigureOut">
              <a:rPr lang="en-US" altLang="zh-CN"/>
              <a:pPr>
                <a:defRPr/>
              </a:pPr>
              <a:t>11/3/2016</a:t>
            </a:fld>
            <a:endParaRPr lang="en-US" altLang="zh-CN"/>
          </a:p>
        </p:txBody>
      </p:sp>
    </p:spTree>
    <p:extLst>
      <p:ext uri="{BB962C8B-B14F-4D97-AF65-F5344CB8AC3E}">
        <p14:creationId xmlns:p14="http://schemas.microsoft.com/office/powerpoint/2010/main" val="134941811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r>
              <a:rPr lang="zh-CN" altLang="en-US"/>
              <a:t>陇桥学院  主讲教师沈俊花</a:t>
            </a:r>
          </a:p>
        </p:txBody>
      </p:sp>
      <p:sp>
        <p:nvSpPr>
          <p:cNvPr id="3" name="Rectangle 3"/>
          <p:cNvSpPr>
            <a:spLocks noGrp="1" noChangeArrowheads="1"/>
          </p:cNvSpPr>
          <p:nvPr>
            <p:ph type="sldNum" sz="quarter" idx="11"/>
          </p:nvPr>
        </p:nvSpPr>
        <p:spPr/>
        <p:txBody>
          <a:bodyPr/>
          <a:lstStyle>
            <a:lvl1pPr>
              <a:defRPr/>
            </a:lvl1pPr>
          </a:lstStyle>
          <a:p>
            <a:pPr>
              <a:defRPr/>
            </a:pPr>
            <a:fld id="{25BF29AA-C1D5-451D-823F-98890C8961C3}" type="slidenum">
              <a:rPr lang="en-US" altLang="zh-CN"/>
              <a:pPr>
                <a:defRPr/>
              </a:pPr>
              <a:t>‹#›</a:t>
            </a:fld>
            <a:endParaRPr lang="en-US" altLang="zh-CN"/>
          </a:p>
        </p:txBody>
      </p:sp>
      <p:sp>
        <p:nvSpPr>
          <p:cNvPr id="4" name="Rectangle 16"/>
          <p:cNvSpPr>
            <a:spLocks noGrp="1" noChangeArrowheads="1"/>
          </p:cNvSpPr>
          <p:nvPr>
            <p:ph type="dt" sz="half" idx="12"/>
          </p:nvPr>
        </p:nvSpPr>
        <p:spPr/>
        <p:txBody>
          <a:bodyPr/>
          <a:lstStyle>
            <a:lvl1pPr algn="ctr">
              <a:defRPr/>
            </a:lvl1pPr>
          </a:lstStyle>
          <a:p>
            <a:pPr>
              <a:defRPr/>
            </a:pPr>
            <a:fld id="{85337597-132D-4937-BB5F-81C1BCF95102}" type="datetimeFigureOut">
              <a:rPr lang="en-US" altLang="zh-CN"/>
              <a:pPr>
                <a:defRPr/>
              </a:pPr>
              <a:t>11/3/2016</a:t>
            </a:fld>
            <a:endParaRPr lang="en-US" altLang="zh-CN"/>
          </a:p>
        </p:txBody>
      </p:sp>
    </p:spTree>
    <p:extLst>
      <p:ext uri="{BB962C8B-B14F-4D97-AF65-F5344CB8AC3E}">
        <p14:creationId xmlns:p14="http://schemas.microsoft.com/office/powerpoint/2010/main" val="41756270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p:txBody>
          <a:bodyPr/>
          <a:lstStyle>
            <a:lvl1pPr>
              <a:defRPr/>
            </a:lvl1pPr>
          </a:lstStyle>
          <a:p>
            <a:pPr>
              <a:defRPr/>
            </a:pPr>
            <a:r>
              <a:rPr lang="zh-CN" altLang="en-US"/>
              <a:t>陇桥学院  主讲教师沈俊花</a:t>
            </a:r>
          </a:p>
        </p:txBody>
      </p:sp>
      <p:sp>
        <p:nvSpPr>
          <p:cNvPr id="6" name="Rectangle 3"/>
          <p:cNvSpPr>
            <a:spLocks noGrp="1" noChangeArrowheads="1"/>
          </p:cNvSpPr>
          <p:nvPr>
            <p:ph type="sldNum" sz="quarter" idx="11"/>
          </p:nvPr>
        </p:nvSpPr>
        <p:spPr/>
        <p:txBody>
          <a:bodyPr/>
          <a:lstStyle>
            <a:lvl1pPr>
              <a:defRPr/>
            </a:lvl1pPr>
          </a:lstStyle>
          <a:p>
            <a:pPr>
              <a:defRPr/>
            </a:pPr>
            <a:fld id="{73770F5F-E3BE-4458-A0C4-3C2C1B1983CF}" type="slidenum">
              <a:rPr lang="en-US" altLang="zh-CN"/>
              <a:pPr>
                <a:defRPr/>
              </a:pPr>
              <a:t>‹#›</a:t>
            </a:fld>
            <a:endParaRPr lang="en-US" altLang="zh-CN"/>
          </a:p>
        </p:txBody>
      </p:sp>
      <p:sp>
        <p:nvSpPr>
          <p:cNvPr id="7" name="Rectangle 16"/>
          <p:cNvSpPr>
            <a:spLocks noGrp="1" noChangeArrowheads="1"/>
          </p:cNvSpPr>
          <p:nvPr>
            <p:ph type="dt" sz="half" idx="12"/>
          </p:nvPr>
        </p:nvSpPr>
        <p:spPr/>
        <p:txBody>
          <a:bodyPr/>
          <a:lstStyle>
            <a:lvl1pPr algn="ctr">
              <a:defRPr/>
            </a:lvl1pPr>
          </a:lstStyle>
          <a:p>
            <a:pPr>
              <a:defRPr/>
            </a:pPr>
            <a:fld id="{6A7E812E-B630-4898-B83A-0803A323FB18}" type="datetimeFigureOut">
              <a:rPr lang="en-US" altLang="zh-CN"/>
              <a:pPr>
                <a:defRPr/>
              </a:pPr>
              <a:t>11/3/2016</a:t>
            </a:fld>
            <a:endParaRPr lang="en-US" altLang="zh-CN"/>
          </a:p>
        </p:txBody>
      </p:sp>
    </p:spTree>
    <p:extLst>
      <p:ext uri="{BB962C8B-B14F-4D97-AF65-F5344CB8AC3E}">
        <p14:creationId xmlns:p14="http://schemas.microsoft.com/office/powerpoint/2010/main" val="363423481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p:txBody>
          <a:bodyPr/>
          <a:lstStyle>
            <a:lvl1pPr>
              <a:defRPr/>
            </a:lvl1pPr>
          </a:lstStyle>
          <a:p>
            <a:pPr>
              <a:defRPr/>
            </a:pPr>
            <a:r>
              <a:rPr lang="zh-CN" altLang="en-US"/>
              <a:t>陇桥学院  主讲教师沈俊花</a:t>
            </a:r>
          </a:p>
        </p:txBody>
      </p:sp>
      <p:sp>
        <p:nvSpPr>
          <p:cNvPr id="6" name="Rectangle 3"/>
          <p:cNvSpPr>
            <a:spLocks noGrp="1" noChangeArrowheads="1"/>
          </p:cNvSpPr>
          <p:nvPr>
            <p:ph type="sldNum" sz="quarter" idx="11"/>
          </p:nvPr>
        </p:nvSpPr>
        <p:spPr/>
        <p:txBody>
          <a:bodyPr/>
          <a:lstStyle>
            <a:lvl1pPr>
              <a:defRPr/>
            </a:lvl1pPr>
          </a:lstStyle>
          <a:p>
            <a:pPr>
              <a:defRPr/>
            </a:pPr>
            <a:fld id="{A1CDA027-930D-4354-8104-AD5486C00F7D}" type="slidenum">
              <a:rPr lang="en-US" altLang="zh-CN"/>
              <a:pPr>
                <a:defRPr/>
              </a:pPr>
              <a:t>‹#›</a:t>
            </a:fld>
            <a:endParaRPr lang="en-US" altLang="zh-CN"/>
          </a:p>
        </p:txBody>
      </p:sp>
      <p:sp>
        <p:nvSpPr>
          <p:cNvPr id="7" name="Rectangle 16"/>
          <p:cNvSpPr>
            <a:spLocks noGrp="1" noChangeArrowheads="1"/>
          </p:cNvSpPr>
          <p:nvPr>
            <p:ph type="dt" sz="half" idx="12"/>
          </p:nvPr>
        </p:nvSpPr>
        <p:spPr/>
        <p:txBody>
          <a:bodyPr/>
          <a:lstStyle>
            <a:lvl1pPr algn="ctr">
              <a:defRPr/>
            </a:lvl1pPr>
          </a:lstStyle>
          <a:p>
            <a:pPr>
              <a:defRPr/>
            </a:pPr>
            <a:fld id="{4E596753-7071-4F7B-ABCA-C81C33C6CBA9}" type="datetimeFigureOut">
              <a:rPr lang="en-US" altLang="zh-CN"/>
              <a:pPr>
                <a:defRPr/>
              </a:pPr>
              <a:t>11/3/2016</a:t>
            </a:fld>
            <a:endParaRPr lang="en-US" altLang="zh-CN"/>
          </a:p>
        </p:txBody>
      </p:sp>
    </p:spTree>
    <p:extLst>
      <p:ext uri="{BB962C8B-B14F-4D97-AF65-F5344CB8AC3E}">
        <p14:creationId xmlns:p14="http://schemas.microsoft.com/office/powerpoint/2010/main" val="292325225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r>
              <a:rPr lang="zh-CN" altLang="en-US"/>
              <a:t>陇桥学院  主讲教师沈俊花</a:t>
            </a:r>
          </a:p>
        </p:txBody>
      </p:sp>
      <p:sp>
        <p:nvSpPr>
          <p:cNvPr id="5" name="Rectangle 3"/>
          <p:cNvSpPr>
            <a:spLocks noGrp="1" noChangeArrowheads="1"/>
          </p:cNvSpPr>
          <p:nvPr>
            <p:ph type="sldNum" sz="quarter" idx="11"/>
          </p:nvPr>
        </p:nvSpPr>
        <p:spPr/>
        <p:txBody>
          <a:bodyPr/>
          <a:lstStyle>
            <a:lvl1pPr>
              <a:defRPr/>
            </a:lvl1pPr>
          </a:lstStyle>
          <a:p>
            <a:pPr>
              <a:defRPr/>
            </a:pPr>
            <a:fld id="{CB939F44-5384-45E0-AD03-5411DC5B5703}" type="slidenum">
              <a:rPr lang="en-US" altLang="zh-CN"/>
              <a:pPr>
                <a:defRPr/>
              </a:pPr>
              <a:t>‹#›</a:t>
            </a:fld>
            <a:endParaRPr lang="en-US" altLang="zh-CN"/>
          </a:p>
        </p:txBody>
      </p:sp>
      <p:sp>
        <p:nvSpPr>
          <p:cNvPr id="6" name="Rectangle 16"/>
          <p:cNvSpPr>
            <a:spLocks noGrp="1" noChangeArrowheads="1"/>
          </p:cNvSpPr>
          <p:nvPr>
            <p:ph type="dt" sz="half" idx="12"/>
          </p:nvPr>
        </p:nvSpPr>
        <p:spPr/>
        <p:txBody>
          <a:bodyPr/>
          <a:lstStyle>
            <a:lvl1pPr algn="ctr">
              <a:defRPr/>
            </a:lvl1pPr>
          </a:lstStyle>
          <a:p>
            <a:pPr>
              <a:defRPr/>
            </a:pPr>
            <a:fld id="{0224E38F-48D3-4335-B4F9-3DB5C12FC4A6}" type="datetimeFigureOut">
              <a:rPr lang="en-US" altLang="zh-CN"/>
              <a:pPr>
                <a:defRPr/>
              </a:pPr>
              <a:t>11/3/2016</a:t>
            </a:fld>
            <a:endParaRPr lang="en-US" altLang="zh-CN"/>
          </a:p>
        </p:txBody>
      </p:sp>
    </p:spTree>
    <p:extLst>
      <p:ext uri="{BB962C8B-B14F-4D97-AF65-F5344CB8AC3E}">
        <p14:creationId xmlns:p14="http://schemas.microsoft.com/office/powerpoint/2010/main" val="356551953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r>
              <a:rPr lang="zh-CN" altLang="en-US"/>
              <a:t>陇桥学院  主讲教师沈俊花</a:t>
            </a:r>
          </a:p>
        </p:txBody>
      </p:sp>
      <p:sp>
        <p:nvSpPr>
          <p:cNvPr id="5" name="Rectangle 3"/>
          <p:cNvSpPr>
            <a:spLocks noGrp="1" noChangeArrowheads="1"/>
          </p:cNvSpPr>
          <p:nvPr>
            <p:ph type="sldNum" sz="quarter" idx="11"/>
          </p:nvPr>
        </p:nvSpPr>
        <p:spPr/>
        <p:txBody>
          <a:bodyPr/>
          <a:lstStyle>
            <a:lvl1pPr>
              <a:defRPr/>
            </a:lvl1pPr>
          </a:lstStyle>
          <a:p>
            <a:pPr>
              <a:defRPr/>
            </a:pPr>
            <a:fld id="{5C1FBC57-D8F9-4953-B2EA-9566F3759104}" type="slidenum">
              <a:rPr lang="en-US" altLang="zh-CN"/>
              <a:pPr>
                <a:defRPr/>
              </a:pPr>
              <a:t>‹#›</a:t>
            </a:fld>
            <a:endParaRPr lang="en-US" altLang="zh-CN"/>
          </a:p>
        </p:txBody>
      </p:sp>
      <p:sp>
        <p:nvSpPr>
          <p:cNvPr id="6" name="Rectangle 16"/>
          <p:cNvSpPr>
            <a:spLocks noGrp="1" noChangeArrowheads="1"/>
          </p:cNvSpPr>
          <p:nvPr>
            <p:ph type="dt" sz="half" idx="12"/>
          </p:nvPr>
        </p:nvSpPr>
        <p:spPr/>
        <p:txBody>
          <a:bodyPr/>
          <a:lstStyle>
            <a:lvl1pPr algn="ctr">
              <a:defRPr/>
            </a:lvl1pPr>
          </a:lstStyle>
          <a:p>
            <a:pPr>
              <a:defRPr/>
            </a:pPr>
            <a:fld id="{013FF481-5A4E-4B2E-9B3F-97E9AD438495}" type="datetimeFigureOut">
              <a:rPr lang="en-US" altLang="zh-CN"/>
              <a:pPr>
                <a:defRPr/>
              </a:pPr>
              <a:t>11/3/2016</a:t>
            </a:fld>
            <a:endParaRPr lang="en-US" altLang="zh-CN"/>
          </a:p>
        </p:txBody>
      </p:sp>
    </p:spTree>
    <p:extLst>
      <p:ext uri="{BB962C8B-B14F-4D97-AF65-F5344CB8AC3E}">
        <p14:creationId xmlns:p14="http://schemas.microsoft.com/office/powerpoint/2010/main" val="402753980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zh-CN" altLang="en-US"/>
              <a:t>陇桥学院  主讲教师沈俊花</a:t>
            </a:r>
          </a:p>
        </p:txBody>
      </p:sp>
      <p:sp>
        <p:nvSpPr>
          <p:cNvPr id="5" name="灯片编号占位符 4"/>
          <p:cNvSpPr>
            <a:spLocks noGrp="1"/>
          </p:cNvSpPr>
          <p:nvPr>
            <p:ph type="sldNum" sz="quarter" idx="11"/>
          </p:nvPr>
        </p:nvSpPr>
        <p:spPr/>
        <p:txBody>
          <a:bodyPr/>
          <a:lstStyle>
            <a:lvl1pPr>
              <a:defRPr/>
            </a:lvl1pPr>
          </a:lstStyle>
          <a:p>
            <a:pPr>
              <a:defRPr/>
            </a:pPr>
            <a:fld id="{530C508F-7375-4ECD-BB30-4B29C71FF591}" type="slidenum">
              <a:rPr lang="en-US" altLang="zh-CN"/>
              <a:pPr>
                <a:defRPr/>
              </a:pPr>
              <a:t>‹#›</a:t>
            </a:fld>
            <a:endParaRPr lang="en-US" altLang="zh-CN"/>
          </a:p>
        </p:txBody>
      </p:sp>
      <p:sp>
        <p:nvSpPr>
          <p:cNvPr id="6" name="日期占位符 5"/>
          <p:cNvSpPr>
            <a:spLocks noGrp="1"/>
          </p:cNvSpPr>
          <p:nvPr>
            <p:ph type="dt" sz="half" idx="12"/>
          </p:nvPr>
        </p:nvSpPr>
        <p:spPr/>
        <p:txBody>
          <a:bodyPr/>
          <a:lstStyle>
            <a:lvl1pPr algn="ctr">
              <a:defRPr/>
            </a:lvl1pPr>
          </a:lstStyle>
          <a:p>
            <a:pPr>
              <a:defRPr/>
            </a:pPr>
            <a:fld id="{D0D3B024-1B7E-44A4-A216-D6DA02B82BB5}" type="datetimeFigureOut">
              <a:rPr lang="en-US" altLang="zh-CN"/>
              <a:pPr>
                <a:defRPr/>
              </a:pPr>
              <a:t>11/3/2016</a:t>
            </a:fld>
            <a:endParaRPr lang="en-US" altLang="zh-CN"/>
          </a:p>
        </p:txBody>
      </p:sp>
    </p:spTree>
    <p:extLst>
      <p:ext uri="{BB962C8B-B14F-4D97-AF65-F5344CB8AC3E}">
        <p14:creationId xmlns:p14="http://schemas.microsoft.com/office/powerpoint/2010/main" val="1678995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kumimoji="1"/>
            </a:lvl1pPr>
          </a:lstStyle>
          <a:p>
            <a:pPr>
              <a:defRPr/>
            </a:pPr>
            <a:endParaRPr lang="en-US" altLang="zh-CN"/>
          </a:p>
        </p:txBody>
      </p:sp>
      <p:sp>
        <p:nvSpPr>
          <p:cNvPr id="3" name="Rectangle 5"/>
          <p:cNvSpPr>
            <a:spLocks noGrp="1" noChangeArrowheads="1"/>
          </p:cNvSpPr>
          <p:nvPr>
            <p:ph type="ftr" sz="quarter" idx="11"/>
          </p:nvPr>
        </p:nvSpPr>
        <p:spPr/>
        <p:txBody>
          <a:bodyPr/>
          <a:lstStyle>
            <a:lvl1pPr>
              <a:defRPr kumimoji="1"/>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kumimoji="1"/>
            </a:lvl1pPr>
          </a:lstStyle>
          <a:p>
            <a:pPr>
              <a:defRPr/>
            </a:pPr>
            <a:fld id="{1AB016F5-B0B5-4F7C-A0FF-4EB47021668B}" type="slidenum">
              <a:rPr lang="en-US" altLang="zh-CN"/>
              <a:pPr>
                <a:defRPr/>
              </a:pPr>
              <a:t>‹#›</a:t>
            </a:fld>
            <a:endParaRPr lang="en-US" altLang="zh-CN"/>
          </a:p>
        </p:txBody>
      </p:sp>
    </p:spTree>
    <p:extLst>
      <p:ext uri="{BB962C8B-B14F-4D97-AF65-F5344CB8AC3E}">
        <p14:creationId xmlns:p14="http://schemas.microsoft.com/office/powerpoint/2010/main" val="345449840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48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pPr>
              <a:defRPr/>
            </a:pPr>
            <a:r>
              <a:rPr lang="zh-CN" altLang="en-US"/>
              <a:t>陇桥学院  主讲教师沈俊花</a:t>
            </a:r>
          </a:p>
        </p:txBody>
      </p:sp>
      <p:sp>
        <p:nvSpPr>
          <p:cNvPr id="6" name="灯片编号占位符 5"/>
          <p:cNvSpPr>
            <a:spLocks noGrp="1"/>
          </p:cNvSpPr>
          <p:nvPr>
            <p:ph type="sldNum" sz="quarter" idx="11"/>
          </p:nvPr>
        </p:nvSpPr>
        <p:spPr/>
        <p:txBody>
          <a:bodyPr/>
          <a:lstStyle>
            <a:lvl1pPr>
              <a:defRPr/>
            </a:lvl1pPr>
          </a:lstStyle>
          <a:p>
            <a:pPr>
              <a:defRPr/>
            </a:pPr>
            <a:fld id="{5003A837-6FE5-4398-88CA-16FDF404E7BB}" type="slidenum">
              <a:rPr lang="en-US" altLang="zh-CN"/>
              <a:pPr>
                <a:defRPr/>
              </a:pPr>
              <a:t>‹#›</a:t>
            </a:fld>
            <a:endParaRPr lang="en-US" altLang="zh-CN"/>
          </a:p>
        </p:txBody>
      </p:sp>
      <p:sp>
        <p:nvSpPr>
          <p:cNvPr id="7" name="日期占位符 6"/>
          <p:cNvSpPr>
            <a:spLocks noGrp="1"/>
          </p:cNvSpPr>
          <p:nvPr>
            <p:ph type="dt" sz="half" idx="12"/>
          </p:nvPr>
        </p:nvSpPr>
        <p:spPr/>
        <p:txBody>
          <a:bodyPr/>
          <a:lstStyle>
            <a:lvl1pPr algn="ctr">
              <a:defRPr/>
            </a:lvl1pPr>
          </a:lstStyle>
          <a:p>
            <a:pPr>
              <a:defRPr/>
            </a:pPr>
            <a:fld id="{C4B1B582-97AD-4E7D-B0F3-11F91FBF140B}" type="datetimeFigureOut">
              <a:rPr lang="en-US" altLang="zh-CN"/>
              <a:pPr>
                <a:defRPr/>
              </a:pPr>
              <a:t>11/3/2016</a:t>
            </a:fld>
            <a:endParaRPr lang="en-US" altLang="zh-CN"/>
          </a:p>
        </p:txBody>
      </p:sp>
    </p:spTree>
    <p:extLst>
      <p:ext uri="{BB962C8B-B14F-4D97-AF65-F5344CB8AC3E}">
        <p14:creationId xmlns:p14="http://schemas.microsoft.com/office/powerpoint/2010/main" val="119078485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kumimoji="1" lang="zh-CN" altLang="en-US" sz="2400" smtClean="0">
                  <a:solidFill>
                    <a:srgbClr val="000000"/>
                  </a:solidFill>
                  <a:latin typeface="Tahoma" pitchFamily="34"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kumimoji="1" lang="zh-CN" altLang="en-US" sz="2400" smtClean="0">
                  <a:solidFill>
                    <a:srgbClr val="000000"/>
                  </a:solidFill>
                  <a:latin typeface="Tahoma" pitchFamily="34" charset="0"/>
                </a:endParaRPr>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kumimoji="1" lang="zh-CN" altLang="en-US" sz="2400" smtClean="0">
                  <a:solidFill>
                    <a:srgbClr val="000000"/>
                  </a:solidFill>
                  <a:latin typeface="Tahoma" pitchFamily="34" charset="0"/>
                </a:endParaRPr>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kumimoji="1" lang="zh-CN" altLang="en-US" sz="2400" smtClean="0">
                  <a:solidFill>
                    <a:srgbClr val="000000"/>
                  </a:solidFill>
                  <a:latin typeface="Tahoma" pitchFamily="34"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kumimoji="1" lang="zh-CN" altLang="en-US" sz="2400" smtClean="0">
                <a:solidFill>
                  <a:srgbClr val="000000"/>
                </a:solidFill>
                <a:latin typeface="Tahoma" pitchFamily="34" charset="0"/>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kumimoji="1" lang="zh-CN" altLang="en-US" sz="2400" smtClean="0">
                <a:solidFill>
                  <a:srgbClr val="000000"/>
                </a:solidFill>
                <a:latin typeface="Tahoma" pitchFamily="34"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kumimoji="1" lang="zh-CN" altLang="en-US" sz="2400" smtClean="0">
                <a:solidFill>
                  <a:srgbClr val="000000"/>
                </a:solidFill>
                <a:latin typeface="Tahoma" pitchFamily="34" charset="0"/>
              </a:endParaRPr>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pPr lvl="0"/>
            <a:r>
              <a:rPr lang="zh-CN" altLang="en-US" noProof="0" smtClean="0"/>
              <a:t>单击此处编辑母版标题样式</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lgn="ctr">
              <a:defRPr>
                <a:solidFill>
                  <a:srgbClr val="1C1C1C"/>
                </a:solidFill>
                <a:latin typeface="Arial" charset="0"/>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rgbClr val="1C1C1C"/>
                </a:solidFill>
                <a:latin typeface="Arial" charset="0"/>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rgbClr val="1C1C1C"/>
                </a:solidFill>
                <a:latin typeface="Arial" charset="0"/>
              </a:defRPr>
            </a:lvl1pPr>
          </a:lstStyle>
          <a:p>
            <a:pPr>
              <a:defRPr/>
            </a:pPr>
            <a:fld id="{5AEE8DA4-330D-4FD3-B3C3-A690E165657A}" type="slidenum">
              <a:rPr lang="en-US" altLang="zh-CN"/>
              <a:pPr>
                <a:defRPr/>
              </a:pPr>
              <a:t>‹#›</a:t>
            </a:fld>
            <a:endParaRPr lang="en-US" altLang="zh-CN"/>
          </a:p>
        </p:txBody>
      </p:sp>
    </p:spTree>
    <p:extLst>
      <p:ext uri="{BB962C8B-B14F-4D97-AF65-F5344CB8AC3E}">
        <p14:creationId xmlns:p14="http://schemas.microsoft.com/office/powerpoint/2010/main" val="34333247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lgn="ctr">
              <a:defRPr>
                <a:latin typeface="Arial" charset="0"/>
              </a:defRPr>
            </a:lvl1pPr>
          </a:lstStyle>
          <a:p>
            <a:pPr>
              <a:defRPr/>
            </a:pPr>
            <a:endParaRPr lang="en-US" altLang="zh-CN"/>
          </a:p>
        </p:txBody>
      </p:sp>
      <p:sp>
        <p:nvSpPr>
          <p:cNvPr id="5" name="页脚占位符 4"/>
          <p:cNvSpPr>
            <a:spLocks noGrp="1"/>
          </p:cNvSpPr>
          <p:nvPr>
            <p:ph type="ftr" sz="quarter" idx="11"/>
          </p:nvPr>
        </p:nvSpPr>
        <p:spPr/>
        <p:txBody>
          <a:bodyPr/>
          <a:lstStyle>
            <a:lvl1pPr>
              <a:defRPr>
                <a:latin typeface="Arial" charset="0"/>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atin typeface="Arial" charset="0"/>
              </a:defRPr>
            </a:lvl1pPr>
          </a:lstStyle>
          <a:p>
            <a:pPr>
              <a:defRPr/>
            </a:pPr>
            <a:fld id="{B4DD1997-9911-463F-A29F-09DF9FD765F9}" type="slidenum">
              <a:rPr lang="en-US" altLang="zh-CN"/>
              <a:pPr>
                <a:defRPr/>
              </a:pPr>
              <a:t>‹#›</a:t>
            </a:fld>
            <a:endParaRPr lang="en-US" altLang="zh-CN"/>
          </a:p>
        </p:txBody>
      </p:sp>
    </p:spTree>
    <p:extLst>
      <p:ext uri="{BB962C8B-B14F-4D97-AF65-F5344CB8AC3E}">
        <p14:creationId xmlns:p14="http://schemas.microsoft.com/office/powerpoint/2010/main" val="292497663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lgn="ctr">
              <a:defRPr>
                <a:latin typeface="Arial" charset="0"/>
              </a:defRPr>
            </a:lvl1pPr>
          </a:lstStyle>
          <a:p>
            <a:pPr>
              <a:defRPr/>
            </a:pPr>
            <a:endParaRPr lang="en-US" altLang="zh-CN"/>
          </a:p>
        </p:txBody>
      </p:sp>
      <p:sp>
        <p:nvSpPr>
          <p:cNvPr id="5" name="页脚占位符 4"/>
          <p:cNvSpPr>
            <a:spLocks noGrp="1"/>
          </p:cNvSpPr>
          <p:nvPr>
            <p:ph type="ftr" sz="quarter" idx="11"/>
          </p:nvPr>
        </p:nvSpPr>
        <p:spPr/>
        <p:txBody>
          <a:bodyPr/>
          <a:lstStyle>
            <a:lvl1pPr>
              <a:defRPr>
                <a:latin typeface="Arial" charset="0"/>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atin typeface="Arial" charset="0"/>
              </a:defRPr>
            </a:lvl1pPr>
          </a:lstStyle>
          <a:p>
            <a:pPr>
              <a:defRPr/>
            </a:pPr>
            <a:fld id="{7FC0A351-BBDE-4288-B5B3-81DF17896E13}" type="slidenum">
              <a:rPr lang="en-US" altLang="zh-CN"/>
              <a:pPr>
                <a:defRPr/>
              </a:pPr>
              <a:t>‹#›</a:t>
            </a:fld>
            <a:endParaRPr lang="en-US" altLang="zh-CN"/>
          </a:p>
        </p:txBody>
      </p:sp>
    </p:spTree>
    <p:extLst>
      <p:ext uri="{BB962C8B-B14F-4D97-AF65-F5344CB8AC3E}">
        <p14:creationId xmlns:p14="http://schemas.microsoft.com/office/powerpoint/2010/main" val="265959452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lgn="ctr">
              <a:defRPr>
                <a:latin typeface="Arial" charset="0"/>
              </a:defRPr>
            </a:lvl1pPr>
          </a:lstStyle>
          <a:p>
            <a:pPr>
              <a:defRPr/>
            </a:pPr>
            <a:endParaRPr lang="en-US" altLang="zh-CN"/>
          </a:p>
        </p:txBody>
      </p:sp>
      <p:sp>
        <p:nvSpPr>
          <p:cNvPr id="6" name="页脚占位符 5"/>
          <p:cNvSpPr>
            <a:spLocks noGrp="1"/>
          </p:cNvSpPr>
          <p:nvPr>
            <p:ph type="ftr" sz="quarter" idx="11"/>
          </p:nvPr>
        </p:nvSpPr>
        <p:spPr/>
        <p:txBody>
          <a:bodyPr/>
          <a:lstStyle>
            <a:lvl1pPr>
              <a:defRPr>
                <a:latin typeface="Arial" charset="0"/>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atin typeface="Arial" charset="0"/>
              </a:defRPr>
            </a:lvl1pPr>
          </a:lstStyle>
          <a:p>
            <a:pPr>
              <a:defRPr/>
            </a:pPr>
            <a:fld id="{9D41869D-A8ED-459D-BD30-ECE801F424A3}" type="slidenum">
              <a:rPr lang="en-US" altLang="zh-CN"/>
              <a:pPr>
                <a:defRPr/>
              </a:pPr>
              <a:t>‹#›</a:t>
            </a:fld>
            <a:endParaRPr lang="en-US" altLang="zh-CN"/>
          </a:p>
        </p:txBody>
      </p:sp>
    </p:spTree>
    <p:extLst>
      <p:ext uri="{BB962C8B-B14F-4D97-AF65-F5344CB8AC3E}">
        <p14:creationId xmlns:p14="http://schemas.microsoft.com/office/powerpoint/2010/main" val="13804609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lgn="ctr">
              <a:defRPr>
                <a:latin typeface="Arial" charset="0"/>
              </a:defRPr>
            </a:lvl1pPr>
          </a:lstStyle>
          <a:p>
            <a:pPr>
              <a:defRPr/>
            </a:pPr>
            <a:endParaRPr lang="en-US" altLang="zh-CN"/>
          </a:p>
        </p:txBody>
      </p:sp>
      <p:sp>
        <p:nvSpPr>
          <p:cNvPr id="8" name="页脚占位符 7"/>
          <p:cNvSpPr>
            <a:spLocks noGrp="1"/>
          </p:cNvSpPr>
          <p:nvPr>
            <p:ph type="ftr" sz="quarter" idx="11"/>
          </p:nvPr>
        </p:nvSpPr>
        <p:spPr/>
        <p:txBody>
          <a:bodyPr/>
          <a:lstStyle>
            <a:lvl1pPr>
              <a:defRPr>
                <a:latin typeface="Arial" charset="0"/>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atin typeface="Arial" charset="0"/>
              </a:defRPr>
            </a:lvl1pPr>
          </a:lstStyle>
          <a:p>
            <a:pPr>
              <a:defRPr/>
            </a:pPr>
            <a:fld id="{95B40518-90F1-4D48-8397-CE893B18D93C}" type="slidenum">
              <a:rPr lang="en-US" altLang="zh-CN"/>
              <a:pPr>
                <a:defRPr/>
              </a:pPr>
              <a:t>‹#›</a:t>
            </a:fld>
            <a:endParaRPr lang="en-US" altLang="zh-CN"/>
          </a:p>
        </p:txBody>
      </p:sp>
    </p:spTree>
    <p:extLst>
      <p:ext uri="{BB962C8B-B14F-4D97-AF65-F5344CB8AC3E}">
        <p14:creationId xmlns:p14="http://schemas.microsoft.com/office/powerpoint/2010/main" val="63064614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lgn="ctr">
              <a:defRPr>
                <a:latin typeface="Arial" charset="0"/>
              </a:defRPr>
            </a:lvl1pPr>
          </a:lstStyle>
          <a:p>
            <a:pPr>
              <a:defRPr/>
            </a:pPr>
            <a:endParaRPr lang="en-US" altLang="zh-CN"/>
          </a:p>
        </p:txBody>
      </p:sp>
      <p:sp>
        <p:nvSpPr>
          <p:cNvPr id="4" name="页脚占位符 3"/>
          <p:cNvSpPr>
            <a:spLocks noGrp="1"/>
          </p:cNvSpPr>
          <p:nvPr>
            <p:ph type="ftr" sz="quarter" idx="11"/>
          </p:nvPr>
        </p:nvSpPr>
        <p:spPr/>
        <p:txBody>
          <a:bodyPr/>
          <a:lstStyle>
            <a:lvl1pPr>
              <a:defRPr>
                <a:latin typeface="Arial" charset="0"/>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atin typeface="Arial" charset="0"/>
              </a:defRPr>
            </a:lvl1pPr>
          </a:lstStyle>
          <a:p>
            <a:pPr>
              <a:defRPr/>
            </a:pPr>
            <a:fld id="{6ABD105B-BAF9-48ED-B002-23E5F656B6A7}" type="slidenum">
              <a:rPr lang="en-US" altLang="zh-CN"/>
              <a:pPr>
                <a:defRPr/>
              </a:pPr>
              <a:t>‹#›</a:t>
            </a:fld>
            <a:endParaRPr lang="en-US" altLang="zh-CN"/>
          </a:p>
        </p:txBody>
      </p:sp>
    </p:spTree>
    <p:extLst>
      <p:ext uri="{BB962C8B-B14F-4D97-AF65-F5344CB8AC3E}">
        <p14:creationId xmlns:p14="http://schemas.microsoft.com/office/powerpoint/2010/main" val="73441219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lgn="ctr">
              <a:defRPr>
                <a:latin typeface="Arial" charset="0"/>
              </a:defRPr>
            </a:lvl1pPr>
          </a:lstStyle>
          <a:p>
            <a:pPr>
              <a:defRPr/>
            </a:pPr>
            <a:endParaRPr lang="en-US" altLang="zh-CN"/>
          </a:p>
        </p:txBody>
      </p:sp>
      <p:sp>
        <p:nvSpPr>
          <p:cNvPr id="3" name="页脚占位符 2"/>
          <p:cNvSpPr>
            <a:spLocks noGrp="1"/>
          </p:cNvSpPr>
          <p:nvPr>
            <p:ph type="ftr" sz="quarter" idx="11"/>
          </p:nvPr>
        </p:nvSpPr>
        <p:spPr/>
        <p:txBody>
          <a:bodyPr/>
          <a:lstStyle>
            <a:lvl1pPr>
              <a:defRPr>
                <a:latin typeface="Arial" charset="0"/>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a:latin typeface="Arial" charset="0"/>
              </a:defRPr>
            </a:lvl1pPr>
          </a:lstStyle>
          <a:p>
            <a:pPr>
              <a:defRPr/>
            </a:pPr>
            <a:fld id="{754921D5-6AA1-4886-94F2-13268881ECC5}" type="slidenum">
              <a:rPr lang="en-US" altLang="zh-CN"/>
              <a:pPr>
                <a:defRPr/>
              </a:pPr>
              <a:t>‹#›</a:t>
            </a:fld>
            <a:endParaRPr lang="en-US" altLang="zh-CN"/>
          </a:p>
        </p:txBody>
      </p:sp>
    </p:spTree>
    <p:extLst>
      <p:ext uri="{BB962C8B-B14F-4D97-AF65-F5344CB8AC3E}">
        <p14:creationId xmlns:p14="http://schemas.microsoft.com/office/powerpoint/2010/main" val="288720318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lgn="ctr">
              <a:defRPr>
                <a:latin typeface="Arial" charset="0"/>
              </a:defRPr>
            </a:lvl1pPr>
          </a:lstStyle>
          <a:p>
            <a:pPr>
              <a:defRPr/>
            </a:pPr>
            <a:endParaRPr lang="en-US" altLang="zh-CN"/>
          </a:p>
        </p:txBody>
      </p:sp>
      <p:sp>
        <p:nvSpPr>
          <p:cNvPr id="6" name="页脚占位符 5"/>
          <p:cNvSpPr>
            <a:spLocks noGrp="1"/>
          </p:cNvSpPr>
          <p:nvPr>
            <p:ph type="ftr" sz="quarter" idx="11"/>
          </p:nvPr>
        </p:nvSpPr>
        <p:spPr/>
        <p:txBody>
          <a:bodyPr/>
          <a:lstStyle>
            <a:lvl1pPr>
              <a:defRPr>
                <a:latin typeface="Arial" charset="0"/>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atin typeface="Arial" charset="0"/>
              </a:defRPr>
            </a:lvl1pPr>
          </a:lstStyle>
          <a:p>
            <a:pPr>
              <a:defRPr/>
            </a:pPr>
            <a:fld id="{1CF4FF92-B68D-455D-B9DA-ED15E3A60504}" type="slidenum">
              <a:rPr lang="en-US" altLang="zh-CN"/>
              <a:pPr>
                <a:defRPr/>
              </a:pPr>
              <a:t>‹#›</a:t>
            </a:fld>
            <a:endParaRPr lang="en-US" altLang="zh-CN"/>
          </a:p>
        </p:txBody>
      </p:sp>
    </p:spTree>
    <p:extLst>
      <p:ext uri="{BB962C8B-B14F-4D97-AF65-F5344CB8AC3E}">
        <p14:creationId xmlns:p14="http://schemas.microsoft.com/office/powerpoint/2010/main" val="117421530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lgn="ctr">
              <a:defRPr>
                <a:latin typeface="Arial" charset="0"/>
              </a:defRPr>
            </a:lvl1pPr>
          </a:lstStyle>
          <a:p>
            <a:pPr>
              <a:defRPr/>
            </a:pPr>
            <a:endParaRPr lang="en-US" altLang="zh-CN"/>
          </a:p>
        </p:txBody>
      </p:sp>
      <p:sp>
        <p:nvSpPr>
          <p:cNvPr id="6" name="页脚占位符 5"/>
          <p:cNvSpPr>
            <a:spLocks noGrp="1"/>
          </p:cNvSpPr>
          <p:nvPr>
            <p:ph type="ftr" sz="quarter" idx="11"/>
          </p:nvPr>
        </p:nvSpPr>
        <p:spPr/>
        <p:txBody>
          <a:bodyPr/>
          <a:lstStyle>
            <a:lvl1pPr>
              <a:defRPr>
                <a:latin typeface="Arial" charset="0"/>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atin typeface="Arial" charset="0"/>
              </a:defRPr>
            </a:lvl1pPr>
          </a:lstStyle>
          <a:p>
            <a:pPr>
              <a:defRPr/>
            </a:pPr>
            <a:fld id="{88900F4B-0FA4-4BED-9276-A770E7F63B09}" type="slidenum">
              <a:rPr lang="en-US" altLang="zh-CN"/>
              <a:pPr>
                <a:defRPr/>
              </a:pPr>
              <a:t>‹#›</a:t>
            </a:fld>
            <a:endParaRPr lang="en-US" altLang="zh-CN"/>
          </a:p>
        </p:txBody>
      </p:sp>
    </p:spTree>
    <p:extLst>
      <p:ext uri="{BB962C8B-B14F-4D97-AF65-F5344CB8AC3E}">
        <p14:creationId xmlns:p14="http://schemas.microsoft.com/office/powerpoint/2010/main" val="1889525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kumimoji="1"/>
            </a:lvl1pPr>
          </a:lstStyle>
          <a:p>
            <a:pPr>
              <a:defRPr/>
            </a:pPr>
            <a:endParaRPr lang="en-US" altLang="zh-CN"/>
          </a:p>
        </p:txBody>
      </p:sp>
      <p:sp>
        <p:nvSpPr>
          <p:cNvPr id="6" name="Rectangle 5"/>
          <p:cNvSpPr>
            <a:spLocks noGrp="1" noChangeArrowheads="1"/>
          </p:cNvSpPr>
          <p:nvPr>
            <p:ph type="ftr" sz="quarter" idx="11"/>
          </p:nvPr>
        </p:nvSpPr>
        <p:spPr/>
        <p:txBody>
          <a:bodyPr/>
          <a:lstStyle>
            <a:lvl1pPr>
              <a:defRPr kumimoji="1"/>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kumimoji="1"/>
            </a:lvl1pPr>
          </a:lstStyle>
          <a:p>
            <a:pPr>
              <a:defRPr/>
            </a:pPr>
            <a:fld id="{3D72613B-B3F2-4709-BE37-266143130C21}" type="slidenum">
              <a:rPr lang="en-US" altLang="zh-CN"/>
              <a:pPr>
                <a:defRPr/>
              </a:pPr>
              <a:t>‹#›</a:t>
            </a:fld>
            <a:endParaRPr lang="en-US" altLang="zh-CN"/>
          </a:p>
        </p:txBody>
      </p:sp>
    </p:spTree>
    <p:extLst>
      <p:ext uri="{BB962C8B-B14F-4D97-AF65-F5344CB8AC3E}">
        <p14:creationId xmlns:p14="http://schemas.microsoft.com/office/powerpoint/2010/main" val="56402708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lgn="ctr">
              <a:defRPr>
                <a:latin typeface="Arial" charset="0"/>
              </a:defRPr>
            </a:lvl1pPr>
          </a:lstStyle>
          <a:p>
            <a:pPr>
              <a:defRPr/>
            </a:pPr>
            <a:endParaRPr lang="en-US" altLang="zh-CN"/>
          </a:p>
        </p:txBody>
      </p:sp>
      <p:sp>
        <p:nvSpPr>
          <p:cNvPr id="5" name="页脚占位符 4"/>
          <p:cNvSpPr>
            <a:spLocks noGrp="1"/>
          </p:cNvSpPr>
          <p:nvPr>
            <p:ph type="ftr" sz="quarter" idx="11"/>
          </p:nvPr>
        </p:nvSpPr>
        <p:spPr/>
        <p:txBody>
          <a:bodyPr/>
          <a:lstStyle>
            <a:lvl1pPr>
              <a:defRPr>
                <a:latin typeface="Arial" charset="0"/>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atin typeface="Arial" charset="0"/>
              </a:defRPr>
            </a:lvl1pPr>
          </a:lstStyle>
          <a:p>
            <a:pPr>
              <a:defRPr/>
            </a:pPr>
            <a:fld id="{2E656518-CD29-49D6-A5C5-A517A96D5723}" type="slidenum">
              <a:rPr lang="en-US" altLang="zh-CN"/>
              <a:pPr>
                <a:defRPr/>
              </a:pPr>
              <a:t>‹#›</a:t>
            </a:fld>
            <a:endParaRPr lang="en-US" altLang="zh-CN"/>
          </a:p>
        </p:txBody>
      </p:sp>
    </p:spTree>
    <p:extLst>
      <p:ext uri="{BB962C8B-B14F-4D97-AF65-F5344CB8AC3E}">
        <p14:creationId xmlns:p14="http://schemas.microsoft.com/office/powerpoint/2010/main" val="194454800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lgn="ctr">
              <a:defRPr>
                <a:latin typeface="Arial" charset="0"/>
              </a:defRPr>
            </a:lvl1pPr>
          </a:lstStyle>
          <a:p>
            <a:pPr>
              <a:defRPr/>
            </a:pPr>
            <a:endParaRPr lang="en-US" altLang="zh-CN"/>
          </a:p>
        </p:txBody>
      </p:sp>
      <p:sp>
        <p:nvSpPr>
          <p:cNvPr id="5" name="页脚占位符 4"/>
          <p:cNvSpPr>
            <a:spLocks noGrp="1"/>
          </p:cNvSpPr>
          <p:nvPr>
            <p:ph type="ftr" sz="quarter" idx="11"/>
          </p:nvPr>
        </p:nvSpPr>
        <p:spPr/>
        <p:txBody>
          <a:bodyPr/>
          <a:lstStyle>
            <a:lvl1pPr>
              <a:defRPr>
                <a:latin typeface="Arial" charset="0"/>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atin typeface="Arial" charset="0"/>
              </a:defRPr>
            </a:lvl1pPr>
          </a:lstStyle>
          <a:p>
            <a:pPr>
              <a:defRPr/>
            </a:pPr>
            <a:fld id="{7F4CACFB-203A-475D-A632-B7E7A4965673}" type="slidenum">
              <a:rPr lang="en-US" altLang="zh-CN"/>
              <a:pPr>
                <a:defRPr/>
              </a:pPr>
              <a:t>‹#›</a:t>
            </a:fld>
            <a:endParaRPr lang="en-US" altLang="zh-CN"/>
          </a:p>
        </p:txBody>
      </p:sp>
    </p:spTree>
    <p:extLst>
      <p:ext uri="{BB962C8B-B14F-4D97-AF65-F5344CB8AC3E}">
        <p14:creationId xmlns:p14="http://schemas.microsoft.com/office/powerpoint/2010/main" val="360386556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grpSp>
      </p:grpSp>
      <p:sp>
        <p:nvSpPr>
          <p:cNvPr id="7187" name="Rectangle 19"/>
          <p:cNvSpPr>
            <a:spLocks noGrp="1" noChangeArrowheads="1"/>
          </p:cNvSpPr>
          <p:nvPr>
            <p:ph type="ctrTitle"/>
          </p:nvPr>
        </p:nvSpPr>
        <p:spPr>
          <a:xfrm>
            <a:off x="1905000" y="1828800"/>
            <a:ext cx="6705600" cy="2209800"/>
          </a:xfrm>
        </p:spPr>
        <p:txBody>
          <a:bodyPr/>
          <a:lstStyle>
            <a:lvl1pPr>
              <a:defRPr b="1">
                <a:solidFill>
                  <a:srgbClr val="FFFFFF"/>
                </a:solidFill>
                <a:ea typeface="华文新魏" pitchFamily="2" charset="-122"/>
              </a:defRPr>
            </a:lvl1pPr>
          </a:lstStyle>
          <a:p>
            <a:r>
              <a:rPr lang="en-US" altLang="zh-CN"/>
              <a:t>        </a:t>
            </a:r>
            <a:r>
              <a:rPr lang="zh-CN" altLang="en-US"/>
              <a:t>马克思主义</a:t>
            </a:r>
            <a:br>
              <a:rPr lang="zh-CN" altLang="en-US"/>
            </a:br>
            <a:r>
              <a:rPr lang="zh-CN" altLang="en-US"/>
              <a:t>               基本原理概论</a:t>
            </a:r>
          </a:p>
        </p:txBody>
      </p:sp>
      <p:sp>
        <p:nvSpPr>
          <p:cNvPr id="718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b="1">
                <a:solidFill>
                  <a:schemeClr val="bg2"/>
                </a:solidFill>
                <a:latin typeface="仿宋_GB2312" pitchFamily="49" charset="-122"/>
                <a:ea typeface="仿宋_GB2312" pitchFamily="49" charset="-122"/>
              </a:defRPr>
            </a:lvl1pPr>
          </a:lstStyle>
          <a:p>
            <a:r>
              <a:rPr lang="en-US" altLang="zh-CN"/>
              <a:t>Makesi zhuyi </a:t>
            </a:r>
          </a:p>
          <a:p>
            <a:r>
              <a:rPr lang="en-US" altLang="zh-CN"/>
              <a:t>         jiben yuanli gailun</a:t>
            </a:r>
          </a:p>
        </p:txBody>
      </p:sp>
      <p:sp>
        <p:nvSpPr>
          <p:cNvPr id="18" name="Rectangle 16"/>
          <p:cNvSpPr>
            <a:spLocks noGrp="1" noChangeArrowheads="1"/>
          </p:cNvSpPr>
          <p:nvPr>
            <p:ph type="dt" sz="half" idx="10"/>
          </p:nvPr>
        </p:nvSpPr>
        <p:spPr>
          <a:xfrm>
            <a:off x="457200" y="6248400"/>
            <a:ext cx="2133600" cy="457200"/>
          </a:xfrm>
        </p:spPr>
        <p:txBody>
          <a:bodyPr/>
          <a:lstStyle>
            <a:lvl1pPr algn="ctr">
              <a:defRPr kumimoji="1"/>
            </a:lvl1pPr>
          </a:lstStyle>
          <a:p>
            <a:pPr>
              <a:defRPr/>
            </a:pPr>
            <a:fld id="{C7909CA8-65DD-46E5-995F-1B0C07FFF389}" type="datetimeFigureOut">
              <a:rPr lang="en-US" altLang="zh-CN"/>
              <a:pPr>
                <a:defRPr/>
              </a:pPr>
              <a:t>11/3/2016</a:t>
            </a:fld>
            <a:endParaRPr lang="en-US" altLang="zh-CN"/>
          </a:p>
        </p:txBody>
      </p:sp>
      <p:sp>
        <p:nvSpPr>
          <p:cNvPr id="19" name="Rectangle 17"/>
          <p:cNvSpPr>
            <a:spLocks noGrp="1" noChangeArrowheads="1"/>
          </p:cNvSpPr>
          <p:nvPr>
            <p:ph type="ftr" sz="quarter" idx="11"/>
          </p:nvPr>
        </p:nvSpPr>
        <p:spPr>
          <a:xfrm>
            <a:off x="3429000" y="6172200"/>
            <a:ext cx="2895600" cy="457200"/>
          </a:xfrm>
        </p:spPr>
        <p:txBody>
          <a:bodyPr/>
          <a:lstStyle>
            <a:lvl1pPr>
              <a:defRPr kumimoji="1">
                <a:latin typeface="Arial" charset="0"/>
              </a:defRPr>
            </a:lvl1pPr>
          </a:lstStyle>
          <a:p>
            <a:pPr>
              <a:defRPr/>
            </a:pPr>
            <a:r>
              <a:rPr lang="zh-CN" altLang="en-US"/>
              <a:t>陇桥学院  主讲教师沈俊花</a:t>
            </a:r>
          </a:p>
        </p:txBody>
      </p:sp>
      <p:sp>
        <p:nvSpPr>
          <p:cNvPr id="20" name="Rectangle 18"/>
          <p:cNvSpPr>
            <a:spLocks noGrp="1" noChangeArrowheads="1"/>
          </p:cNvSpPr>
          <p:nvPr>
            <p:ph type="sldNum" sz="quarter" idx="12"/>
          </p:nvPr>
        </p:nvSpPr>
        <p:spPr/>
        <p:txBody>
          <a:bodyPr/>
          <a:lstStyle>
            <a:lvl1pPr>
              <a:defRPr kumimoji="1"/>
            </a:lvl1pPr>
          </a:lstStyle>
          <a:p>
            <a:pPr>
              <a:defRPr/>
            </a:pPr>
            <a:fld id="{1C731095-1C2F-4CE3-A2E2-6C1FD53FEA8B}" type="slidenum">
              <a:rPr lang="en-US" altLang="zh-CN"/>
              <a:pPr>
                <a:defRPr/>
              </a:pPr>
              <a:t>‹#›</a:t>
            </a:fld>
            <a:endParaRPr lang="en-US" altLang="zh-CN"/>
          </a:p>
        </p:txBody>
      </p:sp>
    </p:spTree>
    <p:extLst>
      <p:ext uri="{BB962C8B-B14F-4D97-AF65-F5344CB8AC3E}">
        <p14:creationId xmlns:p14="http://schemas.microsoft.com/office/powerpoint/2010/main" val="378010012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p:txBody>
          <a:bodyPr/>
          <a:lstStyle>
            <a:lvl1pPr>
              <a:defRPr kumimoji="1">
                <a:latin typeface="Arial" charset="0"/>
              </a:defRPr>
            </a:lvl1pPr>
          </a:lstStyle>
          <a:p>
            <a:pPr>
              <a:defRPr/>
            </a:pPr>
            <a:r>
              <a:rPr lang="zh-CN" altLang="en-US"/>
              <a:t>陇桥学院  主讲教师沈俊花</a:t>
            </a:r>
          </a:p>
        </p:txBody>
      </p:sp>
      <p:sp>
        <p:nvSpPr>
          <p:cNvPr id="5" name="Rectangle 3"/>
          <p:cNvSpPr>
            <a:spLocks noGrp="1" noChangeArrowheads="1"/>
          </p:cNvSpPr>
          <p:nvPr>
            <p:ph type="sldNum" sz="quarter" idx="11"/>
          </p:nvPr>
        </p:nvSpPr>
        <p:spPr/>
        <p:txBody>
          <a:bodyPr/>
          <a:lstStyle>
            <a:lvl1pPr>
              <a:defRPr kumimoji="1"/>
            </a:lvl1pPr>
          </a:lstStyle>
          <a:p>
            <a:pPr>
              <a:defRPr/>
            </a:pPr>
            <a:fld id="{7B064066-9547-4BBA-8EE0-6FD0897C7600}" type="slidenum">
              <a:rPr lang="en-US" altLang="zh-CN"/>
              <a:pPr>
                <a:defRPr/>
              </a:pPr>
              <a:t>‹#›</a:t>
            </a:fld>
            <a:endParaRPr lang="en-US" altLang="zh-CN"/>
          </a:p>
        </p:txBody>
      </p:sp>
      <p:sp>
        <p:nvSpPr>
          <p:cNvPr id="6" name="Rectangle 16"/>
          <p:cNvSpPr>
            <a:spLocks noGrp="1" noChangeArrowheads="1"/>
          </p:cNvSpPr>
          <p:nvPr>
            <p:ph type="dt" sz="half" idx="12"/>
          </p:nvPr>
        </p:nvSpPr>
        <p:spPr/>
        <p:txBody>
          <a:bodyPr/>
          <a:lstStyle>
            <a:lvl1pPr algn="ctr">
              <a:defRPr kumimoji="1"/>
            </a:lvl1pPr>
          </a:lstStyle>
          <a:p>
            <a:pPr>
              <a:defRPr/>
            </a:pPr>
            <a:fld id="{ECD42622-2B21-4604-AC9E-EC448CFD8D87}" type="datetimeFigureOut">
              <a:rPr lang="en-US" altLang="zh-CN"/>
              <a:pPr>
                <a:defRPr/>
              </a:pPr>
              <a:t>11/3/2016</a:t>
            </a:fld>
            <a:endParaRPr lang="en-US" altLang="zh-CN"/>
          </a:p>
        </p:txBody>
      </p:sp>
    </p:spTree>
    <p:extLst>
      <p:ext uri="{BB962C8B-B14F-4D97-AF65-F5344CB8AC3E}">
        <p14:creationId xmlns:p14="http://schemas.microsoft.com/office/powerpoint/2010/main" val="97699992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p:txBody>
          <a:bodyPr/>
          <a:lstStyle>
            <a:lvl1pPr>
              <a:defRPr kumimoji="1">
                <a:latin typeface="Arial" charset="0"/>
              </a:defRPr>
            </a:lvl1pPr>
          </a:lstStyle>
          <a:p>
            <a:pPr>
              <a:defRPr/>
            </a:pPr>
            <a:r>
              <a:rPr lang="zh-CN" altLang="en-US"/>
              <a:t>陇桥学院  主讲教师沈俊花</a:t>
            </a:r>
          </a:p>
        </p:txBody>
      </p:sp>
      <p:sp>
        <p:nvSpPr>
          <p:cNvPr id="5" name="Rectangle 3"/>
          <p:cNvSpPr>
            <a:spLocks noGrp="1" noChangeArrowheads="1"/>
          </p:cNvSpPr>
          <p:nvPr>
            <p:ph type="sldNum" sz="quarter" idx="11"/>
          </p:nvPr>
        </p:nvSpPr>
        <p:spPr/>
        <p:txBody>
          <a:bodyPr/>
          <a:lstStyle>
            <a:lvl1pPr>
              <a:defRPr kumimoji="1"/>
            </a:lvl1pPr>
          </a:lstStyle>
          <a:p>
            <a:pPr>
              <a:defRPr/>
            </a:pPr>
            <a:fld id="{60FF7D1D-AD2F-4DEE-A3B7-71755D4B9BBE}" type="slidenum">
              <a:rPr lang="en-US" altLang="zh-CN"/>
              <a:pPr>
                <a:defRPr/>
              </a:pPr>
              <a:t>‹#›</a:t>
            </a:fld>
            <a:endParaRPr lang="en-US" altLang="zh-CN"/>
          </a:p>
        </p:txBody>
      </p:sp>
      <p:sp>
        <p:nvSpPr>
          <p:cNvPr id="6" name="Rectangle 16"/>
          <p:cNvSpPr>
            <a:spLocks noGrp="1" noChangeArrowheads="1"/>
          </p:cNvSpPr>
          <p:nvPr>
            <p:ph type="dt" sz="half" idx="12"/>
          </p:nvPr>
        </p:nvSpPr>
        <p:spPr/>
        <p:txBody>
          <a:bodyPr/>
          <a:lstStyle>
            <a:lvl1pPr algn="ctr">
              <a:defRPr kumimoji="1"/>
            </a:lvl1pPr>
          </a:lstStyle>
          <a:p>
            <a:pPr>
              <a:defRPr/>
            </a:pPr>
            <a:fld id="{EC42B867-F225-4DB1-8877-3B9B2C82703B}" type="datetimeFigureOut">
              <a:rPr lang="en-US" altLang="zh-CN"/>
              <a:pPr>
                <a:defRPr/>
              </a:pPr>
              <a:t>11/3/2016</a:t>
            </a:fld>
            <a:endParaRPr lang="en-US" altLang="zh-CN"/>
          </a:p>
        </p:txBody>
      </p:sp>
    </p:spTree>
    <p:extLst>
      <p:ext uri="{BB962C8B-B14F-4D97-AF65-F5344CB8AC3E}">
        <p14:creationId xmlns:p14="http://schemas.microsoft.com/office/powerpoint/2010/main" val="368600252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p:txBody>
          <a:bodyPr/>
          <a:lstStyle>
            <a:lvl1pPr>
              <a:defRPr kumimoji="1">
                <a:latin typeface="Arial" charset="0"/>
              </a:defRPr>
            </a:lvl1pPr>
          </a:lstStyle>
          <a:p>
            <a:pPr>
              <a:defRPr/>
            </a:pPr>
            <a:r>
              <a:rPr lang="zh-CN" altLang="en-US"/>
              <a:t>陇桥学院  主讲教师沈俊花</a:t>
            </a:r>
          </a:p>
        </p:txBody>
      </p:sp>
      <p:sp>
        <p:nvSpPr>
          <p:cNvPr id="6" name="Rectangle 3"/>
          <p:cNvSpPr>
            <a:spLocks noGrp="1" noChangeArrowheads="1"/>
          </p:cNvSpPr>
          <p:nvPr>
            <p:ph type="sldNum" sz="quarter" idx="11"/>
          </p:nvPr>
        </p:nvSpPr>
        <p:spPr/>
        <p:txBody>
          <a:bodyPr/>
          <a:lstStyle>
            <a:lvl1pPr>
              <a:defRPr kumimoji="1"/>
            </a:lvl1pPr>
          </a:lstStyle>
          <a:p>
            <a:pPr>
              <a:defRPr/>
            </a:pPr>
            <a:fld id="{EE17F210-BE58-414B-8D22-FD3FD0CDDB9B}" type="slidenum">
              <a:rPr lang="en-US" altLang="zh-CN"/>
              <a:pPr>
                <a:defRPr/>
              </a:pPr>
              <a:t>‹#›</a:t>
            </a:fld>
            <a:endParaRPr lang="en-US" altLang="zh-CN"/>
          </a:p>
        </p:txBody>
      </p:sp>
      <p:sp>
        <p:nvSpPr>
          <p:cNvPr id="7" name="Rectangle 16"/>
          <p:cNvSpPr>
            <a:spLocks noGrp="1" noChangeArrowheads="1"/>
          </p:cNvSpPr>
          <p:nvPr>
            <p:ph type="dt" sz="half" idx="12"/>
          </p:nvPr>
        </p:nvSpPr>
        <p:spPr/>
        <p:txBody>
          <a:bodyPr/>
          <a:lstStyle>
            <a:lvl1pPr algn="ctr">
              <a:defRPr kumimoji="1"/>
            </a:lvl1pPr>
          </a:lstStyle>
          <a:p>
            <a:pPr>
              <a:defRPr/>
            </a:pPr>
            <a:fld id="{8A556BCF-BEF0-4B30-B04B-1467D5CC76F6}" type="datetimeFigureOut">
              <a:rPr lang="en-US" altLang="zh-CN"/>
              <a:pPr>
                <a:defRPr/>
              </a:pPr>
              <a:t>11/3/2016</a:t>
            </a:fld>
            <a:endParaRPr lang="en-US" altLang="zh-CN"/>
          </a:p>
        </p:txBody>
      </p:sp>
    </p:spTree>
    <p:extLst>
      <p:ext uri="{BB962C8B-B14F-4D97-AF65-F5344CB8AC3E}">
        <p14:creationId xmlns:p14="http://schemas.microsoft.com/office/powerpoint/2010/main" val="197138804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p:txBody>
          <a:bodyPr/>
          <a:lstStyle>
            <a:lvl1pPr>
              <a:defRPr kumimoji="1">
                <a:latin typeface="Arial" charset="0"/>
              </a:defRPr>
            </a:lvl1pPr>
          </a:lstStyle>
          <a:p>
            <a:pPr>
              <a:defRPr/>
            </a:pPr>
            <a:r>
              <a:rPr lang="zh-CN" altLang="en-US"/>
              <a:t>陇桥学院  主讲教师沈俊花</a:t>
            </a:r>
          </a:p>
        </p:txBody>
      </p:sp>
      <p:sp>
        <p:nvSpPr>
          <p:cNvPr id="8" name="Rectangle 3"/>
          <p:cNvSpPr>
            <a:spLocks noGrp="1" noChangeArrowheads="1"/>
          </p:cNvSpPr>
          <p:nvPr>
            <p:ph type="sldNum" sz="quarter" idx="11"/>
          </p:nvPr>
        </p:nvSpPr>
        <p:spPr/>
        <p:txBody>
          <a:bodyPr/>
          <a:lstStyle>
            <a:lvl1pPr>
              <a:defRPr kumimoji="1"/>
            </a:lvl1pPr>
          </a:lstStyle>
          <a:p>
            <a:pPr>
              <a:defRPr/>
            </a:pPr>
            <a:fld id="{CBFA948F-4907-4966-8386-7FED663D4343}" type="slidenum">
              <a:rPr lang="en-US" altLang="zh-CN"/>
              <a:pPr>
                <a:defRPr/>
              </a:pPr>
              <a:t>‹#›</a:t>
            </a:fld>
            <a:endParaRPr lang="en-US" altLang="zh-CN"/>
          </a:p>
        </p:txBody>
      </p:sp>
      <p:sp>
        <p:nvSpPr>
          <p:cNvPr id="9" name="Rectangle 16"/>
          <p:cNvSpPr>
            <a:spLocks noGrp="1" noChangeArrowheads="1"/>
          </p:cNvSpPr>
          <p:nvPr>
            <p:ph type="dt" sz="half" idx="12"/>
          </p:nvPr>
        </p:nvSpPr>
        <p:spPr/>
        <p:txBody>
          <a:bodyPr/>
          <a:lstStyle>
            <a:lvl1pPr algn="ctr">
              <a:defRPr kumimoji="1"/>
            </a:lvl1pPr>
          </a:lstStyle>
          <a:p>
            <a:pPr>
              <a:defRPr/>
            </a:pPr>
            <a:fld id="{221F5677-9A1C-4A76-8A2A-5FB8FC3BA95C}" type="datetimeFigureOut">
              <a:rPr lang="en-US" altLang="zh-CN"/>
              <a:pPr>
                <a:defRPr/>
              </a:pPr>
              <a:t>11/3/2016</a:t>
            </a:fld>
            <a:endParaRPr lang="en-US" altLang="zh-CN"/>
          </a:p>
        </p:txBody>
      </p:sp>
    </p:spTree>
    <p:extLst>
      <p:ext uri="{BB962C8B-B14F-4D97-AF65-F5344CB8AC3E}">
        <p14:creationId xmlns:p14="http://schemas.microsoft.com/office/powerpoint/2010/main" val="211982843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p:txBody>
          <a:bodyPr/>
          <a:lstStyle>
            <a:lvl1pPr>
              <a:defRPr kumimoji="1">
                <a:latin typeface="Arial" charset="0"/>
              </a:defRPr>
            </a:lvl1pPr>
          </a:lstStyle>
          <a:p>
            <a:pPr>
              <a:defRPr/>
            </a:pPr>
            <a:r>
              <a:rPr lang="zh-CN" altLang="en-US"/>
              <a:t>陇桥学院  主讲教师沈俊花</a:t>
            </a:r>
          </a:p>
        </p:txBody>
      </p:sp>
      <p:sp>
        <p:nvSpPr>
          <p:cNvPr id="4" name="Rectangle 3"/>
          <p:cNvSpPr>
            <a:spLocks noGrp="1" noChangeArrowheads="1"/>
          </p:cNvSpPr>
          <p:nvPr>
            <p:ph type="sldNum" sz="quarter" idx="11"/>
          </p:nvPr>
        </p:nvSpPr>
        <p:spPr/>
        <p:txBody>
          <a:bodyPr/>
          <a:lstStyle>
            <a:lvl1pPr>
              <a:defRPr kumimoji="1"/>
            </a:lvl1pPr>
          </a:lstStyle>
          <a:p>
            <a:pPr>
              <a:defRPr/>
            </a:pPr>
            <a:fld id="{53B3E8B6-0A13-4746-A9E7-6A181225BF65}" type="slidenum">
              <a:rPr lang="en-US" altLang="zh-CN"/>
              <a:pPr>
                <a:defRPr/>
              </a:pPr>
              <a:t>‹#›</a:t>
            </a:fld>
            <a:endParaRPr lang="en-US" altLang="zh-CN"/>
          </a:p>
        </p:txBody>
      </p:sp>
      <p:sp>
        <p:nvSpPr>
          <p:cNvPr id="5" name="Rectangle 16"/>
          <p:cNvSpPr>
            <a:spLocks noGrp="1" noChangeArrowheads="1"/>
          </p:cNvSpPr>
          <p:nvPr>
            <p:ph type="dt" sz="half" idx="12"/>
          </p:nvPr>
        </p:nvSpPr>
        <p:spPr/>
        <p:txBody>
          <a:bodyPr/>
          <a:lstStyle>
            <a:lvl1pPr algn="ctr">
              <a:defRPr kumimoji="1"/>
            </a:lvl1pPr>
          </a:lstStyle>
          <a:p>
            <a:pPr>
              <a:defRPr/>
            </a:pPr>
            <a:fld id="{2DEF9BCE-FCAA-41FA-B42E-4F369342FFBC}" type="datetimeFigureOut">
              <a:rPr lang="en-US" altLang="zh-CN"/>
              <a:pPr>
                <a:defRPr/>
              </a:pPr>
              <a:t>11/3/2016</a:t>
            </a:fld>
            <a:endParaRPr lang="en-US" altLang="zh-CN"/>
          </a:p>
        </p:txBody>
      </p:sp>
    </p:spTree>
    <p:extLst>
      <p:ext uri="{BB962C8B-B14F-4D97-AF65-F5344CB8AC3E}">
        <p14:creationId xmlns:p14="http://schemas.microsoft.com/office/powerpoint/2010/main" val="415379923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kumimoji="1">
                <a:latin typeface="Arial" charset="0"/>
              </a:defRPr>
            </a:lvl1pPr>
          </a:lstStyle>
          <a:p>
            <a:pPr>
              <a:defRPr/>
            </a:pPr>
            <a:r>
              <a:rPr lang="zh-CN" altLang="en-US"/>
              <a:t>陇桥学院  主讲教师沈俊花</a:t>
            </a:r>
          </a:p>
        </p:txBody>
      </p:sp>
      <p:sp>
        <p:nvSpPr>
          <p:cNvPr id="3" name="Rectangle 3"/>
          <p:cNvSpPr>
            <a:spLocks noGrp="1" noChangeArrowheads="1"/>
          </p:cNvSpPr>
          <p:nvPr>
            <p:ph type="sldNum" sz="quarter" idx="11"/>
          </p:nvPr>
        </p:nvSpPr>
        <p:spPr/>
        <p:txBody>
          <a:bodyPr/>
          <a:lstStyle>
            <a:lvl1pPr>
              <a:defRPr kumimoji="1"/>
            </a:lvl1pPr>
          </a:lstStyle>
          <a:p>
            <a:pPr>
              <a:defRPr/>
            </a:pPr>
            <a:fld id="{75654D3F-0D4E-4C3A-A016-D61E261CBE8D}" type="slidenum">
              <a:rPr lang="en-US" altLang="zh-CN"/>
              <a:pPr>
                <a:defRPr/>
              </a:pPr>
              <a:t>‹#›</a:t>
            </a:fld>
            <a:endParaRPr lang="en-US" altLang="zh-CN"/>
          </a:p>
        </p:txBody>
      </p:sp>
      <p:sp>
        <p:nvSpPr>
          <p:cNvPr id="4" name="Rectangle 16"/>
          <p:cNvSpPr>
            <a:spLocks noGrp="1" noChangeArrowheads="1"/>
          </p:cNvSpPr>
          <p:nvPr>
            <p:ph type="dt" sz="half" idx="12"/>
          </p:nvPr>
        </p:nvSpPr>
        <p:spPr/>
        <p:txBody>
          <a:bodyPr/>
          <a:lstStyle>
            <a:lvl1pPr algn="ctr">
              <a:defRPr kumimoji="1"/>
            </a:lvl1pPr>
          </a:lstStyle>
          <a:p>
            <a:pPr>
              <a:defRPr/>
            </a:pPr>
            <a:fld id="{98CB7538-98D1-40DA-9D4A-C932D8D0069F}" type="datetimeFigureOut">
              <a:rPr lang="en-US" altLang="zh-CN"/>
              <a:pPr>
                <a:defRPr/>
              </a:pPr>
              <a:t>11/3/2016</a:t>
            </a:fld>
            <a:endParaRPr lang="en-US" altLang="zh-CN"/>
          </a:p>
        </p:txBody>
      </p:sp>
    </p:spTree>
    <p:extLst>
      <p:ext uri="{BB962C8B-B14F-4D97-AF65-F5344CB8AC3E}">
        <p14:creationId xmlns:p14="http://schemas.microsoft.com/office/powerpoint/2010/main" val="44269567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p:txBody>
          <a:bodyPr/>
          <a:lstStyle>
            <a:lvl1pPr>
              <a:defRPr kumimoji="1">
                <a:latin typeface="Arial" charset="0"/>
              </a:defRPr>
            </a:lvl1pPr>
          </a:lstStyle>
          <a:p>
            <a:pPr>
              <a:defRPr/>
            </a:pPr>
            <a:r>
              <a:rPr lang="zh-CN" altLang="en-US"/>
              <a:t>陇桥学院  主讲教师沈俊花</a:t>
            </a:r>
          </a:p>
        </p:txBody>
      </p:sp>
      <p:sp>
        <p:nvSpPr>
          <p:cNvPr id="6" name="Rectangle 3"/>
          <p:cNvSpPr>
            <a:spLocks noGrp="1" noChangeArrowheads="1"/>
          </p:cNvSpPr>
          <p:nvPr>
            <p:ph type="sldNum" sz="quarter" idx="11"/>
          </p:nvPr>
        </p:nvSpPr>
        <p:spPr/>
        <p:txBody>
          <a:bodyPr/>
          <a:lstStyle>
            <a:lvl1pPr>
              <a:defRPr kumimoji="1"/>
            </a:lvl1pPr>
          </a:lstStyle>
          <a:p>
            <a:pPr>
              <a:defRPr/>
            </a:pPr>
            <a:fld id="{AEC326AE-FCE8-4B15-B288-3F89625F0FDA}" type="slidenum">
              <a:rPr lang="en-US" altLang="zh-CN"/>
              <a:pPr>
                <a:defRPr/>
              </a:pPr>
              <a:t>‹#›</a:t>
            </a:fld>
            <a:endParaRPr lang="en-US" altLang="zh-CN"/>
          </a:p>
        </p:txBody>
      </p:sp>
      <p:sp>
        <p:nvSpPr>
          <p:cNvPr id="7" name="Rectangle 16"/>
          <p:cNvSpPr>
            <a:spLocks noGrp="1" noChangeArrowheads="1"/>
          </p:cNvSpPr>
          <p:nvPr>
            <p:ph type="dt" sz="half" idx="12"/>
          </p:nvPr>
        </p:nvSpPr>
        <p:spPr/>
        <p:txBody>
          <a:bodyPr/>
          <a:lstStyle>
            <a:lvl1pPr algn="ctr">
              <a:defRPr kumimoji="1"/>
            </a:lvl1pPr>
          </a:lstStyle>
          <a:p>
            <a:pPr>
              <a:defRPr/>
            </a:pPr>
            <a:fld id="{1F6BF16A-16AE-4D43-8868-B902FC910ED7}" type="datetimeFigureOut">
              <a:rPr lang="en-US" altLang="zh-CN"/>
              <a:pPr>
                <a:defRPr/>
              </a:pPr>
              <a:t>11/3/2016</a:t>
            </a:fld>
            <a:endParaRPr lang="en-US" altLang="zh-CN"/>
          </a:p>
        </p:txBody>
      </p:sp>
    </p:spTree>
    <p:extLst>
      <p:ext uri="{BB962C8B-B14F-4D97-AF65-F5344CB8AC3E}">
        <p14:creationId xmlns:p14="http://schemas.microsoft.com/office/powerpoint/2010/main" val="4236782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kumimoji="1"/>
            </a:lvl1pPr>
          </a:lstStyle>
          <a:p>
            <a:pPr>
              <a:defRPr/>
            </a:pPr>
            <a:endParaRPr lang="en-US" altLang="zh-CN"/>
          </a:p>
        </p:txBody>
      </p:sp>
      <p:sp>
        <p:nvSpPr>
          <p:cNvPr id="6" name="Rectangle 5"/>
          <p:cNvSpPr>
            <a:spLocks noGrp="1" noChangeArrowheads="1"/>
          </p:cNvSpPr>
          <p:nvPr>
            <p:ph type="ftr" sz="quarter" idx="11"/>
          </p:nvPr>
        </p:nvSpPr>
        <p:spPr/>
        <p:txBody>
          <a:bodyPr/>
          <a:lstStyle>
            <a:lvl1pPr>
              <a:defRPr kumimoji="1"/>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kumimoji="1"/>
            </a:lvl1pPr>
          </a:lstStyle>
          <a:p>
            <a:pPr>
              <a:defRPr/>
            </a:pPr>
            <a:fld id="{12A3EF9C-6846-420F-A015-1D166021261C}" type="slidenum">
              <a:rPr lang="en-US" altLang="zh-CN"/>
              <a:pPr>
                <a:defRPr/>
              </a:pPr>
              <a:t>‹#›</a:t>
            </a:fld>
            <a:endParaRPr lang="en-US" altLang="zh-CN"/>
          </a:p>
        </p:txBody>
      </p:sp>
    </p:spTree>
    <p:extLst>
      <p:ext uri="{BB962C8B-B14F-4D97-AF65-F5344CB8AC3E}">
        <p14:creationId xmlns:p14="http://schemas.microsoft.com/office/powerpoint/2010/main" val="399508791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p:txBody>
          <a:bodyPr/>
          <a:lstStyle>
            <a:lvl1pPr>
              <a:defRPr kumimoji="1">
                <a:latin typeface="Arial" charset="0"/>
              </a:defRPr>
            </a:lvl1pPr>
          </a:lstStyle>
          <a:p>
            <a:pPr>
              <a:defRPr/>
            </a:pPr>
            <a:r>
              <a:rPr lang="zh-CN" altLang="en-US"/>
              <a:t>陇桥学院  主讲教师沈俊花</a:t>
            </a:r>
          </a:p>
        </p:txBody>
      </p:sp>
      <p:sp>
        <p:nvSpPr>
          <p:cNvPr id="6" name="Rectangle 3"/>
          <p:cNvSpPr>
            <a:spLocks noGrp="1" noChangeArrowheads="1"/>
          </p:cNvSpPr>
          <p:nvPr>
            <p:ph type="sldNum" sz="quarter" idx="11"/>
          </p:nvPr>
        </p:nvSpPr>
        <p:spPr/>
        <p:txBody>
          <a:bodyPr/>
          <a:lstStyle>
            <a:lvl1pPr>
              <a:defRPr kumimoji="1"/>
            </a:lvl1pPr>
          </a:lstStyle>
          <a:p>
            <a:pPr>
              <a:defRPr/>
            </a:pPr>
            <a:fld id="{DE8577F7-02F7-4AD2-9894-6C6F42D7CAA2}" type="slidenum">
              <a:rPr lang="en-US" altLang="zh-CN"/>
              <a:pPr>
                <a:defRPr/>
              </a:pPr>
              <a:t>‹#›</a:t>
            </a:fld>
            <a:endParaRPr lang="en-US" altLang="zh-CN"/>
          </a:p>
        </p:txBody>
      </p:sp>
      <p:sp>
        <p:nvSpPr>
          <p:cNvPr id="7" name="Rectangle 16"/>
          <p:cNvSpPr>
            <a:spLocks noGrp="1" noChangeArrowheads="1"/>
          </p:cNvSpPr>
          <p:nvPr>
            <p:ph type="dt" sz="half" idx="12"/>
          </p:nvPr>
        </p:nvSpPr>
        <p:spPr/>
        <p:txBody>
          <a:bodyPr/>
          <a:lstStyle>
            <a:lvl1pPr algn="ctr">
              <a:defRPr kumimoji="1"/>
            </a:lvl1pPr>
          </a:lstStyle>
          <a:p>
            <a:pPr>
              <a:defRPr/>
            </a:pPr>
            <a:fld id="{F89A4008-64FD-4740-AF2C-0B8647E7084B}" type="datetimeFigureOut">
              <a:rPr lang="en-US" altLang="zh-CN"/>
              <a:pPr>
                <a:defRPr/>
              </a:pPr>
              <a:t>11/3/2016</a:t>
            </a:fld>
            <a:endParaRPr lang="en-US" altLang="zh-CN"/>
          </a:p>
        </p:txBody>
      </p:sp>
    </p:spTree>
    <p:extLst>
      <p:ext uri="{BB962C8B-B14F-4D97-AF65-F5344CB8AC3E}">
        <p14:creationId xmlns:p14="http://schemas.microsoft.com/office/powerpoint/2010/main" val="82496394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p:txBody>
          <a:bodyPr/>
          <a:lstStyle>
            <a:lvl1pPr>
              <a:defRPr kumimoji="1">
                <a:latin typeface="Arial" charset="0"/>
              </a:defRPr>
            </a:lvl1pPr>
          </a:lstStyle>
          <a:p>
            <a:pPr>
              <a:defRPr/>
            </a:pPr>
            <a:r>
              <a:rPr lang="zh-CN" altLang="en-US"/>
              <a:t>陇桥学院  主讲教师沈俊花</a:t>
            </a:r>
          </a:p>
        </p:txBody>
      </p:sp>
      <p:sp>
        <p:nvSpPr>
          <p:cNvPr id="5" name="Rectangle 3"/>
          <p:cNvSpPr>
            <a:spLocks noGrp="1" noChangeArrowheads="1"/>
          </p:cNvSpPr>
          <p:nvPr>
            <p:ph type="sldNum" sz="quarter" idx="11"/>
          </p:nvPr>
        </p:nvSpPr>
        <p:spPr/>
        <p:txBody>
          <a:bodyPr/>
          <a:lstStyle>
            <a:lvl1pPr>
              <a:defRPr kumimoji="1"/>
            </a:lvl1pPr>
          </a:lstStyle>
          <a:p>
            <a:pPr>
              <a:defRPr/>
            </a:pPr>
            <a:fld id="{7607761D-C135-4A3A-8431-9D31A3B21D5E}" type="slidenum">
              <a:rPr lang="en-US" altLang="zh-CN"/>
              <a:pPr>
                <a:defRPr/>
              </a:pPr>
              <a:t>‹#›</a:t>
            </a:fld>
            <a:endParaRPr lang="en-US" altLang="zh-CN"/>
          </a:p>
        </p:txBody>
      </p:sp>
      <p:sp>
        <p:nvSpPr>
          <p:cNvPr id="6" name="Rectangle 16"/>
          <p:cNvSpPr>
            <a:spLocks noGrp="1" noChangeArrowheads="1"/>
          </p:cNvSpPr>
          <p:nvPr>
            <p:ph type="dt" sz="half" idx="12"/>
          </p:nvPr>
        </p:nvSpPr>
        <p:spPr/>
        <p:txBody>
          <a:bodyPr/>
          <a:lstStyle>
            <a:lvl1pPr algn="ctr">
              <a:defRPr kumimoji="1"/>
            </a:lvl1pPr>
          </a:lstStyle>
          <a:p>
            <a:pPr>
              <a:defRPr/>
            </a:pPr>
            <a:fld id="{464EEFD3-413F-4BC2-8455-34AB20C89CC3}" type="datetimeFigureOut">
              <a:rPr lang="en-US" altLang="zh-CN"/>
              <a:pPr>
                <a:defRPr/>
              </a:pPr>
              <a:t>11/3/2016</a:t>
            </a:fld>
            <a:endParaRPr lang="en-US" altLang="zh-CN"/>
          </a:p>
        </p:txBody>
      </p:sp>
    </p:spTree>
    <p:extLst>
      <p:ext uri="{BB962C8B-B14F-4D97-AF65-F5344CB8AC3E}">
        <p14:creationId xmlns:p14="http://schemas.microsoft.com/office/powerpoint/2010/main" val="200341438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p:txBody>
          <a:bodyPr/>
          <a:lstStyle>
            <a:lvl1pPr>
              <a:defRPr kumimoji="1">
                <a:latin typeface="Arial" charset="0"/>
              </a:defRPr>
            </a:lvl1pPr>
          </a:lstStyle>
          <a:p>
            <a:pPr>
              <a:defRPr/>
            </a:pPr>
            <a:r>
              <a:rPr lang="zh-CN" altLang="en-US"/>
              <a:t>陇桥学院  主讲教师沈俊花</a:t>
            </a:r>
          </a:p>
        </p:txBody>
      </p:sp>
      <p:sp>
        <p:nvSpPr>
          <p:cNvPr id="5" name="Rectangle 3"/>
          <p:cNvSpPr>
            <a:spLocks noGrp="1" noChangeArrowheads="1"/>
          </p:cNvSpPr>
          <p:nvPr>
            <p:ph type="sldNum" sz="quarter" idx="11"/>
          </p:nvPr>
        </p:nvSpPr>
        <p:spPr/>
        <p:txBody>
          <a:bodyPr/>
          <a:lstStyle>
            <a:lvl1pPr>
              <a:defRPr kumimoji="1"/>
            </a:lvl1pPr>
          </a:lstStyle>
          <a:p>
            <a:pPr>
              <a:defRPr/>
            </a:pPr>
            <a:fld id="{67B076DF-58C1-46A1-8511-674830855A11}" type="slidenum">
              <a:rPr lang="en-US" altLang="zh-CN"/>
              <a:pPr>
                <a:defRPr/>
              </a:pPr>
              <a:t>‹#›</a:t>
            </a:fld>
            <a:endParaRPr lang="en-US" altLang="zh-CN"/>
          </a:p>
        </p:txBody>
      </p:sp>
      <p:sp>
        <p:nvSpPr>
          <p:cNvPr id="6" name="Rectangle 16"/>
          <p:cNvSpPr>
            <a:spLocks noGrp="1" noChangeArrowheads="1"/>
          </p:cNvSpPr>
          <p:nvPr>
            <p:ph type="dt" sz="half" idx="12"/>
          </p:nvPr>
        </p:nvSpPr>
        <p:spPr/>
        <p:txBody>
          <a:bodyPr/>
          <a:lstStyle>
            <a:lvl1pPr algn="ctr">
              <a:defRPr kumimoji="1"/>
            </a:lvl1pPr>
          </a:lstStyle>
          <a:p>
            <a:pPr>
              <a:defRPr/>
            </a:pPr>
            <a:fld id="{C2679CC7-2FF9-4634-B06E-42ED6D89427E}" type="datetimeFigureOut">
              <a:rPr lang="en-US" altLang="zh-CN"/>
              <a:pPr>
                <a:defRPr/>
              </a:pPr>
              <a:t>11/3/2016</a:t>
            </a:fld>
            <a:endParaRPr lang="en-US" altLang="zh-CN"/>
          </a:p>
        </p:txBody>
      </p:sp>
    </p:spTree>
    <p:extLst>
      <p:ext uri="{BB962C8B-B14F-4D97-AF65-F5344CB8AC3E}">
        <p14:creationId xmlns:p14="http://schemas.microsoft.com/office/powerpoint/2010/main" val="1150044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页脚占位符 3"/>
          <p:cNvSpPr>
            <a:spLocks noGrp="1"/>
          </p:cNvSpPr>
          <p:nvPr>
            <p:ph type="ftr" sz="quarter" idx="10"/>
          </p:nvPr>
        </p:nvSpPr>
        <p:spPr/>
        <p:txBody>
          <a:bodyPr/>
          <a:lstStyle>
            <a:lvl1pPr>
              <a:defRPr kumimoji="1">
                <a:latin typeface="Arial" charset="0"/>
              </a:defRPr>
            </a:lvl1pPr>
          </a:lstStyle>
          <a:p>
            <a:pPr>
              <a:defRPr/>
            </a:pPr>
            <a:r>
              <a:rPr lang="zh-CN" altLang="en-US"/>
              <a:t>陇桥学院  主讲教师沈俊花</a:t>
            </a:r>
          </a:p>
        </p:txBody>
      </p:sp>
      <p:sp>
        <p:nvSpPr>
          <p:cNvPr id="5" name="灯片编号占位符 4"/>
          <p:cNvSpPr>
            <a:spLocks noGrp="1"/>
          </p:cNvSpPr>
          <p:nvPr>
            <p:ph type="sldNum" sz="quarter" idx="11"/>
          </p:nvPr>
        </p:nvSpPr>
        <p:spPr/>
        <p:txBody>
          <a:bodyPr/>
          <a:lstStyle>
            <a:lvl1pPr>
              <a:defRPr kumimoji="1"/>
            </a:lvl1pPr>
          </a:lstStyle>
          <a:p>
            <a:pPr>
              <a:defRPr/>
            </a:pPr>
            <a:fld id="{8653CF19-C21F-4E99-852B-496EB91BB403}" type="slidenum">
              <a:rPr lang="en-US" altLang="zh-CN"/>
              <a:pPr>
                <a:defRPr/>
              </a:pPr>
              <a:t>‹#›</a:t>
            </a:fld>
            <a:endParaRPr lang="en-US" altLang="zh-CN"/>
          </a:p>
        </p:txBody>
      </p:sp>
      <p:sp>
        <p:nvSpPr>
          <p:cNvPr id="6" name="日期占位符 5"/>
          <p:cNvSpPr>
            <a:spLocks noGrp="1"/>
          </p:cNvSpPr>
          <p:nvPr>
            <p:ph type="dt" sz="half" idx="12"/>
          </p:nvPr>
        </p:nvSpPr>
        <p:spPr/>
        <p:txBody>
          <a:bodyPr/>
          <a:lstStyle>
            <a:lvl1pPr algn="ctr">
              <a:defRPr kumimoji="1"/>
            </a:lvl1pPr>
          </a:lstStyle>
          <a:p>
            <a:pPr>
              <a:defRPr/>
            </a:pPr>
            <a:fld id="{A25FAF0B-EC17-4C63-91B5-73491CD21BFA}" type="datetimeFigureOut">
              <a:rPr lang="en-US" altLang="zh-CN"/>
              <a:pPr>
                <a:defRPr/>
              </a:pPr>
              <a:t>11/3/2016</a:t>
            </a:fld>
            <a:endParaRPr lang="en-US" altLang="zh-CN"/>
          </a:p>
        </p:txBody>
      </p:sp>
    </p:spTree>
    <p:extLst>
      <p:ext uri="{BB962C8B-B14F-4D97-AF65-F5344CB8AC3E}">
        <p14:creationId xmlns:p14="http://schemas.microsoft.com/office/powerpoint/2010/main" val="142534207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48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kumimoji="1">
                <a:latin typeface="Arial" charset="0"/>
              </a:defRPr>
            </a:lvl1pPr>
          </a:lstStyle>
          <a:p>
            <a:pPr>
              <a:defRPr/>
            </a:pPr>
            <a:r>
              <a:rPr lang="zh-CN" altLang="en-US"/>
              <a:t>陇桥学院  主讲教师沈俊花</a:t>
            </a:r>
          </a:p>
        </p:txBody>
      </p:sp>
      <p:sp>
        <p:nvSpPr>
          <p:cNvPr id="6" name="灯片编号占位符 5"/>
          <p:cNvSpPr>
            <a:spLocks noGrp="1"/>
          </p:cNvSpPr>
          <p:nvPr>
            <p:ph type="sldNum" sz="quarter" idx="11"/>
          </p:nvPr>
        </p:nvSpPr>
        <p:spPr/>
        <p:txBody>
          <a:bodyPr/>
          <a:lstStyle>
            <a:lvl1pPr>
              <a:defRPr kumimoji="1"/>
            </a:lvl1pPr>
          </a:lstStyle>
          <a:p>
            <a:pPr>
              <a:defRPr/>
            </a:pPr>
            <a:fld id="{5433C7FF-61F4-44DA-A7B4-BCF8DEEB3FBA}" type="slidenum">
              <a:rPr lang="en-US" altLang="zh-CN"/>
              <a:pPr>
                <a:defRPr/>
              </a:pPr>
              <a:t>‹#›</a:t>
            </a:fld>
            <a:endParaRPr lang="en-US" altLang="zh-CN"/>
          </a:p>
        </p:txBody>
      </p:sp>
      <p:sp>
        <p:nvSpPr>
          <p:cNvPr id="7" name="日期占位符 6"/>
          <p:cNvSpPr>
            <a:spLocks noGrp="1"/>
          </p:cNvSpPr>
          <p:nvPr>
            <p:ph type="dt" sz="half" idx="12"/>
          </p:nvPr>
        </p:nvSpPr>
        <p:spPr/>
        <p:txBody>
          <a:bodyPr/>
          <a:lstStyle>
            <a:lvl1pPr algn="ctr">
              <a:defRPr kumimoji="1"/>
            </a:lvl1pPr>
          </a:lstStyle>
          <a:p>
            <a:pPr>
              <a:defRPr/>
            </a:pPr>
            <a:fld id="{B2BD1E69-DED6-45A1-BF3F-1B4C188D0C91}" type="datetimeFigureOut">
              <a:rPr lang="en-US" altLang="zh-CN"/>
              <a:pPr>
                <a:defRPr/>
              </a:pPr>
              <a:t>11/3/2016</a:t>
            </a:fld>
            <a:endParaRPr lang="en-US" altLang="zh-CN"/>
          </a:p>
        </p:txBody>
      </p:sp>
    </p:spTree>
    <p:extLst>
      <p:ext uri="{BB962C8B-B14F-4D97-AF65-F5344CB8AC3E}">
        <p14:creationId xmlns:p14="http://schemas.microsoft.com/office/powerpoint/2010/main" val="309827132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grpSp>
      </p:grpSp>
      <p:sp>
        <p:nvSpPr>
          <p:cNvPr id="7187" name="Rectangle 19"/>
          <p:cNvSpPr>
            <a:spLocks noGrp="1" noChangeArrowheads="1"/>
          </p:cNvSpPr>
          <p:nvPr>
            <p:ph type="ctrTitle"/>
          </p:nvPr>
        </p:nvSpPr>
        <p:spPr>
          <a:xfrm>
            <a:off x="1905000" y="1828800"/>
            <a:ext cx="6705600" cy="2209800"/>
          </a:xfrm>
        </p:spPr>
        <p:txBody>
          <a:bodyPr/>
          <a:lstStyle>
            <a:lvl1pPr>
              <a:defRPr b="1">
                <a:solidFill>
                  <a:srgbClr val="FFFFFF"/>
                </a:solidFill>
                <a:ea typeface="华文新魏" pitchFamily="2" charset="-122"/>
              </a:defRPr>
            </a:lvl1pPr>
          </a:lstStyle>
          <a:p>
            <a:r>
              <a:rPr lang="en-US" altLang="zh-CN"/>
              <a:t>        </a:t>
            </a:r>
            <a:r>
              <a:rPr lang="zh-CN" altLang="en-US"/>
              <a:t>马克思主义</a:t>
            </a:r>
            <a:br>
              <a:rPr lang="zh-CN" altLang="en-US"/>
            </a:br>
            <a:r>
              <a:rPr lang="zh-CN" altLang="en-US"/>
              <a:t>               基本原理概论</a:t>
            </a:r>
          </a:p>
        </p:txBody>
      </p:sp>
      <p:sp>
        <p:nvSpPr>
          <p:cNvPr id="718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b="1">
                <a:solidFill>
                  <a:schemeClr val="bg2"/>
                </a:solidFill>
                <a:latin typeface="仿宋_GB2312" pitchFamily="49" charset="-122"/>
                <a:ea typeface="仿宋_GB2312" pitchFamily="49" charset="-122"/>
              </a:defRPr>
            </a:lvl1pPr>
          </a:lstStyle>
          <a:p>
            <a:r>
              <a:rPr lang="en-US" altLang="zh-CN"/>
              <a:t>Makesi zhuyi </a:t>
            </a:r>
          </a:p>
          <a:p>
            <a:r>
              <a:rPr lang="en-US" altLang="zh-CN"/>
              <a:t>         jiben yuanli gailun</a:t>
            </a:r>
          </a:p>
        </p:txBody>
      </p:sp>
      <p:sp>
        <p:nvSpPr>
          <p:cNvPr id="18" name="Rectangle 16"/>
          <p:cNvSpPr>
            <a:spLocks noGrp="1" noChangeArrowheads="1"/>
          </p:cNvSpPr>
          <p:nvPr>
            <p:ph type="dt" sz="half" idx="10"/>
          </p:nvPr>
        </p:nvSpPr>
        <p:spPr>
          <a:xfrm>
            <a:off x="457200" y="6248400"/>
            <a:ext cx="2133600" cy="457200"/>
          </a:xfrm>
        </p:spPr>
        <p:txBody>
          <a:bodyPr/>
          <a:lstStyle>
            <a:lvl1pPr algn="ctr">
              <a:defRPr/>
            </a:lvl1pPr>
          </a:lstStyle>
          <a:p>
            <a:pPr>
              <a:defRPr/>
            </a:pPr>
            <a:fld id="{CB86AF44-C871-4D00-87D3-F01CB64F8F73}" type="datetimeFigureOut">
              <a:rPr lang="en-US" altLang="zh-CN"/>
              <a:pPr>
                <a:defRPr/>
              </a:pPr>
              <a:t>11/3/2016</a:t>
            </a:fld>
            <a:endParaRPr lang="en-US" altLang="zh-CN"/>
          </a:p>
        </p:txBody>
      </p:sp>
      <p:sp>
        <p:nvSpPr>
          <p:cNvPr id="19" name="Rectangle 17"/>
          <p:cNvSpPr>
            <a:spLocks noGrp="1" noChangeArrowheads="1"/>
          </p:cNvSpPr>
          <p:nvPr>
            <p:ph type="ftr" sz="quarter" idx="11"/>
          </p:nvPr>
        </p:nvSpPr>
        <p:spPr>
          <a:xfrm>
            <a:off x="3429000" y="6172200"/>
            <a:ext cx="2895600" cy="457200"/>
          </a:xfrm>
        </p:spPr>
        <p:txBody>
          <a:bodyPr/>
          <a:lstStyle>
            <a:lvl1pPr>
              <a:defRPr/>
            </a:lvl1pPr>
          </a:lstStyle>
          <a:p>
            <a:pPr>
              <a:defRPr/>
            </a:pPr>
            <a:r>
              <a:rPr lang="zh-CN" altLang="en-US"/>
              <a:t>陇桥学院  主讲教师沈俊花</a:t>
            </a:r>
          </a:p>
        </p:txBody>
      </p:sp>
      <p:sp>
        <p:nvSpPr>
          <p:cNvPr id="20" name="Rectangle 18"/>
          <p:cNvSpPr>
            <a:spLocks noGrp="1" noChangeArrowheads="1"/>
          </p:cNvSpPr>
          <p:nvPr>
            <p:ph type="sldNum" sz="quarter" idx="12"/>
          </p:nvPr>
        </p:nvSpPr>
        <p:spPr/>
        <p:txBody>
          <a:bodyPr/>
          <a:lstStyle>
            <a:lvl1pPr>
              <a:defRPr/>
            </a:lvl1pPr>
          </a:lstStyle>
          <a:p>
            <a:pPr>
              <a:defRPr/>
            </a:pPr>
            <a:fld id="{C36CD77E-6F3E-42BB-BDD2-89E8C40DA88F}" type="slidenum">
              <a:rPr lang="en-US" altLang="zh-CN"/>
              <a:pPr>
                <a:defRPr/>
              </a:pPr>
              <a:t>‹#›</a:t>
            </a:fld>
            <a:endParaRPr lang="en-US" altLang="zh-CN"/>
          </a:p>
        </p:txBody>
      </p:sp>
    </p:spTree>
    <p:extLst>
      <p:ext uri="{BB962C8B-B14F-4D97-AF65-F5344CB8AC3E}">
        <p14:creationId xmlns:p14="http://schemas.microsoft.com/office/powerpoint/2010/main" val="48280129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 preserve="1">
  <p:cSld name="西方文化专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r>
              <a:rPr lang="zh-CN" altLang="en-US"/>
              <a:t>陇桥学院  主讲教师沈俊花</a:t>
            </a:r>
          </a:p>
        </p:txBody>
      </p:sp>
      <p:sp>
        <p:nvSpPr>
          <p:cNvPr id="5" name="Rectangle 3"/>
          <p:cNvSpPr>
            <a:spLocks noGrp="1" noChangeArrowheads="1"/>
          </p:cNvSpPr>
          <p:nvPr>
            <p:ph type="sldNum" sz="quarter" idx="11"/>
          </p:nvPr>
        </p:nvSpPr>
        <p:spPr/>
        <p:txBody>
          <a:bodyPr/>
          <a:lstStyle>
            <a:lvl1pPr>
              <a:defRPr/>
            </a:lvl1pPr>
          </a:lstStyle>
          <a:p>
            <a:pPr>
              <a:defRPr/>
            </a:pPr>
            <a:fld id="{ECD80195-24C8-45DF-867A-569759546F4D}" type="slidenum">
              <a:rPr lang="en-US" altLang="zh-CN"/>
              <a:pPr>
                <a:defRPr/>
              </a:pPr>
              <a:t>‹#›</a:t>
            </a:fld>
            <a:endParaRPr lang="en-US" altLang="zh-CN"/>
          </a:p>
        </p:txBody>
      </p:sp>
      <p:sp>
        <p:nvSpPr>
          <p:cNvPr id="6" name="Rectangle 16"/>
          <p:cNvSpPr>
            <a:spLocks noGrp="1" noChangeArrowheads="1"/>
          </p:cNvSpPr>
          <p:nvPr>
            <p:ph type="dt" sz="half" idx="12"/>
          </p:nvPr>
        </p:nvSpPr>
        <p:spPr/>
        <p:txBody>
          <a:bodyPr/>
          <a:lstStyle>
            <a:lvl1pPr algn="ctr">
              <a:defRPr/>
            </a:lvl1pPr>
          </a:lstStyle>
          <a:p>
            <a:pPr>
              <a:defRPr/>
            </a:pPr>
            <a:fld id="{FD2275AE-1426-40EF-BC9E-C6DADCA0DA3C}" type="datetimeFigureOut">
              <a:rPr lang="en-US" altLang="zh-CN"/>
              <a:pPr>
                <a:defRPr/>
              </a:pPr>
              <a:t>11/3/2016</a:t>
            </a:fld>
            <a:endParaRPr lang="en-US" altLang="zh-CN"/>
          </a:p>
        </p:txBody>
      </p:sp>
    </p:spTree>
    <p:extLst>
      <p:ext uri="{BB962C8B-B14F-4D97-AF65-F5344CB8AC3E}">
        <p14:creationId xmlns:p14="http://schemas.microsoft.com/office/powerpoint/2010/main" val="79655980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p:txBody>
          <a:bodyPr/>
          <a:lstStyle>
            <a:lvl1pPr>
              <a:defRPr/>
            </a:lvl1pPr>
          </a:lstStyle>
          <a:p>
            <a:pPr>
              <a:defRPr/>
            </a:pPr>
            <a:r>
              <a:rPr lang="zh-CN" altLang="en-US"/>
              <a:t>陇桥学院  主讲教师沈俊花</a:t>
            </a:r>
          </a:p>
        </p:txBody>
      </p:sp>
      <p:sp>
        <p:nvSpPr>
          <p:cNvPr id="5" name="Rectangle 3"/>
          <p:cNvSpPr>
            <a:spLocks noGrp="1" noChangeArrowheads="1"/>
          </p:cNvSpPr>
          <p:nvPr>
            <p:ph type="sldNum" sz="quarter" idx="11"/>
          </p:nvPr>
        </p:nvSpPr>
        <p:spPr/>
        <p:txBody>
          <a:bodyPr/>
          <a:lstStyle>
            <a:lvl1pPr>
              <a:defRPr/>
            </a:lvl1pPr>
          </a:lstStyle>
          <a:p>
            <a:pPr>
              <a:defRPr/>
            </a:pPr>
            <a:fld id="{1D960A40-72C2-4CBA-B904-FE17228D76C3}" type="slidenum">
              <a:rPr lang="en-US" altLang="zh-CN"/>
              <a:pPr>
                <a:defRPr/>
              </a:pPr>
              <a:t>‹#›</a:t>
            </a:fld>
            <a:endParaRPr lang="en-US" altLang="zh-CN"/>
          </a:p>
        </p:txBody>
      </p:sp>
      <p:sp>
        <p:nvSpPr>
          <p:cNvPr id="6" name="Rectangle 16"/>
          <p:cNvSpPr>
            <a:spLocks noGrp="1" noChangeArrowheads="1"/>
          </p:cNvSpPr>
          <p:nvPr>
            <p:ph type="dt" sz="half" idx="12"/>
          </p:nvPr>
        </p:nvSpPr>
        <p:spPr/>
        <p:txBody>
          <a:bodyPr/>
          <a:lstStyle>
            <a:lvl1pPr algn="ctr">
              <a:defRPr/>
            </a:lvl1pPr>
          </a:lstStyle>
          <a:p>
            <a:pPr>
              <a:defRPr/>
            </a:pPr>
            <a:fld id="{BA5484CC-FA15-4630-9B28-D012BCDCD2D6}" type="datetimeFigureOut">
              <a:rPr lang="en-US" altLang="zh-CN"/>
              <a:pPr>
                <a:defRPr/>
              </a:pPr>
              <a:t>11/3/2016</a:t>
            </a:fld>
            <a:endParaRPr lang="en-US" altLang="zh-CN"/>
          </a:p>
        </p:txBody>
      </p:sp>
    </p:spTree>
    <p:extLst>
      <p:ext uri="{BB962C8B-B14F-4D97-AF65-F5344CB8AC3E}">
        <p14:creationId xmlns:p14="http://schemas.microsoft.com/office/powerpoint/2010/main" val="411348772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r>
              <a:rPr lang="zh-CN" altLang="en-US"/>
              <a:t>陇桥学院  主讲教师沈俊花</a:t>
            </a:r>
          </a:p>
        </p:txBody>
      </p:sp>
      <p:sp>
        <p:nvSpPr>
          <p:cNvPr id="6" name="Rectangle 3"/>
          <p:cNvSpPr>
            <a:spLocks noGrp="1" noChangeArrowheads="1"/>
          </p:cNvSpPr>
          <p:nvPr>
            <p:ph type="sldNum" sz="quarter" idx="11"/>
          </p:nvPr>
        </p:nvSpPr>
        <p:spPr/>
        <p:txBody>
          <a:bodyPr/>
          <a:lstStyle>
            <a:lvl1pPr>
              <a:defRPr/>
            </a:lvl1pPr>
          </a:lstStyle>
          <a:p>
            <a:pPr>
              <a:defRPr/>
            </a:pPr>
            <a:fld id="{18BA47A4-0B58-40B9-9E65-5A64FFFC952A}" type="slidenum">
              <a:rPr lang="en-US" altLang="zh-CN"/>
              <a:pPr>
                <a:defRPr/>
              </a:pPr>
              <a:t>‹#›</a:t>
            </a:fld>
            <a:endParaRPr lang="en-US" altLang="zh-CN"/>
          </a:p>
        </p:txBody>
      </p:sp>
      <p:sp>
        <p:nvSpPr>
          <p:cNvPr id="7" name="Rectangle 16"/>
          <p:cNvSpPr>
            <a:spLocks noGrp="1" noChangeArrowheads="1"/>
          </p:cNvSpPr>
          <p:nvPr>
            <p:ph type="dt" sz="half" idx="12"/>
          </p:nvPr>
        </p:nvSpPr>
        <p:spPr/>
        <p:txBody>
          <a:bodyPr/>
          <a:lstStyle>
            <a:lvl1pPr algn="ctr">
              <a:defRPr/>
            </a:lvl1pPr>
          </a:lstStyle>
          <a:p>
            <a:pPr>
              <a:defRPr/>
            </a:pPr>
            <a:fld id="{615F57B0-FC3A-46AD-9684-696960009C73}" type="datetimeFigureOut">
              <a:rPr lang="en-US" altLang="zh-CN"/>
              <a:pPr>
                <a:defRPr/>
              </a:pPr>
              <a:t>11/3/2016</a:t>
            </a:fld>
            <a:endParaRPr lang="en-US" altLang="zh-CN"/>
          </a:p>
        </p:txBody>
      </p:sp>
    </p:spTree>
    <p:extLst>
      <p:ext uri="{BB962C8B-B14F-4D97-AF65-F5344CB8AC3E}">
        <p14:creationId xmlns:p14="http://schemas.microsoft.com/office/powerpoint/2010/main" val="354654864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p:txBody>
          <a:bodyPr/>
          <a:lstStyle>
            <a:lvl1pPr>
              <a:defRPr/>
            </a:lvl1pPr>
          </a:lstStyle>
          <a:p>
            <a:pPr>
              <a:defRPr/>
            </a:pPr>
            <a:r>
              <a:rPr lang="zh-CN" altLang="en-US"/>
              <a:t>陇桥学院  主讲教师沈俊花</a:t>
            </a:r>
          </a:p>
        </p:txBody>
      </p:sp>
      <p:sp>
        <p:nvSpPr>
          <p:cNvPr id="8" name="Rectangle 3"/>
          <p:cNvSpPr>
            <a:spLocks noGrp="1" noChangeArrowheads="1"/>
          </p:cNvSpPr>
          <p:nvPr>
            <p:ph type="sldNum" sz="quarter" idx="11"/>
          </p:nvPr>
        </p:nvSpPr>
        <p:spPr/>
        <p:txBody>
          <a:bodyPr/>
          <a:lstStyle>
            <a:lvl1pPr>
              <a:defRPr/>
            </a:lvl1pPr>
          </a:lstStyle>
          <a:p>
            <a:pPr>
              <a:defRPr/>
            </a:pPr>
            <a:fld id="{18AB3B60-CABF-4C7F-A7C2-2AFB2C5B489C}" type="slidenum">
              <a:rPr lang="en-US" altLang="zh-CN"/>
              <a:pPr>
                <a:defRPr/>
              </a:pPr>
              <a:t>‹#›</a:t>
            </a:fld>
            <a:endParaRPr lang="en-US" altLang="zh-CN"/>
          </a:p>
        </p:txBody>
      </p:sp>
      <p:sp>
        <p:nvSpPr>
          <p:cNvPr id="9" name="Rectangle 16"/>
          <p:cNvSpPr>
            <a:spLocks noGrp="1" noChangeArrowheads="1"/>
          </p:cNvSpPr>
          <p:nvPr>
            <p:ph type="dt" sz="half" idx="12"/>
          </p:nvPr>
        </p:nvSpPr>
        <p:spPr/>
        <p:txBody>
          <a:bodyPr/>
          <a:lstStyle>
            <a:lvl1pPr algn="ctr">
              <a:defRPr/>
            </a:lvl1pPr>
          </a:lstStyle>
          <a:p>
            <a:pPr>
              <a:defRPr/>
            </a:pPr>
            <a:fld id="{6CA755A7-B40A-49AD-895B-B43D538E39B6}" type="datetimeFigureOut">
              <a:rPr lang="en-US" altLang="zh-CN"/>
              <a:pPr>
                <a:defRPr/>
              </a:pPr>
              <a:t>11/3/2016</a:t>
            </a:fld>
            <a:endParaRPr lang="en-US" altLang="zh-CN"/>
          </a:p>
        </p:txBody>
      </p:sp>
    </p:spTree>
    <p:extLst>
      <p:ext uri="{BB962C8B-B14F-4D97-AF65-F5344CB8AC3E}">
        <p14:creationId xmlns:p14="http://schemas.microsoft.com/office/powerpoint/2010/main" val="1649692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5.xml"/><Relationship Id="rId13" Type="http://schemas.openxmlformats.org/officeDocument/2006/relationships/slideLayout" Target="../slideLayouts/slideLayout120.xml"/><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2" Type="http://schemas.openxmlformats.org/officeDocument/2006/relationships/slideLayout" Target="../slideLayouts/slideLayout109.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 Id="rId14"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slideLayout" Target="../slideLayouts/slideLayout133.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theme" Target="../theme/theme1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heme" Target="../theme/theme7.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2.xml"/><Relationship Id="rId13" Type="http://schemas.openxmlformats.org/officeDocument/2006/relationships/slideLayout" Target="../slideLayouts/slideLayout107.xml"/><Relationship Id="rId3" Type="http://schemas.openxmlformats.org/officeDocument/2006/relationships/slideLayout" Target="../slideLayouts/slideLayout97.xml"/><Relationship Id="rId7" Type="http://schemas.openxmlformats.org/officeDocument/2006/relationships/slideLayout" Target="../slideLayouts/slideLayout101.xml"/><Relationship Id="rId12" Type="http://schemas.openxmlformats.org/officeDocument/2006/relationships/slideLayout" Target="../slideLayouts/slideLayout106.xml"/><Relationship Id="rId2" Type="http://schemas.openxmlformats.org/officeDocument/2006/relationships/slideLayout" Target="../slideLayouts/slideLayout96.xml"/><Relationship Id="rId1" Type="http://schemas.openxmlformats.org/officeDocument/2006/relationships/slideLayout" Target="../slideLayouts/slideLayout95.xml"/><Relationship Id="rId6" Type="http://schemas.openxmlformats.org/officeDocument/2006/relationships/slideLayout" Target="../slideLayouts/slideLayout100.xml"/><Relationship Id="rId11" Type="http://schemas.openxmlformats.org/officeDocument/2006/relationships/slideLayout" Target="../slideLayouts/slideLayout105.xml"/><Relationship Id="rId5" Type="http://schemas.openxmlformats.org/officeDocument/2006/relationships/slideLayout" Target="../slideLayouts/slideLayout99.xml"/><Relationship Id="rId10" Type="http://schemas.openxmlformats.org/officeDocument/2006/relationships/slideLayout" Target="../slideLayouts/slideLayout104.xml"/><Relationship Id="rId4" Type="http://schemas.openxmlformats.org/officeDocument/2006/relationships/slideLayout" Target="../slideLayouts/slideLayout98.xml"/><Relationship Id="rId9" Type="http://schemas.openxmlformats.org/officeDocument/2006/relationships/slideLayout" Target="../slideLayouts/slideLayout103.xml"/><Relationship Id="rId1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C29176"/>
            </a:gs>
            <a:gs pos="50000">
              <a:srgbClr val="E0F6F8"/>
            </a:gs>
            <a:gs pos="100000">
              <a:srgbClr val="EFFAFB"/>
            </a:gs>
          </a:gsLst>
          <a:lin ang="5400000"/>
        </a:gra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17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3859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400">
                <a:solidFill>
                  <a:srgbClr val="000000"/>
                </a:solidFill>
                <a:latin typeface="Arial" charset="0"/>
              </a:defRPr>
            </a:lvl1pPr>
          </a:lstStyle>
          <a:p>
            <a:pPr fontAlgn="base">
              <a:spcBef>
                <a:spcPct val="0"/>
              </a:spcBef>
              <a:spcAft>
                <a:spcPct val="0"/>
              </a:spcAft>
              <a:defRPr/>
            </a:pPr>
            <a:endParaRPr lang="en-US" altLang="zh-CN"/>
          </a:p>
        </p:txBody>
      </p:sp>
      <p:sp>
        <p:nvSpPr>
          <p:cNvPr id="23859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solidFill>
                  <a:srgbClr val="000000"/>
                </a:solidFill>
                <a:latin typeface="Arial" charset="0"/>
              </a:defRPr>
            </a:lvl1pPr>
          </a:lstStyle>
          <a:p>
            <a:pPr algn="ctr" fontAlgn="base">
              <a:spcBef>
                <a:spcPct val="0"/>
              </a:spcBef>
              <a:spcAft>
                <a:spcPct val="0"/>
              </a:spcAft>
              <a:defRPr/>
            </a:pPr>
            <a:endParaRPr lang="en-US" altLang="zh-CN"/>
          </a:p>
        </p:txBody>
      </p:sp>
      <p:sp>
        <p:nvSpPr>
          <p:cNvPr id="23859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solidFill>
                  <a:srgbClr val="000000"/>
                </a:solidFill>
                <a:latin typeface="Arial" charset="0"/>
              </a:defRPr>
            </a:lvl1pPr>
          </a:lstStyle>
          <a:p>
            <a:pPr fontAlgn="base">
              <a:spcBef>
                <a:spcPct val="0"/>
              </a:spcBef>
              <a:spcAft>
                <a:spcPct val="0"/>
              </a:spcAft>
              <a:defRPr/>
            </a:pPr>
            <a:fld id="{E676DADD-1EE0-4772-A837-AD5CC653C138}" type="slidenum">
              <a:rPr lang="en-US" altLang="zh-CN"/>
              <a:pPr fontAlgn="base">
                <a:spcBef>
                  <a:spcPct val="0"/>
                </a:spcBef>
                <a:spcAft>
                  <a:spcPct val="0"/>
                </a:spcAft>
                <a:defRPr/>
              </a:pPr>
              <a:t>‹#›</a:t>
            </a:fld>
            <a:endParaRPr lang="en-US" altLang="zh-CN"/>
          </a:p>
        </p:txBody>
      </p:sp>
    </p:spTree>
    <p:extLst>
      <p:ext uri="{BB962C8B-B14F-4D97-AF65-F5344CB8AC3E}">
        <p14:creationId xmlns:p14="http://schemas.microsoft.com/office/powerpoint/2010/main" val="420162093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solidFill>
                  <a:srgbClr val="003300"/>
                </a:solidFill>
                <a:latin typeface="Arial" pitchFamily="34" charset="0"/>
              </a:defRPr>
            </a:lvl1pPr>
          </a:lstStyle>
          <a:p>
            <a:pPr fontAlgn="base">
              <a:spcBef>
                <a:spcPct val="0"/>
              </a:spcBef>
              <a:spcAft>
                <a:spcPct val="0"/>
              </a:spcAft>
              <a:defRPr/>
            </a:pPr>
            <a:r>
              <a:rPr lang="zh-CN" altLang="en-US"/>
              <a:t>陇桥学院  主讲教师沈俊花</a:t>
            </a:r>
          </a:p>
        </p:txBody>
      </p:sp>
      <p:sp>
        <p:nvSpPr>
          <p:cNvPr id="6147"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rgbClr val="003300"/>
                </a:solidFill>
                <a:latin typeface="Arial Black" pitchFamily="34" charset="0"/>
              </a:defRPr>
            </a:lvl1pPr>
          </a:lstStyle>
          <a:p>
            <a:pPr fontAlgn="base">
              <a:spcBef>
                <a:spcPct val="0"/>
              </a:spcBef>
              <a:spcAft>
                <a:spcPct val="0"/>
              </a:spcAft>
              <a:defRPr/>
            </a:pPr>
            <a:fld id="{E5E7CD9A-4497-4D98-AE53-33D81E5C9E4B}" type="slidenum">
              <a:rPr lang="en-US" altLang="zh-CN"/>
              <a:pPr fontAlgn="base">
                <a:spcBef>
                  <a:spcPct val="0"/>
                </a:spcBef>
                <a:spcAft>
                  <a:spcPct val="0"/>
                </a:spcAft>
                <a:defRPr/>
              </a:pPr>
              <a:t>‹#›</a:t>
            </a:fld>
            <a:endParaRPr lang="en-US" altLang="zh-CN"/>
          </a:p>
        </p:txBody>
      </p:sp>
      <p:grpSp>
        <p:nvGrpSpPr>
          <p:cNvPr id="15364" name="Group 4"/>
          <p:cNvGrpSpPr>
            <a:grpSpLocks/>
          </p:cNvGrpSpPr>
          <p:nvPr/>
        </p:nvGrpSpPr>
        <p:grpSpPr bwMode="auto">
          <a:xfrm>
            <a:off x="0" y="0"/>
            <a:ext cx="9144000" cy="546100"/>
            <a:chOff x="0" y="0"/>
            <a:chExt cx="5760" cy="344"/>
          </a:xfrm>
        </p:grpSpPr>
        <p:sp>
          <p:nvSpPr>
            <p:cNvPr id="15368"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5369"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5370"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mtClean="0">
                <a:solidFill>
                  <a:srgbClr val="333300"/>
                </a:solidFill>
              </a:endParaRPr>
            </a:p>
          </p:txBody>
        </p:sp>
        <p:sp>
          <p:nvSpPr>
            <p:cNvPr id="15371"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mtClean="0">
                <a:solidFill>
                  <a:srgbClr val="333300"/>
                </a:solidFill>
              </a:endParaRPr>
            </a:p>
          </p:txBody>
        </p:sp>
        <p:sp>
          <p:nvSpPr>
            <p:cNvPr id="15372"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mtClean="0">
                <a:solidFill>
                  <a:srgbClr val="669900"/>
                </a:solidFill>
              </a:endParaRPr>
            </a:p>
          </p:txBody>
        </p:sp>
        <p:sp>
          <p:nvSpPr>
            <p:cNvPr id="15373"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mtClean="0">
                <a:solidFill>
                  <a:srgbClr val="333300"/>
                </a:solidFill>
              </a:endParaRPr>
            </a:p>
          </p:txBody>
        </p:sp>
        <p:sp>
          <p:nvSpPr>
            <p:cNvPr id="15374"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5375"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mtClean="0">
                <a:solidFill>
                  <a:srgbClr val="669900"/>
                </a:solidFill>
              </a:endParaRPr>
            </a:p>
          </p:txBody>
        </p:sp>
        <p:sp>
          <p:nvSpPr>
            <p:cNvPr id="15376"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mtClean="0">
                <a:solidFill>
                  <a:srgbClr val="669900"/>
                </a:solidFill>
              </a:endParaRPr>
            </a:p>
          </p:txBody>
        </p:sp>
      </p:grpSp>
      <p:sp>
        <p:nvSpPr>
          <p:cNvPr id="15365"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5366"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p:txBody>
      </p:sp>
      <p:sp>
        <p:nvSpPr>
          <p:cNvPr id="6160"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rgbClr val="003300"/>
                </a:solidFill>
                <a:latin typeface="Arial" charset="0"/>
              </a:defRPr>
            </a:lvl1pPr>
          </a:lstStyle>
          <a:p>
            <a:pPr fontAlgn="base">
              <a:spcBef>
                <a:spcPct val="0"/>
              </a:spcBef>
              <a:spcAft>
                <a:spcPct val="0"/>
              </a:spcAft>
              <a:defRPr/>
            </a:pPr>
            <a:fld id="{974DF137-D3C2-47C8-81D6-DD870E0CA906}" type="datetimeFigureOut">
              <a:rPr lang="en-US" altLang="zh-CN"/>
              <a:pPr fontAlgn="base">
                <a:spcBef>
                  <a:spcPct val="0"/>
                </a:spcBef>
                <a:spcAft>
                  <a:spcPct val="0"/>
                </a:spcAft>
                <a:defRPr/>
              </a:pPr>
              <a:t>11/3/2016</a:t>
            </a:fld>
            <a:endParaRPr lang="en-US" altLang="zh-CN"/>
          </a:p>
        </p:txBody>
      </p:sp>
    </p:spTree>
    <p:extLst>
      <p:ext uri="{BB962C8B-B14F-4D97-AF65-F5344CB8AC3E}">
        <p14:creationId xmlns:p14="http://schemas.microsoft.com/office/powerpoint/2010/main" val="2116892397"/>
      </p:ext>
    </p:extLst>
  </p:cSld>
  <p:clrMap bg1="lt1" tx1="dk1" bg2="lt2" tx2="dk2" accent1="accent1" accent2="accent2" accent3="accent3" accent4="accent4" accent5="accent5" accent6="accent6" hlink="hlink" folHlink="folHlink"/>
  <p:sldLayoutIdLst>
    <p:sldLayoutId id="2147484107" r:id="rId1"/>
    <p:sldLayoutId id="2147484108" r:id="rId2"/>
    <p:sldLayoutId id="2147484109" r:id="rId3"/>
    <p:sldLayoutId id="2147484110" r:id="rId4"/>
    <p:sldLayoutId id="2147484111" r:id="rId5"/>
    <p:sldLayoutId id="2147484112" r:id="rId6"/>
    <p:sldLayoutId id="2147484113" r:id="rId7"/>
    <p:sldLayoutId id="2147484114" r:id="rId8"/>
    <p:sldLayoutId id="2147484115" r:id="rId9"/>
    <p:sldLayoutId id="2147484116" r:id="rId10"/>
    <p:sldLayoutId id="2147484117" r:id="rId11"/>
    <p:sldLayoutId id="2147484118" r:id="rId12"/>
    <p:sldLayoutId id="2147484119" r:id="rId13"/>
  </p:sldLayoutIdLst>
  <p:timing>
    <p:tnLst>
      <p:par>
        <p:cTn id="1" dur="indefinite" restart="never" nodeType="tmRoot"/>
      </p:par>
    </p:tnLst>
  </p:timing>
  <p:hf hdr="0" dt="0"/>
  <p:txStyles>
    <p:title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charset="0"/>
          <a:ea typeface="宋体" pitchFamily="2" charset="-122"/>
        </a:defRPr>
      </a:lvl2pPr>
      <a:lvl3pPr algn="l" rtl="0" eaLnBrk="0" fontAlgn="base" hangingPunct="0">
        <a:spcBef>
          <a:spcPct val="0"/>
        </a:spcBef>
        <a:spcAft>
          <a:spcPct val="0"/>
        </a:spcAft>
        <a:defRPr sz="3600">
          <a:solidFill>
            <a:schemeClr val="tx1"/>
          </a:solidFill>
          <a:latin typeface="Arial" charset="0"/>
          <a:ea typeface="宋体" pitchFamily="2" charset="-122"/>
        </a:defRPr>
      </a:lvl3pPr>
      <a:lvl4pPr algn="l" rtl="0" eaLnBrk="0" fontAlgn="base" hangingPunct="0">
        <a:spcBef>
          <a:spcPct val="0"/>
        </a:spcBef>
        <a:spcAft>
          <a:spcPct val="0"/>
        </a:spcAft>
        <a:defRPr sz="3600">
          <a:solidFill>
            <a:schemeClr val="tx1"/>
          </a:solidFill>
          <a:latin typeface="Arial" charset="0"/>
          <a:ea typeface="宋体" pitchFamily="2" charset="-122"/>
        </a:defRPr>
      </a:lvl4pPr>
      <a:lvl5pPr algn="l" rtl="0" eaLnBrk="0" fontAlgn="base" hangingPunct="0">
        <a:spcBef>
          <a:spcPct val="0"/>
        </a:spcBef>
        <a:spcAft>
          <a:spcPct val="0"/>
        </a:spcAft>
        <a:defRPr sz="3600">
          <a:solidFill>
            <a:schemeClr val="tx1"/>
          </a:solidFill>
          <a:latin typeface="Arial" charset="0"/>
          <a:ea typeface="宋体" pitchFamily="2" charset="-122"/>
        </a:defRPr>
      </a:lvl5pPr>
      <a:lvl6pPr marL="457200" algn="l" rtl="0" fontAlgn="base">
        <a:spcBef>
          <a:spcPct val="0"/>
        </a:spcBef>
        <a:spcAft>
          <a:spcPct val="0"/>
        </a:spcAft>
        <a:defRPr sz="3600">
          <a:solidFill>
            <a:schemeClr val="tx1"/>
          </a:solidFill>
          <a:latin typeface="Arial" charset="0"/>
          <a:ea typeface="宋体" pitchFamily="2" charset="-122"/>
        </a:defRPr>
      </a:lvl6pPr>
      <a:lvl7pPr marL="914400" algn="l" rtl="0" fontAlgn="base">
        <a:spcBef>
          <a:spcPct val="0"/>
        </a:spcBef>
        <a:spcAft>
          <a:spcPct val="0"/>
        </a:spcAft>
        <a:defRPr sz="3600">
          <a:solidFill>
            <a:schemeClr val="tx1"/>
          </a:solidFill>
          <a:latin typeface="Arial" charset="0"/>
          <a:ea typeface="宋体" pitchFamily="2" charset="-122"/>
        </a:defRPr>
      </a:lvl7pPr>
      <a:lvl8pPr marL="1371600" algn="l" rtl="0" fontAlgn="base">
        <a:spcBef>
          <a:spcPct val="0"/>
        </a:spcBef>
        <a:spcAft>
          <a:spcPct val="0"/>
        </a:spcAft>
        <a:defRPr sz="3600">
          <a:solidFill>
            <a:schemeClr val="tx1"/>
          </a:solidFill>
          <a:latin typeface="Arial" charset="0"/>
          <a:ea typeface="宋体" pitchFamily="2" charset="-122"/>
        </a:defRPr>
      </a:lvl8pPr>
      <a:lvl9pPr marL="1828800" algn="l" rtl="0" fontAlgn="base">
        <a:spcBef>
          <a:spcPct val="0"/>
        </a:spcBef>
        <a:spcAft>
          <a:spcPct val="0"/>
        </a:spcAft>
        <a:defRPr sz="36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solidFill>
                  <a:srgbClr val="003300"/>
                </a:solidFill>
                <a:latin typeface="Arial" pitchFamily="34" charset="0"/>
              </a:defRPr>
            </a:lvl1pPr>
          </a:lstStyle>
          <a:p>
            <a:pPr fontAlgn="base">
              <a:spcBef>
                <a:spcPct val="0"/>
              </a:spcBef>
              <a:spcAft>
                <a:spcPct val="0"/>
              </a:spcAft>
              <a:defRPr/>
            </a:pPr>
            <a:r>
              <a:rPr lang="zh-CN" altLang="en-US"/>
              <a:t>陇桥学院  主讲教师沈俊花</a:t>
            </a:r>
          </a:p>
        </p:txBody>
      </p:sp>
      <p:sp>
        <p:nvSpPr>
          <p:cNvPr id="6147"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rgbClr val="003300"/>
                </a:solidFill>
                <a:latin typeface="Arial Black" pitchFamily="34" charset="0"/>
              </a:defRPr>
            </a:lvl1pPr>
          </a:lstStyle>
          <a:p>
            <a:pPr fontAlgn="base">
              <a:spcBef>
                <a:spcPct val="0"/>
              </a:spcBef>
              <a:spcAft>
                <a:spcPct val="0"/>
              </a:spcAft>
              <a:defRPr/>
            </a:pPr>
            <a:fld id="{93900CF8-323E-4E5F-97A4-CCD4FB38E3BE}" type="slidenum">
              <a:rPr lang="en-US" altLang="zh-CN"/>
              <a:pPr fontAlgn="base">
                <a:spcBef>
                  <a:spcPct val="0"/>
                </a:spcBef>
                <a:spcAft>
                  <a:spcPct val="0"/>
                </a:spcAft>
                <a:defRPr/>
              </a:pPr>
              <a:t>‹#›</a:t>
            </a:fld>
            <a:endParaRPr lang="en-US" altLang="zh-CN"/>
          </a:p>
        </p:txBody>
      </p:sp>
      <p:grpSp>
        <p:nvGrpSpPr>
          <p:cNvPr id="13316" name="Group 4"/>
          <p:cNvGrpSpPr>
            <a:grpSpLocks/>
          </p:cNvGrpSpPr>
          <p:nvPr/>
        </p:nvGrpSpPr>
        <p:grpSpPr bwMode="auto">
          <a:xfrm>
            <a:off x="0" y="0"/>
            <a:ext cx="9144000" cy="546100"/>
            <a:chOff x="0" y="0"/>
            <a:chExt cx="5760" cy="344"/>
          </a:xfrm>
        </p:grpSpPr>
        <p:sp>
          <p:nvSpPr>
            <p:cNvPr id="15368"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5369"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5370"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mtClean="0">
                <a:solidFill>
                  <a:srgbClr val="333300"/>
                </a:solidFill>
              </a:endParaRPr>
            </a:p>
          </p:txBody>
        </p:sp>
        <p:sp>
          <p:nvSpPr>
            <p:cNvPr id="15371"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mtClean="0">
                <a:solidFill>
                  <a:srgbClr val="333300"/>
                </a:solidFill>
              </a:endParaRPr>
            </a:p>
          </p:txBody>
        </p:sp>
        <p:sp>
          <p:nvSpPr>
            <p:cNvPr id="15372"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mtClean="0">
                <a:solidFill>
                  <a:srgbClr val="669900"/>
                </a:solidFill>
              </a:endParaRPr>
            </a:p>
          </p:txBody>
        </p:sp>
        <p:sp>
          <p:nvSpPr>
            <p:cNvPr id="15373"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mtClean="0">
                <a:solidFill>
                  <a:srgbClr val="333300"/>
                </a:solidFill>
              </a:endParaRPr>
            </a:p>
          </p:txBody>
        </p:sp>
        <p:sp>
          <p:nvSpPr>
            <p:cNvPr id="15374"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5375"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mtClean="0">
                <a:solidFill>
                  <a:srgbClr val="669900"/>
                </a:solidFill>
              </a:endParaRPr>
            </a:p>
          </p:txBody>
        </p:sp>
        <p:sp>
          <p:nvSpPr>
            <p:cNvPr id="15376"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mtClean="0">
                <a:solidFill>
                  <a:srgbClr val="669900"/>
                </a:solidFill>
              </a:endParaRPr>
            </a:p>
          </p:txBody>
        </p:sp>
      </p:grpSp>
      <p:sp>
        <p:nvSpPr>
          <p:cNvPr id="13317"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3318"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p:txBody>
      </p:sp>
      <p:sp>
        <p:nvSpPr>
          <p:cNvPr id="6160"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rgbClr val="003300"/>
                </a:solidFill>
                <a:latin typeface="Arial" charset="0"/>
              </a:defRPr>
            </a:lvl1pPr>
          </a:lstStyle>
          <a:p>
            <a:pPr fontAlgn="base">
              <a:spcBef>
                <a:spcPct val="0"/>
              </a:spcBef>
              <a:spcAft>
                <a:spcPct val="0"/>
              </a:spcAft>
              <a:defRPr/>
            </a:pPr>
            <a:fld id="{8A82B885-A5A4-48E2-893F-CDAF4FEDBE83}" type="datetimeFigureOut">
              <a:rPr lang="en-US" altLang="zh-CN"/>
              <a:pPr fontAlgn="base">
                <a:spcBef>
                  <a:spcPct val="0"/>
                </a:spcBef>
                <a:spcAft>
                  <a:spcPct val="0"/>
                </a:spcAft>
                <a:defRPr/>
              </a:pPr>
              <a:t>11/3/2016</a:t>
            </a:fld>
            <a:endParaRPr lang="en-US" altLang="zh-CN"/>
          </a:p>
        </p:txBody>
      </p:sp>
    </p:spTree>
    <p:extLst>
      <p:ext uri="{BB962C8B-B14F-4D97-AF65-F5344CB8AC3E}">
        <p14:creationId xmlns:p14="http://schemas.microsoft.com/office/powerpoint/2010/main" val="2020098313"/>
      </p:ext>
    </p:extLst>
  </p:cSld>
  <p:clrMap bg1="lt1" tx1="dk1" bg2="lt2" tx2="dk2" accent1="accent1" accent2="accent2" accent3="accent3" accent4="accent4" accent5="accent5" accent6="accent6" hlink="hlink" folHlink="folHlink"/>
  <p:sldLayoutIdLst>
    <p:sldLayoutId id="2147484121" r:id="rId1"/>
    <p:sldLayoutId id="2147484122" r:id="rId2"/>
    <p:sldLayoutId id="2147484123" r:id="rId3"/>
    <p:sldLayoutId id="2147484124" r:id="rId4"/>
    <p:sldLayoutId id="2147484125" r:id="rId5"/>
    <p:sldLayoutId id="2147484126" r:id="rId6"/>
    <p:sldLayoutId id="2147484127" r:id="rId7"/>
    <p:sldLayoutId id="2147484128" r:id="rId8"/>
    <p:sldLayoutId id="2147484129" r:id="rId9"/>
    <p:sldLayoutId id="2147484130" r:id="rId10"/>
    <p:sldLayoutId id="2147484131" r:id="rId11"/>
    <p:sldLayoutId id="2147484132" r:id="rId12"/>
    <p:sldLayoutId id="2147484133" r:id="rId13"/>
  </p:sldLayoutIdLst>
  <p:timing>
    <p:tnLst>
      <p:par>
        <p:cTn id="1" dur="indefinite" restart="never" nodeType="tmRoot"/>
      </p:par>
    </p:tnLst>
  </p:timing>
  <p:hf hdr="0" dt="0"/>
  <p:txStyles>
    <p:title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charset="0"/>
          <a:ea typeface="宋体" pitchFamily="2" charset="-122"/>
        </a:defRPr>
      </a:lvl2pPr>
      <a:lvl3pPr algn="l" rtl="0" eaLnBrk="0" fontAlgn="base" hangingPunct="0">
        <a:spcBef>
          <a:spcPct val="0"/>
        </a:spcBef>
        <a:spcAft>
          <a:spcPct val="0"/>
        </a:spcAft>
        <a:defRPr sz="3600">
          <a:solidFill>
            <a:schemeClr val="tx1"/>
          </a:solidFill>
          <a:latin typeface="Arial" charset="0"/>
          <a:ea typeface="宋体" pitchFamily="2" charset="-122"/>
        </a:defRPr>
      </a:lvl3pPr>
      <a:lvl4pPr algn="l" rtl="0" eaLnBrk="0" fontAlgn="base" hangingPunct="0">
        <a:spcBef>
          <a:spcPct val="0"/>
        </a:spcBef>
        <a:spcAft>
          <a:spcPct val="0"/>
        </a:spcAft>
        <a:defRPr sz="3600">
          <a:solidFill>
            <a:schemeClr val="tx1"/>
          </a:solidFill>
          <a:latin typeface="Arial" charset="0"/>
          <a:ea typeface="宋体" pitchFamily="2" charset="-122"/>
        </a:defRPr>
      </a:lvl4pPr>
      <a:lvl5pPr algn="l" rtl="0" eaLnBrk="0" fontAlgn="base" hangingPunct="0">
        <a:spcBef>
          <a:spcPct val="0"/>
        </a:spcBef>
        <a:spcAft>
          <a:spcPct val="0"/>
        </a:spcAft>
        <a:defRPr sz="3600">
          <a:solidFill>
            <a:schemeClr val="tx1"/>
          </a:solidFill>
          <a:latin typeface="Arial" charset="0"/>
          <a:ea typeface="宋体" pitchFamily="2" charset="-122"/>
        </a:defRPr>
      </a:lvl5pPr>
      <a:lvl6pPr marL="457200" algn="l" rtl="0" fontAlgn="base">
        <a:spcBef>
          <a:spcPct val="0"/>
        </a:spcBef>
        <a:spcAft>
          <a:spcPct val="0"/>
        </a:spcAft>
        <a:defRPr sz="3600">
          <a:solidFill>
            <a:schemeClr val="tx1"/>
          </a:solidFill>
          <a:latin typeface="Arial" charset="0"/>
          <a:ea typeface="宋体" pitchFamily="2" charset="-122"/>
        </a:defRPr>
      </a:lvl6pPr>
      <a:lvl7pPr marL="914400" algn="l" rtl="0" fontAlgn="base">
        <a:spcBef>
          <a:spcPct val="0"/>
        </a:spcBef>
        <a:spcAft>
          <a:spcPct val="0"/>
        </a:spcAft>
        <a:defRPr sz="3600">
          <a:solidFill>
            <a:schemeClr val="tx1"/>
          </a:solidFill>
          <a:latin typeface="Arial" charset="0"/>
          <a:ea typeface="宋体" pitchFamily="2" charset="-122"/>
        </a:defRPr>
      </a:lvl7pPr>
      <a:lvl8pPr marL="1371600" algn="l" rtl="0" fontAlgn="base">
        <a:spcBef>
          <a:spcPct val="0"/>
        </a:spcBef>
        <a:spcAft>
          <a:spcPct val="0"/>
        </a:spcAft>
        <a:defRPr sz="3600">
          <a:solidFill>
            <a:schemeClr val="tx1"/>
          </a:solidFill>
          <a:latin typeface="Arial" charset="0"/>
          <a:ea typeface="宋体" pitchFamily="2" charset="-122"/>
        </a:defRPr>
      </a:lvl8pPr>
      <a:lvl9pPr marL="1828800" algn="l" rtl="0" fontAlgn="base">
        <a:spcBef>
          <a:spcPct val="0"/>
        </a:spcBef>
        <a:spcAft>
          <a:spcPct val="0"/>
        </a:spcAft>
        <a:defRPr sz="36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30756"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0" sz="1200">
                <a:solidFill>
                  <a:srgbClr val="000000"/>
                </a:solidFill>
                <a:latin typeface="+mj-lt"/>
                <a:ea typeface="宋体" pitchFamily="2" charset="-122"/>
              </a:defRPr>
            </a:lvl1pPr>
          </a:lstStyle>
          <a:p>
            <a:pPr fontAlgn="base">
              <a:spcBef>
                <a:spcPct val="0"/>
              </a:spcBef>
              <a:spcAft>
                <a:spcPct val="0"/>
              </a:spcAft>
              <a:defRPr/>
            </a:pPr>
            <a:endParaRPr lang="en-US" altLang="zh-CN"/>
          </a:p>
        </p:txBody>
      </p:sp>
      <p:sp>
        <p:nvSpPr>
          <p:cNvPr id="330757"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200">
                <a:solidFill>
                  <a:srgbClr val="000000"/>
                </a:solidFill>
                <a:latin typeface="+mj-lt"/>
                <a:ea typeface="宋体" pitchFamily="2" charset="-122"/>
              </a:defRPr>
            </a:lvl1pPr>
          </a:lstStyle>
          <a:p>
            <a:pPr fontAlgn="base">
              <a:spcBef>
                <a:spcPct val="0"/>
              </a:spcBef>
              <a:spcAft>
                <a:spcPct val="0"/>
              </a:spcAft>
              <a:defRPr/>
            </a:pPr>
            <a:endParaRPr lang="en-US" altLang="zh-CN"/>
          </a:p>
        </p:txBody>
      </p:sp>
      <p:sp>
        <p:nvSpPr>
          <p:cNvPr id="330758"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200">
                <a:solidFill>
                  <a:srgbClr val="000000"/>
                </a:solidFill>
                <a:latin typeface="+mj-lt"/>
                <a:ea typeface="宋体" pitchFamily="2" charset="-122"/>
              </a:defRPr>
            </a:lvl1pPr>
          </a:lstStyle>
          <a:p>
            <a:pPr fontAlgn="base">
              <a:spcBef>
                <a:spcPct val="0"/>
              </a:spcBef>
              <a:spcAft>
                <a:spcPct val="0"/>
              </a:spcAft>
              <a:defRPr/>
            </a:pPr>
            <a:fld id="{677E4465-3503-4C10-BAFE-03DC3977B393}" type="slidenum">
              <a:rPr lang="en-US" altLang="zh-CN"/>
              <a:pPr fontAlgn="base">
                <a:spcBef>
                  <a:spcPct val="0"/>
                </a:spcBef>
                <a:spcAft>
                  <a:spcPct val="0"/>
                </a:spcAft>
                <a:defRPr/>
              </a:pPr>
              <a:t>‹#›</a:t>
            </a:fld>
            <a:endParaRPr lang="en-US" altLang="zh-CN"/>
          </a:p>
        </p:txBody>
      </p:sp>
      <p:sp>
        <p:nvSpPr>
          <p:cNvPr id="2055"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algn="ctr" fontAlgn="base">
              <a:spcBef>
                <a:spcPct val="0"/>
              </a:spcBef>
              <a:spcAft>
                <a:spcPct val="0"/>
              </a:spcAft>
            </a:pPr>
            <a:endParaRPr kumimoji="1" lang="zh-CN" altLang="en-US" sz="2400" smtClean="0">
              <a:solidFill>
                <a:srgbClr val="000000"/>
              </a:solidFill>
              <a:latin typeface="Times New Roman" pitchFamily="18" charset="0"/>
            </a:endParaRPr>
          </a:p>
        </p:txBody>
      </p:sp>
      <p:sp>
        <p:nvSpPr>
          <p:cNvPr id="2056"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kumimoji="1" lang="zh-CN" altLang="en-US" sz="2400" smtClean="0">
              <a:solidFill>
                <a:srgbClr val="000000"/>
              </a:solidFill>
              <a:latin typeface="Times New Roman" pitchFamily="18" charset="0"/>
            </a:endParaRPr>
          </a:p>
        </p:txBody>
      </p:sp>
    </p:spTree>
    <p:extLst>
      <p:ext uri="{BB962C8B-B14F-4D97-AF65-F5344CB8AC3E}">
        <p14:creationId xmlns:p14="http://schemas.microsoft.com/office/powerpoint/2010/main" val="1200150666"/>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ransition>
    <p:random/>
  </p:transition>
  <p:timing>
    <p:tnLst>
      <p:par>
        <p:cTn id="1" dur="indefinite" restart="never" nodeType="tmRoot"/>
      </p:par>
    </p:tnLst>
  </p:timing>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24579"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30756"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0" sz="1200">
                <a:solidFill>
                  <a:srgbClr val="000000"/>
                </a:solidFill>
                <a:latin typeface="+mj-lt"/>
                <a:ea typeface="宋体" pitchFamily="2" charset="-122"/>
              </a:defRPr>
            </a:lvl1pPr>
          </a:lstStyle>
          <a:p>
            <a:pPr fontAlgn="base">
              <a:spcBef>
                <a:spcPct val="0"/>
              </a:spcBef>
              <a:spcAft>
                <a:spcPct val="0"/>
              </a:spcAft>
              <a:defRPr/>
            </a:pPr>
            <a:endParaRPr lang="en-US" altLang="zh-CN"/>
          </a:p>
        </p:txBody>
      </p:sp>
      <p:sp>
        <p:nvSpPr>
          <p:cNvPr id="330757"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200">
                <a:solidFill>
                  <a:srgbClr val="000000"/>
                </a:solidFill>
                <a:latin typeface="+mj-lt"/>
                <a:ea typeface="宋体" pitchFamily="2" charset="-122"/>
              </a:defRPr>
            </a:lvl1pPr>
          </a:lstStyle>
          <a:p>
            <a:pPr fontAlgn="base">
              <a:spcBef>
                <a:spcPct val="0"/>
              </a:spcBef>
              <a:spcAft>
                <a:spcPct val="0"/>
              </a:spcAft>
              <a:defRPr/>
            </a:pPr>
            <a:endParaRPr lang="en-US" altLang="zh-CN"/>
          </a:p>
        </p:txBody>
      </p:sp>
      <p:sp>
        <p:nvSpPr>
          <p:cNvPr id="330758"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200">
                <a:solidFill>
                  <a:srgbClr val="000000"/>
                </a:solidFill>
                <a:latin typeface="+mj-lt"/>
                <a:ea typeface="宋体" pitchFamily="2" charset="-122"/>
              </a:defRPr>
            </a:lvl1pPr>
          </a:lstStyle>
          <a:p>
            <a:pPr fontAlgn="base">
              <a:spcBef>
                <a:spcPct val="0"/>
              </a:spcBef>
              <a:spcAft>
                <a:spcPct val="0"/>
              </a:spcAft>
              <a:defRPr/>
            </a:pPr>
            <a:fld id="{C4ADA770-25BB-4C49-B9F4-E5FEC245497F}" type="slidenum">
              <a:rPr lang="en-US" altLang="zh-CN"/>
              <a:pPr fontAlgn="base">
                <a:spcBef>
                  <a:spcPct val="0"/>
                </a:spcBef>
                <a:spcAft>
                  <a:spcPct val="0"/>
                </a:spcAft>
                <a:defRPr/>
              </a:pPr>
              <a:t>‹#›</a:t>
            </a:fld>
            <a:endParaRPr lang="en-US" altLang="zh-CN"/>
          </a:p>
        </p:txBody>
      </p:sp>
      <p:sp>
        <p:nvSpPr>
          <p:cNvPr id="24583"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algn="ctr" fontAlgn="base">
              <a:spcBef>
                <a:spcPct val="0"/>
              </a:spcBef>
              <a:spcAft>
                <a:spcPct val="0"/>
              </a:spcAft>
            </a:pPr>
            <a:endParaRPr kumimoji="1" lang="zh-CN" altLang="en-US" sz="2400" smtClean="0">
              <a:solidFill>
                <a:srgbClr val="000000"/>
              </a:solidFill>
              <a:latin typeface="Times New Roman" pitchFamily="18" charset="0"/>
            </a:endParaRPr>
          </a:p>
        </p:txBody>
      </p:sp>
      <p:sp>
        <p:nvSpPr>
          <p:cNvPr id="24584"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kumimoji="1" lang="zh-CN" altLang="en-US" sz="2400" smtClean="0">
              <a:solidFill>
                <a:srgbClr val="000000"/>
              </a:solidFill>
              <a:latin typeface="Times New Roman" pitchFamily="18" charset="0"/>
            </a:endParaRPr>
          </a:p>
        </p:txBody>
      </p:sp>
    </p:spTree>
    <p:extLst>
      <p:ext uri="{BB962C8B-B14F-4D97-AF65-F5344CB8AC3E}">
        <p14:creationId xmlns:p14="http://schemas.microsoft.com/office/powerpoint/2010/main" val="113670469"/>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random/>
  </p:transition>
  <p:timing>
    <p:tnLst>
      <p:par>
        <p:cTn id="1" dur="indefinite" restart="never" nodeType="tmRoot"/>
      </p:par>
    </p:tnLst>
  </p:timing>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defRPr/>
            </a:pPr>
            <a:endParaRPr kumimoji="1" lang="zh-CN" altLang="zh-CN" sz="2400" smtClean="0">
              <a:solidFill>
                <a:srgbClr val="000000"/>
              </a:solidFill>
              <a:latin typeface="Tahoma" pitchFamily="34" charset="0"/>
            </a:endParaRPr>
          </a:p>
        </p:txBody>
      </p:sp>
      <p:sp>
        <p:nvSpPr>
          <p:cNvPr id="1536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defRPr/>
            </a:pPr>
            <a:endParaRPr kumimoji="1" lang="zh-CN" altLang="zh-CN" sz="2400" smtClean="0">
              <a:solidFill>
                <a:srgbClr val="000000"/>
              </a:solidFill>
              <a:latin typeface="Tahoma" pitchFamily="34" charset="0"/>
            </a:endParaRPr>
          </a:p>
        </p:txBody>
      </p:sp>
      <p:sp>
        <p:nvSpPr>
          <p:cNvPr id="15364"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defRPr/>
            </a:pPr>
            <a:endParaRPr kumimoji="1" lang="zh-CN" altLang="zh-CN" sz="2400" smtClean="0">
              <a:solidFill>
                <a:srgbClr val="000000"/>
              </a:solidFill>
              <a:latin typeface="Tahoma" pitchFamily="34" charset="0"/>
            </a:endParaRPr>
          </a:p>
        </p:txBody>
      </p:sp>
      <p:sp>
        <p:nvSpPr>
          <p:cNvPr id="1536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defRPr/>
            </a:pPr>
            <a:endParaRPr kumimoji="1" lang="zh-CN" altLang="zh-CN" sz="2400" smtClean="0">
              <a:solidFill>
                <a:srgbClr val="000000"/>
              </a:solidFill>
              <a:latin typeface="Tahoma" pitchFamily="34" charset="0"/>
            </a:endParaRPr>
          </a:p>
        </p:txBody>
      </p:sp>
      <p:sp>
        <p:nvSpPr>
          <p:cNvPr id="1536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defRPr/>
            </a:pPr>
            <a:endParaRPr kumimoji="1" lang="zh-CN" altLang="zh-CN" sz="2400" smtClean="0">
              <a:solidFill>
                <a:srgbClr val="000000"/>
              </a:solidFill>
              <a:latin typeface="Tahoma" pitchFamily="34" charset="0"/>
            </a:endParaRPr>
          </a:p>
        </p:txBody>
      </p:sp>
      <p:sp>
        <p:nvSpPr>
          <p:cNvPr id="15367"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defRPr/>
            </a:pPr>
            <a:endParaRPr kumimoji="1" lang="zh-CN" altLang="zh-CN" sz="2400" smtClean="0">
              <a:solidFill>
                <a:srgbClr val="000000"/>
              </a:solidFill>
              <a:latin typeface="Tahoma" pitchFamily="34" charset="0"/>
            </a:endParaRPr>
          </a:p>
        </p:txBody>
      </p:sp>
      <p:sp>
        <p:nvSpPr>
          <p:cNvPr id="1536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defRPr/>
            </a:pPr>
            <a:endParaRPr kumimoji="1" lang="zh-CN" altLang="zh-CN" sz="2400" smtClean="0">
              <a:solidFill>
                <a:srgbClr val="000000"/>
              </a:solidFill>
              <a:latin typeface="Tahoma" pitchFamily="34" charset="0"/>
            </a:endParaRPr>
          </a:p>
        </p:txBody>
      </p:sp>
      <p:sp>
        <p:nvSpPr>
          <p:cNvPr id="3081" name="Rectangle 9"/>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82"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3"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0" sz="1400">
                <a:solidFill>
                  <a:srgbClr val="000000"/>
                </a:solidFill>
                <a:latin typeface="Tahoma" pitchFamily="34" charset="0"/>
                <a:ea typeface="宋体" pitchFamily="2" charset="-122"/>
              </a:defRPr>
            </a:lvl1pPr>
          </a:lstStyle>
          <a:p>
            <a:pPr fontAlgn="base">
              <a:spcBef>
                <a:spcPct val="0"/>
              </a:spcBef>
              <a:spcAft>
                <a:spcPct val="0"/>
              </a:spcAft>
              <a:defRPr/>
            </a:pPr>
            <a:endParaRPr lang="en-US" altLang="zh-CN"/>
          </a:p>
        </p:txBody>
      </p:sp>
      <p:sp>
        <p:nvSpPr>
          <p:cNvPr id="3084"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solidFill>
                  <a:srgbClr val="000000"/>
                </a:solidFill>
                <a:latin typeface="Tahoma" pitchFamily="34" charset="0"/>
                <a:ea typeface="宋体" pitchFamily="2" charset="-122"/>
              </a:defRPr>
            </a:lvl1pPr>
          </a:lstStyle>
          <a:p>
            <a:pPr fontAlgn="base">
              <a:spcBef>
                <a:spcPct val="0"/>
              </a:spcBef>
              <a:spcAft>
                <a:spcPct val="0"/>
              </a:spcAft>
              <a:defRPr/>
            </a:pPr>
            <a:endParaRPr lang="en-US" altLang="zh-CN"/>
          </a:p>
        </p:txBody>
      </p:sp>
      <p:sp>
        <p:nvSpPr>
          <p:cNvPr id="3085" name="Rectangle 13"/>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solidFill>
                  <a:srgbClr val="000000"/>
                </a:solidFill>
                <a:latin typeface="Tahoma" pitchFamily="34" charset="0"/>
                <a:ea typeface="宋体" pitchFamily="2" charset="-122"/>
              </a:defRPr>
            </a:lvl1pPr>
          </a:lstStyle>
          <a:p>
            <a:pPr fontAlgn="base">
              <a:spcBef>
                <a:spcPct val="0"/>
              </a:spcBef>
              <a:spcAft>
                <a:spcPct val="0"/>
              </a:spcAft>
              <a:defRPr/>
            </a:pPr>
            <a:fld id="{275C9059-0D29-4D5B-A432-860A9807F92D}" type="slidenum">
              <a:rPr lang="en-US" altLang="zh-CN"/>
              <a:pPr fontAlgn="base">
                <a:spcBef>
                  <a:spcPct val="0"/>
                </a:spcBef>
                <a:spcAft>
                  <a:spcPct val="0"/>
                </a:spcAft>
                <a:defRPr/>
              </a:pPr>
              <a:t>‹#›</a:t>
            </a:fld>
            <a:endParaRPr lang="en-US" altLang="zh-CN"/>
          </a:p>
        </p:txBody>
      </p:sp>
    </p:spTree>
    <p:extLst>
      <p:ext uri="{BB962C8B-B14F-4D97-AF65-F5344CB8AC3E}">
        <p14:creationId xmlns:p14="http://schemas.microsoft.com/office/powerpoint/2010/main" val="414414262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a:solidFill>
                  <a:srgbClr val="003300"/>
                </a:solidFill>
                <a:latin typeface="Arial" pitchFamily="34" charset="0"/>
              </a:defRPr>
            </a:lvl1pPr>
          </a:lstStyle>
          <a:p>
            <a:pPr fontAlgn="base">
              <a:spcBef>
                <a:spcPct val="0"/>
              </a:spcBef>
              <a:spcAft>
                <a:spcPct val="0"/>
              </a:spcAft>
              <a:defRPr/>
            </a:pPr>
            <a:r>
              <a:rPr lang="zh-CN" altLang="en-US"/>
              <a:t>陇桥学院  主讲教师沈俊花</a:t>
            </a:r>
          </a:p>
        </p:txBody>
      </p:sp>
      <p:sp>
        <p:nvSpPr>
          <p:cNvPr id="6147"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solidFill>
                  <a:srgbClr val="003300"/>
                </a:solidFill>
                <a:latin typeface="Arial Black" pitchFamily="34" charset="0"/>
              </a:defRPr>
            </a:lvl1pPr>
          </a:lstStyle>
          <a:p>
            <a:pPr fontAlgn="base">
              <a:spcBef>
                <a:spcPct val="0"/>
              </a:spcBef>
              <a:spcAft>
                <a:spcPct val="0"/>
              </a:spcAft>
              <a:defRPr/>
            </a:pPr>
            <a:fld id="{32BB7B57-BB4D-496A-9133-43138004B751}" type="slidenum">
              <a:rPr lang="en-US" altLang="zh-CN"/>
              <a:pPr fontAlgn="base">
                <a:spcBef>
                  <a:spcPct val="0"/>
                </a:spcBef>
                <a:spcAft>
                  <a:spcPct val="0"/>
                </a:spcAft>
                <a:defRPr/>
              </a:pPr>
              <a:t>‹#›</a:t>
            </a:fld>
            <a:endParaRPr lang="en-US" altLang="zh-CN"/>
          </a:p>
        </p:txBody>
      </p:sp>
      <p:grpSp>
        <p:nvGrpSpPr>
          <p:cNvPr id="4100" name="Group 4"/>
          <p:cNvGrpSpPr>
            <a:grpSpLocks/>
          </p:cNvGrpSpPr>
          <p:nvPr/>
        </p:nvGrpSpPr>
        <p:grpSpPr bwMode="auto">
          <a:xfrm>
            <a:off x="0" y="0"/>
            <a:ext cx="9144000" cy="546100"/>
            <a:chOff x="0" y="0"/>
            <a:chExt cx="5760" cy="344"/>
          </a:xfrm>
        </p:grpSpPr>
        <p:sp>
          <p:nvSpPr>
            <p:cNvPr id="19464"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9465"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9466"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lang="zh-CN" altLang="zh-CN" smtClean="0">
                <a:solidFill>
                  <a:srgbClr val="333300"/>
                </a:solidFill>
              </a:endParaRPr>
            </a:p>
          </p:txBody>
        </p:sp>
        <p:sp>
          <p:nvSpPr>
            <p:cNvPr id="19467"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lang="zh-CN" altLang="zh-CN" smtClean="0">
                <a:solidFill>
                  <a:srgbClr val="333300"/>
                </a:solidFill>
              </a:endParaRPr>
            </a:p>
          </p:txBody>
        </p:sp>
        <p:sp>
          <p:nvSpPr>
            <p:cNvPr id="19468"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lang="zh-CN" altLang="zh-CN" smtClean="0">
                <a:solidFill>
                  <a:srgbClr val="669900"/>
                </a:solidFill>
              </a:endParaRPr>
            </a:p>
          </p:txBody>
        </p:sp>
        <p:sp>
          <p:nvSpPr>
            <p:cNvPr id="19469"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lang="zh-CN" altLang="zh-CN" smtClean="0">
                <a:solidFill>
                  <a:srgbClr val="333300"/>
                </a:solidFill>
              </a:endParaRPr>
            </a:p>
          </p:txBody>
        </p:sp>
        <p:sp>
          <p:nvSpPr>
            <p:cNvPr id="19470"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9471"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lang="zh-CN" altLang="zh-CN" smtClean="0">
                <a:solidFill>
                  <a:srgbClr val="669900"/>
                </a:solidFill>
              </a:endParaRPr>
            </a:p>
          </p:txBody>
        </p:sp>
        <p:sp>
          <p:nvSpPr>
            <p:cNvPr id="19472"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lang="zh-CN" altLang="zh-CN" smtClean="0">
                <a:solidFill>
                  <a:srgbClr val="669900"/>
                </a:solidFill>
              </a:endParaRPr>
            </a:p>
          </p:txBody>
        </p:sp>
      </p:grpSp>
      <p:sp>
        <p:nvSpPr>
          <p:cNvPr id="4101"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102"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p:txBody>
      </p:sp>
      <p:sp>
        <p:nvSpPr>
          <p:cNvPr id="6160"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200">
                <a:solidFill>
                  <a:srgbClr val="003300"/>
                </a:solidFill>
                <a:latin typeface="Arial" charset="0"/>
              </a:defRPr>
            </a:lvl1pPr>
          </a:lstStyle>
          <a:p>
            <a:pPr fontAlgn="base">
              <a:spcBef>
                <a:spcPct val="0"/>
              </a:spcBef>
              <a:spcAft>
                <a:spcPct val="0"/>
              </a:spcAft>
              <a:defRPr/>
            </a:pPr>
            <a:fld id="{1DD63D6A-95B9-44C0-B3EB-5CA54DF8CDB3}" type="datetimeFigureOut">
              <a:rPr lang="en-US" altLang="zh-CN"/>
              <a:pPr fontAlgn="base">
                <a:spcBef>
                  <a:spcPct val="0"/>
                </a:spcBef>
                <a:spcAft>
                  <a:spcPct val="0"/>
                </a:spcAft>
                <a:defRPr/>
              </a:pPr>
              <a:t>11/3/2016</a:t>
            </a:fld>
            <a:endParaRPr lang="en-US" altLang="zh-CN"/>
          </a:p>
        </p:txBody>
      </p:sp>
    </p:spTree>
    <p:extLst>
      <p:ext uri="{BB962C8B-B14F-4D97-AF65-F5344CB8AC3E}">
        <p14:creationId xmlns:p14="http://schemas.microsoft.com/office/powerpoint/2010/main" val="3569457343"/>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Lst>
  <p:timing>
    <p:tnLst>
      <p:par>
        <p:cTn id="1" dur="indefinite" restart="never" nodeType="tmRoot"/>
      </p:par>
    </p:tnLst>
  </p:timing>
  <p:hf hdr="0" dt="0"/>
  <p:txStyles>
    <p:title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charset="0"/>
          <a:ea typeface="宋体" pitchFamily="2" charset="-122"/>
        </a:defRPr>
      </a:lvl2pPr>
      <a:lvl3pPr algn="l" rtl="0" eaLnBrk="0" fontAlgn="base" hangingPunct="0">
        <a:spcBef>
          <a:spcPct val="0"/>
        </a:spcBef>
        <a:spcAft>
          <a:spcPct val="0"/>
        </a:spcAft>
        <a:defRPr sz="3600">
          <a:solidFill>
            <a:schemeClr val="tx1"/>
          </a:solidFill>
          <a:latin typeface="Arial" charset="0"/>
          <a:ea typeface="宋体" pitchFamily="2" charset="-122"/>
        </a:defRPr>
      </a:lvl3pPr>
      <a:lvl4pPr algn="l" rtl="0" eaLnBrk="0" fontAlgn="base" hangingPunct="0">
        <a:spcBef>
          <a:spcPct val="0"/>
        </a:spcBef>
        <a:spcAft>
          <a:spcPct val="0"/>
        </a:spcAft>
        <a:defRPr sz="3600">
          <a:solidFill>
            <a:schemeClr val="tx1"/>
          </a:solidFill>
          <a:latin typeface="Arial" charset="0"/>
          <a:ea typeface="宋体" pitchFamily="2" charset="-122"/>
        </a:defRPr>
      </a:lvl4pPr>
      <a:lvl5pPr algn="l" rtl="0" eaLnBrk="0" fontAlgn="base" hangingPunct="0">
        <a:spcBef>
          <a:spcPct val="0"/>
        </a:spcBef>
        <a:spcAft>
          <a:spcPct val="0"/>
        </a:spcAft>
        <a:defRPr sz="3600">
          <a:solidFill>
            <a:schemeClr val="tx1"/>
          </a:solidFill>
          <a:latin typeface="Arial" charset="0"/>
          <a:ea typeface="宋体" pitchFamily="2" charset="-122"/>
        </a:defRPr>
      </a:lvl5pPr>
      <a:lvl6pPr marL="457200" algn="l" rtl="0" fontAlgn="base">
        <a:spcBef>
          <a:spcPct val="0"/>
        </a:spcBef>
        <a:spcAft>
          <a:spcPct val="0"/>
        </a:spcAft>
        <a:defRPr sz="3600">
          <a:solidFill>
            <a:schemeClr val="tx1"/>
          </a:solidFill>
          <a:latin typeface="Arial" charset="0"/>
          <a:ea typeface="宋体" pitchFamily="2" charset="-122"/>
        </a:defRPr>
      </a:lvl6pPr>
      <a:lvl7pPr marL="914400" algn="l" rtl="0" fontAlgn="base">
        <a:spcBef>
          <a:spcPct val="0"/>
        </a:spcBef>
        <a:spcAft>
          <a:spcPct val="0"/>
        </a:spcAft>
        <a:defRPr sz="3600">
          <a:solidFill>
            <a:schemeClr val="tx1"/>
          </a:solidFill>
          <a:latin typeface="Arial" charset="0"/>
          <a:ea typeface="宋体" pitchFamily="2" charset="-122"/>
        </a:defRPr>
      </a:lvl7pPr>
      <a:lvl8pPr marL="1371600" algn="l" rtl="0" fontAlgn="base">
        <a:spcBef>
          <a:spcPct val="0"/>
        </a:spcBef>
        <a:spcAft>
          <a:spcPct val="0"/>
        </a:spcAft>
        <a:defRPr sz="3600">
          <a:solidFill>
            <a:schemeClr val="tx1"/>
          </a:solidFill>
          <a:latin typeface="Arial" charset="0"/>
          <a:ea typeface="宋体" pitchFamily="2" charset="-122"/>
        </a:defRPr>
      </a:lvl8pPr>
      <a:lvl9pPr marL="1828800" algn="l" rtl="0" fontAlgn="base">
        <a:spcBef>
          <a:spcPct val="0"/>
        </a:spcBef>
        <a:spcAft>
          <a:spcPct val="0"/>
        </a:spcAft>
        <a:defRPr sz="36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solidFill>
                  <a:srgbClr val="003300"/>
                </a:solidFill>
                <a:latin typeface="Arial" pitchFamily="34" charset="0"/>
              </a:defRPr>
            </a:lvl1pPr>
          </a:lstStyle>
          <a:p>
            <a:pPr fontAlgn="base">
              <a:spcBef>
                <a:spcPct val="0"/>
              </a:spcBef>
              <a:spcAft>
                <a:spcPct val="0"/>
              </a:spcAft>
              <a:defRPr/>
            </a:pPr>
            <a:r>
              <a:rPr lang="zh-CN" altLang="en-US"/>
              <a:t>陇桥学院  主讲教师沈俊花</a:t>
            </a:r>
          </a:p>
        </p:txBody>
      </p:sp>
      <p:sp>
        <p:nvSpPr>
          <p:cNvPr id="6147"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rgbClr val="003300"/>
                </a:solidFill>
                <a:latin typeface="Arial Black" pitchFamily="34" charset="0"/>
              </a:defRPr>
            </a:lvl1pPr>
          </a:lstStyle>
          <a:p>
            <a:pPr fontAlgn="base">
              <a:spcBef>
                <a:spcPct val="0"/>
              </a:spcBef>
              <a:spcAft>
                <a:spcPct val="0"/>
              </a:spcAft>
              <a:defRPr/>
            </a:pPr>
            <a:fld id="{015F581B-128C-4500-90EE-42AB0658A7F7}" type="slidenum">
              <a:rPr lang="en-US" altLang="zh-CN"/>
              <a:pPr fontAlgn="base">
                <a:spcBef>
                  <a:spcPct val="0"/>
                </a:spcBef>
                <a:spcAft>
                  <a:spcPct val="0"/>
                </a:spcAft>
                <a:defRPr/>
              </a:pPr>
              <a:t>‹#›</a:t>
            </a:fld>
            <a:endParaRPr lang="en-US" altLang="zh-CN"/>
          </a:p>
        </p:txBody>
      </p:sp>
      <p:grpSp>
        <p:nvGrpSpPr>
          <p:cNvPr id="12292" name="Group 4"/>
          <p:cNvGrpSpPr>
            <a:grpSpLocks/>
          </p:cNvGrpSpPr>
          <p:nvPr/>
        </p:nvGrpSpPr>
        <p:grpSpPr bwMode="auto">
          <a:xfrm>
            <a:off x="0" y="0"/>
            <a:ext cx="9144000" cy="546100"/>
            <a:chOff x="0" y="0"/>
            <a:chExt cx="5760" cy="344"/>
          </a:xfrm>
        </p:grpSpPr>
        <p:sp>
          <p:nvSpPr>
            <p:cNvPr id="15368"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5369"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5370"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mtClean="0">
                <a:solidFill>
                  <a:srgbClr val="333300"/>
                </a:solidFill>
              </a:endParaRPr>
            </a:p>
          </p:txBody>
        </p:sp>
        <p:sp>
          <p:nvSpPr>
            <p:cNvPr id="15371"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mtClean="0">
                <a:solidFill>
                  <a:srgbClr val="333300"/>
                </a:solidFill>
              </a:endParaRPr>
            </a:p>
          </p:txBody>
        </p:sp>
        <p:sp>
          <p:nvSpPr>
            <p:cNvPr id="15372"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mtClean="0">
                <a:solidFill>
                  <a:srgbClr val="669900"/>
                </a:solidFill>
              </a:endParaRPr>
            </a:p>
          </p:txBody>
        </p:sp>
        <p:sp>
          <p:nvSpPr>
            <p:cNvPr id="15373"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mtClean="0">
                <a:solidFill>
                  <a:srgbClr val="333300"/>
                </a:solidFill>
              </a:endParaRPr>
            </a:p>
          </p:txBody>
        </p:sp>
        <p:sp>
          <p:nvSpPr>
            <p:cNvPr id="15374"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5375"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mtClean="0">
                <a:solidFill>
                  <a:srgbClr val="669900"/>
                </a:solidFill>
              </a:endParaRPr>
            </a:p>
          </p:txBody>
        </p:sp>
        <p:sp>
          <p:nvSpPr>
            <p:cNvPr id="15376"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mtClean="0">
                <a:solidFill>
                  <a:srgbClr val="669900"/>
                </a:solidFill>
              </a:endParaRPr>
            </a:p>
          </p:txBody>
        </p:sp>
      </p:grpSp>
      <p:sp>
        <p:nvSpPr>
          <p:cNvPr id="12293"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2294"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p:txBody>
      </p:sp>
      <p:sp>
        <p:nvSpPr>
          <p:cNvPr id="6160"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rgbClr val="003300"/>
                </a:solidFill>
                <a:latin typeface="Arial" charset="0"/>
              </a:defRPr>
            </a:lvl1pPr>
          </a:lstStyle>
          <a:p>
            <a:pPr fontAlgn="base">
              <a:spcBef>
                <a:spcPct val="0"/>
              </a:spcBef>
              <a:spcAft>
                <a:spcPct val="0"/>
              </a:spcAft>
              <a:defRPr/>
            </a:pPr>
            <a:fld id="{D64F1E0E-F2AA-4617-B17E-CCCB915AA7DD}" type="datetimeFigureOut">
              <a:rPr lang="en-US" altLang="zh-CN"/>
              <a:pPr fontAlgn="base">
                <a:spcBef>
                  <a:spcPct val="0"/>
                </a:spcBef>
                <a:spcAft>
                  <a:spcPct val="0"/>
                </a:spcAft>
                <a:defRPr/>
              </a:pPr>
              <a:t>11/3/2016</a:t>
            </a:fld>
            <a:endParaRPr lang="en-US" altLang="zh-CN"/>
          </a:p>
        </p:txBody>
      </p:sp>
    </p:spTree>
    <p:extLst>
      <p:ext uri="{BB962C8B-B14F-4D97-AF65-F5344CB8AC3E}">
        <p14:creationId xmlns:p14="http://schemas.microsoft.com/office/powerpoint/2010/main" val="195482879"/>
      </p:ext>
    </p:extLst>
  </p:cSld>
  <p:clrMap bg1="lt1" tx1="dk1" bg2="lt2" tx2="dk2" accent1="accent1" accent2="accent2" accent3="accent3" accent4="accent4" accent5="accent5" accent6="accent6" hlink="hlink" folHlink="folHlink"/>
  <p:sldLayoutIdLst>
    <p:sldLayoutId id="2147483993" r:id="rId1"/>
    <p:sldLayoutId id="2147483994" r:id="rId2"/>
    <p:sldLayoutId id="2147483995" r:id="rId3"/>
    <p:sldLayoutId id="2147483996" r:id="rId4"/>
    <p:sldLayoutId id="2147483997" r:id="rId5"/>
    <p:sldLayoutId id="2147483998" r:id="rId6"/>
    <p:sldLayoutId id="2147483999" r:id="rId7"/>
    <p:sldLayoutId id="2147484000" r:id="rId8"/>
    <p:sldLayoutId id="2147484001" r:id="rId9"/>
    <p:sldLayoutId id="2147484002" r:id="rId10"/>
    <p:sldLayoutId id="2147484003" r:id="rId11"/>
    <p:sldLayoutId id="2147484004" r:id="rId12"/>
    <p:sldLayoutId id="2147484005" r:id="rId13"/>
  </p:sldLayoutIdLst>
  <p:timing>
    <p:tnLst>
      <p:par>
        <p:cTn id="1" dur="indefinite" restart="never" nodeType="tmRoot"/>
      </p:par>
    </p:tnLst>
  </p:timing>
  <p:hf hdr="0" dt="0"/>
  <p:txStyles>
    <p:title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charset="0"/>
          <a:ea typeface="宋体" pitchFamily="2" charset="-122"/>
        </a:defRPr>
      </a:lvl2pPr>
      <a:lvl3pPr algn="l" rtl="0" eaLnBrk="0" fontAlgn="base" hangingPunct="0">
        <a:spcBef>
          <a:spcPct val="0"/>
        </a:spcBef>
        <a:spcAft>
          <a:spcPct val="0"/>
        </a:spcAft>
        <a:defRPr sz="3600">
          <a:solidFill>
            <a:schemeClr val="tx1"/>
          </a:solidFill>
          <a:latin typeface="Arial" charset="0"/>
          <a:ea typeface="宋体" pitchFamily="2" charset="-122"/>
        </a:defRPr>
      </a:lvl3pPr>
      <a:lvl4pPr algn="l" rtl="0" eaLnBrk="0" fontAlgn="base" hangingPunct="0">
        <a:spcBef>
          <a:spcPct val="0"/>
        </a:spcBef>
        <a:spcAft>
          <a:spcPct val="0"/>
        </a:spcAft>
        <a:defRPr sz="3600">
          <a:solidFill>
            <a:schemeClr val="tx1"/>
          </a:solidFill>
          <a:latin typeface="Arial" charset="0"/>
          <a:ea typeface="宋体" pitchFamily="2" charset="-122"/>
        </a:defRPr>
      </a:lvl4pPr>
      <a:lvl5pPr algn="l" rtl="0" eaLnBrk="0" fontAlgn="base" hangingPunct="0">
        <a:spcBef>
          <a:spcPct val="0"/>
        </a:spcBef>
        <a:spcAft>
          <a:spcPct val="0"/>
        </a:spcAft>
        <a:defRPr sz="3600">
          <a:solidFill>
            <a:schemeClr val="tx1"/>
          </a:solidFill>
          <a:latin typeface="Arial" charset="0"/>
          <a:ea typeface="宋体" pitchFamily="2" charset="-122"/>
        </a:defRPr>
      </a:lvl5pPr>
      <a:lvl6pPr marL="457200" algn="l" rtl="0" fontAlgn="base">
        <a:spcBef>
          <a:spcPct val="0"/>
        </a:spcBef>
        <a:spcAft>
          <a:spcPct val="0"/>
        </a:spcAft>
        <a:defRPr sz="3600">
          <a:solidFill>
            <a:schemeClr val="tx1"/>
          </a:solidFill>
          <a:latin typeface="Arial" charset="0"/>
          <a:ea typeface="宋体" pitchFamily="2" charset="-122"/>
        </a:defRPr>
      </a:lvl6pPr>
      <a:lvl7pPr marL="914400" algn="l" rtl="0" fontAlgn="base">
        <a:spcBef>
          <a:spcPct val="0"/>
        </a:spcBef>
        <a:spcAft>
          <a:spcPct val="0"/>
        </a:spcAft>
        <a:defRPr sz="3600">
          <a:solidFill>
            <a:schemeClr val="tx1"/>
          </a:solidFill>
          <a:latin typeface="Arial" charset="0"/>
          <a:ea typeface="宋体" pitchFamily="2" charset="-122"/>
        </a:defRPr>
      </a:lvl7pPr>
      <a:lvl8pPr marL="1371600" algn="l" rtl="0" fontAlgn="base">
        <a:spcBef>
          <a:spcPct val="0"/>
        </a:spcBef>
        <a:spcAft>
          <a:spcPct val="0"/>
        </a:spcAft>
        <a:defRPr sz="3600">
          <a:solidFill>
            <a:schemeClr val="tx1"/>
          </a:solidFill>
          <a:latin typeface="Arial" charset="0"/>
          <a:ea typeface="宋体" pitchFamily="2" charset="-122"/>
        </a:defRPr>
      </a:lvl8pPr>
      <a:lvl9pPr marL="1828800" algn="l" rtl="0" fontAlgn="base">
        <a:spcBef>
          <a:spcPct val="0"/>
        </a:spcBef>
        <a:spcAft>
          <a:spcPct val="0"/>
        </a:spcAft>
        <a:defRPr sz="36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defRPr/>
            </a:pPr>
            <a:endParaRPr kumimoji="1" lang="zh-CN" altLang="zh-CN" sz="2400" smtClean="0">
              <a:solidFill>
                <a:srgbClr val="000000"/>
              </a:solidFill>
              <a:latin typeface="Tahoma" pitchFamily="34" charset="0"/>
            </a:endParaRPr>
          </a:p>
        </p:txBody>
      </p:sp>
      <p:sp>
        <p:nvSpPr>
          <p:cNvPr id="1536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defRPr/>
            </a:pPr>
            <a:endParaRPr kumimoji="1" lang="zh-CN" altLang="zh-CN" sz="2400" smtClean="0">
              <a:solidFill>
                <a:srgbClr val="000000"/>
              </a:solidFill>
              <a:latin typeface="Tahoma" pitchFamily="34" charset="0"/>
            </a:endParaRPr>
          </a:p>
        </p:txBody>
      </p:sp>
      <p:sp>
        <p:nvSpPr>
          <p:cNvPr id="15364"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defRPr/>
            </a:pPr>
            <a:endParaRPr kumimoji="1" lang="zh-CN" altLang="zh-CN" sz="2400" smtClean="0">
              <a:solidFill>
                <a:srgbClr val="000000"/>
              </a:solidFill>
              <a:latin typeface="Tahoma" pitchFamily="34" charset="0"/>
            </a:endParaRPr>
          </a:p>
        </p:txBody>
      </p:sp>
      <p:sp>
        <p:nvSpPr>
          <p:cNvPr id="1536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defRPr/>
            </a:pPr>
            <a:endParaRPr kumimoji="1" lang="zh-CN" altLang="zh-CN" sz="2400" smtClean="0">
              <a:solidFill>
                <a:srgbClr val="000000"/>
              </a:solidFill>
              <a:latin typeface="Tahoma" pitchFamily="34" charset="0"/>
            </a:endParaRPr>
          </a:p>
        </p:txBody>
      </p:sp>
      <p:sp>
        <p:nvSpPr>
          <p:cNvPr id="1536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defRPr/>
            </a:pPr>
            <a:endParaRPr kumimoji="1" lang="zh-CN" altLang="zh-CN" sz="2400" smtClean="0">
              <a:solidFill>
                <a:srgbClr val="000000"/>
              </a:solidFill>
              <a:latin typeface="Tahoma" pitchFamily="34" charset="0"/>
            </a:endParaRPr>
          </a:p>
        </p:txBody>
      </p:sp>
      <p:sp>
        <p:nvSpPr>
          <p:cNvPr id="15367"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defRPr/>
            </a:pPr>
            <a:endParaRPr kumimoji="1" lang="zh-CN" altLang="zh-CN" sz="2400" smtClean="0">
              <a:solidFill>
                <a:srgbClr val="000000"/>
              </a:solidFill>
              <a:latin typeface="Tahoma" pitchFamily="34" charset="0"/>
            </a:endParaRPr>
          </a:p>
        </p:txBody>
      </p:sp>
      <p:sp>
        <p:nvSpPr>
          <p:cNvPr id="1536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defRPr/>
            </a:pPr>
            <a:endParaRPr kumimoji="1" lang="zh-CN" altLang="zh-CN" sz="2400" smtClean="0">
              <a:solidFill>
                <a:srgbClr val="000000"/>
              </a:solidFill>
              <a:latin typeface="Tahoma" pitchFamily="34" charset="0"/>
            </a:endParaRPr>
          </a:p>
        </p:txBody>
      </p:sp>
      <p:sp>
        <p:nvSpPr>
          <p:cNvPr id="3081" name="Rectangle 9"/>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82"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3"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0" sz="1400">
                <a:solidFill>
                  <a:srgbClr val="000000"/>
                </a:solidFill>
                <a:latin typeface="Tahoma" pitchFamily="34" charset="0"/>
              </a:defRPr>
            </a:lvl1pPr>
          </a:lstStyle>
          <a:p>
            <a:pPr fontAlgn="base">
              <a:spcBef>
                <a:spcPct val="0"/>
              </a:spcBef>
              <a:spcAft>
                <a:spcPct val="0"/>
              </a:spcAft>
              <a:defRPr/>
            </a:pPr>
            <a:endParaRPr lang="en-US" altLang="zh-CN"/>
          </a:p>
        </p:txBody>
      </p:sp>
      <p:sp>
        <p:nvSpPr>
          <p:cNvPr id="3084"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solidFill>
                  <a:srgbClr val="000000"/>
                </a:solidFill>
                <a:latin typeface="Tahoma" pitchFamily="34" charset="0"/>
              </a:defRPr>
            </a:lvl1pPr>
          </a:lstStyle>
          <a:p>
            <a:pPr fontAlgn="base">
              <a:spcBef>
                <a:spcPct val="0"/>
              </a:spcBef>
              <a:spcAft>
                <a:spcPct val="0"/>
              </a:spcAft>
              <a:defRPr/>
            </a:pPr>
            <a:endParaRPr lang="en-US" altLang="zh-CN"/>
          </a:p>
        </p:txBody>
      </p:sp>
      <p:sp>
        <p:nvSpPr>
          <p:cNvPr id="3085" name="Rectangle 13"/>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solidFill>
                  <a:srgbClr val="000000"/>
                </a:solidFill>
                <a:latin typeface="Tahoma" pitchFamily="34" charset="0"/>
              </a:defRPr>
            </a:lvl1pPr>
          </a:lstStyle>
          <a:p>
            <a:pPr fontAlgn="base">
              <a:spcBef>
                <a:spcPct val="0"/>
              </a:spcBef>
              <a:spcAft>
                <a:spcPct val="0"/>
              </a:spcAft>
              <a:defRPr/>
            </a:pPr>
            <a:fld id="{8D35A1BA-594E-4EDA-8453-C62906B56F06}" type="slidenum">
              <a:rPr lang="en-US" altLang="zh-CN"/>
              <a:pPr fontAlgn="base">
                <a:spcBef>
                  <a:spcPct val="0"/>
                </a:spcBef>
                <a:spcAft>
                  <a:spcPct val="0"/>
                </a:spcAft>
                <a:defRPr/>
              </a:pPr>
              <a:t>‹#›</a:t>
            </a:fld>
            <a:endParaRPr lang="en-US" altLang="zh-CN"/>
          </a:p>
        </p:txBody>
      </p:sp>
    </p:spTree>
    <p:extLst>
      <p:ext uri="{BB962C8B-B14F-4D97-AF65-F5344CB8AC3E}">
        <p14:creationId xmlns:p14="http://schemas.microsoft.com/office/powerpoint/2010/main" val="877661805"/>
      </p:ext>
    </p:extLst>
  </p:cSld>
  <p:clrMap bg1="lt1" tx1="dk1" bg2="lt2" tx2="dk2" accent1="accent1" accent2="accent2" accent3="accent3" accent4="accent4" accent5="accent5" accent6="accent6" hlink="hlink" folHlink="folHlink"/>
  <p:sldLayoutIdLst>
    <p:sldLayoutId id="2147484067" r:id="rId1"/>
    <p:sldLayoutId id="2147484068" r:id="rId2"/>
    <p:sldLayoutId id="2147484069" r:id="rId3"/>
    <p:sldLayoutId id="2147484070" r:id="rId4"/>
    <p:sldLayoutId id="2147484071" r:id="rId5"/>
    <p:sldLayoutId id="2147484072" r:id="rId6"/>
    <p:sldLayoutId id="2147484073" r:id="rId7"/>
    <p:sldLayoutId id="2147484074" r:id="rId8"/>
    <p:sldLayoutId id="2147484075" r:id="rId9"/>
    <p:sldLayoutId id="2147484076" r:id="rId10"/>
    <p:sldLayoutId id="2147484077" r:id="rId11"/>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a:solidFill>
                  <a:srgbClr val="003300"/>
                </a:solidFill>
                <a:latin typeface="Arial" pitchFamily="34" charset="0"/>
              </a:defRPr>
            </a:lvl1pPr>
          </a:lstStyle>
          <a:p>
            <a:pPr fontAlgn="base">
              <a:spcBef>
                <a:spcPct val="0"/>
              </a:spcBef>
              <a:spcAft>
                <a:spcPct val="0"/>
              </a:spcAft>
              <a:defRPr/>
            </a:pPr>
            <a:r>
              <a:rPr lang="zh-CN" altLang="en-US"/>
              <a:t>陇桥学院  主讲教师沈俊花</a:t>
            </a:r>
          </a:p>
        </p:txBody>
      </p:sp>
      <p:sp>
        <p:nvSpPr>
          <p:cNvPr id="6147"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solidFill>
                  <a:srgbClr val="003300"/>
                </a:solidFill>
                <a:latin typeface="Arial Black" pitchFamily="34" charset="0"/>
              </a:defRPr>
            </a:lvl1pPr>
          </a:lstStyle>
          <a:p>
            <a:pPr fontAlgn="base">
              <a:spcBef>
                <a:spcPct val="0"/>
              </a:spcBef>
              <a:spcAft>
                <a:spcPct val="0"/>
              </a:spcAft>
              <a:defRPr/>
            </a:pPr>
            <a:fld id="{7F256BF5-022D-4808-A999-96CD4285DCA3}" type="slidenum">
              <a:rPr lang="en-US" altLang="zh-CN"/>
              <a:pPr fontAlgn="base">
                <a:spcBef>
                  <a:spcPct val="0"/>
                </a:spcBef>
                <a:spcAft>
                  <a:spcPct val="0"/>
                </a:spcAft>
                <a:defRPr/>
              </a:pPr>
              <a:t>‹#›</a:t>
            </a:fld>
            <a:endParaRPr lang="en-US" altLang="zh-CN"/>
          </a:p>
        </p:txBody>
      </p:sp>
      <p:grpSp>
        <p:nvGrpSpPr>
          <p:cNvPr id="10244" name="Group 4"/>
          <p:cNvGrpSpPr>
            <a:grpSpLocks/>
          </p:cNvGrpSpPr>
          <p:nvPr/>
        </p:nvGrpSpPr>
        <p:grpSpPr bwMode="auto">
          <a:xfrm>
            <a:off x="0" y="0"/>
            <a:ext cx="9144000" cy="546100"/>
            <a:chOff x="0" y="0"/>
            <a:chExt cx="5760" cy="344"/>
          </a:xfrm>
        </p:grpSpPr>
        <p:sp>
          <p:nvSpPr>
            <p:cNvPr id="19464"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9465"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9466"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lang="zh-CN" altLang="zh-CN" smtClean="0">
                <a:solidFill>
                  <a:srgbClr val="333300"/>
                </a:solidFill>
              </a:endParaRPr>
            </a:p>
          </p:txBody>
        </p:sp>
        <p:sp>
          <p:nvSpPr>
            <p:cNvPr id="19467"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lang="zh-CN" altLang="zh-CN" smtClean="0">
                <a:solidFill>
                  <a:srgbClr val="333300"/>
                </a:solidFill>
              </a:endParaRPr>
            </a:p>
          </p:txBody>
        </p:sp>
        <p:sp>
          <p:nvSpPr>
            <p:cNvPr id="19468"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lang="zh-CN" altLang="zh-CN" smtClean="0">
                <a:solidFill>
                  <a:srgbClr val="669900"/>
                </a:solidFill>
              </a:endParaRPr>
            </a:p>
          </p:txBody>
        </p:sp>
        <p:sp>
          <p:nvSpPr>
            <p:cNvPr id="19469"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lang="zh-CN" altLang="zh-CN" smtClean="0">
                <a:solidFill>
                  <a:srgbClr val="333300"/>
                </a:solidFill>
              </a:endParaRPr>
            </a:p>
          </p:txBody>
        </p:sp>
        <p:sp>
          <p:nvSpPr>
            <p:cNvPr id="19470"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9471"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lang="zh-CN" altLang="zh-CN" smtClean="0">
                <a:solidFill>
                  <a:srgbClr val="669900"/>
                </a:solidFill>
              </a:endParaRPr>
            </a:p>
          </p:txBody>
        </p:sp>
        <p:sp>
          <p:nvSpPr>
            <p:cNvPr id="19472"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defRPr/>
              </a:pPr>
              <a:endParaRPr lang="zh-CN" altLang="zh-CN" smtClean="0">
                <a:solidFill>
                  <a:srgbClr val="669900"/>
                </a:solidFill>
              </a:endParaRPr>
            </a:p>
          </p:txBody>
        </p:sp>
      </p:grpSp>
      <p:sp>
        <p:nvSpPr>
          <p:cNvPr id="10245"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46"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p:txBody>
      </p:sp>
      <p:sp>
        <p:nvSpPr>
          <p:cNvPr id="6160"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200">
                <a:solidFill>
                  <a:srgbClr val="003300"/>
                </a:solidFill>
                <a:latin typeface="Arial" charset="0"/>
              </a:defRPr>
            </a:lvl1pPr>
          </a:lstStyle>
          <a:p>
            <a:pPr fontAlgn="base">
              <a:spcBef>
                <a:spcPct val="0"/>
              </a:spcBef>
              <a:spcAft>
                <a:spcPct val="0"/>
              </a:spcAft>
              <a:defRPr/>
            </a:pPr>
            <a:fld id="{99C74E5B-426A-4279-A2D6-133CD27F66F7}" type="datetimeFigureOut">
              <a:rPr lang="en-US" altLang="zh-CN"/>
              <a:pPr fontAlgn="base">
                <a:spcBef>
                  <a:spcPct val="0"/>
                </a:spcBef>
                <a:spcAft>
                  <a:spcPct val="0"/>
                </a:spcAft>
                <a:defRPr/>
              </a:pPr>
              <a:t>11/3/2016</a:t>
            </a:fld>
            <a:endParaRPr lang="en-US" altLang="zh-CN"/>
          </a:p>
        </p:txBody>
      </p:sp>
    </p:spTree>
    <p:extLst>
      <p:ext uri="{BB962C8B-B14F-4D97-AF65-F5344CB8AC3E}">
        <p14:creationId xmlns:p14="http://schemas.microsoft.com/office/powerpoint/2010/main" val="1357407731"/>
      </p:ext>
    </p:extLst>
  </p:cSld>
  <p:clrMap bg1="lt1" tx1="dk1" bg2="lt2" tx2="dk2" accent1="accent1" accent2="accent2" accent3="accent3" accent4="accent4" accent5="accent5" accent6="accent6" hlink="hlink" folHlink="folHlink"/>
  <p:sldLayoutIdLst>
    <p:sldLayoutId id="2147484079" r:id="rId1"/>
    <p:sldLayoutId id="2147484080" r:id="rId2"/>
    <p:sldLayoutId id="2147484081" r:id="rId3"/>
    <p:sldLayoutId id="2147484082" r:id="rId4"/>
    <p:sldLayoutId id="2147484083" r:id="rId5"/>
    <p:sldLayoutId id="2147484084" r:id="rId6"/>
    <p:sldLayoutId id="2147484085" r:id="rId7"/>
    <p:sldLayoutId id="2147484086" r:id="rId8"/>
    <p:sldLayoutId id="2147484087" r:id="rId9"/>
    <p:sldLayoutId id="2147484088" r:id="rId10"/>
    <p:sldLayoutId id="2147484089" r:id="rId11"/>
    <p:sldLayoutId id="2147484090" r:id="rId12"/>
    <p:sldLayoutId id="2147484091" r:id="rId13"/>
  </p:sldLayoutIdLst>
  <p:timing>
    <p:tnLst>
      <p:par>
        <p:cTn id="1" dur="indefinite" restart="never" nodeType="tmRoot"/>
      </p:par>
    </p:tnLst>
  </p:timing>
  <p:hf hdr="0" dt="0"/>
  <p:txStyles>
    <p:title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charset="0"/>
          <a:ea typeface="宋体" pitchFamily="2" charset="-122"/>
        </a:defRPr>
      </a:lvl2pPr>
      <a:lvl3pPr algn="l" rtl="0" eaLnBrk="0" fontAlgn="base" hangingPunct="0">
        <a:spcBef>
          <a:spcPct val="0"/>
        </a:spcBef>
        <a:spcAft>
          <a:spcPct val="0"/>
        </a:spcAft>
        <a:defRPr sz="3600">
          <a:solidFill>
            <a:schemeClr val="tx1"/>
          </a:solidFill>
          <a:latin typeface="Arial" charset="0"/>
          <a:ea typeface="宋体" pitchFamily="2" charset="-122"/>
        </a:defRPr>
      </a:lvl3pPr>
      <a:lvl4pPr algn="l" rtl="0" eaLnBrk="0" fontAlgn="base" hangingPunct="0">
        <a:spcBef>
          <a:spcPct val="0"/>
        </a:spcBef>
        <a:spcAft>
          <a:spcPct val="0"/>
        </a:spcAft>
        <a:defRPr sz="3600">
          <a:solidFill>
            <a:schemeClr val="tx1"/>
          </a:solidFill>
          <a:latin typeface="Arial" charset="0"/>
          <a:ea typeface="宋体" pitchFamily="2" charset="-122"/>
        </a:defRPr>
      </a:lvl4pPr>
      <a:lvl5pPr algn="l" rtl="0" eaLnBrk="0" fontAlgn="base" hangingPunct="0">
        <a:spcBef>
          <a:spcPct val="0"/>
        </a:spcBef>
        <a:spcAft>
          <a:spcPct val="0"/>
        </a:spcAft>
        <a:defRPr sz="3600">
          <a:solidFill>
            <a:schemeClr val="tx1"/>
          </a:solidFill>
          <a:latin typeface="Arial" charset="0"/>
          <a:ea typeface="宋体" pitchFamily="2" charset="-122"/>
        </a:defRPr>
      </a:lvl5pPr>
      <a:lvl6pPr marL="457200" algn="l" rtl="0" fontAlgn="base">
        <a:spcBef>
          <a:spcPct val="0"/>
        </a:spcBef>
        <a:spcAft>
          <a:spcPct val="0"/>
        </a:spcAft>
        <a:defRPr sz="3600">
          <a:solidFill>
            <a:schemeClr val="tx1"/>
          </a:solidFill>
          <a:latin typeface="Arial" charset="0"/>
          <a:ea typeface="宋体" pitchFamily="2" charset="-122"/>
        </a:defRPr>
      </a:lvl6pPr>
      <a:lvl7pPr marL="914400" algn="l" rtl="0" fontAlgn="base">
        <a:spcBef>
          <a:spcPct val="0"/>
        </a:spcBef>
        <a:spcAft>
          <a:spcPct val="0"/>
        </a:spcAft>
        <a:defRPr sz="3600">
          <a:solidFill>
            <a:schemeClr val="tx1"/>
          </a:solidFill>
          <a:latin typeface="Arial" charset="0"/>
          <a:ea typeface="宋体" pitchFamily="2" charset="-122"/>
        </a:defRPr>
      </a:lvl7pPr>
      <a:lvl8pPr marL="1371600" algn="l" rtl="0" fontAlgn="base">
        <a:spcBef>
          <a:spcPct val="0"/>
        </a:spcBef>
        <a:spcAft>
          <a:spcPct val="0"/>
        </a:spcAft>
        <a:defRPr sz="3600">
          <a:solidFill>
            <a:schemeClr val="tx1"/>
          </a:solidFill>
          <a:latin typeface="Arial" charset="0"/>
          <a:ea typeface="宋体" pitchFamily="2" charset="-122"/>
        </a:defRPr>
      </a:lvl8pPr>
      <a:lvl9pPr marL="1828800" algn="l" rtl="0" fontAlgn="base">
        <a:spcBef>
          <a:spcPct val="0"/>
        </a:spcBef>
        <a:spcAft>
          <a:spcPct val="0"/>
        </a:spcAft>
        <a:defRPr sz="36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solidFill>
                  <a:srgbClr val="003300"/>
                </a:solidFill>
                <a:latin typeface="Arial" pitchFamily="34" charset="0"/>
              </a:defRPr>
            </a:lvl1pPr>
          </a:lstStyle>
          <a:p>
            <a:pPr fontAlgn="base">
              <a:spcBef>
                <a:spcPct val="0"/>
              </a:spcBef>
              <a:spcAft>
                <a:spcPct val="0"/>
              </a:spcAft>
              <a:defRPr/>
            </a:pPr>
            <a:r>
              <a:rPr lang="zh-CN" altLang="en-US"/>
              <a:t>陇桥学院  主讲教师沈俊花</a:t>
            </a:r>
          </a:p>
        </p:txBody>
      </p:sp>
      <p:sp>
        <p:nvSpPr>
          <p:cNvPr id="6147"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rgbClr val="003300"/>
                </a:solidFill>
                <a:latin typeface="Arial Black" pitchFamily="34" charset="0"/>
              </a:defRPr>
            </a:lvl1pPr>
          </a:lstStyle>
          <a:p>
            <a:pPr fontAlgn="base">
              <a:spcBef>
                <a:spcPct val="0"/>
              </a:spcBef>
              <a:spcAft>
                <a:spcPct val="0"/>
              </a:spcAft>
              <a:defRPr/>
            </a:pPr>
            <a:fld id="{E7A82359-A4A1-4F04-94EA-BACAAC33A47A}" type="slidenum">
              <a:rPr lang="en-US" altLang="zh-CN"/>
              <a:pPr fontAlgn="base">
                <a:spcBef>
                  <a:spcPct val="0"/>
                </a:spcBef>
                <a:spcAft>
                  <a:spcPct val="0"/>
                </a:spcAft>
                <a:defRPr/>
              </a:pPr>
              <a:t>‹#›</a:t>
            </a:fld>
            <a:endParaRPr lang="en-US" altLang="zh-CN"/>
          </a:p>
        </p:txBody>
      </p:sp>
      <p:grpSp>
        <p:nvGrpSpPr>
          <p:cNvPr id="14340" name="Group 4"/>
          <p:cNvGrpSpPr>
            <a:grpSpLocks/>
          </p:cNvGrpSpPr>
          <p:nvPr/>
        </p:nvGrpSpPr>
        <p:grpSpPr bwMode="auto">
          <a:xfrm>
            <a:off x="0" y="0"/>
            <a:ext cx="9144000" cy="546100"/>
            <a:chOff x="0" y="0"/>
            <a:chExt cx="5760" cy="344"/>
          </a:xfrm>
        </p:grpSpPr>
        <p:sp>
          <p:nvSpPr>
            <p:cNvPr id="15368"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5369"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5370"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mtClean="0">
                <a:solidFill>
                  <a:srgbClr val="333300"/>
                </a:solidFill>
              </a:endParaRPr>
            </a:p>
          </p:txBody>
        </p:sp>
        <p:sp>
          <p:nvSpPr>
            <p:cNvPr id="15371"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mtClean="0">
                <a:solidFill>
                  <a:srgbClr val="333300"/>
                </a:solidFill>
              </a:endParaRPr>
            </a:p>
          </p:txBody>
        </p:sp>
        <p:sp>
          <p:nvSpPr>
            <p:cNvPr id="15372"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mtClean="0">
                <a:solidFill>
                  <a:srgbClr val="669900"/>
                </a:solidFill>
              </a:endParaRPr>
            </a:p>
          </p:txBody>
        </p:sp>
        <p:sp>
          <p:nvSpPr>
            <p:cNvPr id="15373"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mtClean="0">
                <a:solidFill>
                  <a:srgbClr val="333300"/>
                </a:solidFill>
              </a:endParaRPr>
            </a:p>
          </p:txBody>
        </p:sp>
        <p:sp>
          <p:nvSpPr>
            <p:cNvPr id="15374"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z="2400" smtClean="0">
                <a:solidFill>
                  <a:srgbClr val="003300"/>
                </a:solidFill>
                <a:latin typeface="Times New Roman" pitchFamily="18" charset="0"/>
              </a:endParaRPr>
            </a:p>
          </p:txBody>
        </p:sp>
        <p:sp>
          <p:nvSpPr>
            <p:cNvPr id="15375"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mtClean="0">
                <a:solidFill>
                  <a:srgbClr val="669900"/>
                </a:solidFill>
              </a:endParaRPr>
            </a:p>
          </p:txBody>
        </p:sp>
        <p:sp>
          <p:nvSpPr>
            <p:cNvPr id="15376"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endParaRPr lang="zh-CN" altLang="zh-CN" smtClean="0">
                <a:solidFill>
                  <a:srgbClr val="669900"/>
                </a:solidFill>
              </a:endParaRPr>
            </a:p>
          </p:txBody>
        </p:sp>
      </p:grpSp>
      <p:sp>
        <p:nvSpPr>
          <p:cNvPr id="14341"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4342"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p:txBody>
      </p:sp>
      <p:sp>
        <p:nvSpPr>
          <p:cNvPr id="6160"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rgbClr val="003300"/>
                </a:solidFill>
                <a:latin typeface="Arial" charset="0"/>
              </a:defRPr>
            </a:lvl1pPr>
          </a:lstStyle>
          <a:p>
            <a:pPr fontAlgn="base">
              <a:spcBef>
                <a:spcPct val="0"/>
              </a:spcBef>
              <a:spcAft>
                <a:spcPct val="0"/>
              </a:spcAft>
              <a:defRPr/>
            </a:pPr>
            <a:fld id="{CF619A0B-CF0A-4153-869A-64FBA69B3FD1}" type="datetimeFigureOut">
              <a:rPr lang="en-US" altLang="zh-CN"/>
              <a:pPr fontAlgn="base">
                <a:spcBef>
                  <a:spcPct val="0"/>
                </a:spcBef>
                <a:spcAft>
                  <a:spcPct val="0"/>
                </a:spcAft>
                <a:defRPr/>
              </a:pPr>
              <a:t>11/3/2016</a:t>
            </a:fld>
            <a:endParaRPr lang="en-US" altLang="zh-CN"/>
          </a:p>
        </p:txBody>
      </p:sp>
    </p:spTree>
    <p:extLst>
      <p:ext uri="{BB962C8B-B14F-4D97-AF65-F5344CB8AC3E}">
        <p14:creationId xmlns:p14="http://schemas.microsoft.com/office/powerpoint/2010/main" val="2981070765"/>
      </p:ext>
    </p:extLst>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 id="2147484104" r:id="rId12"/>
    <p:sldLayoutId id="2147484105" r:id="rId13"/>
  </p:sldLayoutIdLst>
  <p:timing>
    <p:tnLst>
      <p:par>
        <p:cTn id="1" dur="indefinite" restart="never" nodeType="tmRoot"/>
      </p:par>
    </p:tnLst>
  </p:timing>
  <p:hf hdr="0" dt="0"/>
  <p:txStyles>
    <p:title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charset="0"/>
          <a:ea typeface="宋体" pitchFamily="2" charset="-122"/>
        </a:defRPr>
      </a:lvl2pPr>
      <a:lvl3pPr algn="l" rtl="0" eaLnBrk="0" fontAlgn="base" hangingPunct="0">
        <a:spcBef>
          <a:spcPct val="0"/>
        </a:spcBef>
        <a:spcAft>
          <a:spcPct val="0"/>
        </a:spcAft>
        <a:defRPr sz="3600">
          <a:solidFill>
            <a:schemeClr val="tx1"/>
          </a:solidFill>
          <a:latin typeface="Arial" charset="0"/>
          <a:ea typeface="宋体" pitchFamily="2" charset="-122"/>
        </a:defRPr>
      </a:lvl3pPr>
      <a:lvl4pPr algn="l" rtl="0" eaLnBrk="0" fontAlgn="base" hangingPunct="0">
        <a:spcBef>
          <a:spcPct val="0"/>
        </a:spcBef>
        <a:spcAft>
          <a:spcPct val="0"/>
        </a:spcAft>
        <a:defRPr sz="3600">
          <a:solidFill>
            <a:schemeClr val="tx1"/>
          </a:solidFill>
          <a:latin typeface="Arial" charset="0"/>
          <a:ea typeface="宋体" pitchFamily="2" charset="-122"/>
        </a:defRPr>
      </a:lvl4pPr>
      <a:lvl5pPr algn="l" rtl="0" eaLnBrk="0" fontAlgn="base" hangingPunct="0">
        <a:spcBef>
          <a:spcPct val="0"/>
        </a:spcBef>
        <a:spcAft>
          <a:spcPct val="0"/>
        </a:spcAft>
        <a:defRPr sz="3600">
          <a:solidFill>
            <a:schemeClr val="tx1"/>
          </a:solidFill>
          <a:latin typeface="Arial" charset="0"/>
          <a:ea typeface="宋体" pitchFamily="2" charset="-122"/>
        </a:defRPr>
      </a:lvl5pPr>
      <a:lvl6pPr marL="457200" algn="l" rtl="0" fontAlgn="base">
        <a:spcBef>
          <a:spcPct val="0"/>
        </a:spcBef>
        <a:spcAft>
          <a:spcPct val="0"/>
        </a:spcAft>
        <a:defRPr sz="3600">
          <a:solidFill>
            <a:schemeClr val="tx1"/>
          </a:solidFill>
          <a:latin typeface="Arial" charset="0"/>
          <a:ea typeface="宋体" pitchFamily="2" charset="-122"/>
        </a:defRPr>
      </a:lvl6pPr>
      <a:lvl7pPr marL="914400" algn="l" rtl="0" fontAlgn="base">
        <a:spcBef>
          <a:spcPct val="0"/>
        </a:spcBef>
        <a:spcAft>
          <a:spcPct val="0"/>
        </a:spcAft>
        <a:defRPr sz="3600">
          <a:solidFill>
            <a:schemeClr val="tx1"/>
          </a:solidFill>
          <a:latin typeface="Arial" charset="0"/>
          <a:ea typeface="宋体" pitchFamily="2" charset="-122"/>
        </a:defRPr>
      </a:lvl7pPr>
      <a:lvl8pPr marL="1371600" algn="l" rtl="0" fontAlgn="base">
        <a:spcBef>
          <a:spcPct val="0"/>
        </a:spcBef>
        <a:spcAft>
          <a:spcPct val="0"/>
        </a:spcAft>
        <a:defRPr sz="3600">
          <a:solidFill>
            <a:schemeClr val="tx1"/>
          </a:solidFill>
          <a:latin typeface="Arial" charset="0"/>
          <a:ea typeface="宋体" pitchFamily="2" charset="-122"/>
        </a:defRPr>
      </a:lvl8pPr>
      <a:lvl9pPr marL="1828800" algn="l" rtl="0" fontAlgn="base">
        <a:spcBef>
          <a:spcPct val="0"/>
        </a:spcBef>
        <a:spcAft>
          <a:spcPct val="0"/>
        </a:spcAft>
        <a:defRPr sz="36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7.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6"/>
          <p:cNvSpPr>
            <a:spLocks noChangeArrowheads="1"/>
          </p:cNvSpPr>
          <p:nvPr/>
        </p:nvSpPr>
        <p:spPr bwMode="gray">
          <a:xfrm>
            <a:off x="0" y="-27384"/>
            <a:ext cx="9144000" cy="6885384"/>
          </a:xfrm>
          <a:prstGeom prst="rect">
            <a:avLst/>
          </a:prstGeom>
          <a:gradFill rotWithShape="1">
            <a:gsLst>
              <a:gs pos="0">
                <a:srgbClr val="C29176"/>
              </a:gs>
              <a:gs pos="100000">
                <a:schemeClr val="hlink">
                  <a:gamma/>
                  <a:tint val="0"/>
                  <a:invGamma/>
                </a:schemeClr>
              </a:gs>
            </a:gsLst>
            <a:lin ang="5400000" scaled="1"/>
          </a:gradFill>
          <a:ln w="9525">
            <a:noFill/>
            <a:miter lim="800000"/>
            <a:headEnd/>
            <a:tailEnd/>
          </a:ln>
          <a:effectLst/>
        </p:spPr>
        <p:txBody>
          <a:bodyPr wrap="none" anchor="ctr"/>
          <a:lstStyle/>
          <a:p>
            <a:pPr algn="ctr" fontAlgn="base">
              <a:spcBef>
                <a:spcPct val="0"/>
              </a:spcBef>
              <a:spcAft>
                <a:spcPct val="0"/>
              </a:spcAft>
              <a:defRPr/>
            </a:pPr>
            <a:endParaRPr lang="zh-CN" altLang="en-US" dirty="0">
              <a:solidFill>
                <a:srgbClr val="000000"/>
              </a:solidFill>
            </a:endParaRPr>
          </a:p>
        </p:txBody>
      </p:sp>
      <p:grpSp>
        <p:nvGrpSpPr>
          <p:cNvPr id="130051" name="Group 14"/>
          <p:cNvGrpSpPr>
            <a:grpSpLocks/>
          </p:cNvGrpSpPr>
          <p:nvPr/>
        </p:nvGrpSpPr>
        <p:grpSpPr bwMode="auto">
          <a:xfrm>
            <a:off x="467866" y="1700345"/>
            <a:ext cx="2940050" cy="3745145"/>
            <a:chOff x="240" y="868"/>
            <a:chExt cx="1972" cy="2311"/>
          </a:xfrm>
        </p:grpSpPr>
        <p:sp>
          <p:nvSpPr>
            <p:cNvPr id="130078" name="Line 26"/>
            <p:cNvSpPr>
              <a:spLocks noChangeShapeType="1"/>
            </p:cNvSpPr>
            <p:nvPr/>
          </p:nvSpPr>
          <p:spPr bwMode="auto">
            <a:xfrm>
              <a:off x="1544" y="2899"/>
              <a:ext cx="288" cy="280"/>
            </a:xfrm>
            <a:prstGeom prst="line">
              <a:avLst/>
            </a:prstGeom>
            <a:noFill/>
            <a:ln w="28575"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kumimoji="1" lang="zh-CN" altLang="en-US" sz="2400" smtClean="0">
                <a:solidFill>
                  <a:srgbClr val="000000"/>
                </a:solidFill>
                <a:latin typeface="Times New Roman" pitchFamily="18" charset="0"/>
              </a:endParaRPr>
            </a:p>
          </p:txBody>
        </p:sp>
        <p:grpSp>
          <p:nvGrpSpPr>
            <p:cNvPr id="130076" name="Group 15"/>
            <p:cNvGrpSpPr>
              <a:grpSpLocks/>
            </p:cNvGrpSpPr>
            <p:nvPr/>
          </p:nvGrpSpPr>
          <p:grpSpPr bwMode="auto">
            <a:xfrm>
              <a:off x="240" y="912"/>
              <a:ext cx="1632" cy="2160"/>
              <a:chOff x="192" y="1631"/>
              <a:chExt cx="1684" cy="1683"/>
            </a:xfrm>
          </p:grpSpPr>
          <p:sp>
            <p:nvSpPr>
              <p:cNvPr id="18" name="Oval 16"/>
              <p:cNvSpPr>
                <a:spLocks noChangeArrowheads="1"/>
              </p:cNvSpPr>
              <p:nvPr/>
            </p:nvSpPr>
            <p:spPr bwMode="gray">
              <a:xfrm>
                <a:off x="192" y="1631"/>
                <a:ext cx="1684" cy="1683"/>
              </a:xfrm>
              <a:prstGeom prst="ellipse">
                <a:avLst/>
              </a:prstGeom>
              <a:gradFill rotWithShape="1">
                <a:gsLst>
                  <a:gs pos="0">
                    <a:schemeClr val="tx1">
                      <a:lumMod val="50000"/>
                      <a:lumOff val="50000"/>
                    </a:schemeClr>
                  </a:gs>
                  <a:gs pos="50000">
                    <a:schemeClr val="hlink"/>
                  </a:gs>
                  <a:gs pos="100000">
                    <a:schemeClr val="hlink">
                      <a:gamma/>
                      <a:tint val="0"/>
                      <a:invGamma/>
                    </a:schemeClr>
                  </a:gs>
                </a:gsLst>
                <a:lin ang="2700000" scaled="1"/>
              </a:gradFill>
              <a:ln w="38100" algn="ctr">
                <a:noFill/>
                <a:round/>
                <a:headEnd/>
                <a:tailEnd/>
              </a:ln>
              <a:effectLst/>
            </p:spPr>
            <p:txBody>
              <a:bodyPr anchor="ctr">
                <a:spAutoFit/>
              </a:bodyPr>
              <a:lstStyle/>
              <a:p>
                <a:pPr algn="ctr" fontAlgn="base">
                  <a:spcBef>
                    <a:spcPct val="0"/>
                  </a:spcBef>
                  <a:spcAft>
                    <a:spcPct val="0"/>
                  </a:spcAft>
                  <a:defRPr/>
                </a:pPr>
                <a:endParaRPr lang="zh-CN" altLang="en-US">
                  <a:solidFill>
                    <a:srgbClr val="000000"/>
                  </a:solidFill>
                </a:endParaRPr>
              </a:p>
            </p:txBody>
          </p:sp>
          <p:sp>
            <p:nvSpPr>
              <p:cNvPr id="19" name="Oval 17"/>
              <p:cNvSpPr>
                <a:spLocks noChangeArrowheads="1"/>
              </p:cNvSpPr>
              <p:nvPr/>
            </p:nvSpPr>
            <p:spPr bwMode="gray">
              <a:xfrm>
                <a:off x="303" y="1740"/>
                <a:ext cx="1461" cy="146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lgn="ctr" fontAlgn="base">
                  <a:spcBef>
                    <a:spcPct val="0"/>
                  </a:spcBef>
                  <a:spcAft>
                    <a:spcPct val="0"/>
                  </a:spcAft>
                  <a:defRPr/>
                </a:pPr>
                <a:endParaRPr lang="zh-CN" altLang="en-US">
                  <a:solidFill>
                    <a:srgbClr val="000000"/>
                  </a:solidFill>
                </a:endParaRPr>
              </a:p>
            </p:txBody>
          </p:sp>
          <p:sp>
            <p:nvSpPr>
              <p:cNvPr id="20" name="Oval 18"/>
              <p:cNvSpPr>
                <a:spLocks noChangeArrowheads="1"/>
              </p:cNvSpPr>
              <p:nvPr/>
            </p:nvSpPr>
            <p:spPr bwMode="gray">
              <a:xfrm>
                <a:off x="288" y="1754"/>
                <a:ext cx="1461" cy="1462"/>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lgn="ctr" fontAlgn="base">
                  <a:spcBef>
                    <a:spcPct val="0"/>
                  </a:spcBef>
                  <a:spcAft>
                    <a:spcPct val="0"/>
                  </a:spcAft>
                  <a:defRPr/>
                </a:pPr>
                <a:endParaRPr lang="zh-CN" altLang="en-US">
                  <a:solidFill>
                    <a:srgbClr val="000000"/>
                  </a:solidFill>
                </a:endParaRPr>
              </a:p>
            </p:txBody>
          </p:sp>
          <p:sp>
            <p:nvSpPr>
              <p:cNvPr id="130087" name="Oval 19"/>
              <p:cNvSpPr>
                <a:spLocks noChangeArrowheads="1"/>
              </p:cNvSpPr>
              <p:nvPr/>
            </p:nvSpPr>
            <p:spPr bwMode="gray">
              <a:xfrm>
                <a:off x="375" y="1814"/>
                <a:ext cx="1317" cy="1316"/>
              </a:xfrm>
              <a:prstGeom prst="ellipse">
                <a:avLst/>
              </a:prstGeom>
              <a:solidFill>
                <a:srgbClr val="000000"/>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endParaRPr lang="zh-CN" altLang="en-US" sz="1800" smtClean="0">
                  <a:solidFill>
                    <a:srgbClr val="000000"/>
                  </a:solidFill>
                </a:endParaRPr>
              </a:p>
            </p:txBody>
          </p:sp>
          <p:sp>
            <p:nvSpPr>
              <p:cNvPr id="130088" name="Oval 20"/>
              <p:cNvSpPr>
                <a:spLocks noChangeArrowheads="1"/>
              </p:cNvSpPr>
              <p:nvPr/>
            </p:nvSpPr>
            <p:spPr bwMode="gray">
              <a:xfrm>
                <a:off x="396" y="1835"/>
                <a:ext cx="1276" cy="127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endParaRPr lang="zh-CN" altLang="en-US" sz="1800" smtClean="0">
                  <a:solidFill>
                    <a:srgbClr val="000000"/>
                  </a:solidFill>
                </a:endParaRPr>
              </a:p>
            </p:txBody>
          </p:sp>
          <p:sp>
            <p:nvSpPr>
              <p:cNvPr id="130089" name="Oval 21"/>
              <p:cNvSpPr>
                <a:spLocks noChangeArrowheads="1"/>
              </p:cNvSpPr>
              <p:nvPr/>
            </p:nvSpPr>
            <p:spPr bwMode="gray">
              <a:xfrm>
                <a:off x="412" y="1842"/>
                <a:ext cx="1246" cy="1246"/>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endParaRPr lang="zh-CN" altLang="en-US" sz="1800" smtClean="0">
                  <a:solidFill>
                    <a:srgbClr val="000000"/>
                  </a:solidFill>
                </a:endParaRPr>
              </a:p>
            </p:txBody>
          </p:sp>
          <p:sp>
            <p:nvSpPr>
              <p:cNvPr id="130090" name="Oval 22"/>
              <p:cNvSpPr>
                <a:spLocks noChangeArrowheads="1"/>
              </p:cNvSpPr>
              <p:nvPr/>
            </p:nvSpPr>
            <p:spPr bwMode="gray">
              <a:xfrm>
                <a:off x="426" y="1854"/>
                <a:ext cx="1184" cy="1164"/>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endParaRPr lang="zh-CN" altLang="en-US" sz="1800" smtClean="0">
                  <a:solidFill>
                    <a:srgbClr val="000000"/>
                  </a:solidFill>
                </a:endParaRPr>
              </a:p>
            </p:txBody>
          </p:sp>
          <p:sp>
            <p:nvSpPr>
              <p:cNvPr id="130091" name="Oval 23"/>
              <p:cNvSpPr>
                <a:spLocks noChangeArrowheads="1"/>
              </p:cNvSpPr>
              <p:nvPr/>
            </p:nvSpPr>
            <p:spPr bwMode="gray">
              <a:xfrm>
                <a:off x="480" y="1872"/>
                <a:ext cx="1053" cy="94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endParaRPr lang="zh-CN" altLang="en-US" sz="1800" smtClean="0">
                  <a:solidFill>
                    <a:srgbClr val="000000"/>
                  </a:solidFill>
                </a:endParaRPr>
              </a:p>
            </p:txBody>
          </p:sp>
          <p:sp>
            <p:nvSpPr>
              <p:cNvPr id="130092" name="Text Box 24"/>
              <p:cNvSpPr txBox="1">
                <a:spLocks noChangeArrowheads="1"/>
              </p:cNvSpPr>
              <p:nvPr/>
            </p:nvSpPr>
            <p:spPr bwMode="gray">
              <a:xfrm>
                <a:off x="383" y="2160"/>
                <a:ext cx="1297"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endParaRPr lang="zh-CN" altLang="zh-CN" sz="2500" i="1" smtClean="0">
                  <a:solidFill>
                    <a:srgbClr val="000000"/>
                  </a:solidFill>
                </a:endParaRPr>
              </a:p>
            </p:txBody>
          </p:sp>
        </p:grpSp>
        <p:sp>
          <p:nvSpPr>
            <p:cNvPr id="130077" name="Line 25"/>
            <p:cNvSpPr>
              <a:spLocks noChangeShapeType="1"/>
            </p:cNvSpPr>
            <p:nvPr/>
          </p:nvSpPr>
          <p:spPr bwMode="auto">
            <a:xfrm flipV="1">
              <a:off x="1588" y="868"/>
              <a:ext cx="240" cy="249"/>
            </a:xfrm>
            <a:prstGeom prst="line">
              <a:avLst/>
            </a:prstGeom>
            <a:noFill/>
            <a:ln w="28575"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kumimoji="1" lang="zh-CN" altLang="en-US" sz="2400" smtClean="0">
                <a:solidFill>
                  <a:srgbClr val="000000"/>
                </a:solidFill>
                <a:latin typeface="Times New Roman" pitchFamily="18" charset="0"/>
              </a:endParaRPr>
            </a:p>
          </p:txBody>
        </p:sp>
        <p:sp>
          <p:nvSpPr>
            <p:cNvPr id="130079" name="Line 27"/>
            <p:cNvSpPr>
              <a:spLocks noChangeShapeType="1"/>
            </p:cNvSpPr>
            <p:nvPr/>
          </p:nvSpPr>
          <p:spPr bwMode="auto">
            <a:xfrm>
              <a:off x="1828" y="868"/>
              <a:ext cx="384" cy="0"/>
            </a:xfrm>
            <a:prstGeom prst="line">
              <a:avLst/>
            </a:prstGeom>
            <a:noFill/>
            <a:ln w="28575"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kumimoji="1" lang="zh-CN" altLang="en-US" sz="2400" smtClean="0">
                <a:solidFill>
                  <a:srgbClr val="000000"/>
                </a:solidFill>
                <a:latin typeface="Times New Roman" pitchFamily="18" charset="0"/>
              </a:endParaRPr>
            </a:p>
          </p:txBody>
        </p:sp>
        <p:sp>
          <p:nvSpPr>
            <p:cNvPr id="130080" name="Line 28"/>
            <p:cNvSpPr>
              <a:spLocks noChangeShapeType="1"/>
            </p:cNvSpPr>
            <p:nvPr/>
          </p:nvSpPr>
          <p:spPr bwMode="auto">
            <a:xfrm>
              <a:off x="1834" y="3179"/>
              <a:ext cx="282" cy="0"/>
            </a:xfrm>
            <a:prstGeom prst="line">
              <a:avLst/>
            </a:prstGeom>
            <a:noFill/>
            <a:ln w="28575"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kumimoji="1" lang="zh-CN" altLang="en-US" sz="2400" smtClean="0">
                <a:solidFill>
                  <a:srgbClr val="000000"/>
                </a:solidFill>
                <a:latin typeface="Times New Roman" pitchFamily="18" charset="0"/>
              </a:endParaRPr>
            </a:p>
          </p:txBody>
        </p:sp>
        <p:sp>
          <p:nvSpPr>
            <p:cNvPr id="130081" name="Line 29"/>
            <p:cNvSpPr>
              <a:spLocks noChangeShapeType="1"/>
            </p:cNvSpPr>
            <p:nvPr/>
          </p:nvSpPr>
          <p:spPr bwMode="auto">
            <a:xfrm>
              <a:off x="1821" y="2024"/>
              <a:ext cx="384" cy="0"/>
            </a:xfrm>
            <a:prstGeom prst="line">
              <a:avLst/>
            </a:prstGeom>
            <a:noFill/>
            <a:ln w="28575"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kumimoji="1" lang="zh-CN" altLang="en-US" sz="2400" smtClean="0">
                <a:solidFill>
                  <a:srgbClr val="000000"/>
                </a:solidFill>
                <a:latin typeface="Times New Roman" pitchFamily="18" charset="0"/>
              </a:endParaRPr>
            </a:p>
          </p:txBody>
        </p:sp>
        <p:sp>
          <p:nvSpPr>
            <p:cNvPr id="130082" name="Text Box 30"/>
            <p:cNvSpPr txBox="1">
              <a:spLocks noChangeArrowheads="1"/>
            </p:cNvSpPr>
            <p:nvPr/>
          </p:nvSpPr>
          <p:spPr bwMode="auto">
            <a:xfrm>
              <a:off x="720" y="1872"/>
              <a:ext cx="1008"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50000"/>
                </a:spcBef>
                <a:spcAft>
                  <a:spcPct val="0"/>
                </a:spcAft>
                <a:buFontTx/>
                <a:buNone/>
              </a:pPr>
              <a:endParaRPr lang="zh-CN" altLang="zh-CN" sz="1800" smtClean="0">
                <a:solidFill>
                  <a:srgbClr val="000000"/>
                </a:solidFill>
              </a:endParaRPr>
            </a:p>
          </p:txBody>
        </p:sp>
        <p:sp>
          <p:nvSpPr>
            <p:cNvPr id="17" name="Text Box 31"/>
            <p:cNvSpPr txBox="1">
              <a:spLocks noChangeArrowheads="1"/>
            </p:cNvSpPr>
            <p:nvPr/>
          </p:nvSpPr>
          <p:spPr bwMode="auto">
            <a:xfrm>
              <a:off x="530" y="1292"/>
              <a:ext cx="1004" cy="1272"/>
            </a:xfrm>
            <a:prstGeom prst="rect">
              <a:avLst/>
            </a:prstGeom>
            <a:noFill/>
            <a:ln w="9525">
              <a:noFill/>
              <a:miter lim="800000"/>
              <a:headEnd/>
              <a:tailEnd/>
            </a:ln>
            <a:effectLst/>
          </p:spPr>
          <p:txBody>
            <a:bodyPr>
              <a:spAutoFit/>
            </a:bodyPr>
            <a:lstStyle/>
            <a:p>
              <a:pPr algn="ctr" fontAlgn="base">
                <a:spcBef>
                  <a:spcPts val="600"/>
                </a:spcBef>
                <a:spcAft>
                  <a:spcPct val="0"/>
                </a:spcAft>
                <a:defRPr/>
              </a:pPr>
              <a:r>
                <a:rPr lang="zh-CN" altLang="en-US" sz="3200" b="1" dirty="0" smtClean="0">
                  <a:solidFill>
                    <a:srgbClr val="003399"/>
                  </a:solidFill>
                  <a:effectLst>
                    <a:outerShdw blurRad="38100" dist="38100" dir="2700000" algn="tl">
                      <a:srgbClr val="C0C0C0"/>
                    </a:outerShdw>
                  </a:effectLst>
                  <a:ea typeface="隶书" pitchFamily="49" charset="-122"/>
                </a:rPr>
                <a:t>第三章辩证唯物主义历史观</a:t>
              </a:r>
              <a:endParaRPr lang="en-US" altLang="zh-CN" sz="3200" b="1" dirty="0">
                <a:solidFill>
                  <a:srgbClr val="003399"/>
                </a:solidFill>
                <a:effectLst>
                  <a:outerShdw blurRad="38100" dist="38100" dir="2700000" algn="tl">
                    <a:srgbClr val="C0C0C0"/>
                  </a:outerShdw>
                </a:effectLst>
                <a:ea typeface="隶书" pitchFamily="49" charset="-122"/>
              </a:endParaRPr>
            </a:p>
          </p:txBody>
        </p:sp>
      </p:grpSp>
      <p:sp>
        <p:nvSpPr>
          <p:cNvPr id="29" name="AutoShape 7"/>
          <p:cNvSpPr>
            <a:spLocks noChangeArrowheads="1"/>
          </p:cNvSpPr>
          <p:nvPr/>
        </p:nvSpPr>
        <p:spPr bwMode="gray">
          <a:xfrm>
            <a:off x="3540124" y="5013672"/>
            <a:ext cx="5064324" cy="863600"/>
          </a:xfrm>
          <a:prstGeom prst="roundRect">
            <a:avLst>
              <a:gd name="adj" fmla="val 50000"/>
            </a:avLst>
          </a:prstGeom>
          <a:noFill/>
          <a:ln w="28575" algn="ctr">
            <a:solidFill>
              <a:schemeClr val="bg2"/>
            </a:solidFill>
            <a:round/>
            <a:headEnd/>
            <a:tailEnd/>
          </a:ln>
        </p:spPr>
        <p:txBody>
          <a:bodyPr wrap="none" anchor="ctr"/>
          <a:lstStyle/>
          <a:p>
            <a:pPr eaLnBrk="0" fontAlgn="base" hangingPunct="0">
              <a:spcBef>
                <a:spcPct val="0"/>
              </a:spcBef>
              <a:spcAft>
                <a:spcPct val="0"/>
              </a:spcAft>
              <a:defRPr/>
            </a:pPr>
            <a:r>
              <a:rPr lang="zh-CN" altLang="en-US" sz="2800" b="1" dirty="0" smtClean="0">
                <a:solidFill>
                  <a:srgbClr val="000000"/>
                </a:solidFill>
                <a:effectLst>
                  <a:outerShdw blurRad="38100" dist="38100" dir="2700000" algn="tl">
                    <a:srgbClr val="C0C0C0"/>
                  </a:outerShdw>
                </a:effectLst>
                <a:latin typeface="华文新魏" pitchFamily="2" charset="-122"/>
                <a:ea typeface="华文新魏" pitchFamily="2" charset="-122"/>
              </a:rPr>
              <a:t> 社会历史的创造者</a:t>
            </a:r>
            <a:endParaRPr lang="zh-CN" altLang="en-US" sz="2800" b="1" dirty="0">
              <a:solidFill>
                <a:srgbClr val="000000"/>
              </a:solidFill>
              <a:effectLst>
                <a:outerShdw blurRad="38100" dist="38100" dir="2700000" algn="tl">
                  <a:srgbClr val="C0C0C0"/>
                </a:outerShdw>
              </a:effectLst>
              <a:latin typeface="华文新魏" pitchFamily="2" charset="-122"/>
              <a:ea typeface="华文新魏" pitchFamily="2" charset="-122"/>
            </a:endParaRPr>
          </a:p>
        </p:txBody>
      </p:sp>
      <p:sp>
        <p:nvSpPr>
          <p:cNvPr id="30" name="AutoShape 8"/>
          <p:cNvSpPr>
            <a:spLocks noChangeArrowheads="1"/>
          </p:cNvSpPr>
          <p:nvPr/>
        </p:nvSpPr>
        <p:spPr bwMode="gray">
          <a:xfrm>
            <a:off x="3468241" y="3148013"/>
            <a:ext cx="5136207" cy="785812"/>
          </a:xfrm>
          <a:prstGeom prst="roundRect">
            <a:avLst>
              <a:gd name="adj" fmla="val 50000"/>
            </a:avLst>
          </a:prstGeom>
          <a:noFill/>
          <a:ln w="28575" algn="ctr">
            <a:solidFill>
              <a:schemeClr val="bg2"/>
            </a:solidFill>
            <a:round/>
            <a:headEnd/>
            <a:tailEnd/>
          </a:ln>
        </p:spPr>
        <p:txBody>
          <a:bodyPr wrap="none" anchor="ctr"/>
          <a:lstStyle/>
          <a:p>
            <a:pPr eaLnBrk="0" fontAlgn="base" hangingPunct="0">
              <a:spcBef>
                <a:spcPct val="0"/>
              </a:spcBef>
              <a:spcAft>
                <a:spcPct val="0"/>
              </a:spcAft>
              <a:defRPr/>
            </a:pPr>
            <a:r>
              <a:rPr lang="zh-CN" altLang="en-US" sz="2800" b="1" dirty="0" smtClean="0">
                <a:solidFill>
                  <a:srgbClr val="000000"/>
                </a:solidFill>
                <a:effectLst>
                  <a:outerShdw blurRad="38100" dist="38100" dir="2700000" algn="tl">
                    <a:srgbClr val="C0C0C0"/>
                  </a:outerShdw>
                </a:effectLst>
                <a:latin typeface="华文新魏" pitchFamily="2" charset="-122"/>
                <a:ea typeface="华文新魏" pitchFamily="2" charset="-122"/>
              </a:rPr>
              <a:t> </a:t>
            </a:r>
            <a:r>
              <a:rPr lang="zh-CN" altLang="en-US" sz="2800" b="1" dirty="0" smtClean="0">
                <a:solidFill>
                  <a:schemeClr val="bg1"/>
                </a:solidFill>
                <a:effectLst>
                  <a:outerShdw blurRad="38100" dist="38100" dir="2700000" algn="tl">
                    <a:srgbClr val="C0C0C0"/>
                  </a:outerShdw>
                </a:effectLst>
                <a:latin typeface="华文新魏" pitchFamily="2" charset="-122"/>
                <a:ea typeface="华文新魏" pitchFamily="2" charset="-122"/>
              </a:rPr>
              <a:t>社会历史的发展趋势</a:t>
            </a:r>
            <a:endParaRPr lang="zh-CN" altLang="en-US" sz="2800" b="1" dirty="0">
              <a:solidFill>
                <a:schemeClr val="bg1"/>
              </a:solidFill>
              <a:effectLst>
                <a:outerShdw blurRad="38100" dist="38100" dir="2700000" algn="tl">
                  <a:srgbClr val="C0C0C0"/>
                </a:outerShdw>
              </a:effectLst>
              <a:latin typeface="华文新魏" pitchFamily="2" charset="-122"/>
              <a:ea typeface="华文新魏" pitchFamily="2" charset="-122"/>
            </a:endParaRPr>
          </a:p>
        </p:txBody>
      </p:sp>
      <p:sp>
        <p:nvSpPr>
          <p:cNvPr id="31" name="AutoShape 9"/>
          <p:cNvSpPr>
            <a:spLocks noChangeArrowheads="1"/>
          </p:cNvSpPr>
          <p:nvPr/>
        </p:nvSpPr>
        <p:spPr bwMode="gray">
          <a:xfrm>
            <a:off x="3468241" y="1340768"/>
            <a:ext cx="5136207" cy="785812"/>
          </a:xfrm>
          <a:prstGeom prst="roundRect">
            <a:avLst>
              <a:gd name="adj" fmla="val 50000"/>
            </a:avLst>
          </a:prstGeom>
          <a:noFill/>
          <a:ln w="28575" algn="ctr">
            <a:solidFill>
              <a:schemeClr val="bg2"/>
            </a:solidFill>
            <a:round/>
            <a:headEnd/>
            <a:tailEnd/>
          </a:ln>
        </p:spPr>
        <p:txBody>
          <a:bodyPr wrap="none" anchor="ctr"/>
          <a:lstStyle/>
          <a:p>
            <a:pPr eaLnBrk="0" fontAlgn="base" hangingPunct="0">
              <a:spcBef>
                <a:spcPct val="0"/>
              </a:spcBef>
              <a:spcAft>
                <a:spcPct val="0"/>
              </a:spcAft>
              <a:defRPr/>
            </a:pPr>
            <a:r>
              <a:rPr lang="zh-CN" altLang="en-US" sz="2800" b="1" dirty="0" smtClean="0">
                <a:solidFill>
                  <a:srgbClr val="000000"/>
                </a:solidFill>
                <a:effectLst>
                  <a:outerShdw blurRad="38100" dist="38100" dir="2700000" algn="tl">
                    <a:srgbClr val="C0C0C0"/>
                  </a:outerShdw>
                </a:effectLst>
                <a:latin typeface="华文新魏" pitchFamily="2" charset="-122"/>
                <a:ea typeface="华文新魏" pitchFamily="2" charset="-122"/>
              </a:rPr>
              <a:t> 社会历史的基本问题</a:t>
            </a:r>
            <a:endParaRPr lang="zh-CN" altLang="en-US" sz="2800" b="1" dirty="0">
              <a:solidFill>
                <a:srgbClr val="000000"/>
              </a:solidFill>
              <a:effectLst>
                <a:outerShdw blurRad="38100" dist="38100" dir="2700000" algn="tl">
                  <a:srgbClr val="C0C0C0"/>
                </a:outerShdw>
              </a:effectLst>
              <a:latin typeface="华文新魏" pitchFamily="2" charset="-122"/>
              <a:ea typeface="华文新魏" pitchFamily="2" charset="-122"/>
            </a:endParaRPr>
          </a:p>
        </p:txBody>
      </p:sp>
      <p:grpSp>
        <p:nvGrpSpPr>
          <p:cNvPr id="130055" name="Group 25"/>
          <p:cNvGrpSpPr>
            <a:grpSpLocks/>
          </p:cNvGrpSpPr>
          <p:nvPr/>
        </p:nvGrpSpPr>
        <p:grpSpPr bwMode="auto">
          <a:xfrm>
            <a:off x="3203848" y="5227985"/>
            <a:ext cx="381000" cy="381000"/>
            <a:chOff x="2078" y="1680"/>
            <a:chExt cx="1615" cy="1615"/>
          </a:xfrm>
        </p:grpSpPr>
        <p:sp>
          <p:nvSpPr>
            <p:cNvPr id="130070" name="Oval 2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endParaRPr lang="zh-CN" altLang="en-US" sz="1800" smtClean="0">
                <a:solidFill>
                  <a:srgbClr val="000000"/>
                </a:solidFill>
              </a:endParaRPr>
            </a:p>
          </p:txBody>
        </p:sp>
        <p:sp>
          <p:nvSpPr>
            <p:cNvPr id="130071" name="Oval 2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endParaRPr lang="zh-CN" altLang="en-US" sz="1800" smtClean="0">
                <a:solidFill>
                  <a:srgbClr val="000000"/>
                </a:solidFill>
              </a:endParaRPr>
            </a:p>
          </p:txBody>
        </p:sp>
        <p:sp>
          <p:nvSpPr>
            <p:cNvPr id="43" name="Oval 28"/>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lgn="ctr" fontAlgn="base">
                <a:spcBef>
                  <a:spcPct val="0"/>
                </a:spcBef>
                <a:spcAft>
                  <a:spcPct val="0"/>
                </a:spcAft>
                <a:defRPr/>
              </a:pPr>
              <a:endParaRPr lang="zh-CN" altLang="en-US">
                <a:solidFill>
                  <a:srgbClr val="000000"/>
                </a:solidFill>
              </a:endParaRPr>
            </a:p>
          </p:txBody>
        </p:sp>
        <p:sp>
          <p:nvSpPr>
            <p:cNvPr id="130073" name="Oval 29"/>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endParaRPr lang="zh-CN" altLang="en-US" sz="1800" smtClean="0">
                <a:solidFill>
                  <a:srgbClr val="000000"/>
                </a:solidFill>
              </a:endParaRPr>
            </a:p>
          </p:txBody>
        </p:sp>
        <p:sp>
          <p:nvSpPr>
            <p:cNvPr id="45" name="Oval 30"/>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lgn="ctr" fontAlgn="base">
                <a:spcBef>
                  <a:spcPct val="0"/>
                </a:spcBef>
                <a:spcAft>
                  <a:spcPct val="0"/>
                </a:spcAft>
                <a:defRPr/>
              </a:pPr>
              <a:endParaRPr lang="zh-CN" altLang="en-US">
                <a:solidFill>
                  <a:srgbClr val="000000"/>
                </a:solidFill>
              </a:endParaRPr>
            </a:p>
          </p:txBody>
        </p:sp>
        <p:sp>
          <p:nvSpPr>
            <p:cNvPr id="130075" name="Oval 31"/>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endParaRPr lang="zh-CN" altLang="en-US" sz="1800" smtClean="0">
                <a:solidFill>
                  <a:srgbClr val="000000"/>
                </a:solidFill>
              </a:endParaRPr>
            </a:p>
          </p:txBody>
        </p:sp>
      </p:grpSp>
      <p:grpSp>
        <p:nvGrpSpPr>
          <p:cNvPr id="130056" name="Group 39"/>
          <p:cNvGrpSpPr>
            <a:grpSpLocks/>
          </p:cNvGrpSpPr>
          <p:nvPr/>
        </p:nvGrpSpPr>
        <p:grpSpPr bwMode="auto">
          <a:xfrm>
            <a:off x="3208288" y="1555080"/>
            <a:ext cx="355600" cy="381000"/>
            <a:chOff x="2078" y="1680"/>
            <a:chExt cx="1615" cy="1615"/>
          </a:xfrm>
        </p:grpSpPr>
        <p:sp>
          <p:nvSpPr>
            <p:cNvPr id="130064" name="Oval 4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endParaRPr lang="zh-CN" altLang="en-US" sz="1800" smtClean="0">
                <a:solidFill>
                  <a:srgbClr val="000000"/>
                </a:solidFill>
              </a:endParaRPr>
            </a:p>
          </p:txBody>
        </p:sp>
        <p:sp>
          <p:nvSpPr>
            <p:cNvPr id="130065" name="Oval 4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endParaRPr lang="zh-CN" altLang="en-US" sz="1800" smtClean="0">
                <a:solidFill>
                  <a:srgbClr val="000000"/>
                </a:solidFill>
              </a:endParaRPr>
            </a:p>
          </p:txBody>
        </p:sp>
        <p:sp>
          <p:nvSpPr>
            <p:cNvPr id="59" name="Oval 42"/>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lgn="ctr" fontAlgn="base">
                <a:spcBef>
                  <a:spcPct val="0"/>
                </a:spcBef>
                <a:spcAft>
                  <a:spcPct val="0"/>
                </a:spcAft>
                <a:defRPr/>
              </a:pPr>
              <a:endParaRPr lang="zh-CN" altLang="en-US">
                <a:solidFill>
                  <a:srgbClr val="000000"/>
                </a:solidFill>
              </a:endParaRPr>
            </a:p>
          </p:txBody>
        </p:sp>
        <p:sp>
          <p:nvSpPr>
            <p:cNvPr id="130067" name="Oval 43"/>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endParaRPr lang="zh-CN" altLang="en-US" sz="1800" smtClean="0">
                <a:solidFill>
                  <a:srgbClr val="000000"/>
                </a:solidFill>
              </a:endParaRPr>
            </a:p>
          </p:txBody>
        </p:sp>
        <p:sp>
          <p:nvSpPr>
            <p:cNvPr id="61" name="Oval 44"/>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lgn="ctr" fontAlgn="base">
                <a:spcBef>
                  <a:spcPct val="0"/>
                </a:spcBef>
                <a:spcAft>
                  <a:spcPct val="0"/>
                </a:spcAft>
                <a:defRPr/>
              </a:pPr>
              <a:endParaRPr lang="zh-CN" altLang="en-US">
                <a:solidFill>
                  <a:srgbClr val="000000"/>
                </a:solidFill>
              </a:endParaRPr>
            </a:p>
          </p:txBody>
        </p:sp>
        <p:sp>
          <p:nvSpPr>
            <p:cNvPr id="130069" name="Oval 45"/>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endParaRPr lang="zh-CN" altLang="en-US" sz="1800" smtClean="0">
                <a:solidFill>
                  <a:srgbClr val="000000"/>
                </a:solidFill>
              </a:endParaRPr>
            </a:p>
          </p:txBody>
        </p:sp>
      </p:grpSp>
      <p:grpSp>
        <p:nvGrpSpPr>
          <p:cNvPr id="130057" name="Group 55"/>
          <p:cNvGrpSpPr>
            <a:grpSpLocks/>
          </p:cNvGrpSpPr>
          <p:nvPr/>
        </p:nvGrpSpPr>
        <p:grpSpPr bwMode="auto">
          <a:xfrm>
            <a:off x="3203848" y="3408040"/>
            <a:ext cx="381000" cy="381000"/>
            <a:chOff x="2078" y="1680"/>
            <a:chExt cx="1615" cy="1615"/>
          </a:xfrm>
        </p:grpSpPr>
        <p:sp>
          <p:nvSpPr>
            <p:cNvPr id="130058" name="Oval 5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endParaRPr lang="zh-CN" altLang="en-US" sz="1800" smtClean="0">
                <a:solidFill>
                  <a:srgbClr val="000000"/>
                </a:solidFill>
              </a:endParaRPr>
            </a:p>
          </p:txBody>
        </p:sp>
        <p:sp>
          <p:nvSpPr>
            <p:cNvPr id="130059" name="Oval 5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endParaRPr lang="zh-CN" altLang="en-US" sz="1800" smtClean="0">
                <a:solidFill>
                  <a:srgbClr val="000000"/>
                </a:solidFill>
              </a:endParaRPr>
            </a:p>
          </p:txBody>
        </p:sp>
        <p:sp>
          <p:nvSpPr>
            <p:cNvPr id="66" name="Oval 58"/>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lgn="ctr" fontAlgn="base">
                <a:spcBef>
                  <a:spcPct val="0"/>
                </a:spcBef>
                <a:spcAft>
                  <a:spcPct val="0"/>
                </a:spcAft>
                <a:defRPr/>
              </a:pPr>
              <a:endParaRPr lang="zh-CN" altLang="en-US">
                <a:solidFill>
                  <a:srgbClr val="000000"/>
                </a:solidFill>
              </a:endParaRPr>
            </a:p>
          </p:txBody>
        </p:sp>
        <p:sp>
          <p:nvSpPr>
            <p:cNvPr id="130061" name="Oval 59"/>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endParaRPr lang="zh-CN" altLang="en-US" sz="1800" smtClean="0">
                <a:solidFill>
                  <a:srgbClr val="000000"/>
                </a:solidFill>
              </a:endParaRPr>
            </a:p>
          </p:txBody>
        </p:sp>
        <p:sp>
          <p:nvSpPr>
            <p:cNvPr id="68" name="Oval 60"/>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lgn="ctr" fontAlgn="base">
                <a:spcBef>
                  <a:spcPct val="0"/>
                </a:spcBef>
                <a:spcAft>
                  <a:spcPct val="0"/>
                </a:spcAft>
                <a:defRPr/>
              </a:pPr>
              <a:endParaRPr lang="zh-CN" altLang="en-US">
                <a:solidFill>
                  <a:srgbClr val="000000"/>
                </a:solidFill>
              </a:endParaRPr>
            </a:p>
          </p:txBody>
        </p:sp>
        <p:sp>
          <p:nvSpPr>
            <p:cNvPr id="130063" name="Oval 61"/>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endParaRPr lang="zh-CN" altLang="en-US" sz="1800" smtClean="0">
                <a:solidFill>
                  <a:srgbClr val="000000"/>
                </a:solidFill>
              </a:endParaRPr>
            </a:p>
          </p:txBody>
        </p:sp>
      </p:grpSp>
      <p:sp>
        <p:nvSpPr>
          <p:cNvPr id="46" name="AutoShape 8"/>
          <p:cNvSpPr>
            <a:spLocks noChangeArrowheads="1"/>
          </p:cNvSpPr>
          <p:nvPr/>
        </p:nvSpPr>
        <p:spPr bwMode="gray">
          <a:xfrm>
            <a:off x="3489598" y="2283148"/>
            <a:ext cx="5114850" cy="785812"/>
          </a:xfrm>
          <a:prstGeom prst="roundRect">
            <a:avLst>
              <a:gd name="adj" fmla="val 50000"/>
            </a:avLst>
          </a:prstGeom>
          <a:noFill/>
          <a:ln w="28575" algn="ctr">
            <a:solidFill>
              <a:schemeClr val="bg2"/>
            </a:solidFill>
            <a:round/>
            <a:headEnd/>
            <a:tailEnd/>
          </a:ln>
        </p:spPr>
        <p:txBody>
          <a:bodyPr wrap="none" anchor="ctr"/>
          <a:lstStyle/>
          <a:p>
            <a:pPr eaLnBrk="0" fontAlgn="base" hangingPunct="0">
              <a:spcBef>
                <a:spcPct val="0"/>
              </a:spcBef>
              <a:spcAft>
                <a:spcPct val="0"/>
              </a:spcAft>
              <a:defRPr/>
            </a:pPr>
            <a:r>
              <a:rPr lang="zh-CN" altLang="en-US" sz="2800" b="1" dirty="0" smtClean="0">
                <a:solidFill>
                  <a:srgbClr val="000000"/>
                </a:solidFill>
                <a:effectLst>
                  <a:outerShdw blurRad="38100" dist="38100" dir="2700000" algn="tl">
                    <a:srgbClr val="C0C0C0"/>
                  </a:outerShdw>
                </a:effectLst>
                <a:latin typeface="华文新魏" pitchFamily="2" charset="-122"/>
                <a:ea typeface="华文新魏" pitchFamily="2" charset="-122"/>
              </a:rPr>
              <a:t> 社会历史的基本规律</a:t>
            </a:r>
            <a:endParaRPr lang="zh-CN" altLang="en-US" sz="2800" b="1" dirty="0">
              <a:solidFill>
                <a:srgbClr val="000000"/>
              </a:solidFill>
              <a:effectLst>
                <a:outerShdw blurRad="38100" dist="38100" dir="2700000" algn="tl">
                  <a:srgbClr val="C0C0C0"/>
                </a:outerShdw>
              </a:effectLst>
              <a:latin typeface="华文新魏" pitchFamily="2" charset="-122"/>
              <a:ea typeface="华文新魏" pitchFamily="2" charset="-122"/>
            </a:endParaRPr>
          </a:p>
        </p:txBody>
      </p:sp>
      <p:sp>
        <p:nvSpPr>
          <p:cNvPr id="54" name="AutoShape 8"/>
          <p:cNvSpPr>
            <a:spLocks noChangeArrowheads="1"/>
          </p:cNvSpPr>
          <p:nvPr/>
        </p:nvSpPr>
        <p:spPr bwMode="gray">
          <a:xfrm>
            <a:off x="3489598" y="4083348"/>
            <a:ext cx="5114850" cy="785812"/>
          </a:xfrm>
          <a:prstGeom prst="roundRect">
            <a:avLst>
              <a:gd name="adj" fmla="val 50000"/>
            </a:avLst>
          </a:prstGeom>
          <a:noFill/>
          <a:ln w="28575" algn="ctr">
            <a:solidFill>
              <a:schemeClr val="bg2"/>
            </a:solidFill>
            <a:round/>
            <a:headEnd/>
            <a:tailEnd/>
          </a:ln>
        </p:spPr>
        <p:txBody>
          <a:bodyPr wrap="none" anchor="ctr"/>
          <a:lstStyle/>
          <a:p>
            <a:pPr eaLnBrk="0" fontAlgn="base" hangingPunct="0">
              <a:spcBef>
                <a:spcPct val="0"/>
              </a:spcBef>
              <a:spcAft>
                <a:spcPct val="0"/>
              </a:spcAft>
              <a:defRPr/>
            </a:pPr>
            <a:r>
              <a:rPr lang="zh-CN" altLang="en-US" sz="2800" b="1" dirty="0" smtClean="0">
                <a:solidFill>
                  <a:srgbClr val="000000"/>
                </a:solidFill>
                <a:effectLst>
                  <a:outerShdw blurRad="38100" dist="38100" dir="2700000" algn="tl">
                    <a:srgbClr val="C0C0C0"/>
                  </a:outerShdw>
                </a:effectLst>
                <a:latin typeface="华文新魏" pitchFamily="2" charset="-122"/>
                <a:ea typeface="华文新魏" pitchFamily="2" charset="-122"/>
              </a:rPr>
              <a:t> </a:t>
            </a:r>
            <a:r>
              <a:rPr lang="zh-CN" altLang="en-US" sz="2800" b="1" dirty="0" smtClean="0">
                <a:solidFill>
                  <a:schemeClr val="bg1"/>
                </a:solidFill>
                <a:effectLst>
                  <a:outerShdw blurRad="38100" dist="38100" dir="2700000" algn="tl">
                    <a:srgbClr val="C0C0C0"/>
                  </a:outerShdw>
                </a:effectLst>
                <a:latin typeface="华文新魏" pitchFamily="2" charset="-122"/>
                <a:ea typeface="华文新魏" pitchFamily="2" charset="-122"/>
              </a:rPr>
              <a:t>社会历史的发展动力</a:t>
            </a:r>
            <a:endParaRPr lang="zh-CN" altLang="en-US" sz="2800" b="1" dirty="0">
              <a:solidFill>
                <a:schemeClr val="bg1"/>
              </a:solidFill>
              <a:effectLst>
                <a:outerShdw blurRad="38100" dist="38100" dir="2700000" algn="tl">
                  <a:srgbClr val="C0C0C0"/>
                </a:outerShdw>
              </a:effectLst>
              <a:latin typeface="华文新魏" pitchFamily="2" charset="-122"/>
              <a:ea typeface="华文新魏" pitchFamily="2" charset="-122"/>
            </a:endParaRPr>
          </a:p>
        </p:txBody>
      </p:sp>
      <p:sp>
        <p:nvSpPr>
          <p:cNvPr id="92" name="Line 29"/>
          <p:cNvSpPr>
            <a:spLocks noChangeShapeType="1"/>
          </p:cNvSpPr>
          <p:nvPr/>
        </p:nvSpPr>
        <p:spPr bwMode="auto">
          <a:xfrm>
            <a:off x="2771800" y="2636912"/>
            <a:ext cx="473569" cy="0"/>
          </a:xfrm>
          <a:prstGeom prst="line">
            <a:avLst/>
          </a:prstGeom>
          <a:noFill/>
          <a:ln w="28575"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kumimoji="1" lang="zh-CN" altLang="en-US" sz="2400" smtClean="0">
              <a:solidFill>
                <a:srgbClr val="000000"/>
              </a:solidFill>
              <a:latin typeface="Times New Roman" pitchFamily="18" charset="0"/>
            </a:endParaRPr>
          </a:p>
        </p:txBody>
      </p:sp>
      <p:sp>
        <p:nvSpPr>
          <p:cNvPr id="93" name="Line 29"/>
          <p:cNvSpPr>
            <a:spLocks noChangeShapeType="1"/>
          </p:cNvSpPr>
          <p:nvPr/>
        </p:nvSpPr>
        <p:spPr bwMode="auto">
          <a:xfrm>
            <a:off x="2771800" y="4437112"/>
            <a:ext cx="467719" cy="0"/>
          </a:xfrm>
          <a:prstGeom prst="line">
            <a:avLst/>
          </a:prstGeom>
          <a:noFill/>
          <a:ln w="28575"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kumimoji="1" lang="zh-CN" altLang="en-US" sz="2400" smtClean="0">
              <a:solidFill>
                <a:srgbClr val="000000"/>
              </a:solidFill>
              <a:latin typeface="Times New Roman" pitchFamily="18" charset="0"/>
            </a:endParaRPr>
          </a:p>
        </p:txBody>
      </p:sp>
      <p:sp>
        <p:nvSpPr>
          <p:cNvPr id="94" name="Oval 38">
            <a:hlinkClick r:id="" action="ppaction://hlinkshowjump?jump=nextslide"/>
          </p:cNvPr>
          <p:cNvSpPr>
            <a:spLocks noChangeArrowheads="1"/>
          </p:cNvSpPr>
          <p:nvPr/>
        </p:nvSpPr>
        <p:spPr bwMode="gray">
          <a:xfrm>
            <a:off x="3203848" y="2492896"/>
            <a:ext cx="360437" cy="339981"/>
          </a:xfrm>
          <a:prstGeom prst="ellipse">
            <a:avLst/>
          </a:prstGeom>
          <a:gradFill rotWithShape="1">
            <a:gsLst>
              <a:gs pos="0">
                <a:srgbClr val="3333CC"/>
              </a:gs>
              <a:gs pos="100000">
                <a:srgbClr val="3333CC">
                  <a:gamma/>
                  <a:shade val="66667"/>
                  <a:invGamma/>
                </a:srgbClr>
              </a:gs>
            </a:gsLst>
            <a:path path="shape">
              <a:fillToRect l="50000" t="50000" r="50000" b="50000"/>
            </a:path>
          </a:gradFill>
          <a:ln w="28575">
            <a:solidFill>
              <a:srgbClr val="000000"/>
            </a:solidFill>
            <a:round/>
            <a:headEnd/>
            <a:tailEnd/>
          </a:ln>
          <a:effectLst>
            <a:outerShdw dist="63500" dir="2212194" algn="ctr" rotWithShape="0">
              <a:srgbClr val="808080">
                <a:alpha val="50000"/>
              </a:srgbClr>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endParaRPr>
          </a:p>
        </p:txBody>
      </p:sp>
      <p:sp>
        <p:nvSpPr>
          <p:cNvPr id="95" name="Oval 38">
            <a:hlinkClick r:id="" action="ppaction://hlinkshowjump?jump=nextslide"/>
          </p:cNvPr>
          <p:cNvSpPr>
            <a:spLocks noChangeArrowheads="1"/>
          </p:cNvSpPr>
          <p:nvPr/>
        </p:nvSpPr>
        <p:spPr bwMode="gray">
          <a:xfrm>
            <a:off x="3203848" y="4293096"/>
            <a:ext cx="360437" cy="339981"/>
          </a:xfrm>
          <a:prstGeom prst="ellipse">
            <a:avLst/>
          </a:prstGeom>
          <a:gradFill rotWithShape="1">
            <a:gsLst>
              <a:gs pos="0">
                <a:srgbClr val="3333CC"/>
              </a:gs>
              <a:gs pos="100000">
                <a:srgbClr val="3333CC">
                  <a:gamma/>
                  <a:shade val="66667"/>
                  <a:invGamma/>
                </a:srgbClr>
              </a:gs>
            </a:gsLst>
            <a:path path="shape">
              <a:fillToRect l="50000" t="50000" r="50000" b="50000"/>
            </a:path>
          </a:gradFill>
          <a:ln w="28575">
            <a:solidFill>
              <a:srgbClr val="000000"/>
            </a:solidFill>
            <a:round/>
            <a:headEnd/>
            <a:tailEnd/>
          </a:ln>
          <a:effectLst>
            <a:outerShdw dist="63500" dir="2212194" algn="ctr" rotWithShape="0">
              <a:srgbClr val="808080">
                <a:alpha val="50000"/>
              </a:srgbClr>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endParaRPr>
          </a:p>
        </p:txBody>
      </p:sp>
    </p:spTree>
    <p:extLst>
      <p:ext uri="{BB962C8B-B14F-4D97-AF65-F5344CB8AC3E}">
        <p14:creationId xmlns:p14="http://schemas.microsoft.com/office/powerpoint/2010/main" val="36681875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Text Box 2"/>
          <p:cNvSpPr txBox="1">
            <a:spLocks noChangeArrowheads="1"/>
          </p:cNvSpPr>
          <p:nvPr/>
        </p:nvSpPr>
        <p:spPr bwMode="auto">
          <a:xfrm>
            <a:off x="899592" y="982469"/>
            <a:ext cx="75608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fontAlgn="base" hangingPunct="1">
              <a:spcBef>
                <a:spcPct val="50000"/>
              </a:spcBef>
              <a:spcAft>
                <a:spcPct val="0"/>
              </a:spcAft>
              <a:buClrTx/>
              <a:buSzTx/>
              <a:buFont typeface="Wingdings" pitchFamily="2" charset="2"/>
              <a:buNone/>
            </a:pPr>
            <a:r>
              <a:rPr kumimoji="0" lang="zh-CN" altLang="en-US" sz="3600" b="1" dirty="0" smtClean="0">
                <a:solidFill>
                  <a:srgbClr val="000000"/>
                </a:solidFill>
                <a:latin typeface="宋体"/>
                <a:ea typeface="宋体"/>
              </a:rPr>
              <a:t>（</a:t>
            </a:r>
            <a:r>
              <a:rPr kumimoji="0" lang="en-US" altLang="zh-CN" sz="3600" b="1" dirty="0" smtClean="0">
                <a:solidFill>
                  <a:srgbClr val="000000"/>
                </a:solidFill>
                <a:latin typeface="宋体"/>
                <a:ea typeface="宋体"/>
              </a:rPr>
              <a:t>1</a:t>
            </a:r>
            <a:r>
              <a:rPr kumimoji="0" lang="zh-CN" altLang="en-US" sz="3600" b="1" dirty="0" smtClean="0">
                <a:solidFill>
                  <a:srgbClr val="000000"/>
                </a:solidFill>
                <a:latin typeface="宋体"/>
                <a:ea typeface="宋体"/>
              </a:rPr>
              <a:t>）生产力（</a:t>
            </a:r>
            <a:r>
              <a:rPr kumimoji="0" lang="en-US" altLang="zh-CN" sz="3600" b="1" dirty="0" smtClean="0">
                <a:solidFill>
                  <a:srgbClr val="000000"/>
                </a:solidFill>
                <a:latin typeface="宋体"/>
                <a:ea typeface="宋体"/>
              </a:rPr>
              <a:t>p.110</a:t>
            </a:r>
            <a:r>
              <a:rPr kumimoji="0" lang="zh-CN" altLang="en-US" sz="3600" b="1" dirty="0" smtClean="0">
                <a:solidFill>
                  <a:srgbClr val="000000"/>
                </a:solidFill>
                <a:latin typeface="宋体"/>
                <a:ea typeface="宋体"/>
              </a:rPr>
              <a:t>）</a:t>
            </a:r>
            <a:endParaRPr kumimoji="0" lang="zh-CN" altLang="en-US" sz="3600" b="1" dirty="0">
              <a:solidFill>
                <a:srgbClr val="000000"/>
              </a:solidFill>
              <a:latin typeface="宋体"/>
              <a:ea typeface="宋体"/>
            </a:endParaRPr>
          </a:p>
        </p:txBody>
      </p:sp>
      <p:grpSp>
        <p:nvGrpSpPr>
          <p:cNvPr id="55" name="组合 54"/>
          <p:cNvGrpSpPr/>
          <p:nvPr/>
        </p:nvGrpSpPr>
        <p:grpSpPr>
          <a:xfrm>
            <a:off x="2230688" y="2484948"/>
            <a:ext cx="6701436" cy="1448108"/>
            <a:chOff x="1403648" y="556983"/>
            <a:chExt cx="6696744" cy="1555582"/>
          </a:xfrm>
        </p:grpSpPr>
        <p:sp>
          <p:nvSpPr>
            <p:cNvPr id="56" name="圆角矩形 55"/>
            <p:cNvSpPr/>
            <p:nvPr/>
          </p:nvSpPr>
          <p:spPr>
            <a:xfrm flipH="1">
              <a:off x="1912463" y="701078"/>
              <a:ext cx="4866196" cy="1242354"/>
            </a:xfrm>
            <a:prstGeom prst="roundRect">
              <a:avLst>
                <a:gd name="adj" fmla="val 50000"/>
              </a:avLst>
            </a:prstGeom>
            <a:solidFill>
              <a:srgbClr val="E4E4E4"/>
            </a:solidFill>
            <a:ln w="25400" cap="flat" cmpd="sng" algn="ctr">
              <a:solidFill>
                <a:sysClr val="window" lastClr="FFFFFF">
                  <a:lumMod val="85000"/>
                </a:sysClr>
              </a:solidFill>
              <a:prstDash val="solid"/>
            </a:ln>
            <a:effectLst/>
          </p:spPr>
          <p:txBody>
            <a:bodyPr rtlCol="0" anchor="ctr"/>
            <a:lstStyle/>
            <a:p>
              <a:pPr algn="ctr">
                <a:defRPr/>
              </a:pPr>
              <a:endParaRPr lang="en-US" kern="0">
                <a:solidFill>
                  <a:sysClr val="window" lastClr="FFFFFF"/>
                </a:solidFill>
                <a:latin typeface="Calibri"/>
              </a:endParaRPr>
            </a:p>
          </p:txBody>
        </p:sp>
        <p:sp>
          <p:nvSpPr>
            <p:cNvPr id="57" name="圆角矩形 56"/>
            <p:cNvSpPr/>
            <p:nvPr/>
          </p:nvSpPr>
          <p:spPr>
            <a:xfrm flipH="1">
              <a:off x="1403648" y="561346"/>
              <a:ext cx="6696744" cy="1388990"/>
            </a:xfrm>
            <a:prstGeom prst="roundRect">
              <a:avLst>
                <a:gd name="adj" fmla="val 50000"/>
              </a:avLst>
            </a:prstGeom>
            <a:solidFill>
              <a:sysClr val="window" lastClr="FFFFFF">
                <a:lumMod val="95000"/>
              </a:sysClr>
            </a:solidFill>
            <a:ln w="25400" cap="flat" cmpd="sng" algn="ctr">
              <a:solidFill>
                <a:sysClr val="window" lastClr="FFFFFF"/>
              </a:solidFill>
              <a:prstDash val="solid"/>
            </a:ln>
            <a:effectLst>
              <a:outerShdw blurRad="50800" dist="38100" dir="5400000" algn="t" rotWithShape="0">
                <a:prstClr val="black">
                  <a:alpha val="40000"/>
                </a:prstClr>
              </a:outerShdw>
            </a:effectLst>
          </p:spPr>
          <p:txBody>
            <a:bodyPr rtlCol="0" anchor="ctr"/>
            <a:lstStyle/>
            <a:p>
              <a:pPr algn="ctr">
                <a:defRPr/>
              </a:pPr>
              <a:endParaRPr lang="en-US" kern="0">
                <a:solidFill>
                  <a:sysClr val="window" lastClr="FFFFFF"/>
                </a:solidFill>
                <a:latin typeface="Calibri"/>
              </a:endParaRPr>
            </a:p>
          </p:txBody>
        </p:sp>
        <p:sp>
          <p:nvSpPr>
            <p:cNvPr id="58" name="圆角矩形 57"/>
            <p:cNvSpPr/>
            <p:nvPr/>
          </p:nvSpPr>
          <p:spPr>
            <a:xfrm flipH="1">
              <a:off x="1403649" y="556983"/>
              <a:ext cx="1708795" cy="1423462"/>
            </a:xfrm>
            <a:prstGeom prst="roundRect">
              <a:avLst/>
            </a:prstGeom>
            <a:gradFill flip="none" rotWithShape="1">
              <a:gsLst>
                <a:gs pos="0">
                  <a:srgbClr val="BAEF11"/>
                </a:gs>
                <a:gs pos="72000">
                  <a:srgbClr val="58AF09"/>
                </a:gs>
              </a:gsLst>
              <a:path path="circle">
                <a:fillToRect l="50000" t="50000" r="50000" b="50000"/>
              </a:path>
              <a:tileRect/>
            </a:gradFill>
            <a:ln w="38100" cap="flat" cmpd="sng" algn="ctr">
              <a:solidFill>
                <a:srgbClr val="BAEF11"/>
              </a:solidFill>
              <a:prstDash val="solid"/>
            </a:ln>
            <a:effectLst/>
          </p:spPr>
          <p:txBody>
            <a:bodyPr rtlCol="0" anchor="ctr"/>
            <a:lstStyle/>
            <a:p>
              <a:pPr algn="ctr">
                <a:defRPr/>
              </a:pPr>
              <a:endParaRPr lang="en-US" kern="0">
                <a:solidFill>
                  <a:sysClr val="window" lastClr="FFFFFF"/>
                </a:solidFill>
                <a:latin typeface="Calibri"/>
              </a:endParaRPr>
            </a:p>
          </p:txBody>
        </p:sp>
        <p:sp>
          <p:nvSpPr>
            <p:cNvPr id="59" name="圆角矩形 58"/>
            <p:cNvSpPr/>
            <p:nvPr/>
          </p:nvSpPr>
          <p:spPr>
            <a:xfrm flipH="1">
              <a:off x="1449833" y="591456"/>
              <a:ext cx="1616427" cy="1346518"/>
            </a:xfrm>
            <a:prstGeom prst="roundRect">
              <a:avLst/>
            </a:prstGeom>
            <a:gradFill flip="none" rotWithShape="1">
              <a:gsLst>
                <a:gs pos="0">
                  <a:srgbClr val="BAEF11"/>
                </a:gs>
                <a:gs pos="72000">
                  <a:srgbClr val="58AF09"/>
                </a:gs>
              </a:gsLst>
              <a:path path="circle">
                <a:fillToRect l="50000" t="50000" r="50000" b="50000"/>
              </a:path>
              <a:tileRect/>
            </a:gradFill>
            <a:ln w="38100" cap="flat" cmpd="sng" algn="ctr">
              <a:solidFill>
                <a:srgbClr val="BAEF11"/>
              </a:solidFill>
              <a:prstDash val="solid"/>
            </a:ln>
            <a:effectLst/>
          </p:spPr>
          <p:txBody>
            <a:bodyPr rtlCol="0" anchor="ctr"/>
            <a:lstStyle/>
            <a:p>
              <a:pPr algn="ctr">
                <a:defRPr/>
              </a:pPr>
              <a:endParaRPr lang="en-US" kern="0">
                <a:solidFill>
                  <a:sysClr val="window" lastClr="FFFFFF"/>
                </a:solidFill>
                <a:latin typeface="Calibri"/>
              </a:endParaRPr>
            </a:p>
          </p:txBody>
        </p:sp>
        <p:sp>
          <p:nvSpPr>
            <p:cNvPr id="60" name="等腰三角形 59"/>
            <p:cNvSpPr/>
            <p:nvPr/>
          </p:nvSpPr>
          <p:spPr>
            <a:xfrm rot="5400000" flipH="1">
              <a:off x="3000717" y="1123970"/>
              <a:ext cx="504944" cy="281491"/>
            </a:xfrm>
            <a:prstGeom prst="triangle">
              <a:avLst/>
            </a:prstGeom>
            <a:gradFill flip="none" rotWithShape="1">
              <a:gsLst>
                <a:gs pos="0">
                  <a:srgbClr val="BAEF11"/>
                </a:gs>
                <a:gs pos="72000">
                  <a:srgbClr val="58AF09"/>
                </a:gs>
              </a:gsLst>
              <a:path path="circle">
                <a:fillToRect l="50000" t="50000" r="50000" b="50000"/>
              </a:path>
              <a:tileRect/>
            </a:gradFill>
            <a:ln w="38100" cap="flat" cmpd="sng" algn="ctr">
              <a:solidFill>
                <a:srgbClr val="BAEF11"/>
              </a:solidFill>
              <a:prstDash val="solid"/>
            </a:ln>
            <a:effectLst/>
          </p:spPr>
          <p:txBody>
            <a:bodyPr rtlCol="0" anchor="ctr"/>
            <a:lstStyle/>
            <a:p>
              <a:pPr algn="ctr">
                <a:defRPr/>
              </a:pPr>
              <a:endParaRPr lang="en-US" kern="0">
                <a:solidFill>
                  <a:sysClr val="window" lastClr="FFFFFF"/>
                </a:solidFill>
                <a:latin typeface="Calibri"/>
              </a:endParaRPr>
            </a:p>
          </p:txBody>
        </p:sp>
        <p:sp>
          <p:nvSpPr>
            <p:cNvPr id="61" name="等腰三角形 60"/>
            <p:cNvSpPr/>
            <p:nvPr/>
          </p:nvSpPr>
          <p:spPr>
            <a:xfrm rot="5400000" flipH="1">
              <a:off x="2985348" y="1151553"/>
              <a:ext cx="416788" cy="232347"/>
            </a:xfrm>
            <a:prstGeom prst="triangle">
              <a:avLst/>
            </a:prstGeom>
            <a:gradFill flip="none" rotWithShape="1">
              <a:gsLst>
                <a:gs pos="0">
                  <a:srgbClr val="BAEF11"/>
                </a:gs>
                <a:gs pos="72000">
                  <a:srgbClr val="58AF09"/>
                </a:gs>
              </a:gsLst>
              <a:path path="circle">
                <a:fillToRect l="50000" t="50000" r="50000" b="50000"/>
              </a:path>
              <a:tileRect/>
            </a:gradFill>
            <a:ln w="38100" cap="flat" cmpd="sng" algn="ctr">
              <a:solidFill>
                <a:srgbClr val="BAEF11"/>
              </a:solidFill>
              <a:prstDash val="solid"/>
            </a:ln>
            <a:effectLst/>
          </p:spPr>
          <p:txBody>
            <a:bodyPr rtlCol="0" anchor="ctr"/>
            <a:lstStyle/>
            <a:p>
              <a:pPr algn="ctr">
                <a:defRPr/>
              </a:pPr>
              <a:endParaRPr lang="en-US" kern="0">
                <a:solidFill>
                  <a:sysClr val="window" lastClr="FFFFFF"/>
                </a:solidFill>
                <a:latin typeface="Calibri"/>
              </a:endParaRPr>
            </a:p>
          </p:txBody>
        </p:sp>
        <p:sp>
          <p:nvSpPr>
            <p:cNvPr id="62" name="TextBox 61"/>
            <p:cNvSpPr txBox="1"/>
            <p:nvPr/>
          </p:nvSpPr>
          <p:spPr>
            <a:xfrm flipH="1">
              <a:off x="1573970" y="779350"/>
              <a:ext cx="1368152" cy="133321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defRPr/>
              </a:pPr>
              <a:endParaRPr lang="zh-CN" altLang="en-US" sz="6000" dirty="0">
                <a:solidFill>
                  <a:sysClr val="window" lastClr="FFFFFF"/>
                </a:solidFill>
                <a:effectLst>
                  <a:glow rad="228600">
                    <a:srgbClr val="9BBB59">
                      <a:satMod val="175000"/>
                      <a:alpha val="40000"/>
                    </a:srgbClr>
                  </a:glow>
                </a:effectLst>
                <a:latin typeface="Adidas Unity" pitchFamily="2" charset="0"/>
                <a:cs typeface="Times New Roman" pitchFamily="18" charset="0"/>
              </a:endParaRPr>
            </a:p>
          </p:txBody>
        </p:sp>
      </p:grpSp>
      <p:grpSp>
        <p:nvGrpSpPr>
          <p:cNvPr id="63" name="组合 62"/>
          <p:cNvGrpSpPr/>
          <p:nvPr/>
        </p:nvGrpSpPr>
        <p:grpSpPr>
          <a:xfrm>
            <a:off x="2230690" y="5059943"/>
            <a:ext cx="6701434" cy="1249377"/>
            <a:chOff x="1403648" y="2272509"/>
            <a:chExt cx="6696744" cy="1423462"/>
          </a:xfrm>
        </p:grpSpPr>
        <p:sp>
          <p:nvSpPr>
            <p:cNvPr id="64" name="圆角矩形 63"/>
            <p:cNvSpPr/>
            <p:nvPr/>
          </p:nvSpPr>
          <p:spPr>
            <a:xfrm flipH="1">
              <a:off x="1912463" y="2416604"/>
              <a:ext cx="4866196" cy="1242354"/>
            </a:xfrm>
            <a:prstGeom prst="roundRect">
              <a:avLst>
                <a:gd name="adj" fmla="val 50000"/>
              </a:avLst>
            </a:prstGeom>
            <a:solidFill>
              <a:srgbClr val="E4E4E4"/>
            </a:solidFill>
            <a:ln w="25400" cap="flat" cmpd="sng" algn="ctr">
              <a:solidFill>
                <a:sysClr val="window" lastClr="FFFFFF">
                  <a:lumMod val="85000"/>
                </a:sysClr>
              </a:solidFill>
              <a:prstDash val="solid"/>
            </a:ln>
            <a:effectLst/>
          </p:spPr>
          <p:txBody>
            <a:bodyPr rtlCol="0" anchor="ctr"/>
            <a:lstStyle/>
            <a:p>
              <a:pPr algn="ctr">
                <a:defRPr/>
              </a:pPr>
              <a:endParaRPr lang="en-US" kern="0">
                <a:solidFill>
                  <a:sysClr val="window" lastClr="FFFFFF"/>
                </a:solidFill>
                <a:latin typeface="Calibri"/>
              </a:endParaRPr>
            </a:p>
          </p:txBody>
        </p:sp>
        <p:sp>
          <p:nvSpPr>
            <p:cNvPr id="65" name="圆角矩形 64"/>
            <p:cNvSpPr/>
            <p:nvPr/>
          </p:nvSpPr>
          <p:spPr>
            <a:xfrm flipH="1">
              <a:off x="1403648" y="2276872"/>
              <a:ext cx="6696744" cy="1388990"/>
            </a:xfrm>
            <a:prstGeom prst="roundRect">
              <a:avLst>
                <a:gd name="adj" fmla="val 50000"/>
              </a:avLst>
            </a:prstGeom>
            <a:solidFill>
              <a:sysClr val="window" lastClr="FFFFFF">
                <a:lumMod val="95000"/>
              </a:sysClr>
            </a:solidFill>
            <a:ln w="25400" cap="flat" cmpd="sng" algn="ctr">
              <a:solidFill>
                <a:sysClr val="window" lastClr="FFFFFF"/>
              </a:solidFill>
              <a:prstDash val="solid"/>
            </a:ln>
            <a:effectLst>
              <a:outerShdw blurRad="50800" dist="38100" dir="5400000" algn="t" rotWithShape="0">
                <a:prstClr val="black">
                  <a:alpha val="40000"/>
                </a:prstClr>
              </a:outerShdw>
            </a:effectLst>
          </p:spPr>
          <p:txBody>
            <a:bodyPr rtlCol="0" anchor="ctr"/>
            <a:lstStyle/>
            <a:p>
              <a:pPr algn="ctr">
                <a:defRPr/>
              </a:pPr>
              <a:endParaRPr lang="en-US" kern="0">
                <a:solidFill>
                  <a:sysClr val="window" lastClr="FFFFFF"/>
                </a:solidFill>
                <a:latin typeface="Calibri"/>
              </a:endParaRPr>
            </a:p>
          </p:txBody>
        </p:sp>
        <p:sp>
          <p:nvSpPr>
            <p:cNvPr id="66" name="圆角矩形 65"/>
            <p:cNvSpPr/>
            <p:nvPr/>
          </p:nvSpPr>
          <p:spPr>
            <a:xfrm flipH="1">
              <a:off x="1403649" y="2272509"/>
              <a:ext cx="1708795" cy="1423462"/>
            </a:xfrm>
            <a:prstGeom prst="roundRect">
              <a:avLst/>
            </a:prstGeom>
            <a:gradFill flip="none" rotWithShape="1">
              <a:gsLst>
                <a:gs pos="0">
                  <a:srgbClr val="BAEF11"/>
                </a:gs>
                <a:gs pos="72000">
                  <a:srgbClr val="58AF09"/>
                </a:gs>
              </a:gsLst>
              <a:path path="circle">
                <a:fillToRect l="50000" t="50000" r="50000" b="50000"/>
              </a:path>
              <a:tileRect/>
            </a:gradFill>
            <a:ln w="38100" cap="flat" cmpd="sng" algn="ctr">
              <a:solidFill>
                <a:srgbClr val="BAEF11"/>
              </a:solidFill>
              <a:prstDash val="solid"/>
            </a:ln>
            <a:effectLst/>
          </p:spPr>
          <p:txBody>
            <a:bodyPr rtlCol="0" anchor="ctr"/>
            <a:lstStyle/>
            <a:p>
              <a:pPr algn="ctr">
                <a:defRPr/>
              </a:pPr>
              <a:endParaRPr lang="en-US" kern="0">
                <a:solidFill>
                  <a:sysClr val="window" lastClr="FFFFFF"/>
                </a:solidFill>
                <a:latin typeface="Calibri"/>
              </a:endParaRPr>
            </a:p>
          </p:txBody>
        </p:sp>
        <p:sp>
          <p:nvSpPr>
            <p:cNvPr id="80" name="圆角矩形 79"/>
            <p:cNvSpPr/>
            <p:nvPr/>
          </p:nvSpPr>
          <p:spPr>
            <a:xfrm flipH="1">
              <a:off x="1449833" y="2306982"/>
              <a:ext cx="1616427" cy="1346518"/>
            </a:xfrm>
            <a:prstGeom prst="roundRect">
              <a:avLst/>
            </a:prstGeom>
            <a:gradFill flip="none" rotWithShape="1">
              <a:gsLst>
                <a:gs pos="0">
                  <a:srgbClr val="BAEF11"/>
                </a:gs>
                <a:gs pos="72000">
                  <a:srgbClr val="58AF09"/>
                </a:gs>
              </a:gsLst>
              <a:path path="circle">
                <a:fillToRect l="50000" t="50000" r="50000" b="50000"/>
              </a:path>
              <a:tileRect/>
            </a:gradFill>
            <a:ln w="38100" cap="flat" cmpd="sng" algn="ctr">
              <a:solidFill>
                <a:srgbClr val="BAEF11"/>
              </a:solidFill>
              <a:prstDash val="solid"/>
            </a:ln>
            <a:effectLst/>
          </p:spPr>
          <p:txBody>
            <a:bodyPr rtlCol="0" anchor="ctr"/>
            <a:lstStyle/>
            <a:p>
              <a:pPr algn="ctr">
                <a:defRPr/>
              </a:pPr>
              <a:endParaRPr lang="en-US" kern="0">
                <a:solidFill>
                  <a:sysClr val="window" lastClr="FFFFFF"/>
                </a:solidFill>
                <a:latin typeface="Calibri"/>
              </a:endParaRPr>
            </a:p>
          </p:txBody>
        </p:sp>
        <p:sp>
          <p:nvSpPr>
            <p:cNvPr id="81" name="等腰三角形 80"/>
            <p:cNvSpPr/>
            <p:nvPr/>
          </p:nvSpPr>
          <p:spPr>
            <a:xfrm rot="5400000" flipH="1">
              <a:off x="3000717" y="2839496"/>
              <a:ext cx="504944" cy="281491"/>
            </a:xfrm>
            <a:prstGeom prst="triangle">
              <a:avLst/>
            </a:prstGeom>
            <a:gradFill flip="none" rotWithShape="1">
              <a:gsLst>
                <a:gs pos="0">
                  <a:srgbClr val="BAEF11"/>
                </a:gs>
                <a:gs pos="72000">
                  <a:srgbClr val="58AF09"/>
                </a:gs>
              </a:gsLst>
              <a:path path="circle">
                <a:fillToRect l="50000" t="50000" r="50000" b="50000"/>
              </a:path>
              <a:tileRect/>
            </a:gradFill>
            <a:ln w="38100" cap="flat" cmpd="sng" algn="ctr">
              <a:solidFill>
                <a:srgbClr val="BAEF11"/>
              </a:solidFill>
              <a:prstDash val="solid"/>
            </a:ln>
            <a:effectLst/>
          </p:spPr>
          <p:txBody>
            <a:bodyPr rtlCol="0" anchor="ctr"/>
            <a:lstStyle/>
            <a:p>
              <a:pPr algn="ctr">
                <a:defRPr/>
              </a:pPr>
              <a:endParaRPr lang="en-US" kern="0">
                <a:solidFill>
                  <a:sysClr val="window" lastClr="FFFFFF"/>
                </a:solidFill>
                <a:latin typeface="Calibri"/>
              </a:endParaRPr>
            </a:p>
          </p:txBody>
        </p:sp>
        <p:sp>
          <p:nvSpPr>
            <p:cNvPr id="82" name="等腰三角形 81"/>
            <p:cNvSpPr/>
            <p:nvPr/>
          </p:nvSpPr>
          <p:spPr>
            <a:xfrm rot="5400000" flipH="1">
              <a:off x="2985348" y="2867079"/>
              <a:ext cx="416788" cy="232347"/>
            </a:xfrm>
            <a:prstGeom prst="triangle">
              <a:avLst/>
            </a:prstGeom>
            <a:gradFill flip="none" rotWithShape="1">
              <a:gsLst>
                <a:gs pos="0">
                  <a:srgbClr val="BAEF11"/>
                </a:gs>
                <a:gs pos="72000">
                  <a:srgbClr val="58AF09"/>
                </a:gs>
              </a:gsLst>
              <a:path path="circle">
                <a:fillToRect l="50000" t="50000" r="50000" b="50000"/>
              </a:path>
              <a:tileRect/>
            </a:gradFill>
            <a:ln w="38100" cap="flat" cmpd="sng" algn="ctr">
              <a:solidFill>
                <a:srgbClr val="BAEF11"/>
              </a:solidFill>
              <a:prstDash val="solid"/>
            </a:ln>
            <a:effectLst/>
          </p:spPr>
          <p:txBody>
            <a:bodyPr rtlCol="0" anchor="ctr"/>
            <a:lstStyle/>
            <a:p>
              <a:pPr algn="ctr">
                <a:defRPr/>
              </a:pPr>
              <a:endParaRPr lang="en-US" kern="0">
                <a:solidFill>
                  <a:sysClr val="window" lastClr="FFFFFF"/>
                </a:solidFill>
                <a:latin typeface="Calibri"/>
              </a:endParaRPr>
            </a:p>
          </p:txBody>
        </p:sp>
        <p:sp>
          <p:nvSpPr>
            <p:cNvPr id="83" name="TextBox 82"/>
            <p:cNvSpPr txBox="1"/>
            <p:nvPr/>
          </p:nvSpPr>
          <p:spPr>
            <a:xfrm flipH="1">
              <a:off x="1449828" y="2701549"/>
              <a:ext cx="1616427" cy="666256"/>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defRPr/>
              </a:pPr>
              <a:r>
                <a:rPr lang="zh-CN" altLang="en-US" sz="3200" kern="1200" dirty="0" smtClean="0">
                  <a:solidFill>
                    <a:srgbClr val="FF0000"/>
                  </a:solidFill>
                  <a:latin typeface="宋体"/>
                  <a:ea typeface="宋体"/>
                </a:rPr>
                <a:t>②</a:t>
              </a:r>
              <a:r>
                <a:rPr lang="zh-CN" altLang="en-US" sz="4000" kern="1200" dirty="0" smtClean="0">
                  <a:solidFill>
                    <a:srgbClr val="FF0000"/>
                  </a:solidFill>
                  <a:latin typeface="Times New Roman"/>
                  <a:ea typeface="隶书" pitchFamily="49" charset="-122"/>
                </a:rPr>
                <a:t>要素</a:t>
              </a:r>
              <a:endParaRPr lang="zh-CN" altLang="en-US" sz="4000" kern="1200" dirty="0">
                <a:solidFill>
                  <a:srgbClr val="FF0000"/>
                </a:solidFill>
                <a:latin typeface="Times New Roman"/>
                <a:ea typeface="隶书" pitchFamily="49" charset="-122"/>
              </a:endParaRPr>
            </a:p>
          </p:txBody>
        </p:sp>
      </p:grpSp>
      <p:sp>
        <p:nvSpPr>
          <p:cNvPr id="84" name="TextBox 83"/>
          <p:cNvSpPr txBox="1"/>
          <p:nvPr/>
        </p:nvSpPr>
        <p:spPr>
          <a:xfrm flipH="1">
            <a:off x="4113969" y="2963038"/>
            <a:ext cx="4994535" cy="393954"/>
          </a:xfrm>
          <a:prstGeom prst="rect">
            <a:avLst/>
          </a:prstGeom>
          <a:noFill/>
        </p:spPr>
        <p:txBody>
          <a:bodyPr wrap="square" rtlCol="0">
            <a:spAutoFit/>
          </a:bodyPr>
          <a:lstStyle/>
          <a:p>
            <a:pPr fontAlgn="base">
              <a:lnSpc>
                <a:spcPct val="70000"/>
              </a:lnSpc>
              <a:spcBef>
                <a:spcPct val="0"/>
              </a:spcBef>
              <a:spcAft>
                <a:spcPct val="0"/>
              </a:spcAft>
            </a:pPr>
            <a:r>
              <a:rPr lang="zh-CN" altLang="en-US" sz="2800" b="1" dirty="0">
                <a:solidFill>
                  <a:srgbClr val="FF0000"/>
                </a:solidFill>
                <a:latin typeface="Times New Roman"/>
                <a:ea typeface="隶书" pitchFamily="49" charset="-122"/>
              </a:rPr>
              <a:t>生产力是</a:t>
            </a:r>
            <a:r>
              <a:rPr lang="zh-CN" altLang="en-US" sz="2800" b="1" dirty="0" smtClean="0">
                <a:solidFill>
                  <a:srgbClr val="FF0000"/>
                </a:solidFill>
                <a:latin typeface="Times New Roman"/>
                <a:ea typeface="隶书" pitchFamily="49" charset="-122"/>
              </a:rPr>
              <a:t>人类改造自然的能力</a:t>
            </a:r>
            <a:endParaRPr lang="zh-CN" altLang="en-US" sz="2800" b="1" dirty="0">
              <a:solidFill>
                <a:srgbClr val="FF0000"/>
              </a:solidFill>
              <a:latin typeface="Times New Roman"/>
              <a:ea typeface="隶书" pitchFamily="49" charset="-122"/>
            </a:endParaRPr>
          </a:p>
        </p:txBody>
      </p:sp>
      <p:sp>
        <p:nvSpPr>
          <p:cNvPr id="85" name="TextBox 84"/>
          <p:cNvSpPr txBox="1"/>
          <p:nvPr/>
        </p:nvSpPr>
        <p:spPr>
          <a:xfrm flipH="1">
            <a:off x="4113972" y="5419984"/>
            <a:ext cx="4818152" cy="523220"/>
          </a:xfrm>
          <a:prstGeom prst="rect">
            <a:avLst/>
          </a:prstGeom>
          <a:noFill/>
        </p:spPr>
        <p:txBody>
          <a:bodyPr wrap="square" rtlCol="0">
            <a:spAutoFit/>
          </a:bodyPr>
          <a:lstStyle/>
          <a:p>
            <a:pPr>
              <a:defRPr/>
            </a:pPr>
            <a:r>
              <a:rPr lang="en-US" altLang="zh-CN" sz="2800" b="1" dirty="0">
                <a:solidFill>
                  <a:srgbClr val="FF0000"/>
                </a:solidFill>
                <a:latin typeface="Times New Roman"/>
                <a:ea typeface="隶书" pitchFamily="49" charset="-122"/>
              </a:rPr>
              <a:t>3</a:t>
            </a:r>
            <a:r>
              <a:rPr lang="zh-CN" altLang="en-US" sz="2800" b="1" dirty="0">
                <a:solidFill>
                  <a:srgbClr val="FF0000"/>
                </a:solidFill>
                <a:latin typeface="Times New Roman"/>
                <a:ea typeface="隶书" pitchFamily="49" charset="-122"/>
              </a:rPr>
              <a:t>个基本要素和</a:t>
            </a:r>
            <a:r>
              <a:rPr lang="en-US" altLang="zh-CN" sz="2800" b="1" dirty="0">
                <a:solidFill>
                  <a:srgbClr val="FF0000"/>
                </a:solidFill>
                <a:latin typeface="Times New Roman"/>
                <a:ea typeface="隶书" pitchFamily="49" charset="-122"/>
              </a:rPr>
              <a:t>1</a:t>
            </a:r>
            <a:r>
              <a:rPr lang="zh-CN" altLang="en-US" sz="2800" b="1" dirty="0">
                <a:solidFill>
                  <a:srgbClr val="FF0000"/>
                </a:solidFill>
                <a:latin typeface="Times New Roman"/>
                <a:ea typeface="隶书" pitchFamily="49" charset="-122"/>
              </a:rPr>
              <a:t>个渗透要素</a:t>
            </a:r>
          </a:p>
        </p:txBody>
      </p:sp>
      <p:sp>
        <p:nvSpPr>
          <p:cNvPr id="86" name="矩形 85"/>
          <p:cNvSpPr/>
          <p:nvPr/>
        </p:nvSpPr>
        <p:spPr>
          <a:xfrm>
            <a:off x="2230691" y="2793122"/>
            <a:ext cx="1621936" cy="707886"/>
          </a:xfrm>
          <a:prstGeom prst="rect">
            <a:avLst/>
          </a:prstGeom>
        </p:spPr>
        <p:txBody>
          <a:bodyPr wrap="square">
            <a:spAutoFit/>
          </a:bodyPr>
          <a:lstStyle/>
          <a:p>
            <a:pPr algn="ctr"/>
            <a:r>
              <a:rPr lang="zh-CN" altLang="en-US" sz="3200" b="1" dirty="0" smtClean="0">
                <a:solidFill>
                  <a:srgbClr val="FF0000"/>
                </a:solidFill>
                <a:latin typeface="宋体"/>
                <a:ea typeface="宋体"/>
              </a:rPr>
              <a:t>①</a:t>
            </a:r>
            <a:r>
              <a:rPr lang="zh-CN" altLang="en-US" sz="4000" b="1" dirty="0" smtClean="0">
                <a:solidFill>
                  <a:srgbClr val="FF0000"/>
                </a:solidFill>
                <a:latin typeface="Times New Roman"/>
                <a:ea typeface="隶书" pitchFamily="49" charset="-122"/>
              </a:rPr>
              <a:t>含义</a:t>
            </a:r>
            <a:endParaRPr lang="zh-CN" altLang="en-US" sz="4000" dirty="0">
              <a:solidFill>
                <a:srgbClr val="FF0000"/>
              </a:solidFill>
              <a:latin typeface="Times New Roman"/>
            </a:endParaRPr>
          </a:p>
        </p:txBody>
      </p:sp>
      <p:grpSp>
        <p:nvGrpSpPr>
          <p:cNvPr id="87" name="Group 20"/>
          <p:cNvGrpSpPr>
            <a:grpSpLocks/>
          </p:cNvGrpSpPr>
          <p:nvPr/>
        </p:nvGrpSpPr>
        <p:grpSpPr bwMode="auto">
          <a:xfrm>
            <a:off x="-36511" y="3141787"/>
            <a:ext cx="1835151" cy="2480015"/>
            <a:chOff x="214" y="2082"/>
            <a:chExt cx="1322" cy="973"/>
          </a:xfrm>
        </p:grpSpPr>
        <p:grpSp>
          <p:nvGrpSpPr>
            <p:cNvPr id="88" name="Group 21"/>
            <p:cNvGrpSpPr>
              <a:grpSpLocks/>
            </p:cNvGrpSpPr>
            <p:nvPr/>
          </p:nvGrpSpPr>
          <p:grpSpPr bwMode="auto">
            <a:xfrm>
              <a:off x="384" y="2082"/>
              <a:ext cx="1008" cy="973"/>
              <a:chOff x="2457" y="2000"/>
              <a:chExt cx="901" cy="888"/>
            </a:xfrm>
          </p:grpSpPr>
          <p:pic>
            <p:nvPicPr>
              <p:cNvPr id="90" name="Picture 22" descr="circuler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2457" y="2000"/>
                <a:ext cx="901" cy="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Oval 23"/>
              <p:cNvSpPr>
                <a:spLocks noChangeArrowheads="1"/>
              </p:cNvSpPr>
              <p:nvPr/>
            </p:nvSpPr>
            <p:spPr bwMode="ltGray">
              <a:xfrm>
                <a:off x="2457" y="2000"/>
                <a:ext cx="895" cy="888"/>
              </a:xfrm>
              <a:prstGeom prst="ellipse">
                <a:avLst/>
              </a:prstGeom>
              <a:gradFill rotWithShape="1">
                <a:gsLst>
                  <a:gs pos="0">
                    <a:srgbClr val="F8F8F8">
                      <a:gamma/>
                      <a:shade val="26275"/>
                      <a:invGamma/>
                      <a:alpha val="89999"/>
                    </a:srgbClr>
                  </a:gs>
                  <a:gs pos="50000">
                    <a:srgbClr val="F8F8F8">
                      <a:alpha val="45000"/>
                    </a:srgbClr>
                  </a:gs>
                  <a:gs pos="100000">
                    <a:srgbClr val="F8F8F8">
                      <a:gamma/>
                      <a:shade val="26275"/>
                      <a:invGamma/>
                      <a:alpha val="89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lang="zh-CN" altLang="en-US" b="1">
                  <a:solidFill>
                    <a:srgbClr val="000000"/>
                  </a:solidFill>
                  <a:latin typeface="Arial" charset="0"/>
                </a:endParaRPr>
              </a:p>
            </p:txBody>
          </p:sp>
          <p:sp>
            <p:nvSpPr>
              <p:cNvPr id="92" name="Freeform 24"/>
              <p:cNvSpPr>
                <a:spLocks/>
              </p:cNvSpPr>
              <p:nvPr/>
            </p:nvSpPr>
            <p:spPr bwMode="ltGray">
              <a:xfrm>
                <a:off x="2550" y="2018"/>
                <a:ext cx="703" cy="308"/>
              </a:xfrm>
              <a:custGeom>
                <a:avLst/>
                <a:gdLst>
                  <a:gd name="T0" fmla="*/ 1 w 1321"/>
                  <a:gd name="T1" fmla="*/ 0 h 712"/>
                  <a:gd name="T2" fmla="*/ 1 w 1321"/>
                  <a:gd name="T3" fmla="*/ 0 h 712"/>
                  <a:gd name="T4" fmla="*/ 1 w 1321"/>
                  <a:gd name="T5" fmla="*/ 0 h 712"/>
                  <a:gd name="T6" fmla="*/ 1 w 1321"/>
                  <a:gd name="T7" fmla="*/ 0 h 712"/>
                  <a:gd name="T8" fmla="*/ 1 w 1321"/>
                  <a:gd name="T9" fmla="*/ 0 h 712"/>
                  <a:gd name="T10" fmla="*/ 1 w 1321"/>
                  <a:gd name="T11" fmla="*/ 0 h 712"/>
                  <a:gd name="T12" fmla="*/ 1 w 1321"/>
                  <a:gd name="T13" fmla="*/ 0 h 712"/>
                  <a:gd name="T14" fmla="*/ 1 w 1321"/>
                  <a:gd name="T15" fmla="*/ 0 h 712"/>
                  <a:gd name="T16" fmla="*/ 1 w 1321"/>
                  <a:gd name="T17" fmla="*/ 0 h 712"/>
                  <a:gd name="T18" fmla="*/ 1 w 1321"/>
                  <a:gd name="T19" fmla="*/ 0 h 712"/>
                  <a:gd name="T20" fmla="*/ 1 w 1321"/>
                  <a:gd name="T21" fmla="*/ 0 h 712"/>
                  <a:gd name="T22" fmla="*/ 1 w 1321"/>
                  <a:gd name="T23" fmla="*/ 0 h 712"/>
                  <a:gd name="T24" fmla="*/ 1 w 1321"/>
                  <a:gd name="T25" fmla="*/ 0 h 712"/>
                  <a:gd name="T26" fmla="*/ 1 w 1321"/>
                  <a:gd name="T27" fmla="*/ 0 h 712"/>
                  <a:gd name="T28" fmla="*/ 1 w 1321"/>
                  <a:gd name="T29" fmla="*/ 0 h 712"/>
                  <a:gd name="T30" fmla="*/ 1 w 1321"/>
                  <a:gd name="T31" fmla="*/ 0 h 712"/>
                  <a:gd name="T32" fmla="*/ 1 w 1321"/>
                  <a:gd name="T33" fmla="*/ 0 h 712"/>
                  <a:gd name="T34" fmla="*/ 1 w 1321"/>
                  <a:gd name="T35" fmla="*/ 0 h 712"/>
                  <a:gd name="T36" fmla="*/ 1 w 1321"/>
                  <a:gd name="T37" fmla="*/ 0 h 712"/>
                  <a:gd name="T38" fmla="*/ 1 w 1321"/>
                  <a:gd name="T39" fmla="*/ 0 h 712"/>
                  <a:gd name="T40" fmla="*/ 1 w 1321"/>
                  <a:gd name="T41" fmla="*/ 0 h 712"/>
                  <a:gd name="T42" fmla="*/ 1 w 1321"/>
                  <a:gd name="T43" fmla="*/ 0 h 712"/>
                  <a:gd name="T44" fmla="*/ 1 w 1321"/>
                  <a:gd name="T45" fmla="*/ 0 h 712"/>
                  <a:gd name="T46" fmla="*/ 1 w 1321"/>
                  <a:gd name="T47" fmla="*/ 0 h 712"/>
                  <a:gd name="T48" fmla="*/ 1 w 1321"/>
                  <a:gd name="T49" fmla="*/ 0 h 712"/>
                  <a:gd name="T50" fmla="*/ 1 w 1321"/>
                  <a:gd name="T51" fmla="*/ 0 h 712"/>
                  <a:gd name="T52" fmla="*/ 1 w 1321"/>
                  <a:gd name="T53" fmla="*/ 0 h 712"/>
                  <a:gd name="T54" fmla="*/ 1 w 1321"/>
                  <a:gd name="T55" fmla="*/ 0 h 712"/>
                  <a:gd name="T56" fmla="*/ 0 w 1321"/>
                  <a:gd name="T57" fmla="*/ 0 h 712"/>
                  <a:gd name="T58" fmla="*/ 0 w 1321"/>
                  <a:gd name="T59" fmla="*/ 0 h 712"/>
                  <a:gd name="T60" fmla="*/ 1 w 1321"/>
                  <a:gd name="T61" fmla="*/ 0 h 712"/>
                  <a:gd name="T62" fmla="*/ 1 w 1321"/>
                  <a:gd name="T63" fmla="*/ 0 h 712"/>
                  <a:gd name="T64" fmla="*/ 1 w 1321"/>
                  <a:gd name="T65" fmla="*/ 0 h 712"/>
                  <a:gd name="T66" fmla="*/ 1 w 1321"/>
                  <a:gd name="T67" fmla="*/ 0 h 712"/>
                  <a:gd name="T68" fmla="*/ 1 w 1321"/>
                  <a:gd name="T69" fmla="*/ 0 h 712"/>
                  <a:gd name="T70" fmla="*/ 1 w 1321"/>
                  <a:gd name="T71" fmla="*/ 0 h 712"/>
                  <a:gd name="T72" fmla="*/ 1 w 1321"/>
                  <a:gd name="T73" fmla="*/ 0 h 712"/>
                  <a:gd name="T74" fmla="*/ 1 w 1321"/>
                  <a:gd name="T75" fmla="*/ 0 h 712"/>
                  <a:gd name="T76" fmla="*/ 1 w 1321"/>
                  <a:gd name="T77" fmla="*/ 0 h 712"/>
                  <a:gd name="T78" fmla="*/ 1 w 1321"/>
                  <a:gd name="T79" fmla="*/ 0 h 712"/>
                  <a:gd name="T80" fmla="*/ 1 w 1321"/>
                  <a:gd name="T81" fmla="*/ 0 h 712"/>
                  <a:gd name="T82" fmla="*/ 1 w 1321"/>
                  <a:gd name="T83" fmla="*/ 0 h 712"/>
                  <a:gd name="T84" fmla="*/ 1 w 1321"/>
                  <a:gd name="T85" fmla="*/ 0 h 712"/>
                  <a:gd name="T86" fmla="*/ 1 w 1321"/>
                  <a:gd name="T87" fmla="*/ 0 h 712"/>
                  <a:gd name="T88" fmla="*/ 1 w 1321"/>
                  <a:gd name="T89" fmla="*/ 0 h 712"/>
                  <a:gd name="T90" fmla="*/ 1 w 1321"/>
                  <a:gd name="T91" fmla="*/ 0 h 712"/>
                  <a:gd name="T92" fmla="*/ 1 w 1321"/>
                  <a:gd name="T93" fmla="*/ 0 h 712"/>
                  <a:gd name="T94" fmla="*/ 1 w 1321"/>
                  <a:gd name="T95" fmla="*/ 0 h 712"/>
                  <a:gd name="T96" fmla="*/ 1 w 1321"/>
                  <a:gd name="T97" fmla="*/ 0 h 712"/>
                  <a:gd name="T98" fmla="*/ 1 w 1321"/>
                  <a:gd name="T99" fmla="*/ 0 h 712"/>
                  <a:gd name="T100" fmla="*/ 1 w 1321"/>
                  <a:gd name="T101" fmla="*/ 0 h 712"/>
                  <a:gd name="T102" fmla="*/ 1 w 1321"/>
                  <a:gd name="T103" fmla="*/ 0 h 712"/>
                  <a:gd name="T104" fmla="*/ 1 w 1321"/>
                  <a:gd name="T105" fmla="*/ 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DDDDDD"/>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fontAlgn="base">
                  <a:spcBef>
                    <a:spcPct val="0"/>
                  </a:spcBef>
                  <a:spcAft>
                    <a:spcPct val="0"/>
                  </a:spcAft>
                </a:pPr>
                <a:endParaRPr lang="zh-CN" altLang="en-US" b="1" smtClean="0">
                  <a:solidFill>
                    <a:srgbClr val="000000"/>
                  </a:solidFill>
                  <a:latin typeface="Arial" charset="0"/>
                </a:endParaRPr>
              </a:p>
            </p:txBody>
          </p:sp>
          <p:grpSp>
            <p:nvGrpSpPr>
              <p:cNvPr id="93" name="Group 25"/>
              <p:cNvGrpSpPr>
                <a:grpSpLocks/>
              </p:cNvGrpSpPr>
              <p:nvPr/>
            </p:nvGrpSpPr>
            <p:grpSpPr bwMode="auto">
              <a:xfrm rot="-1297425" flipH="1" flipV="1">
                <a:off x="2525" y="2693"/>
                <a:ext cx="781" cy="188"/>
                <a:chOff x="2532" y="1051"/>
                <a:chExt cx="893" cy="246"/>
              </a:xfrm>
            </p:grpSpPr>
            <p:grpSp>
              <p:nvGrpSpPr>
                <p:cNvPr id="94" name="Group 26"/>
                <p:cNvGrpSpPr>
                  <a:grpSpLocks/>
                </p:cNvGrpSpPr>
                <p:nvPr/>
              </p:nvGrpSpPr>
              <p:grpSpPr bwMode="auto">
                <a:xfrm>
                  <a:off x="2532" y="1051"/>
                  <a:ext cx="743" cy="185"/>
                  <a:chOff x="1565" y="2568"/>
                  <a:chExt cx="1118" cy="279"/>
                </a:xfrm>
              </p:grpSpPr>
              <p:sp>
                <p:nvSpPr>
                  <p:cNvPr id="100" name="AutoShape 27"/>
                  <p:cNvSpPr>
                    <a:spLocks noChangeArrowheads="1"/>
                  </p:cNvSpPr>
                  <p:nvPr/>
                </p:nvSpPr>
                <p:spPr bwMode="ltGray">
                  <a:xfrm rot="5263130">
                    <a:off x="1859" y="2274"/>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1800" b="1" smtClean="0">
                      <a:solidFill>
                        <a:srgbClr val="000000"/>
                      </a:solidFill>
                      <a:latin typeface="Arial" charset="0"/>
                    </a:endParaRPr>
                  </a:p>
                </p:txBody>
              </p:sp>
              <p:sp>
                <p:nvSpPr>
                  <p:cNvPr id="101" name="AutoShape 28"/>
                  <p:cNvSpPr>
                    <a:spLocks noChangeArrowheads="1"/>
                  </p:cNvSpPr>
                  <p:nvPr/>
                </p:nvSpPr>
                <p:spPr bwMode="ltGray">
                  <a:xfrm rot="6078281">
                    <a:off x="1995" y="2274"/>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1800" b="1" smtClean="0">
                      <a:solidFill>
                        <a:srgbClr val="000000"/>
                      </a:solidFill>
                      <a:latin typeface="Arial" charset="0"/>
                    </a:endParaRPr>
                  </a:p>
                </p:txBody>
              </p:sp>
              <p:sp>
                <p:nvSpPr>
                  <p:cNvPr id="102" name="AutoShape 29"/>
                  <p:cNvSpPr>
                    <a:spLocks noChangeArrowheads="1"/>
                  </p:cNvSpPr>
                  <p:nvPr/>
                </p:nvSpPr>
                <p:spPr bwMode="ltGray">
                  <a:xfrm rot="6373927">
                    <a:off x="2071" y="2296"/>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1800" b="1" smtClean="0">
                      <a:solidFill>
                        <a:srgbClr val="000000"/>
                      </a:solidFill>
                      <a:latin typeface="Arial" charset="0"/>
                    </a:endParaRPr>
                  </a:p>
                </p:txBody>
              </p:sp>
              <p:sp>
                <p:nvSpPr>
                  <p:cNvPr id="103" name="AutoShape 30"/>
                  <p:cNvSpPr>
                    <a:spLocks noChangeArrowheads="1"/>
                  </p:cNvSpPr>
                  <p:nvPr/>
                </p:nvSpPr>
                <p:spPr bwMode="ltGray">
                  <a:xfrm rot="6906312">
                    <a:off x="2161" y="2326"/>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1800" b="1" smtClean="0">
                      <a:solidFill>
                        <a:srgbClr val="000000"/>
                      </a:solidFill>
                      <a:latin typeface="Arial" charset="0"/>
                    </a:endParaRPr>
                  </a:p>
                </p:txBody>
              </p:sp>
            </p:grpSp>
            <p:grpSp>
              <p:nvGrpSpPr>
                <p:cNvPr id="95" name="Group 31"/>
                <p:cNvGrpSpPr>
                  <a:grpSpLocks/>
                </p:cNvGrpSpPr>
                <p:nvPr/>
              </p:nvGrpSpPr>
              <p:grpSpPr bwMode="auto">
                <a:xfrm rot="1353540">
                  <a:off x="2682" y="1111"/>
                  <a:ext cx="743" cy="186"/>
                  <a:chOff x="1565" y="2568"/>
                  <a:chExt cx="1118" cy="279"/>
                </a:xfrm>
              </p:grpSpPr>
              <p:sp>
                <p:nvSpPr>
                  <p:cNvPr id="96" name="AutoShape 32"/>
                  <p:cNvSpPr>
                    <a:spLocks noChangeArrowheads="1"/>
                  </p:cNvSpPr>
                  <p:nvPr/>
                </p:nvSpPr>
                <p:spPr bwMode="ltGray">
                  <a:xfrm rot="5263130">
                    <a:off x="1859" y="2274"/>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1800" b="1" smtClean="0">
                      <a:solidFill>
                        <a:srgbClr val="000000"/>
                      </a:solidFill>
                      <a:latin typeface="Arial" charset="0"/>
                    </a:endParaRPr>
                  </a:p>
                </p:txBody>
              </p:sp>
              <p:sp>
                <p:nvSpPr>
                  <p:cNvPr id="97" name="AutoShape 33"/>
                  <p:cNvSpPr>
                    <a:spLocks noChangeArrowheads="1"/>
                  </p:cNvSpPr>
                  <p:nvPr/>
                </p:nvSpPr>
                <p:spPr bwMode="ltGray">
                  <a:xfrm rot="6078281">
                    <a:off x="1995" y="2274"/>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1800" b="1" smtClean="0">
                      <a:solidFill>
                        <a:srgbClr val="000000"/>
                      </a:solidFill>
                      <a:latin typeface="Arial" charset="0"/>
                    </a:endParaRPr>
                  </a:p>
                </p:txBody>
              </p:sp>
              <p:sp>
                <p:nvSpPr>
                  <p:cNvPr id="98" name="AutoShape 34"/>
                  <p:cNvSpPr>
                    <a:spLocks noChangeArrowheads="1"/>
                  </p:cNvSpPr>
                  <p:nvPr/>
                </p:nvSpPr>
                <p:spPr bwMode="ltGray">
                  <a:xfrm rot="6373927">
                    <a:off x="2071" y="2296"/>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1800" b="1" smtClean="0">
                      <a:solidFill>
                        <a:srgbClr val="000000"/>
                      </a:solidFill>
                      <a:latin typeface="Arial" charset="0"/>
                    </a:endParaRPr>
                  </a:p>
                </p:txBody>
              </p:sp>
              <p:sp>
                <p:nvSpPr>
                  <p:cNvPr id="99" name="AutoShape 35"/>
                  <p:cNvSpPr>
                    <a:spLocks noChangeArrowheads="1"/>
                  </p:cNvSpPr>
                  <p:nvPr/>
                </p:nvSpPr>
                <p:spPr bwMode="ltGray">
                  <a:xfrm rot="6906312">
                    <a:off x="2161" y="2326"/>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1800" b="1" smtClean="0">
                      <a:solidFill>
                        <a:srgbClr val="000000"/>
                      </a:solidFill>
                      <a:latin typeface="Arial" charset="0"/>
                    </a:endParaRPr>
                  </a:p>
                </p:txBody>
              </p:sp>
            </p:grpSp>
          </p:grpSp>
        </p:grpSp>
        <p:sp>
          <p:nvSpPr>
            <p:cNvPr id="89" name="Rectangle 36"/>
            <p:cNvSpPr>
              <a:spLocks noChangeArrowheads="1"/>
            </p:cNvSpPr>
            <p:nvPr/>
          </p:nvSpPr>
          <p:spPr bwMode="auto">
            <a:xfrm>
              <a:off x="214" y="2266"/>
              <a:ext cx="1322"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defRPr/>
              </a:pPr>
              <a:r>
                <a:rPr lang="zh-CN" altLang="en-US" sz="3200" b="1" dirty="0" smtClean="0">
                  <a:solidFill>
                    <a:srgbClr val="000099"/>
                  </a:solidFill>
                  <a:effectLst>
                    <a:outerShdw blurRad="38100" dist="38100" dir="2700000" algn="tl">
                      <a:srgbClr val="C0C0C0"/>
                    </a:outerShdw>
                  </a:effectLst>
                  <a:latin typeface="Arial Black" pitchFamily="34" charset="0"/>
                  <a:ea typeface="华文隶书" pitchFamily="2" charset="-122"/>
                  <a:cs typeface="Arial" charset="0"/>
                </a:rPr>
                <a:t>生</a:t>
              </a:r>
              <a:endParaRPr lang="zh-CN" altLang="en-US" sz="3200" b="1" dirty="0">
                <a:solidFill>
                  <a:srgbClr val="000099"/>
                </a:solidFill>
                <a:effectLst>
                  <a:outerShdw blurRad="38100" dist="38100" dir="2700000" algn="tl">
                    <a:srgbClr val="C0C0C0"/>
                  </a:outerShdw>
                </a:effectLst>
                <a:latin typeface="Arial Black" pitchFamily="34" charset="0"/>
                <a:ea typeface="华文隶书" pitchFamily="2" charset="-122"/>
                <a:cs typeface="Arial" charset="0"/>
              </a:endParaRPr>
            </a:p>
            <a:p>
              <a:pPr algn="ctr" fontAlgn="base">
                <a:spcBef>
                  <a:spcPct val="0"/>
                </a:spcBef>
                <a:spcAft>
                  <a:spcPct val="0"/>
                </a:spcAft>
                <a:defRPr/>
              </a:pPr>
              <a:r>
                <a:rPr lang="zh-CN" altLang="en-US" sz="3200" b="1" dirty="0">
                  <a:solidFill>
                    <a:srgbClr val="000099"/>
                  </a:solidFill>
                  <a:effectLst>
                    <a:outerShdw blurRad="38100" dist="38100" dir="2700000" algn="tl">
                      <a:srgbClr val="C0C0C0"/>
                    </a:outerShdw>
                  </a:effectLst>
                  <a:latin typeface="Arial Black" pitchFamily="34" charset="0"/>
                  <a:ea typeface="华文隶书" pitchFamily="2" charset="-122"/>
                  <a:cs typeface="Arial" charset="0"/>
                </a:rPr>
                <a:t>产</a:t>
              </a:r>
            </a:p>
            <a:p>
              <a:pPr algn="ctr" fontAlgn="base">
                <a:spcBef>
                  <a:spcPct val="0"/>
                </a:spcBef>
                <a:spcAft>
                  <a:spcPct val="0"/>
                </a:spcAft>
                <a:defRPr/>
              </a:pPr>
              <a:r>
                <a:rPr lang="zh-CN" altLang="en-US" sz="3200" b="1" dirty="0">
                  <a:solidFill>
                    <a:srgbClr val="000099"/>
                  </a:solidFill>
                  <a:effectLst>
                    <a:outerShdw blurRad="38100" dist="38100" dir="2700000" algn="tl">
                      <a:srgbClr val="C0C0C0"/>
                    </a:outerShdw>
                  </a:effectLst>
                  <a:latin typeface="Arial Black" pitchFamily="34" charset="0"/>
                  <a:ea typeface="华文隶书" pitchFamily="2" charset="-122"/>
                  <a:cs typeface="Arial" charset="0"/>
                </a:rPr>
                <a:t>力</a:t>
              </a:r>
            </a:p>
          </p:txBody>
        </p:sp>
      </p:grpSp>
      <p:grpSp>
        <p:nvGrpSpPr>
          <p:cNvPr id="104" name="Group 42"/>
          <p:cNvGrpSpPr>
            <a:grpSpLocks/>
          </p:cNvGrpSpPr>
          <p:nvPr/>
        </p:nvGrpSpPr>
        <p:grpSpPr bwMode="auto">
          <a:xfrm>
            <a:off x="1517418" y="2571874"/>
            <a:ext cx="772531" cy="3594100"/>
            <a:chOff x="1156" y="1438"/>
            <a:chExt cx="740" cy="2264"/>
          </a:xfrm>
        </p:grpSpPr>
        <p:sp>
          <p:nvSpPr>
            <p:cNvPr id="105" name="Freeform 43"/>
            <p:cNvSpPr>
              <a:spLocks/>
            </p:cNvSpPr>
            <p:nvPr/>
          </p:nvSpPr>
          <p:spPr bwMode="gray">
            <a:xfrm rot="5400000" flipH="1">
              <a:off x="1164" y="2984"/>
              <a:ext cx="722" cy="714"/>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rgbClr val="000000">
                    <a:gamma/>
                    <a:tint val="0"/>
                    <a:invGamma/>
                    <a:alpha val="0"/>
                  </a:srgbClr>
                </a:gs>
                <a:gs pos="100000">
                  <a:srgbClr val="000000"/>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charset="0"/>
              </a:endParaRPr>
            </a:p>
          </p:txBody>
        </p:sp>
        <p:sp>
          <p:nvSpPr>
            <p:cNvPr id="106" name="Freeform 44"/>
            <p:cNvSpPr>
              <a:spLocks/>
            </p:cNvSpPr>
            <p:nvPr/>
          </p:nvSpPr>
          <p:spPr bwMode="gray">
            <a:xfrm rot="5400000">
              <a:off x="1163" y="1431"/>
              <a:ext cx="726" cy="740"/>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rgbClr val="000000">
                    <a:gamma/>
                    <a:tint val="0"/>
                    <a:invGamma/>
                    <a:alpha val="0"/>
                  </a:srgbClr>
                </a:gs>
                <a:gs pos="100000">
                  <a:srgbClr val="000000"/>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charset="0"/>
              </a:endParaRPr>
            </a:p>
          </p:txBody>
        </p:sp>
        <p:sp>
          <p:nvSpPr>
            <p:cNvPr id="107" name="Freeform 45"/>
            <p:cNvSpPr>
              <a:spLocks/>
            </p:cNvSpPr>
            <p:nvPr/>
          </p:nvSpPr>
          <p:spPr bwMode="gray">
            <a:xfrm rot="5400000" flipH="1">
              <a:off x="1380" y="1938"/>
              <a:ext cx="225" cy="673"/>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rgbClr val="000000">
                    <a:gamma/>
                    <a:tint val="0"/>
                    <a:invGamma/>
                    <a:alpha val="0"/>
                  </a:srgbClr>
                </a:gs>
                <a:gs pos="100000">
                  <a:srgbClr val="000000"/>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charset="0"/>
              </a:endParaRPr>
            </a:p>
          </p:txBody>
        </p:sp>
        <p:sp>
          <p:nvSpPr>
            <p:cNvPr id="108" name="Freeform 46"/>
            <p:cNvSpPr>
              <a:spLocks/>
            </p:cNvSpPr>
            <p:nvPr/>
          </p:nvSpPr>
          <p:spPr bwMode="gray">
            <a:xfrm rot="5400000" flipH="1">
              <a:off x="1435" y="2484"/>
              <a:ext cx="225" cy="673"/>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rgbClr val="000000">
                    <a:gamma/>
                    <a:tint val="0"/>
                    <a:invGamma/>
                    <a:alpha val="0"/>
                  </a:srgbClr>
                </a:gs>
                <a:gs pos="100000">
                  <a:srgbClr val="000000"/>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charset="0"/>
              </a:endParaRPr>
            </a:p>
          </p:txBody>
        </p:sp>
      </p:grpSp>
    </p:spTree>
    <p:extLst>
      <p:ext uri="{BB962C8B-B14F-4D97-AF65-F5344CB8AC3E}">
        <p14:creationId xmlns:p14="http://schemas.microsoft.com/office/powerpoint/2010/main" val="308040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wipe(right)">
                                      <p:cBhvr>
                                        <p:cTn id="7" dur="500"/>
                                        <p:tgtEl>
                                          <p:spTgt spid="104"/>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dissolve">
                                      <p:cBhvr>
                                        <p:cTn id="11"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Text Box 2"/>
          <p:cNvSpPr txBox="1">
            <a:spLocks noChangeArrowheads="1"/>
          </p:cNvSpPr>
          <p:nvPr/>
        </p:nvSpPr>
        <p:spPr bwMode="auto">
          <a:xfrm>
            <a:off x="899592" y="982469"/>
            <a:ext cx="75608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fontAlgn="base" hangingPunct="1">
              <a:spcBef>
                <a:spcPct val="50000"/>
              </a:spcBef>
              <a:spcAft>
                <a:spcPct val="0"/>
              </a:spcAft>
              <a:buClrTx/>
              <a:buSzTx/>
              <a:buFont typeface="Wingdings" pitchFamily="2" charset="2"/>
              <a:buNone/>
            </a:pPr>
            <a:r>
              <a:rPr kumimoji="0" lang="zh-CN" altLang="en-US" sz="3600" b="1" dirty="0" smtClean="0">
                <a:solidFill>
                  <a:srgbClr val="000000"/>
                </a:solidFill>
                <a:latin typeface="宋体"/>
                <a:ea typeface="宋体"/>
              </a:rPr>
              <a:t>（</a:t>
            </a:r>
            <a:r>
              <a:rPr kumimoji="0" lang="en-US" altLang="zh-CN" sz="3600" b="1" dirty="0" smtClean="0">
                <a:solidFill>
                  <a:srgbClr val="000000"/>
                </a:solidFill>
                <a:latin typeface="宋体"/>
                <a:ea typeface="宋体"/>
              </a:rPr>
              <a:t>2</a:t>
            </a:r>
            <a:r>
              <a:rPr kumimoji="0" lang="zh-CN" altLang="en-US" sz="3600" b="1" dirty="0" smtClean="0">
                <a:solidFill>
                  <a:srgbClr val="000000"/>
                </a:solidFill>
                <a:latin typeface="宋体"/>
                <a:ea typeface="宋体"/>
              </a:rPr>
              <a:t>）生产关系（</a:t>
            </a:r>
            <a:r>
              <a:rPr kumimoji="0" lang="en-US" altLang="zh-CN" sz="3600" b="1" dirty="0" smtClean="0">
                <a:solidFill>
                  <a:srgbClr val="000000"/>
                </a:solidFill>
                <a:latin typeface="宋体"/>
                <a:ea typeface="宋体"/>
              </a:rPr>
              <a:t>p.112</a:t>
            </a:r>
            <a:r>
              <a:rPr kumimoji="0" lang="zh-CN" altLang="en-US" sz="3600" b="1" dirty="0" smtClean="0">
                <a:solidFill>
                  <a:srgbClr val="000000"/>
                </a:solidFill>
                <a:latin typeface="宋体"/>
                <a:ea typeface="宋体"/>
              </a:rPr>
              <a:t>）</a:t>
            </a:r>
            <a:endParaRPr kumimoji="0" lang="zh-CN" altLang="en-US" sz="3600" b="1" dirty="0">
              <a:solidFill>
                <a:srgbClr val="000000"/>
              </a:solidFill>
              <a:latin typeface="宋体"/>
              <a:ea typeface="宋体"/>
            </a:endParaRPr>
          </a:p>
        </p:txBody>
      </p:sp>
      <p:grpSp>
        <p:nvGrpSpPr>
          <p:cNvPr id="44" name="组合 43"/>
          <p:cNvGrpSpPr/>
          <p:nvPr/>
        </p:nvGrpSpPr>
        <p:grpSpPr>
          <a:xfrm>
            <a:off x="2302695" y="2060848"/>
            <a:ext cx="6552728" cy="1448108"/>
            <a:chOff x="1403648" y="556983"/>
            <a:chExt cx="6696744" cy="1555582"/>
          </a:xfrm>
        </p:grpSpPr>
        <p:sp>
          <p:nvSpPr>
            <p:cNvPr id="45" name="圆角矩形 44"/>
            <p:cNvSpPr/>
            <p:nvPr/>
          </p:nvSpPr>
          <p:spPr>
            <a:xfrm flipH="1">
              <a:off x="1912463" y="701078"/>
              <a:ext cx="4866196" cy="1242354"/>
            </a:xfrm>
            <a:prstGeom prst="roundRect">
              <a:avLst>
                <a:gd name="adj" fmla="val 50000"/>
              </a:avLst>
            </a:prstGeom>
            <a:solidFill>
              <a:srgbClr val="E4E4E4"/>
            </a:solidFill>
            <a:ln w="25400" cap="flat" cmpd="sng" algn="ctr">
              <a:solidFill>
                <a:sysClr val="window" lastClr="FFFFFF">
                  <a:lumMod val="85000"/>
                </a:sysClr>
              </a:solidFill>
              <a:prstDash val="solid"/>
            </a:ln>
            <a:effectLst/>
          </p:spPr>
          <p:txBody>
            <a:bodyPr rtlCol="0" anchor="ctr"/>
            <a:lstStyle/>
            <a:p>
              <a:pPr algn="ctr">
                <a:defRPr/>
              </a:pPr>
              <a:endParaRPr lang="en-US" kern="0">
                <a:solidFill>
                  <a:sysClr val="window" lastClr="FFFFFF"/>
                </a:solidFill>
                <a:latin typeface="Calibri"/>
              </a:endParaRPr>
            </a:p>
          </p:txBody>
        </p:sp>
        <p:sp>
          <p:nvSpPr>
            <p:cNvPr id="46" name="圆角矩形 45"/>
            <p:cNvSpPr/>
            <p:nvPr/>
          </p:nvSpPr>
          <p:spPr>
            <a:xfrm flipH="1">
              <a:off x="1403648" y="561346"/>
              <a:ext cx="6696744" cy="1388990"/>
            </a:xfrm>
            <a:prstGeom prst="roundRect">
              <a:avLst>
                <a:gd name="adj" fmla="val 50000"/>
              </a:avLst>
            </a:prstGeom>
            <a:solidFill>
              <a:sysClr val="window" lastClr="FFFFFF">
                <a:lumMod val="95000"/>
              </a:sysClr>
            </a:solidFill>
            <a:ln w="25400" cap="flat" cmpd="sng" algn="ctr">
              <a:solidFill>
                <a:sysClr val="window" lastClr="FFFFFF"/>
              </a:solidFill>
              <a:prstDash val="solid"/>
            </a:ln>
            <a:effectLst>
              <a:outerShdw blurRad="50800" dist="38100" dir="5400000" algn="t" rotWithShape="0">
                <a:prstClr val="black">
                  <a:alpha val="40000"/>
                </a:prstClr>
              </a:outerShdw>
            </a:effectLst>
          </p:spPr>
          <p:txBody>
            <a:bodyPr rtlCol="0" anchor="ctr"/>
            <a:lstStyle/>
            <a:p>
              <a:pPr algn="ctr">
                <a:defRPr/>
              </a:pPr>
              <a:endParaRPr lang="en-US" kern="0">
                <a:solidFill>
                  <a:sysClr val="window" lastClr="FFFFFF"/>
                </a:solidFill>
                <a:latin typeface="Calibri"/>
              </a:endParaRPr>
            </a:p>
          </p:txBody>
        </p:sp>
        <p:sp>
          <p:nvSpPr>
            <p:cNvPr id="47" name="圆角矩形 46"/>
            <p:cNvSpPr/>
            <p:nvPr/>
          </p:nvSpPr>
          <p:spPr>
            <a:xfrm flipH="1">
              <a:off x="1403649" y="556983"/>
              <a:ext cx="1708795" cy="1423462"/>
            </a:xfrm>
            <a:prstGeom prst="roundRect">
              <a:avLst/>
            </a:prstGeom>
            <a:gradFill flip="none" rotWithShape="1">
              <a:gsLst>
                <a:gs pos="0">
                  <a:srgbClr val="BAEF11"/>
                </a:gs>
                <a:gs pos="72000">
                  <a:srgbClr val="58AF09"/>
                </a:gs>
              </a:gsLst>
              <a:path path="circle">
                <a:fillToRect l="50000" t="50000" r="50000" b="50000"/>
              </a:path>
              <a:tileRect/>
            </a:gradFill>
            <a:ln w="38100" cap="flat" cmpd="sng" algn="ctr">
              <a:solidFill>
                <a:srgbClr val="BAEF11"/>
              </a:solidFill>
              <a:prstDash val="solid"/>
            </a:ln>
            <a:effectLst/>
          </p:spPr>
          <p:txBody>
            <a:bodyPr rtlCol="0" anchor="ctr"/>
            <a:lstStyle/>
            <a:p>
              <a:pPr algn="ctr">
                <a:defRPr/>
              </a:pPr>
              <a:endParaRPr lang="en-US" kern="0">
                <a:solidFill>
                  <a:sysClr val="window" lastClr="FFFFFF"/>
                </a:solidFill>
                <a:latin typeface="Calibri"/>
              </a:endParaRPr>
            </a:p>
          </p:txBody>
        </p:sp>
        <p:sp>
          <p:nvSpPr>
            <p:cNvPr id="48" name="圆角矩形 47"/>
            <p:cNvSpPr/>
            <p:nvPr/>
          </p:nvSpPr>
          <p:spPr>
            <a:xfrm flipH="1">
              <a:off x="1449833" y="591456"/>
              <a:ext cx="1616427" cy="1346518"/>
            </a:xfrm>
            <a:prstGeom prst="roundRect">
              <a:avLst/>
            </a:prstGeom>
            <a:gradFill flip="none" rotWithShape="1">
              <a:gsLst>
                <a:gs pos="0">
                  <a:srgbClr val="BAEF11"/>
                </a:gs>
                <a:gs pos="72000">
                  <a:srgbClr val="58AF09"/>
                </a:gs>
              </a:gsLst>
              <a:path path="circle">
                <a:fillToRect l="50000" t="50000" r="50000" b="50000"/>
              </a:path>
              <a:tileRect/>
            </a:gradFill>
            <a:ln w="38100" cap="flat" cmpd="sng" algn="ctr">
              <a:solidFill>
                <a:srgbClr val="BAEF11"/>
              </a:solidFill>
              <a:prstDash val="solid"/>
            </a:ln>
            <a:effectLst/>
          </p:spPr>
          <p:txBody>
            <a:bodyPr rtlCol="0" anchor="ctr"/>
            <a:lstStyle/>
            <a:p>
              <a:pPr algn="ctr">
                <a:defRPr/>
              </a:pPr>
              <a:endParaRPr lang="en-US" kern="0">
                <a:solidFill>
                  <a:sysClr val="window" lastClr="FFFFFF"/>
                </a:solidFill>
                <a:latin typeface="Calibri"/>
              </a:endParaRPr>
            </a:p>
          </p:txBody>
        </p:sp>
        <p:sp>
          <p:nvSpPr>
            <p:cNvPr id="49" name="等腰三角形 48"/>
            <p:cNvSpPr/>
            <p:nvPr/>
          </p:nvSpPr>
          <p:spPr>
            <a:xfrm rot="5400000" flipH="1">
              <a:off x="3000717" y="1123970"/>
              <a:ext cx="504944" cy="281491"/>
            </a:xfrm>
            <a:prstGeom prst="triangle">
              <a:avLst/>
            </a:prstGeom>
            <a:gradFill flip="none" rotWithShape="1">
              <a:gsLst>
                <a:gs pos="0">
                  <a:srgbClr val="BAEF11"/>
                </a:gs>
                <a:gs pos="72000">
                  <a:srgbClr val="58AF09"/>
                </a:gs>
              </a:gsLst>
              <a:path path="circle">
                <a:fillToRect l="50000" t="50000" r="50000" b="50000"/>
              </a:path>
              <a:tileRect/>
            </a:gradFill>
            <a:ln w="38100" cap="flat" cmpd="sng" algn="ctr">
              <a:solidFill>
                <a:srgbClr val="BAEF11"/>
              </a:solidFill>
              <a:prstDash val="solid"/>
            </a:ln>
            <a:effectLst/>
          </p:spPr>
          <p:txBody>
            <a:bodyPr rtlCol="0" anchor="ctr"/>
            <a:lstStyle/>
            <a:p>
              <a:pPr algn="ctr">
                <a:defRPr/>
              </a:pPr>
              <a:endParaRPr lang="en-US" kern="0">
                <a:solidFill>
                  <a:sysClr val="window" lastClr="FFFFFF"/>
                </a:solidFill>
                <a:latin typeface="Calibri"/>
              </a:endParaRPr>
            </a:p>
          </p:txBody>
        </p:sp>
        <p:sp>
          <p:nvSpPr>
            <p:cNvPr id="50" name="等腰三角形 49"/>
            <p:cNvSpPr/>
            <p:nvPr/>
          </p:nvSpPr>
          <p:spPr>
            <a:xfrm rot="5400000" flipH="1">
              <a:off x="2985348" y="1151553"/>
              <a:ext cx="416788" cy="232347"/>
            </a:xfrm>
            <a:prstGeom prst="triangle">
              <a:avLst/>
            </a:prstGeom>
            <a:gradFill flip="none" rotWithShape="1">
              <a:gsLst>
                <a:gs pos="0">
                  <a:srgbClr val="BAEF11"/>
                </a:gs>
                <a:gs pos="72000">
                  <a:srgbClr val="58AF09"/>
                </a:gs>
              </a:gsLst>
              <a:path path="circle">
                <a:fillToRect l="50000" t="50000" r="50000" b="50000"/>
              </a:path>
              <a:tileRect/>
            </a:gradFill>
            <a:ln w="38100" cap="flat" cmpd="sng" algn="ctr">
              <a:solidFill>
                <a:srgbClr val="BAEF11"/>
              </a:solidFill>
              <a:prstDash val="solid"/>
            </a:ln>
            <a:effectLst/>
          </p:spPr>
          <p:txBody>
            <a:bodyPr rtlCol="0" anchor="ctr"/>
            <a:lstStyle/>
            <a:p>
              <a:pPr algn="ctr">
                <a:defRPr/>
              </a:pPr>
              <a:endParaRPr lang="en-US" kern="0">
                <a:solidFill>
                  <a:sysClr val="window" lastClr="FFFFFF"/>
                </a:solidFill>
                <a:latin typeface="Calibri"/>
              </a:endParaRPr>
            </a:p>
          </p:txBody>
        </p:sp>
        <p:sp>
          <p:nvSpPr>
            <p:cNvPr id="51" name="TextBox 50"/>
            <p:cNvSpPr txBox="1"/>
            <p:nvPr/>
          </p:nvSpPr>
          <p:spPr>
            <a:xfrm flipH="1">
              <a:off x="1573970" y="779350"/>
              <a:ext cx="1368152" cy="133321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defRPr/>
              </a:pPr>
              <a:endParaRPr lang="zh-CN" altLang="en-US" sz="6000" dirty="0">
                <a:solidFill>
                  <a:sysClr val="window" lastClr="FFFFFF"/>
                </a:solidFill>
                <a:effectLst>
                  <a:glow rad="228600">
                    <a:srgbClr val="9BBB59">
                      <a:satMod val="175000"/>
                      <a:alpha val="40000"/>
                    </a:srgbClr>
                  </a:glow>
                </a:effectLst>
                <a:latin typeface="Adidas Unity" pitchFamily="2" charset="0"/>
                <a:cs typeface="Times New Roman" pitchFamily="18" charset="0"/>
              </a:endParaRPr>
            </a:p>
          </p:txBody>
        </p:sp>
      </p:grpSp>
      <p:grpSp>
        <p:nvGrpSpPr>
          <p:cNvPr id="52" name="组合 51"/>
          <p:cNvGrpSpPr/>
          <p:nvPr/>
        </p:nvGrpSpPr>
        <p:grpSpPr>
          <a:xfrm>
            <a:off x="2296992" y="3796988"/>
            <a:ext cx="6558431" cy="1128171"/>
            <a:chOff x="1397820" y="2272509"/>
            <a:chExt cx="6702572" cy="1423462"/>
          </a:xfrm>
        </p:grpSpPr>
        <p:sp>
          <p:nvSpPr>
            <p:cNvPr id="53" name="圆角矩形 52"/>
            <p:cNvSpPr/>
            <p:nvPr/>
          </p:nvSpPr>
          <p:spPr>
            <a:xfrm flipH="1">
              <a:off x="1912463" y="2416604"/>
              <a:ext cx="4866196" cy="1242354"/>
            </a:xfrm>
            <a:prstGeom prst="roundRect">
              <a:avLst>
                <a:gd name="adj" fmla="val 50000"/>
              </a:avLst>
            </a:prstGeom>
            <a:solidFill>
              <a:srgbClr val="E4E4E4"/>
            </a:solidFill>
            <a:ln w="25400" cap="flat" cmpd="sng" algn="ctr">
              <a:solidFill>
                <a:sysClr val="window" lastClr="FFFFFF">
                  <a:lumMod val="85000"/>
                </a:sysClr>
              </a:solidFill>
              <a:prstDash val="solid"/>
            </a:ln>
            <a:effectLst/>
          </p:spPr>
          <p:txBody>
            <a:bodyPr rtlCol="0" anchor="ctr"/>
            <a:lstStyle/>
            <a:p>
              <a:pPr algn="ctr">
                <a:defRPr/>
              </a:pPr>
              <a:endParaRPr lang="en-US" kern="0">
                <a:solidFill>
                  <a:sysClr val="window" lastClr="FFFFFF"/>
                </a:solidFill>
                <a:latin typeface="Calibri"/>
              </a:endParaRPr>
            </a:p>
          </p:txBody>
        </p:sp>
        <p:sp>
          <p:nvSpPr>
            <p:cNvPr id="54" name="圆角矩形 53"/>
            <p:cNvSpPr/>
            <p:nvPr/>
          </p:nvSpPr>
          <p:spPr>
            <a:xfrm flipH="1">
              <a:off x="1403648" y="2276872"/>
              <a:ext cx="6696744" cy="1388990"/>
            </a:xfrm>
            <a:prstGeom prst="roundRect">
              <a:avLst>
                <a:gd name="adj" fmla="val 50000"/>
              </a:avLst>
            </a:prstGeom>
            <a:solidFill>
              <a:sysClr val="window" lastClr="FFFFFF">
                <a:lumMod val="95000"/>
              </a:sysClr>
            </a:solidFill>
            <a:ln w="25400" cap="flat" cmpd="sng" algn="ctr">
              <a:solidFill>
                <a:sysClr val="window" lastClr="FFFFFF"/>
              </a:solidFill>
              <a:prstDash val="solid"/>
            </a:ln>
            <a:effectLst>
              <a:outerShdw blurRad="50800" dist="38100" dir="5400000" algn="t" rotWithShape="0">
                <a:prstClr val="black">
                  <a:alpha val="40000"/>
                </a:prstClr>
              </a:outerShdw>
            </a:effectLst>
          </p:spPr>
          <p:txBody>
            <a:bodyPr rtlCol="0" anchor="ctr"/>
            <a:lstStyle/>
            <a:p>
              <a:pPr algn="ctr">
                <a:defRPr/>
              </a:pPr>
              <a:endParaRPr lang="en-US" kern="0">
                <a:solidFill>
                  <a:sysClr val="window" lastClr="FFFFFF"/>
                </a:solidFill>
                <a:latin typeface="Calibri"/>
              </a:endParaRPr>
            </a:p>
          </p:txBody>
        </p:sp>
        <p:sp>
          <p:nvSpPr>
            <p:cNvPr id="67" name="圆角矩形 66"/>
            <p:cNvSpPr/>
            <p:nvPr/>
          </p:nvSpPr>
          <p:spPr>
            <a:xfrm flipH="1">
              <a:off x="1403649" y="2272509"/>
              <a:ext cx="1708795" cy="1423462"/>
            </a:xfrm>
            <a:prstGeom prst="roundRect">
              <a:avLst/>
            </a:prstGeom>
            <a:gradFill flip="none" rotWithShape="1">
              <a:gsLst>
                <a:gs pos="0">
                  <a:srgbClr val="BAEF11"/>
                </a:gs>
                <a:gs pos="72000">
                  <a:srgbClr val="58AF09"/>
                </a:gs>
              </a:gsLst>
              <a:path path="circle">
                <a:fillToRect l="50000" t="50000" r="50000" b="50000"/>
              </a:path>
              <a:tileRect/>
            </a:gradFill>
            <a:ln w="38100" cap="flat" cmpd="sng" algn="ctr">
              <a:solidFill>
                <a:srgbClr val="BAEF11"/>
              </a:solidFill>
              <a:prstDash val="solid"/>
            </a:ln>
            <a:effectLst/>
          </p:spPr>
          <p:txBody>
            <a:bodyPr rtlCol="0" anchor="ctr"/>
            <a:lstStyle/>
            <a:p>
              <a:pPr algn="ctr">
                <a:defRPr/>
              </a:pPr>
              <a:endParaRPr lang="en-US" kern="0">
                <a:solidFill>
                  <a:sysClr val="window" lastClr="FFFFFF"/>
                </a:solidFill>
                <a:latin typeface="Calibri"/>
              </a:endParaRPr>
            </a:p>
          </p:txBody>
        </p:sp>
        <p:sp>
          <p:nvSpPr>
            <p:cNvPr id="68" name="圆角矩形 67"/>
            <p:cNvSpPr/>
            <p:nvPr/>
          </p:nvSpPr>
          <p:spPr>
            <a:xfrm flipH="1">
              <a:off x="1449833" y="2306982"/>
              <a:ext cx="1616427" cy="1346518"/>
            </a:xfrm>
            <a:prstGeom prst="roundRect">
              <a:avLst/>
            </a:prstGeom>
            <a:gradFill flip="none" rotWithShape="1">
              <a:gsLst>
                <a:gs pos="0">
                  <a:srgbClr val="BAEF11"/>
                </a:gs>
                <a:gs pos="72000">
                  <a:srgbClr val="58AF09"/>
                </a:gs>
              </a:gsLst>
              <a:path path="circle">
                <a:fillToRect l="50000" t="50000" r="50000" b="50000"/>
              </a:path>
              <a:tileRect/>
            </a:gradFill>
            <a:ln w="38100" cap="flat" cmpd="sng" algn="ctr">
              <a:solidFill>
                <a:srgbClr val="BAEF11"/>
              </a:solidFill>
              <a:prstDash val="solid"/>
            </a:ln>
            <a:effectLst/>
          </p:spPr>
          <p:txBody>
            <a:bodyPr rtlCol="0" anchor="ctr"/>
            <a:lstStyle/>
            <a:p>
              <a:pPr algn="ctr">
                <a:defRPr/>
              </a:pPr>
              <a:endParaRPr lang="en-US" kern="0">
                <a:solidFill>
                  <a:sysClr val="window" lastClr="FFFFFF"/>
                </a:solidFill>
                <a:latin typeface="Calibri"/>
              </a:endParaRPr>
            </a:p>
          </p:txBody>
        </p:sp>
        <p:sp>
          <p:nvSpPr>
            <p:cNvPr id="69" name="等腰三角形 68"/>
            <p:cNvSpPr/>
            <p:nvPr/>
          </p:nvSpPr>
          <p:spPr>
            <a:xfrm rot="5400000" flipH="1">
              <a:off x="3000717" y="2839496"/>
              <a:ext cx="504944" cy="281491"/>
            </a:xfrm>
            <a:prstGeom prst="triangle">
              <a:avLst/>
            </a:prstGeom>
            <a:gradFill flip="none" rotWithShape="1">
              <a:gsLst>
                <a:gs pos="0">
                  <a:srgbClr val="BAEF11"/>
                </a:gs>
                <a:gs pos="72000">
                  <a:srgbClr val="58AF09"/>
                </a:gs>
              </a:gsLst>
              <a:path path="circle">
                <a:fillToRect l="50000" t="50000" r="50000" b="50000"/>
              </a:path>
              <a:tileRect/>
            </a:gradFill>
            <a:ln w="38100" cap="flat" cmpd="sng" algn="ctr">
              <a:solidFill>
                <a:srgbClr val="BAEF11"/>
              </a:solidFill>
              <a:prstDash val="solid"/>
            </a:ln>
            <a:effectLst/>
          </p:spPr>
          <p:txBody>
            <a:bodyPr rtlCol="0" anchor="ctr"/>
            <a:lstStyle/>
            <a:p>
              <a:pPr algn="ctr">
                <a:defRPr/>
              </a:pPr>
              <a:endParaRPr lang="en-US" kern="0">
                <a:solidFill>
                  <a:sysClr val="window" lastClr="FFFFFF"/>
                </a:solidFill>
                <a:latin typeface="Calibri"/>
              </a:endParaRPr>
            </a:p>
          </p:txBody>
        </p:sp>
        <p:sp>
          <p:nvSpPr>
            <p:cNvPr id="70" name="等腰三角形 69"/>
            <p:cNvSpPr/>
            <p:nvPr/>
          </p:nvSpPr>
          <p:spPr>
            <a:xfrm rot="5400000" flipH="1">
              <a:off x="2985348" y="2867079"/>
              <a:ext cx="416788" cy="232347"/>
            </a:xfrm>
            <a:prstGeom prst="triangle">
              <a:avLst/>
            </a:prstGeom>
            <a:gradFill flip="none" rotWithShape="1">
              <a:gsLst>
                <a:gs pos="0">
                  <a:srgbClr val="BAEF11"/>
                </a:gs>
                <a:gs pos="72000">
                  <a:srgbClr val="58AF09"/>
                </a:gs>
              </a:gsLst>
              <a:path path="circle">
                <a:fillToRect l="50000" t="50000" r="50000" b="50000"/>
              </a:path>
              <a:tileRect/>
            </a:gradFill>
            <a:ln w="38100" cap="flat" cmpd="sng" algn="ctr">
              <a:solidFill>
                <a:srgbClr val="BAEF11"/>
              </a:solidFill>
              <a:prstDash val="solid"/>
            </a:ln>
            <a:effectLst/>
          </p:spPr>
          <p:txBody>
            <a:bodyPr rtlCol="0" anchor="ctr"/>
            <a:lstStyle/>
            <a:p>
              <a:pPr algn="ctr">
                <a:defRPr/>
              </a:pPr>
              <a:endParaRPr lang="en-US" kern="0">
                <a:solidFill>
                  <a:sysClr val="window" lastClr="FFFFFF"/>
                </a:solidFill>
                <a:latin typeface="Calibri"/>
              </a:endParaRPr>
            </a:p>
          </p:txBody>
        </p:sp>
        <p:sp>
          <p:nvSpPr>
            <p:cNvPr id="71" name="TextBox 70"/>
            <p:cNvSpPr txBox="1"/>
            <p:nvPr/>
          </p:nvSpPr>
          <p:spPr>
            <a:xfrm flipH="1">
              <a:off x="1397820" y="2635931"/>
              <a:ext cx="1714623" cy="737836"/>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defRPr/>
              </a:pPr>
              <a:r>
                <a:rPr lang="zh-CN" altLang="en-US" sz="3200" kern="1200" dirty="0" smtClean="0">
                  <a:solidFill>
                    <a:srgbClr val="FF0000"/>
                  </a:solidFill>
                  <a:latin typeface="宋体"/>
                  <a:ea typeface="宋体"/>
                </a:rPr>
                <a:t>②</a:t>
              </a:r>
              <a:r>
                <a:rPr lang="zh-CN" altLang="en-US" sz="4000" kern="1200" dirty="0" smtClean="0">
                  <a:solidFill>
                    <a:srgbClr val="FF0000"/>
                  </a:solidFill>
                  <a:latin typeface="Times New Roman"/>
                  <a:ea typeface="隶书" pitchFamily="49" charset="-122"/>
                </a:rPr>
                <a:t>要素</a:t>
              </a:r>
              <a:endParaRPr lang="zh-CN" altLang="en-US" sz="4000" kern="1200" dirty="0">
                <a:solidFill>
                  <a:srgbClr val="FF0000"/>
                </a:solidFill>
                <a:latin typeface="Times New Roman"/>
                <a:ea typeface="隶书" pitchFamily="49" charset="-122"/>
              </a:endParaRPr>
            </a:p>
          </p:txBody>
        </p:sp>
      </p:grpSp>
      <p:grpSp>
        <p:nvGrpSpPr>
          <p:cNvPr id="72" name="组合 71"/>
          <p:cNvGrpSpPr/>
          <p:nvPr/>
        </p:nvGrpSpPr>
        <p:grpSpPr>
          <a:xfrm>
            <a:off x="2302695" y="5407745"/>
            <a:ext cx="6552728" cy="1259202"/>
            <a:chOff x="1403648" y="556983"/>
            <a:chExt cx="6696744" cy="1423462"/>
          </a:xfrm>
        </p:grpSpPr>
        <p:sp>
          <p:nvSpPr>
            <p:cNvPr id="73" name="圆角矩形 72"/>
            <p:cNvSpPr/>
            <p:nvPr/>
          </p:nvSpPr>
          <p:spPr>
            <a:xfrm flipH="1">
              <a:off x="1912463" y="701078"/>
              <a:ext cx="4866196" cy="1242354"/>
            </a:xfrm>
            <a:prstGeom prst="roundRect">
              <a:avLst>
                <a:gd name="adj" fmla="val 50000"/>
              </a:avLst>
            </a:prstGeom>
            <a:solidFill>
              <a:srgbClr val="E4E4E4"/>
            </a:solidFill>
            <a:ln w="25400" cap="flat" cmpd="sng" algn="ctr">
              <a:solidFill>
                <a:sysClr val="window" lastClr="FFFFFF">
                  <a:lumMod val="85000"/>
                </a:sysClr>
              </a:solidFill>
              <a:prstDash val="solid"/>
            </a:ln>
            <a:effectLst/>
          </p:spPr>
          <p:txBody>
            <a:bodyPr rtlCol="0" anchor="ctr"/>
            <a:lstStyle/>
            <a:p>
              <a:pPr algn="ctr">
                <a:defRPr/>
              </a:pPr>
              <a:endParaRPr lang="en-US" kern="0">
                <a:solidFill>
                  <a:sysClr val="window" lastClr="FFFFFF"/>
                </a:solidFill>
                <a:latin typeface="Calibri"/>
              </a:endParaRPr>
            </a:p>
          </p:txBody>
        </p:sp>
        <p:sp>
          <p:nvSpPr>
            <p:cNvPr id="74" name="圆角矩形 73"/>
            <p:cNvSpPr/>
            <p:nvPr/>
          </p:nvSpPr>
          <p:spPr>
            <a:xfrm flipH="1">
              <a:off x="1403648" y="561346"/>
              <a:ext cx="6696744" cy="1388990"/>
            </a:xfrm>
            <a:prstGeom prst="roundRect">
              <a:avLst>
                <a:gd name="adj" fmla="val 50000"/>
              </a:avLst>
            </a:prstGeom>
            <a:solidFill>
              <a:sysClr val="window" lastClr="FFFFFF">
                <a:lumMod val="95000"/>
              </a:sysClr>
            </a:solidFill>
            <a:ln w="25400" cap="flat" cmpd="sng" algn="ctr">
              <a:solidFill>
                <a:sysClr val="window" lastClr="FFFFFF"/>
              </a:solidFill>
              <a:prstDash val="solid"/>
            </a:ln>
            <a:effectLst>
              <a:outerShdw blurRad="50800" dist="38100" dir="5400000" algn="t" rotWithShape="0">
                <a:prstClr val="black">
                  <a:alpha val="40000"/>
                </a:prstClr>
              </a:outerShdw>
            </a:effectLst>
          </p:spPr>
          <p:txBody>
            <a:bodyPr rtlCol="0" anchor="ctr"/>
            <a:lstStyle/>
            <a:p>
              <a:pPr algn="ctr">
                <a:defRPr/>
              </a:pPr>
              <a:endParaRPr lang="en-US" kern="0">
                <a:solidFill>
                  <a:sysClr val="window" lastClr="FFFFFF"/>
                </a:solidFill>
                <a:latin typeface="Calibri"/>
              </a:endParaRPr>
            </a:p>
          </p:txBody>
        </p:sp>
        <p:sp>
          <p:nvSpPr>
            <p:cNvPr id="75" name="圆角矩形 74"/>
            <p:cNvSpPr/>
            <p:nvPr/>
          </p:nvSpPr>
          <p:spPr>
            <a:xfrm flipH="1">
              <a:off x="1403649" y="556983"/>
              <a:ext cx="1708795" cy="1423462"/>
            </a:xfrm>
            <a:prstGeom prst="roundRect">
              <a:avLst/>
            </a:prstGeom>
            <a:gradFill flip="none" rotWithShape="1">
              <a:gsLst>
                <a:gs pos="0">
                  <a:srgbClr val="BAEF11"/>
                </a:gs>
                <a:gs pos="72000">
                  <a:srgbClr val="58AF09"/>
                </a:gs>
              </a:gsLst>
              <a:path path="circle">
                <a:fillToRect l="50000" t="50000" r="50000" b="50000"/>
              </a:path>
              <a:tileRect/>
            </a:gradFill>
            <a:ln w="38100" cap="flat" cmpd="sng" algn="ctr">
              <a:solidFill>
                <a:srgbClr val="BAEF11"/>
              </a:solidFill>
              <a:prstDash val="solid"/>
            </a:ln>
            <a:effectLst/>
          </p:spPr>
          <p:txBody>
            <a:bodyPr rtlCol="0" anchor="ctr"/>
            <a:lstStyle/>
            <a:p>
              <a:pPr algn="ctr">
                <a:defRPr/>
              </a:pPr>
              <a:endParaRPr lang="en-US" kern="0">
                <a:solidFill>
                  <a:sysClr val="window" lastClr="FFFFFF"/>
                </a:solidFill>
                <a:latin typeface="Calibri"/>
              </a:endParaRPr>
            </a:p>
          </p:txBody>
        </p:sp>
        <p:sp>
          <p:nvSpPr>
            <p:cNvPr id="76" name="圆角矩形 75"/>
            <p:cNvSpPr/>
            <p:nvPr/>
          </p:nvSpPr>
          <p:spPr>
            <a:xfrm flipH="1">
              <a:off x="1449833" y="591456"/>
              <a:ext cx="1616427" cy="1346518"/>
            </a:xfrm>
            <a:prstGeom prst="roundRect">
              <a:avLst/>
            </a:prstGeom>
            <a:gradFill flip="none" rotWithShape="1">
              <a:gsLst>
                <a:gs pos="0">
                  <a:srgbClr val="BAEF11"/>
                </a:gs>
                <a:gs pos="72000">
                  <a:srgbClr val="58AF09"/>
                </a:gs>
              </a:gsLst>
              <a:path path="circle">
                <a:fillToRect l="50000" t="50000" r="50000" b="50000"/>
              </a:path>
              <a:tileRect/>
            </a:gradFill>
            <a:ln w="38100" cap="flat" cmpd="sng" algn="ctr">
              <a:solidFill>
                <a:srgbClr val="BAEF11"/>
              </a:solidFill>
              <a:prstDash val="solid"/>
            </a:ln>
            <a:effectLst/>
          </p:spPr>
          <p:txBody>
            <a:bodyPr rtlCol="0" anchor="ctr"/>
            <a:lstStyle/>
            <a:p>
              <a:pPr algn="ctr">
                <a:defRPr/>
              </a:pPr>
              <a:endParaRPr lang="en-US" kern="0">
                <a:solidFill>
                  <a:sysClr val="window" lastClr="FFFFFF"/>
                </a:solidFill>
                <a:latin typeface="Calibri"/>
              </a:endParaRPr>
            </a:p>
          </p:txBody>
        </p:sp>
        <p:sp>
          <p:nvSpPr>
            <p:cNvPr id="77" name="等腰三角形 76"/>
            <p:cNvSpPr/>
            <p:nvPr/>
          </p:nvSpPr>
          <p:spPr>
            <a:xfrm rot="5400000" flipH="1">
              <a:off x="3000717" y="1123970"/>
              <a:ext cx="504944" cy="281491"/>
            </a:xfrm>
            <a:prstGeom prst="triangle">
              <a:avLst/>
            </a:prstGeom>
            <a:gradFill flip="none" rotWithShape="1">
              <a:gsLst>
                <a:gs pos="0">
                  <a:srgbClr val="BAEF11"/>
                </a:gs>
                <a:gs pos="72000">
                  <a:srgbClr val="58AF09"/>
                </a:gs>
              </a:gsLst>
              <a:path path="circle">
                <a:fillToRect l="50000" t="50000" r="50000" b="50000"/>
              </a:path>
              <a:tileRect/>
            </a:gradFill>
            <a:ln w="38100" cap="flat" cmpd="sng" algn="ctr">
              <a:solidFill>
                <a:srgbClr val="BAEF11"/>
              </a:solidFill>
              <a:prstDash val="solid"/>
            </a:ln>
            <a:effectLst/>
          </p:spPr>
          <p:txBody>
            <a:bodyPr rtlCol="0" anchor="ctr"/>
            <a:lstStyle/>
            <a:p>
              <a:pPr algn="ctr">
                <a:defRPr/>
              </a:pPr>
              <a:endParaRPr lang="en-US" kern="0">
                <a:solidFill>
                  <a:sysClr val="window" lastClr="FFFFFF"/>
                </a:solidFill>
                <a:latin typeface="Calibri"/>
              </a:endParaRPr>
            </a:p>
          </p:txBody>
        </p:sp>
        <p:sp>
          <p:nvSpPr>
            <p:cNvPr id="78" name="等腰三角形 77"/>
            <p:cNvSpPr/>
            <p:nvPr/>
          </p:nvSpPr>
          <p:spPr>
            <a:xfrm rot="5400000" flipH="1">
              <a:off x="2985348" y="1151553"/>
              <a:ext cx="416788" cy="232347"/>
            </a:xfrm>
            <a:prstGeom prst="triangle">
              <a:avLst/>
            </a:prstGeom>
            <a:gradFill flip="none" rotWithShape="1">
              <a:gsLst>
                <a:gs pos="0">
                  <a:srgbClr val="BAEF11"/>
                </a:gs>
                <a:gs pos="72000">
                  <a:srgbClr val="58AF09"/>
                </a:gs>
              </a:gsLst>
              <a:path path="circle">
                <a:fillToRect l="50000" t="50000" r="50000" b="50000"/>
              </a:path>
              <a:tileRect/>
            </a:gradFill>
            <a:ln w="38100" cap="flat" cmpd="sng" algn="ctr">
              <a:solidFill>
                <a:srgbClr val="BAEF11"/>
              </a:solidFill>
              <a:prstDash val="solid"/>
            </a:ln>
            <a:effectLst/>
          </p:spPr>
          <p:txBody>
            <a:bodyPr rtlCol="0" anchor="ctr"/>
            <a:lstStyle/>
            <a:p>
              <a:pPr algn="ctr">
                <a:defRPr/>
              </a:pPr>
              <a:endParaRPr lang="en-US" kern="0">
                <a:solidFill>
                  <a:sysClr val="window" lastClr="FFFFFF"/>
                </a:solidFill>
                <a:latin typeface="Calibri"/>
              </a:endParaRPr>
            </a:p>
          </p:txBody>
        </p:sp>
        <p:sp>
          <p:nvSpPr>
            <p:cNvPr id="79" name="TextBox 78"/>
            <p:cNvSpPr txBox="1"/>
            <p:nvPr/>
          </p:nvSpPr>
          <p:spPr>
            <a:xfrm flipH="1">
              <a:off x="1452140" y="996510"/>
              <a:ext cx="1656361" cy="66105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defRPr/>
              </a:pPr>
              <a:r>
                <a:rPr lang="zh-CN" altLang="en-US" sz="3200" kern="1200" dirty="0" smtClean="0">
                  <a:solidFill>
                    <a:srgbClr val="FF0000"/>
                  </a:solidFill>
                  <a:latin typeface="宋体"/>
                  <a:ea typeface="宋体"/>
                </a:rPr>
                <a:t>③</a:t>
              </a:r>
              <a:r>
                <a:rPr lang="zh-CN" altLang="en-US" sz="4000" kern="1200" dirty="0" smtClean="0">
                  <a:solidFill>
                    <a:srgbClr val="FF0000"/>
                  </a:solidFill>
                  <a:latin typeface="Times New Roman"/>
                  <a:ea typeface="隶书" pitchFamily="49" charset="-122"/>
                </a:rPr>
                <a:t>类型</a:t>
              </a:r>
              <a:endParaRPr lang="zh-CN" altLang="en-US" sz="4000" kern="1200" dirty="0">
                <a:solidFill>
                  <a:srgbClr val="FF0000"/>
                </a:solidFill>
                <a:latin typeface="Times New Roman"/>
                <a:ea typeface="隶书" pitchFamily="49" charset="-122"/>
              </a:endParaRPr>
            </a:p>
          </p:txBody>
        </p:sp>
      </p:grpSp>
      <p:sp>
        <p:nvSpPr>
          <p:cNvPr id="109" name="TextBox 108"/>
          <p:cNvSpPr txBox="1"/>
          <p:nvPr/>
        </p:nvSpPr>
        <p:spPr>
          <a:xfrm flipH="1">
            <a:off x="4185977" y="2229585"/>
            <a:ext cx="4817237" cy="997196"/>
          </a:xfrm>
          <a:prstGeom prst="rect">
            <a:avLst/>
          </a:prstGeom>
          <a:noFill/>
        </p:spPr>
        <p:txBody>
          <a:bodyPr wrap="square" rtlCol="0">
            <a:spAutoFit/>
          </a:bodyPr>
          <a:lstStyle/>
          <a:p>
            <a:pPr fontAlgn="base">
              <a:lnSpc>
                <a:spcPct val="70000"/>
              </a:lnSpc>
              <a:spcBef>
                <a:spcPct val="0"/>
              </a:spcBef>
              <a:spcAft>
                <a:spcPct val="0"/>
              </a:spcAft>
            </a:pPr>
            <a:r>
              <a:rPr lang="zh-CN" altLang="en-US" sz="2800" b="1" dirty="0">
                <a:ea typeface="隶书" pitchFamily="49" charset="-122"/>
              </a:rPr>
              <a:t>生产关系是</a:t>
            </a:r>
            <a:r>
              <a:rPr lang="zh-CN" altLang="en-US" sz="2800" b="1" dirty="0" smtClean="0">
                <a:ea typeface="隶书" pitchFamily="49" charset="-122"/>
              </a:rPr>
              <a:t>人们在改造自然的过程中结成的人与人之间的经济</a:t>
            </a:r>
            <a:r>
              <a:rPr lang="zh-CN" altLang="en-US" sz="2800" b="1" dirty="0">
                <a:ea typeface="隶书" pitchFamily="49" charset="-122"/>
              </a:rPr>
              <a:t>关系。</a:t>
            </a:r>
          </a:p>
        </p:txBody>
      </p:sp>
      <p:sp>
        <p:nvSpPr>
          <p:cNvPr id="110" name="TextBox 109"/>
          <p:cNvSpPr txBox="1"/>
          <p:nvPr/>
        </p:nvSpPr>
        <p:spPr>
          <a:xfrm flipH="1">
            <a:off x="4185976" y="4029569"/>
            <a:ext cx="4817238" cy="695575"/>
          </a:xfrm>
          <a:prstGeom prst="rect">
            <a:avLst/>
          </a:prstGeom>
          <a:noFill/>
        </p:spPr>
        <p:txBody>
          <a:bodyPr wrap="square" rtlCol="0">
            <a:spAutoFit/>
          </a:bodyPr>
          <a:lstStyle/>
          <a:p>
            <a:pPr fontAlgn="base">
              <a:lnSpc>
                <a:spcPct val="70000"/>
              </a:lnSpc>
              <a:spcBef>
                <a:spcPct val="50000"/>
              </a:spcBef>
              <a:spcAft>
                <a:spcPct val="0"/>
              </a:spcAft>
            </a:pPr>
            <a:r>
              <a:rPr lang="zh-CN" altLang="en-US" sz="2800" b="1" dirty="0" smtClean="0">
                <a:ea typeface="隶书" pitchFamily="49" charset="-122"/>
              </a:rPr>
              <a:t>所有制关系、相互关系和分配</a:t>
            </a:r>
            <a:r>
              <a:rPr lang="zh-CN" altLang="en-US" sz="2800" b="1" dirty="0">
                <a:ea typeface="隶书" pitchFamily="49" charset="-122"/>
              </a:rPr>
              <a:t>关系。</a:t>
            </a:r>
          </a:p>
        </p:txBody>
      </p:sp>
      <p:sp>
        <p:nvSpPr>
          <p:cNvPr id="111" name="TextBox 110"/>
          <p:cNvSpPr txBox="1"/>
          <p:nvPr/>
        </p:nvSpPr>
        <p:spPr>
          <a:xfrm flipH="1">
            <a:off x="4185979" y="5733256"/>
            <a:ext cx="4490477" cy="523220"/>
          </a:xfrm>
          <a:prstGeom prst="rect">
            <a:avLst/>
          </a:prstGeom>
          <a:noFill/>
        </p:spPr>
        <p:txBody>
          <a:bodyPr wrap="square" rtlCol="0">
            <a:spAutoFit/>
          </a:bodyPr>
          <a:lstStyle/>
          <a:p>
            <a:pPr>
              <a:defRPr/>
            </a:pPr>
            <a:r>
              <a:rPr lang="zh-CN" altLang="en-US" sz="2800" b="1" dirty="0">
                <a:ea typeface="隶书" pitchFamily="49" charset="-122"/>
              </a:rPr>
              <a:t>公有制、私有制</a:t>
            </a:r>
          </a:p>
        </p:txBody>
      </p:sp>
      <p:sp>
        <p:nvSpPr>
          <p:cNvPr id="112" name="矩形 111"/>
          <p:cNvSpPr/>
          <p:nvPr/>
        </p:nvSpPr>
        <p:spPr>
          <a:xfrm>
            <a:off x="2302698" y="2356828"/>
            <a:ext cx="1621936" cy="707886"/>
          </a:xfrm>
          <a:prstGeom prst="rect">
            <a:avLst/>
          </a:prstGeom>
        </p:spPr>
        <p:txBody>
          <a:bodyPr wrap="square">
            <a:spAutoFit/>
          </a:bodyPr>
          <a:lstStyle/>
          <a:p>
            <a:pPr algn="ctr"/>
            <a:r>
              <a:rPr lang="zh-CN" altLang="en-US" sz="3200" b="1" dirty="0" smtClean="0">
                <a:solidFill>
                  <a:srgbClr val="FF0000"/>
                </a:solidFill>
                <a:latin typeface="宋体"/>
                <a:ea typeface="宋体"/>
              </a:rPr>
              <a:t>①</a:t>
            </a:r>
            <a:r>
              <a:rPr lang="zh-CN" altLang="en-US" sz="4000" b="1" dirty="0" smtClean="0">
                <a:solidFill>
                  <a:srgbClr val="FF0000"/>
                </a:solidFill>
                <a:ea typeface="隶书" pitchFamily="49" charset="-122"/>
              </a:rPr>
              <a:t>含义</a:t>
            </a:r>
            <a:endParaRPr lang="zh-CN" altLang="en-US" sz="4000" dirty="0">
              <a:solidFill>
                <a:srgbClr val="000000"/>
              </a:solidFill>
            </a:endParaRPr>
          </a:p>
        </p:txBody>
      </p:sp>
      <p:grpSp>
        <p:nvGrpSpPr>
          <p:cNvPr id="113" name="Group 20"/>
          <p:cNvGrpSpPr>
            <a:grpSpLocks/>
          </p:cNvGrpSpPr>
          <p:nvPr/>
        </p:nvGrpSpPr>
        <p:grpSpPr bwMode="auto">
          <a:xfrm>
            <a:off x="35496" y="3149735"/>
            <a:ext cx="1835151" cy="2480015"/>
            <a:chOff x="214" y="2082"/>
            <a:chExt cx="1322" cy="973"/>
          </a:xfrm>
        </p:grpSpPr>
        <p:grpSp>
          <p:nvGrpSpPr>
            <p:cNvPr id="114" name="Group 21"/>
            <p:cNvGrpSpPr>
              <a:grpSpLocks/>
            </p:cNvGrpSpPr>
            <p:nvPr/>
          </p:nvGrpSpPr>
          <p:grpSpPr bwMode="auto">
            <a:xfrm>
              <a:off x="384" y="2082"/>
              <a:ext cx="1008" cy="973"/>
              <a:chOff x="2457" y="2000"/>
              <a:chExt cx="901" cy="888"/>
            </a:xfrm>
          </p:grpSpPr>
          <p:pic>
            <p:nvPicPr>
              <p:cNvPr id="116" name="Picture 22" descr="circuler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2457" y="2000"/>
                <a:ext cx="901" cy="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 name="Oval 23"/>
              <p:cNvSpPr>
                <a:spLocks noChangeArrowheads="1"/>
              </p:cNvSpPr>
              <p:nvPr/>
            </p:nvSpPr>
            <p:spPr bwMode="ltGray">
              <a:xfrm>
                <a:off x="2457" y="2000"/>
                <a:ext cx="895" cy="888"/>
              </a:xfrm>
              <a:prstGeom prst="ellipse">
                <a:avLst/>
              </a:prstGeom>
              <a:gradFill rotWithShape="1">
                <a:gsLst>
                  <a:gs pos="0">
                    <a:srgbClr val="F8F8F8">
                      <a:gamma/>
                      <a:shade val="26275"/>
                      <a:invGamma/>
                      <a:alpha val="89999"/>
                    </a:srgbClr>
                  </a:gs>
                  <a:gs pos="50000">
                    <a:srgbClr val="F8F8F8">
                      <a:alpha val="45000"/>
                    </a:srgbClr>
                  </a:gs>
                  <a:gs pos="100000">
                    <a:srgbClr val="F8F8F8">
                      <a:gamma/>
                      <a:shade val="26275"/>
                      <a:invGamma/>
                      <a:alpha val="89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lang="zh-CN" altLang="en-US" b="1">
                  <a:solidFill>
                    <a:srgbClr val="000000"/>
                  </a:solidFill>
                  <a:latin typeface="Arial" charset="0"/>
                </a:endParaRPr>
              </a:p>
            </p:txBody>
          </p:sp>
          <p:sp>
            <p:nvSpPr>
              <p:cNvPr id="118" name="Freeform 24"/>
              <p:cNvSpPr>
                <a:spLocks/>
              </p:cNvSpPr>
              <p:nvPr/>
            </p:nvSpPr>
            <p:spPr bwMode="ltGray">
              <a:xfrm>
                <a:off x="2550" y="2018"/>
                <a:ext cx="703" cy="308"/>
              </a:xfrm>
              <a:custGeom>
                <a:avLst/>
                <a:gdLst>
                  <a:gd name="T0" fmla="*/ 1 w 1321"/>
                  <a:gd name="T1" fmla="*/ 0 h 712"/>
                  <a:gd name="T2" fmla="*/ 1 w 1321"/>
                  <a:gd name="T3" fmla="*/ 0 h 712"/>
                  <a:gd name="T4" fmla="*/ 1 w 1321"/>
                  <a:gd name="T5" fmla="*/ 0 h 712"/>
                  <a:gd name="T6" fmla="*/ 1 w 1321"/>
                  <a:gd name="T7" fmla="*/ 0 h 712"/>
                  <a:gd name="T8" fmla="*/ 1 w 1321"/>
                  <a:gd name="T9" fmla="*/ 0 h 712"/>
                  <a:gd name="T10" fmla="*/ 1 w 1321"/>
                  <a:gd name="T11" fmla="*/ 0 h 712"/>
                  <a:gd name="T12" fmla="*/ 1 w 1321"/>
                  <a:gd name="T13" fmla="*/ 0 h 712"/>
                  <a:gd name="T14" fmla="*/ 1 w 1321"/>
                  <a:gd name="T15" fmla="*/ 0 h 712"/>
                  <a:gd name="T16" fmla="*/ 1 w 1321"/>
                  <a:gd name="T17" fmla="*/ 0 h 712"/>
                  <a:gd name="T18" fmla="*/ 1 w 1321"/>
                  <a:gd name="T19" fmla="*/ 0 h 712"/>
                  <a:gd name="T20" fmla="*/ 1 w 1321"/>
                  <a:gd name="T21" fmla="*/ 0 h 712"/>
                  <a:gd name="T22" fmla="*/ 1 w 1321"/>
                  <a:gd name="T23" fmla="*/ 0 h 712"/>
                  <a:gd name="T24" fmla="*/ 1 w 1321"/>
                  <a:gd name="T25" fmla="*/ 0 h 712"/>
                  <a:gd name="T26" fmla="*/ 1 w 1321"/>
                  <a:gd name="T27" fmla="*/ 0 h 712"/>
                  <a:gd name="T28" fmla="*/ 1 w 1321"/>
                  <a:gd name="T29" fmla="*/ 0 h 712"/>
                  <a:gd name="T30" fmla="*/ 1 w 1321"/>
                  <a:gd name="T31" fmla="*/ 0 h 712"/>
                  <a:gd name="T32" fmla="*/ 1 w 1321"/>
                  <a:gd name="T33" fmla="*/ 0 h 712"/>
                  <a:gd name="T34" fmla="*/ 1 w 1321"/>
                  <a:gd name="T35" fmla="*/ 0 h 712"/>
                  <a:gd name="T36" fmla="*/ 1 w 1321"/>
                  <a:gd name="T37" fmla="*/ 0 h 712"/>
                  <a:gd name="T38" fmla="*/ 1 w 1321"/>
                  <a:gd name="T39" fmla="*/ 0 h 712"/>
                  <a:gd name="T40" fmla="*/ 1 w 1321"/>
                  <a:gd name="T41" fmla="*/ 0 h 712"/>
                  <a:gd name="T42" fmla="*/ 1 w 1321"/>
                  <a:gd name="T43" fmla="*/ 0 h 712"/>
                  <a:gd name="T44" fmla="*/ 1 w 1321"/>
                  <a:gd name="T45" fmla="*/ 0 h 712"/>
                  <a:gd name="T46" fmla="*/ 1 w 1321"/>
                  <a:gd name="T47" fmla="*/ 0 h 712"/>
                  <a:gd name="T48" fmla="*/ 1 w 1321"/>
                  <a:gd name="T49" fmla="*/ 0 h 712"/>
                  <a:gd name="T50" fmla="*/ 1 w 1321"/>
                  <a:gd name="T51" fmla="*/ 0 h 712"/>
                  <a:gd name="T52" fmla="*/ 1 w 1321"/>
                  <a:gd name="T53" fmla="*/ 0 h 712"/>
                  <a:gd name="T54" fmla="*/ 1 w 1321"/>
                  <a:gd name="T55" fmla="*/ 0 h 712"/>
                  <a:gd name="T56" fmla="*/ 0 w 1321"/>
                  <a:gd name="T57" fmla="*/ 0 h 712"/>
                  <a:gd name="T58" fmla="*/ 0 w 1321"/>
                  <a:gd name="T59" fmla="*/ 0 h 712"/>
                  <a:gd name="T60" fmla="*/ 1 w 1321"/>
                  <a:gd name="T61" fmla="*/ 0 h 712"/>
                  <a:gd name="T62" fmla="*/ 1 w 1321"/>
                  <a:gd name="T63" fmla="*/ 0 h 712"/>
                  <a:gd name="T64" fmla="*/ 1 w 1321"/>
                  <a:gd name="T65" fmla="*/ 0 h 712"/>
                  <a:gd name="T66" fmla="*/ 1 w 1321"/>
                  <a:gd name="T67" fmla="*/ 0 h 712"/>
                  <a:gd name="T68" fmla="*/ 1 w 1321"/>
                  <a:gd name="T69" fmla="*/ 0 h 712"/>
                  <a:gd name="T70" fmla="*/ 1 w 1321"/>
                  <a:gd name="T71" fmla="*/ 0 h 712"/>
                  <a:gd name="T72" fmla="*/ 1 w 1321"/>
                  <a:gd name="T73" fmla="*/ 0 h 712"/>
                  <a:gd name="T74" fmla="*/ 1 w 1321"/>
                  <a:gd name="T75" fmla="*/ 0 h 712"/>
                  <a:gd name="T76" fmla="*/ 1 w 1321"/>
                  <a:gd name="T77" fmla="*/ 0 h 712"/>
                  <a:gd name="T78" fmla="*/ 1 w 1321"/>
                  <a:gd name="T79" fmla="*/ 0 h 712"/>
                  <a:gd name="T80" fmla="*/ 1 w 1321"/>
                  <a:gd name="T81" fmla="*/ 0 h 712"/>
                  <a:gd name="T82" fmla="*/ 1 w 1321"/>
                  <a:gd name="T83" fmla="*/ 0 h 712"/>
                  <a:gd name="T84" fmla="*/ 1 w 1321"/>
                  <a:gd name="T85" fmla="*/ 0 h 712"/>
                  <a:gd name="T86" fmla="*/ 1 w 1321"/>
                  <a:gd name="T87" fmla="*/ 0 h 712"/>
                  <a:gd name="T88" fmla="*/ 1 w 1321"/>
                  <a:gd name="T89" fmla="*/ 0 h 712"/>
                  <a:gd name="T90" fmla="*/ 1 w 1321"/>
                  <a:gd name="T91" fmla="*/ 0 h 712"/>
                  <a:gd name="T92" fmla="*/ 1 w 1321"/>
                  <a:gd name="T93" fmla="*/ 0 h 712"/>
                  <a:gd name="T94" fmla="*/ 1 w 1321"/>
                  <a:gd name="T95" fmla="*/ 0 h 712"/>
                  <a:gd name="T96" fmla="*/ 1 w 1321"/>
                  <a:gd name="T97" fmla="*/ 0 h 712"/>
                  <a:gd name="T98" fmla="*/ 1 w 1321"/>
                  <a:gd name="T99" fmla="*/ 0 h 712"/>
                  <a:gd name="T100" fmla="*/ 1 w 1321"/>
                  <a:gd name="T101" fmla="*/ 0 h 712"/>
                  <a:gd name="T102" fmla="*/ 1 w 1321"/>
                  <a:gd name="T103" fmla="*/ 0 h 712"/>
                  <a:gd name="T104" fmla="*/ 1 w 1321"/>
                  <a:gd name="T105" fmla="*/ 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DDDDDD"/>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fontAlgn="base">
                  <a:spcBef>
                    <a:spcPct val="0"/>
                  </a:spcBef>
                  <a:spcAft>
                    <a:spcPct val="0"/>
                  </a:spcAft>
                </a:pPr>
                <a:endParaRPr lang="zh-CN" altLang="en-US" b="1" smtClean="0">
                  <a:solidFill>
                    <a:srgbClr val="000000"/>
                  </a:solidFill>
                  <a:latin typeface="Arial" charset="0"/>
                </a:endParaRPr>
              </a:p>
            </p:txBody>
          </p:sp>
          <p:grpSp>
            <p:nvGrpSpPr>
              <p:cNvPr id="119" name="Group 25"/>
              <p:cNvGrpSpPr>
                <a:grpSpLocks/>
              </p:cNvGrpSpPr>
              <p:nvPr/>
            </p:nvGrpSpPr>
            <p:grpSpPr bwMode="auto">
              <a:xfrm rot="-1297425" flipH="1" flipV="1">
                <a:off x="2525" y="2693"/>
                <a:ext cx="781" cy="188"/>
                <a:chOff x="2532" y="1051"/>
                <a:chExt cx="893" cy="246"/>
              </a:xfrm>
            </p:grpSpPr>
            <p:grpSp>
              <p:nvGrpSpPr>
                <p:cNvPr id="120" name="Group 26"/>
                <p:cNvGrpSpPr>
                  <a:grpSpLocks/>
                </p:cNvGrpSpPr>
                <p:nvPr/>
              </p:nvGrpSpPr>
              <p:grpSpPr bwMode="auto">
                <a:xfrm>
                  <a:off x="2532" y="1051"/>
                  <a:ext cx="743" cy="185"/>
                  <a:chOff x="1565" y="2568"/>
                  <a:chExt cx="1118" cy="279"/>
                </a:xfrm>
              </p:grpSpPr>
              <p:sp>
                <p:nvSpPr>
                  <p:cNvPr id="126" name="AutoShape 27"/>
                  <p:cNvSpPr>
                    <a:spLocks noChangeArrowheads="1"/>
                  </p:cNvSpPr>
                  <p:nvPr/>
                </p:nvSpPr>
                <p:spPr bwMode="ltGray">
                  <a:xfrm rot="5263130">
                    <a:off x="1859" y="2274"/>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1800" b="1" smtClean="0">
                      <a:solidFill>
                        <a:srgbClr val="000000"/>
                      </a:solidFill>
                      <a:latin typeface="Arial" charset="0"/>
                    </a:endParaRPr>
                  </a:p>
                </p:txBody>
              </p:sp>
              <p:sp>
                <p:nvSpPr>
                  <p:cNvPr id="127" name="AutoShape 28"/>
                  <p:cNvSpPr>
                    <a:spLocks noChangeArrowheads="1"/>
                  </p:cNvSpPr>
                  <p:nvPr/>
                </p:nvSpPr>
                <p:spPr bwMode="ltGray">
                  <a:xfrm rot="6078281">
                    <a:off x="1995" y="2274"/>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1800" b="1" smtClean="0">
                      <a:solidFill>
                        <a:srgbClr val="000000"/>
                      </a:solidFill>
                      <a:latin typeface="Arial" charset="0"/>
                    </a:endParaRPr>
                  </a:p>
                </p:txBody>
              </p:sp>
              <p:sp>
                <p:nvSpPr>
                  <p:cNvPr id="128" name="AutoShape 29"/>
                  <p:cNvSpPr>
                    <a:spLocks noChangeArrowheads="1"/>
                  </p:cNvSpPr>
                  <p:nvPr/>
                </p:nvSpPr>
                <p:spPr bwMode="ltGray">
                  <a:xfrm rot="6373927">
                    <a:off x="2071" y="2296"/>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1800" b="1" smtClean="0">
                      <a:solidFill>
                        <a:srgbClr val="000000"/>
                      </a:solidFill>
                      <a:latin typeface="Arial" charset="0"/>
                    </a:endParaRPr>
                  </a:p>
                </p:txBody>
              </p:sp>
              <p:sp>
                <p:nvSpPr>
                  <p:cNvPr id="129" name="AutoShape 30"/>
                  <p:cNvSpPr>
                    <a:spLocks noChangeArrowheads="1"/>
                  </p:cNvSpPr>
                  <p:nvPr/>
                </p:nvSpPr>
                <p:spPr bwMode="ltGray">
                  <a:xfrm rot="6906312">
                    <a:off x="2161" y="2326"/>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1800" b="1" smtClean="0">
                      <a:solidFill>
                        <a:srgbClr val="000000"/>
                      </a:solidFill>
                      <a:latin typeface="Arial" charset="0"/>
                    </a:endParaRPr>
                  </a:p>
                </p:txBody>
              </p:sp>
            </p:grpSp>
            <p:grpSp>
              <p:nvGrpSpPr>
                <p:cNvPr id="121" name="Group 31"/>
                <p:cNvGrpSpPr>
                  <a:grpSpLocks/>
                </p:cNvGrpSpPr>
                <p:nvPr/>
              </p:nvGrpSpPr>
              <p:grpSpPr bwMode="auto">
                <a:xfrm rot="1353540">
                  <a:off x="2682" y="1111"/>
                  <a:ext cx="743" cy="186"/>
                  <a:chOff x="1565" y="2568"/>
                  <a:chExt cx="1118" cy="279"/>
                </a:xfrm>
              </p:grpSpPr>
              <p:sp>
                <p:nvSpPr>
                  <p:cNvPr id="122" name="AutoShape 32"/>
                  <p:cNvSpPr>
                    <a:spLocks noChangeArrowheads="1"/>
                  </p:cNvSpPr>
                  <p:nvPr/>
                </p:nvSpPr>
                <p:spPr bwMode="ltGray">
                  <a:xfrm rot="5263130">
                    <a:off x="1859" y="2274"/>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1800" b="1" smtClean="0">
                      <a:solidFill>
                        <a:srgbClr val="000000"/>
                      </a:solidFill>
                      <a:latin typeface="Arial" charset="0"/>
                    </a:endParaRPr>
                  </a:p>
                </p:txBody>
              </p:sp>
              <p:sp>
                <p:nvSpPr>
                  <p:cNvPr id="123" name="AutoShape 33"/>
                  <p:cNvSpPr>
                    <a:spLocks noChangeArrowheads="1"/>
                  </p:cNvSpPr>
                  <p:nvPr/>
                </p:nvSpPr>
                <p:spPr bwMode="ltGray">
                  <a:xfrm rot="6078281">
                    <a:off x="1995" y="2274"/>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1800" b="1" smtClean="0">
                      <a:solidFill>
                        <a:srgbClr val="000000"/>
                      </a:solidFill>
                      <a:latin typeface="Arial" charset="0"/>
                    </a:endParaRPr>
                  </a:p>
                </p:txBody>
              </p:sp>
              <p:sp>
                <p:nvSpPr>
                  <p:cNvPr id="124" name="AutoShape 34"/>
                  <p:cNvSpPr>
                    <a:spLocks noChangeArrowheads="1"/>
                  </p:cNvSpPr>
                  <p:nvPr/>
                </p:nvSpPr>
                <p:spPr bwMode="ltGray">
                  <a:xfrm rot="6373927">
                    <a:off x="2071" y="2296"/>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1800" b="1" smtClean="0">
                      <a:solidFill>
                        <a:srgbClr val="000000"/>
                      </a:solidFill>
                      <a:latin typeface="Arial" charset="0"/>
                    </a:endParaRPr>
                  </a:p>
                </p:txBody>
              </p:sp>
              <p:sp>
                <p:nvSpPr>
                  <p:cNvPr id="125" name="AutoShape 35"/>
                  <p:cNvSpPr>
                    <a:spLocks noChangeArrowheads="1"/>
                  </p:cNvSpPr>
                  <p:nvPr/>
                </p:nvSpPr>
                <p:spPr bwMode="ltGray">
                  <a:xfrm rot="6906312">
                    <a:off x="2161" y="2326"/>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1800" b="1" smtClean="0">
                      <a:solidFill>
                        <a:srgbClr val="000000"/>
                      </a:solidFill>
                      <a:latin typeface="Arial" charset="0"/>
                    </a:endParaRPr>
                  </a:p>
                </p:txBody>
              </p:sp>
            </p:grpSp>
          </p:grpSp>
        </p:grpSp>
        <p:sp>
          <p:nvSpPr>
            <p:cNvPr id="115" name="Rectangle 36"/>
            <p:cNvSpPr>
              <a:spLocks noChangeArrowheads="1"/>
            </p:cNvSpPr>
            <p:nvPr/>
          </p:nvSpPr>
          <p:spPr bwMode="auto">
            <a:xfrm>
              <a:off x="214" y="2177"/>
              <a:ext cx="1322" cy="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defRPr/>
              </a:pPr>
              <a:r>
                <a:rPr lang="zh-CN" altLang="en-US" sz="3200" b="1" dirty="0" smtClean="0">
                  <a:solidFill>
                    <a:srgbClr val="000099"/>
                  </a:solidFill>
                  <a:effectLst>
                    <a:outerShdw blurRad="38100" dist="38100" dir="2700000" algn="tl">
                      <a:srgbClr val="C0C0C0"/>
                    </a:outerShdw>
                  </a:effectLst>
                  <a:latin typeface="Arial Black" pitchFamily="34" charset="0"/>
                  <a:ea typeface="华文隶书" pitchFamily="2" charset="-122"/>
                  <a:cs typeface="Arial" charset="0"/>
                </a:rPr>
                <a:t>生</a:t>
              </a:r>
              <a:endParaRPr lang="zh-CN" altLang="en-US" sz="3200" b="1" dirty="0">
                <a:solidFill>
                  <a:srgbClr val="000099"/>
                </a:solidFill>
                <a:effectLst>
                  <a:outerShdw blurRad="38100" dist="38100" dir="2700000" algn="tl">
                    <a:srgbClr val="C0C0C0"/>
                  </a:outerShdw>
                </a:effectLst>
                <a:latin typeface="Arial Black" pitchFamily="34" charset="0"/>
                <a:ea typeface="华文隶书" pitchFamily="2" charset="-122"/>
                <a:cs typeface="Arial" charset="0"/>
              </a:endParaRPr>
            </a:p>
            <a:p>
              <a:pPr algn="ctr" fontAlgn="base">
                <a:spcBef>
                  <a:spcPct val="0"/>
                </a:spcBef>
                <a:spcAft>
                  <a:spcPct val="0"/>
                </a:spcAft>
                <a:defRPr/>
              </a:pPr>
              <a:r>
                <a:rPr lang="zh-CN" altLang="en-US" sz="3200" b="1" dirty="0">
                  <a:solidFill>
                    <a:srgbClr val="000099"/>
                  </a:solidFill>
                  <a:effectLst>
                    <a:outerShdw blurRad="38100" dist="38100" dir="2700000" algn="tl">
                      <a:srgbClr val="C0C0C0"/>
                    </a:outerShdw>
                  </a:effectLst>
                  <a:latin typeface="Arial Black" pitchFamily="34" charset="0"/>
                  <a:ea typeface="华文隶书" pitchFamily="2" charset="-122"/>
                  <a:cs typeface="Arial" charset="0"/>
                </a:rPr>
                <a:t>产</a:t>
              </a:r>
            </a:p>
            <a:p>
              <a:pPr algn="ctr" fontAlgn="base">
                <a:spcBef>
                  <a:spcPct val="0"/>
                </a:spcBef>
                <a:spcAft>
                  <a:spcPct val="0"/>
                </a:spcAft>
                <a:defRPr/>
              </a:pPr>
              <a:r>
                <a:rPr lang="zh-CN" altLang="en-US" sz="3200" b="1" dirty="0" smtClean="0">
                  <a:solidFill>
                    <a:srgbClr val="000099"/>
                  </a:solidFill>
                  <a:effectLst>
                    <a:outerShdw blurRad="38100" dist="38100" dir="2700000" algn="tl">
                      <a:srgbClr val="C0C0C0"/>
                    </a:outerShdw>
                  </a:effectLst>
                  <a:latin typeface="Arial Black" pitchFamily="34" charset="0"/>
                  <a:ea typeface="华文隶书" pitchFamily="2" charset="-122"/>
                  <a:cs typeface="Arial" charset="0"/>
                </a:rPr>
                <a:t>关</a:t>
              </a:r>
              <a:endParaRPr lang="en-US" altLang="zh-CN" sz="3200" b="1" dirty="0" smtClean="0">
                <a:solidFill>
                  <a:srgbClr val="000099"/>
                </a:solidFill>
                <a:effectLst>
                  <a:outerShdw blurRad="38100" dist="38100" dir="2700000" algn="tl">
                    <a:srgbClr val="C0C0C0"/>
                  </a:outerShdw>
                </a:effectLst>
                <a:latin typeface="Arial Black" pitchFamily="34" charset="0"/>
                <a:ea typeface="华文隶书" pitchFamily="2" charset="-122"/>
                <a:cs typeface="Arial" charset="0"/>
              </a:endParaRPr>
            </a:p>
            <a:p>
              <a:pPr algn="ctr" fontAlgn="base">
                <a:spcBef>
                  <a:spcPct val="0"/>
                </a:spcBef>
                <a:spcAft>
                  <a:spcPct val="0"/>
                </a:spcAft>
                <a:defRPr/>
              </a:pPr>
              <a:r>
                <a:rPr lang="zh-CN" altLang="en-US" sz="3200" b="1" dirty="0" smtClean="0">
                  <a:solidFill>
                    <a:srgbClr val="000099"/>
                  </a:solidFill>
                  <a:effectLst>
                    <a:outerShdw blurRad="38100" dist="38100" dir="2700000" algn="tl">
                      <a:srgbClr val="C0C0C0"/>
                    </a:outerShdw>
                  </a:effectLst>
                  <a:latin typeface="Arial Black" pitchFamily="34" charset="0"/>
                  <a:ea typeface="华文隶书" pitchFamily="2" charset="-122"/>
                  <a:cs typeface="Arial" charset="0"/>
                </a:rPr>
                <a:t>系</a:t>
              </a:r>
              <a:endParaRPr lang="zh-CN" altLang="en-US" sz="3200" b="1" dirty="0">
                <a:solidFill>
                  <a:srgbClr val="000099"/>
                </a:solidFill>
                <a:effectLst>
                  <a:outerShdw blurRad="38100" dist="38100" dir="2700000" algn="tl">
                    <a:srgbClr val="C0C0C0"/>
                  </a:outerShdw>
                </a:effectLst>
                <a:latin typeface="Arial Black" pitchFamily="34" charset="0"/>
                <a:ea typeface="华文隶书" pitchFamily="2" charset="-122"/>
                <a:cs typeface="Arial" charset="0"/>
              </a:endParaRPr>
            </a:p>
          </p:txBody>
        </p:sp>
      </p:grpSp>
      <p:grpSp>
        <p:nvGrpSpPr>
          <p:cNvPr id="130" name="Group 42"/>
          <p:cNvGrpSpPr>
            <a:grpSpLocks/>
          </p:cNvGrpSpPr>
          <p:nvPr/>
        </p:nvGrpSpPr>
        <p:grpSpPr bwMode="auto">
          <a:xfrm>
            <a:off x="1644439" y="2579822"/>
            <a:ext cx="717517" cy="3594100"/>
            <a:chOff x="1156" y="1438"/>
            <a:chExt cx="740" cy="2264"/>
          </a:xfrm>
        </p:grpSpPr>
        <p:sp>
          <p:nvSpPr>
            <p:cNvPr id="131" name="Freeform 43"/>
            <p:cNvSpPr>
              <a:spLocks/>
            </p:cNvSpPr>
            <p:nvPr/>
          </p:nvSpPr>
          <p:spPr bwMode="gray">
            <a:xfrm rot="5400000" flipH="1">
              <a:off x="1164" y="2984"/>
              <a:ext cx="722" cy="714"/>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tx1">
                    <a:gamma/>
                    <a:tint val="0"/>
                    <a:invGamma/>
                    <a:alpha val="0"/>
                  </a:schemeClr>
                </a:gs>
                <a:gs pos="100000">
                  <a:schemeClr val="tx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algn="ctr" fontAlgn="base">
                <a:spcBef>
                  <a:spcPct val="0"/>
                </a:spcBef>
                <a:spcAft>
                  <a:spcPct val="0"/>
                </a:spcAft>
                <a:defRPr/>
              </a:pPr>
              <a:endParaRPr lang="zh-CN" altLang="en-US" b="1">
                <a:solidFill>
                  <a:srgbClr val="000000"/>
                </a:solidFill>
                <a:latin typeface="Arial" charset="0"/>
              </a:endParaRPr>
            </a:p>
          </p:txBody>
        </p:sp>
        <p:sp>
          <p:nvSpPr>
            <p:cNvPr id="132" name="Freeform 44"/>
            <p:cNvSpPr>
              <a:spLocks/>
            </p:cNvSpPr>
            <p:nvPr/>
          </p:nvSpPr>
          <p:spPr bwMode="gray">
            <a:xfrm rot="5400000">
              <a:off x="1163" y="1431"/>
              <a:ext cx="726" cy="740"/>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tx1">
                    <a:gamma/>
                    <a:tint val="0"/>
                    <a:invGamma/>
                    <a:alpha val="0"/>
                  </a:schemeClr>
                </a:gs>
                <a:gs pos="100000">
                  <a:schemeClr val="tx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algn="ctr" fontAlgn="base">
                <a:spcBef>
                  <a:spcPct val="0"/>
                </a:spcBef>
                <a:spcAft>
                  <a:spcPct val="0"/>
                </a:spcAft>
                <a:defRPr/>
              </a:pPr>
              <a:endParaRPr lang="zh-CN" altLang="en-US" b="1">
                <a:solidFill>
                  <a:srgbClr val="000000"/>
                </a:solidFill>
                <a:latin typeface="Arial" charset="0"/>
              </a:endParaRPr>
            </a:p>
          </p:txBody>
        </p:sp>
        <p:sp>
          <p:nvSpPr>
            <p:cNvPr id="133" name="Freeform 45"/>
            <p:cNvSpPr>
              <a:spLocks/>
            </p:cNvSpPr>
            <p:nvPr/>
          </p:nvSpPr>
          <p:spPr bwMode="gray">
            <a:xfrm rot="5400000" flipH="1">
              <a:off x="1380" y="1938"/>
              <a:ext cx="225" cy="673"/>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chemeClr val="tx1">
                    <a:gamma/>
                    <a:tint val="0"/>
                    <a:invGamma/>
                    <a:alpha val="0"/>
                  </a:schemeClr>
                </a:gs>
                <a:gs pos="100000">
                  <a:schemeClr val="tx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algn="ctr" fontAlgn="base">
                <a:spcBef>
                  <a:spcPct val="0"/>
                </a:spcBef>
                <a:spcAft>
                  <a:spcPct val="0"/>
                </a:spcAft>
                <a:defRPr/>
              </a:pPr>
              <a:endParaRPr lang="zh-CN" altLang="en-US" b="1">
                <a:solidFill>
                  <a:srgbClr val="000000"/>
                </a:solidFill>
                <a:latin typeface="Arial" charset="0"/>
              </a:endParaRPr>
            </a:p>
          </p:txBody>
        </p:sp>
        <p:sp>
          <p:nvSpPr>
            <p:cNvPr id="134" name="Freeform 46"/>
            <p:cNvSpPr>
              <a:spLocks/>
            </p:cNvSpPr>
            <p:nvPr/>
          </p:nvSpPr>
          <p:spPr bwMode="gray">
            <a:xfrm rot="5400000" flipH="1">
              <a:off x="1435" y="2484"/>
              <a:ext cx="225" cy="673"/>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chemeClr val="tx1">
                    <a:gamma/>
                    <a:tint val="0"/>
                    <a:invGamma/>
                    <a:alpha val="0"/>
                  </a:schemeClr>
                </a:gs>
                <a:gs pos="100000">
                  <a:schemeClr val="tx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algn="ctr" fontAlgn="base">
                <a:spcBef>
                  <a:spcPct val="0"/>
                </a:spcBef>
                <a:spcAft>
                  <a:spcPct val="0"/>
                </a:spcAft>
                <a:defRPr/>
              </a:pPr>
              <a:endParaRPr lang="zh-CN" altLang="en-US" b="1">
                <a:solidFill>
                  <a:srgbClr val="000000"/>
                </a:solidFill>
                <a:latin typeface="Arial" charset="0"/>
              </a:endParaRPr>
            </a:p>
          </p:txBody>
        </p:sp>
      </p:grpSp>
    </p:spTree>
    <p:extLst>
      <p:ext uri="{BB962C8B-B14F-4D97-AF65-F5344CB8AC3E}">
        <p14:creationId xmlns:p14="http://schemas.microsoft.com/office/powerpoint/2010/main" val="258327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wipe(right)">
                                      <p:cBhvr>
                                        <p:cTn id="7" dur="500"/>
                                        <p:tgtEl>
                                          <p:spTgt spid="13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13"/>
                                        </p:tgtEl>
                                        <p:attrNameLst>
                                          <p:attrName>style.visibility</p:attrName>
                                        </p:attrNameLst>
                                      </p:cBhvr>
                                      <p:to>
                                        <p:strVal val="visible"/>
                                      </p:to>
                                    </p:set>
                                    <p:animEffect transition="in" filter="dissolve">
                                      <p:cBhvr>
                                        <p:cTn id="11"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Text Box 2"/>
          <p:cNvSpPr txBox="1">
            <a:spLocks noChangeArrowheads="1"/>
          </p:cNvSpPr>
          <p:nvPr/>
        </p:nvSpPr>
        <p:spPr bwMode="auto">
          <a:xfrm>
            <a:off x="827584" y="982469"/>
            <a:ext cx="81003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fontAlgn="base" hangingPunct="1">
              <a:spcBef>
                <a:spcPct val="50000"/>
              </a:spcBef>
              <a:spcAft>
                <a:spcPct val="0"/>
              </a:spcAft>
              <a:buClrTx/>
              <a:buSzTx/>
              <a:buFont typeface="Wingdings" pitchFamily="2" charset="2"/>
              <a:buNone/>
            </a:pPr>
            <a:r>
              <a:rPr kumimoji="0" lang="zh-CN" altLang="en-US" sz="3600" b="1" dirty="0" smtClean="0">
                <a:solidFill>
                  <a:srgbClr val="000000"/>
                </a:solidFill>
                <a:latin typeface="宋体"/>
                <a:ea typeface="宋体"/>
              </a:rPr>
              <a:t>（</a:t>
            </a:r>
            <a:r>
              <a:rPr kumimoji="0" lang="en-US" altLang="zh-CN" sz="3600" b="1" dirty="0" smtClean="0">
                <a:solidFill>
                  <a:srgbClr val="000000"/>
                </a:solidFill>
                <a:latin typeface="宋体"/>
                <a:ea typeface="宋体"/>
              </a:rPr>
              <a:t>3</a:t>
            </a:r>
            <a:r>
              <a:rPr kumimoji="0" lang="zh-CN" altLang="en-US" sz="3600" b="1" dirty="0" smtClean="0">
                <a:solidFill>
                  <a:srgbClr val="000000"/>
                </a:solidFill>
                <a:latin typeface="宋体"/>
                <a:ea typeface="宋体"/>
              </a:rPr>
              <a:t>）生产力和生产关系的关系（</a:t>
            </a:r>
            <a:r>
              <a:rPr kumimoji="0" lang="en-US" altLang="zh-CN" sz="3600" b="1" dirty="0" smtClean="0">
                <a:solidFill>
                  <a:srgbClr val="000000"/>
                </a:solidFill>
                <a:latin typeface="宋体"/>
                <a:ea typeface="宋体"/>
              </a:rPr>
              <a:t>p.113</a:t>
            </a:r>
            <a:r>
              <a:rPr kumimoji="0" lang="zh-CN" altLang="en-US" sz="3600" b="1" dirty="0" smtClean="0">
                <a:solidFill>
                  <a:srgbClr val="000000"/>
                </a:solidFill>
                <a:latin typeface="宋体"/>
                <a:ea typeface="宋体"/>
              </a:rPr>
              <a:t>）</a:t>
            </a:r>
            <a:endParaRPr kumimoji="0" lang="zh-CN" altLang="en-US" sz="3600" b="1" dirty="0">
              <a:solidFill>
                <a:srgbClr val="000000"/>
              </a:solidFill>
              <a:latin typeface="宋体"/>
              <a:ea typeface="宋体"/>
            </a:endParaRPr>
          </a:p>
        </p:txBody>
      </p:sp>
      <p:grpSp>
        <p:nvGrpSpPr>
          <p:cNvPr id="55" name="Group 5"/>
          <p:cNvGrpSpPr>
            <a:grpSpLocks/>
          </p:cNvGrpSpPr>
          <p:nvPr/>
        </p:nvGrpSpPr>
        <p:grpSpPr bwMode="auto">
          <a:xfrm>
            <a:off x="592138" y="2347739"/>
            <a:ext cx="5384800" cy="1512888"/>
            <a:chOff x="0" y="0"/>
            <a:chExt cx="2691" cy="432"/>
          </a:xfrm>
        </p:grpSpPr>
        <p:sp>
          <p:nvSpPr>
            <p:cNvPr id="56" name="AutoShape 5"/>
            <p:cNvSpPr>
              <a:spLocks noChangeArrowheads="1"/>
            </p:cNvSpPr>
            <p:nvPr/>
          </p:nvSpPr>
          <p:spPr bwMode="auto">
            <a:xfrm>
              <a:off x="105" y="0"/>
              <a:ext cx="2586" cy="432"/>
            </a:xfrm>
            <a:prstGeom prst="rightArrow">
              <a:avLst>
                <a:gd name="adj1" fmla="val 73806"/>
                <a:gd name="adj2" fmla="val 140563"/>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3600" b="1" smtClean="0">
                <a:solidFill>
                  <a:srgbClr val="000000"/>
                </a:solidFill>
                <a:latin typeface="Arial" charset="0"/>
              </a:endParaRPr>
            </a:p>
          </p:txBody>
        </p:sp>
        <p:sp>
          <p:nvSpPr>
            <p:cNvPr id="57" name="Text Box 6"/>
            <p:cNvSpPr txBox="1">
              <a:spLocks noChangeArrowheads="1"/>
            </p:cNvSpPr>
            <p:nvPr/>
          </p:nvSpPr>
          <p:spPr bwMode="auto">
            <a:xfrm>
              <a:off x="0" y="57"/>
              <a:ext cx="2448"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50000"/>
                </a:spcBef>
                <a:spcAft>
                  <a:spcPct val="0"/>
                </a:spcAft>
                <a:buFontTx/>
                <a:buNone/>
              </a:pPr>
              <a:r>
                <a:rPr kumimoji="0" lang="zh-CN" altLang="en-US" sz="2800" b="1" smtClean="0">
                  <a:solidFill>
                    <a:srgbClr val="CCCCFF"/>
                  </a:solidFill>
                  <a:latin typeface="宋体" charset="-122"/>
                </a:rPr>
                <a:t>　</a:t>
              </a:r>
              <a:endParaRPr kumimoji="0" lang="zh-CN" altLang="en-US" sz="2800" b="1" smtClean="0">
                <a:solidFill>
                  <a:srgbClr val="000000"/>
                </a:solidFill>
                <a:latin typeface="宋体" charset="-122"/>
              </a:endParaRPr>
            </a:p>
          </p:txBody>
        </p:sp>
      </p:grpSp>
      <p:sp>
        <p:nvSpPr>
          <p:cNvPr id="58" name="矩形 23"/>
          <p:cNvSpPr>
            <a:spLocks noChangeArrowheads="1"/>
          </p:cNvSpPr>
          <p:nvPr/>
        </p:nvSpPr>
        <p:spPr bwMode="auto">
          <a:xfrm>
            <a:off x="803275" y="2853408"/>
            <a:ext cx="4573588" cy="12618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algn="l"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algn="l"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algn="l"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algn="l"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fontAlgn="base" hangingPunct="1">
              <a:spcBef>
                <a:spcPct val="0"/>
              </a:spcBef>
              <a:spcAft>
                <a:spcPct val="0"/>
              </a:spcAft>
              <a:buFontTx/>
              <a:buNone/>
              <a:defRPr/>
            </a:pPr>
            <a:r>
              <a:rPr kumimoji="0" lang="en-US" altLang="zh-CN" sz="2800" b="1" dirty="0" smtClean="0">
                <a:solidFill>
                  <a:srgbClr val="0000FF"/>
                </a:solidFill>
                <a:latin typeface="Times New Roman"/>
                <a:ea typeface="黑体" pitchFamily="49" charset="-122"/>
              </a:rPr>
              <a:t>  </a:t>
            </a:r>
            <a:r>
              <a:rPr kumimoji="0" lang="en-US" altLang="zh-CN" sz="2800" b="1" dirty="0" smtClean="0">
                <a:solidFill>
                  <a:srgbClr val="0000FF"/>
                </a:solidFill>
                <a:latin typeface="宋体"/>
                <a:ea typeface="宋体"/>
              </a:rPr>
              <a:t>①</a:t>
            </a:r>
            <a:r>
              <a:rPr kumimoji="0" lang="zh-CN" altLang="en-US" sz="2800" b="1" dirty="0" smtClean="0">
                <a:solidFill>
                  <a:srgbClr val="0000FF"/>
                </a:solidFill>
                <a:latin typeface="Times New Roman"/>
                <a:ea typeface="黑体" pitchFamily="49" charset="-122"/>
              </a:rPr>
              <a:t>生产力决定生产关系</a:t>
            </a:r>
            <a:endParaRPr kumimoji="0" lang="en-US" altLang="zh-CN" sz="2800" b="1" dirty="0" smtClean="0">
              <a:solidFill>
                <a:srgbClr val="0000FF"/>
              </a:solidFill>
              <a:latin typeface="Times New Roman"/>
              <a:ea typeface="黑体" pitchFamily="49" charset="-122"/>
            </a:endParaRPr>
          </a:p>
          <a:p>
            <a:pPr lvl="0" algn="ctr" eaLnBrk="1" fontAlgn="base" hangingPunct="1">
              <a:spcBef>
                <a:spcPct val="0"/>
              </a:spcBef>
              <a:spcAft>
                <a:spcPct val="0"/>
              </a:spcAft>
              <a:buNone/>
              <a:defRPr/>
            </a:pPr>
            <a:r>
              <a:rPr kumimoji="0" lang="zh-CN" altLang="en-US" sz="2000" b="1" dirty="0">
                <a:solidFill>
                  <a:srgbClr val="0000FF"/>
                </a:solidFill>
                <a:latin typeface="Times New Roman"/>
                <a:ea typeface="黑体" pitchFamily="49" charset="-122"/>
              </a:rPr>
              <a:t>（</a:t>
            </a:r>
            <a:r>
              <a:rPr kumimoji="0" lang="en-US" altLang="zh-CN" sz="2000" b="1" dirty="0" smtClean="0">
                <a:solidFill>
                  <a:srgbClr val="0000FF"/>
                </a:solidFill>
                <a:latin typeface="Times New Roman"/>
                <a:ea typeface="黑体" pitchFamily="49" charset="-122"/>
              </a:rPr>
              <a:t>p.113</a:t>
            </a:r>
            <a:r>
              <a:rPr kumimoji="0" lang="zh-CN" altLang="en-US" sz="2000" b="1" dirty="0" smtClean="0">
                <a:solidFill>
                  <a:srgbClr val="0000FF"/>
                </a:solidFill>
                <a:latin typeface="Times New Roman"/>
                <a:ea typeface="黑体" pitchFamily="49" charset="-122"/>
              </a:rPr>
              <a:t>）</a:t>
            </a:r>
            <a:endParaRPr kumimoji="0" lang="zh-CN" altLang="en-US" sz="2000" b="1" dirty="0">
              <a:solidFill>
                <a:srgbClr val="0000FF"/>
              </a:solidFill>
              <a:latin typeface="Times New Roman"/>
              <a:ea typeface="黑体" pitchFamily="49" charset="-122"/>
            </a:endParaRPr>
          </a:p>
          <a:p>
            <a:pPr eaLnBrk="1" fontAlgn="base" hangingPunct="1">
              <a:spcBef>
                <a:spcPct val="0"/>
              </a:spcBef>
              <a:spcAft>
                <a:spcPct val="0"/>
              </a:spcAft>
              <a:buFontTx/>
              <a:buNone/>
              <a:defRPr/>
            </a:pPr>
            <a:endParaRPr kumimoji="0" lang="zh-CN" altLang="en-US" sz="2800" b="1" dirty="0" smtClean="0">
              <a:solidFill>
                <a:srgbClr val="0000FF"/>
              </a:solidFill>
              <a:latin typeface="Arial" charset="0"/>
              <a:ea typeface="黑体" pitchFamily="49" charset="-122"/>
            </a:endParaRPr>
          </a:p>
        </p:txBody>
      </p:sp>
      <p:sp>
        <p:nvSpPr>
          <p:cNvPr id="59" name="AutoShape 7"/>
          <p:cNvSpPr>
            <a:spLocks noChangeArrowheads="1"/>
          </p:cNvSpPr>
          <p:nvPr/>
        </p:nvSpPr>
        <p:spPr bwMode="auto">
          <a:xfrm>
            <a:off x="6008688" y="2132856"/>
            <a:ext cx="2403475" cy="1944688"/>
          </a:xfrm>
          <a:prstGeom prst="roundRect">
            <a:avLst>
              <a:gd name="adj" fmla="val 16667"/>
            </a:avLst>
          </a:prstGeom>
          <a:solidFill>
            <a:srgbClr val="FFFF99"/>
          </a:solidFill>
          <a:ln w="38100">
            <a:solidFill>
              <a:srgbClr val="800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3600" b="1" smtClean="0">
              <a:solidFill>
                <a:srgbClr val="000000"/>
              </a:solidFill>
              <a:latin typeface="Arial" charset="0"/>
            </a:endParaRPr>
          </a:p>
        </p:txBody>
      </p:sp>
      <p:sp>
        <p:nvSpPr>
          <p:cNvPr id="60" name="矩形 25"/>
          <p:cNvSpPr>
            <a:spLocks noChangeArrowheads="1"/>
          </p:cNvSpPr>
          <p:nvPr/>
        </p:nvSpPr>
        <p:spPr bwMode="auto">
          <a:xfrm>
            <a:off x="5938838" y="2636912"/>
            <a:ext cx="2520950"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 typeface="Wingdings" pitchFamily="2" charset="2"/>
              <a:buNone/>
            </a:pPr>
            <a:r>
              <a:rPr kumimoji="0" lang="zh-CN" altLang="en-US" sz="2800" b="1" dirty="0" smtClean="0">
                <a:solidFill>
                  <a:srgbClr val="000000"/>
                </a:solidFill>
                <a:latin typeface="黑体" pitchFamily="49" charset="-122"/>
                <a:ea typeface="黑体" pitchFamily="49" charset="-122"/>
              </a:rPr>
              <a:t>决定其性质　　                                   　　　　　　　　　　　　　　决定其变化</a:t>
            </a:r>
          </a:p>
        </p:txBody>
      </p:sp>
      <p:grpSp>
        <p:nvGrpSpPr>
          <p:cNvPr id="61" name="Group 5"/>
          <p:cNvGrpSpPr>
            <a:grpSpLocks/>
          </p:cNvGrpSpPr>
          <p:nvPr/>
        </p:nvGrpSpPr>
        <p:grpSpPr bwMode="auto">
          <a:xfrm>
            <a:off x="803275" y="4651523"/>
            <a:ext cx="5207000" cy="1512888"/>
            <a:chOff x="0" y="0"/>
            <a:chExt cx="2712" cy="432"/>
          </a:xfrm>
        </p:grpSpPr>
        <p:sp>
          <p:nvSpPr>
            <p:cNvPr id="62" name="AutoShape 5"/>
            <p:cNvSpPr>
              <a:spLocks noChangeArrowheads="1"/>
            </p:cNvSpPr>
            <p:nvPr/>
          </p:nvSpPr>
          <p:spPr bwMode="auto">
            <a:xfrm>
              <a:off x="0" y="0"/>
              <a:ext cx="2712" cy="432"/>
            </a:xfrm>
            <a:prstGeom prst="rightArrow">
              <a:avLst>
                <a:gd name="adj1" fmla="val 73806"/>
                <a:gd name="adj2" fmla="val 140552"/>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3600" b="1" smtClean="0">
                <a:solidFill>
                  <a:srgbClr val="000000"/>
                </a:solidFill>
                <a:latin typeface="Arial" charset="0"/>
              </a:endParaRPr>
            </a:p>
          </p:txBody>
        </p:sp>
        <p:sp>
          <p:nvSpPr>
            <p:cNvPr id="63" name="Text Box 6"/>
            <p:cNvSpPr txBox="1">
              <a:spLocks noChangeArrowheads="1"/>
            </p:cNvSpPr>
            <p:nvPr/>
          </p:nvSpPr>
          <p:spPr bwMode="auto">
            <a:xfrm>
              <a:off x="0" y="57"/>
              <a:ext cx="2448"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50000"/>
                </a:spcBef>
                <a:spcAft>
                  <a:spcPct val="0"/>
                </a:spcAft>
                <a:buFontTx/>
                <a:buNone/>
              </a:pPr>
              <a:r>
                <a:rPr kumimoji="0" lang="zh-CN" altLang="en-US" sz="2800" b="1" smtClean="0">
                  <a:solidFill>
                    <a:srgbClr val="CCCCFF"/>
                  </a:solidFill>
                  <a:latin typeface="宋体" charset="-122"/>
                </a:rPr>
                <a:t>　</a:t>
              </a:r>
              <a:endParaRPr kumimoji="0" lang="zh-CN" altLang="en-US" sz="2800" b="1" smtClean="0">
                <a:solidFill>
                  <a:srgbClr val="000000"/>
                </a:solidFill>
                <a:latin typeface="宋体" charset="-122"/>
              </a:endParaRPr>
            </a:p>
          </p:txBody>
        </p:sp>
      </p:grpSp>
      <p:sp>
        <p:nvSpPr>
          <p:cNvPr id="64" name="矩形 23"/>
          <p:cNvSpPr>
            <a:spLocks noChangeArrowheads="1"/>
          </p:cNvSpPr>
          <p:nvPr/>
        </p:nvSpPr>
        <p:spPr bwMode="auto">
          <a:xfrm>
            <a:off x="803275" y="5157192"/>
            <a:ext cx="4897438"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algn="l"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algn="l"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algn="l"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algn="l"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lvl="0" algn="ctr" eaLnBrk="1" fontAlgn="base" hangingPunct="1">
              <a:spcBef>
                <a:spcPct val="0"/>
              </a:spcBef>
              <a:spcAft>
                <a:spcPct val="0"/>
              </a:spcAft>
              <a:buNone/>
              <a:defRPr/>
            </a:pPr>
            <a:r>
              <a:rPr kumimoji="0" lang="en-US" altLang="zh-CN" sz="2800" b="1" dirty="0" smtClean="0">
                <a:solidFill>
                  <a:srgbClr val="0000FF"/>
                </a:solidFill>
                <a:latin typeface="宋体"/>
                <a:ea typeface="宋体"/>
              </a:rPr>
              <a:t>②</a:t>
            </a:r>
            <a:r>
              <a:rPr kumimoji="0" lang="zh-CN" altLang="en-US" sz="2800" b="1" dirty="0" smtClean="0">
                <a:solidFill>
                  <a:srgbClr val="0000FF"/>
                </a:solidFill>
                <a:latin typeface="Times New Roman"/>
                <a:ea typeface="黑体" pitchFamily="49" charset="-122"/>
              </a:rPr>
              <a:t>生产关系反作用于生产力</a:t>
            </a:r>
            <a:r>
              <a:rPr kumimoji="0" lang="zh-CN" altLang="en-US" sz="2000" b="1" dirty="0">
                <a:solidFill>
                  <a:srgbClr val="0000FF"/>
                </a:solidFill>
                <a:latin typeface="Times New Roman"/>
                <a:ea typeface="黑体" pitchFamily="49" charset="-122"/>
              </a:rPr>
              <a:t>（</a:t>
            </a:r>
            <a:r>
              <a:rPr kumimoji="0" lang="en-US" altLang="zh-CN" sz="2000" b="1" dirty="0" smtClean="0">
                <a:solidFill>
                  <a:srgbClr val="0000FF"/>
                </a:solidFill>
                <a:latin typeface="Times New Roman"/>
                <a:ea typeface="黑体" pitchFamily="49" charset="-122"/>
              </a:rPr>
              <a:t>p.114</a:t>
            </a:r>
            <a:r>
              <a:rPr kumimoji="0" lang="zh-CN" altLang="en-US" sz="2000" b="1" dirty="0" smtClean="0">
                <a:solidFill>
                  <a:srgbClr val="0000FF"/>
                </a:solidFill>
                <a:latin typeface="Times New Roman"/>
                <a:ea typeface="黑体" pitchFamily="49" charset="-122"/>
              </a:rPr>
              <a:t>）</a:t>
            </a:r>
            <a:endParaRPr kumimoji="0" lang="zh-CN" altLang="en-US" sz="2000" b="1" dirty="0">
              <a:solidFill>
                <a:srgbClr val="0000FF"/>
              </a:solidFill>
              <a:latin typeface="Times New Roman"/>
              <a:ea typeface="黑体" pitchFamily="49" charset="-122"/>
            </a:endParaRPr>
          </a:p>
        </p:txBody>
      </p:sp>
      <p:sp>
        <p:nvSpPr>
          <p:cNvPr id="65" name="AutoShape 7"/>
          <p:cNvSpPr>
            <a:spLocks noChangeArrowheads="1"/>
          </p:cNvSpPr>
          <p:nvPr/>
        </p:nvSpPr>
        <p:spPr bwMode="auto">
          <a:xfrm>
            <a:off x="6008688" y="4437112"/>
            <a:ext cx="2403475" cy="1944688"/>
          </a:xfrm>
          <a:prstGeom prst="roundRect">
            <a:avLst>
              <a:gd name="adj" fmla="val 16667"/>
            </a:avLst>
          </a:prstGeom>
          <a:solidFill>
            <a:srgbClr val="FFFF99"/>
          </a:solidFill>
          <a:ln w="38100">
            <a:solidFill>
              <a:srgbClr val="800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3600" b="1" smtClean="0">
              <a:solidFill>
                <a:srgbClr val="000000"/>
              </a:solidFill>
              <a:latin typeface="Arial" charset="0"/>
            </a:endParaRPr>
          </a:p>
        </p:txBody>
      </p:sp>
      <p:sp>
        <p:nvSpPr>
          <p:cNvPr id="66" name="矩形 25"/>
          <p:cNvSpPr>
            <a:spLocks noChangeArrowheads="1"/>
          </p:cNvSpPr>
          <p:nvPr/>
        </p:nvSpPr>
        <p:spPr bwMode="auto">
          <a:xfrm>
            <a:off x="5938838" y="5013176"/>
            <a:ext cx="2520950"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 typeface="Wingdings" pitchFamily="2" charset="2"/>
              <a:buNone/>
            </a:pPr>
            <a:r>
              <a:rPr kumimoji="0" lang="zh-CN" altLang="en-US" sz="2400" b="1" dirty="0" smtClean="0">
                <a:solidFill>
                  <a:srgbClr val="000000"/>
                </a:solidFill>
                <a:latin typeface="黑体" pitchFamily="49" charset="-122"/>
                <a:ea typeface="黑体" pitchFamily="49" charset="-122"/>
              </a:rPr>
              <a:t>适合</a:t>
            </a:r>
            <a:r>
              <a:rPr kumimoji="0" lang="en-US" altLang="zh-CN" sz="2400" b="1" dirty="0" smtClean="0">
                <a:solidFill>
                  <a:srgbClr val="000000"/>
                </a:solidFill>
                <a:latin typeface="黑体" pitchFamily="49" charset="-122"/>
                <a:ea typeface="黑体" pitchFamily="49" charset="-122"/>
              </a:rPr>
              <a:t>—</a:t>
            </a:r>
            <a:r>
              <a:rPr kumimoji="0" lang="zh-CN" altLang="en-US" sz="2400" b="1" dirty="0" smtClean="0">
                <a:solidFill>
                  <a:srgbClr val="000000"/>
                </a:solidFill>
                <a:latin typeface="黑体" pitchFamily="49" charset="-122"/>
                <a:ea typeface="黑体" pitchFamily="49" charset="-122"/>
              </a:rPr>
              <a:t>推动作用　　                                   不适</a:t>
            </a:r>
            <a:r>
              <a:rPr kumimoji="0" lang="en-US" altLang="zh-CN" sz="2400" b="1" dirty="0" smtClean="0">
                <a:solidFill>
                  <a:srgbClr val="000000"/>
                </a:solidFill>
                <a:latin typeface="黑体" pitchFamily="49" charset="-122"/>
                <a:ea typeface="黑体" pitchFamily="49" charset="-122"/>
              </a:rPr>
              <a:t>—</a:t>
            </a:r>
            <a:r>
              <a:rPr kumimoji="0" lang="zh-CN" altLang="en-US" sz="2400" b="1" dirty="0" smtClean="0">
                <a:solidFill>
                  <a:srgbClr val="000000"/>
                </a:solidFill>
                <a:latin typeface="黑体" pitchFamily="49" charset="-122"/>
                <a:ea typeface="黑体" pitchFamily="49" charset="-122"/>
              </a:rPr>
              <a:t>阻碍作用</a:t>
            </a:r>
          </a:p>
        </p:txBody>
      </p:sp>
    </p:spTree>
    <p:extLst>
      <p:ext uri="{BB962C8B-B14F-4D97-AF65-F5344CB8AC3E}">
        <p14:creationId xmlns:p14="http://schemas.microsoft.com/office/powerpoint/2010/main" val="1354972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p:cNvGrpSpPr>
            <a:grpSpLocks/>
          </p:cNvGrpSpPr>
          <p:nvPr/>
        </p:nvGrpSpPr>
        <p:grpSpPr bwMode="auto">
          <a:xfrm>
            <a:off x="914400" y="2204864"/>
            <a:ext cx="6978650" cy="1365250"/>
            <a:chOff x="576" y="1344"/>
            <a:chExt cx="4396" cy="860"/>
          </a:xfrm>
        </p:grpSpPr>
        <p:grpSp>
          <p:nvGrpSpPr>
            <p:cNvPr id="361494" name="Group 3"/>
            <p:cNvGrpSpPr>
              <a:grpSpLocks/>
            </p:cNvGrpSpPr>
            <p:nvPr/>
          </p:nvGrpSpPr>
          <p:grpSpPr bwMode="auto">
            <a:xfrm>
              <a:off x="576" y="1344"/>
              <a:ext cx="1446" cy="860"/>
              <a:chOff x="471" y="272"/>
              <a:chExt cx="1161" cy="1539"/>
            </a:xfrm>
          </p:grpSpPr>
          <p:sp>
            <p:nvSpPr>
              <p:cNvPr id="4100" name="Oval 4"/>
              <p:cNvSpPr>
                <a:spLocks noChangeArrowheads="1"/>
              </p:cNvSpPr>
              <p:nvPr/>
            </p:nvSpPr>
            <p:spPr bwMode="ltGray">
              <a:xfrm>
                <a:off x="471" y="1439"/>
                <a:ext cx="1159" cy="361"/>
              </a:xfrm>
              <a:prstGeom prst="ellipse">
                <a:avLst/>
              </a:prstGeom>
              <a:gradFill rotWithShape="1">
                <a:gsLst>
                  <a:gs pos="0">
                    <a:srgbClr val="C1CF9D"/>
                  </a:gs>
                  <a:gs pos="50000">
                    <a:srgbClr val="C1CF9D">
                      <a:gamma/>
                      <a:tint val="42353"/>
                      <a:invGamma/>
                    </a:srgbClr>
                  </a:gs>
                  <a:gs pos="100000">
                    <a:srgbClr val="C1CF9D"/>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sp>
            <p:nvSpPr>
              <p:cNvPr id="4101" name="AutoShape 5"/>
              <p:cNvSpPr>
                <a:spLocks noChangeArrowheads="1"/>
              </p:cNvSpPr>
              <p:nvPr/>
            </p:nvSpPr>
            <p:spPr bwMode="ltGray">
              <a:xfrm>
                <a:off x="473" y="272"/>
                <a:ext cx="1159" cy="1539"/>
              </a:xfrm>
              <a:prstGeom prst="can">
                <a:avLst>
                  <a:gd name="adj" fmla="val 33197"/>
                </a:avLst>
              </a:prstGeom>
              <a:gradFill rotWithShape="1">
                <a:gsLst>
                  <a:gs pos="0">
                    <a:schemeClr val="accent2">
                      <a:gamma/>
                      <a:shade val="46275"/>
                      <a:invGamma/>
                    </a:schemeClr>
                  </a:gs>
                  <a:gs pos="50000">
                    <a:schemeClr val="accent2">
                      <a:alpha val="50000"/>
                    </a:schemeClr>
                  </a:gs>
                  <a:gs pos="100000">
                    <a:schemeClr val="accent2">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grpSp>
        <p:sp>
          <p:nvSpPr>
            <p:cNvPr id="4102" name="AutoShape 6"/>
            <p:cNvSpPr>
              <a:spLocks noChangeArrowheads="1"/>
            </p:cNvSpPr>
            <p:nvPr/>
          </p:nvSpPr>
          <p:spPr bwMode="ltGray">
            <a:xfrm>
              <a:off x="1997" y="1530"/>
              <a:ext cx="2975" cy="574"/>
            </a:xfrm>
            <a:prstGeom prst="roundRect">
              <a:avLst>
                <a:gd name="adj" fmla="val 11505"/>
              </a:avLst>
            </a:prstGeom>
            <a:gradFill rotWithShape="1">
              <a:gsLst>
                <a:gs pos="0">
                  <a:schemeClr val="accent2"/>
                </a:gs>
                <a:gs pos="100000">
                  <a:schemeClr val="bg1"/>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sp>
          <p:nvSpPr>
            <p:cNvPr id="3" name="Text Box 7"/>
            <p:cNvSpPr txBox="1">
              <a:spLocks noChangeArrowheads="1"/>
            </p:cNvSpPr>
            <p:nvPr/>
          </p:nvSpPr>
          <p:spPr bwMode="white">
            <a:xfrm>
              <a:off x="628" y="1632"/>
              <a:ext cx="1341" cy="330"/>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fontAlgn="base">
                <a:spcBef>
                  <a:spcPct val="50000"/>
                </a:spcBef>
                <a:spcAft>
                  <a:spcPct val="0"/>
                </a:spcAft>
                <a:defRPr/>
              </a:pPr>
              <a:r>
                <a:rPr kumimoji="1" lang="en-US" altLang="zh-CN" sz="2800" dirty="0">
                  <a:solidFill>
                    <a:srgbClr val="000000"/>
                  </a:solidFill>
                  <a:effectLst>
                    <a:outerShdw blurRad="38100" dist="38100" dir="2700000" algn="tl">
                      <a:srgbClr val="C0C0C0"/>
                    </a:outerShdw>
                  </a:effectLst>
                  <a:latin typeface="华文隶书" pitchFamily="2" charset="-122"/>
                  <a:ea typeface="华文隶书" pitchFamily="2" charset="-122"/>
                </a:rPr>
                <a:t>  </a:t>
              </a:r>
              <a:r>
                <a:rPr kumimoji="1" lang="zh-CN" altLang="en-US" sz="2800" dirty="0" smtClean="0">
                  <a:solidFill>
                    <a:srgbClr val="000000"/>
                  </a:solidFill>
                  <a:effectLst>
                    <a:outerShdw blurRad="38100" dist="38100" dir="2700000" algn="tl">
                      <a:srgbClr val="C0C0C0"/>
                    </a:outerShdw>
                  </a:effectLst>
                  <a:latin typeface="华文隶书" pitchFamily="2" charset="-122"/>
                  <a:ea typeface="华文隶书" pitchFamily="2" charset="-122"/>
                </a:rPr>
                <a:t>（</a:t>
              </a:r>
              <a:r>
                <a:rPr kumimoji="1" lang="en-US" altLang="zh-CN" sz="2800" dirty="0" smtClean="0">
                  <a:solidFill>
                    <a:srgbClr val="000000"/>
                  </a:solidFill>
                  <a:effectLst>
                    <a:outerShdw blurRad="38100" dist="38100" dir="2700000" algn="tl">
                      <a:srgbClr val="C0C0C0"/>
                    </a:outerShdw>
                  </a:effectLst>
                  <a:latin typeface="华文隶书" pitchFamily="2" charset="-122"/>
                  <a:ea typeface="华文隶书" pitchFamily="2" charset="-122"/>
                </a:rPr>
                <a:t>1</a:t>
              </a:r>
              <a:r>
                <a:rPr kumimoji="1" lang="zh-CN" altLang="en-US" sz="2800" dirty="0" smtClean="0">
                  <a:solidFill>
                    <a:srgbClr val="000000"/>
                  </a:solidFill>
                  <a:effectLst>
                    <a:outerShdw blurRad="38100" dist="38100" dir="2700000" algn="tl">
                      <a:srgbClr val="C0C0C0"/>
                    </a:outerShdw>
                  </a:effectLst>
                  <a:latin typeface="华文隶书" pitchFamily="2" charset="-122"/>
                  <a:ea typeface="华文隶书" pitchFamily="2" charset="-122"/>
                </a:rPr>
                <a:t>）</a:t>
              </a:r>
              <a:endParaRPr kumimoji="1" lang="zh-CN" altLang="en-US" sz="3200" dirty="0">
                <a:solidFill>
                  <a:srgbClr val="000000"/>
                </a:solidFill>
                <a:effectLst>
                  <a:outerShdw blurRad="38100" dist="38100" dir="2700000" algn="tl">
                    <a:srgbClr val="C0C0C0"/>
                  </a:outerShdw>
                </a:effectLst>
                <a:latin typeface="华文隶书" pitchFamily="2" charset="-122"/>
                <a:ea typeface="华文隶书" pitchFamily="2" charset="-122"/>
              </a:endParaRPr>
            </a:p>
          </p:txBody>
        </p:sp>
        <p:sp>
          <p:nvSpPr>
            <p:cNvPr id="4104" name="Text Box 8"/>
            <p:cNvSpPr txBox="1">
              <a:spLocks noChangeArrowheads="1"/>
            </p:cNvSpPr>
            <p:nvPr/>
          </p:nvSpPr>
          <p:spPr bwMode="gray">
            <a:xfrm>
              <a:off x="2333" y="1616"/>
              <a:ext cx="2352" cy="368"/>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kumimoji="1" lang="zh-CN" altLang="en-US" sz="3200" b="1" dirty="0" smtClean="0">
                  <a:solidFill>
                    <a:srgbClr val="000000"/>
                  </a:solidFill>
                  <a:effectLst>
                    <a:outerShdw blurRad="38100" dist="38100" dir="2700000" algn="tl">
                      <a:srgbClr val="C0C0C0"/>
                    </a:outerShdw>
                  </a:effectLst>
                  <a:latin typeface="华文隶书" pitchFamily="2" charset="-122"/>
                  <a:ea typeface="华文隶书" pitchFamily="2" charset="-122"/>
                </a:rPr>
                <a:t>经济基础</a:t>
              </a:r>
              <a:endParaRPr kumimoji="1" lang="zh-CN" altLang="en-US" sz="3600" b="1" dirty="0">
                <a:solidFill>
                  <a:srgbClr val="000000"/>
                </a:solidFill>
                <a:effectLst>
                  <a:outerShdw blurRad="38100" dist="38100" dir="2700000" algn="tl">
                    <a:srgbClr val="C0C0C0"/>
                  </a:outerShdw>
                </a:effectLst>
                <a:latin typeface="华文隶书" pitchFamily="2" charset="-122"/>
                <a:ea typeface="华文隶书" pitchFamily="2" charset="-122"/>
              </a:endParaRPr>
            </a:p>
          </p:txBody>
        </p:sp>
        <p:sp>
          <p:nvSpPr>
            <p:cNvPr id="4105" name="AutoShape 9"/>
            <p:cNvSpPr>
              <a:spLocks noChangeArrowheads="1"/>
            </p:cNvSpPr>
            <p:nvPr/>
          </p:nvSpPr>
          <p:spPr bwMode="gray">
            <a:xfrm>
              <a:off x="2017" y="1680"/>
              <a:ext cx="336" cy="240"/>
            </a:xfrm>
            <a:prstGeom prst="rightArrow">
              <a:avLst>
                <a:gd name="adj1" fmla="val 50000"/>
                <a:gd name="adj2" fmla="val 58333"/>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grpSp>
      <p:grpSp>
        <p:nvGrpSpPr>
          <p:cNvPr id="4114" name="Group 18"/>
          <p:cNvGrpSpPr>
            <a:grpSpLocks/>
          </p:cNvGrpSpPr>
          <p:nvPr/>
        </p:nvGrpSpPr>
        <p:grpSpPr bwMode="auto">
          <a:xfrm>
            <a:off x="902973" y="836712"/>
            <a:ext cx="7630193" cy="1225550"/>
            <a:chOff x="159" y="432"/>
            <a:chExt cx="4639" cy="772"/>
          </a:xfrm>
        </p:grpSpPr>
        <p:sp>
          <p:nvSpPr>
            <p:cNvPr id="4115" name="AutoShape 19"/>
            <p:cNvSpPr>
              <a:spLocks noChangeArrowheads="1"/>
            </p:cNvSpPr>
            <p:nvPr/>
          </p:nvSpPr>
          <p:spPr bwMode="gray">
            <a:xfrm>
              <a:off x="165" y="432"/>
              <a:ext cx="4545" cy="772"/>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sp>
          <p:nvSpPr>
            <p:cNvPr id="4116" name="Rectangle 20"/>
            <p:cNvSpPr>
              <a:spLocks noChangeArrowheads="1"/>
            </p:cNvSpPr>
            <p:nvPr/>
          </p:nvSpPr>
          <p:spPr bwMode="auto">
            <a:xfrm>
              <a:off x="159" y="448"/>
              <a:ext cx="4639" cy="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spcBef>
                  <a:spcPct val="0"/>
                </a:spcBef>
                <a:spcAft>
                  <a:spcPct val="0"/>
                </a:spcAft>
                <a:defRPr/>
              </a:pPr>
              <a:r>
                <a:rPr kumimoji="1" lang="zh-CN" altLang="en-US" sz="3600" dirty="0" smtClean="0">
                  <a:solidFill>
                    <a:srgbClr val="000000"/>
                  </a:solidFill>
                  <a:effectLst>
                    <a:outerShdw blurRad="38100" dist="38100" dir="2700000" algn="tl">
                      <a:srgbClr val="C0C0C0"/>
                    </a:outerShdw>
                  </a:effectLst>
                  <a:latin typeface="华文隶书" pitchFamily="2" charset="-122"/>
                  <a:ea typeface="华文隶书" pitchFamily="2" charset="-122"/>
                </a:rPr>
                <a:t>社会</a:t>
              </a:r>
              <a:r>
                <a:rPr kumimoji="1" lang="zh-CN" altLang="en-US" sz="3600" dirty="0">
                  <a:solidFill>
                    <a:srgbClr val="000000"/>
                  </a:solidFill>
                  <a:effectLst>
                    <a:outerShdw blurRad="38100" dist="38100" dir="2700000" algn="tl">
                      <a:srgbClr val="C0C0C0"/>
                    </a:outerShdw>
                  </a:effectLst>
                  <a:latin typeface="华文隶书" pitchFamily="2" charset="-122"/>
                  <a:ea typeface="华文隶书" pitchFamily="2" charset="-122"/>
                </a:rPr>
                <a:t>历史的基本规律</a:t>
              </a:r>
              <a:r>
                <a:rPr kumimoji="1" lang="zh-CN" altLang="en-US" sz="3600" dirty="0" smtClean="0">
                  <a:solidFill>
                    <a:srgbClr val="000000"/>
                  </a:solidFill>
                  <a:effectLst>
                    <a:outerShdw blurRad="38100" dist="38100" dir="2700000" algn="tl">
                      <a:srgbClr val="C0C0C0"/>
                    </a:outerShdw>
                  </a:effectLst>
                  <a:latin typeface="华文隶书" pitchFamily="2" charset="-122"/>
                  <a:ea typeface="华文隶书" pitchFamily="2" charset="-122"/>
                </a:rPr>
                <a:t>之二</a:t>
              </a:r>
              <a:r>
                <a:rPr kumimoji="1" lang="en-US" altLang="zh-CN" sz="3600" dirty="0" smtClean="0">
                  <a:solidFill>
                    <a:srgbClr val="000000"/>
                  </a:solidFill>
                  <a:effectLst>
                    <a:outerShdw blurRad="38100" dist="38100" dir="2700000" algn="tl">
                      <a:srgbClr val="C0C0C0"/>
                    </a:outerShdw>
                  </a:effectLst>
                  <a:latin typeface="华文隶书" pitchFamily="2" charset="-122"/>
                  <a:ea typeface="华文隶书" pitchFamily="2" charset="-122"/>
                </a:rPr>
                <a:t>——</a:t>
              </a:r>
              <a:endParaRPr kumimoji="1" lang="en-US" altLang="zh-CN" sz="3600" dirty="0">
                <a:solidFill>
                  <a:srgbClr val="000000"/>
                </a:solidFill>
                <a:effectLst>
                  <a:outerShdw blurRad="38100" dist="38100" dir="2700000" algn="tl">
                    <a:srgbClr val="C0C0C0"/>
                  </a:outerShdw>
                </a:effectLst>
                <a:latin typeface="华文隶书" pitchFamily="2" charset="-122"/>
                <a:ea typeface="华文隶书" pitchFamily="2" charset="-122"/>
              </a:endParaRPr>
            </a:p>
            <a:p>
              <a:pPr algn="ctr" fontAlgn="base">
                <a:spcBef>
                  <a:spcPct val="0"/>
                </a:spcBef>
                <a:spcAft>
                  <a:spcPct val="0"/>
                </a:spcAft>
                <a:defRPr/>
              </a:pPr>
              <a:r>
                <a:rPr kumimoji="1" lang="zh-CN" altLang="en-US" sz="3200" dirty="0" smtClean="0">
                  <a:solidFill>
                    <a:srgbClr val="000000"/>
                  </a:solidFill>
                  <a:effectLst>
                    <a:outerShdw blurRad="38100" dist="38100" dir="2700000" algn="tl">
                      <a:srgbClr val="C0C0C0"/>
                    </a:outerShdw>
                  </a:effectLst>
                  <a:latin typeface="华文隶书" pitchFamily="2" charset="-122"/>
                  <a:ea typeface="华文隶书" pitchFamily="2" charset="-122"/>
                </a:rPr>
                <a:t>经济基础与上层建筑的矛盾运动及其规律</a:t>
              </a:r>
              <a:endParaRPr kumimoji="1" lang="zh-CN" altLang="en-US" sz="3200" dirty="0">
                <a:solidFill>
                  <a:srgbClr val="000000"/>
                </a:solidFill>
                <a:effectLst>
                  <a:outerShdw blurRad="38100" dist="38100" dir="2700000" algn="tl">
                    <a:srgbClr val="C0C0C0"/>
                  </a:outerShdw>
                </a:effectLst>
                <a:latin typeface="华文隶书" pitchFamily="2" charset="-122"/>
                <a:ea typeface="华文隶书" pitchFamily="2" charset="-122"/>
              </a:endParaRPr>
            </a:p>
          </p:txBody>
        </p:sp>
      </p:grpSp>
      <p:grpSp>
        <p:nvGrpSpPr>
          <p:cNvPr id="21" name="Group 21"/>
          <p:cNvGrpSpPr>
            <a:grpSpLocks/>
          </p:cNvGrpSpPr>
          <p:nvPr/>
        </p:nvGrpSpPr>
        <p:grpSpPr bwMode="auto">
          <a:xfrm>
            <a:off x="917575" y="3501008"/>
            <a:ext cx="7758113" cy="1365250"/>
            <a:chOff x="624" y="2496"/>
            <a:chExt cx="4887" cy="860"/>
          </a:xfrm>
        </p:grpSpPr>
        <p:grpSp>
          <p:nvGrpSpPr>
            <p:cNvPr id="361478" name="Group 11"/>
            <p:cNvGrpSpPr>
              <a:grpSpLocks/>
            </p:cNvGrpSpPr>
            <p:nvPr/>
          </p:nvGrpSpPr>
          <p:grpSpPr bwMode="auto">
            <a:xfrm>
              <a:off x="624" y="2496"/>
              <a:ext cx="1446" cy="860"/>
              <a:chOff x="471" y="272"/>
              <a:chExt cx="1161" cy="1539"/>
            </a:xfrm>
          </p:grpSpPr>
          <p:sp>
            <p:nvSpPr>
              <p:cNvPr id="27" name="Oval 12"/>
              <p:cNvSpPr>
                <a:spLocks noChangeArrowheads="1"/>
              </p:cNvSpPr>
              <p:nvPr/>
            </p:nvSpPr>
            <p:spPr bwMode="gray">
              <a:xfrm>
                <a:off x="471" y="1439"/>
                <a:ext cx="1159" cy="361"/>
              </a:xfrm>
              <a:prstGeom prst="ellipse">
                <a:avLst/>
              </a:prstGeom>
              <a:gradFill rotWithShape="1">
                <a:gsLst>
                  <a:gs pos="0">
                    <a:srgbClr val="C1CF9D"/>
                  </a:gs>
                  <a:gs pos="50000">
                    <a:srgbClr val="C1CF9D">
                      <a:gamma/>
                      <a:tint val="42353"/>
                      <a:invGamma/>
                    </a:srgbClr>
                  </a:gs>
                  <a:gs pos="100000">
                    <a:srgbClr val="C1CF9D"/>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sp>
            <p:nvSpPr>
              <p:cNvPr id="28" name="AutoShape 13"/>
              <p:cNvSpPr>
                <a:spLocks noChangeArrowheads="1"/>
              </p:cNvSpPr>
              <p:nvPr/>
            </p:nvSpPr>
            <p:spPr bwMode="gray">
              <a:xfrm>
                <a:off x="473" y="272"/>
                <a:ext cx="1159" cy="1539"/>
              </a:xfrm>
              <a:prstGeom prst="can">
                <a:avLst>
                  <a:gd name="adj" fmla="val 33197"/>
                </a:avLst>
              </a:prstGeom>
              <a:gradFill rotWithShape="1">
                <a:gsLst>
                  <a:gs pos="0">
                    <a:schemeClr val="folHlink">
                      <a:gamma/>
                      <a:shade val="46275"/>
                      <a:invGamma/>
                    </a:schemeClr>
                  </a:gs>
                  <a:gs pos="50000">
                    <a:schemeClr val="folHlink">
                      <a:alpha val="50000"/>
                    </a:schemeClr>
                  </a:gs>
                  <a:gs pos="100000">
                    <a:schemeClr val="folHlink">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grpSp>
        <p:sp>
          <p:nvSpPr>
            <p:cNvPr id="23" name="Text Box 14"/>
            <p:cNvSpPr txBox="1">
              <a:spLocks noChangeArrowheads="1"/>
            </p:cNvSpPr>
            <p:nvPr/>
          </p:nvSpPr>
          <p:spPr bwMode="white">
            <a:xfrm>
              <a:off x="676" y="2784"/>
              <a:ext cx="1341" cy="330"/>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fontAlgn="base">
                <a:spcBef>
                  <a:spcPct val="50000"/>
                </a:spcBef>
                <a:spcAft>
                  <a:spcPct val="0"/>
                </a:spcAft>
                <a:defRPr/>
              </a:pPr>
              <a:r>
                <a:rPr kumimoji="1" lang="en-US" altLang="zh-CN" sz="2800" dirty="0">
                  <a:solidFill>
                    <a:srgbClr val="000000"/>
                  </a:solidFill>
                  <a:effectLst>
                    <a:outerShdw blurRad="38100" dist="38100" dir="2700000" algn="tl">
                      <a:srgbClr val="C0C0C0"/>
                    </a:outerShdw>
                  </a:effectLst>
                  <a:latin typeface="华文隶书" pitchFamily="2" charset="-122"/>
                  <a:ea typeface="华文隶书" pitchFamily="2" charset="-122"/>
                </a:rPr>
                <a:t> </a:t>
              </a:r>
              <a:r>
                <a:rPr kumimoji="1" lang="zh-CN" altLang="en-US" sz="2800" dirty="0" smtClean="0">
                  <a:solidFill>
                    <a:srgbClr val="000000"/>
                  </a:solidFill>
                  <a:effectLst>
                    <a:outerShdw blurRad="38100" dist="38100" dir="2700000" algn="tl">
                      <a:srgbClr val="C0C0C0"/>
                    </a:outerShdw>
                  </a:effectLst>
                  <a:latin typeface="华文隶书" pitchFamily="2" charset="-122"/>
                  <a:ea typeface="华文隶书" pitchFamily="2" charset="-122"/>
                </a:rPr>
                <a:t>（</a:t>
              </a:r>
              <a:r>
                <a:rPr kumimoji="1" lang="en-US" altLang="zh-CN" sz="2800" dirty="0" smtClean="0">
                  <a:solidFill>
                    <a:srgbClr val="000000"/>
                  </a:solidFill>
                  <a:effectLst>
                    <a:outerShdw blurRad="38100" dist="38100" dir="2700000" algn="tl">
                      <a:srgbClr val="C0C0C0"/>
                    </a:outerShdw>
                  </a:effectLst>
                  <a:latin typeface="华文隶书" pitchFamily="2" charset="-122"/>
                  <a:ea typeface="华文隶书" pitchFamily="2" charset="-122"/>
                </a:rPr>
                <a:t>2</a:t>
              </a:r>
              <a:r>
                <a:rPr kumimoji="1" lang="zh-CN" altLang="en-US" sz="2800" dirty="0" smtClean="0">
                  <a:solidFill>
                    <a:srgbClr val="000000"/>
                  </a:solidFill>
                  <a:effectLst>
                    <a:outerShdw blurRad="38100" dist="38100" dir="2700000" algn="tl">
                      <a:srgbClr val="C0C0C0"/>
                    </a:outerShdw>
                  </a:effectLst>
                  <a:latin typeface="华文隶书" pitchFamily="2" charset="-122"/>
                  <a:ea typeface="华文隶书" pitchFamily="2" charset="-122"/>
                </a:rPr>
                <a:t>）</a:t>
              </a:r>
              <a:endParaRPr kumimoji="1" lang="zh-CN" altLang="en-US" sz="3200" dirty="0">
                <a:solidFill>
                  <a:srgbClr val="000000"/>
                </a:solidFill>
                <a:effectLst>
                  <a:outerShdw blurRad="38100" dist="38100" dir="2700000" algn="tl">
                    <a:srgbClr val="C0C0C0"/>
                  </a:outerShdw>
                </a:effectLst>
                <a:latin typeface="华文隶书" pitchFamily="2" charset="-122"/>
                <a:ea typeface="华文隶书" pitchFamily="2" charset="-122"/>
              </a:endParaRPr>
            </a:p>
          </p:txBody>
        </p:sp>
        <p:sp>
          <p:nvSpPr>
            <p:cNvPr id="24" name="AutoShape 15"/>
            <p:cNvSpPr>
              <a:spLocks noChangeArrowheads="1"/>
            </p:cNvSpPr>
            <p:nvPr/>
          </p:nvSpPr>
          <p:spPr bwMode="gray">
            <a:xfrm>
              <a:off x="2045" y="2634"/>
              <a:ext cx="3050" cy="615"/>
            </a:xfrm>
            <a:prstGeom prst="roundRect">
              <a:avLst>
                <a:gd name="adj" fmla="val 11505"/>
              </a:avLst>
            </a:prstGeom>
            <a:gradFill rotWithShape="1">
              <a:gsLst>
                <a:gs pos="0">
                  <a:schemeClr val="folHlink"/>
                </a:gs>
                <a:gs pos="100000">
                  <a:schemeClr val="bg1"/>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sp>
          <p:nvSpPr>
            <p:cNvPr id="25" name="AutoShape 16"/>
            <p:cNvSpPr>
              <a:spLocks noChangeArrowheads="1"/>
            </p:cNvSpPr>
            <p:nvPr/>
          </p:nvSpPr>
          <p:spPr bwMode="gray">
            <a:xfrm>
              <a:off x="2070" y="2780"/>
              <a:ext cx="336" cy="240"/>
            </a:xfrm>
            <a:prstGeom prst="rightArrow">
              <a:avLst>
                <a:gd name="adj1" fmla="val 50000"/>
                <a:gd name="adj2" fmla="val 58333"/>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sp>
          <p:nvSpPr>
            <p:cNvPr id="26" name="Text Box 17"/>
            <p:cNvSpPr txBox="1">
              <a:spLocks noChangeArrowheads="1"/>
            </p:cNvSpPr>
            <p:nvPr/>
          </p:nvSpPr>
          <p:spPr bwMode="gray">
            <a:xfrm>
              <a:off x="2390" y="2723"/>
              <a:ext cx="3121" cy="368"/>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defRPr/>
              </a:pPr>
              <a:r>
                <a:rPr kumimoji="1" lang="zh-CN" altLang="en-US" sz="3200" b="1" dirty="0" smtClean="0">
                  <a:solidFill>
                    <a:srgbClr val="000000"/>
                  </a:solidFill>
                  <a:effectLst>
                    <a:outerShdw blurRad="38100" dist="38100" dir="2700000" algn="tl">
                      <a:srgbClr val="C0C0C0"/>
                    </a:outerShdw>
                  </a:effectLst>
                  <a:latin typeface="华文隶书" pitchFamily="2" charset="-122"/>
                  <a:ea typeface="华文隶书" pitchFamily="2" charset="-122"/>
                </a:rPr>
                <a:t>上层建筑</a:t>
              </a:r>
              <a:endParaRPr kumimoji="1" lang="zh-CN" altLang="en-US" sz="3200" b="1" dirty="0">
                <a:solidFill>
                  <a:srgbClr val="000000"/>
                </a:solidFill>
                <a:effectLst>
                  <a:outerShdw blurRad="38100" dist="38100" dir="2700000" algn="tl">
                    <a:srgbClr val="C0C0C0"/>
                  </a:outerShdw>
                </a:effectLst>
                <a:latin typeface="华文隶书" pitchFamily="2" charset="-122"/>
                <a:ea typeface="华文隶书" pitchFamily="2" charset="-122"/>
              </a:endParaRPr>
            </a:p>
          </p:txBody>
        </p:sp>
      </p:grpSp>
      <p:grpSp>
        <p:nvGrpSpPr>
          <p:cNvPr id="33" name="Group 2"/>
          <p:cNvGrpSpPr>
            <a:grpSpLocks/>
          </p:cNvGrpSpPr>
          <p:nvPr/>
        </p:nvGrpSpPr>
        <p:grpSpPr bwMode="auto">
          <a:xfrm>
            <a:off x="899592" y="4800054"/>
            <a:ext cx="8243888" cy="1365250"/>
            <a:chOff x="576" y="1344"/>
            <a:chExt cx="5193" cy="860"/>
          </a:xfrm>
        </p:grpSpPr>
        <p:grpSp>
          <p:nvGrpSpPr>
            <p:cNvPr id="34" name="Group 3"/>
            <p:cNvGrpSpPr>
              <a:grpSpLocks/>
            </p:cNvGrpSpPr>
            <p:nvPr/>
          </p:nvGrpSpPr>
          <p:grpSpPr bwMode="auto">
            <a:xfrm>
              <a:off x="576" y="1344"/>
              <a:ext cx="1446" cy="860"/>
              <a:chOff x="471" y="272"/>
              <a:chExt cx="1161" cy="1539"/>
            </a:xfrm>
          </p:grpSpPr>
          <p:sp>
            <p:nvSpPr>
              <p:cNvPr id="39" name="Oval 4"/>
              <p:cNvSpPr>
                <a:spLocks noChangeArrowheads="1"/>
              </p:cNvSpPr>
              <p:nvPr/>
            </p:nvSpPr>
            <p:spPr bwMode="ltGray">
              <a:xfrm>
                <a:off x="471" y="1439"/>
                <a:ext cx="1159" cy="361"/>
              </a:xfrm>
              <a:prstGeom prst="ellipse">
                <a:avLst/>
              </a:prstGeom>
              <a:gradFill rotWithShape="1">
                <a:gsLst>
                  <a:gs pos="0">
                    <a:srgbClr val="C1CF9D"/>
                  </a:gs>
                  <a:gs pos="50000">
                    <a:srgbClr val="C1CF9D">
                      <a:gamma/>
                      <a:tint val="42353"/>
                      <a:invGamma/>
                    </a:srgbClr>
                  </a:gs>
                  <a:gs pos="100000">
                    <a:srgbClr val="C1CF9D"/>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sp>
            <p:nvSpPr>
              <p:cNvPr id="40" name="AutoShape 5"/>
              <p:cNvSpPr>
                <a:spLocks noChangeArrowheads="1"/>
              </p:cNvSpPr>
              <p:nvPr/>
            </p:nvSpPr>
            <p:spPr bwMode="ltGray">
              <a:xfrm>
                <a:off x="473" y="272"/>
                <a:ext cx="1159" cy="1539"/>
              </a:xfrm>
              <a:prstGeom prst="can">
                <a:avLst>
                  <a:gd name="adj" fmla="val 33197"/>
                </a:avLst>
              </a:prstGeom>
              <a:gradFill rotWithShape="1">
                <a:gsLst>
                  <a:gs pos="0">
                    <a:schemeClr val="accent2">
                      <a:gamma/>
                      <a:shade val="46275"/>
                      <a:invGamma/>
                    </a:schemeClr>
                  </a:gs>
                  <a:gs pos="50000">
                    <a:schemeClr val="accent2">
                      <a:alpha val="50000"/>
                    </a:schemeClr>
                  </a:gs>
                  <a:gs pos="100000">
                    <a:schemeClr val="accent2">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grpSp>
        <p:sp>
          <p:nvSpPr>
            <p:cNvPr id="35" name="AutoShape 6"/>
            <p:cNvSpPr>
              <a:spLocks noChangeArrowheads="1"/>
            </p:cNvSpPr>
            <p:nvPr/>
          </p:nvSpPr>
          <p:spPr bwMode="ltGray">
            <a:xfrm>
              <a:off x="1997" y="1530"/>
              <a:ext cx="2975" cy="574"/>
            </a:xfrm>
            <a:prstGeom prst="roundRect">
              <a:avLst>
                <a:gd name="adj" fmla="val 11505"/>
              </a:avLst>
            </a:prstGeom>
            <a:gradFill rotWithShape="1">
              <a:gsLst>
                <a:gs pos="0">
                  <a:schemeClr val="accent2"/>
                </a:gs>
                <a:gs pos="100000">
                  <a:schemeClr val="bg1"/>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sp>
          <p:nvSpPr>
            <p:cNvPr id="36" name="Text Box 7"/>
            <p:cNvSpPr txBox="1">
              <a:spLocks noChangeArrowheads="1"/>
            </p:cNvSpPr>
            <p:nvPr/>
          </p:nvSpPr>
          <p:spPr bwMode="white">
            <a:xfrm>
              <a:off x="628" y="1632"/>
              <a:ext cx="1341" cy="330"/>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fontAlgn="base">
                <a:spcBef>
                  <a:spcPct val="50000"/>
                </a:spcBef>
                <a:spcAft>
                  <a:spcPct val="0"/>
                </a:spcAft>
                <a:defRPr/>
              </a:pPr>
              <a:r>
                <a:rPr kumimoji="1" lang="en-US" altLang="zh-CN" sz="2800" dirty="0">
                  <a:solidFill>
                    <a:srgbClr val="000000"/>
                  </a:solidFill>
                  <a:effectLst>
                    <a:outerShdw blurRad="38100" dist="38100" dir="2700000" algn="tl">
                      <a:srgbClr val="C0C0C0"/>
                    </a:outerShdw>
                  </a:effectLst>
                  <a:latin typeface="华文隶书" pitchFamily="2" charset="-122"/>
                  <a:ea typeface="华文隶书" pitchFamily="2" charset="-122"/>
                </a:rPr>
                <a:t>  </a:t>
              </a:r>
              <a:r>
                <a:rPr kumimoji="1" lang="zh-CN" altLang="en-US" sz="2800" dirty="0" smtClean="0">
                  <a:solidFill>
                    <a:srgbClr val="000000"/>
                  </a:solidFill>
                  <a:effectLst>
                    <a:outerShdw blurRad="38100" dist="38100" dir="2700000" algn="tl">
                      <a:srgbClr val="C0C0C0"/>
                    </a:outerShdw>
                  </a:effectLst>
                  <a:latin typeface="华文隶书" pitchFamily="2" charset="-122"/>
                  <a:ea typeface="华文隶书" pitchFamily="2" charset="-122"/>
                </a:rPr>
                <a:t>（</a:t>
              </a:r>
              <a:r>
                <a:rPr kumimoji="1" lang="en-US" altLang="zh-CN" sz="2800" dirty="0" smtClean="0">
                  <a:solidFill>
                    <a:srgbClr val="000000"/>
                  </a:solidFill>
                  <a:effectLst>
                    <a:outerShdw blurRad="38100" dist="38100" dir="2700000" algn="tl">
                      <a:srgbClr val="C0C0C0"/>
                    </a:outerShdw>
                  </a:effectLst>
                  <a:latin typeface="华文隶书" pitchFamily="2" charset="-122"/>
                  <a:ea typeface="华文隶书" pitchFamily="2" charset="-122"/>
                </a:rPr>
                <a:t>3</a:t>
              </a:r>
              <a:r>
                <a:rPr kumimoji="1" lang="zh-CN" altLang="en-US" sz="2800" dirty="0" smtClean="0">
                  <a:solidFill>
                    <a:srgbClr val="000000"/>
                  </a:solidFill>
                  <a:effectLst>
                    <a:outerShdw blurRad="38100" dist="38100" dir="2700000" algn="tl">
                      <a:srgbClr val="C0C0C0"/>
                    </a:outerShdw>
                  </a:effectLst>
                  <a:latin typeface="华文隶书" pitchFamily="2" charset="-122"/>
                  <a:ea typeface="华文隶书" pitchFamily="2" charset="-122"/>
                </a:rPr>
                <a:t>）</a:t>
              </a:r>
              <a:endParaRPr kumimoji="1" lang="zh-CN" altLang="en-US" sz="3200" dirty="0">
                <a:solidFill>
                  <a:srgbClr val="000000"/>
                </a:solidFill>
                <a:effectLst>
                  <a:outerShdw blurRad="38100" dist="38100" dir="2700000" algn="tl">
                    <a:srgbClr val="C0C0C0"/>
                  </a:outerShdw>
                </a:effectLst>
                <a:latin typeface="华文隶书" pitchFamily="2" charset="-122"/>
                <a:ea typeface="华文隶书" pitchFamily="2" charset="-122"/>
              </a:endParaRPr>
            </a:p>
          </p:txBody>
        </p:sp>
        <p:sp>
          <p:nvSpPr>
            <p:cNvPr id="37" name="Text Box 8"/>
            <p:cNvSpPr txBox="1">
              <a:spLocks noChangeArrowheads="1"/>
            </p:cNvSpPr>
            <p:nvPr/>
          </p:nvSpPr>
          <p:spPr bwMode="gray">
            <a:xfrm>
              <a:off x="2333" y="1609"/>
              <a:ext cx="3436" cy="368"/>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defRPr/>
              </a:pPr>
              <a:r>
                <a:rPr kumimoji="1" lang="zh-CN" altLang="en-US" sz="3200" b="1" dirty="0" smtClean="0">
                  <a:solidFill>
                    <a:srgbClr val="000000"/>
                  </a:solidFill>
                  <a:effectLst>
                    <a:outerShdw blurRad="38100" dist="38100" dir="2700000" algn="tl">
                      <a:srgbClr val="C0C0C0"/>
                    </a:outerShdw>
                  </a:effectLst>
                  <a:latin typeface="华文隶书" pitchFamily="2" charset="-122"/>
                  <a:ea typeface="华文隶书" pitchFamily="2" charset="-122"/>
                </a:rPr>
                <a:t>经济基础</a:t>
              </a:r>
              <a:r>
                <a:rPr kumimoji="1" lang="zh-CN" altLang="en-US" sz="3200" b="1" dirty="0">
                  <a:solidFill>
                    <a:srgbClr val="000000"/>
                  </a:solidFill>
                  <a:effectLst>
                    <a:outerShdw blurRad="38100" dist="38100" dir="2700000" algn="tl">
                      <a:srgbClr val="C0C0C0"/>
                    </a:outerShdw>
                  </a:effectLst>
                  <a:latin typeface="华文隶书" pitchFamily="2" charset="-122"/>
                  <a:ea typeface="华文隶书" pitchFamily="2" charset="-122"/>
                </a:rPr>
                <a:t>与上层建筑</a:t>
              </a:r>
              <a:r>
                <a:rPr kumimoji="1" lang="zh-CN" altLang="en-US" sz="3200" b="1" dirty="0" smtClean="0">
                  <a:solidFill>
                    <a:srgbClr val="000000"/>
                  </a:solidFill>
                  <a:effectLst>
                    <a:outerShdw blurRad="38100" dist="38100" dir="2700000" algn="tl">
                      <a:srgbClr val="C0C0C0"/>
                    </a:outerShdw>
                  </a:effectLst>
                  <a:latin typeface="华文隶书" pitchFamily="2" charset="-122"/>
                  <a:ea typeface="华文隶书" pitchFamily="2" charset="-122"/>
                </a:rPr>
                <a:t>的关系</a:t>
              </a:r>
              <a:endParaRPr kumimoji="1" lang="zh-CN" altLang="en-US" sz="3200" b="1" dirty="0">
                <a:solidFill>
                  <a:srgbClr val="000000"/>
                </a:solidFill>
                <a:effectLst>
                  <a:outerShdw blurRad="38100" dist="38100" dir="2700000" algn="tl">
                    <a:srgbClr val="C0C0C0"/>
                  </a:outerShdw>
                </a:effectLst>
                <a:latin typeface="华文隶书" pitchFamily="2" charset="-122"/>
                <a:ea typeface="华文隶书" pitchFamily="2" charset="-122"/>
              </a:endParaRPr>
            </a:p>
          </p:txBody>
        </p:sp>
        <p:sp>
          <p:nvSpPr>
            <p:cNvPr id="38" name="AutoShape 9"/>
            <p:cNvSpPr>
              <a:spLocks noChangeArrowheads="1"/>
            </p:cNvSpPr>
            <p:nvPr/>
          </p:nvSpPr>
          <p:spPr bwMode="gray">
            <a:xfrm>
              <a:off x="2017" y="1680"/>
              <a:ext cx="336" cy="240"/>
            </a:xfrm>
            <a:prstGeom prst="rightArrow">
              <a:avLst>
                <a:gd name="adj1" fmla="val 50000"/>
                <a:gd name="adj2" fmla="val 58333"/>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grpSp>
    </p:spTree>
    <p:extLst>
      <p:ext uri="{BB962C8B-B14F-4D97-AF65-F5344CB8AC3E}">
        <p14:creationId xmlns:p14="http://schemas.microsoft.com/office/powerpoint/2010/main" val="322896409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114"/>
                                        </p:tgtEl>
                                        <p:attrNameLst>
                                          <p:attrName>style.visibility</p:attrName>
                                        </p:attrNameLst>
                                      </p:cBhvr>
                                      <p:to>
                                        <p:strVal val="visible"/>
                                      </p:to>
                                    </p:set>
                                    <p:animEffect transition="in" filter="wipe(left)">
                                      <p:cBhvr>
                                        <p:cTn id="7" dur="500"/>
                                        <p:tgtEl>
                                          <p:spTgt spid="4114"/>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blinds(horizontal)">
                                      <p:cBhvr>
                                        <p:cTn id="11" dur="500"/>
                                        <p:tgtEl>
                                          <p:spTgt spid="4098"/>
                                        </p:tgtEl>
                                      </p:cBhvr>
                                    </p:animEffect>
                                  </p:childTnLst>
                                </p:cTn>
                              </p:par>
                            </p:childTnLst>
                          </p:cTn>
                        </p:par>
                        <p:par>
                          <p:cTn id="12" fill="hold" nodeType="afterGroup">
                            <p:stCondLst>
                              <p:cond delay="1000"/>
                            </p:stCondLst>
                            <p:childTnLst>
                              <p:par>
                                <p:cTn id="13" presetID="13" presetClass="entr" presetSubtype="16"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plus(in)">
                                      <p:cBhvr>
                                        <p:cTn id="15" dur="1000"/>
                                        <p:tgtEl>
                                          <p:spTgt spid="21"/>
                                        </p:tgtEl>
                                      </p:cBhvr>
                                    </p:animEffect>
                                  </p:childTnLst>
                                </p:cTn>
                              </p:par>
                            </p:childTnLst>
                          </p:cTn>
                        </p:par>
                        <p:par>
                          <p:cTn id="16" fill="hold">
                            <p:stCondLst>
                              <p:cond delay="2000"/>
                            </p:stCondLst>
                            <p:childTnLst>
                              <p:par>
                                <p:cTn id="17" presetID="3" presetClass="entr" presetSubtype="10" fill="hold"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blinds(horizontal)">
                                      <p:cBhvr>
                                        <p:cTn id="1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Text Box 2"/>
          <p:cNvSpPr txBox="1">
            <a:spLocks noChangeArrowheads="1"/>
          </p:cNvSpPr>
          <p:nvPr/>
        </p:nvSpPr>
        <p:spPr bwMode="auto">
          <a:xfrm>
            <a:off x="899592" y="982469"/>
            <a:ext cx="75608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fontAlgn="base" hangingPunct="1">
              <a:spcBef>
                <a:spcPct val="50000"/>
              </a:spcBef>
              <a:spcAft>
                <a:spcPct val="0"/>
              </a:spcAft>
              <a:buClrTx/>
              <a:buSzTx/>
              <a:buFont typeface="Wingdings" pitchFamily="2" charset="2"/>
              <a:buNone/>
            </a:pPr>
            <a:r>
              <a:rPr kumimoji="0" lang="zh-CN" altLang="en-US" sz="3600" b="1" dirty="0" smtClean="0">
                <a:solidFill>
                  <a:srgbClr val="000000"/>
                </a:solidFill>
                <a:latin typeface="宋体"/>
                <a:ea typeface="宋体"/>
              </a:rPr>
              <a:t>（</a:t>
            </a:r>
            <a:r>
              <a:rPr kumimoji="0" lang="en-US" altLang="zh-CN" sz="3600" b="1" dirty="0" smtClean="0">
                <a:solidFill>
                  <a:srgbClr val="000000"/>
                </a:solidFill>
                <a:latin typeface="宋体"/>
                <a:ea typeface="宋体"/>
              </a:rPr>
              <a:t>1</a:t>
            </a:r>
            <a:r>
              <a:rPr kumimoji="0" lang="zh-CN" altLang="en-US" sz="3600" b="1" dirty="0" smtClean="0">
                <a:solidFill>
                  <a:srgbClr val="000000"/>
                </a:solidFill>
                <a:latin typeface="宋体"/>
                <a:ea typeface="宋体"/>
              </a:rPr>
              <a:t>）经济基础（</a:t>
            </a:r>
            <a:r>
              <a:rPr kumimoji="0" lang="en-US" altLang="zh-CN" sz="3600" b="1" dirty="0" smtClean="0">
                <a:solidFill>
                  <a:srgbClr val="000000"/>
                </a:solidFill>
                <a:latin typeface="宋体"/>
                <a:ea typeface="宋体"/>
              </a:rPr>
              <a:t>p.115</a:t>
            </a:r>
            <a:r>
              <a:rPr kumimoji="0" lang="zh-CN" altLang="en-US" sz="3600" b="1" dirty="0" smtClean="0">
                <a:solidFill>
                  <a:srgbClr val="000000"/>
                </a:solidFill>
                <a:latin typeface="宋体"/>
                <a:ea typeface="宋体"/>
              </a:rPr>
              <a:t>）</a:t>
            </a:r>
            <a:endParaRPr kumimoji="0" lang="zh-CN" altLang="en-US" sz="3600" b="1" dirty="0">
              <a:solidFill>
                <a:srgbClr val="000000"/>
              </a:solidFill>
              <a:latin typeface="宋体"/>
              <a:ea typeface="宋体"/>
            </a:endParaRPr>
          </a:p>
        </p:txBody>
      </p:sp>
      <p:grpSp>
        <p:nvGrpSpPr>
          <p:cNvPr id="44" name="Group 3"/>
          <p:cNvGrpSpPr>
            <a:grpSpLocks/>
          </p:cNvGrpSpPr>
          <p:nvPr/>
        </p:nvGrpSpPr>
        <p:grpSpPr bwMode="auto">
          <a:xfrm>
            <a:off x="99" y="3429695"/>
            <a:ext cx="1979613" cy="1511300"/>
            <a:chOff x="0" y="1525"/>
            <a:chExt cx="2177" cy="1587"/>
          </a:xfrm>
        </p:grpSpPr>
        <p:grpSp>
          <p:nvGrpSpPr>
            <p:cNvPr id="45" name="Group 4"/>
            <p:cNvGrpSpPr>
              <a:grpSpLocks/>
            </p:cNvGrpSpPr>
            <p:nvPr/>
          </p:nvGrpSpPr>
          <p:grpSpPr bwMode="auto">
            <a:xfrm>
              <a:off x="280" y="1525"/>
              <a:ext cx="1660" cy="1587"/>
              <a:chOff x="207" y="482"/>
              <a:chExt cx="1228" cy="1225"/>
            </a:xfrm>
          </p:grpSpPr>
          <p:pic>
            <p:nvPicPr>
              <p:cNvPr id="47" name="Picture 5" descr="circuler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207" y="482"/>
                <a:ext cx="1228" cy="1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Oval 6"/>
              <p:cNvSpPr>
                <a:spLocks noChangeArrowheads="1"/>
              </p:cNvSpPr>
              <p:nvPr/>
            </p:nvSpPr>
            <p:spPr bwMode="ltGray">
              <a:xfrm>
                <a:off x="207" y="482"/>
                <a:ext cx="1220" cy="1225"/>
              </a:xfrm>
              <a:prstGeom prst="ellipse">
                <a:avLst/>
              </a:prstGeom>
              <a:gradFill rotWithShape="1">
                <a:gsLst>
                  <a:gs pos="0">
                    <a:srgbClr val="F8F8F8">
                      <a:gamma/>
                      <a:shade val="26275"/>
                      <a:invGamma/>
                      <a:alpha val="89999"/>
                    </a:srgbClr>
                  </a:gs>
                  <a:gs pos="50000">
                    <a:srgbClr val="F8F8F8">
                      <a:alpha val="45000"/>
                    </a:srgbClr>
                  </a:gs>
                  <a:gs pos="100000">
                    <a:srgbClr val="F8F8F8">
                      <a:gamma/>
                      <a:shade val="26275"/>
                      <a:invGamma/>
                      <a:alpha val="89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lang="zh-CN" altLang="en-US" b="1">
                  <a:solidFill>
                    <a:srgbClr val="000000"/>
                  </a:solidFill>
                  <a:latin typeface="Arial" charset="0"/>
                </a:endParaRPr>
              </a:p>
            </p:txBody>
          </p:sp>
          <p:sp>
            <p:nvSpPr>
              <p:cNvPr id="49" name="Freeform 7"/>
              <p:cNvSpPr>
                <a:spLocks/>
              </p:cNvSpPr>
              <p:nvPr/>
            </p:nvSpPr>
            <p:spPr bwMode="ltGray">
              <a:xfrm>
                <a:off x="334" y="507"/>
                <a:ext cx="958" cy="425"/>
              </a:xfrm>
              <a:custGeom>
                <a:avLst/>
                <a:gdLst>
                  <a:gd name="T0" fmla="*/ 1 w 1321"/>
                  <a:gd name="T1" fmla="*/ 1 h 712"/>
                  <a:gd name="T2" fmla="*/ 1 w 1321"/>
                  <a:gd name="T3" fmla="*/ 1 h 712"/>
                  <a:gd name="T4" fmla="*/ 1 w 1321"/>
                  <a:gd name="T5" fmla="*/ 1 h 712"/>
                  <a:gd name="T6" fmla="*/ 1 w 1321"/>
                  <a:gd name="T7" fmla="*/ 1 h 712"/>
                  <a:gd name="T8" fmla="*/ 1 w 1321"/>
                  <a:gd name="T9" fmla="*/ 1 h 712"/>
                  <a:gd name="T10" fmla="*/ 1 w 1321"/>
                  <a:gd name="T11" fmla="*/ 1 h 712"/>
                  <a:gd name="T12" fmla="*/ 1 w 1321"/>
                  <a:gd name="T13" fmla="*/ 1 h 712"/>
                  <a:gd name="T14" fmla="*/ 1 w 1321"/>
                  <a:gd name="T15" fmla="*/ 1 h 712"/>
                  <a:gd name="T16" fmla="*/ 1 w 1321"/>
                  <a:gd name="T17" fmla="*/ 1 h 712"/>
                  <a:gd name="T18" fmla="*/ 1 w 1321"/>
                  <a:gd name="T19" fmla="*/ 1 h 712"/>
                  <a:gd name="T20" fmla="*/ 1 w 1321"/>
                  <a:gd name="T21" fmla="*/ 1 h 712"/>
                  <a:gd name="T22" fmla="*/ 1 w 1321"/>
                  <a:gd name="T23" fmla="*/ 1 h 712"/>
                  <a:gd name="T24" fmla="*/ 1 w 1321"/>
                  <a:gd name="T25" fmla="*/ 1 h 712"/>
                  <a:gd name="T26" fmla="*/ 1 w 1321"/>
                  <a:gd name="T27" fmla="*/ 1 h 712"/>
                  <a:gd name="T28" fmla="*/ 1 w 1321"/>
                  <a:gd name="T29" fmla="*/ 1 h 712"/>
                  <a:gd name="T30" fmla="*/ 1 w 1321"/>
                  <a:gd name="T31" fmla="*/ 1 h 712"/>
                  <a:gd name="T32" fmla="*/ 1 w 1321"/>
                  <a:gd name="T33" fmla="*/ 1 h 712"/>
                  <a:gd name="T34" fmla="*/ 1 w 1321"/>
                  <a:gd name="T35" fmla="*/ 1 h 712"/>
                  <a:gd name="T36" fmla="*/ 1 w 1321"/>
                  <a:gd name="T37" fmla="*/ 1 h 712"/>
                  <a:gd name="T38" fmla="*/ 1 w 1321"/>
                  <a:gd name="T39" fmla="*/ 1 h 712"/>
                  <a:gd name="T40" fmla="*/ 1 w 1321"/>
                  <a:gd name="T41" fmla="*/ 1 h 712"/>
                  <a:gd name="T42" fmla="*/ 1 w 1321"/>
                  <a:gd name="T43" fmla="*/ 1 h 712"/>
                  <a:gd name="T44" fmla="*/ 1 w 1321"/>
                  <a:gd name="T45" fmla="*/ 1 h 712"/>
                  <a:gd name="T46" fmla="*/ 1 w 1321"/>
                  <a:gd name="T47" fmla="*/ 1 h 712"/>
                  <a:gd name="T48" fmla="*/ 1 w 1321"/>
                  <a:gd name="T49" fmla="*/ 1 h 712"/>
                  <a:gd name="T50" fmla="*/ 1 w 1321"/>
                  <a:gd name="T51" fmla="*/ 1 h 712"/>
                  <a:gd name="T52" fmla="*/ 1 w 1321"/>
                  <a:gd name="T53" fmla="*/ 1 h 712"/>
                  <a:gd name="T54" fmla="*/ 1 w 1321"/>
                  <a:gd name="T55" fmla="*/ 1 h 712"/>
                  <a:gd name="T56" fmla="*/ 0 w 1321"/>
                  <a:gd name="T57" fmla="*/ 1 h 712"/>
                  <a:gd name="T58" fmla="*/ 0 w 1321"/>
                  <a:gd name="T59" fmla="*/ 1 h 712"/>
                  <a:gd name="T60" fmla="*/ 1 w 1321"/>
                  <a:gd name="T61" fmla="*/ 1 h 712"/>
                  <a:gd name="T62" fmla="*/ 1 w 1321"/>
                  <a:gd name="T63" fmla="*/ 1 h 712"/>
                  <a:gd name="T64" fmla="*/ 1 w 1321"/>
                  <a:gd name="T65" fmla="*/ 1 h 712"/>
                  <a:gd name="T66" fmla="*/ 1 w 1321"/>
                  <a:gd name="T67" fmla="*/ 1 h 712"/>
                  <a:gd name="T68" fmla="*/ 1 w 1321"/>
                  <a:gd name="T69" fmla="*/ 1 h 712"/>
                  <a:gd name="T70" fmla="*/ 1 w 1321"/>
                  <a:gd name="T71" fmla="*/ 1 h 712"/>
                  <a:gd name="T72" fmla="*/ 1 w 1321"/>
                  <a:gd name="T73" fmla="*/ 1 h 712"/>
                  <a:gd name="T74" fmla="*/ 1 w 1321"/>
                  <a:gd name="T75" fmla="*/ 1 h 712"/>
                  <a:gd name="T76" fmla="*/ 1 w 1321"/>
                  <a:gd name="T77" fmla="*/ 1 h 712"/>
                  <a:gd name="T78" fmla="*/ 1 w 1321"/>
                  <a:gd name="T79" fmla="*/ 1 h 712"/>
                  <a:gd name="T80" fmla="*/ 1 w 1321"/>
                  <a:gd name="T81" fmla="*/ 1 h 712"/>
                  <a:gd name="T82" fmla="*/ 1 w 1321"/>
                  <a:gd name="T83" fmla="*/ 0 h 712"/>
                  <a:gd name="T84" fmla="*/ 1 w 1321"/>
                  <a:gd name="T85" fmla="*/ 0 h 712"/>
                  <a:gd name="T86" fmla="*/ 1 w 1321"/>
                  <a:gd name="T87" fmla="*/ 1 h 712"/>
                  <a:gd name="T88" fmla="*/ 1 w 1321"/>
                  <a:gd name="T89" fmla="*/ 1 h 712"/>
                  <a:gd name="T90" fmla="*/ 1 w 1321"/>
                  <a:gd name="T91" fmla="*/ 1 h 712"/>
                  <a:gd name="T92" fmla="*/ 1 w 1321"/>
                  <a:gd name="T93" fmla="*/ 1 h 712"/>
                  <a:gd name="T94" fmla="*/ 1 w 1321"/>
                  <a:gd name="T95" fmla="*/ 1 h 712"/>
                  <a:gd name="T96" fmla="*/ 1 w 1321"/>
                  <a:gd name="T97" fmla="*/ 1 h 712"/>
                  <a:gd name="T98" fmla="*/ 1 w 1321"/>
                  <a:gd name="T99" fmla="*/ 1 h 712"/>
                  <a:gd name="T100" fmla="*/ 1 w 1321"/>
                  <a:gd name="T101" fmla="*/ 1 h 712"/>
                  <a:gd name="T102" fmla="*/ 1 w 1321"/>
                  <a:gd name="T103" fmla="*/ 1 h 712"/>
                  <a:gd name="T104" fmla="*/ 1 w 1321"/>
                  <a:gd name="T105" fmla="*/ 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DDDDDD"/>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fontAlgn="base">
                  <a:spcBef>
                    <a:spcPct val="0"/>
                  </a:spcBef>
                  <a:spcAft>
                    <a:spcPct val="0"/>
                  </a:spcAft>
                </a:pPr>
                <a:endParaRPr lang="zh-CN" altLang="en-US" b="1" smtClean="0">
                  <a:solidFill>
                    <a:srgbClr val="000000"/>
                  </a:solidFill>
                  <a:latin typeface="Arial" charset="0"/>
                </a:endParaRPr>
              </a:p>
            </p:txBody>
          </p:sp>
          <p:grpSp>
            <p:nvGrpSpPr>
              <p:cNvPr id="50" name="Group 8"/>
              <p:cNvGrpSpPr>
                <a:grpSpLocks/>
              </p:cNvGrpSpPr>
              <p:nvPr/>
            </p:nvGrpSpPr>
            <p:grpSpPr bwMode="auto">
              <a:xfrm rot="-1297425" flipH="1" flipV="1">
                <a:off x="300" y="1438"/>
                <a:ext cx="1064" cy="259"/>
                <a:chOff x="2532" y="1051"/>
                <a:chExt cx="893" cy="246"/>
              </a:xfrm>
            </p:grpSpPr>
            <p:grpSp>
              <p:nvGrpSpPr>
                <p:cNvPr id="51" name="Group 9"/>
                <p:cNvGrpSpPr>
                  <a:grpSpLocks/>
                </p:cNvGrpSpPr>
                <p:nvPr/>
              </p:nvGrpSpPr>
              <p:grpSpPr bwMode="auto">
                <a:xfrm>
                  <a:off x="2532" y="1051"/>
                  <a:ext cx="743" cy="185"/>
                  <a:chOff x="1565" y="2568"/>
                  <a:chExt cx="1118" cy="279"/>
                </a:xfrm>
              </p:grpSpPr>
              <p:sp>
                <p:nvSpPr>
                  <p:cNvPr id="69" name="AutoShape 10"/>
                  <p:cNvSpPr>
                    <a:spLocks noChangeArrowheads="1"/>
                  </p:cNvSpPr>
                  <p:nvPr/>
                </p:nvSpPr>
                <p:spPr bwMode="ltGray">
                  <a:xfrm rot="5263130">
                    <a:off x="1859" y="2274"/>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1800" b="1" smtClean="0">
                      <a:solidFill>
                        <a:srgbClr val="000000"/>
                      </a:solidFill>
                      <a:latin typeface="Arial" charset="0"/>
                    </a:endParaRPr>
                  </a:p>
                </p:txBody>
              </p:sp>
              <p:sp>
                <p:nvSpPr>
                  <p:cNvPr id="70" name="AutoShape 11"/>
                  <p:cNvSpPr>
                    <a:spLocks noChangeArrowheads="1"/>
                  </p:cNvSpPr>
                  <p:nvPr/>
                </p:nvSpPr>
                <p:spPr bwMode="ltGray">
                  <a:xfrm rot="6078281">
                    <a:off x="1995" y="2274"/>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1800" b="1" smtClean="0">
                      <a:solidFill>
                        <a:srgbClr val="000000"/>
                      </a:solidFill>
                      <a:latin typeface="Arial" charset="0"/>
                    </a:endParaRPr>
                  </a:p>
                </p:txBody>
              </p:sp>
              <p:sp>
                <p:nvSpPr>
                  <p:cNvPr id="71" name="AutoShape 12"/>
                  <p:cNvSpPr>
                    <a:spLocks noChangeArrowheads="1"/>
                  </p:cNvSpPr>
                  <p:nvPr/>
                </p:nvSpPr>
                <p:spPr bwMode="ltGray">
                  <a:xfrm rot="6373927">
                    <a:off x="2071" y="2296"/>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1800" b="1" smtClean="0">
                      <a:solidFill>
                        <a:srgbClr val="000000"/>
                      </a:solidFill>
                      <a:latin typeface="Arial" charset="0"/>
                    </a:endParaRPr>
                  </a:p>
                </p:txBody>
              </p:sp>
              <p:sp>
                <p:nvSpPr>
                  <p:cNvPr id="72" name="AutoShape 13"/>
                  <p:cNvSpPr>
                    <a:spLocks noChangeArrowheads="1"/>
                  </p:cNvSpPr>
                  <p:nvPr/>
                </p:nvSpPr>
                <p:spPr bwMode="ltGray">
                  <a:xfrm rot="6906312">
                    <a:off x="2161" y="2326"/>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1800" b="1" smtClean="0">
                      <a:solidFill>
                        <a:srgbClr val="000000"/>
                      </a:solidFill>
                      <a:latin typeface="Arial" charset="0"/>
                    </a:endParaRPr>
                  </a:p>
                </p:txBody>
              </p:sp>
            </p:grpSp>
            <p:grpSp>
              <p:nvGrpSpPr>
                <p:cNvPr id="52" name="Group 14"/>
                <p:cNvGrpSpPr>
                  <a:grpSpLocks/>
                </p:cNvGrpSpPr>
                <p:nvPr/>
              </p:nvGrpSpPr>
              <p:grpSpPr bwMode="auto">
                <a:xfrm rot="1353540">
                  <a:off x="2682" y="1111"/>
                  <a:ext cx="743" cy="186"/>
                  <a:chOff x="1565" y="2568"/>
                  <a:chExt cx="1118" cy="279"/>
                </a:xfrm>
              </p:grpSpPr>
              <p:sp>
                <p:nvSpPr>
                  <p:cNvPr id="53" name="AutoShape 15"/>
                  <p:cNvSpPr>
                    <a:spLocks noChangeArrowheads="1"/>
                  </p:cNvSpPr>
                  <p:nvPr/>
                </p:nvSpPr>
                <p:spPr bwMode="ltGray">
                  <a:xfrm rot="5263130">
                    <a:off x="1859" y="2274"/>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1800" b="1" smtClean="0">
                      <a:solidFill>
                        <a:srgbClr val="000000"/>
                      </a:solidFill>
                      <a:latin typeface="Arial" charset="0"/>
                    </a:endParaRPr>
                  </a:p>
                </p:txBody>
              </p:sp>
              <p:sp>
                <p:nvSpPr>
                  <p:cNvPr id="54" name="AutoShape 16"/>
                  <p:cNvSpPr>
                    <a:spLocks noChangeArrowheads="1"/>
                  </p:cNvSpPr>
                  <p:nvPr/>
                </p:nvSpPr>
                <p:spPr bwMode="ltGray">
                  <a:xfrm rot="6078281">
                    <a:off x="1995" y="2274"/>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1800" b="1" smtClean="0">
                      <a:solidFill>
                        <a:srgbClr val="000000"/>
                      </a:solidFill>
                      <a:latin typeface="Arial" charset="0"/>
                    </a:endParaRPr>
                  </a:p>
                </p:txBody>
              </p:sp>
              <p:sp>
                <p:nvSpPr>
                  <p:cNvPr id="67" name="AutoShape 17"/>
                  <p:cNvSpPr>
                    <a:spLocks noChangeArrowheads="1"/>
                  </p:cNvSpPr>
                  <p:nvPr/>
                </p:nvSpPr>
                <p:spPr bwMode="ltGray">
                  <a:xfrm rot="6373927">
                    <a:off x="2071" y="2296"/>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1800" b="1" smtClean="0">
                      <a:solidFill>
                        <a:srgbClr val="000000"/>
                      </a:solidFill>
                      <a:latin typeface="Arial" charset="0"/>
                    </a:endParaRPr>
                  </a:p>
                </p:txBody>
              </p:sp>
              <p:sp>
                <p:nvSpPr>
                  <p:cNvPr id="68" name="AutoShape 18"/>
                  <p:cNvSpPr>
                    <a:spLocks noChangeArrowheads="1"/>
                  </p:cNvSpPr>
                  <p:nvPr/>
                </p:nvSpPr>
                <p:spPr bwMode="ltGray">
                  <a:xfrm rot="6906312">
                    <a:off x="2161" y="2326"/>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1800" b="1" smtClean="0">
                      <a:solidFill>
                        <a:srgbClr val="000000"/>
                      </a:solidFill>
                      <a:latin typeface="Arial" charset="0"/>
                    </a:endParaRPr>
                  </a:p>
                </p:txBody>
              </p:sp>
            </p:grpSp>
          </p:grpSp>
        </p:grpSp>
        <p:sp>
          <p:nvSpPr>
            <p:cNvPr id="46" name="Rectangle 19"/>
            <p:cNvSpPr>
              <a:spLocks noChangeArrowheads="1"/>
            </p:cNvSpPr>
            <p:nvPr/>
          </p:nvSpPr>
          <p:spPr bwMode="auto">
            <a:xfrm>
              <a:off x="0" y="1978"/>
              <a:ext cx="2177" cy="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lnSpc>
                  <a:spcPct val="40000"/>
                </a:lnSpc>
                <a:spcBef>
                  <a:spcPct val="50000"/>
                </a:spcBef>
                <a:spcAft>
                  <a:spcPct val="0"/>
                </a:spcAft>
                <a:buFontTx/>
                <a:buNone/>
              </a:pPr>
              <a:r>
                <a:rPr lang="zh-CN" altLang="en-US" b="1" dirty="0" smtClean="0">
                  <a:solidFill>
                    <a:srgbClr val="003300"/>
                  </a:solidFill>
                  <a:ea typeface="隶书" pitchFamily="49" charset="-122"/>
                </a:rPr>
                <a:t>经济</a:t>
              </a:r>
            </a:p>
            <a:p>
              <a:pPr algn="ctr" eaLnBrk="1" fontAlgn="base" hangingPunct="1">
                <a:lnSpc>
                  <a:spcPct val="40000"/>
                </a:lnSpc>
                <a:spcBef>
                  <a:spcPct val="50000"/>
                </a:spcBef>
                <a:spcAft>
                  <a:spcPct val="0"/>
                </a:spcAft>
                <a:buFontTx/>
                <a:buNone/>
              </a:pPr>
              <a:r>
                <a:rPr lang="zh-CN" altLang="en-US" b="1" dirty="0" smtClean="0">
                  <a:solidFill>
                    <a:srgbClr val="003300"/>
                  </a:solidFill>
                  <a:ea typeface="隶书" pitchFamily="49" charset="-122"/>
                </a:rPr>
                <a:t>基础</a:t>
              </a:r>
            </a:p>
          </p:txBody>
        </p:sp>
      </p:grpSp>
      <p:grpSp>
        <p:nvGrpSpPr>
          <p:cNvPr id="73" name="组合 72"/>
          <p:cNvGrpSpPr/>
          <p:nvPr/>
        </p:nvGrpSpPr>
        <p:grpSpPr>
          <a:xfrm>
            <a:off x="2267744" y="3421052"/>
            <a:ext cx="6624736" cy="1448108"/>
            <a:chOff x="1403648" y="556983"/>
            <a:chExt cx="6696744" cy="1555582"/>
          </a:xfrm>
        </p:grpSpPr>
        <p:sp>
          <p:nvSpPr>
            <p:cNvPr id="74" name="圆角矩形 73"/>
            <p:cNvSpPr/>
            <p:nvPr/>
          </p:nvSpPr>
          <p:spPr>
            <a:xfrm flipH="1">
              <a:off x="1912463" y="701078"/>
              <a:ext cx="4866196" cy="1242354"/>
            </a:xfrm>
            <a:prstGeom prst="roundRect">
              <a:avLst>
                <a:gd name="adj" fmla="val 50000"/>
              </a:avLst>
            </a:prstGeom>
            <a:solidFill>
              <a:srgbClr val="E4E4E4"/>
            </a:solidFill>
            <a:ln w="25400" cap="flat" cmpd="sng" algn="ctr">
              <a:solidFill>
                <a:sysClr val="window" lastClr="FFFFFF">
                  <a:lumMod val="85000"/>
                </a:sysClr>
              </a:solidFill>
              <a:prstDash val="solid"/>
            </a:ln>
            <a:effectLst/>
          </p:spPr>
          <p:txBody>
            <a:bodyPr rtlCol="0" anchor="ctr"/>
            <a:lstStyle/>
            <a:p>
              <a:pPr algn="ctr">
                <a:defRPr/>
              </a:pPr>
              <a:endParaRPr lang="en-US" kern="0">
                <a:solidFill>
                  <a:sysClr val="window" lastClr="FFFFFF"/>
                </a:solidFill>
                <a:latin typeface="Calibri"/>
              </a:endParaRPr>
            </a:p>
          </p:txBody>
        </p:sp>
        <p:sp>
          <p:nvSpPr>
            <p:cNvPr id="75" name="圆角矩形 74"/>
            <p:cNvSpPr/>
            <p:nvPr/>
          </p:nvSpPr>
          <p:spPr>
            <a:xfrm flipH="1">
              <a:off x="1403648" y="561346"/>
              <a:ext cx="6696744" cy="1388990"/>
            </a:xfrm>
            <a:prstGeom prst="roundRect">
              <a:avLst>
                <a:gd name="adj" fmla="val 50000"/>
              </a:avLst>
            </a:prstGeom>
            <a:solidFill>
              <a:sysClr val="window" lastClr="FFFFFF">
                <a:lumMod val="95000"/>
              </a:sysClr>
            </a:solidFill>
            <a:ln w="25400" cap="flat" cmpd="sng" algn="ctr">
              <a:solidFill>
                <a:sysClr val="window" lastClr="FFFFFF"/>
              </a:solidFill>
              <a:prstDash val="solid"/>
            </a:ln>
            <a:effectLst>
              <a:outerShdw blurRad="50800" dist="38100" dir="5400000" algn="t" rotWithShape="0">
                <a:prstClr val="black">
                  <a:alpha val="40000"/>
                </a:prstClr>
              </a:outerShdw>
            </a:effectLst>
          </p:spPr>
          <p:txBody>
            <a:bodyPr rtlCol="0" anchor="ctr"/>
            <a:lstStyle/>
            <a:p>
              <a:pPr algn="ctr">
                <a:defRPr/>
              </a:pPr>
              <a:endParaRPr lang="en-US" kern="0">
                <a:solidFill>
                  <a:sysClr val="window" lastClr="FFFFFF"/>
                </a:solidFill>
                <a:latin typeface="Calibri"/>
              </a:endParaRPr>
            </a:p>
          </p:txBody>
        </p:sp>
        <p:sp>
          <p:nvSpPr>
            <p:cNvPr id="76" name="圆角矩形 75"/>
            <p:cNvSpPr/>
            <p:nvPr/>
          </p:nvSpPr>
          <p:spPr>
            <a:xfrm flipH="1">
              <a:off x="1403649" y="556983"/>
              <a:ext cx="1708795" cy="1423462"/>
            </a:xfrm>
            <a:prstGeom prst="roundRect">
              <a:avLst/>
            </a:prstGeom>
            <a:gradFill flip="none" rotWithShape="1">
              <a:gsLst>
                <a:gs pos="0">
                  <a:srgbClr val="BAEF11"/>
                </a:gs>
                <a:gs pos="72000">
                  <a:srgbClr val="58AF09"/>
                </a:gs>
              </a:gsLst>
              <a:path path="circle">
                <a:fillToRect l="50000" t="50000" r="50000" b="50000"/>
              </a:path>
              <a:tileRect/>
            </a:gradFill>
            <a:ln w="38100" cap="flat" cmpd="sng" algn="ctr">
              <a:solidFill>
                <a:srgbClr val="BAEF11"/>
              </a:solidFill>
              <a:prstDash val="solid"/>
            </a:ln>
            <a:effectLst/>
          </p:spPr>
          <p:txBody>
            <a:bodyPr rtlCol="0" anchor="ctr"/>
            <a:lstStyle/>
            <a:p>
              <a:pPr algn="ctr">
                <a:defRPr/>
              </a:pPr>
              <a:endParaRPr lang="en-US" kern="0">
                <a:solidFill>
                  <a:sysClr val="window" lastClr="FFFFFF"/>
                </a:solidFill>
                <a:latin typeface="Calibri"/>
              </a:endParaRPr>
            </a:p>
          </p:txBody>
        </p:sp>
        <p:sp>
          <p:nvSpPr>
            <p:cNvPr id="77" name="圆角矩形 76"/>
            <p:cNvSpPr/>
            <p:nvPr/>
          </p:nvSpPr>
          <p:spPr>
            <a:xfrm flipH="1">
              <a:off x="1449833" y="591456"/>
              <a:ext cx="6650559" cy="1346518"/>
            </a:xfrm>
            <a:prstGeom prst="roundRect">
              <a:avLst/>
            </a:prstGeom>
            <a:gradFill flip="none" rotWithShape="1">
              <a:gsLst>
                <a:gs pos="0">
                  <a:srgbClr val="BAEF11"/>
                </a:gs>
                <a:gs pos="72000">
                  <a:srgbClr val="58AF09"/>
                </a:gs>
              </a:gsLst>
              <a:path path="circle">
                <a:fillToRect l="50000" t="50000" r="50000" b="50000"/>
              </a:path>
              <a:tileRect/>
            </a:gradFill>
            <a:ln w="38100" cap="flat" cmpd="sng" algn="ctr">
              <a:solidFill>
                <a:srgbClr val="BAEF11"/>
              </a:solidFill>
              <a:prstDash val="solid"/>
            </a:ln>
            <a:effectLst/>
          </p:spPr>
          <p:txBody>
            <a:bodyPr rtlCol="0" anchor="ctr"/>
            <a:lstStyle/>
            <a:p>
              <a:pPr algn="ctr">
                <a:defRPr/>
              </a:pPr>
              <a:endParaRPr lang="en-US" kern="0">
                <a:solidFill>
                  <a:sysClr val="window" lastClr="FFFFFF"/>
                </a:solidFill>
                <a:latin typeface="Calibri"/>
              </a:endParaRPr>
            </a:p>
          </p:txBody>
        </p:sp>
        <p:sp>
          <p:nvSpPr>
            <p:cNvPr id="109" name="TextBox 108"/>
            <p:cNvSpPr txBox="1"/>
            <p:nvPr/>
          </p:nvSpPr>
          <p:spPr>
            <a:xfrm flipH="1">
              <a:off x="1573970" y="779350"/>
              <a:ext cx="1368152" cy="133321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defRPr/>
              </a:pPr>
              <a:endParaRPr lang="zh-CN" altLang="en-US" sz="6000" dirty="0">
                <a:solidFill>
                  <a:sysClr val="window" lastClr="FFFFFF"/>
                </a:solidFill>
                <a:effectLst>
                  <a:glow rad="228600">
                    <a:srgbClr val="9BBB59">
                      <a:satMod val="175000"/>
                      <a:alpha val="40000"/>
                    </a:srgbClr>
                  </a:glow>
                </a:effectLst>
                <a:latin typeface="Adidas Unity" pitchFamily="2" charset="0"/>
                <a:cs typeface="Times New Roman" pitchFamily="18" charset="0"/>
              </a:endParaRPr>
            </a:p>
          </p:txBody>
        </p:sp>
      </p:grpSp>
      <p:sp>
        <p:nvSpPr>
          <p:cNvPr id="110" name="TextBox 109"/>
          <p:cNvSpPr txBox="1"/>
          <p:nvPr/>
        </p:nvSpPr>
        <p:spPr>
          <a:xfrm flipH="1">
            <a:off x="2447222" y="3733589"/>
            <a:ext cx="6445257" cy="695575"/>
          </a:xfrm>
          <a:prstGeom prst="rect">
            <a:avLst/>
          </a:prstGeom>
          <a:noFill/>
        </p:spPr>
        <p:txBody>
          <a:bodyPr wrap="square" rtlCol="0">
            <a:spAutoFit/>
          </a:bodyPr>
          <a:lstStyle/>
          <a:p>
            <a:pPr fontAlgn="base">
              <a:lnSpc>
                <a:spcPct val="70000"/>
              </a:lnSpc>
              <a:spcBef>
                <a:spcPct val="0"/>
              </a:spcBef>
              <a:spcAft>
                <a:spcPct val="0"/>
              </a:spcAft>
            </a:pPr>
            <a:r>
              <a:rPr lang="zh-CN" altLang="en-US" sz="2800" b="1" dirty="0">
                <a:solidFill>
                  <a:srgbClr val="000000"/>
                </a:solidFill>
                <a:latin typeface="Times New Roman"/>
                <a:ea typeface="隶书" pitchFamily="49" charset="-122"/>
              </a:rPr>
              <a:t>是指由社会一定发展阶段的生产力所决定的</a:t>
            </a:r>
            <a:r>
              <a:rPr lang="zh-CN" altLang="en-US" sz="2800" b="1" u="sng" dirty="0">
                <a:solidFill>
                  <a:srgbClr val="FF0000"/>
                </a:solidFill>
                <a:latin typeface="Times New Roman"/>
                <a:ea typeface="隶书" pitchFamily="49" charset="-122"/>
              </a:rPr>
              <a:t>生产关系的</a:t>
            </a:r>
            <a:r>
              <a:rPr lang="zh-CN" altLang="en-US" sz="2800" b="1" u="sng" dirty="0" smtClean="0">
                <a:solidFill>
                  <a:srgbClr val="FF0000"/>
                </a:solidFill>
                <a:latin typeface="Times New Roman"/>
                <a:ea typeface="隶书" pitchFamily="49" charset="-122"/>
              </a:rPr>
              <a:t>总和（就是生产关系）</a:t>
            </a:r>
            <a:r>
              <a:rPr lang="zh-CN" altLang="en-US" sz="2800" b="1" dirty="0" smtClean="0">
                <a:solidFill>
                  <a:srgbClr val="000000"/>
                </a:solidFill>
                <a:latin typeface="Times New Roman"/>
                <a:ea typeface="隶书" pitchFamily="49" charset="-122"/>
              </a:rPr>
              <a:t>。</a:t>
            </a:r>
            <a:endParaRPr lang="zh-CN" altLang="en-US" sz="2800" b="1" dirty="0">
              <a:solidFill>
                <a:srgbClr val="000000"/>
              </a:solidFill>
              <a:latin typeface="Times New Roman"/>
              <a:ea typeface="隶书" pitchFamily="49" charset="-122"/>
            </a:endParaRPr>
          </a:p>
        </p:txBody>
      </p:sp>
      <p:grpSp>
        <p:nvGrpSpPr>
          <p:cNvPr id="112" name="Group 42"/>
          <p:cNvGrpSpPr>
            <a:grpSpLocks/>
          </p:cNvGrpSpPr>
          <p:nvPr/>
        </p:nvGrpSpPr>
        <p:grpSpPr bwMode="auto">
          <a:xfrm>
            <a:off x="1619672" y="2348880"/>
            <a:ext cx="680972" cy="3594100"/>
            <a:chOff x="1156" y="1438"/>
            <a:chExt cx="740" cy="2264"/>
          </a:xfrm>
        </p:grpSpPr>
        <p:sp>
          <p:nvSpPr>
            <p:cNvPr id="113" name="Freeform 43"/>
            <p:cNvSpPr>
              <a:spLocks/>
            </p:cNvSpPr>
            <p:nvPr/>
          </p:nvSpPr>
          <p:spPr bwMode="gray">
            <a:xfrm rot="5400000" flipH="1">
              <a:off x="1164" y="2984"/>
              <a:ext cx="722" cy="714"/>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rgbClr val="000000">
                    <a:gamma/>
                    <a:tint val="0"/>
                    <a:invGamma/>
                    <a:alpha val="0"/>
                  </a:srgbClr>
                </a:gs>
                <a:gs pos="100000">
                  <a:srgbClr val="000000"/>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charset="0"/>
              </a:endParaRPr>
            </a:p>
          </p:txBody>
        </p:sp>
        <p:sp>
          <p:nvSpPr>
            <p:cNvPr id="114" name="Freeform 44"/>
            <p:cNvSpPr>
              <a:spLocks/>
            </p:cNvSpPr>
            <p:nvPr/>
          </p:nvSpPr>
          <p:spPr bwMode="gray">
            <a:xfrm rot="5400000">
              <a:off x="1163" y="1431"/>
              <a:ext cx="726" cy="740"/>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rgbClr val="000000">
                    <a:gamma/>
                    <a:tint val="0"/>
                    <a:invGamma/>
                    <a:alpha val="0"/>
                  </a:srgbClr>
                </a:gs>
                <a:gs pos="100000">
                  <a:srgbClr val="000000"/>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charset="0"/>
              </a:endParaRPr>
            </a:p>
          </p:txBody>
        </p:sp>
        <p:sp>
          <p:nvSpPr>
            <p:cNvPr id="115" name="Freeform 45"/>
            <p:cNvSpPr>
              <a:spLocks/>
            </p:cNvSpPr>
            <p:nvPr/>
          </p:nvSpPr>
          <p:spPr bwMode="gray">
            <a:xfrm rot="5400000" flipH="1">
              <a:off x="1380" y="1938"/>
              <a:ext cx="225" cy="673"/>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rgbClr val="000000">
                    <a:gamma/>
                    <a:tint val="0"/>
                    <a:invGamma/>
                    <a:alpha val="0"/>
                  </a:srgbClr>
                </a:gs>
                <a:gs pos="100000">
                  <a:srgbClr val="000000"/>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charset="0"/>
              </a:endParaRPr>
            </a:p>
          </p:txBody>
        </p:sp>
        <p:sp>
          <p:nvSpPr>
            <p:cNvPr id="116" name="Freeform 46"/>
            <p:cNvSpPr>
              <a:spLocks/>
            </p:cNvSpPr>
            <p:nvPr/>
          </p:nvSpPr>
          <p:spPr bwMode="gray">
            <a:xfrm rot="5400000" flipH="1">
              <a:off x="1435" y="2484"/>
              <a:ext cx="225" cy="673"/>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rgbClr val="000000">
                    <a:gamma/>
                    <a:tint val="0"/>
                    <a:invGamma/>
                    <a:alpha val="0"/>
                  </a:srgbClr>
                </a:gs>
                <a:gs pos="100000">
                  <a:srgbClr val="000000"/>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charset="0"/>
              </a:endParaRPr>
            </a:p>
          </p:txBody>
        </p:sp>
      </p:grpSp>
    </p:spTree>
    <p:extLst>
      <p:ext uri="{BB962C8B-B14F-4D97-AF65-F5344CB8AC3E}">
        <p14:creationId xmlns:p14="http://schemas.microsoft.com/office/powerpoint/2010/main" val="305874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circle(in)">
                                      <p:cBhvr>
                                        <p:cTn id="7" dur="1000"/>
                                        <p:tgtEl>
                                          <p:spTgt spid="44"/>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112"/>
                                        </p:tgtEl>
                                        <p:attrNameLst>
                                          <p:attrName>style.visibility</p:attrName>
                                        </p:attrNameLst>
                                      </p:cBhvr>
                                      <p:to>
                                        <p:strVal val="visible"/>
                                      </p:to>
                                    </p:set>
                                    <p:animEffect transition="in" filter="wipe(right)">
                                      <p:cBhvr>
                                        <p:cTn id="11"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Text Box 2"/>
          <p:cNvSpPr txBox="1">
            <a:spLocks noChangeArrowheads="1"/>
          </p:cNvSpPr>
          <p:nvPr/>
        </p:nvSpPr>
        <p:spPr bwMode="auto">
          <a:xfrm>
            <a:off x="899592" y="982469"/>
            <a:ext cx="75608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fontAlgn="base" hangingPunct="1">
              <a:spcBef>
                <a:spcPct val="50000"/>
              </a:spcBef>
              <a:spcAft>
                <a:spcPct val="0"/>
              </a:spcAft>
              <a:buClrTx/>
              <a:buSzTx/>
              <a:buFont typeface="Wingdings" pitchFamily="2" charset="2"/>
              <a:buNone/>
            </a:pPr>
            <a:r>
              <a:rPr kumimoji="0" lang="zh-CN" altLang="en-US" sz="3600" b="1" dirty="0" smtClean="0">
                <a:solidFill>
                  <a:srgbClr val="000000"/>
                </a:solidFill>
                <a:latin typeface="宋体"/>
                <a:ea typeface="宋体"/>
              </a:rPr>
              <a:t>（</a:t>
            </a:r>
            <a:r>
              <a:rPr kumimoji="0" lang="en-US" altLang="zh-CN" sz="3600" b="1" dirty="0" smtClean="0">
                <a:solidFill>
                  <a:srgbClr val="000000"/>
                </a:solidFill>
                <a:latin typeface="宋体"/>
                <a:ea typeface="宋体"/>
              </a:rPr>
              <a:t>2</a:t>
            </a:r>
            <a:r>
              <a:rPr kumimoji="0" lang="zh-CN" altLang="en-US" sz="3600" b="1" dirty="0" smtClean="0">
                <a:solidFill>
                  <a:srgbClr val="000000"/>
                </a:solidFill>
                <a:latin typeface="宋体"/>
                <a:ea typeface="宋体"/>
              </a:rPr>
              <a:t>）上层建筑（</a:t>
            </a:r>
            <a:r>
              <a:rPr kumimoji="0" lang="en-US" altLang="zh-CN" sz="3600" b="1" dirty="0" smtClean="0">
                <a:solidFill>
                  <a:srgbClr val="000000"/>
                </a:solidFill>
                <a:latin typeface="宋体"/>
                <a:ea typeface="宋体"/>
              </a:rPr>
              <a:t>p.116</a:t>
            </a:r>
            <a:r>
              <a:rPr kumimoji="0" lang="zh-CN" altLang="en-US" sz="3600" b="1" dirty="0" smtClean="0">
                <a:solidFill>
                  <a:srgbClr val="000000"/>
                </a:solidFill>
                <a:latin typeface="宋体"/>
                <a:ea typeface="宋体"/>
              </a:rPr>
              <a:t>）</a:t>
            </a:r>
            <a:endParaRPr kumimoji="0" lang="zh-CN" altLang="en-US" sz="3600" b="1" dirty="0">
              <a:solidFill>
                <a:srgbClr val="000000"/>
              </a:solidFill>
              <a:latin typeface="宋体"/>
              <a:ea typeface="宋体"/>
            </a:endParaRPr>
          </a:p>
        </p:txBody>
      </p:sp>
      <p:sp>
        <p:nvSpPr>
          <p:cNvPr id="90" name="Rectangle 23"/>
          <p:cNvSpPr>
            <a:spLocks noChangeArrowheads="1"/>
          </p:cNvSpPr>
          <p:nvPr/>
        </p:nvSpPr>
        <p:spPr bwMode="auto">
          <a:xfrm>
            <a:off x="179388" y="4365104"/>
            <a:ext cx="8785225" cy="733534"/>
          </a:xfrm>
          <a:prstGeom prst="rect">
            <a:avLst/>
          </a:prstGeom>
          <a:noFill/>
          <a:ln w="28575">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algn="l"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algn="l"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algn="l"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algn="l"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fontAlgn="base" hangingPunct="1">
              <a:lnSpc>
                <a:spcPts val="2500"/>
              </a:lnSpc>
              <a:spcBef>
                <a:spcPts val="0"/>
              </a:spcBef>
              <a:spcAft>
                <a:spcPct val="0"/>
              </a:spcAft>
              <a:buFontTx/>
              <a:buNone/>
              <a:defRPr/>
            </a:pPr>
            <a:r>
              <a:rPr lang="zh-CN" altLang="en-US" sz="3000" b="1" dirty="0" smtClean="0">
                <a:solidFill>
                  <a:srgbClr val="003300"/>
                </a:solidFill>
                <a:ea typeface="隶书" pitchFamily="49" charset="-122"/>
              </a:rPr>
              <a:t>        </a:t>
            </a:r>
            <a:r>
              <a:rPr lang="zh-CN" altLang="en-US" sz="2400" b="1" dirty="0" smtClean="0">
                <a:solidFill>
                  <a:srgbClr val="FF0000"/>
                </a:solidFill>
                <a:ea typeface="隶书" pitchFamily="49" charset="-122"/>
              </a:rPr>
              <a:t>意识形态</a:t>
            </a:r>
            <a:r>
              <a:rPr lang="zh-CN" altLang="en-US" sz="2400" b="1" dirty="0">
                <a:solidFill>
                  <a:srgbClr val="FF0000"/>
                </a:solidFill>
                <a:ea typeface="隶书" pitchFamily="49" charset="-122"/>
              </a:rPr>
              <a:t>又</a:t>
            </a:r>
            <a:r>
              <a:rPr lang="zh-CN" altLang="en-US" sz="2400" b="1" dirty="0" smtClean="0">
                <a:solidFill>
                  <a:srgbClr val="FF0000"/>
                </a:solidFill>
                <a:ea typeface="隶书" pitchFamily="49" charset="-122"/>
              </a:rPr>
              <a:t>称为观念</a:t>
            </a:r>
            <a:r>
              <a:rPr lang="zh-CN" altLang="en-US" sz="2400" b="1" dirty="0">
                <a:solidFill>
                  <a:srgbClr val="FF0000"/>
                </a:solidFill>
                <a:ea typeface="隶书" pitchFamily="49" charset="-122"/>
              </a:rPr>
              <a:t>上层建筑</a:t>
            </a:r>
            <a:r>
              <a:rPr lang="zh-CN" altLang="en-US" sz="2400" b="1" dirty="0">
                <a:solidFill>
                  <a:srgbClr val="003300"/>
                </a:solidFill>
                <a:ea typeface="隶书" pitchFamily="49" charset="-122"/>
              </a:rPr>
              <a:t>，包括政治法律思想、道德、艺术、宗教、哲学等思想观点。</a:t>
            </a:r>
          </a:p>
        </p:txBody>
      </p:sp>
      <p:sp>
        <p:nvSpPr>
          <p:cNvPr id="91" name="Rectangle 23"/>
          <p:cNvSpPr>
            <a:spLocks noChangeArrowheads="1"/>
          </p:cNvSpPr>
          <p:nvPr/>
        </p:nvSpPr>
        <p:spPr bwMode="auto">
          <a:xfrm>
            <a:off x="179512" y="5229200"/>
            <a:ext cx="8785225" cy="1054135"/>
          </a:xfrm>
          <a:prstGeom prst="rect">
            <a:avLst/>
          </a:prstGeom>
          <a:noFill/>
          <a:ln w="28575">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algn="l"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algn="l"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algn="l"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algn="l"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fontAlgn="base" hangingPunct="1">
              <a:lnSpc>
                <a:spcPts val="2500"/>
              </a:lnSpc>
              <a:spcBef>
                <a:spcPts val="0"/>
              </a:spcBef>
              <a:spcAft>
                <a:spcPct val="0"/>
              </a:spcAft>
              <a:buFontTx/>
              <a:buNone/>
              <a:defRPr/>
            </a:pPr>
            <a:r>
              <a:rPr lang="zh-CN" altLang="en-US" sz="3000" b="1" dirty="0" smtClean="0">
                <a:solidFill>
                  <a:srgbClr val="003300"/>
                </a:solidFill>
                <a:ea typeface="隶书" pitchFamily="49" charset="-122"/>
              </a:rPr>
              <a:t>        </a:t>
            </a:r>
            <a:r>
              <a:rPr lang="zh-CN" altLang="en-US" sz="2400" b="1" dirty="0" smtClean="0">
                <a:solidFill>
                  <a:srgbClr val="FF0000"/>
                </a:solidFill>
                <a:ea typeface="隶书" pitchFamily="49" charset="-122"/>
              </a:rPr>
              <a:t>政治</a:t>
            </a:r>
            <a:r>
              <a:rPr lang="zh-CN" altLang="en-US" sz="2400" b="1" dirty="0">
                <a:solidFill>
                  <a:srgbClr val="FF0000"/>
                </a:solidFill>
                <a:ea typeface="隶书" pitchFamily="49" charset="-122"/>
              </a:rPr>
              <a:t>法律制度及设施和政治组织又称为政治上层建筑，</a:t>
            </a:r>
            <a:r>
              <a:rPr lang="zh-CN" altLang="en-US" sz="2400" b="1" dirty="0">
                <a:solidFill>
                  <a:srgbClr val="003300"/>
                </a:solidFill>
                <a:ea typeface="隶书" pitchFamily="49" charset="-122"/>
              </a:rPr>
              <a:t>包括国家政治制度、立法司法制度和行政</a:t>
            </a:r>
            <a:r>
              <a:rPr lang="zh-CN" altLang="en-US" sz="2400" b="1" dirty="0" smtClean="0">
                <a:solidFill>
                  <a:srgbClr val="003300"/>
                </a:solidFill>
                <a:ea typeface="隶书" pitchFamily="49" charset="-122"/>
              </a:rPr>
              <a:t>制度，以及</a:t>
            </a:r>
            <a:r>
              <a:rPr lang="zh-CN" altLang="en-US" sz="2400" b="1" dirty="0" smtClean="0">
                <a:solidFill>
                  <a:srgbClr val="FF0000"/>
                </a:solidFill>
                <a:ea typeface="隶书" pitchFamily="49" charset="-122"/>
              </a:rPr>
              <a:t>国家</a:t>
            </a:r>
            <a:r>
              <a:rPr lang="zh-CN" altLang="en-US" sz="2400" b="1" dirty="0">
                <a:solidFill>
                  <a:srgbClr val="003300"/>
                </a:solidFill>
                <a:ea typeface="隶书" pitchFamily="49" charset="-122"/>
              </a:rPr>
              <a:t>政权机构、政党、军队、警察、法庭、监狱等政治组织形态和设施。</a:t>
            </a:r>
          </a:p>
        </p:txBody>
      </p:sp>
      <p:grpSp>
        <p:nvGrpSpPr>
          <p:cNvPr id="45" name="Group 3"/>
          <p:cNvGrpSpPr>
            <a:grpSpLocks/>
          </p:cNvGrpSpPr>
          <p:nvPr/>
        </p:nvGrpSpPr>
        <p:grpSpPr bwMode="auto">
          <a:xfrm>
            <a:off x="99" y="2427883"/>
            <a:ext cx="1979613" cy="1511300"/>
            <a:chOff x="0" y="1525"/>
            <a:chExt cx="2177" cy="1587"/>
          </a:xfrm>
        </p:grpSpPr>
        <p:grpSp>
          <p:nvGrpSpPr>
            <p:cNvPr id="46" name="Group 4"/>
            <p:cNvGrpSpPr>
              <a:grpSpLocks/>
            </p:cNvGrpSpPr>
            <p:nvPr/>
          </p:nvGrpSpPr>
          <p:grpSpPr bwMode="auto">
            <a:xfrm>
              <a:off x="280" y="1525"/>
              <a:ext cx="1660" cy="1587"/>
              <a:chOff x="207" y="482"/>
              <a:chExt cx="1228" cy="1225"/>
            </a:xfrm>
          </p:grpSpPr>
          <p:pic>
            <p:nvPicPr>
              <p:cNvPr id="48" name="Picture 5" descr="circuler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207" y="482"/>
                <a:ext cx="1228" cy="1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Oval 6"/>
              <p:cNvSpPr>
                <a:spLocks noChangeArrowheads="1"/>
              </p:cNvSpPr>
              <p:nvPr/>
            </p:nvSpPr>
            <p:spPr bwMode="ltGray">
              <a:xfrm>
                <a:off x="207" y="482"/>
                <a:ext cx="1220" cy="1225"/>
              </a:xfrm>
              <a:prstGeom prst="ellipse">
                <a:avLst/>
              </a:prstGeom>
              <a:gradFill rotWithShape="1">
                <a:gsLst>
                  <a:gs pos="0">
                    <a:srgbClr val="F8F8F8">
                      <a:gamma/>
                      <a:shade val="26275"/>
                      <a:invGamma/>
                      <a:alpha val="89999"/>
                    </a:srgbClr>
                  </a:gs>
                  <a:gs pos="50000">
                    <a:srgbClr val="F8F8F8">
                      <a:alpha val="45000"/>
                    </a:srgbClr>
                  </a:gs>
                  <a:gs pos="100000">
                    <a:srgbClr val="F8F8F8">
                      <a:gamma/>
                      <a:shade val="26275"/>
                      <a:invGamma/>
                      <a:alpha val="89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lang="zh-CN" altLang="en-US" b="1">
                  <a:solidFill>
                    <a:srgbClr val="000000"/>
                  </a:solidFill>
                  <a:latin typeface="Arial" charset="0"/>
                </a:endParaRPr>
              </a:p>
            </p:txBody>
          </p:sp>
          <p:sp>
            <p:nvSpPr>
              <p:cNvPr id="50" name="Freeform 7"/>
              <p:cNvSpPr>
                <a:spLocks/>
              </p:cNvSpPr>
              <p:nvPr/>
            </p:nvSpPr>
            <p:spPr bwMode="ltGray">
              <a:xfrm>
                <a:off x="334" y="507"/>
                <a:ext cx="958" cy="425"/>
              </a:xfrm>
              <a:custGeom>
                <a:avLst/>
                <a:gdLst>
                  <a:gd name="T0" fmla="*/ 1 w 1321"/>
                  <a:gd name="T1" fmla="*/ 1 h 712"/>
                  <a:gd name="T2" fmla="*/ 1 w 1321"/>
                  <a:gd name="T3" fmla="*/ 1 h 712"/>
                  <a:gd name="T4" fmla="*/ 1 w 1321"/>
                  <a:gd name="T5" fmla="*/ 1 h 712"/>
                  <a:gd name="T6" fmla="*/ 1 w 1321"/>
                  <a:gd name="T7" fmla="*/ 1 h 712"/>
                  <a:gd name="T8" fmla="*/ 1 w 1321"/>
                  <a:gd name="T9" fmla="*/ 1 h 712"/>
                  <a:gd name="T10" fmla="*/ 1 w 1321"/>
                  <a:gd name="T11" fmla="*/ 1 h 712"/>
                  <a:gd name="T12" fmla="*/ 1 w 1321"/>
                  <a:gd name="T13" fmla="*/ 1 h 712"/>
                  <a:gd name="T14" fmla="*/ 1 w 1321"/>
                  <a:gd name="T15" fmla="*/ 1 h 712"/>
                  <a:gd name="T16" fmla="*/ 1 w 1321"/>
                  <a:gd name="T17" fmla="*/ 1 h 712"/>
                  <a:gd name="T18" fmla="*/ 1 w 1321"/>
                  <a:gd name="T19" fmla="*/ 1 h 712"/>
                  <a:gd name="T20" fmla="*/ 1 w 1321"/>
                  <a:gd name="T21" fmla="*/ 1 h 712"/>
                  <a:gd name="T22" fmla="*/ 1 w 1321"/>
                  <a:gd name="T23" fmla="*/ 1 h 712"/>
                  <a:gd name="T24" fmla="*/ 1 w 1321"/>
                  <a:gd name="T25" fmla="*/ 1 h 712"/>
                  <a:gd name="T26" fmla="*/ 1 w 1321"/>
                  <a:gd name="T27" fmla="*/ 1 h 712"/>
                  <a:gd name="T28" fmla="*/ 1 w 1321"/>
                  <a:gd name="T29" fmla="*/ 1 h 712"/>
                  <a:gd name="T30" fmla="*/ 1 w 1321"/>
                  <a:gd name="T31" fmla="*/ 1 h 712"/>
                  <a:gd name="T32" fmla="*/ 1 w 1321"/>
                  <a:gd name="T33" fmla="*/ 1 h 712"/>
                  <a:gd name="T34" fmla="*/ 1 w 1321"/>
                  <a:gd name="T35" fmla="*/ 1 h 712"/>
                  <a:gd name="T36" fmla="*/ 1 w 1321"/>
                  <a:gd name="T37" fmla="*/ 1 h 712"/>
                  <a:gd name="T38" fmla="*/ 1 w 1321"/>
                  <a:gd name="T39" fmla="*/ 1 h 712"/>
                  <a:gd name="T40" fmla="*/ 1 w 1321"/>
                  <a:gd name="T41" fmla="*/ 1 h 712"/>
                  <a:gd name="T42" fmla="*/ 1 w 1321"/>
                  <a:gd name="T43" fmla="*/ 1 h 712"/>
                  <a:gd name="T44" fmla="*/ 1 w 1321"/>
                  <a:gd name="T45" fmla="*/ 1 h 712"/>
                  <a:gd name="T46" fmla="*/ 1 w 1321"/>
                  <a:gd name="T47" fmla="*/ 1 h 712"/>
                  <a:gd name="T48" fmla="*/ 1 w 1321"/>
                  <a:gd name="T49" fmla="*/ 1 h 712"/>
                  <a:gd name="T50" fmla="*/ 1 w 1321"/>
                  <a:gd name="T51" fmla="*/ 1 h 712"/>
                  <a:gd name="T52" fmla="*/ 1 w 1321"/>
                  <a:gd name="T53" fmla="*/ 1 h 712"/>
                  <a:gd name="T54" fmla="*/ 1 w 1321"/>
                  <a:gd name="T55" fmla="*/ 1 h 712"/>
                  <a:gd name="T56" fmla="*/ 0 w 1321"/>
                  <a:gd name="T57" fmla="*/ 1 h 712"/>
                  <a:gd name="T58" fmla="*/ 0 w 1321"/>
                  <a:gd name="T59" fmla="*/ 1 h 712"/>
                  <a:gd name="T60" fmla="*/ 1 w 1321"/>
                  <a:gd name="T61" fmla="*/ 1 h 712"/>
                  <a:gd name="T62" fmla="*/ 1 w 1321"/>
                  <a:gd name="T63" fmla="*/ 1 h 712"/>
                  <a:gd name="T64" fmla="*/ 1 w 1321"/>
                  <a:gd name="T65" fmla="*/ 1 h 712"/>
                  <a:gd name="T66" fmla="*/ 1 w 1321"/>
                  <a:gd name="T67" fmla="*/ 1 h 712"/>
                  <a:gd name="T68" fmla="*/ 1 w 1321"/>
                  <a:gd name="T69" fmla="*/ 1 h 712"/>
                  <a:gd name="T70" fmla="*/ 1 w 1321"/>
                  <a:gd name="T71" fmla="*/ 1 h 712"/>
                  <a:gd name="T72" fmla="*/ 1 w 1321"/>
                  <a:gd name="T73" fmla="*/ 1 h 712"/>
                  <a:gd name="T74" fmla="*/ 1 w 1321"/>
                  <a:gd name="T75" fmla="*/ 1 h 712"/>
                  <a:gd name="T76" fmla="*/ 1 w 1321"/>
                  <a:gd name="T77" fmla="*/ 1 h 712"/>
                  <a:gd name="T78" fmla="*/ 1 w 1321"/>
                  <a:gd name="T79" fmla="*/ 1 h 712"/>
                  <a:gd name="T80" fmla="*/ 1 w 1321"/>
                  <a:gd name="T81" fmla="*/ 1 h 712"/>
                  <a:gd name="T82" fmla="*/ 1 w 1321"/>
                  <a:gd name="T83" fmla="*/ 0 h 712"/>
                  <a:gd name="T84" fmla="*/ 1 w 1321"/>
                  <a:gd name="T85" fmla="*/ 0 h 712"/>
                  <a:gd name="T86" fmla="*/ 1 w 1321"/>
                  <a:gd name="T87" fmla="*/ 1 h 712"/>
                  <a:gd name="T88" fmla="*/ 1 w 1321"/>
                  <a:gd name="T89" fmla="*/ 1 h 712"/>
                  <a:gd name="T90" fmla="*/ 1 w 1321"/>
                  <a:gd name="T91" fmla="*/ 1 h 712"/>
                  <a:gd name="T92" fmla="*/ 1 w 1321"/>
                  <a:gd name="T93" fmla="*/ 1 h 712"/>
                  <a:gd name="T94" fmla="*/ 1 w 1321"/>
                  <a:gd name="T95" fmla="*/ 1 h 712"/>
                  <a:gd name="T96" fmla="*/ 1 w 1321"/>
                  <a:gd name="T97" fmla="*/ 1 h 712"/>
                  <a:gd name="T98" fmla="*/ 1 w 1321"/>
                  <a:gd name="T99" fmla="*/ 1 h 712"/>
                  <a:gd name="T100" fmla="*/ 1 w 1321"/>
                  <a:gd name="T101" fmla="*/ 1 h 712"/>
                  <a:gd name="T102" fmla="*/ 1 w 1321"/>
                  <a:gd name="T103" fmla="*/ 1 h 712"/>
                  <a:gd name="T104" fmla="*/ 1 w 1321"/>
                  <a:gd name="T105" fmla="*/ 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DDDDDD"/>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fontAlgn="base">
                  <a:spcBef>
                    <a:spcPct val="0"/>
                  </a:spcBef>
                  <a:spcAft>
                    <a:spcPct val="0"/>
                  </a:spcAft>
                </a:pPr>
                <a:endParaRPr lang="zh-CN" altLang="en-US" b="1" smtClean="0">
                  <a:solidFill>
                    <a:srgbClr val="000000"/>
                  </a:solidFill>
                  <a:latin typeface="Arial" charset="0"/>
                </a:endParaRPr>
              </a:p>
            </p:txBody>
          </p:sp>
          <p:grpSp>
            <p:nvGrpSpPr>
              <p:cNvPr id="51" name="Group 8"/>
              <p:cNvGrpSpPr>
                <a:grpSpLocks/>
              </p:cNvGrpSpPr>
              <p:nvPr/>
            </p:nvGrpSpPr>
            <p:grpSpPr bwMode="auto">
              <a:xfrm rot="-1297425" flipH="1" flipV="1">
                <a:off x="300" y="1438"/>
                <a:ext cx="1064" cy="259"/>
                <a:chOff x="2532" y="1051"/>
                <a:chExt cx="893" cy="246"/>
              </a:xfrm>
            </p:grpSpPr>
            <p:grpSp>
              <p:nvGrpSpPr>
                <p:cNvPr id="52" name="Group 9"/>
                <p:cNvGrpSpPr>
                  <a:grpSpLocks/>
                </p:cNvGrpSpPr>
                <p:nvPr/>
              </p:nvGrpSpPr>
              <p:grpSpPr bwMode="auto">
                <a:xfrm>
                  <a:off x="2532" y="1051"/>
                  <a:ext cx="743" cy="185"/>
                  <a:chOff x="1565" y="2568"/>
                  <a:chExt cx="1118" cy="279"/>
                </a:xfrm>
              </p:grpSpPr>
              <p:sp>
                <p:nvSpPr>
                  <p:cNvPr id="70" name="AutoShape 10"/>
                  <p:cNvSpPr>
                    <a:spLocks noChangeArrowheads="1"/>
                  </p:cNvSpPr>
                  <p:nvPr/>
                </p:nvSpPr>
                <p:spPr bwMode="ltGray">
                  <a:xfrm rot="5263130">
                    <a:off x="1859" y="2274"/>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1800" b="1" smtClean="0">
                      <a:solidFill>
                        <a:srgbClr val="000000"/>
                      </a:solidFill>
                      <a:latin typeface="Arial" charset="0"/>
                    </a:endParaRPr>
                  </a:p>
                </p:txBody>
              </p:sp>
              <p:sp>
                <p:nvSpPr>
                  <p:cNvPr id="71" name="AutoShape 11"/>
                  <p:cNvSpPr>
                    <a:spLocks noChangeArrowheads="1"/>
                  </p:cNvSpPr>
                  <p:nvPr/>
                </p:nvSpPr>
                <p:spPr bwMode="ltGray">
                  <a:xfrm rot="6078281">
                    <a:off x="1995" y="2274"/>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1800" b="1" smtClean="0">
                      <a:solidFill>
                        <a:srgbClr val="000000"/>
                      </a:solidFill>
                      <a:latin typeface="Arial" charset="0"/>
                    </a:endParaRPr>
                  </a:p>
                </p:txBody>
              </p:sp>
              <p:sp>
                <p:nvSpPr>
                  <p:cNvPr id="72" name="AutoShape 12"/>
                  <p:cNvSpPr>
                    <a:spLocks noChangeArrowheads="1"/>
                  </p:cNvSpPr>
                  <p:nvPr/>
                </p:nvSpPr>
                <p:spPr bwMode="ltGray">
                  <a:xfrm rot="6373927">
                    <a:off x="2071" y="2296"/>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1800" b="1" smtClean="0">
                      <a:solidFill>
                        <a:srgbClr val="000000"/>
                      </a:solidFill>
                      <a:latin typeface="Arial" charset="0"/>
                    </a:endParaRPr>
                  </a:p>
                </p:txBody>
              </p:sp>
              <p:sp>
                <p:nvSpPr>
                  <p:cNvPr id="73" name="AutoShape 13"/>
                  <p:cNvSpPr>
                    <a:spLocks noChangeArrowheads="1"/>
                  </p:cNvSpPr>
                  <p:nvPr/>
                </p:nvSpPr>
                <p:spPr bwMode="ltGray">
                  <a:xfrm rot="6906312">
                    <a:off x="2161" y="2326"/>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1800" b="1" smtClean="0">
                      <a:solidFill>
                        <a:srgbClr val="000000"/>
                      </a:solidFill>
                      <a:latin typeface="Arial" charset="0"/>
                    </a:endParaRPr>
                  </a:p>
                </p:txBody>
              </p:sp>
            </p:grpSp>
            <p:grpSp>
              <p:nvGrpSpPr>
                <p:cNvPr id="53" name="Group 14"/>
                <p:cNvGrpSpPr>
                  <a:grpSpLocks/>
                </p:cNvGrpSpPr>
                <p:nvPr/>
              </p:nvGrpSpPr>
              <p:grpSpPr bwMode="auto">
                <a:xfrm rot="1353540">
                  <a:off x="2682" y="1111"/>
                  <a:ext cx="743" cy="186"/>
                  <a:chOff x="1565" y="2568"/>
                  <a:chExt cx="1118" cy="279"/>
                </a:xfrm>
              </p:grpSpPr>
              <p:sp>
                <p:nvSpPr>
                  <p:cNvPr id="54" name="AutoShape 15"/>
                  <p:cNvSpPr>
                    <a:spLocks noChangeArrowheads="1"/>
                  </p:cNvSpPr>
                  <p:nvPr/>
                </p:nvSpPr>
                <p:spPr bwMode="ltGray">
                  <a:xfrm rot="5263130">
                    <a:off x="1859" y="2274"/>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1800" b="1" smtClean="0">
                      <a:solidFill>
                        <a:srgbClr val="000000"/>
                      </a:solidFill>
                      <a:latin typeface="Arial" charset="0"/>
                    </a:endParaRPr>
                  </a:p>
                </p:txBody>
              </p:sp>
              <p:sp>
                <p:nvSpPr>
                  <p:cNvPr id="67" name="AutoShape 16"/>
                  <p:cNvSpPr>
                    <a:spLocks noChangeArrowheads="1"/>
                  </p:cNvSpPr>
                  <p:nvPr/>
                </p:nvSpPr>
                <p:spPr bwMode="ltGray">
                  <a:xfrm rot="6078281">
                    <a:off x="1995" y="2274"/>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1800" b="1" smtClean="0">
                      <a:solidFill>
                        <a:srgbClr val="000000"/>
                      </a:solidFill>
                      <a:latin typeface="Arial" charset="0"/>
                    </a:endParaRPr>
                  </a:p>
                </p:txBody>
              </p:sp>
              <p:sp>
                <p:nvSpPr>
                  <p:cNvPr id="68" name="AutoShape 17"/>
                  <p:cNvSpPr>
                    <a:spLocks noChangeArrowheads="1"/>
                  </p:cNvSpPr>
                  <p:nvPr/>
                </p:nvSpPr>
                <p:spPr bwMode="ltGray">
                  <a:xfrm rot="6373927">
                    <a:off x="2071" y="2296"/>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1800" b="1" smtClean="0">
                      <a:solidFill>
                        <a:srgbClr val="000000"/>
                      </a:solidFill>
                      <a:latin typeface="Arial" charset="0"/>
                    </a:endParaRPr>
                  </a:p>
                </p:txBody>
              </p:sp>
              <p:sp>
                <p:nvSpPr>
                  <p:cNvPr id="69" name="AutoShape 18"/>
                  <p:cNvSpPr>
                    <a:spLocks noChangeArrowheads="1"/>
                  </p:cNvSpPr>
                  <p:nvPr/>
                </p:nvSpPr>
                <p:spPr bwMode="ltGray">
                  <a:xfrm rot="6906312">
                    <a:off x="2161" y="2326"/>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1800" b="1" smtClean="0">
                      <a:solidFill>
                        <a:srgbClr val="000000"/>
                      </a:solidFill>
                      <a:latin typeface="Arial" charset="0"/>
                    </a:endParaRPr>
                  </a:p>
                </p:txBody>
              </p:sp>
            </p:grpSp>
          </p:grpSp>
        </p:grpSp>
        <p:sp>
          <p:nvSpPr>
            <p:cNvPr id="47" name="Rectangle 19"/>
            <p:cNvSpPr>
              <a:spLocks noChangeArrowheads="1"/>
            </p:cNvSpPr>
            <p:nvPr/>
          </p:nvSpPr>
          <p:spPr bwMode="auto">
            <a:xfrm>
              <a:off x="0" y="1978"/>
              <a:ext cx="2177" cy="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lnSpc>
                  <a:spcPct val="40000"/>
                </a:lnSpc>
                <a:spcBef>
                  <a:spcPct val="50000"/>
                </a:spcBef>
                <a:spcAft>
                  <a:spcPct val="0"/>
                </a:spcAft>
                <a:buFontTx/>
                <a:buNone/>
              </a:pPr>
              <a:r>
                <a:rPr lang="zh-CN" altLang="en-US" b="1" dirty="0" smtClean="0">
                  <a:solidFill>
                    <a:srgbClr val="003300"/>
                  </a:solidFill>
                  <a:ea typeface="隶书" pitchFamily="49" charset="-122"/>
                </a:rPr>
                <a:t>上层</a:t>
              </a:r>
              <a:endParaRPr lang="en-US" altLang="zh-CN" b="1" dirty="0" smtClean="0">
                <a:solidFill>
                  <a:srgbClr val="003300"/>
                </a:solidFill>
                <a:ea typeface="隶书" pitchFamily="49" charset="-122"/>
              </a:endParaRPr>
            </a:p>
            <a:p>
              <a:pPr algn="ctr" eaLnBrk="1" fontAlgn="base" hangingPunct="1">
                <a:lnSpc>
                  <a:spcPct val="40000"/>
                </a:lnSpc>
                <a:spcBef>
                  <a:spcPct val="50000"/>
                </a:spcBef>
                <a:spcAft>
                  <a:spcPct val="0"/>
                </a:spcAft>
                <a:buFontTx/>
                <a:buNone/>
              </a:pPr>
              <a:r>
                <a:rPr lang="zh-CN" altLang="en-US" b="1" dirty="0" smtClean="0">
                  <a:solidFill>
                    <a:srgbClr val="003300"/>
                  </a:solidFill>
                  <a:ea typeface="隶书" pitchFamily="49" charset="-122"/>
                </a:rPr>
                <a:t>建筑</a:t>
              </a:r>
            </a:p>
          </p:txBody>
        </p:sp>
      </p:grpSp>
      <p:grpSp>
        <p:nvGrpSpPr>
          <p:cNvPr id="74" name="组合 73"/>
          <p:cNvGrpSpPr/>
          <p:nvPr/>
        </p:nvGrpSpPr>
        <p:grpSpPr>
          <a:xfrm>
            <a:off x="2267744" y="2419240"/>
            <a:ext cx="6624736" cy="1448108"/>
            <a:chOff x="1403648" y="556983"/>
            <a:chExt cx="6696744" cy="1555582"/>
          </a:xfrm>
        </p:grpSpPr>
        <p:sp>
          <p:nvSpPr>
            <p:cNvPr id="75" name="圆角矩形 74"/>
            <p:cNvSpPr/>
            <p:nvPr/>
          </p:nvSpPr>
          <p:spPr>
            <a:xfrm flipH="1">
              <a:off x="1912463" y="701078"/>
              <a:ext cx="4866196" cy="1242354"/>
            </a:xfrm>
            <a:prstGeom prst="roundRect">
              <a:avLst>
                <a:gd name="adj" fmla="val 50000"/>
              </a:avLst>
            </a:prstGeom>
            <a:solidFill>
              <a:srgbClr val="E4E4E4"/>
            </a:solidFill>
            <a:ln w="25400" cap="flat" cmpd="sng" algn="ctr">
              <a:solidFill>
                <a:sysClr val="window" lastClr="FFFFFF">
                  <a:lumMod val="85000"/>
                </a:sysClr>
              </a:solidFill>
              <a:prstDash val="solid"/>
            </a:ln>
            <a:effectLst/>
          </p:spPr>
          <p:txBody>
            <a:bodyPr rtlCol="0" anchor="ctr"/>
            <a:lstStyle/>
            <a:p>
              <a:pPr algn="ctr">
                <a:defRPr/>
              </a:pPr>
              <a:endParaRPr lang="en-US" kern="0">
                <a:solidFill>
                  <a:sysClr val="window" lastClr="FFFFFF"/>
                </a:solidFill>
                <a:latin typeface="Calibri"/>
              </a:endParaRPr>
            </a:p>
          </p:txBody>
        </p:sp>
        <p:sp>
          <p:nvSpPr>
            <p:cNvPr id="76" name="圆角矩形 75"/>
            <p:cNvSpPr/>
            <p:nvPr/>
          </p:nvSpPr>
          <p:spPr>
            <a:xfrm flipH="1">
              <a:off x="1403648" y="561346"/>
              <a:ext cx="6696744" cy="1388990"/>
            </a:xfrm>
            <a:prstGeom prst="roundRect">
              <a:avLst>
                <a:gd name="adj" fmla="val 50000"/>
              </a:avLst>
            </a:prstGeom>
            <a:solidFill>
              <a:sysClr val="window" lastClr="FFFFFF">
                <a:lumMod val="95000"/>
              </a:sysClr>
            </a:solidFill>
            <a:ln w="25400" cap="flat" cmpd="sng" algn="ctr">
              <a:solidFill>
                <a:sysClr val="window" lastClr="FFFFFF"/>
              </a:solidFill>
              <a:prstDash val="solid"/>
            </a:ln>
            <a:effectLst>
              <a:outerShdw blurRad="50800" dist="38100" dir="5400000" algn="t" rotWithShape="0">
                <a:prstClr val="black">
                  <a:alpha val="40000"/>
                </a:prstClr>
              </a:outerShdw>
            </a:effectLst>
          </p:spPr>
          <p:txBody>
            <a:bodyPr rtlCol="0" anchor="ctr"/>
            <a:lstStyle/>
            <a:p>
              <a:pPr algn="ctr">
                <a:defRPr/>
              </a:pPr>
              <a:endParaRPr lang="en-US" kern="0">
                <a:solidFill>
                  <a:sysClr val="window" lastClr="FFFFFF"/>
                </a:solidFill>
                <a:latin typeface="Calibri"/>
              </a:endParaRPr>
            </a:p>
          </p:txBody>
        </p:sp>
        <p:sp>
          <p:nvSpPr>
            <p:cNvPr id="77" name="圆角矩形 76"/>
            <p:cNvSpPr/>
            <p:nvPr/>
          </p:nvSpPr>
          <p:spPr>
            <a:xfrm flipH="1">
              <a:off x="1403649" y="556983"/>
              <a:ext cx="1708795" cy="1423462"/>
            </a:xfrm>
            <a:prstGeom prst="roundRect">
              <a:avLst/>
            </a:prstGeom>
            <a:gradFill flip="none" rotWithShape="1">
              <a:gsLst>
                <a:gs pos="0">
                  <a:srgbClr val="BAEF11"/>
                </a:gs>
                <a:gs pos="72000">
                  <a:srgbClr val="58AF09"/>
                </a:gs>
              </a:gsLst>
              <a:path path="circle">
                <a:fillToRect l="50000" t="50000" r="50000" b="50000"/>
              </a:path>
              <a:tileRect/>
            </a:gradFill>
            <a:ln w="38100" cap="flat" cmpd="sng" algn="ctr">
              <a:solidFill>
                <a:srgbClr val="BAEF11"/>
              </a:solidFill>
              <a:prstDash val="solid"/>
            </a:ln>
            <a:effectLst/>
          </p:spPr>
          <p:txBody>
            <a:bodyPr rtlCol="0" anchor="ctr"/>
            <a:lstStyle/>
            <a:p>
              <a:pPr algn="ctr">
                <a:defRPr/>
              </a:pPr>
              <a:endParaRPr lang="en-US" kern="0">
                <a:solidFill>
                  <a:sysClr val="window" lastClr="FFFFFF"/>
                </a:solidFill>
                <a:latin typeface="Calibri"/>
              </a:endParaRPr>
            </a:p>
          </p:txBody>
        </p:sp>
        <p:sp>
          <p:nvSpPr>
            <p:cNvPr id="78" name="圆角矩形 77"/>
            <p:cNvSpPr/>
            <p:nvPr/>
          </p:nvSpPr>
          <p:spPr>
            <a:xfrm flipH="1">
              <a:off x="1449833" y="591456"/>
              <a:ext cx="6650559" cy="1346518"/>
            </a:xfrm>
            <a:prstGeom prst="roundRect">
              <a:avLst/>
            </a:prstGeom>
            <a:gradFill flip="none" rotWithShape="1">
              <a:gsLst>
                <a:gs pos="0">
                  <a:srgbClr val="BAEF11"/>
                </a:gs>
                <a:gs pos="72000">
                  <a:srgbClr val="58AF09"/>
                </a:gs>
              </a:gsLst>
              <a:path path="circle">
                <a:fillToRect l="50000" t="50000" r="50000" b="50000"/>
              </a:path>
              <a:tileRect/>
            </a:gradFill>
            <a:ln w="38100" cap="flat" cmpd="sng" algn="ctr">
              <a:solidFill>
                <a:srgbClr val="BAEF11"/>
              </a:solidFill>
              <a:prstDash val="solid"/>
            </a:ln>
            <a:effectLst/>
          </p:spPr>
          <p:txBody>
            <a:bodyPr rtlCol="0" anchor="ctr"/>
            <a:lstStyle/>
            <a:p>
              <a:pPr algn="ctr">
                <a:defRPr/>
              </a:pPr>
              <a:endParaRPr lang="en-US" kern="0">
                <a:solidFill>
                  <a:sysClr val="window" lastClr="FFFFFF"/>
                </a:solidFill>
                <a:latin typeface="Calibri"/>
              </a:endParaRPr>
            </a:p>
          </p:txBody>
        </p:sp>
        <p:sp>
          <p:nvSpPr>
            <p:cNvPr id="79" name="TextBox 78"/>
            <p:cNvSpPr txBox="1"/>
            <p:nvPr/>
          </p:nvSpPr>
          <p:spPr>
            <a:xfrm flipH="1">
              <a:off x="1573970" y="779350"/>
              <a:ext cx="1368152" cy="133321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defRPr/>
              </a:pPr>
              <a:endParaRPr lang="zh-CN" altLang="en-US" sz="6000" dirty="0">
                <a:solidFill>
                  <a:sysClr val="window" lastClr="FFFFFF"/>
                </a:solidFill>
                <a:effectLst>
                  <a:glow rad="228600">
                    <a:srgbClr val="9BBB59">
                      <a:satMod val="175000"/>
                      <a:alpha val="40000"/>
                    </a:srgbClr>
                  </a:glow>
                </a:effectLst>
                <a:latin typeface="Adidas Unity" pitchFamily="2" charset="0"/>
                <a:cs typeface="Times New Roman" pitchFamily="18" charset="0"/>
              </a:endParaRPr>
            </a:p>
          </p:txBody>
        </p:sp>
      </p:grpSp>
      <p:grpSp>
        <p:nvGrpSpPr>
          <p:cNvPr id="94" name="Group 42"/>
          <p:cNvGrpSpPr>
            <a:grpSpLocks/>
          </p:cNvGrpSpPr>
          <p:nvPr/>
        </p:nvGrpSpPr>
        <p:grpSpPr bwMode="auto">
          <a:xfrm>
            <a:off x="1619672" y="1844824"/>
            <a:ext cx="668089" cy="2664296"/>
            <a:chOff x="1156" y="1438"/>
            <a:chExt cx="740" cy="2264"/>
          </a:xfrm>
        </p:grpSpPr>
        <p:sp>
          <p:nvSpPr>
            <p:cNvPr id="95" name="Freeform 43"/>
            <p:cNvSpPr>
              <a:spLocks/>
            </p:cNvSpPr>
            <p:nvPr/>
          </p:nvSpPr>
          <p:spPr bwMode="gray">
            <a:xfrm rot="5400000" flipH="1">
              <a:off x="1164" y="2984"/>
              <a:ext cx="722" cy="714"/>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rgbClr val="000000">
                    <a:gamma/>
                    <a:tint val="0"/>
                    <a:invGamma/>
                    <a:alpha val="0"/>
                  </a:srgbClr>
                </a:gs>
                <a:gs pos="100000">
                  <a:srgbClr val="000000"/>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charset="0"/>
              </a:endParaRPr>
            </a:p>
          </p:txBody>
        </p:sp>
        <p:sp>
          <p:nvSpPr>
            <p:cNvPr id="96" name="Freeform 44"/>
            <p:cNvSpPr>
              <a:spLocks/>
            </p:cNvSpPr>
            <p:nvPr/>
          </p:nvSpPr>
          <p:spPr bwMode="gray">
            <a:xfrm rot="5400000">
              <a:off x="1163" y="1431"/>
              <a:ext cx="726" cy="740"/>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rgbClr val="000000">
                    <a:gamma/>
                    <a:tint val="0"/>
                    <a:invGamma/>
                    <a:alpha val="0"/>
                  </a:srgbClr>
                </a:gs>
                <a:gs pos="100000">
                  <a:srgbClr val="000000"/>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charset="0"/>
              </a:endParaRPr>
            </a:p>
          </p:txBody>
        </p:sp>
        <p:sp>
          <p:nvSpPr>
            <p:cNvPr id="97" name="Freeform 45"/>
            <p:cNvSpPr>
              <a:spLocks/>
            </p:cNvSpPr>
            <p:nvPr/>
          </p:nvSpPr>
          <p:spPr bwMode="gray">
            <a:xfrm rot="5400000" flipH="1">
              <a:off x="1380" y="1938"/>
              <a:ext cx="225" cy="673"/>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rgbClr val="000000">
                    <a:gamma/>
                    <a:tint val="0"/>
                    <a:invGamma/>
                    <a:alpha val="0"/>
                  </a:srgbClr>
                </a:gs>
                <a:gs pos="100000">
                  <a:srgbClr val="000000"/>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charset="0"/>
              </a:endParaRPr>
            </a:p>
          </p:txBody>
        </p:sp>
        <p:sp>
          <p:nvSpPr>
            <p:cNvPr id="98" name="Freeform 46"/>
            <p:cNvSpPr>
              <a:spLocks/>
            </p:cNvSpPr>
            <p:nvPr/>
          </p:nvSpPr>
          <p:spPr bwMode="gray">
            <a:xfrm rot="5400000" flipH="1">
              <a:off x="1435" y="2484"/>
              <a:ext cx="225" cy="673"/>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rgbClr val="000000">
                    <a:gamma/>
                    <a:tint val="0"/>
                    <a:invGamma/>
                    <a:alpha val="0"/>
                  </a:srgbClr>
                </a:gs>
                <a:gs pos="100000">
                  <a:srgbClr val="000000"/>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charset="0"/>
              </a:endParaRPr>
            </a:p>
          </p:txBody>
        </p:sp>
      </p:grpSp>
      <p:sp>
        <p:nvSpPr>
          <p:cNvPr id="99" name="TextBox 98"/>
          <p:cNvSpPr txBox="1"/>
          <p:nvPr/>
        </p:nvSpPr>
        <p:spPr>
          <a:xfrm flipH="1">
            <a:off x="2339750" y="2636912"/>
            <a:ext cx="6804249" cy="900246"/>
          </a:xfrm>
          <a:prstGeom prst="rect">
            <a:avLst/>
          </a:prstGeom>
          <a:noFill/>
        </p:spPr>
        <p:txBody>
          <a:bodyPr wrap="square" rtlCol="0">
            <a:spAutoFit/>
          </a:bodyPr>
          <a:lstStyle/>
          <a:p>
            <a:pPr fontAlgn="base">
              <a:lnSpc>
                <a:spcPts val="2100"/>
              </a:lnSpc>
              <a:spcAft>
                <a:spcPct val="0"/>
              </a:spcAft>
            </a:pPr>
            <a:r>
              <a:rPr lang="zh-CN" altLang="en-US" sz="2800" b="1" dirty="0" smtClean="0">
                <a:solidFill>
                  <a:srgbClr val="FF0000"/>
                </a:solidFill>
                <a:ea typeface="隶书" pitchFamily="49" charset="-122"/>
              </a:rPr>
              <a:t>观念上层建筑：</a:t>
            </a:r>
            <a:r>
              <a:rPr lang="zh-CN" altLang="en-US" sz="2800" b="1" dirty="0" smtClean="0">
                <a:ea typeface="隶书" pitchFamily="49" charset="-122"/>
              </a:rPr>
              <a:t>意识形态</a:t>
            </a:r>
            <a:endParaRPr lang="en-US" altLang="zh-CN" sz="2800" b="1" dirty="0" smtClean="0">
              <a:ea typeface="隶书" pitchFamily="49" charset="-122"/>
            </a:endParaRPr>
          </a:p>
          <a:p>
            <a:pPr fontAlgn="base">
              <a:lnSpc>
                <a:spcPts val="2100"/>
              </a:lnSpc>
              <a:spcAft>
                <a:spcPct val="0"/>
              </a:spcAft>
            </a:pPr>
            <a:endParaRPr lang="en-US" altLang="zh-CN" sz="2800" b="1" dirty="0" smtClean="0">
              <a:ea typeface="隶书" pitchFamily="49" charset="-122"/>
            </a:endParaRPr>
          </a:p>
          <a:p>
            <a:pPr fontAlgn="base">
              <a:lnSpc>
                <a:spcPts val="2100"/>
              </a:lnSpc>
              <a:spcAft>
                <a:spcPct val="0"/>
              </a:spcAft>
            </a:pPr>
            <a:r>
              <a:rPr lang="zh-CN" altLang="en-US" sz="2800" b="1" dirty="0">
                <a:solidFill>
                  <a:srgbClr val="FF0000"/>
                </a:solidFill>
                <a:ea typeface="隶书" pitchFamily="49" charset="-122"/>
              </a:rPr>
              <a:t>政治</a:t>
            </a:r>
            <a:r>
              <a:rPr lang="zh-CN" altLang="en-US" sz="2800" b="1" dirty="0" smtClean="0">
                <a:solidFill>
                  <a:srgbClr val="FF0000"/>
                </a:solidFill>
                <a:ea typeface="隶书" pitchFamily="49" charset="-122"/>
              </a:rPr>
              <a:t>上层建筑：</a:t>
            </a:r>
            <a:r>
              <a:rPr lang="zh-CN" altLang="en-US" sz="2000" b="1" dirty="0" smtClean="0">
                <a:ea typeface="隶书" pitchFamily="49" charset="-122"/>
              </a:rPr>
              <a:t>政治</a:t>
            </a:r>
            <a:r>
              <a:rPr lang="zh-CN" altLang="en-US" sz="2000" b="1" dirty="0">
                <a:ea typeface="隶书" pitchFamily="49" charset="-122"/>
              </a:rPr>
              <a:t>法律制度及设施和政治</a:t>
            </a:r>
            <a:r>
              <a:rPr lang="zh-CN" altLang="en-US" sz="2000" b="1" dirty="0" smtClean="0">
                <a:ea typeface="隶书" pitchFamily="49" charset="-122"/>
              </a:rPr>
              <a:t>组织</a:t>
            </a:r>
            <a:endParaRPr lang="zh-CN" altLang="en-US" sz="2000" b="1" dirty="0">
              <a:solidFill>
                <a:srgbClr val="000000"/>
              </a:solidFill>
              <a:ea typeface="隶书" pitchFamily="49" charset="-122"/>
            </a:endParaRPr>
          </a:p>
        </p:txBody>
      </p:sp>
      <p:sp>
        <p:nvSpPr>
          <p:cNvPr id="100" name="矩形 1"/>
          <p:cNvSpPr>
            <a:spLocks noChangeArrowheads="1"/>
          </p:cNvSpPr>
          <p:nvPr/>
        </p:nvSpPr>
        <p:spPr bwMode="auto">
          <a:xfrm>
            <a:off x="0" y="6351414"/>
            <a:ext cx="9144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50000"/>
              </a:spcBef>
              <a:spcAft>
                <a:spcPct val="0"/>
              </a:spcAft>
              <a:buFontTx/>
              <a:buNone/>
            </a:pPr>
            <a:r>
              <a:rPr lang="zh-CN" altLang="en-US" sz="2400" b="1" u="sng" dirty="0" smtClean="0">
                <a:solidFill>
                  <a:srgbClr val="FF0000"/>
                </a:solidFill>
                <a:ea typeface="隶书" pitchFamily="49" charset="-122"/>
              </a:rPr>
              <a:t>（在整个上层建筑中，政治上层建筑居主导地位，国家政权是核心）</a:t>
            </a:r>
          </a:p>
        </p:txBody>
      </p:sp>
    </p:spTree>
    <p:extLst>
      <p:ext uri="{BB962C8B-B14F-4D97-AF65-F5344CB8AC3E}">
        <p14:creationId xmlns:p14="http://schemas.microsoft.com/office/powerpoint/2010/main" val="2573513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circle(in)">
                                      <p:cBhvr>
                                        <p:cTn id="7" dur="1000"/>
                                        <p:tgtEl>
                                          <p:spTgt spid="45"/>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94"/>
                                        </p:tgtEl>
                                        <p:attrNameLst>
                                          <p:attrName>style.visibility</p:attrName>
                                        </p:attrNameLst>
                                      </p:cBhvr>
                                      <p:to>
                                        <p:strVal val="visible"/>
                                      </p:to>
                                    </p:set>
                                    <p:animEffect transition="in" filter="wipe(right)">
                                      <p:cBhvr>
                                        <p:cTn id="11"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Text Box 2"/>
          <p:cNvSpPr txBox="1">
            <a:spLocks noChangeArrowheads="1"/>
          </p:cNvSpPr>
          <p:nvPr/>
        </p:nvSpPr>
        <p:spPr bwMode="auto">
          <a:xfrm>
            <a:off x="899592" y="982469"/>
            <a:ext cx="824440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fontAlgn="base" hangingPunct="1">
              <a:spcBef>
                <a:spcPct val="50000"/>
              </a:spcBef>
              <a:spcAft>
                <a:spcPct val="0"/>
              </a:spcAft>
              <a:buClrTx/>
              <a:buSzTx/>
              <a:buFont typeface="Wingdings" pitchFamily="2" charset="2"/>
              <a:buNone/>
            </a:pPr>
            <a:r>
              <a:rPr kumimoji="0" lang="zh-CN" altLang="en-US" sz="3600" b="1" dirty="0" smtClean="0">
                <a:solidFill>
                  <a:srgbClr val="000000"/>
                </a:solidFill>
                <a:latin typeface="宋体"/>
                <a:ea typeface="宋体"/>
              </a:rPr>
              <a:t>（</a:t>
            </a:r>
            <a:r>
              <a:rPr kumimoji="0" lang="en-US" altLang="zh-CN" sz="3600" b="1" dirty="0" smtClean="0">
                <a:solidFill>
                  <a:srgbClr val="000000"/>
                </a:solidFill>
                <a:latin typeface="宋体"/>
                <a:ea typeface="宋体"/>
              </a:rPr>
              <a:t>3</a:t>
            </a:r>
            <a:r>
              <a:rPr kumimoji="0" lang="zh-CN" altLang="en-US" sz="3600" b="1" dirty="0" smtClean="0">
                <a:solidFill>
                  <a:srgbClr val="000000"/>
                </a:solidFill>
                <a:latin typeface="宋体"/>
                <a:ea typeface="宋体"/>
              </a:rPr>
              <a:t>）经济基础与上层建筑的关系</a:t>
            </a:r>
            <a:endParaRPr kumimoji="0" lang="zh-CN" altLang="en-US" sz="2800" b="1" dirty="0">
              <a:solidFill>
                <a:srgbClr val="000000"/>
              </a:solidFill>
              <a:latin typeface="宋体"/>
              <a:ea typeface="宋体"/>
            </a:endParaRPr>
          </a:p>
        </p:txBody>
      </p:sp>
      <p:grpSp>
        <p:nvGrpSpPr>
          <p:cNvPr id="45" name="Group 5"/>
          <p:cNvGrpSpPr>
            <a:grpSpLocks/>
          </p:cNvGrpSpPr>
          <p:nvPr/>
        </p:nvGrpSpPr>
        <p:grpSpPr bwMode="auto">
          <a:xfrm>
            <a:off x="592138" y="2563763"/>
            <a:ext cx="5384800" cy="1512888"/>
            <a:chOff x="0" y="0"/>
            <a:chExt cx="2691" cy="432"/>
          </a:xfrm>
        </p:grpSpPr>
        <p:sp>
          <p:nvSpPr>
            <p:cNvPr id="46" name="AutoShape 5"/>
            <p:cNvSpPr>
              <a:spLocks noChangeArrowheads="1"/>
            </p:cNvSpPr>
            <p:nvPr/>
          </p:nvSpPr>
          <p:spPr bwMode="auto">
            <a:xfrm>
              <a:off x="105" y="0"/>
              <a:ext cx="2586" cy="432"/>
            </a:xfrm>
            <a:prstGeom prst="rightArrow">
              <a:avLst>
                <a:gd name="adj1" fmla="val 73806"/>
                <a:gd name="adj2" fmla="val 140563"/>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3600" b="1" smtClean="0">
                <a:solidFill>
                  <a:srgbClr val="000000"/>
                </a:solidFill>
                <a:latin typeface="Arial" charset="0"/>
              </a:endParaRPr>
            </a:p>
          </p:txBody>
        </p:sp>
        <p:sp>
          <p:nvSpPr>
            <p:cNvPr id="47" name="Text Box 6"/>
            <p:cNvSpPr txBox="1">
              <a:spLocks noChangeArrowheads="1"/>
            </p:cNvSpPr>
            <p:nvPr/>
          </p:nvSpPr>
          <p:spPr bwMode="auto">
            <a:xfrm>
              <a:off x="0" y="57"/>
              <a:ext cx="2448"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50000"/>
                </a:spcBef>
                <a:spcAft>
                  <a:spcPct val="0"/>
                </a:spcAft>
                <a:buFontTx/>
                <a:buNone/>
              </a:pPr>
              <a:r>
                <a:rPr kumimoji="0" lang="zh-CN" altLang="en-US" sz="2800" b="1" smtClean="0">
                  <a:solidFill>
                    <a:srgbClr val="CCCCFF"/>
                  </a:solidFill>
                  <a:latin typeface="宋体" charset="-122"/>
                </a:rPr>
                <a:t>　</a:t>
              </a:r>
              <a:endParaRPr kumimoji="0" lang="zh-CN" altLang="en-US" sz="2800" b="1" smtClean="0">
                <a:solidFill>
                  <a:srgbClr val="000000"/>
                </a:solidFill>
                <a:latin typeface="宋体" charset="-122"/>
              </a:endParaRPr>
            </a:p>
          </p:txBody>
        </p:sp>
      </p:grpSp>
      <p:sp>
        <p:nvSpPr>
          <p:cNvPr id="48" name="矩形 23"/>
          <p:cNvSpPr>
            <a:spLocks noChangeArrowheads="1"/>
          </p:cNvSpPr>
          <p:nvPr/>
        </p:nvSpPr>
        <p:spPr bwMode="auto">
          <a:xfrm>
            <a:off x="802247" y="2924944"/>
            <a:ext cx="4574616"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algn="l"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algn="l"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algn="l"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algn="l"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fontAlgn="base" hangingPunct="1">
              <a:spcBef>
                <a:spcPct val="0"/>
              </a:spcBef>
              <a:spcAft>
                <a:spcPct val="0"/>
              </a:spcAft>
              <a:buFontTx/>
              <a:buNone/>
              <a:defRPr/>
            </a:pPr>
            <a:r>
              <a:rPr kumimoji="0" lang="en-US" altLang="zh-CN" sz="2800" b="1" dirty="0" smtClean="0">
                <a:solidFill>
                  <a:srgbClr val="0000FF"/>
                </a:solidFill>
                <a:latin typeface="宋体"/>
                <a:ea typeface="宋体"/>
              </a:rPr>
              <a:t>①</a:t>
            </a:r>
            <a:r>
              <a:rPr kumimoji="0" lang="zh-CN" altLang="en-US" sz="2800" b="1" dirty="0" smtClean="0">
                <a:solidFill>
                  <a:srgbClr val="0000FF"/>
                </a:solidFill>
                <a:latin typeface="Times New Roman"/>
                <a:ea typeface="黑体" pitchFamily="49" charset="-122"/>
              </a:rPr>
              <a:t>经济基础决定上层建筑</a:t>
            </a:r>
            <a:r>
              <a:rPr kumimoji="0" lang="zh-CN" altLang="en-US" sz="2000" b="1" dirty="0" smtClean="0">
                <a:solidFill>
                  <a:srgbClr val="0000FF"/>
                </a:solidFill>
                <a:latin typeface="Times New Roman"/>
                <a:ea typeface="黑体" pitchFamily="49" charset="-122"/>
              </a:rPr>
              <a:t>（</a:t>
            </a:r>
            <a:r>
              <a:rPr kumimoji="0" lang="en-US" altLang="zh-CN" sz="2000" b="1" dirty="0" smtClean="0">
                <a:solidFill>
                  <a:srgbClr val="0000FF"/>
                </a:solidFill>
                <a:latin typeface="Times New Roman"/>
                <a:ea typeface="黑体" pitchFamily="49" charset="-122"/>
              </a:rPr>
              <a:t>p.118</a:t>
            </a:r>
            <a:r>
              <a:rPr kumimoji="0" lang="zh-CN" altLang="en-US" sz="2000" b="1" dirty="0" smtClean="0">
                <a:solidFill>
                  <a:srgbClr val="0000FF"/>
                </a:solidFill>
                <a:latin typeface="Times New Roman"/>
                <a:ea typeface="黑体" pitchFamily="49" charset="-122"/>
              </a:rPr>
              <a:t>）</a:t>
            </a:r>
            <a:endParaRPr kumimoji="0" lang="zh-CN" altLang="en-US" sz="2000" b="1" dirty="0">
              <a:solidFill>
                <a:srgbClr val="0000FF"/>
              </a:solidFill>
              <a:latin typeface="Times New Roman"/>
              <a:ea typeface="黑体" pitchFamily="49" charset="-122"/>
            </a:endParaRPr>
          </a:p>
        </p:txBody>
      </p:sp>
      <p:sp>
        <p:nvSpPr>
          <p:cNvPr id="49" name="AutoShape 7"/>
          <p:cNvSpPr>
            <a:spLocks noChangeArrowheads="1"/>
          </p:cNvSpPr>
          <p:nvPr/>
        </p:nvSpPr>
        <p:spPr bwMode="auto">
          <a:xfrm>
            <a:off x="6008688" y="2348880"/>
            <a:ext cx="2403475" cy="1944688"/>
          </a:xfrm>
          <a:prstGeom prst="roundRect">
            <a:avLst>
              <a:gd name="adj" fmla="val 16667"/>
            </a:avLst>
          </a:prstGeom>
          <a:solidFill>
            <a:srgbClr val="FFFF99"/>
          </a:solidFill>
          <a:ln w="38100">
            <a:solidFill>
              <a:srgbClr val="800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3600" b="1" smtClean="0">
              <a:solidFill>
                <a:srgbClr val="000000"/>
              </a:solidFill>
              <a:latin typeface="Arial" charset="0"/>
            </a:endParaRPr>
          </a:p>
        </p:txBody>
      </p:sp>
      <p:sp>
        <p:nvSpPr>
          <p:cNvPr id="50" name="矩形 25"/>
          <p:cNvSpPr>
            <a:spLocks noChangeArrowheads="1"/>
          </p:cNvSpPr>
          <p:nvPr/>
        </p:nvSpPr>
        <p:spPr bwMode="auto">
          <a:xfrm>
            <a:off x="5938838" y="2852936"/>
            <a:ext cx="2520950"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 typeface="Wingdings" pitchFamily="2" charset="2"/>
              <a:buNone/>
            </a:pPr>
            <a:r>
              <a:rPr kumimoji="0" lang="zh-CN" altLang="en-US" sz="2800" b="1" dirty="0" smtClean="0">
                <a:solidFill>
                  <a:srgbClr val="000000"/>
                </a:solidFill>
                <a:latin typeface="黑体" pitchFamily="49" charset="-122"/>
                <a:ea typeface="黑体" pitchFamily="49" charset="-122"/>
              </a:rPr>
              <a:t>决定其性质　　                                   　　　　　　　　　　　　　　决定其变化</a:t>
            </a:r>
          </a:p>
        </p:txBody>
      </p:sp>
      <p:grpSp>
        <p:nvGrpSpPr>
          <p:cNvPr id="51" name="Group 5"/>
          <p:cNvGrpSpPr>
            <a:grpSpLocks/>
          </p:cNvGrpSpPr>
          <p:nvPr/>
        </p:nvGrpSpPr>
        <p:grpSpPr bwMode="auto">
          <a:xfrm>
            <a:off x="803275" y="4867547"/>
            <a:ext cx="5207000" cy="1512888"/>
            <a:chOff x="0" y="0"/>
            <a:chExt cx="2712" cy="432"/>
          </a:xfrm>
        </p:grpSpPr>
        <p:sp>
          <p:nvSpPr>
            <p:cNvPr id="52" name="AutoShape 5"/>
            <p:cNvSpPr>
              <a:spLocks noChangeArrowheads="1"/>
            </p:cNvSpPr>
            <p:nvPr/>
          </p:nvSpPr>
          <p:spPr bwMode="auto">
            <a:xfrm>
              <a:off x="0" y="0"/>
              <a:ext cx="2712" cy="432"/>
            </a:xfrm>
            <a:prstGeom prst="rightArrow">
              <a:avLst>
                <a:gd name="adj1" fmla="val 73806"/>
                <a:gd name="adj2" fmla="val 140552"/>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3600" b="1" smtClean="0">
                <a:solidFill>
                  <a:srgbClr val="000000"/>
                </a:solidFill>
                <a:latin typeface="Arial" charset="0"/>
              </a:endParaRPr>
            </a:p>
          </p:txBody>
        </p:sp>
        <p:sp>
          <p:nvSpPr>
            <p:cNvPr id="53" name="Text Box 6"/>
            <p:cNvSpPr txBox="1">
              <a:spLocks noChangeArrowheads="1"/>
            </p:cNvSpPr>
            <p:nvPr/>
          </p:nvSpPr>
          <p:spPr bwMode="auto">
            <a:xfrm>
              <a:off x="0" y="57"/>
              <a:ext cx="2448"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50000"/>
                </a:spcBef>
                <a:spcAft>
                  <a:spcPct val="0"/>
                </a:spcAft>
                <a:buFontTx/>
                <a:buNone/>
              </a:pPr>
              <a:r>
                <a:rPr kumimoji="0" lang="zh-CN" altLang="en-US" sz="2800" b="1" smtClean="0">
                  <a:solidFill>
                    <a:srgbClr val="CCCCFF"/>
                  </a:solidFill>
                  <a:latin typeface="宋体" charset="-122"/>
                </a:rPr>
                <a:t>　</a:t>
              </a:r>
              <a:endParaRPr kumimoji="0" lang="zh-CN" altLang="en-US" sz="2800" b="1" smtClean="0">
                <a:solidFill>
                  <a:srgbClr val="000000"/>
                </a:solidFill>
                <a:latin typeface="宋体" charset="-122"/>
              </a:endParaRPr>
            </a:p>
          </p:txBody>
        </p:sp>
      </p:grpSp>
      <p:sp>
        <p:nvSpPr>
          <p:cNvPr id="54" name="矩形 23"/>
          <p:cNvSpPr>
            <a:spLocks noChangeArrowheads="1"/>
          </p:cNvSpPr>
          <p:nvPr/>
        </p:nvSpPr>
        <p:spPr bwMode="auto">
          <a:xfrm>
            <a:off x="802247" y="5301208"/>
            <a:ext cx="5136590"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algn="l"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algn="l"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algn="l"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algn="l"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fontAlgn="base" hangingPunct="1">
              <a:spcBef>
                <a:spcPct val="0"/>
              </a:spcBef>
              <a:spcAft>
                <a:spcPct val="0"/>
              </a:spcAft>
              <a:buFontTx/>
              <a:buNone/>
              <a:defRPr/>
            </a:pPr>
            <a:r>
              <a:rPr kumimoji="0" lang="en-US" altLang="zh-CN" sz="2800" b="1" dirty="0" smtClean="0">
                <a:solidFill>
                  <a:srgbClr val="0000FF"/>
                </a:solidFill>
                <a:latin typeface="宋体"/>
                <a:ea typeface="宋体"/>
              </a:rPr>
              <a:t>②</a:t>
            </a:r>
            <a:r>
              <a:rPr kumimoji="0" lang="zh-CN" altLang="en-US" sz="2800" b="1" dirty="0" smtClean="0">
                <a:solidFill>
                  <a:srgbClr val="0000FF"/>
                </a:solidFill>
                <a:latin typeface="Times New Roman"/>
                <a:ea typeface="黑体" pitchFamily="49" charset="-122"/>
              </a:rPr>
              <a:t>上层建筑反作用于经济基础</a:t>
            </a:r>
            <a:r>
              <a:rPr kumimoji="0" lang="zh-CN" altLang="en-US" sz="2000" b="1" dirty="0" smtClean="0">
                <a:solidFill>
                  <a:srgbClr val="0000FF"/>
                </a:solidFill>
                <a:latin typeface="Times New Roman"/>
                <a:ea typeface="黑体" pitchFamily="49" charset="-122"/>
              </a:rPr>
              <a:t>（</a:t>
            </a:r>
            <a:r>
              <a:rPr kumimoji="0" lang="en-US" altLang="zh-CN" sz="2000" b="1" dirty="0" smtClean="0">
                <a:solidFill>
                  <a:srgbClr val="0000FF"/>
                </a:solidFill>
                <a:latin typeface="Times New Roman"/>
                <a:ea typeface="黑体" pitchFamily="49" charset="-122"/>
              </a:rPr>
              <a:t>p.119</a:t>
            </a:r>
            <a:r>
              <a:rPr kumimoji="0" lang="zh-CN" altLang="en-US" sz="2000" b="1" dirty="0" smtClean="0">
                <a:solidFill>
                  <a:srgbClr val="0000FF"/>
                </a:solidFill>
                <a:latin typeface="Times New Roman"/>
                <a:ea typeface="黑体" pitchFamily="49" charset="-122"/>
              </a:rPr>
              <a:t>）</a:t>
            </a:r>
            <a:endParaRPr kumimoji="0" lang="zh-CN" altLang="en-US" sz="2000" b="1" dirty="0">
              <a:solidFill>
                <a:srgbClr val="0000FF"/>
              </a:solidFill>
              <a:latin typeface="Times New Roman"/>
              <a:ea typeface="黑体" pitchFamily="49" charset="-122"/>
            </a:endParaRPr>
          </a:p>
        </p:txBody>
      </p:sp>
      <p:sp>
        <p:nvSpPr>
          <p:cNvPr id="67" name="AutoShape 7"/>
          <p:cNvSpPr>
            <a:spLocks noChangeArrowheads="1"/>
          </p:cNvSpPr>
          <p:nvPr/>
        </p:nvSpPr>
        <p:spPr bwMode="auto">
          <a:xfrm>
            <a:off x="6008688" y="4653136"/>
            <a:ext cx="2403475" cy="1944688"/>
          </a:xfrm>
          <a:prstGeom prst="roundRect">
            <a:avLst>
              <a:gd name="adj" fmla="val 16667"/>
            </a:avLst>
          </a:prstGeom>
          <a:solidFill>
            <a:srgbClr val="FFFF99"/>
          </a:solidFill>
          <a:ln w="38100">
            <a:solidFill>
              <a:srgbClr val="800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3600" b="1" smtClean="0">
              <a:solidFill>
                <a:srgbClr val="000000"/>
              </a:solidFill>
              <a:latin typeface="Arial" charset="0"/>
            </a:endParaRPr>
          </a:p>
        </p:txBody>
      </p:sp>
      <p:sp>
        <p:nvSpPr>
          <p:cNvPr id="68" name="矩形 25"/>
          <p:cNvSpPr>
            <a:spLocks noChangeArrowheads="1"/>
          </p:cNvSpPr>
          <p:nvPr/>
        </p:nvSpPr>
        <p:spPr bwMode="auto">
          <a:xfrm>
            <a:off x="5938838" y="5229200"/>
            <a:ext cx="2520950"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 typeface="Wingdings" pitchFamily="2" charset="2"/>
              <a:buNone/>
            </a:pPr>
            <a:r>
              <a:rPr kumimoji="0" lang="zh-CN" altLang="en-US" sz="2400" b="1" dirty="0" smtClean="0">
                <a:solidFill>
                  <a:srgbClr val="000000"/>
                </a:solidFill>
                <a:latin typeface="黑体" pitchFamily="49" charset="-122"/>
                <a:ea typeface="黑体" pitchFamily="49" charset="-122"/>
              </a:rPr>
              <a:t>适合</a:t>
            </a:r>
            <a:r>
              <a:rPr kumimoji="0" lang="en-US" altLang="zh-CN" sz="2400" b="1" dirty="0" smtClean="0">
                <a:solidFill>
                  <a:srgbClr val="000000"/>
                </a:solidFill>
                <a:latin typeface="黑体" pitchFamily="49" charset="-122"/>
                <a:ea typeface="黑体" pitchFamily="49" charset="-122"/>
              </a:rPr>
              <a:t>—</a:t>
            </a:r>
            <a:r>
              <a:rPr kumimoji="0" lang="zh-CN" altLang="en-US" sz="2400" b="1" dirty="0" smtClean="0">
                <a:solidFill>
                  <a:srgbClr val="000000"/>
                </a:solidFill>
                <a:latin typeface="黑体" pitchFamily="49" charset="-122"/>
                <a:ea typeface="黑体" pitchFamily="49" charset="-122"/>
              </a:rPr>
              <a:t>推动作用　　                                   不适</a:t>
            </a:r>
            <a:r>
              <a:rPr kumimoji="0" lang="en-US" altLang="zh-CN" sz="2400" b="1" dirty="0" smtClean="0">
                <a:solidFill>
                  <a:srgbClr val="000000"/>
                </a:solidFill>
                <a:latin typeface="黑体" pitchFamily="49" charset="-122"/>
                <a:ea typeface="黑体" pitchFamily="49" charset="-122"/>
              </a:rPr>
              <a:t>—</a:t>
            </a:r>
            <a:r>
              <a:rPr kumimoji="0" lang="zh-CN" altLang="en-US" sz="2400" b="1" dirty="0" smtClean="0">
                <a:solidFill>
                  <a:srgbClr val="000000"/>
                </a:solidFill>
                <a:latin typeface="黑体" pitchFamily="49" charset="-122"/>
                <a:ea typeface="黑体" pitchFamily="49" charset="-122"/>
              </a:rPr>
              <a:t>阻碍作用</a:t>
            </a:r>
          </a:p>
        </p:txBody>
      </p:sp>
    </p:spTree>
    <p:extLst>
      <p:ext uri="{BB962C8B-B14F-4D97-AF65-F5344CB8AC3E}">
        <p14:creationId xmlns:p14="http://schemas.microsoft.com/office/powerpoint/2010/main" val="41943678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p:cNvGrpSpPr>
            <a:grpSpLocks/>
          </p:cNvGrpSpPr>
          <p:nvPr/>
        </p:nvGrpSpPr>
        <p:grpSpPr bwMode="auto">
          <a:xfrm>
            <a:off x="914400" y="2420938"/>
            <a:ext cx="7473950" cy="1365250"/>
            <a:chOff x="576" y="1344"/>
            <a:chExt cx="4708" cy="860"/>
          </a:xfrm>
        </p:grpSpPr>
        <p:grpSp>
          <p:nvGrpSpPr>
            <p:cNvPr id="406542" name="Group 3"/>
            <p:cNvGrpSpPr>
              <a:grpSpLocks/>
            </p:cNvGrpSpPr>
            <p:nvPr/>
          </p:nvGrpSpPr>
          <p:grpSpPr bwMode="auto">
            <a:xfrm>
              <a:off x="576" y="1344"/>
              <a:ext cx="1446" cy="860"/>
              <a:chOff x="471" y="272"/>
              <a:chExt cx="1161" cy="1539"/>
            </a:xfrm>
          </p:grpSpPr>
          <p:sp>
            <p:nvSpPr>
              <p:cNvPr id="4100" name="Oval 4"/>
              <p:cNvSpPr>
                <a:spLocks noChangeArrowheads="1"/>
              </p:cNvSpPr>
              <p:nvPr/>
            </p:nvSpPr>
            <p:spPr bwMode="ltGray">
              <a:xfrm>
                <a:off x="471" y="1439"/>
                <a:ext cx="1159" cy="361"/>
              </a:xfrm>
              <a:prstGeom prst="ellipse">
                <a:avLst/>
              </a:prstGeom>
              <a:gradFill rotWithShape="1">
                <a:gsLst>
                  <a:gs pos="0">
                    <a:srgbClr val="C1CF9D"/>
                  </a:gs>
                  <a:gs pos="50000">
                    <a:srgbClr val="C1CF9D">
                      <a:gamma/>
                      <a:tint val="42353"/>
                      <a:invGamma/>
                    </a:srgbClr>
                  </a:gs>
                  <a:gs pos="100000">
                    <a:srgbClr val="C1CF9D"/>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sp>
            <p:nvSpPr>
              <p:cNvPr id="4101" name="AutoShape 5"/>
              <p:cNvSpPr>
                <a:spLocks noChangeArrowheads="1"/>
              </p:cNvSpPr>
              <p:nvPr/>
            </p:nvSpPr>
            <p:spPr bwMode="ltGray">
              <a:xfrm>
                <a:off x="473" y="272"/>
                <a:ext cx="1159" cy="1539"/>
              </a:xfrm>
              <a:prstGeom prst="can">
                <a:avLst>
                  <a:gd name="adj" fmla="val 33197"/>
                </a:avLst>
              </a:prstGeom>
              <a:gradFill rotWithShape="1">
                <a:gsLst>
                  <a:gs pos="0">
                    <a:schemeClr val="accent2">
                      <a:gamma/>
                      <a:shade val="46275"/>
                      <a:invGamma/>
                    </a:schemeClr>
                  </a:gs>
                  <a:gs pos="50000">
                    <a:schemeClr val="accent2">
                      <a:alpha val="50000"/>
                    </a:schemeClr>
                  </a:gs>
                  <a:gs pos="100000">
                    <a:schemeClr val="accent2">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grpSp>
        <p:sp>
          <p:nvSpPr>
            <p:cNvPr id="4102" name="AutoShape 6"/>
            <p:cNvSpPr>
              <a:spLocks noChangeArrowheads="1"/>
            </p:cNvSpPr>
            <p:nvPr/>
          </p:nvSpPr>
          <p:spPr bwMode="ltGray">
            <a:xfrm>
              <a:off x="1997" y="1530"/>
              <a:ext cx="2975" cy="574"/>
            </a:xfrm>
            <a:prstGeom prst="roundRect">
              <a:avLst>
                <a:gd name="adj" fmla="val 11505"/>
              </a:avLst>
            </a:prstGeom>
            <a:gradFill rotWithShape="1">
              <a:gsLst>
                <a:gs pos="0">
                  <a:schemeClr val="accent2"/>
                </a:gs>
                <a:gs pos="100000">
                  <a:schemeClr val="bg1"/>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sp>
          <p:nvSpPr>
            <p:cNvPr id="3" name="Text Box 7"/>
            <p:cNvSpPr txBox="1">
              <a:spLocks noChangeArrowheads="1"/>
            </p:cNvSpPr>
            <p:nvPr/>
          </p:nvSpPr>
          <p:spPr bwMode="white">
            <a:xfrm>
              <a:off x="576" y="1649"/>
              <a:ext cx="1421" cy="330"/>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wrap="square">
              <a:spAutoFit/>
            </a:bodyPr>
            <a:lstStyle/>
            <a:p>
              <a:pPr algn="ctr" fontAlgn="base">
                <a:spcBef>
                  <a:spcPct val="50000"/>
                </a:spcBef>
                <a:spcAft>
                  <a:spcPct val="0"/>
                </a:spcAft>
                <a:defRPr/>
              </a:pPr>
              <a:r>
                <a:rPr kumimoji="1" lang="en-US" altLang="zh-CN" sz="2800" dirty="0">
                  <a:solidFill>
                    <a:srgbClr val="000000"/>
                  </a:solidFill>
                  <a:effectLst>
                    <a:outerShdw blurRad="38100" dist="38100" dir="2700000" algn="tl">
                      <a:srgbClr val="C0C0C0"/>
                    </a:outerShdw>
                  </a:effectLst>
                  <a:latin typeface="华文隶书" pitchFamily="2" charset="-122"/>
                  <a:ea typeface="华文隶书" pitchFamily="2" charset="-122"/>
                </a:rPr>
                <a:t> </a:t>
              </a:r>
              <a:r>
                <a:rPr kumimoji="1" lang="zh-CN" altLang="en-US" sz="2800" dirty="0">
                  <a:solidFill>
                    <a:srgbClr val="000000"/>
                  </a:solidFill>
                  <a:effectLst>
                    <a:outerShdw blurRad="38100" dist="38100" dir="2700000" algn="tl">
                      <a:srgbClr val="C0C0C0"/>
                    </a:outerShdw>
                  </a:effectLst>
                  <a:latin typeface="华文隶书" pitchFamily="2" charset="-122"/>
                  <a:ea typeface="华文隶书" pitchFamily="2" charset="-122"/>
                </a:rPr>
                <a:t>（</a:t>
              </a:r>
              <a:r>
                <a:rPr kumimoji="1" lang="en-US" altLang="zh-CN" sz="2800" dirty="0">
                  <a:solidFill>
                    <a:srgbClr val="000000"/>
                  </a:solidFill>
                  <a:effectLst>
                    <a:outerShdw blurRad="38100" dist="38100" dir="2700000" algn="tl">
                      <a:srgbClr val="C0C0C0"/>
                    </a:outerShdw>
                  </a:effectLst>
                  <a:latin typeface="华文隶书" pitchFamily="2" charset="-122"/>
                  <a:ea typeface="华文隶书" pitchFamily="2" charset="-122"/>
                </a:rPr>
                <a:t>1</a:t>
              </a:r>
              <a:r>
                <a:rPr kumimoji="1" lang="zh-CN" altLang="en-US" sz="2800" dirty="0">
                  <a:solidFill>
                    <a:srgbClr val="000000"/>
                  </a:solidFill>
                  <a:effectLst>
                    <a:outerShdw blurRad="38100" dist="38100" dir="2700000" algn="tl">
                      <a:srgbClr val="C0C0C0"/>
                    </a:outerShdw>
                  </a:effectLst>
                  <a:latin typeface="华文隶书" pitchFamily="2" charset="-122"/>
                  <a:ea typeface="华文隶书" pitchFamily="2" charset="-122"/>
                </a:rPr>
                <a:t>）</a:t>
              </a:r>
            </a:p>
          </p:txBody>
        </p:sp>
        <p:sp>
          <p:nvSpPr>
            <p:cNvPr id="4104" name="Text Box 8"/>
            <p:cNvSpPr txBox="1">
              <a:spLocks noChangeArrowheads="1"/>
            </p:cNvSpPr>
            <p:nvPr/>
          </p:nvSpPr>
          <p:spPr bwMode="gray">
            <a:xfrm>
              <a:off x="2333" y="1661"/>
              <a:ext cx="2951" cy="330"/>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defRPr/>
              </a:pPr>
              <a:r>
                <a:rPr kumimoji="1" lang="zh-CN" altLang="en-US" sz="2800" dirty="0" smtClean="0">
                  <a:solidFill>
                    <a:srgbClr val="000000"/>
                  </a:solidFill>
                  <a:effectLst>
                    <a:outerShdw blurRad="38100" dist="38100" dir="2700000" algn="tl">
                      <a:srgbClr val="C0C0C0"/>
                    </a:outerShdw>
                  </a:effectLst>
                  <a:latin typeface="华文隶书" pitchFamily="2" charset="-122"/>
                  <a:ea typeface="华文隶书" pitchFamily="2" charset="-122"/>
                </a:rPr>
                <a:t>人民群众是历史的创造者</a:t>
              </a:r>
              <a:endParaRPr kumimoji="1" lang="zh-CN" altLang="en-US" sz="2800" dirty="0">
                <a:solidFill>
                  <a:srgbClr val="000000"/>
                </a:solidFill>
                <a:effectLst>
                  <a:outerShdw blurRad="38100" dist="38100" dir="2700000" algn="tl">
                    <a:srgbClr val="C0C0C0"/>
                  </a:outerShdw>
                </a:effectLst>
                <a:latin typeface="华文隶书" pitchFamily="2" charset="-122"/>
                <a:ea typeface="华文隶书" pitchFamily="2" charset="-122"/>
              </a:endParaRPr>
            </a:p>
          </p:txBody>
        </p:sp>
        <p:sp>
          <p:nvSpPr>
            <p:cNvPr id="4105" name="AutoShape 9"/>
            <p:cNvSpPr>
              <a:spLocks noChangeArrowheads="1"/>
            </p:cNvSpPr>
            <p:nvPr/>
          </p:nvSpPr>
          <p:spPr bwMode="gray">
            <a:xfrm>
              <a:off x="2017" y="1680"/>
              <a:ext cx="336" cy="240"/>
            </a:xfrm>
            <a:prstGeom prst="rightArrow">
              <a:avLst>
                <a:gd name="adj1" fmla="val 50000"/>
                <a:gd name="adj2" fmla="val 58333"/>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grpSp>
      <p:grpSp>
        <p:nvGrpSpPr>
          <p:cNvPr id="4117" name="Group 21"/>
          <p:cNvGrpSpPr>
            <a:grpSpLocks/>
          </p:cNvGrpSpPr>
          <p:nvPr/>
        </p:nvGrpSpPr>
        <p:grpSpPr bwMode="auto">
          <a:xfrm>
            <a:off x="922314" y="3935413"/>
            <a:ext cx="7304112" cy="1365250"/>
            <a:chOff x="624" y="2496"/>
            <a:chExt cx="4615" cy="860"/>
          </a:xfrm>
        </p:grpSpPr>
        <p:grpSp>
          <p:nvGrpSpPr>
            <p:cNvPr id="406535" name="Group 11"/>
            <p:cNvGrpSpPr>
              <a:grpSpLocks/>
            </p:cNvGrpSpPr>
            <p:nvPr/>
          </p:nvGrpSpPr>
          <p:grpSpPr bwMode="auto">
            <a:xfrm>
              <a:off x="624" y="2496"/>
              <a:ext cx="1446" cy="860"/>
              <a:chOff x="471" y="272"/>
              <a:chExt cx="1161" cy="1539"/>
            </a:xfrm>
          </p:grpSpPr>
          <p:sp>
            <p:nvSpPr>
              <p:cNvPr id="4108" name="Oval 12"/>
              <p:cNvSpPr>
                <a:spLocks noChangeArrowheads="1"/>
              </p:cNvSpPr>
              <p:nvPr/>
            </p:nvSpPr>
            <p:spPr bwMode="gray">
              <a:xfrm>
                <a:off x="471" y="1439"/>
                <a:ext cx="1161" cy="361"/>
              </a:xfrm>
              <a:prstGeom prst="ellipse">
                <a:avLst/>
              </a:prstGeom>
              <a:gradFill rotWithShape="1">
                <a:gsLst>
                  <a:gs pos="0">
                    <a:srgbClr val="C1CF9D"/>
                  </a:gs>
                  <a:gs pos="50000">
                    <a:srgbClr val="C1CF9D">
                      <a:gamma/>
                      <a:tint val="42353"/>
                      <a:invGamma/>
                    </a:srgbClr>
                  </a:gs>
                  <a:gs pos="100000">
                    <a:srgbClr val="C1CF9D"/>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sp>
            <p:nvSpPr>
              <p:cNvPr id="4109" name="AutoShape 13"/>
              <p:cNvSpPr>
                <a:spLocks noChangeArrowheads="1"/>
              </p:cNvSpPr>
              <p:nvPr/>
            </p:nvSpPr>
            <p:spPr bwMode="gray">
              <a:xfrm>
                <a:off x="473" y="272"/>
                <a:ext cx="1161" cy="1539"/>
              </a:xfrm>
              <a:prstGeom prst="can">
                <a:avLst>
                  <a:gd name="adj" fmla="val 33197"/>
                </a:avLst>
              </a:prstGeom>
              <a:gradFill rotWithShape="1">
                <a:gsLst>
                  <a:gs pos="0">
                    <a:schemeClr val="folHlink">
                      <a:gamma/>
                      <a:shade val="46275"/>
                      <a:invGamma/>
                    </a:schemeClr>
                  </a:gs>
                  <a:gs pos="50000">
                    <a:schemeClr val="folHlink">
                      <a:alpha val="50000"/>
                    </a:schemeClr>
                  </a:gs>
                  <a:gs pos="100000">
                    <a:schemeClr val="folHlink">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grpSp>
        <p:sp>
          <p:nvSpPr>
            <p:cNvPr id="4110" name="Text Box 14"/>
            <p:cNvSpPr txBox="1">
              <a:spLocks noChangeArrowheads="1"/>
            </p:cNvSpPr>
            <p:nvPr/>
          </p:nvSpPr>
          <p:spPr bwMode="white">
            <a:xfrm>
              <a:off x="626" y="2800"/>
              <a:ext cx="1418" cy="330"/>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wrap="square">
              <a:spAutoFit/>
            </a:bodyPr>
            <a:lstStyle/>
            <a:p>
              <a:pPr lvl="0" algn="ctr" fontAlgn="base">
                <a:spcBef>
                  <a:spcPct val="50000"/>
                </a:spcBef>
                <a:spcAft>
                  <a:spcPct val="0"/>
                </a:spcAft>
                <a:defRPr/>
              </a:pPr>
              <a:r>
                <a:rPr kumimoji="1" lang="en-US" altLang="zh-CN" sz="2800" dirty="0">
                  <a:solidFill>
                    <a:srgbClr val="000000"/>
                  </a:solidFill>
                  <a:effectLst>
                    <a:outerShdw blurRad="38100" dist="38100" dir="2700000" algn="tl">
                      <a:srgbClr val="C0C0C0"/>
                    </a:outerShdw>
                  </a:effectLst>
                  <a:latin typeface="华文隶书" pitchFamily="2" charset="-122"/>
                  <a:ea typeface="华文隶书" pitchFamily="2" charset="-122"/>
                </a:rPr>
                <a:t>  </a:t>
              </a:r>
              <a:r>
                <a:rPr kumimoji="1" lang="zh-CN" altLang="en-US" sz="2800" dirty="0" smtClean="0">
                  <a:solidFill>
                    <a:srgbClr val="000000"/>
                  </a:solidFill>
                  <a:effectLst>
                    <a:outerShdw blurRad="38100" dist="38100" dir="2700000" algn="tl">
                      <a:srgbClr val="C0C0C0"/>
                    </a:outerShdw>
                  </a:effectLst>
                  <a:latin typeface="华文隶书" pitchFamily="2" charset="-122"/>
                  <a:ea typeface="华文隶书" pitchFamily="2" charset="-122"/>
                </a:rPr>
                <a:t>（</a:t>
              </a:r>
              <a:r>
                <a:rPr kumimoji="1" lang="en-US" altLang="zh-CN" sz="2800" dirty="0" smtClean="0">
                  <a:solidFill>
                    <a:srgbClr val="000000"/>
                  </a:solidFill>
                  <a:effectLst>
                    <a:outerShdw blurRad="38100" dist="38100" dir="2700000" algn="tl">
                      <a:srgbClr val="C0C0C0"/>
                    </a:outerShdw>
                  </a:effectLst>
                  <a:latin typeface="华文隶书" pitchFamily="2" charset="-122"/>
                  <a:ea typeface="华文隶书" pitchFamily="2" charset="-122"/>
                </a:rPr>
                <a:t>2</a:t>
              </a:r>
              <a:r>
                <a:rPr kumimoji="1" lang="zh-CN" altLang="en-US" sz="2800" dirty="0" smtClean="0">
                  <a:solidFill>
                    <a:srgbClr val="000000"/>
                  </a:solidFill>
                  <a:effectLst>
                    <a:outerShdw blurRad="38100" dist="38100" dir="2700000" algn="tl">
                      <a:srgbClr val="C0C0C0"/>
                    </a:outerShdw>
                  </a:effectLst>
                  <a:latin typeface="华文隶书" pitchFamily="2" charset="-122"/>
                  <a:ea typeface="华文隶书" pitchFamily="2" charset="-122"/>
                </a:rPr>
                <a:t>）</a:t>
              </a:r>
            </a:p>
          </p:txBody>
        </p:sp>
        <p:sp>
          <p:nvSpPr>
            <p:cNvPr id="4111" name="AutoShape 15"/>
            <p:cNvSpPr>
              <a:spLocks noChangeArrowheads="1"/>
            </p:cNvSpPr>
            <p:nvPr/>
          </p:nvSpPr>
          <p:spPr bwMode="gray">
            <a:xfrm>
              <a:off x="2045" y="2692"/>
              <a:ext cx="3029" cy="574"/>
            </a:xfrm>
            <a:prstGeom prst="roundRect">
              <a:avLst>
                <a:gd name="adj" fmla="val 11505"/>
              </a:avLst>
            </a:prstGeom>
            <a:gradFill rotWithShape="1">
              <a:gsLst>
                <a:gs pos="0">
                  <a:schemeClr val="folHlink"/>
                </a:gs>
                <a:gs pos="100000">
                  <a:schemeClr val="bg1"/>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sp>
          <p:nvSpPr>
            <p:cNvPr id="4112" name="AutoShape 16"/>
            <p:cNvSpPr>
              <a:spLocks noChangeArrowheads="1"/>
            </p:cNvSpPr>
            <p:nvPr/>
          </p:nvSpPr>
          <p:spPr bwMode="gray">
            <a:xfrm>
              <a:off x="2070" y="2844"/>
              <a:ext cx="336" cy="240"/>
            </a:xfrm>
            <a:prstGeom prst="rightArrow">
              <a:avLst>
                <a:gd name="adj1" fmla="val 50000"/>
                <a:gd name="adj2" fmla="val 58333"/>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sp>
          <p:nvSpPr>
            <p:cNvPr id="4113" name="Text Box 17"/>
            <p:cNvSpPr txBox="1">
              <a:spLocks noChangeArrowheads="1"/>
            </p:cNvSpPr>
            <p:nvPr/>
          </p:nvSpPr>
          <p:spPr bwMode="gray">
            <a:xfrm>
              <a:off x="2406" y="2812"/>
              <a:ext cx="2833" cy="330"/>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kumimoji="1" lang="zh-CN" altLang="en-US" sz="2800" dirty="0" smtClean="0">
                  <a:solidFill>
                    <a:srgbClr val="000000"/>
                  </a:solidFill>
                  <a:effectLst>
                    <a:outerShdw blurRad="38100" dist="38100" dir="2700000" algn="tl">
                      <a:srgbClr val="C0C0C0"/>
                    </a:outerShdw>
                  </a:effectLst>
                  <a:latin typeface="华文隶书" pitchFamily="2" charset="-122"/>
                  <a:ea typeface="华文隶书" pitchFamily="2" charset="-122"/>
                </a:rPr>
                <a:t>个人在社会历史中的作用</a:t>
              </a:r>
              <a:endParaRPr kumimoji="1" lang="zh-CN" altLang="en-US" sz="2800" dirty="0">
                <a:solidFill>
                  <a:srgbClr val="000000"/>
                </a:solidFill>
                <a:effectLst>
                  <a:outerShdw blurRad="38100" dist="38100" dir="2700000" algn="tl">
                    <a:srgbClr val="C0C0C0"/>
                  </a:outerShdw>
                </a:effectLst>
                <a:latin typeface="华文隶书" pitchFamily="2" charset="-122"/>
                <a:ea typeface="华文隶书" pitchFamily="2" charset="-122"/>
              </a:endParaRPr>
            </a:p>
          </p:txBody>
        </p:sp>
      </p:grpSp>
      <p:grpSp>
        <p:nvGrpSpPr>
          <p:cNvPr id="4114" name="Group 18"/>
          <p:cNvGrpSpPr>
            <a:grpSpLocks/>
          </p:cNvGrpSpPr>
          <p:nvPr/>
        </p:nvGrpSpPr>
        <p:grpSpPr bwMode="auto">
          <a:xfrm>
            <a:off x="1258888" y="1195388"/>
            <a:ext cx="6796087" cy="838201"/>
            <a:chOff x="551" y="432"/>
            <a:chExt cx="4057" cy="528"/>
          </a:xfrm>
        </p:grpSpPr>
        <p:sp>
          <p:nvSpPr>
            <p:cNvPr id="4115" name="AutoShape 19"/>
            <p:cNvSpPr>
              <a:spLocks noChangeArrowheads="1"/>
            </p:cNvSpPr>
            <p:nvPr/>
          </p:nvSpPr>
          <p:spPr bwMode="gray">
            <a:xfrm>
              <a:off x="551" y="432"/>
              <a:ext cx="4057" cy="528"/>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sp>
          <p:nvSpPr>
            <p:cNvPr id="4116" name="Rectangle 20"/>
            <p:cNvSpPr>
              <a:spLocks noChangeArrowheads="1"/>
            </p:cNvSpPr>
            <p:nvPr/>
          </p:nvSpPr>
          <p:spPr bwMode="auto">
            <a:xfrm>
              <a:off x="551" y="528"/>
              <a:ext cx="4057"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fontAlgn="base">
                <a:spcBef>
                  <a:spcPct val="0"/>
                </a:spcBef>
                <a:spcAft>
                  <a:spcPct val="0"/>
                </a:spcAft>
                <a:defRPr/>
              </a:pPr>
              <a:r>
                <a:rPr kumimoji="1" lang="en-US" altLang="zh-CN" sz="2400" dirty="0">
                  <a:solidFill>
                    <a:srgbClr val="003300"/>
                  </a:solidFill>
                  <a:effectLst>
                    <a:outerShdw blurRad="38100" dist="38100" dir="2700000" algn="tl">
                      <a:srgbClr val="C0C0C0"/>
                    </a:outerShdw>
                  </a:effectLst>
                  <a:latin typeface="华文新魏" pitchFamily="2" charset="-122"/>
                  <a:ea typeface="华文新魏" pitchFamily="2" charset="-122"/>
                </a:rPr>
                <a:t> </a:t>
              </a:r>
              <a:r>
                <a:rPr kumimoji="1" lang="zh-CN" altLang="en-US" sz="3600" dirty="0" smtClean="0">
                  <a:solidFill>
                    <a:srgbClr val="000000"/>
                  </a:solidFill>
                  <a:effectLst>
                    <a:outerShdw blurRad="38100" dist="38100" dir="2700000" algn="tl">
                      <a:srgbClr val="C0C0C0"/>
                    </a:outerShdw>
                  </a:effectLst>
                  <a:latin typeface="华文隶书" pitchFamily="2" charset="-122"/>
                  <a:ea typeface="华文隶书" pitchFamily="2" charset="-122"/>
                </a:rPr>
                <a:t>社会历史的</a:t>
              </a:r>
              <a:r>
                <a:rPr kumimoji="1" lang="zh-CN" altLang="en-US" sz="3600" dirty="0">
                  <a:solidFill>
                    <a:srgbClr val="000000"/>
                  </a:solidFill>
                  <a:effectLst>
                    <a:outerShdw blurRad="38100" dist="38100" dir="2700000" algn="tl">
                      <a:srgbClr val="C0C0C0"/>
                    </a:outerShdw>
                  </a:effectLst>
                  <a:latin typeface="华文隶书" pitchFamily="2" charset="-122"/>
                  <a:ea typeface="华文隶书" pitchFamily="2" charset="-122"/>
                </a:rPr>
                <a:t>创造者（</a:t>
              </a:r>
              <a:r>
                <a:rPr kumimoji="1" lang="en-US" altLang="zh-CN" sz="3600" dirty="0">
                  <a:solidFill>
                    <a:srgbClr val="000000"/>
                  </a:solidFill>
                  <a:effectLst>
                    <a:outerShdw blurRad="38100" dist="38100" dir="2700000" algn="tl">
                      <a:srgbClr val="C0C0C0"/>
                    </a:outerShdw>
                  </a:effectLst>
                  <a:latin typeface="华文隶书" pitchFamily="2" charset="-122"/>
                  <a:ea typeface="华文隶书" pitchFamily="2" charset="-122"/>
                </a:rPr>
                <a:t>p.137</a:t>
              </a:r>
              <a:r>
                <a:rPr kumimoji="1" lang="zh-CN" altLang="en-US" sz="3600" dirty="0" smtClean="0">
                  <a:solidFill>
                    <a:srgbClr val="000000"/>
                  </a:solidFill>
                  <a:effectLst>
                    <a:outerShdw blurRad="38100" dist="38100" dir="2700000" algn="tl">
                      <a:srgbClr val="C0C0C0"/>
                    </a:outerShdw>
                  </a:effectLst>
                  <a:latin typeface="华文隶书" pitchFamily="2" charset="-122"/>
                  <a:ea typeface="华文隶书" pitchFamily="2" charset="-122"/>
                </a:rPr>
                <a:t>）</a:t>
              </a:r>
              <a:endParaRPr kumimoji="1" lang="zh-CN" altLang="en-US" sz="3600" dirty="0">
                <a:solidFill>
                  <a:srgbClr val="000000"/>
                </a:solidFill>
                <a:effectLst>
                  <a:outerShdw blurRad="38100" dist="38100" dir="2700000" algn="tl">
                    <a:srgbClr val="C0C0C0"/>
                  </a:outerShdw>
                </a:effectLst>
                <a:latin typeface="华文隶书" pitchFamily="2" charset="-122"/>
                <a:ea typeface="华文隶书" pitchFamily="2" charset="-122"/>
              </a:endParaRPr>
            </a:p>
          </p:txBody>
        </p:sp>
      </p:grpSp>
      <p:sp>
        <p:nvSpPr>
          <p:cNvPr id="4" name="TextBox 3"/>
          <p:cNvSpPr txBox="1"/>
          <p:nvPr/>
        </p:nvSpPr>
        <p:spPr>
          <a:xfrm>
            <a:off x="3170237" y="3717032"/>
            <a:ext cx="4722813" cy="400110"/>
          </a:xfrm>
          <a:prstGeom prst="rect">
            <a:avLst/>
          </a:prstGeom>
          <a:noFill/>
        </p:spPr>
        <p:txBody>
          <a:bodyPr wrap="square" rtlCol="0">
            <a:spAutoFit/>
          </a:bodyPr>
          <a:lstStyle/>
          <a:p>
            <a:pPr algn="ctr"/>
            <a:r>
              <a:rPr lang="zh-CN" altLang="en-US" sz="2000" b="1" dirty="0" smtClean="0"/>
              <a:t>（但并不否认）</a:t>
            </a:r>
            <a:endParaRPr lang="zh-CN" altLang="en-US" sz="2000" b="1" dirty="0"/>
          </a:p>
        </p:txBody>
      </p:sp>
    </p:spTree>
    <p:extLst>
      <p:ext uri="{BB962C8B-B14F-4D97-AF65-F5344CB8AC3E}">
        <p14:creationId xmlns:p14="http://schemas.microsoft.com/office/powerpoint/2010/main" val="112430863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114"/>
                                        </p:tgtEl>
                                        <p:attrNameLst>
                                          <p:attrName>style.visibility</p:attrName>
                                        </p:attrNameLst>
                                      </p:cBhvr>
                                      <p:to>
                                        <p:strVal val="visible"/>
                                      </p:to>
                                    </p:set>
                                    <p:animEffect transition="in" filter="wipe(left)">
                                      <p:cBhvr>
                                        <p:cTn id="7" dur="500"/>
                                        <p:tgtEl>
                                          <p:spTgt spid="4114"/>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blinds(horizontal)">
                                      <p:cBhvr>
                                        <p:cTn id="11" dur="500"/>
                                        <p:tgtEl>
                                          <p:spTgt spid="4098"/>
                                        </p:tgtEl>
                                      </p:cBhvr>
                                    </p:animEffect>
                                  </p:childTnLst>
                                </p:cTn>
                              </p:par>
                            </p:childTnLst>
                          </p:cTn>
                        </p:par>
                        <p:par>
                          <p:cTn id="12" fill="hold" nodeType="afterGroup">
                            <p:stCondLst>
                              <p:cond delay="1000"/>
                            </p:stCondLst>
                            <p:childTnLst>
                              <p:par>
                                <p:cTn id="13" presetID="13" presetClass="entr" presetSubtype="16" fill="hold" nodeType="afterEffect">
                                  <p:stCondLst>
                                    <p:cond delay="0"/>
                                  </p:stCondLst>
                                  <p:childTnLst>
                                    <p:set>
                                      <p:cBhvr>
                                        <p:cTn id="14" dur="1" fill="hold">
                                          <p:stCondLst>
                                            <p:cond delay="0"/>
                                          </p:stCondLst>
                                        </p:cTn>
                                        <p:tgtEl>
                                          <p:spTgt spid="4117"/>
                                        </p:tgtEl>
                                        <p:attrNameLst>
                                          <p:attrName>style.visibility</p:attrName>
                                        </p:attrNameLst>
                                      </p:cBhvr>
                                      <p:to>
                                        <p:strVal val="visible"/>
                                      </p:to>
                                    </p:set>
                                    <p:animEffect transition="in" filter="plus(in)">
                                      <p:cBhvr>
                                        <p:cTn id="15" dur="1000"/>
                                        <p:tgtEl>
                                          <p:spTgt spid="4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Text Box 2"/>
          <p:cNvSpPr txBox="1">
            <a:spLocks noChangeArrowheads="1"/>
          </p:cNvSpPr>
          <p:nvPr/>
        </p:nvSpPr>
        <p:spPr bwMode="auto">
          <a:xfrm>
            <a:off x="899592" y="982469"/>
            <a:ext cx="824440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fontAlgn="base" hangingPunct="1">
              <a:spcBef>
                <a:spcPct val="50000"/>
              </a:spcBef>
              <a:spcAft>
                <a:spcPct val="0"/>
              </a:spcAft>
              <a:buClrTx/>
              <a:buSzTx/>
              <a:buFont typeface="Wingdings" pitchFamily="2" charset="2"/>
              <a:buNone/>
            </a:pPr>
            <a:r>
              <a:rPr kumimoji="0" lang="zh-CN" altLang="en-US" sz="3600" b="1" dirty="0" smtClean="0">
                <a:solidFill>
                  <a:srgbClr val="000000"/>
                </a:solidFill>
                <a:latin typeface="宋体"/>
                <a:ea typeface="宋体"/>
              </a:rPr>
              <a:t>（</a:t>
            </a:r>
            <a:r>
              <a:rPr kumimoji="0" lang="en-US" altLang="zh-CN" sz="3600" b="1" dirty="0" smtClean="0">
                <a:solidFill>
                  <a:srgbClr val="000000"/>
                </a:solidFill>
                <a:latin typeface="宋体"/>
                <a:ea typeface="宋体"/>
              </a:rPr>
              <a:t>1</a:t>
            </a:r>
            <a:r>
              <a:rPr kumimoji="0" lang="zh-CN" altLang="en-US" sz="3600" b="1" dirty="0" smtClean="0">
                <a:solidFill>
                  <a:srgbClr val="000000"/>
                </a:solidFill>
                <a:latin typeface="宋体"/>
                <a:ea typeface="宋体"/>
              </a:rPr>
              <a:t>）人民群众是历史的创造者</a:t>
            </a:r>
            <a:r>
              <a:rPr kumimoji="0" lang="zh-CN" altLang="en-US" b="1" dirty="0" smtClean="0">
                <a:solidFill>
                  <a:srgbClr val="000000"/>
                </a:solidFill>
                <a:latin typeface="宋体"/>
                <a:ea typeface="宋体"/>
              </a:rPr>
              <a:t>（</a:t>
            </a:r>
            <a:r>
              <a:rPr kumimoji="0" lang="en-US" altLang="zh-CN" b="1" dirty="0" smtClean="0">
                <a:solidFill>
                  <a:srgbClr val="000000"/>
                </a:solidFill>
                <a:latin typeface="宋体"/>
                <a:ea typeface="宋体"/>
              </a:rPr>
              <a:t>p.137</a:t>
            </a:r>
            <a:r>
              <a:rPr kumimoji="0" lang="zh-CN" altLang="en-US" b="1" dirty="0" smtClean="0">
                <a:solidFill>
                  <a:srgbClr val="000000"/>
                </a:solidFill>
                <a:latin typeface="宋体"/>
                <a:ea typeface="宋体"/>
              </a:rPr>
              <a:t>）</a:t>
            </a:r>
            <a:endParaRPr kumimoji="0" lang="zh-CN" altLang="en-US" b="1" dirty="0">
              <a:solidFill>
                <a:srgbClr val="000000"/>
              </a:solidFill>
              <a:latin typeface="宋体"/>
              <a:ea typeface="宋体"/>
            </a:endParaRPr>
          </a:p>
        </p:txBody>
      </p:sp>
      <p:sp>
        <p:nvSpPr>
          <p:cNvPr id="32" name="AutoShape 3"/>
          <p:cNvSpPr>
            <a:spLocks noChangeArrowheads="1"/>
          </p:cNvSpPr>
          <p:nvPr/>
        </p:nvSpPr>
        <p:spPr bwMode="gray">
          <a:xfrm>
            <a:off x="1474092" y="2332286"/>
            <a:ext cx="6553200" cy="700087"/>
          </a:xfrm>
          <a:prstGeom prst="roundRect">
            <a:avLst>
              <a:gd name="adj" fmla="val 1272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Calibri" pitchFamily="34" charset="0"/>
              <a:ea typeface="楷体_GB2312" pitchFamily="49" charset="-122"/>
              <a:cs typeface="Arial" charset="0"/>
            </a:endParaRPr>
          </a:p>
        </p:txBody>
      </p:sp>
      <p:sp>
        <p:nvSpPr>
          <p:cNvPr id="33" name="Text Box 4"/>
          <p:cNvSpPr txBox="1">
            <a:spLocks noChangeArrowheads="1"/>
          </p:cNvSpPr>
          <p:nvPr/>
        </p:nvSpPr>
        <p:spPr bwMode="white">
          <a:xfrm>
            <a:off x="1993029" y="2404294"/>
            <a:ext cx="632338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defRPr/>
            </a:pPr>
            <a:r>
              <a:rPr lang="zh-CN" altLang="en-US" sz="2700" b="1" dirty="0" smtClean="0">
                <a:solidFill>
                  <a:srgbClr val="000000"/>
                </a:solidFill>
                <a:latin typeface="Times New Roman" pitchFamily="18" charset="0"/>
                <a:ea typeface="隶书" pitchFamily="49" charset="-122"/>
              </a:rPr>
              <a:t>两种历史观在历史创造者问题上的对立</a:t>
            </a:r>
            <a:endParaRPr lang="zh-CN" altLang="en-US" sz="2700" b="1" dirty="0" smtClean="0">
              <a:solidFill>
                <a:srgbClr val="000000"/>
              </a:solidFill>
              <a:effectLst>
                <a:outerShdw blurRad="38100" dist="38100" dir="2700000" algn="tl">
                  <a:srgbClr val="C0C0C0"/>
                </a:outerShdw>
              </a:effectLst>
              <a:ea typeface="隶书" pitchFamily="49" charset="-122"/>
              <a:cs typeface="Arial" charset="0"/>
            </a:endParaRPr>
          </a:p>
        </p:txBody>
      </p:sp>
      <p:grpSp>
        <p:nvGrpSpPr>
          <p:cNvPr id="34" name="Group 5"/>
          <p:cNvGrpSpPr>
            <a:grpSpLocks/>
          </p:cNvGrpSpPr>
          <p:nvPr/>
        </p:nvGrpSpPr>
        <p:grpSpPr bwMode="auto">
          <a:xfrm>
            <a:off x="1049726" y="2260377"/>
            <a:ext cx="957418" cy="808583"/>
            <a:chOff x="802" y="845"/>
            <a:chExt cx="827" cy="826"/>
          </a:xfrm>
        </p:grpSpPr>
        <p:sp>
          <p:nvSpPr>
            <p:cNvPr id="35" name="Oval 6"/>
            <p:cNvSpPr>
              <a:spLocks noChangeArrowheads="1"/>
            </p:cNvSpPr>
            <p:nvPr/>
          </p:nvSpPr>
          <p:spPr bwMode="gray">
            <a:xfrm>
              <a:off x="802" y="845"/>
              <a:ext cx="827" cy="826"/>
            </a:xfrm>
            <a:prstGeom prst="ellipse">
              <a:avLst/>
            </a:prstGeom>
            <a:solidFill>
              <a:srgbClr val="F8F8F8"/>
            </a:solidFill>
            <a:ln w="38100">
              <a:solidFill>
                <a:srgbClr val="CC99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Calibri" pitchFamily="34" charset="0"/>
                <a:ea typeface="楷体_GB2312" pitchFamily="49" charset="-122"/>
                <a:cs typeface="Arial" charset="0"/>
              </a:endParaRPr>
            </a:p>
          </p:txBody>
        </p:sp>
        <p:sp>
          <p:nvSpPr>
            <p:cNvPr id="36" name="Oval 7"/>
            <p:cNvSpPr>
              <a:spLocks noChangeArrowheads="1"/>
            </p:cNvSpPr>
            <p:nvPr/>
          </p:nvSpPr>
          <p:spPr bwMode="gray">
            <a:xfrm>
              <a:off x="836" y="879"/>
              <a:ext cx="758" cy="757"/>
            </a:xfrm>
            <a:prstGeom prst="ellipse">
              <a:avLst/>
            </a:prstGeom>
            <a:noFill/>
            <a:ln w="38100">
              <a:solidFill>
                <a:srgbClr val="CC9900">
                  <a:alpha val="70195"/>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Calibri" pitchFamily="34" charset="0"/>
                <a:ea typeface="楷体_GB2312" pitchFamily="49" charset="-122"/>
                <a:cs typeface="Arial" charset="0"/>
              </a:endParaRPr>
            </a:p>
          </p:txBody>
        </p:sp>
        <p:sp>
          <p:nvSpPr>
            <p:cNvPr id="37" name="Oval 8"/>
            <p:cNvSpPr>
              <a:spLocks noChangeArrowheads="1"/>
            </p:cNvSpPr>
            <p:nvPr/>
          </p:nvSpPr>
          <p:spPr bwMode="gray">
            <a:xfrm>
              <a:off x="870" y="915"/>
              <a:ext cx="690" cy="690"/>
            </a:xfrm>
            <a:prstGeom prst="ellipse">
              <a:avLst/>
            </a:prstGeom>
            <a:noFill/>
            <a:ln w="38100">
              <a:solidFill>
                <a:srgbClr val="CC9900">
                  <a:alpha val="30196"/>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Calibri" pitchFamily="34" charset="0"/>
                <a:ea typeface="楷体_GB2312" pitchFamily="49" charset="-122"/>
                <a:cs typeface="Arial" charset="0"/>
              </a:endParaRPr>
            </a:p>
          </p:txBody>
        </p:sp>
      </p:grpSp>
      <p:sp>
        <p:nvSpPr>
          <p:cNvPr id="38" name="Text Box 9"/>
          <p:cNvSpPr txBox="1">
            <a:spLocks noChangeArrowheads="1"/>
          </p:cNvSpPr>
          <p:nvPr/>
        </p:nvSpPr>
        <p:spPr bwMode="gray">
          <a:xfrm>
            <a:off x="971599" y="2404393"/>
            <a:ext cx="11550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50000"/>
              </a:spcBef>
              <a:spcAft>
                <a:spcPct val="0"/>
              </a:spcAft>
              <a:defRPr/>
            </a:pPr>
            <a:r>
              <a:rPr lang="zh-CN" altLang="en-US" sz="2800" b="1" dirty="0" smtClean="0">
                <a:solidFill>
                  <a:srgbClr val="000000"/>
                </a:solidFill>
                <a:effectLst>
                  <a:outerShdw blurRad="38100" dist="38100" dir="2700000" algn="tl">
                    <a:srgbClr val="C0C0C0"/>
                  </a:outerShdw>
                </a:effectLst>
                <a:latin typeface="宋体"/>
                <a:cs typeface="Arial" charset="0"/>
              </a:rPr>
              <a:t>①</a:t>
            </a:r>
            <a:endParaRPr lang="zh-CN" altLang="en-US" sz="2800" b="1" dirty="0" smtClean="0">
              <a:solidFill>
                <a:srgbClr val="000000"/>
              </a:solidFill>
              <a:effectLst>
                <a:outerShdw blurRad="38100" dist="38100" dir="2700000" algn="tl">
                  <a:srgbClr val="C0C0C0"/>
                </a:outerShdw>
              </a:effectLst>
              <a:ea typeface="楷体_GB2312" pitchFamily="49" charset="-122"/>
              <a:cs typeface="Arial" charset="0"/>
            </a:endParaRPr>
          </a:p>
        </p:txBody>
      </p:sp>
      <p:sp>
        <p:nvSpPr>
          <p:cNvPr id="39" name="AutoShape 10"/>
          <p:cNvSpPr>
            <a:spLocks noChangeArrowheads="1"/>
          </p:cNvSpPr>
          <p:nvPr/>
        </p:nvSpPr>
        <p:spPr bwMode="gray">
          <a:xfrm>
            <a:off x="1978916" y="3343052"/>
            <a:ext cx="6048375" cy="462285"/>
          </a:xfrm>
          <a:prstGeom prst="roundRect">
            <a:avLst>
              <a:gd name="adj" fmla="val 12727"/>
            </a:avLst>
          </a:prstGeom>
          <a:solidFill>
            <a:srgbClr val="3B812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Calibri" pitchFamily="34" charset="0"/>
              <a:ea typeface="楷体_GB2312" pitchFamily="49" charset="-122"/>
              <a:cs typeface="Arial" charset="0"/>
            </a:endParaRPr>
          </a:p>
        </p:txBody>
      </p:sp>
      <p:sp>
        <p:nvSpPr>
          <p:cNvPr id="40" name="Text Box 11"/>
          <p:cNvSpPr txBox="1">
            <a:spLocks noChangeArrowheads="1"/>
          </p:cNvSpPr>
          <p:nvPr/>
        </p:nvSpPr>
        <p:spPr bwMode="white">
          <a:xfrm>
            <a:off x="2613669" y="3433247"/>
            <a:ext cx="5413623" cy="3000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fontAlgn="base" hangingPunct="1">
              <a:lnSpc>
                <a:spcPct val="75000"/>
              </a:lnSpc>
              <a:spcBef>
                <a:spcPct val="0"/>
              </a:spcBef>
              <a:spcAft>
                <a:spcPct val="0"/>
              </a:spcAft>
              <a:buFontTx/>
              <a:buNone/>
            </a:pPr>
            <a:r>
              <a:rPr kumimoji="0" lang="zh-CN" altLang="en-US" sz="1800" b="1" dirty="0" smtClean="0">
                <a:solidFill>
                  <a:srgbClr val="FFFFFF"/>
                </a:solidFill>
                <a:ea typeface="隶书" pitchFamily="49" charset="-122"/>
              </a:rPr>
              <a:t>现实的人及其活动是社会历史存在和发展的前提</a:t>
            </a:r>
          </a:p>
        </p:txBody>
      </p:sp>
      <p:grpSp>
        <p:nvGrpSpPr>
          <p:cNvPr id="41" name="Group 12"/>
          <p:cNvGrpSpPr>
            <a:grpSpLocks/>
          </p:cNvGrpSpPr>
          <p:nvPr/>
        </p:nvGrpSpPr>
        <p:grpSpPr bwMode="auto">
          <a:xfrm>
            <a:off x="1847373" y="3283937"/>
            <a:ext cx="634754" cy="555625"/>
            <a:chOff x="802" y="845"/>
            <a:chExt cx="827" cy="826"/>
          </a:xfrm>
        </p:grpSpPr>
        <p:sp>
          <p:nvSpPr>
            <p:cNvPr id="42" name="Oval 13"/>
            <p:cNvSpPr>
              <a:spLocks noChangeArrowheads="1"/>
            </p:cNvSpPr>
            <p:nvPr/>
          </p:nvSpPr>
          <p:spPr bwMode="gray">
            <a:xfrm>
              <a:off x="802" y="845"/>
              <a:ext cx="827" cy="826"/>
            </a:xfrm>
            <a:prstGeom prst="ellipse">
              <a:avLst/>
            </a:prstGeom>
            <a:solidFill>
              <a:srgbClr val="F8F8F8"/>
            </a:solidFill>
            <a:ln w="38100">
              <a:solidFill>
                <a:srgbClr val="3B812F"/>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Calibri" pitchFamily="34" charset="0"/>
                <a:ea typeface="楷体_GB2312" pitchFamily="49" charset="-122"/>
                <a:cs typeface="Arial" charset="0"/>
              </a:endParaRPr>
            </a:p>
          </p:txBody>
        </p:sp>
        <p:sp>
          <p:nvSpPr>
            <p:cNvPr id="43" name="Oval 14"/>
            <p:cNvSpPr>
              <a:spLocks noChangeArrowheads="1"/>
            </p:cNvSpPr>
            <p:nvPr/>
          </p:nvSpPr>
          <p:spPr bwMode="gray">
            <a:xfrm>
              <a:off x="836" y="879"/>
              <a:ext cx="758" cy="757"/>
            </a:xfrm>
            <a:prstGeom prst="ellipse">
              <a:avLst/>
            </a:prstGeom>
            <a:noFill/>
            <a:ln w="38100">
              <a:solidFill>
                <a:srgbClr val="3B812F">
                  <a:alpha val="70195"/>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Calibri" pitchFamily="34" charset="0"/>
                <a:ea typeface="楷体_GB2312" pitchFamily="49" charset="-122"/>
                <a:cs typeface="Arial" charset="0"/>
              </a:endParaRPr>
            </a:p>
          </p:txBody>
        </p:sp>
        <p:sp>
          <p:nvSpPr>
            <p:cNvPr id="55" name="Oval 15"/>
            <p:cNvSpPr>
              <a:spLocks noChangeArrowheads="1"/>
            </p:cNvSpPr>
            <p:nvPr/>
          </p:nvSpPr>
          <p:spPr bwMode="gray">
            <a:xfrm>
              <a:off x="870" y="915"/>
              <a:ext cx="690" cy="690"/>
            </a:xfrm>
            <a:prstGeom prst="ellipse">
              <a:avLst/>
            </a:prstGeom>
            <a:noFill/>
            <a:ln w="38100">
              <a:solidFill>
                <a:srgbClr val="3B812F">
                  <a:alpha val="30196"/>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Calibri" pitchFamily="34" charset="0"/>
                <a:ea typeface="楷体_GB2312" pitchFamily="49" charset="-122"/>
                <a:cs typeface="Arial" charset="0"/>
              </a:endParaRPr>
            </a:p>
          </p:txBody>
        </p:sp>
      </p:grpSp>
      <p:sp>
        <p:nvSpPr>
          <p:cNvPr id="56" name="Text Box 16"/>
          <p:cNvSpPr txBox="1">
            <a:spLocks noChangeArrowheads="1"/>
          </p:cNvSpPr>
          <p:nvPr/>
        </p:nvSpPr>
        <p:spPr bwMode="gray">
          <a:xfrm>
            <a:off x="1547663" y="3429000"/>
            <a:ext cx="12382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50000"/>
              </a:spcBef>
              <a:spcAft>
                <a:spcPct val="0"/>
              </a:spcAft>
              <a:defRPr/>
            </a:pPr>
            <a:r>
              <a:rPr lang="zh-CN" altLang="en-US" sz="1600" b="1" dirty="0" smtClean="0">
                <a:solidFill>
                  <a:srgbClr val="000000"/>
                </a:solidFill>
                <a:effectLst>
                  <a:outerShdw blurRad="38100" dist="38100" dir="2700000" algn="tl">
                    <a:srgbClr val="C0C0C0"/>
                  </a:outerShdw>
                </a:effectLst>
                <a:latin typeface="宋体"/>
                <a:cs typeface="Arial" charset="0"/>
              </a:rPr>
              <a:t>②</a:t>
            </a:r>
            <a:endParaRPr lang="zh-CN" altLang="en-US" sz="1600" b="1" dirty="0" smtClean="0">
              <a:solidFill>
                <a:srgbClr val="000000"/>
              </a:solidFill>
              <a:effectLst>
                <a:outerShdw blurRad="38100" dist="38100" dir="2700000" algn="tl">
                  <a:srgbClr val="C0C0C0"/>
                </a:outerShdw>
              </a:effectLst>
              <a:ea typeface="楷体_GB2312" pitchFamily="49" charset="-122"/>
              <a:cs typeface="Arial" charset="0"/>
            </a:endParaRPr>
          </a:p>
        </p:txBody>
      </p:sp>
      <p:sp>
        <p:nvSpPr>
          <p:cNvPr id="57" name="AutoShape 24"/>
          <p:cNvSpPr>
            <a:spLocks noChangeArrowheads="1"/>
          </p:cNvSpPr>
          <p:nvPr/>
        </p:nvSpPr>
        <p:spPr bwMode="gray">
          <a:xfrm>
            <a:off x="1547117" y="4844010"/>
            <a:ext cx="6480175" cy="760412"/>
          </a:xfrm>
          <a:prstGeom prst="roundRect">
            <a:avLst>
              <a:gd name="adj" fmla="val 12727"/>
            </a:avLst>
          </a:prstGeom>
          <a:solidFill>
            <a:srgbClr val="AFBF3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a:ln>
                  <a:noFill/>
                </a:ln>
                <a:solidFill>
                  <a:srgbClr val="000000"/>
                </a:solidFill>
                <a:effectLst>
                  <a:outerShdw blurRad="38100" dist="38100" dir="2700000" algn="tl">
                    <a:srgbClr val="FFFFFF"/>
                  </a:outerShdw>
                </a:effectLst>
                <a:uLnTx/>
                <a:uFillTx/>
                <a:latin typeface="Arial" charset="0"/>
                <a:ea typeface="楷体_GB2312" pitchFamily="49" charset="-122"/>
              </a:rPr>
              <a:t>            </a:t>
            </a: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400" b="1" i="0" u="none" strike="noStrike" kern="0" cap="none" spc="0" normalizeH="0" baseline="0" noProof="0" dirty="0">
              <a:ln>
                <a:noFill/>
              </a:ln>
              <a:solidFill>
                <a:srgbClr val="FFFFFF"/>
              </a:solidFill>
              <a:effectLst>
                <a:outerShdw blurRad="38100" dist="38100" dir="2700000" algn="tl">
                  <a:srgbClr val="000000"/>
                </a:outerShdw>
              </a:effectLst>
              <a:uLnTx/>
              <a:uFillTx/>
              <a:latin typeface="Arial" charset="0"/>
              <a:ea typeface="楷体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zh-CN" sz="2400" b="1" i="0" u="none" strike="noStrike" kern="0" cap="none" spc="0" normalizeH="0" baseline="0" noProof="0" dirty="0">
              <a:ln>
                <a:noFill/>
              </a:ln>
              <a:solidFill>
                <a:srgbClr val="FFFFFF"/>
              </a:solidFill>
              <a:effectLst>
                <a:outerShdw blurRad="38100" dist="38100" dir="2700000" algn="tl">
                  <a:srgbClr val="000000"/>
                </a:outerShdw>
              </a:effectLst>
              <a:uLnTx/>
              <a:uFillTx/>
              <a:latin typeface="Calibri" pitchFamily="34" charset="0"/>
              <a:ea typeface="楷体_GB2312" pitchFamily="49" charset="-122"/>
              <a:cs typeface="Arial" charset="0"/>
            </a:endParaRPr>
          </a:p>
        </p:txBody>
      </p:sp>
      <p:grpSp>
        <p:nvGrpSpPr>
          <p:cNvPr id="58" name="Group 26"/>
          <p:cNvGrpSpPr>
            <a:grpSpLocks/>
          </p:cNvGrpSpPr>
          <p:nvPr/>
        </p:nvGrpSpPr>
        <p:grpSpPr bwMode="auto">
          <a:xfrm>
            <a:off x="1049726" y="4812433"/>
            <a:ext cx="957418" cy="848815"/>
            <a:chOff x="802" y="845"/>
            <a:chExt cx="827" cy="826"/>
          </a:xfrm>
        </p:grpSpPr>
        <p:sp>
          <p:nvSpPr>
            <p:cNvPr id="59" name="Oval 27"/>
            <p:cNvSpPr>
              <a:spLocks noChangeArrowheads="1"/>
            </p:cNvSpPr>
            <p:nvPr/>
          </p:nvSpPr>
          <p:spPr bwMode="gray">
            <a:xfrm>
              <a:off x="802" y="845"/>
              <a:ext cx="827" cy="826"/>
            </a:xfrm>
            <a:prstGeom prst="ellipse">
              <a:avLst/>
            </a:prstGeom>
            <a:solidFill>
              <a:srgbClr val="F8F8F8"/>
            </a:solidFill>
            <a:ln w="38100">
              <a:solidFill>
                <a:srgbClr val="AFBF3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Calibri" pitchFamily="34" charset="0"/>
                <a:ea typeface="楷体_GB2312" pitchFamily="49" charset="-122"/>
                <a:cs typeface="Arial" charset="0"/>
              </a:endParaRPr>
            </a:p>
          </p:txBody>
        </p:sp>
        <p:sp>
          <p:nvSpPr>
            <p:cNvPr id="60" name="Oval 28"/>
            <p:cNvSpPr>
              <a:spLocks noChangeArrowheads="1"/>
            </p:cNvSpPr>
            <p:nvPr/>
          </p:nvSpPr>
          <p:spPr bwMode="gray">
            <a:xfrm>
              <a:off x="836" y="879"/>
              <a:ext cx="758" cy="757"/>
            </a:xfrm>
            <a:prstGeom prst="ellipse">
              <a:avLst/>
            </a:prstGeom>
            <a:noFill/>
            <a:ln w="38100">
              <a:solidFill>
                <a:srgbClr val="AFBF39">
                  <a:alpha val="70195"/>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Calibri" pitchFamily="34" charset="0"/>
                <a:ea typeface="楷体_GB2312" pitchFamily="49" charset="-122"/>
                <a:cs typeface="Arial" charset="0"/>
              </a:endParaRPr>
            </a:p>
          </p:txBody>
        </p:sp>
        <p:sp>
          <p:nvSpPr>
            <p:cNvPr id="61" name="Oval 29"/>
            <p:cNvSpPr>
              <a:spLocks noChangeArrowheads="1"/>
            </p:cNvSpPr>
            <p:nvPr/>
          </p:nvSpPr>
          <p:spPr bwMode="gray">
            <a:xfrm>
              <a:off x="870" y="915"/>
              <a:ext cx="690" cy="690"/>
            </a:xfrm>
            <a:prstGeom prst="ellipse">
              <a:avLst/>
            </a:prstGeom>
            <a:noFill/>
            <a:ln w="38100">
              <a:solidFill>
                <a:srgbClr val="AFBF39">
                  <a:alpha val="30196"/>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Calibri" pitchFamily="34" charset="0"/>
                <a:ea typeface="楷体_GB2312" pitchFamily="49" charset="-122"/>
                <a:cs typeface="Arial" charset="0"/>
              </a:endParaRPr>
            </a:p>
          </p:txBody>
        </p:sp>
      </p:grpSp>
      <p:sp>
        <p:nvSpPr>
          <p:cNvPr id="62" name="Text Box 30"/>
          <p:cNvSpPr txBox="1">
            <a:spLocks noChangeArrowheads="1"/>
          </p:cNvSpPr>
          <p:nvPr/>
        </p:nvSpPr>
        <p:spPr bwMode="gray">
          <a:xfrm>
            <a:off x="1049726" y="5009293"/>
            <a:ext cx="9433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50000"/>
              </a:spcBef>
              <a:spcAft>
                <a:spcPct val="0"/>
              </a:spcAft>
              <a:defRPr/>
            </a:pPr>
            <a:r>
              <a:rPr lang="zh-CN" altLang="en-US" sz="2800" b="1" dirty="0" smtClean="0">
                <a:solidFill>
                  <a:srgbClr val="000000"/>
                </a:solidFill>
                <a:effectLst>
                  <a:outerShdw blurRad="38100" dist="38100" dir="2700000" algn="tl">
                    <a:srgbClr val="C0C0C0"/>
                  </a:outerShdw>
                </a:effectLst>
                <a:latin typeface="宋体"/>
                <a:cs typeface="Arial" charset="0"/>
              </a:rPr>
              <a:t>②</a:t>
            </a:r>
            <a:endParaRPr lang="zh-CN" altLang="en-US" sz="2800" b="1" dirty="0" smtClean="0">
              <a:solidFill>
                <a:srgbClr val="000000"/>
              </a:solidFill>
              <a:effectLst>
                <a:outerShdw blurRad="38100" dist="38100" dir="2700000" algn="tl">
                  <a:srgbClr val="C0C0C0"/>
                </a:outerShdw>
              </a:effectLst>
              <a:ea typeface="楷体_GB2312" pitchFamily="49" charset="-122"/>
              <a:cs typeface="Arial" charset="0"/>
            </a:endParaRPr>
          </a:p>
        </p:txBody>
      </p:sp>
      <p:sp>
        <p:nvSpPr>
          <p:cNvPr id="64" name="Text Box 4"/>
          <p:cNvSpPr txBox="1">
            <a:spLocks noChangeArrowheads="1"/>
          </p:cNvSpPr>
          <p:nvPr/>
        </p:nvSpPr>
        <p:spPr bwMode="white">
          <a:xfrm>
            <a:off x="1993029" y="4956350"/>
            <a:ext cx="6251378" cy="5078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fontAlgn="base" hangingPunct="1">
              <a:spcBef>
                <a:spcPct val="0"/>
              </a:spcBef>
              <a:spcAft>
                <a:spcPct val="0"/>
              </a:spcAft>
              <a:buFontTx/>
              <a:buNone/>
            </a:pPr>
            <a:r>
              <a:rPr kumimoji="0" lang="zh-CN" altLang="en-US" sz="2700" b="1" dirty="0" smtClean="0">
                <a:solidFill>
                  <a:srgbClr val="000000"/>
                </a:solidFill>
                <a:ea typeface="隶书" pitchFamily="49" charset="-122"/>
              </a:rPr>
              <a:t>人民群众在创造历史过程中的决定作用</a:t>
            </a:r>
          </a:p>
        </p:txBody>
      </p:sp>
      <p:sp>
        <p:nvSpPr>
          <p:cNvPr id="65" name="AutoShape 10"/>
          <p:cNvSpPr>
            <a:spLocks noChangeArrowheads="1"/>
          </p:cNvSpPr>
          <p:nvPr/>
        </p:nvSpPr>
        <p:spPr bwMode="gray">
          <a:xfrm>
            <a:off x="1993030" y="4063132"/>
            <a:ext cx="6048375" cy="462285"/>
          </a:xfrm>
          <a:prstGeom prst="roundRect">
            <a:avLst>
              <a:gd name="adj" fmla="val 12727"/>
            </a:avLst>
          </a:prstGeom>
          <a:solidFill>
            <a:srgbClr val="3B812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Calibri" pitchFamily="34" charset="0"/>
              <a:ea typeface="楷体_GB2312" pitchFamily="49" charset="-122"/>
              <a:cs typeface="Arial" charset="0"/>
            </a:endParaRPr>
          </a:p>
        </p:txBody>
      </p:sp>
      <p:grpSp>
        <p:nvGrpSpPr>
          <p:cNvPr id="66" name="Group 12"/>
          <p:cNvGrpSpPr>
            <a:grpSpLocks/>
          </p:cNvGrpSpPr>
          <p:nvPr/>
        </p:nvGrpSpPr>
        <p:grpSpPr bwMode="auto">
          <a:xfrm>
            <a:off x="1835745" y="3988613"/>
            <a:ext cx="646382" cy="601085"/>
            <a:chOff x="802" y="845"/>
            <a:chExt cx="827" cy="826"/>
          </a:xfrm>
        </p:grpSpPr>
        <p:sp>
          <p:nvSpPr>
            <p:cNvPr id="78" name="Oval 13"/>
            <p:cNvSpPr>
              <a:spLocks noChangeArrowheads="1"/>
            </p:cNvSpPr>
            <p:nvPr/>
          </p:nvSpPr>
          <p:spPr bwMode="gray">
            <a:xfrm>
              <a:off x="802" y="845"/>
              <a:ext cx="827" cy="826"/>
            </a:xfrm>
            <a:prstGeom prst="ellipse">
              <a:avLst/>
            </a:prstGeom>
            <a:solidFill>
              <a:srgbClr val="F8F8F8"/>
            </a:solidFill>
            <a:ln w="38100">
              <a:solidFill>
                <a:srgbClr val="3B812F"/>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Calibri" pitchFamily="34" charset="0"/>
                <a:ea typeface="楷体_GB2312" pitchFamily="49" charset="-122"/>
                <a:cs typeface="Arial" charset="0"/>
              </a:endParaRPr>
            </a:p>
          </p:txBody>
        </p:sp>
        <p:sp>
          <p:nvSpPr>
            <p:cNvPr id="79" name="Oval 14"/>
            <p:cNvSpPr>
              <a:spLocks noChangeArrowheads="1"/>
            </p:cNvSpPr>
            <p:nvPr/>
          </p:nvSpPr>
          <p:spPr bwMode="gray">
            <a:xfrm>
              <a:off x="836" y="879"/>
              <a:ext cx="758" cy="757"/>
            </a:xfrm>
            <a:prstGeom prst="ellipse">
              <a:avLst/>
            </a:prstGeom>
            <a:noFill/>
            <a:ln w="38100">
              <a:solidFill>
                <a:srgbClr val="3B812F">
                  <a:alpha val="70195"/>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Calibri" pitchFamily="34" charset="0"/>
                <a:ea typeface="楷体_GB2312" pitchFamily="49" charset="-122"/>
                <a:cs typeface="Arial" charset="0"/>
              </a:endParaRPr>
            </a:p>
          </p:txBody>
        </p:sp>
        <p:sp>
          <p:nvSpPr>
            <p:cNvPr id="80" name="Oval 15"/>
            <p:cNvSpPr>
              <a:spLocks noChangeArrowheads="1"/>
            </p:cNvSpPr>
            <p:nvPr/>
          </p:nvSpPr>
          <p:spPr bwMode="gray">
            <a:xfrm>
              <a:off x="870" y="915"/>
              <a:ext cx="690" cy="690"/>
            </a:xfrm>
            <a:prstGeom prst="ellipse">
              <a:avLst/>
            </a:prstGeom>
            <a:noFill/>
            <a:ln w="38100">
              <a:solidFill>
                <a:srgbClr val="3B812F">
                  <a:alpha val="30196"/>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Calibri" pitchFamily="34" charset="0"/>
                <a:ea typeface="楷体_GB2312" pitchFamily="49" charset="-122"/>
                <a:cs typeface="Arial" charset="0"/>
              </a:endParaRPr>
            </a:p>
          </p:txBody>
        </p:sp>
      </p:grpSp>
      <p:sp>
        <p:nvSpPr>
          <p:cNvPr id="81" name="Text Box 16"/>
          <p:cNvSpPr txBox="1">
            <a:spLocks noChangeArrowheads="1"/>
          </p:cNvSpPr>
          <p:nvPr/>
        </p:nvSpPr>
        <p:spPr bwMode="gray">
          <a:xfrm>
            <a:off x="1835745" y="4149080"/>
            <a:ext cx="6195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50000"/>
              </a:spcBef>
              <a:spcAft>
                <a:spcPct val="0"/>
              </a:spcAft>
              <a:defRPr/>
            </a:pPr>
            <a:r>
              <a:rPr lang="zh-CN" altLang="en-US" sz="1600" b="1" dirty="0" smtClean="0">
                <a:solidFill>
                  <a:srgbClr val="000000"/>
                </a:solidFill>
                <a:effectLst>
                  <a:outerShdw blurRad="38100" dist="38100" dir="2700000" algn="tl">
                    <a:srgbClr val="C0C0C0"/>
                  </a:outerShdw>
                </a:effectLst>
                <a:latin typeface="宋体"/>
                <a:cs typeface="Arial" charset="0"/>
              </a:rPr>
              <a:t>③</a:t>
            </a:r>
            <a:endParaRPr lang="zh-CN" altLang="en-US" sz="1600" b="1" dirty="0" smtClean="0">
              <a:solidFill>
                <a:srgbClr val="000000"/>
              </a:solidFill>
              <a:effectLst>
                <a:outerShdw blurRad="38100" dist="38100" dir="2700000" algn="tl">
                  <a:srgbClr val="C0C0C0"/>
                </a:outerShdw>
              </a:effectLst>
              <a:ea typeface="楷体_GB2312" pitchFamily="49" charset="-122"/>
              <a:cs typeface="Arial" charset="0"/>
            </a:endParaRPr>
          </a:p>
        </p:txBody>
      </p:sp>
      <p:sp>
        <p:nvSpPr>
          <p:cNvPr id="82" name="Text Box 4"/>
          <p:cNvSpPr txBox="1">
            <a:spLocks noChangeArrowheads="1"/>
          </p:cNvSpPr>
          <p:nvPr/>
        </p:nvSpPr>
        <p:spPr bwMode="white">
          <a:xfrm>
            <a:off x="2593664" y="4093369"/>
            <a:ext cx="544774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fontAlgn="base" hangingPunct="1">
              <a:lnSpc>
                <a:spcPct val="75000"/>
              </a:lnSpc>
              <a:spcBef>
                <a:spcPct val="0"/>
              </a:spcBef>
              <a:spcAft>
                <a:spcPct val="0"/>
              </a:spcAft>
              <a:buFontTx/>
              <a:buNone/>
            </a:pPr>
            <a:r>
              <a:rPr kumimoji="0" lang="zh-CN" altLang="en-US" sz="1600" b="1" dirty="0" smtClean="0">
                <a:solidFill>
                  <a:srgbClr val="FFFFFF"/>
                </a:solidFill>
                <a:ea typeface="隶书" pitchFamily="49" charset="-122"/>
              </a:rPr>
              <a:t>从社会历史的整体联系和具体过程中认识和把握历史创造者及其活动</a:t>
            </a:r>
          </a:p>
        </p:txBody>
      </p:sp>
      <p:sp>
        <p:nvSpPr>
          <p:cNvPr id="83" name="AutoShape 10"/>
          <p:cNvSpPr>
            <a:spLocks noChangeArrowheads="1"/>
          </p:cNvSpPr>
          <p:nvPr/>
        </p:nvSpPr>
        <p:spPr bwMode="gray">
          <a:xfrm>
            <a:off x="2007144" y="5947792"/>
            <a:ext cx="6048375" cy="462285"/>
          </a:xfrm>
          <a:prstGeom prst="roundRect">
            <a:avLst>
              <a:gd name="adj" fmla="val 12727"/>
            </a:avLst>
          </a:prstGeom>
          <a:solidFill>
            <a:srgbClr val="3B812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Calibri" pitchFamily="34" charset="0"/>
              <a:ea typeface="楷体_GB2312" pitchFamily="49" charset="-122"/>
              <a:cs typeface="Arial" charset="0"/>
            </a:endParaRPr>
          </a:p>
        </p:txBody>
      </p:sp>
      <p:grpSp>
        <p:nvGrpSpPr>
          <p:cNvPr id="84" name="Group 12"/>
          <p:cNvGrpSpPr>
            <a:grpSpLocks/>
          </p:cNvGrpSpPr>
          <p:nvPr/>
        </p:nvGrpSpPr>
        <p:grpSpPr bwMode="auto">
          <a:xfrm>
            <a:off x="1835695" y="5877272"/>
            <a:ext cx="582562" cy="555625"/>
            <a:chOff x="802" y="845"/>
            <a:chExt cx="827" cy="826"/>
          </a:xfrm>
        </p:grpSpPr>
        <p:sp>
          <p:nvSpPr>
            <p:cNvPr id="85" name="Oval 13"/>
            <p:cNvSpPr>
              <a:spLocks noChangeArrowheads="1"/>
            </p:cNvSpPr>
            <p:nvPr/>
          </p:nvSpPr>
          <p:spPr bwMode="gray">
            <a:xfrm>
              <a:off x="802" y="845"/>
              <a:ext cx="827" cy="826"/>
            </a:xfrm>
            <a:prstGeom prst="ellipse">
              <a:avLst/>
            </a:prstGeom>
            <a:solidFill>
              <a:srgbClr val="F8F8F8"/>
            </a:solidFill>
            <a:ln w="38100">
              <a:solidFill>
                <a:srgbClr val="3B812F"/>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Calibri" pitchFamily="34" charset="0"/>
                <a:ea typeface="楷体_GB2312" pitchFamily="49" charset="-122"/>
                <a:cs typeface="Arial" charset="0"/>
              </a:endParaRPr>
            </a:p>
          </p:txBody>
        </p:sp>
        <p:sp>
          <p:nvSpPr>
            <p:cNvPr id="86" name="Oval 14"/>
            <p:cNvSpPr>
              <a:spLocks noChangeArrowheads="1"/>
            </p:cNvSpPr>
            <p:nvPr/>
          </p:nvSpPr>
          <p:spPr bwMode="gray">
            <a:xfrm>
              <a:off x="836" y="879"/>
              <a:ext cx="758" cy="757"/>
            </a:xfrm>
            <a:prstGeom prst="ellipse">
              <a:avLst/>
            </a:prstGeom>
            <a:noFill/>
            <a:ln w="38100">
              <a:solidFill>
                <a:srgbClr val="3B812F">
                  <a:alpha val="70195"/>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Calibri" pitchFamily="34" charset="0"/>
                <a:ea typeface="楷体_GB2312" pitchFamily="49" charset="-122"/>
                <a:cs typeface="Arial" charset="0"/>
              </a:endParaRPr>
            </a:p>
          </p:txBody>
        </p:sp>
        <p:sp>
          <p:nvSpPr>
            <p:cNvPr id="87" name="Oval 15"/>
            <p:cNvSpPr>
              <a:spLocks noChangeArrowheads="1"/>
            </p:cNvSpPr>
            <p:nvPr/>
          </p:nvSpPr>
          <p:spPr bwMode="gray">
            <a:xfrm>
              <a:off x="870" y="915"/>
              <a:ext cx="690" cy="690"/>
            </a:xfrm>
            <a:prstGeom prst="ellipse">
              <a:avLst/>
            </a:prstGeom>
            <a:noFill/>
            <a:ln w="38100">
              <a:solidFill>
                <a:srgbClr val="3B812F">
                  <a:alpha val="30196"/>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Calibri" pitchFamily="34" charset="0"/>
                <a:ea typeface="楷体_GB2312" pitchFamily="49" charset="-122"/>
                <a:cs typeface="Arial" charset="0"/>
              </a:endParaRPr>
            </a:p>
          </p:txBody>
        </p:sp>
      </p:grpSp>
      <p:sp>
        <p:nvSpPr>
          <p:cNvPr id="88" name="Text Box 16"/>
          <p:cNvSpPr txBox="1">
            <a:spLocks noChangeArrowheads="1"/>
          </p:cNvSpPr>
          <p:nvPr/>
        </p:nvSpPr>
        <p:spPr bwMode="gray">
          <a:xfrm>
            <a:off x="1835745" y="5999515"/>
            <a:ext cx="5934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50000"/>
              </a:spcBef>
              <a:spcAft>
                <a:spcPct val="0"/>
              </a:spcAft>
              <a:defRPr/>
            </a:pPr>
            <a:r>
              <a:rPr lang="zh-CN" altLang="en-US" sz="1600" b="1" dirty="0" smtClean="0">
                <a:solidFill>
                  <a:srgbClr val="000000"/>
                </a:solidFill>
                <a:effectLst>
                  <a:outerShdw blurRad="38100" dist="38100" dir="2700000" algn="tl">
                    <a:srgbClr val="C0C0C0"/>
                  </a:outerShdw>
                </a:effectLst>
                <a:latin typeface="宋体"/>
                <a:cs typeface="Arial" charset="0"/>
              </a:rPr>
              <a:t>⑤</a:t>
            </a:r>
            <a:endParaRPr lang="zh-CN" altLang="en-US" sz="1600" b="1" dirty="0" smtClean="0">
              <a:solidFill>
                <a:srgbClr val="000000"/>
              </a:solidFill>
              <a:effectLst>
                <a:outerShdw blurRad="38100" dist="38100" dir="2700000" algn="tl">
                  <a:srgbClr val="C0C0C0"/>
                </a:outerShdw>
              </a:effectLst>
              <a:ea typeface="楷体_GB2312" pitchFamily="49" charset="-122"/>
              <a:cs typeface="Arial" charset="0"/>
            </a:endParaRPr>
          </a:p>
        </p:txBody>
      </p:sp>
      <p:sp>
        <p:nvSpPr>
          <p:cNvPr id="89" name="Text Box 4"/>
          <p:cNvSpPr txBox="1">
            <a:spLocks noChangeArrowheads="1"/>
          </p:cNvSpPr>
          <p:nvPr/>
        </p:nvSpPr>
        <p:spPr bwMode="white">
          <a:xfrm>
            <a:off x="2613669" y="6037585"/>
            <a:ext cx="5441850"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fontAlgn="base" hangingPunct="1">
              <a:lnSpc>
                <a:spcPct val="75000"/>
              </a:lnSpc>
              <a:spcBef>
                <a:spcPct val="0"/>
              </a:spcBef>
              <a:spcAft>
                <a:spcPct val="0"/>
              </a:spcAft>
              <a:buFontTx/>
              <a:buNone/>
            </a:pPr>
            <a:r>
              <a:rPr kumimoji="0" lang="zh-CN" altLang="en-US" sz="1600" b="1" dirty="0">
                <a:solidFill>
                  <a:srgbClr val="FFFFFF"/>
                </a:solidFill>
                <a:ea typeface="隶书" pitchFamily="49" charset="-122"/>
              </a:rPr>
              <a:t>无产阶级政党的群众路线</a:t>
            </a:r>
          </a:p>
        </p:txBody>
      </p:sp>
    </p:spTree>
    <p:extLst>
      <p:ext uri="{BB962C8B-B14F-4D97-AF65-F5344CB8AC3E}">
        <p14:creationId xmlns:p14="http://schemas.microsoft.com/office/powerpoint/2010/main" val="74008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blinds(horizontal)">
                                      <p:cBhvr>
                                        <p:cTn id="11" dur="500"/>
                                        <p:tgtEl>
                                          <p:spTgt spid="33"/>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blinds(horizontal)">
                                      <p:cBhvr>
                                        <p:cTn id="15" dur="500"/>
                                        <p:tgtEl>
                                          <p:spTgt spid="34"/>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blinds(horizontal)">
                                      <p:cBhvr>
                                        <p:cTn id="19" dur="500"/>
                                        <p:tgtEl>
                                          <p:spTgt spid="38"/>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blinds(horizontal)">
                                      <p:cBhvr>
                                        <p:cTn id="23" dur="500"/>
                                        <p:tgtEl>
                                          <p:spTgt spid="39"/>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blinds(horizontal)">
                                      <p:cBhvr>
                                        <p:cTn id="27" dur="500"/>
                                        <p:tgtEl>
                                          <p:spTgt spid="40"/>
                                        </p:tgtEl>
                                      </p:cBhvr>
                                    </p:animEffect>
                                  </p:childTnLst>
                                </p:cTn>
                              </p:par>
                            </p:childTnLst>
                          </p:cTn>
                        </p:par>
                        <p:par>
                          <p:cTn id="28" fill="hold">
                            <p:stCondLst>
                              <p:cond delay="3000"/>
                            </p:stCondLst>
                            <p:childTnLst>
                              <p:par>
                                <p:cTn id="29" presetID="3" presetClass="entr" presetSubtype="10" fill="hold" nodeType="after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blinds(horizontal)">
                                      <p:cBhvr>
                                        <p:cTn id="31" dur="500"/>
                                        <p:tgtEl>
                                          <p:spTgt spid="41"/>
                                        </p:tgtEl>
                                      </p:cBhvr>
                                    </p:animEffect>
                                  </p:childTnLst>
                                </p:cTn>
                              </p:par>
                            </p:childTnLst>
                          </p:cTn>
                        </p:par>
                        <p:par>
                          <p:cTn id="32" fill="hold">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blinds(horizontal)">
                                      <p:cBhvr>
                                        <p:cTn id="35" dur="500"/>
                                        <p:tgtEl>
                                          <p:spTgt spid="56"/>
                                        </p:tgtEl>
                                      </p:cBhvr>
                                    </p:animEffect>
                                  </p:childTnLst>
                                </p:cTn>
                              </p:par>
                            </p:childTnLst>
                          </p:cTn>
                        </p:par>
                        <p:par>
                          <p:cTn id="36" fill="hold">
                            <p:stCondLst>
                              <p:cond delay="4000"/>
                            </p:stCondLst>
                            <p:childTnLst>
                              <p:par>
                                <p:cTn id="37" presetID="3" presetClass="entr" presetSubtype="10" fill="hold" grpId="0" nodeType="after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blinds(horizontal)">
                                      <p:cBhvr>
                                        <p:cTn id="39" dur="500"/>
                                        <p:tgtEl>
                                          <p:spTgt spid="57"/>
                                        </p:tgtEl>
                                      </p:cBhvr>
                                    </p:animEffect>
                                  </p:childTnLst>
                                </p:cTn>
                              </p:par>
                            </p:childTnLst>
                          </p:cTn>
                        </p:par>
                        <p:par>
                          <p:cTn id="40" fill="hold">
                            <p:stCondLst>
                              <p:cond delay="4500"/>
                            </p:stCondLst>
                            <p:childTnLst>
                              <p:par>
                                <p:cTn id="41" presetID="3" presetClass="entr" presetSubtype="10" fill="hold" grpId="0" nodeType="after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blinds(horizontal)">
                                      <p:cBhvr>
                                        <p:cTn id="43" dur="500"/>
                                        <p:tgtEl>
                                          <p:spTgt spid="64"/>
                                        </p:tgtEl>
                                      </p:cBhvr>
                                    </p:animEffect>
                                  </p:childTnLst>
                                </p:cTn>
                              </p:par>
                            </p:childTnLst>
                          </p:cTn>
                        </p:par>
                        <p:par>
                          <p:cTn id="44" fill="hold">
                            <p:stCondLst>
                              <p:cond delay="5000"/>
                            </p:stCondLst>
                            <p:childTnLst>
                              <p:par>
                                <p:cTn id="45" presetID="3" presetClass="entr" presetSubtype="10" fill="hold" nodeType="after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blinds(horizontal)">
                                      <p:cBhvr>
                                        <p:cTn id="47" dur="500"/>
                                        <p:tgtEl>
                                          <p:spTgt spid="58"/>
                                        </p:tgtEl>
                                      </p:cBhvr>
                                    </p:animEffect>
                                  </p:childTnLst>
                                </p:cTn>
                              </p:par>
                            </p:childTnLst>
                          </p:cTn>
                        </p:par>
                        <p:par>
                          <p:cTn id="48" fill="hold">
                            <p:stCondLst>
                              <p:cond delay="5500"/>
                            </p:stCondLst>
                            <p:childTnLst>
                              <p:par>
                                <p:cTn id="49" presetID="3" presetClass="entr" presetSubtype="10" fill="hold" grpId="0" nodeType="afterEffect">
                                  <p:stCondLst>
                                    <p:cond delay="0"/>
                                  </p:stCondLst>
                                  <p:childTnLst>
                                    <p:set>
                                      <p:cBhvr>
                                        <p:cTn id="50" dur="1" fill="hold">
                                          <p:stCondLst>
                                            <p:cond delay="0"/>
                                          </p:stCondLst>
                                        </p:cTn>
                                        <p:tgtEl>
                                          <p:spTgt spid="62"/>
                                        </p:tgtEl>
                                        <p:attrNameLst>
                                          <p:attrName>style.visibility</p:attrName>
                                        </p:attrNameLst>
                                      </p:cBhvr>
                                      <p:to>
                                        <p:strVal val="visible"/>
                                      </p:to>
                                    </p:set>
                                    <p:animEffect transition="in" filter="blinds(horizontal)">
                                      <p:cBhvr>
                                        <p:cTn id="51" dur="500"/>
                                        <p:tgtEl>
                                          <p:spTgt spid="62"/>
                                        </p:tgtEl>
                                      </p:cBhvr>
                                    </p:animEffect>
                                  </p:childTnLst>
                                </p:cTn>
                              </p:par>
                            </p:childTnLst>
                          </p:cTn>
                        </p:par>
                        <p:par>
                          <p:cTn id="52" fill="hold">
                            <p:stCondLst>
                              <p:cond delay="6000"/>
                            </p:stCondLst>
                            <p:childTnLst>
                              <p:par>
                                <p:cTn id="53" presetID="3" presetClass="entr" presetSubtype="10" fill="hold" grpId="0" nodeType="afterEffect">
                                  <p:stCondLst>
                                    <p:cond delay="0"/>
                                  </p:stCondLst>
                                  <p:childTnLst>
                                    <p:set>
                                      <p:cBhvr>
                                        <p:cTn id="54" dur="1" fill="hold">
                                          <p:stCondLst>
                                            <p:cond delay="0"/>
                                          </p:stCondLst>
                                        </p:cTn>
                                        <p:tgtEl>
                                          <p:spTgt spid="65"/>
                                        </p:tgtEl>
                                        <p:attrNameLst>
                                          <p:attrName>style.visibility</p:attrName>
                                        </p:attrNameLst>
                                      </p:cBhvr>
                                      <p:to>
                                        <p:strVal val="visible"/>
                                      </p:to>
                                    </p:set>
                                    <p:animEffect transition="in" filter="blinds(horizontal)">
                                      <p:cBhvr>
                                        <p:cTn id="55" dur="500"/>
                                        <p:tgtEl>
                                          <p:spTgt spid="65"/>
                                        </p:tgtEl>
                                      </p:cBhvr>
                                    </p:animEffect>
                                  </p:childTnLst>
                                </p:cTn>
                              </p:par>
                            </p:childTnLst>
                          </p:cTn>
                        </p:par>
                        <p:par>
                          <p:cTn id="56" fill="hold">
                            <p:stCondLst>
                              <p:cond delay="6500"/>
                            </p:stCondLst>
                            <p:childTnLst>
                              <p:par>
                                <p:cTn id="57" presetID="3" presetClass="entr" presetSubtype="10" fill="hold" nodeType="after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blinds(horizontal)">
                                      <p:cBhvr>
                                        <p:cTn id="59" dur="500"/>
                                        <p:tgtEl>
                                          <p:spTgt spid="66"/>
                                        </p:tgtEl>
                                      </p:cBhvr>
                                    </p:animEffect>
                                  </p:childTnLst>
                                </p:cTn>
                              </p:par>
                            </p:childTnLst>
                          </p:cTn>
                        </p:par>
                        <p:par>
                          <p:cTn id="60" fill="hold">
                            <p:stCondLst>
                              <p:cond delay="7000"/>
                            </p:stCondLst>
                            <p:childTnLst>
                              <p:par>
                                <p:cTn id="61" presetID="3" presetClass="entr" presetSubtype="10" fill="hold" grpId="0" nodeType="afterEffect">
                                  <p:stCondLst>
                                    <p:cond delay="0"/>
                                  </p:stCondLst>
                                  <p:childTnLst>
                                    <p:set>
                                      <p:cBhvr>
                                        <p:cTn id="62" dur="1" fill="hold">
                                          <p:stCondLst>
                                            <p:cond delay="0"/>
                                          </p:stCondLst>
                                        </p:cTn>
                                        <p:tgtEl>
                                          <p:spTgt spid="81"/>
                                        </p:tgtEl>
                                        <p:attrNameLst>
                                          <p:attrName>style.visibility</p:attrName>
                                        </p:attrNameLst>
                                      </p:cBhvr>
                                      <p:to>
                                        <p:strVal val="visible"/>
                                      </p:to>
                                    </p:set>
                                    <p:animEffect transition="in" filter="blinds(horizontal)">
                                      <p:cBhvr>
                                        <p:cTn id="63" dur="500"/>
                                        <p:tgtEl>
                                          <p:spTgt spid="81"/>
                                        </p:tgtEl>
                                      </p:cBhvr>
                                    </p:animEffect>
                                  </p:childTnLst>
                                </p:cTn>
                              </p:par>
                            </p:childTnLst>
                          </p:cTn>
                        </p:par>
                        <p:par>
                          <p:cTn id="64" fill="hold">
                            <p:stCondLst>
                              <p:cond delay="7500"/>
                            </p:stCondLst>
                            <p:childTnLst>
                              <p:par>
                                <p:cTn id="65" presetID="3" presetClass="entr" presetSubtype="10" fill="hold" grpId="0" nodeType="afterEffect">
                                  <p:stCondLst>
                                    <p:cond delay="0"/>
                                  </p:stCondLst>
                                  <p:childTnLst>
                                    <p:set>
                                      <p:cBhvr>
                                        <p:cTn id="66" dur="1" fill="hold">
                                          <p:stCondLst>
                                            <p:cond delay="0"/>
                                          </p:stCondLst>
                                        </p:cTn>
                                        <p:tgtEl>
                                          <p:spTgt spid="82"/>
                                        </p:tgtEl>
                                        <p:attrNameLst>
                                          <p:attrName>style.visibility</p:attrName>
                                        </p:attrNameLst>
                                      </p:cBhvr>
                                      <p:to>
                                        <p:strVal val="visible"/>
                                      </p:to>
                                    </p:set>
                                    <p:animEffect transition="in" filter="blinds(horizontal)">
                                      <p:cBhvr>
                                        <p:cTn id="67" dur="500"/>
                                        <p:tgtEl>
                                          <p:spTgt spid="82"/>
                                        </p:tgtEl>
                                      </p:cBhvr>
                                    </p:animEffect>
                                  </p:childTnLst>
                                </p:cTn>
                              </p:par>
                            </p:childTnLst>
                          </p:cTn>
                        </p:par>
                        <p:par>
                          <p:cTn id="68" fill="hold">
                            <p:stCondLst>
                              <p:cond delay="8000"/>
                            </p:stCondLst>
                            <p:childTnLst>
                              <p:par>
                                <p:cTn id="69" presetID="3" presetClass="entr" presetSubtype="10" fill="hold" grpId="0" nodeType="afterEffect">
                                  <p:stCondLst>
                                    <p:cond delay="0"/>
                                  </p:stCondLst>
                                  <p:childTnLst>
                                    <p:set>
                                      <p:cBhvr>
                                        <p:cTn id="70" dur="1" fill="hold">
                                          <p:stCondLst>
                                            <p:cond delay="0"/>
                                          </p:stCondLst>
                                        </p:cTn>
                                        <p:tgtEl>
                                          <p:spTgt spid="83"/>
                                        </p:tgtEl>
                                        <p:attrNameLst>
                                          <p:attrName>style.visibility</p:attrName>
                                        </p:attrNameLst>
                                      </p:cBhvr>
                                      <p:to>
                                        <p:strVal val="visible"/>
                                      </p:to>
                                    </p:set>
                                    <p:animEffect transition="in" filter="blinds(horizontal)">
                                      <p:cBhvr>
                                        <p:cTn id="71" dur="500"/>
                                        <p:tgtEl>
                                          <p:spTgt spid="83"/>
                                        </p:tgtEl>
                                      </p:cBhvr>
                                    </p:animEffect>
                                  </p:childTnLst>
                                </p:cTn>
                              </p:par>
                            </p:childTnLst>
                          </p:cTn>
                        </p:par>
                        <p:par>
                          <p:cTn id="72" fill="hold">
                            <p:stCondLst>
                              <p:cond delay="8500"/>
                            </p:stCondLst>
                            <p:childTnLst>
                              <p:par>
                                <p:cTn id="73" presetID="3" presetClass="entr" presetSubtype="10" fill="hold" nodeType="afterEffect">
                                  <p:stCondLst>
                                    <p:cond delay="0"/>
                                  </p:stCondLst>
                                  <p:childTnLst>
                                    <p:set>
                                      <p:cBhvr>
                                        <p:cTn id="74" dur="1" fill="hold">
                                          <p:stCondLst>
                                            <p:cond delay="0"/>
                                          </p:stCondLst>
                                        </p:cTn>
                                        <p:tgtEl>
                                          <p:spTgt spid="84"/>
                                        </p:tgtEl>
                                        <p:attrNameLst>
                                          <p:attrName>style.visibility</p:attrName>
                                        </p:attrNameLst>
                                      </p:cBhvr>
                                      <p:to>
                                        <p:strVal val="visible"/>
                                      </p:to>
                                    </p:set>
                                    <p:animEffect transition="in" filter="blinds(horizontal)">
                                      <p:cBhvr>
                                        <p:cTn id="75" dur="500"/>
                                        <p:tgtEl>
                                          <p:spTgt spid="84"/>
                                        </p:tgtEl>
                                      </p:cBhvr>
                                    </p:animEffect>
                                  </p:childTnLst>
                                </p:cTn>
                              </p:par>
                            </p:childTnLst>
                          </p:cTn>
                        </p:par>
                        <p:par>
                          <p:cTn id="76" fill="hold">
                            <p:stCondLst>
                              <p:cond delay="9000"/>
                            </p:stCondLst>
                            <p:childTnLst>
                              <p:par>
                                <p:cTn id="77" presetID="3" presetClass="entr" presetSubtype="10" fill="hold" grpId="0" nodeType="afterEffect">
                                  <p:stCondLst>
                                    <p:cond delay="0"/>
                                  </p:stCondLst>
                                  <p:childTnLst>
                                    <p:set>
                                      <p:cBhvr>
                                        <p:cTn id="78" dur="1" fill="hold">
                                          <p:stCondLst>
                                            <p:cond delay="0"/>
                                          </p:stCondLst>
                                        </p:cTn>
                                        <p:tgtEl>
                                          <p:spTgt spid="88"/>
                                        </p:tgtEl>
                                        <p:attrNameLst>
                                          <p:attrName>style.visibility</p:attrName>
                                        </p:attrNameLst>
                                      </p:cBhvr>
                                      <p:to>
                                        <p:strVal val="visible"/>
                                      </p:to>
                                    </p:set>
                                    <p:animEffect transition="in" filter="blinds(horizontal)">
                                      <p:cBhvr>
                                        <p:cTn id="79" dur="500"/>
                                        <p:tgtEl>
                                          <p:spTgt spid="88"/>
                                        </p:tgtEl>
                                      </p:cBhvr>
                                    </p:animEffect>
                                  </p:childTnLst>
                                </p:cTn>
                              </p:par>
                            </p:childTnLst>
                          </p:cTn>
                        </p:par>
                        <p:par>
                          <p:cTn id="80" fill="hold">
                            <p:stCondLst>
                              <p:cond delay="9500"/>
                            </p:stCondLst>
                            <p:childTnLst>
                              <p:par>
                                <p:cTn id="81" presetID="3" presetClass="entr" presetSubtype="10" fill="hold" grpId="0" nodeType="afterEffect">
                                  <p:stCondLst>
                                    <p:cond delay="0"/>
                                  </p:stCondLst>
                                  <p:childTnLst>
                                    <p:set>
                                      <p:cBhvr>
                                        <p:cTn id="82" dur="1" fill="hold">
                                          <p:stCondLst>
                                            <p:cond delay="0"/>
                                          </p:stCondLst>
                                        </p:cTn>
                                        <p:tgtEl>
                                          <p:spTgt spid="89"/>
                                        </p:tgtEl>
                                        <p:attrNameLst>
                                          <p:attrName>style.visibility</p:attrName>
                                        </p:attrNameLst>
                                      </p:cBhvr>
                                      <p:to>
                                        <p:strVal val="visible"/>
                                      </p:to>
                                    </p:set>
                                    <p:animEffect transition="in" filter="blinds(horizontal)">
                                      <p:cBhvr>
                                        <p:cTn id="83"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38" grpId="0"/>
      <p:bldP spid="39" grpId="0" animBg="1"/>
      <p:bldP spid="40" grpId="0"/>
      <p:bldP spid="56" grpId="0"/>
      <p:bldP spid="57" grpId="0" animBg="1"/>
      <p:bldP spid="62" grpId="0"/>
      <p:bldP spid="64" grpId="0"/>
      <p:bldP spid="65" grpId="0" animBg="1"/>
      <p:bldP spid="81" grpId="0"/>
      <p:bldP spid="82" grpId="0"/>
      <p:bldP spid="83" grpId="0" animBg="1"/>
      <p:bldP spid="88" grpId="0"/>
      <p:bldP spid="8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Text Box 2"/>
          <p:cNvSpPr txBox="1">
            <a:spLocks noChangeArrowheads="1"/>
          </p:cNvSpPr>
          <p:nvPr/>
        </p:nvSpPr>
        <p:spPr bwMode="auto">
          <a:xfrm>
            <a:off x="899592" y="982469"/>
            <a:ext cx="824440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fontAlgn="base" hangingPunct="1">
              <a:spcBef>
                <a:spcPct val="50000"/>
              </a:spcBef>
              <a:spcAft>
                <a:spcPct val="0"/>
              </a:spcAft>
              <a:buClrTx/>
              <a:buSzTx/>
              <a:buNone/>
            </a:pPr>
            <a:r>
              <a:rPr kumimoji="0" lang="zh-CN" altLang="en-US" sz="3600" b="1" dirty="0">
                <a:solidFill>
                  <a:srgbClr val="000000"/>
                </a:solidFill>
                <a:latin typeface="宋体"/>
                <a:ea typeface="宋体"/>
              </a:rPr>
              <a:t>①</a:t>
            </a:r>
            <a:r>
              <a:rPr kumimoji="0" lang="zh-CN" altLang="en-US" b="1" dirty="0">
                <a:solidFill>
                  <a:srgbClr val="000000"/>
                </a:solidFill>
                <a:latin typeface="宋体"/>
                <a:ea typeface="宋体"/>
              </a:rPr>
              <a:t>两种历史观在历史创造者问题上的对立</a:t>
            </a:r>
          </a:p>
        </p:txBody>
      </p:sp>
      <p:sp>
        <p:nvSpPr>
          <p:cNvPr id="45" name="Text Box 3"/>
          <p:cNvSpPr txBox="1">
            <a:spLocks noChangeArrowheads="1"/>
          </p:cNvSpPr>
          <p:nvPr/>
        </p:nvSpPr>
        <p:spPr bwMode="auto">
          <a:xfrm>
            <a:off x="395536" y="5397023"/>
            <a:ext cx="8280920" cy="1200329"/>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fontAlgn="base" hangingPunct="1">
              <a:spcBef>
                <a:spcPct val="0"/>
              </a:spcBef>
              <a:spcAft>
                <a:spcPct val="0"/>
              </a:spcAft>
              <a:buNone/>
            </a:pPr>
            <a:r>
              <a:rPr kumimoji="0" lang="zh-CN" altLang="en-US" sz="2400" b="1" dirty="0" smtClean="0">
                <a:solidFill>
                  <a:srgbClr val="339933"/>
                </a:solidFill>
                <a:latin typeface="楷体_GB2312" pitchFamily="49" charset="-122"/>
                <a:ea typeface="楷体_GB2312" pitchFamily="49" charset="-122"/>
              </a:rPr>
              <a:t>    </a:t>
            </a:r>
            <a:r>
              <a:rPr kumimoji="0" lang="zh-CN" altLang="en-US" sz="2400" b="1" dirty="0">
                <a:solidFill>
                  <a:srgbClr val="000066"/>
                </a:solidFill>
                <a:latin typeface="楷体_GB2312" pitchFamily="49" charset="-122"/>
                <a:ea typeface="楷体_GB2312" pitchFamily="49" charset="-122"/>
              </a:rPr>
              <a:t>英雄史观</a:t>
            </a:r>
            <a:r>
              <a:rPr kumimoji="0" lang="en-US" altLang="zh-CN" sz="2400" b="1" dirty="0">
                <a:solidFill>
                  <a:srgbClr val="000066"/>
                </a:solidFill>
                <a:latin typeface="楷体_GB2312" pitchFamily="49" charset="-122"/>
                <a:ea typeface="楷体_GB2312" pitchFamily="49" charset="-122"/>
              </a:rPr>
              <a:t>——</a:t>
            </a:r>
            <a:r>
              <a:rPr kumimoji="0" lang="zh-CN" altLang="en-US" sz="2400" b="1" dirty="0">
                <a:solidFill>
                  <a:srgbClr val="000066"/>
                </a:solidFill>
                <a:latin typeface="楷体_GB2312" pitchFamily="49" charset="-122"/>
                <a:ea typeface="楷体_GB2312" pitchFamily="49" charset="-122"/>
              </a:rPr>
              <a:t>英雄史观从社会意识决定社会存在的基本前提出发，否认物质资料生产方式是社会发展的决定力量，抹煞人民群众的历史作用，宣扬少数英雄人物创造历史。</a:t>
            </a:r>
          </a:p>
        </p:txBody>
      </p:sp>
      <p:sp>
        <p:nvSpPr>
          <p:cNvPr id="46" name="矩形 1"/>
          <p:cNvSpPr>
            <a:spLocks noChangeArrowheads="1"/>
          </p:cNvSpPr>
          <p:nvPr/>
        </p:nvSpPr>
        <p:spPr bwMode="auto">
          <a:xfrm>
            <a:off x="899592" y="4510861"/>
            <a:ext cx="82444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algn="l"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algn="l"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algn="l"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algn="l"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fontAlgn="base" hangingPunct="1">
              <a:spcBef>
                <a:spcPct val="0"/>
              </a:spcBef>
              <a:spcAft>
                <a:spcPct val="0"/>
              </a:spcAft>
              <a:buNone/>
              <a:defRPr/>
            </a:pPr>
            <a:r>
              <a:rPr lang="en-US" altLang="zh-CN" sz="3600" b="1" dirty="0">
                <a:solidFill>
                  <a:srgbClr val="660066"/>
                </a:solidFill>
                <a:ea typeface="隶书" pitchFamily="49" charset="-122"/>
                <a:cs typeface="Times New Roman" panose="02020603050405020304" pitchFamily="18" charset="0"/>
              </a:rPr>
              <a:t>B.</a:t>
            </a:r>
            <a:r>
              <a:rPr lang="zh-CN" altLang="zh-CN" sz="3600" b="1" dirty="0">
                <a:solidFill>
                  <a:srgbClr val="660066"/>
                </a:solidFill>
                <a:latin typeface="Arial" charset="0"/>
                <a:ea typeface="隶书" pitchFamily="49" charset="-122"/>
              </a:rPr>
              <a:t>唯心史观</a:t>
            </a:r>
            <a:r>
              <a:rPr lang="en-US" altLang="zh-CN" sz="3600" b="1" dirty="0">
                <a:solidFill>
                  <a:srgbClr val="660066"/>
                </a:solidFill>
                <a:latin typeface="Arial" charset="0"/>
                <a:ea typeface="隶书" pitchFamily="49" charset="-122"/>
              </a:rPr>
              <a:t>——</a:t>
            </a:r>
            <a:r>
              <a:rPr lang="zh-CN" altLang="zh-CN" sz="3600" b="1" dirty="0">
                <a:solidFill>
                  <a:srgbClr val="660066"/>
                </a:solidFill>
                <a:latin typeface="Arial" charset="0"/>
                <a:ea typeface="隶书" pitchFamily="49" charset="-122"/>
              </a:rPr>
              <a:t>英雄史观</a:t>
            </a:r>
          </a:p>
        </p:txBody>
      </p:sp>
      <p:sp>
        <p:nvSpPr>
          <p:cNvPr id="47" name="矩形 6"/>
          <p:cNvSpPr>
            <a:spLocks noChangeArrowheads="1"/>
          </p:cNvSpPr>
          <p:nvPr/>
        </p:nvSpPr>
        <p:spPr bwMode="auto">
          <a:xfrm>
            <a:off x="899592" y="2204864"/>
            <a:ext cx="82444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algn="l"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algn="l"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algn="l"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algn="l"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fontAlgn="base" hangingPunct="1">
              <a:spcBef>
                <a:spcPct val="0"/>
              </a:spcBef>
              <a:spcAft>
                <a:spcPct val="0"/>
              </a:spcAft>
              <a:buFontTx/>
              <a:buNone/>
              <a:defRPr/>
            </a:pPr>
            <a:r>
              <a:rPr lang="en-US" altLang="zh-CN" sz="3600" b="1" dirty="0" smtClean="0">
                <a:solidFill>
                  <a:srgbClr val="660066"/>
                </a:solidFill>
                <a:ea typeface="隶书" pitchFamily="49" charset="-122"/>
                <a:cs typeface="Times New Roman" panose="02020603050405020304" pitchFamily="18" charset="0"/>
              </a:rPr>
              <a:t>A</a:t>
            </a:r>
            <a:r>
              <a:rPr lang="en-US" altLang="zh-CN" sz="3600" b="1" dirty="0">
                <a:solidFill>
                  <a:srgbClr val="660066"/>
                </a:solidFill>
                <a:ea typeface="隶书" pitchFamily="49" charset="-122"/>
                <a:cs typeface="Times New Roman" panose="02020603050405020304" pitchFamily="18" charset="0"/>
              </a:rPr>
              <a:t>.</a:t>
            </a:r>
            <a:r>
              <a:rPr kumimoji="0" lang="zh-CN" altLang="en-US" sz="3600" b="1" dirty="0" smtClean="0">
                <a:solidFill>
                  <a:srgbClr val="660066"/>
                </a:solidFill>
                <a:latin typeface="Arial" charset="0"/>
                <a:ea typeface="隶书" pitchFamily="49" charset="-122"/>
              </a:rPr>
              <a:t>唯物史观</a:t>
            </a:r>
            <a:r>
              <a:rPr kumimoji="0" lang="en-US" altLang="zh-CN" sz="3600" b="1" dirty="0" smtClean="0">
                <a:solidFill>
                  <a:srgbClr val="660066"/>
                </a:solidFill>
                <a:latin typeface="Arial" charset="0"/>
                <a:ea typeface="隶书" pitchFamily="49" charset="-122"/>
              </a:rPr>
              <a:t>——</a:t>
            </a:r>
            <a:r>
              <a:rPr kumimoji="0" lang="zh-CN" altLang="en-US" sz="3600" b="1" dirty="0" smtClean="0">
                <a:solidFill>
                  <a:srgbClr val="660066"/>
                </a:solidFill>
                <a:latin typeface="Arial" charset="0"/>
                <a:ea typeface="隶书" pitchFamily="49" charset="-122"/>
              </a:rPr>
              <a:t>群众</a:t>
            </a:r>
            <a:r>
              <a:rPr kumimoji="0" lang="zh-CN" altLang="en-US" sz="3600" b="1" dirty="0">
                <a:solidFill>
                  <a:srgbClr val="660066"/>
                </a:solidFill>
                <a:latin typeface="Arial" charset="0"/>
                <a:ea typeface="隶书" pitchFamily="49" charset="-122"/>
              </a:rPr>
              <a:t>史观</a:t>
            </a:r>
            <a:endParaRPr kumimoji="0" lang="zh-CN" altLang="zh-CN" sz="3600" b="1" dirty="0">
              <a:solidFill>
                <a:srgbClr val="660066"/>
              </a:solidFill>
              <a:latin typeface="Arial" charset="0"/>
              <a:ea typeface="隶书" pitchFamily="49" charset="-122"/>
            </a:endParaRPr>
          </a:p>
        </p:txBody>
      </p:sp>
      <p:sp>
        <p:nvSpPr>
          <p:cNvPr id="48" name="Text Box 3"/>
          <p:cNvSpPr txBox="1">
            <a:spLocks noChangeArrowheads="1"/>
          </p:cNvSpPr>
          <p:nvPr/>
        </p:nvSpPr>
        <p:spPr bwMode="auto">
          <a:xfrm>
            <a:off x="395536" y="3092767"/>
            <a:ext cx="8280920" cy="1200329"/>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lvl="0" eaLnBrk="1" fontAlgn="base" hangingPunct="1">
              <a:spcBef>
                <a:spcPct val="0"/>
              </a:spcBef>
              <a:spcAft>
                <a:spcPct val="0"/>
              </a:spcAft>
              <a:buNone/>
            </a:pPr>
            <a:r>
              <a:rPr kumimoji="0" lang="zh-CN" altLang="en-US" sz="2000" b="1" dirty="0" smtClean="0">
                <a:solidFill>
                  <a:srgbClr val="339933"/>
                </a:solidFill>
                <a:latin typeface="楷体_GB2312" pitchFamily="49" charset="-122"/>
                <a:ea typeface="楷体_GB2312" pitchFamily="49" charset="-122"/>
              </a:rPr>
              <a:t>     </a:t>
            </a:r>
            <a:r>
              <a:rPr kumimoji="0" lang="zh-CN" altLang="en-US" sz="2400" b="1" dirty="0">
                <a:solidFill>
                  <a:srgbClr val="000066"/>
                </a:solidFill>
                <a:latin typeface="楷体_GB2312" pitchFamily="49" charset="-122"/>
                <a:ea typeface="楷体_GB2312" pitchFamily="49" charset="-122"/>
              </a:rPr>
              <a:t>群众史观</a:t>
            </a:r>
            <a:r>
              <a:rPr kumimoji="0" lang="en-US" altLang="zh-CN" sz="2400" b="1" dirty="0">
                <a:solidFill>
                  <a:srgbClr val="000066"/>
                </a:solidFill>
                <a:latin typeface="楷体_GB2312" pitchFamily="49" charset="-122"/>
                <a:ea typeface="楷体_GB2312" pitchFamily="49" charset="-122"/>
              </a:rPr>
              <a:t>——</a:t>
            </a:r>
            <a:r>
              <a:rPr kumimoji="0" lang="zh-CN" altLang="en-US" sz="2400" b="1" dirty="0">
                <a:solidFill>
                  <a:srgbClr val="000066"/>
                </a:solidFill>
                <a:latin typeface="楷体_GB2312" pitchFamily="49" charset="-122"/>
                <a:ea typeface="楷体_GB2312" pitchFamily="49" charset="-122"/>
              </a:rPr>
              <a:t>群众史观从社会存在决定社会意识的基本前提出发，认为物质资料生产方式是社会发展的决定力量，认为人民群众是历史的创造者。</a:t>
            </a:r>
          </a:p>
        </p:txBody>
      </p:sp>
    </p:spTree>
    <p:extLst>
      <p:ext uri="{BB962C8B-B14F-4D97-AF65-F5344CB8AC3E}">
        <p14:creationId xmlns:p14="http://schemas.microsoft.com/office/powerpoint/2010/main" val="111905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dissolve">
                                      <p:cBhvr>
                                        <p:cTn id="7" dur="500"/>
                                        <p:tgtEl>
                                          <p:spTgt spid="45">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8">
                                            <p:txEl>
                                              <p:pRg st="0" end="0"/>
                                            </p:txEl>
                                          </p:spTgt>
                                        </p:tgtEl>
                                        <p:attrNameLst>
                                          <p:attrName>style.visibility</p:attrName>
                                        </p:attrNameLst>
                                      </p:cBhvr>
                                      <p:to>
                                        <p:strVal val="visible"/>
                                      </p:to>
                                    </p:set>
                                    <p:animEffect transition="in" filter="dissolve">
                                      <p:cBhvr>
                                        <p:cTn id="11" dur="500"/>
                                        <p:tgtEl>
                                          <p:spTgt spid="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p:cNvGrpSpPr>
            <a:grpSpLocks/>
          </p:cNvGrpSpPr>
          <p:nvPr/>
        </p:nvGrpSpPr>
        <p:grpSpPr bwMode="auto">
          <a:xfrm>
            <a:off x="914400" y="2495798"/>
            <a:ext cx="8229600" cy="1365250"/>
            <a:chOff x="576" y="1344"/>
            <a:chExt cx="5184" cy="860"/>
          </a:xfrm>
        </p:grpSpPr>
        <p:grpSp>
          <p:nvGrpSpPr>
            <p:cNvPr id="406542" name="Group 3"/>
            <p:cNvGrpSpPr>
              <a:grpSpLocks/>
            </p:cNvGrpSpPr>
            <p:nvPr/>
          </p:nvGrpSpPr>
          <p:grpSpPr bwMode="auto">
            <a:xfrm>
              <a:off x="576" y="1344"/>
              <a:ext cx="1446" cy="860"/>
              <a:chOff x="471" y="272"/>
              <a:chExt cx="1161" cy="1539"/>
            </a:xfrm>
          </p:grpSpPr>
          <p:sp>
            <p:nvSpPr>
              <p:cNvPr id="4100" name="Oval 4"/>
              <p:cNvSpPr>
                <a:spLocks noChangeArrowheads="1"/>
              </p:cNvSpPr>
              <p:nvPr/>
            </p:nvSpPr>
            <p:spPr bwMode="ltGray">
              <a:xfrm>
                <a:off x="471" y="1439"/>
                <a:ext cx="1159" cy="361"/>
              </a:xfrm>
              <a:prstGeom prst="ellipse">
                <a:avLst/>
              </a:prstGeom>
              <a:gradFill rotWithShape="1">
                <a:gsLst>
                  <a:gs pos="0">
                    <a:srgbClr val="C1CF9D"/>
                  </a:gs>
                  <a:gs pos="50000">
                    <a:srgbClr val="C1CF9D">
                      <a:gamma/>
                      <a:tint val="42353"/>
                      <a:invGamma/>
                    </a:srgbClr>
                  </a:gs>
                  <a:gs pos="100000">
                    <a:srgbClr val="C1CF9D"/>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sp>
            <p:nvSpPr>
              <p:cNvPr id="4101" name="AutoShape 5"/>
              <p:cNvSpPr>
                <a:spLocks noChangeArrowheads="1"/>
              </p:cNvSpPr>
              <p:nvPr/>
            </p:nvSpPr>
            <p:spPr bwMode="ltGray">
              <a:xfrm>
                <a:off x="473" y="272"/>
                <a:ext cx="1159" cy="1539"/>
              </a:xfrm>
              <a:prstGeom prst="can">
                <a:avLst>
                  <a:gd name="adj" fmla="val 33197"/>
                </a:avLst>
              </a:prstGeom>
              <a:gradFill rotWithShape="1">
                <a:gsLst>
                  <a:gs pos="0">
                    <a:schemeClr val="accent2">
                      <a:gamma/>
                      <a:shade val="46275"/>
                      <a:invGamma/>
                    </a:schemeClr>
                  </a:gs>
                  <a:gs pos="50000">
                    <a:schemeClr val="accent2">
                      <a:alpha val="50000"/>
                    </a:schemeClr>
                  </a:gs>
                  <a:gs pos="100000">
                    <a:schemeClr val="accent2">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grpSp>
        <p:sp>
          <p:nvSpPr>
            <p:cNvPr id="4102" name="AutoShape 6"/>
            <p:cNvSpPr>
              <a:spLocks noChangeArrowheads="1"/>
            </p:cNvSpPr>
            <p:nvPr/>
          </p:nvSpPr>
          <p:spPr bwMode="ltGray">
            <a:xfrm>
              <a:off x="1997" y="1530"/>
              <a:ext cx="2975" cy="574"/>
            </a:xfrm>
            <a:prstGeom prst="roundRect">
              <a:avLst>
                <a:gd name="adj" fmla="val 11505"/>
              </a:avLst>
            </a:prstGeom>
            <a:gradFill rotWithShape="1">
              <a:gsLst>
                <a:gs pos="0">
                  <a:schemeClr val="accent2"/>
                </a:gs>
                <a:gs pos="100000">
                  <a:schemeClr val="bg1"/>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sp>
          <p:nvSpPr>
            <p:cNvPr id="4104" name="Text Box 8"/>
            <p:cNvSpPr txBox="1">
              <a:spLocks noChangeArrowheads="1"/>
            </p:cNvSpPr>
            <p:nvPr/>
          </p:nvSpPr>
          <p:spPr bwMode="gray">
            <a:xfrm>
              <a:off x="2333" y="1674"/>
              <a:ext cx="3427" cy="330"/>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defRPr/>
              </a:pPr>
              <a:r>
                <a:rPr kumimoji="1" lang="zh-CN" altLang="en-US" sz="2800" dirty="0" smtClean="0">
                  <a:solidFill>
                    <a:srgbClr val="000000"/>
                  </a:solidFill>
                  <a:effectLst>
                    <a:outerShdw blurRad="38100" dist="38100" dir="2700000" algn="tl">
                      <a:srgbClr val="C0C0C0"/>
                    </a:outerShdw>
                  </a:effectLst>
                  <a:latin typeface="华文隶书" pitchFamily="2" charset="-122"/>
                  <a:ea typeface="华文隶书" pitchFamily="2" charset="-122"/>
                </a:rPr>
                <a:t>社会历史的基本问题</a:t>
              </a:r>
              <a:endParaRPr kumimoji="1" lang="zh-CN" altLang="en-US" sz="1200" dirty="0">
                <a:solidFill>
                  <a:srgbClr val="000000"/>
                </a:solidFill>
                <a:effectLst>
                  <a:outerShdw blurRad="38100" dist="38100" dir="2700000" algn="tl">
                    <a:srgbClr val="C0C0C0"/>
                  </a:outerShdw>
                </a:effectLst>
                <a:latin typeface="华文隶书" pitchFamily="2" charset="-122"/>
                <a:ea typeface="华文隶书" pitchFamily="2" charset="-122"/>
              </a:endParaRPr>
            </a:p>
          </p:txBody>
        </p:sp>
        <p:sp>
          <p:nvSpPr>
            <p:cNvPr id="4105" name="AutoShape 9"/>
            <p:cNvSpPr>
              <a:spLocks noChangeArrowheads="1"/>
            </p:cNvSpPr>
            <p:nvPr/>
          </p:nvSpPr>
          <p:spPr bwMode="gray">
            <a:xfrm>
              <a:off x="2017" y="1707"/>
              <a:ext cx="336" cy="240"/>
            </a:xfrm>
            <a:prstGeom prst="rightArrow">
              <a:avLst>
                <a:gd name="adj1" fmla="val 50000"/>
                <a:gd name="adj2" fmla="val 58333"/>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grpSp>
      <p:grpSp>
        <p:nvGrpSpPr>
          <p:cNvPr id="4117" name="Group 21"/>
          <p:cNvGrpSpPr>
            <a:grpSpLocks/>
          </p:cNvGrpSpPr>
          <p:nvPr/>
        </p:nvGrpSpPr>
        <p:grpSpPr bwMode="auto">
          <a:xfrm>
            <a:off x="922338" y="4017491"/>
            <a:ext cx="8222044" cy="1355725"/>
            <a:chOff x="624" y="2449"/>
            <a:chExt cx="5195" cy="854"/>
          </a:xfrm>
        </p:grpSpPr>
        <p:grpSp>
          <p:nvGrpSpPr>
            <p:cNvPr id="406535" name="Group 11"/>
            <p:cNvGrpSpPr>
              <a:grpSpLocks/>
            </p:cNvGrpSpPr>
            <p:nvPr/>
          </p:nvGrpSpPr>
          <p:grpSpPr bwMode="auto">
            <a:xfrm>
              <a:off x="624" y="2449"/>
              <a:ext cx="1448" cy="854"/>
              <a:chOff x="471" y="188"/>
              <a:chExt cx="1163" cy="1528"/>
            </a:xfrm>
          </p:grpSpPr>
          <p:sp>
            <p:nvSpPr>
              <p:cNvPr id="4108" name="Oval 12"/>
              <p:cNvSpPr>
                <a:spLocks noChangeArrowheads="1"/>
              </p:cNvSpPr>
              <p:nvPr/>
            </p:nvSpPr>
            <p:spPr bwMode="gray">
              <a:xfrm>
                <a:off x="471" y="1324"/>
                <a:ext cx="1161" cy="361"/>
              </a:xfrm>
              <a:prstGeom prst="ellipse">
                <a:avLst/>
              </a:prstGeom>
              <a:gradFill rotWithShape="1">
                <a:gsLst>
                  <a:gs pos="0">
                    <a:srgbClr val="C1CF9D"/>
                  </a:gs>
                  <a:gs pos="50000">
                    <a:srgbClr val="C1CF9D">
                      <a:gamma/>
                      <a:tint val="42353"/>
                      <a:invGamma/>
                    </a:srgbClr>
                  </a:gs>
                  <a:gs pos="100000">
                    <a:srgbClr val="C1CF9D"/>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sp>
            <p:nvSpPr>
              <p:cNvPr id="4109" name="AutoShape 13"/>
              <p:cNvSpPr>
                <a:spLocks noChangeArrowheads="1"/>
              </p:cNvSpPr>
              <p:nvPr/>
            </p:nvSpPr>
            <p:spPr bwMode="gray">
              <a:xfrm>
                <a:off x="473" y="188"/>
                <a:ext cx="1161" cy="1528"/>
              </a:xfrm>
              <a:prstGeom prst="can">
                <a:avLst>
                  <a:gd name="adj" fmla="val 33197"/>
                </a:avLst>
              </a:prstGeom>
              <a:gradFill rotWithShape="1">
                <a:gsLst>
                  <a:gs pos="0">
                    <a:schemeClr val="folHlink">
                      <a:gamma/>
                      <a:shade val="46275"/>
                      <a:invGamma/>
                    </a:schemeClr>
                  </a:gs>
                  <a:gs pos="50000">
                    <a:schemeClr val="folHlink">
                      <a:alpha val="50000"/>
                    </a:schemeClr>
                  </a:gs>
                  <a:gs pos="100000">
                    <a:schemeClr val="folHlink">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grpSp>
        <p:sp>
          <p:nvSpPr>
            <p:cNvPr id="4111" name="AutoShape 15"/>
            <p:cNvSpPr>
              <a:spLocks noChangeArrowheads="1"/>
            </p:cNvSpPr>
            <p:nvPr/>
          </p:nvSpPr>
          <p:spPr bwMode="gray">
            <a:xfrm>
              <a:off x="2044" y="2634"/>
              <a:ext cx="3030" cy="574"/>
            </a:xfrm>
            <a:prstGeom prst="roundRect">
              <a:avLst>
                <a:gd name="adj" fmla="val 11505"/>
              </a:avLst>
            </a:prstGeom>
            <a:gradFill rotWithShape="1">
              <a:gsLst>
                <a:gs pos="0">
                  <a:schemeClr val="folHlink"/>
                </a:gs>
                <a:gs pos="100000">
                  <a:schemeClr val="bg1"/>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sp>
          <p:nvSpPr>
            <p:cNvPr id="4112" name="AutoShape 16"/>
            <p:cNvSpPr>
              <a:spLocks noChangeArrowheads="1"/>
            </p:cNvSpPr>
            <p:nvPr/>
          </p:nvSpPr>
          <p:spPr bwMode="gray">
            <a:xfrm>
              <a:off x="2070" y="2804"/>
              <a:ext cx="336" cy="240"/>
            </a:xfrm>
            <a:prstGeom prst="rightArrow">
              <a:avLst>
                <a:gd name="adj1" fmla="val 50000"/>
                <a:gd name="adj2" fmla="val 58333"/>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sp>
          <p:nvSpPr>
            <p:cNvPr id="4113" name="Text Box 17"/>
            <p:cNvSpPr txBox="1">
              <a:spLocks noChangeArrowheads="1"/>
            </p:cNvSpPr>
            <p:nvPr/>
          </p:nvSpPr>
          <p:spPr bwMode="gray">
            <a:xfrm>
              <a:off x="2406" y="2759"/>
              <a:ext cx="3413" cy="330"/>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defRPr/>
              </a:pPr>
              <a:r>
                <a:rPr kumimoji="1" lang="zh-CN" altLang="en-US" sz="2800" dirty="0" smtClean="0">
                  <a:solidFill>
                    <a:srgbClr val="000000"/>
                  </a:solidFill>
                  <a:effectLst>
                    <a:outerShdw blurRad="38100" dist="38100" dir="2700000" algn="tl">
                      <a:srgbClr val="C0C0C0"/>
                    </a:outerShdw>
                  </a:effectLst>
                  <a:latin typeface="华文隶书" pitchFamily="2" charset="-122"/>
                  <a:ea typeface="华文隶书" pitchFamily="2" charset="-122"/>
                </a:rPr>
                <a:t>社会存在与社会意识及其关系</a:t>
              </a:r>
              <a:endParaRPr kumimoji="1" lang="zh-CN" altLang="en-US" sz="2800" dirty="0">
                <a:solidFill>
                  <a:srgbClr val="000000"/>
                </a:solidFill>
                <a:effectLst>
                  <a:outerShdw blurRad="38100" dist="38100" dir="2700000" algn="tl">
                    <a:srgbClr val="C0C0C0"/>
                  </a:outerShdw>
                </a:effectLst>
                <a:latin typeface="华文隶书" pitchFamily="2" charset="-122"/>
                <a:ea typeface="华文隶书" pitchFamily="2" charset="-122"/>
              </a:endParaRPr>
            </a:p>
          </p:txBody>
        </p:sp>
      </p:grpSp>
      <p:grpSp>
        <p:nvGrpSpPr>
          <p:cNvPr id="4114" name="Group 18"/>
          <p:cNvGrpSpPr>
            <a:grpSpLocks/>
          </p:cNvGrpSpPr>
          <p:nvPr/>
        </p:nvGrpSpPr>
        <p:grpSpPr bwMode="auto">
          <a:xfrm>
            <a:off x="1258888" y="1195388"/>
            <a:ext cx="6796087" cy="838200"/>
            <a:chOff x="551" y="432"/>
            <a:chExt cx="4057" cy="528"/>
          </a:xfrm>
        </p:grpSpPr>
        <p:sp>
          <p:nvSpPr>
            <p:cNvPr id="4115" name="AutoShape 19"/>
            <p:cNvSpPr>
              <a:spLocks noChangeArrowheads="1"/>
            </p:cNvSpPr>
            <p:nvPr/>
          </p:nvSpPr>
          <p:spPr bwMode="gray">
            <a:xfrm>
              <a:off x="551" y="432"/>
              <a:ext cx="4057" cy="528"/>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sp>
          <p:nvSpPr>
            <p:cNvPr id="4116" name="Rectangle 20"/>
            <p:cNvSpPr>
              <a:spLocks noChangeArrowheads="1"/>
            </p:cNvSpPr>
            <p:nvPr/>
          </p:nvSpPr>
          <p:spPr bwMode="auto">
            <a:xfrm>
              <a:off x="551" y="528"/>
              <a:ext cx="4057"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spcBef>
                  <a:spcPct val="0"/>
                </a:spcBef>
                <a:spcAft>
                  <a:spcPct val="0"/>
                </a:spcAft>
                <a:defRPr/>
              </a:pPr>
              <a:r>
                <a:rPr kumimoji="1" lang="en-US" altLang="zh-CN" sz="2400" dirty="0">
                  <a:solidFill>
                    <a:srgbClr val="003300"/>
                  </a:solidFill>
                  <a:effectLst>
                    <a:outerShdw blurRad="38100" dist="38100" dir="2700000" algn="tl">
                      <a:srgbClr val="C0C0C0"/>
                    </a:outerShdw>
                  </a:effectLst>
                  <a:latin typeface="华文新魏" pitchFamily="2" charset="-122"/>
                  <a:ea typeface="华文新魏" pitchFamily="2" charset="-122"/>
                </a:rPr>
                <a:t> </a:t>
              </a:r>
              <a:r>
                <a:rPr kumimoji="1" lang="zh-CN" altLang="en-US" sz="3600" dirty="0" smtClean="0">
                  <a:solidFill>
                    <a:srgbClr val="000000"/>
                  </a:solidFill>
                  <a:effectLst>
                    <a:outerShdw blurRad="38100" dist="38100" dir="2700000" algn="tl">
                      <a:srgbClr val="C0C0C0"/>
                    </a:outerShdw>
                  </a:effectLst>
                  <a:latin typeface="华文隶书" pitchFamily="2" charset="-122"/>
                  <a:ea typeface="华文隶书" pitchFamily="2" charset="-122"/>
                </a:rPr>
                <a:t>社会历史的基本问题（</a:t>
              </a:r>
              <a:r>
                <a:rPr kumimoji="1" lang="en-US" altLang="zh-CN" sz="3600" dirty="0" smtClean="0">
                  <a:solidFill>
                    <a:srgbClr val="000000"/>
                  </a:solidFill>
                  <a:effectLst>
                    <a:outerShdw blurRad="38100" dist="38100" dir="2700000" algn="tl">
                      <a:srgbClr val="C0C0C0"/>
                    </a:outerShdw>
                  </a:effectLst>
                  <a:latin typeface="华文隶书" pitchFamily="2" charset="-122"/>
                  <a:ea typeface="华文隶书" pitchFamily="2" charset="-122"/>
                </a:rPr>
                <a:t>p.102</a:t>
              </a:r>
              <a:r>
                <a:rPr kumimoji="1" lang="zh-CN" altLang="en-US" sz="3600" dirty="0" smtClean="0">
                  <a:solidFill>
                    <a:srgbClr val="000000"/>
                  </a:solidFill>
                  <a:effectLst>
                    <a:outerShdw blurRad="38100" dist="38100" dir="2700000" algn="tl">
                      <a:srgbClr val="C0C0C0"/>
                    </a:outerShdw>
                  </a:effectLst>
                  <a:latin typeface="华文隶书" pitchFamily="2" charset="-122"/>
                  <a:ea typeface="华文隶书" pitchFamily="2" charset="-122"/>
                </a:rPr>
                <a:t>）</a:t>
              </a:r>
              <a:endParaRPr kumimoji="1" lang="zh-CN" altLang="en-US" sz="3600" dirty="0">
                <a:solidFill>
                  <a:srgbClr val="000000"/>
                </a:solidFill>
                <a:effectLst>
                  <a:outerShdw blurRad="38100" dist="38100" dir="2700000" algn="tl">
                    <a:srgbClr val="C0C0C0"/>
                  </a:outerShdw>
                </a:effectLst>
                <a:latin typeface="华文隶书" pitchFamily="2" charset="-122"/>
                <a:ea typeface="华文隶书" pitchFamily="2" charset="-122"/>
              </a:endParaRPr>
            </a:p>
          </p:txBody>
        </p:sp>
      </p:grpSp>
      <p:sp>
        <p:nvSpPr>
          <p:cNvPr id="5" name="TextBox 4"/>
          <p:cNvSpPr txBox="1"/>
          <p:nvPr/>
        </p:nvSpPr>
        <p:spPr>
          <a:xfrm>
            <a:off x="914400" y="2954338"/>
            <a:ext cx="2255838" cy="523220"/>
          </a:xfrm>
          <a:prstGeom prst="rect">
            <a:avLst/>
          </a:prstGeom>
          <a:noFill/>
        </p:spPr>
        <p:txBody>
          <a:bodyPr wrap="square" rtlCol="0">
            <a:spAutoFit/>
          </a:bodyPr>
          <a:lstStyle/>
          <a:p>
            <a:pPr algn="ctr"/>
            <a:r>
              <a:rPr kumimoji="1" lang="zh-CN" altLang="en-US" sz="2800" dirty="0">
                <a:solidFill>
                  <a:srgbClr val="000000"/>
                </a:solidFill>
                <a:effectLst>
                  <a:outerShdw blurRad="38100" dist="38100" dir="2700000" algn="tl">
                    <a:srgbClr val="C0C0C0"/>
                  </a:outerShdw>
                </a:effectLst>
                <a:latin typeface="华文隶书" pitchFamily="2" charset="-122"/>
                <a:ea typeface="华文隶书" pitchFamily="2" charset="-122"/>
              </a:rPr>
              <a:t>（</a:t>
            </a:r>
            <a:r>
              <a:rPr kumimoji="1" lang="en-US" altLang="zh-CN" sz="2800" dirty="0">
                <a:solidFill>
                  <a:srgbClr val="000000"/>
                </a:solidFill>
                <a:effectLst>
                  <a:outerShdw blurRad="38100" dist="38100" dir="2700000" algn="tl">
                    <a:srgbClr val="C0C0C0"/>
                  </a:outerShdw>
                </a:effectLst>
                <a:latin typeface="华文隶书" pitchFamily="2" charset="-122"/>
                <a:ea typeface="华文隶书" pitchFamily="2" charset="-122"/>
              </a:rPr>
              <a:t>1</a:t>
            </a:r>
            <a:r>
              <a:rPr kumimoji="1" lang="zh-CN" altLang="en-US" sz="2800" dirty="0">
                <a:solidFill>
                  <a:srgbClr val="000000"/>
                </a:solidFill>
                <a:effectLst>
                  <a:outerShdw blurRad="38100" dist="38100" dir="2700000" algn="tl">
                    <a:srgbClr val="C0C0C0"/>
                  </a:outerShdw>
                </a:effectLst>
                <a:latin typeface="华文隶书" pitchFamily="2" charset="-122"/>
                <a:ea typeface="华文隶书" pitchFamily="2" charset="-122"/>
              </a:rPr>
              <a:t>）</a:t>
            </a:r>
          </a:p>
        </p:txBody>
      </p:sp>
      <p:sp>
        <p:nvSpPr>
          <p:cNvPr id="24" name="TextBox 23"/>
          <p:cNvSpPr txBox="1"/>
          <p:nvPr/>
        </p:nvSpPr>
        <p:spPr>
          <a:xfrm>
            <a:off x="926279" y="4488325"/>
            <a:ext cx="2243470" cy="523220"/>
          </a:xfrm>
          <a:prstGeom prst="rect">
            <a:avLst/>
          </a:prstGeom>
          <a:noFill/>
        </p:spPr>
        <p:txBody>
          <a:bodyPr wrap="square" rtlCol="0">
            <a:spAutoFit/>
          </a:bodyPr>
          <a:lstStyle/>
          <a:p>
            <a:pPr algn="ctr"/>
            <a:r>
              <a:rPr kumimoji="1" lang="zh-CN" altLang="en-US" sz="2800" dirty="0" smtClean="0">
                <a:solidFill>
                  <a:srgbClr val="000000"/>
                </a:solidFill>
                <a:effectLst>
                  <a:outerShdw blurRad="38100" dist="38100" dir="2700000" algn="tl">
                    <a:srgbClr val="C0C0C0"/>
                  </a:outerShdw>
                </a:effectLst>
                <a:latin typeface="华文隶书" pitchFamily="2" charset="-122"/>
                <a:ea typeface="华文隶书" pitchFamily="2" charset="-122"/>
              </a:rPr>
              <a:t>（</a:t>
            </a:r>
            <a:r>
              <a:rPr kumimoji="1" lang="en-US" altLang="zh-CN" sz="2800" dirty="0" smtClean="0">
                <a:solidFill>
                  <a:srgbClr val="000000"/>
                </a:solidFill>
                <a:effectLst>
                  <a:outerShdw blurRad="38100" dist="38100" dir="2700000" algn="tl">
                    <a:srgbClr val="C0C0C0"/>
                  </a:outerShdw>
                </a:effectLst>
                <a:latin typeface="华文隶书" pitchFamily="2" charset="-122"/>
                <a:ea typeface="华文隶书" pitchFamily="2" charset="-122"/>
              </a:rPr>
              <a:t>2</a:t>
            </a:r>
            <a:r>
              <a:rPr kumimoji="1" lang="zh-CN" altLang="en-US" sz="2800" dirty="0" smtClean="0">
                <a:solidFill>
                  <a:srgbClr val="000000"/>
                </a:solidFill>
                <a:effectLst>
                  <a:outerShdw blurRad="38100" dist="38100" dir="2700000" algn="tl">
                    <a:srgbClr val="C0C0C0"/>
                  </a:outerShdw>
                </a:effectLst>
                <a:latin typeface="华文隶书" pitchFamily="2" charset="-122"/>
                <a:ea typeface="华文隶书" pitchFamily="2" charset="-122"/>
              </a:rPr>
              <a:t>）</a:t>
            </a:r>
            <a:endParaRPr kumimoji="1" lang="zh-CN" altLang="en-US" sz="2800" dirty="0">
              <a:solidFill>
                <a:srgbClr val="000000"/>
              </a:solidFill>
              <a:effectLst>
                <a:outerShdw blurRad="38100" dist="38100" dir="2700000" algn="tl">
                  <a:srgbClr val="C0C0C0"/>
                </a:outerShdw>
              </a:effectLst>
              <a:latin typeface="华文隶书" pitchFamily="2" charset="-122"/>
              <a:ea typeface="华文隶书" pitchFamily="2" charset="-122"/>
            </a:endParaRPr>
          </a:p>
        </p:txBody>
      </p:sp>
    </p:spTree>
    <p:extLst>
      <p:ext uri="{BB962C8B-B14F-4D97-AF65-F5344CB8AC3E}">
        <p14:creationId xmlns:p14="http://schemas.microsoft.com/office/powerpoint/2010/main" val="392274004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114"/>
                                        </p:tgtEl>
                                        <p:attrNameLst>
                                          <p:attrName>style.visibility</p:attrName>
                                        </p:attrNameLst>
                                      </p:cBhvr>
                                      <p:to>
                                        <p:strVal val="visible"/>
                                      </p:to>
                                    </p:set>
                                    <p:animEffect transition="in" filter="wipe(left)">
                                      <p:cBhvr>
                                        <p:cTn id="7" dur="500"/>
                                        <p:tgtEl>
                                          <p:spTgt spid="4114"/>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blinds(horizontal)">
                                      <p:cBhvr>
                                        <p:cTn id="11" dur="500"/>
                                        <p:tgtEl>
                                          <p:spTgt spid="4098"/>
                                        </p:tgtEl>
                                      </p:cBhvr>
                                    </p:animEffect>
                                  </p:childTnLst>
                                </p:cTn>
                              </p:par>
                            </p:childTnLst>
                          </p:cTn>
                        </p:par>
                        <p:par>
                          <p:cTn id="12" fill="hold" nodeType="afterGroup">
                            <p:stCondLst>
                              <p:cond delay="1000"/>
                            </p:stCondLst>
                            <p:childTnLst>
                              <p:par>
                                <p:cTn id="13" presetID="13" presetClass="entr" presetSubtype="16" fill="hold" nodeType="afterEffect">
                                  <p:stCondLst>
                                    <p:cond delay="0"/>
                                  </p:stCondLst>
                                  <p:childTnLst>
                                    <p:set>
                                      <p:cBhvr>
                                        <p:cTn id="14" dur="1" fill="hold">
                                          <p:stCondLst>
                                            <p:cond delay="0"/>
                                          </p:stCondLst>
                                        </p:cTn>
                                        <p:tgtEl>
                                          <p:spTgt spid="4117"/>
                                        </p:tgtEl>
                                        <p:attrNameLst>
                                          <p:attrName>style.visibility</p:attrName>
                                        </p:attrNameLst>
                                      </p:cBhvr>
                                      <p:to>
                                        <p:strVal val="visible"/>
                                      </p:to>
                                    </p:set>
                                    <p:animEffect transition="in" filter="plus(in)">
                                      <p:cBhvr>
                                        <p:cTn id="15" dur="1000"/>
                                        <p:tgtEl>
                                          <p:spTgt spid="4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Text Box 2"/>
          <p:cNvSpPr txBox="1">
            <a:spLocks noChangeArrowheads="1"/>
          </p:cNvSpPr>
          <p:nvPr/>
        </p:nvSpPr>
        <p:spPr bwMode="auto">
          <a:xfrm>
            <a:off x="899592" y="982469"/>
            <a:ext cx="824440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fontAlgn="base" hangingPunct="1">
              <a:spcBef>
                <a:spcPct val="50000"/>
              </a:spcBef>
              <a:spcAft>
                <a:spcPct val="0"/>
              </a:spcAft>
              <a:buClrTx/>
              <a:buSzTx/>
              <a:buNone/>
            </a:pPr>
            <a:r>
              <a:rPr kumimoji="0" lang="zh-CN" altLang="en-US" sz="3600" b="1" dirty="0" smtClean="0">
                <a:solidFill>
                  <a:srgbClr val="000000"/>
                </a:solidFill>
                <a:latin typeface="宋体"/>
                <a:ea typeface="宋体"/>
              </a:rPr>
              <a:t>②</a:t>
            </a:r>
            <a:r>
              <a:rPr kumimoji="0" lang="zh-CN" altLang="en-US" b="1" dirty="0">
                <a:solidFill>
                  <a:srgbClr val="000000"/>
                </a:solidFill>
                <a:latin typeface="宋体"/>
                <a:ea typeface="宋体"/>
              </a:rPr>
              <a:t>人民群众在创造历史过程中的决定作用</a:t>
            </a:r>
          </a:p>
        </p:txBody>
      </p:sp>
      <p:sp>
        <p:nvSpPr>
          <p:cNvPr id="11" name="Text Box 5"/>
          <p:cNvSpPr txBox="1">
            <a:spLocks noChangeArrowheads="1"/>
          </p:cNvSpPr>
          <p:nvPr/>
        </p:nvSpPr>
        <p:spPr bwMode="auto">
          <a:xfrm>
            <a:off x="899592" y="2060848"/>
            <a:ext cx="74173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lvl="0" eaLnBrk="1" fontAlgn="base" hangingPunct="1">
              <a:spcBef>
                <a:spcPct val="50000"/>
              </a:spcBef>
              <a:spcAft>
                <a:spcPct val="0"/>
              </a:spcAft>
              <a:buNone/>
            </a:pPr>
            <a:r>
              <a:rPr lang="en-US" altLang="zh-CN" sz="3600" b="1" dirty="0">
                <a:solidFill>
                  <a:srgbClr val="660066"/>
                </a:solidFill>
                <a:ea typeface="隶书" pitchFamily="49" charset="-122"/>
                <a:cs typeface="Times New Roman" panose="02020603050405020304" pitchFamily="18" charset="0"/>
              </a:rPr>
              <a:t>A</a:t>
            </a:r>
            <a:r>
              <a:rPr lang="en-US" altLang="zh-CN" sz="3600" b="1" dirty="0" smtClean="0">
                <a:solidFill>
                  <a:srgbClr val="660066"/>
                </a:solidFill>
                <a:ea typeface="隶书" pitchFamily="49" charset="-122"/>
                <a:cs typeface="Times New Roman" panose="02020603050405020304" pitchFamily="18" charset="0"/>
              </a:rPr>
              <a:t>.</a:t>
            </a:r>
            <a:r>
              <a:rPr kumimoji="0" lang="zh-CN" altLang="en-US" sz="3600" b="1" dirty="0" smtClean="0">
                <a:solidFill>
                  <a:srgbClr val="660066"/>
                </a:solidFill>
                <a:latin typeface="Arial" charset="0"/>
                <a:ea typeface="隶书" pitchFamily="49" charset="-122"/>
              </a:rPr>
              <a:t>人民群众的含义</a:t>
            </a:r>
            <a:r>
              <a:rPr kumimoji="0" lang="en-US" altLang="zh-CN" sz="3600" b="1" dirty="0" smtClean="0">
                <a:solidFill>
                  <a:srgbClr val="660066"/>
                </a:solidFill>
                <a:latin typeface="Arial" charset="0"/>
                <a:ea typeface="隶书" pitchFamily="49" charset="-122"/>
              </a:rPr>
              <a:t>——</a:t>
            </a:r>
            <a:r>
              <a:rPr kumimoji="0" lang="zh-CN" altLang="en-US" sz="3600" b="1" dirty="0" smtClean="0">
                <a:solidFill>
                  <a:srgbClr val="660066"/>
                </a:solidFill>
                <a:latin typeface="Arial" charset="0"/>
                <a:ea typeface="隶书" pitchFamily="49" charset="-122"/>
              </a:rPr>
              <a:t>历史范畴</a:t>
            </a:r>
          </a:p>
        </p:txBody>
      </p:sp>
      <p:sp>
        <p:nvSpPr>
          <p:cNvPr id="13" name="矩形 1"/>
          <p:cNvSpPr>
            <a:spLocks noChangeArrowheads="1"/>
          </p:cNvSpPr>
          <p:nvPr/>
        </p:nvSpPr>
        <p:spPr bwMode="auto">
          <a:xfrm>
            <a:off x="323528" y="2924944"/>
            <a:ext cx="8496944" cy="1200329"/>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fontAlgn="base" hangingPunct="1">
              <a:spcBef>
                <a:spcPct val="0"/>
              </a:spcBef>
              <a:spcAft>
                <a:spcPct val="0"/>
              </a:spcAft>
              <a:buFontTx/>
              <a:buNone/>
            </a:pPr>
            <a:r>
              <a:rPr kumimoji="0" lang="en-US" altLang="zh-CN" sz="1800" b="1" dirty="0" smtClean="0">
                <a:solidFill>
                  <a:srgbClr val="000066"/>
                </a:solidFill>
                <a:latin typeface="楷体_GB2312" pitchFamily="49" charset="-122"/>
                <a:ea typeface="楷体_GB2312" pitchFamily="49" charset="-122"/>
              </a:rPr>
              <a:t>     </a:t>
            </a:r>
            <a:r>
              <a:rPr kumimoji="0" lang="zh-CN" altLang="en-US" sz="2400" b="1" dirty="0" smtClean="0">
                <a:solidFill>
                  <a:srgbClr val="000066"/>
                </a:solidFill>
                <a:latin typeface="楷体_GB2312" pitchFamily="49" charset="-122"/>
                <a:ea typeface="楷体_GB2312" pitchFamily="49" charset="-122"/>
              </a:rPr>
              <a:t>人民群众是一个历史范畴。从质上</a:t>
            </a:r>
            <a:r>
              <a:rPr kumimoji="0" lang="zh-CN" altLang="en-US" sz="2400" b="1" dirty="0">
                <a:solidFill>
                  <a:srgbClr val="000066"/>
                </a:solidFill>
                <a:latin typeface="楷体_GB2312" pitchFamily="49" charset="-122"/>
                <a:ea typeface="楷体_GB2312" pitchFamily="49" charset="-122"/>
              </a:rPr>
              <a:t>看</a:t>
            </a:r>
            <a:r>
              <a:rPr kumimoji="0" lang="zh-CN" altLang="en-US" sz="2400" b="1" dirty="0" smtClean="0">
                <a:solidFill>
                  <a:srgbClr val="000066"/>
                </a:solidFill>
                <a:latin typeface="楷体_GB2312" pitchFamily="49" charset="-122"/>
                <a:ea typeface="楷体_GB2312" pitchFamily="49" charset="-122"/>
              </a:rPr>
              <a:t>，是指</a:t>
            </a:r>
            <a:r>
              <a:rPr kumimoji="0" lang="zh-CN" altLang="en-US" sz="2400" b="1" dirty="0" smtClean="0">
                <a:solidFill>
                  <a:srgbClr val="FF0000"/>
                </a:solidFill>
                <a:latin typeface="楷体_GB2312" pitchFamily="49" charset="-122"/>
                <a:ea typeface="楷体_GB2312" pitchFamily="49" charset="-122"/>
              </a:rPr>
              <a:t>一切对社会历史发展起推动作用的人们</a:t>
            </a:r>
            <a:r>
              <a:rPr kumimoji="0" lang="zh-CN" altLang="en-US" sz="2400" b="1" dirty="0" smtClean="0">
                <a:solidFill>
                  <a:srgbClr val="000066"/>
                </a:solidFill>
                <a:latin typeface="楷体_GB2312" pitchFamily="49" charset="-122"/>
                <a:ea typeface="楷体_GB2312" pitchFamily="49" charset="-122"/>
              </a:rPr>
              <a:t>，从量上看，是指社会人口中的绝大多数。</a:t>
            </a:r>
            <a:endParaRPr kumimoji="0" lang="en-US" altLang="zh-CN" sz="2400" b="1" dirty="0" smtClean="0">
              <a:solidFill>
                <a:srgbClr val="000066"/>
              </a:solidFill>
              <a:latin typeface="楷体_GB2312" pitchFamily="49" charset="-122"/>
              <a:ea typeface="楷体_GB2312" pitchFamily="49" charset="-122"/>
            </a:endParaRPr>
          </a:p>
        </p:txBody>
      </p:sp>
      <p:sp>
        <p:nvSpPr>
          <p:cNvPr id="16" name="Text Box 7"/>
          <p:cNvSpPr txBox="1">
            <a:spLocks noChangeArrowheads="1"/>
          </p:cNvSpPr>
          <p:nvPr/>
        </p:nvSpPr>
        <p:spPr bwMode="auto">
          <a:xfrm>
            <a:off x="899592" y="4222829"/>
            <a:ext cx="7768159"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2"/>
                  </a:outerShdw>
                </a:effectLst>
              </a14:hiddenEffects>
            </a:ext>
          </a:extLst>
        </p:spPr>
        <p:txBody>
          <a:bodyPr wrap="square">
            <a:spAutoFit/>
          </a:bodyP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lvl="0" eaLnBrk="1" fontAlgn="base" hangingPunct="1">
              <a:spcBef>
                <a:spcPct val="50000"/>
              </a:spcBef>
              <a:spcAft>
                <a:spcPct val="0"/>
              </a:spcAft>
              <a:buNone/>
            </a:pPr>
            <a:r>
              <a:rPr lang="en-US" altLang="zh-CN" sz="3600" b="1" dirty="0">
                <a:solidFill>
                  <a:srgbClr val="660066"/>
                </a:solidFill>
                <a:ea typeface="隶书" pitchFamily="49" charset="-122"/>
                <a:cs typeface="Times New Roman" panose="02020603050405020304" pitchFamily="18" charset="0"/>
              </a:rPr>
              <a:t>B.</a:t>
            </a:r>
            <a:r>
              <a:rPr kumimoji="0" lang="zh-CN" altLang="en-US" sz="3600" b="1" dirty="0" smtClean="0">
                <a:solidFill>
                  <a:srgbClr val="660066"/>
                </a:solidFill>
                <a:latin typeface="Arial" charset="0"/>
                <a:ea typeface="隶书" pitchFamily="49" charset="-122"/>
              </a:rPr>
              <a:t>人民群众</a:t>
            </a:r>
            <a:r>
              <a:rPr kumimoji="0" lang="zh-CN" altLang="en-US" sz="3600" b="1" dirty="0">
                <a:solidFill>
                  <a:srgbClr val="660066"/>
                </a:solidFill>
                <a:latin typeface="Arial" charset="0"/>
                <a:ea typeface="隶书" pitchFamily="49" charset="-122"/>
              </a:rPr>
              <a:t>的</a:t>
            </a:r>
            <a:r>
              <a:rPr kumimoji="0" lang="zh-CN" altLang="en-US" sz="3600" b="1" dirty="0" smtClean="0">
                <a:solidFill>
                  <a:srgbClr val="660066"/>
                </a:solidFill>
                <a:latin typeface="Arial" charset="0"/>
                <a:ea typeface="隶书" pitchFamily="49" charset="-122"/>
              </a:rPr>
              <a:t>作用</a:t>
            </a:r>
            <a:r>
              <a:rPr kumimoji="0" lang="en-US" altLang="zh-CN" sz="3600" b="1" dirty="0" smtClean="0">
                <a:solidFill>
                  <a:srgbClr val="660066"/>
                </a:solidFill>
                <a:latin typeface="Arial" charset="0"/>
                <a:ea typeface="隶书" pitchFamily="49" charset="-122"/>
              </a:rPr>
              <a:t>——</a:t>
            </a:r>
            <a:r>
              <a:rPr kumimoji="0" lang="zh-CN" altLang="en-US" sz="3600" b="1" dirty="0" smtClean="0">
                <a:solidFill>
                  <a:srgbClr val="660066"/>
                </a:solidFill>
                <a:latin typeface="Arial" charset="0"/>
                <a:ea typeface="隶书" pitchFamily="49" charset="-122"/>
              </a:rPr>
              <a:t>决定作用</a:t>
            </a:r>
            <a:endParaRPr kumimoji="0" lang="zh-CN" altLang="en-US" sz="3600" b="1" dirty="0">
              <a:solidFill>
                <a:srgbClr val="660066"/>
              </a:solidFill>
              <a:latin typeface="Arial" charset="0"/>
              <a:ea typeface="隶书" pitchFamily="49" charset="-122"/>
            </a:endParaRPr>
          </a:p>
        </p:txBody>
      </p:sp>
      <p:grpSp>
        <p:nvGrpSpPr>
          <p:cNvPr id="17" name="Group 8"/>
          <p:cNvGrpSpPr>
            <a:grpSpLocks/>
          </p:cNvGrpSpPr>
          <p:nvPr/>
        </p:nvGrpSpPr>
        <p:grpSpPr bwMode="auto">
          <a:xfrm>
            <a:off x="980380" y="5085035"/>
            <a:ext cx="7912100" cy="1570038"/>
            <a:chOff x="867" y="1332"/>
            <a:chExt cx="4372" cy="1126"/>
          </a:xfrm>
        </p:grpSpPr>
        <p:sp>
          <p:nvSpPr>
            <p:cNvPr id="18" name="Text Box 9"/>
            <p:cNvSpPr txBox="1">
              <a:spLocks noChangeArrowheads="1"/>
            </p:cNvSpPr>
            <p:nvPr/>
          </p:nvSpPr>
          <p:spPr bwMode="auto">
            <a:xfrm>
              <a:off x="1202" y="1332"/>
              <a:ext cx="4037" cy="1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fontAlgn="base" hangingPunct="1">
                <a:spcBef>
                  <a:spcPct val="50000"/>
                </a:spcBef>
                <a:spcAft>
                  <a:spcPct val="0"/>
                </a:spcAft>
                <a:buFontTx/>
                <a:buNone/>
              </a:pPr>
              <a:r>
                <a:rPr kumimoji="0" lang="zh-CN" altLang="en-US" sz="2400" b="1" dirty="0" smtClean="0">
                  <a:solidFill>
                    <a:srgbClr val="000066"/>
                  </a:solidFill>
                  <a:latin typeface="楷体_GB2312" pitchFamily="49" charset="-122"/>
                  <a:ea typeface="楷体_GB2312" pitchFamily="49" charset="-122"/>
                </a:rPr>
                <a:t>人民群众是社会物质财富的创造者；</a:t>
              </a:r>
            </a:p>
            <a:p>
              <a:pPr eaLnBrk="1" fontAlgn="base" hangingPunct="1">
                <a:spcBef>
                  <a:spcPct val="50000"/>
                </a:spcBef>
                <a:spcAft>
                  <a:spcPct val="0"/>
                </a:spcAft>
                <a:buFontTx/>
                <a:buNone/>
              </a:pPr>
              <a:r>
                <a:rPr kumimoji="0" lang="zh-CN" altLang="en-US" sz="2400" b="1" dirty="0" smtClean="0">
                  <a:solidFill>
                    <a:srgbClr val="000066"/>
                  </a:solidFill>
                  <a:latin typeface="楷体_GB2312" pitchFamily="49" charset="-122"/>
                  <a:ea typeface="楷体_GB2312" pitchFamily="49" charset="-122"/>
                </a:rPr>
                <a:t>人民群众是社会精神财富的创造者；</a:t>
              </a:r>
            </a:p>
            <a:p>
              <a:pPr eaLnBrk="1" fontAlgn="base" hangingPunct="1">
                <a:spcBef>
                  <a:spcPct val="50000"/>
                </a:spcBef>
                <a:spcAft>
                  <a:spcPct val="0"/>
                </a:spcAft>
                <a:buFontTx/>
                <a:buNone/>
              </a:pPr>
              <a:r>
                <a:rPr kumimoji="0" lang="zh-CN" altLang="en-US" sz="2400" b="1" dirty="0" smtClean="0">
                  <a:solidFill>
                    <a:srgbClr val="000066"/>
                  </a:solidFill>
                  <a:latin typeface="楷体_GB2312" pitchFamily="49" charset="-122"/>
                  <a:ea typeface="楷体_GB2312" pitchFamily="49" charset="-122"/>
                </a:rPr>
                <a:t>人民群众是社会变革的决定力量。</a:t>
              </a:r>
            </a:p>
          </p:txBody>
        </p:sp>
        <p:pic>
          <p:nvPicPr>
            <p:cNvPr id="19" name="Picture 10" descr="Icon_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7" y="1350"/>
              <a:ext cx="244"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1" descr="Icon_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 y="1752"/>
              <a:ext cx="244"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2" descr="Icon_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 y="2148"/>
              <a:ext cx="244"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 name="矩形 19"/>
          <p:cNvSpPr>
            <a:spLocks noChangeArrowheads="1"/>
          </p:cNvSpPr>
          <p:nvPr/>
        </p:nvSpPr>
        <p:spPr bwMode="auto">
          <a:xfrm>
            <a:off x="323528" y="5007248"/>
            <a:ext cx="8496944" cy="1662112"/>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fontAlgn="base" hangingPunct="1">
              <a:spcBef>
                <a:spcPts val="600"/>
              </a:spcBef>
              <a:spcAft>
                <a:spcPts val="600"/>
              </a:spcAft>
              <a:buFontTx/>
              <a:buNone/>
            </a:pPr>
            <a:endParaRPr kumimoji="0" lang="en-US" altLang="zh-CN" sz="1800" b="1" smtClean="0">
              <a:solidFill>
                <a:srgbClr val="000066"/>
              </a:solidFill>
              <a:latin typeface="楷体_GB2312" pitchFamily="49" charset="-122"/>
              <a:ea typeface="楷体_GB2312" pitchFamily="49" charset="-122"/>
            </a:endParaRPr>
          </a:p>
          <a:p>
            <a:pPr eaLnBrk="1" fontAlgn="base" hangingPunct="1">
              <a:spcBef>
                <a:spcPts val="600"/>
              </a:spcBef>
              <a:spcAft>
                <a:spcPts val="600"/>
              </a:spcAft>
              <a:buFontTx/>
              <a:buNone/>
            </a:pPr>
            <a:endParaRPr kumimoji="0" lang="en-US" altLang="zh-CN" sz="1800" b="1" smtClean="0">
              <a:solidFill>
                <a:srgbClr val="000066"/>
              </a:solidFill>
              <a:latin typeface="楷体_GB2312" pitchFamily="49" charset="-122"/>
              <a:ea typeface="楷体_GB2312" pitchFamily="49" charset="-122"/>
            </a:endParaRPr>
          </a:p>
          <a:p>
            <a:pPr eaLnBrk="1" fontAlgn="base" hangingPunct="1">
              <a:spcBef>
                <a:spcPts val="600"/>
              </a:spcBef>
              <a:spcAft>
                <a:spcPts val="600"/>
              </a:spcAft>
              <a:buFontTx/>
              <a:buNone/>
            </a:pPr>
            <a:endParaRPr kumimoji="0" lang="en-US" altLang="zh-CN" sz="1800" b="1" smtClean="0">
              <a:solidFill>
                <a:srgbClr val="000066"/>
              </a:solidFill>
              <a:latin typeface="楷体_GB2312" pitchFamily="49" charset="-122"/>
              <a:ea typeface="楷体_GB2312" pitchFamily="49" charset="-122"/>
            </a:endParaRPr>
          </a:p>
          <a:p>
            <a:pPr eaLnBrk="1" fontAlgn="base" hangingPunct="1">
              <a:spcBef>
                <a:spcPts val="600"/>
              </a:spcBef>
              <a:spcAft>
                <a:spcPts val="600"/>
              </a:spcAft>
              <a:buFontTx/>
              <a:buNone/>
            </a:pPr>
            <a:endParaRPr kumimoji="0" lang="zh-CN" altLang="en-US" sz="1800" b="1" smtClean="0">
              <a:solidFill>
                <a:srgbClr val="000066"/>
              </a:solidFill>
              <a:latin typeface="楷体_GB2312" pitchFamily="49" charset="-122"/>
              <a:ea typeface="楷体_GB2312" pitchFamily="49" charset="-122"/>
            </a:endParaRPr>
          </a:p>
        </p:txBody>
      </p:sp>
    </p:spTree>
    <p:extLst>
      <p:ext uri="{BB962C8B-B14F-4D97-AF65-F5344CB8AC3E}">
        <p14:creationId xmlns:p14="http://schemas.microsoft.com/office/powerpoint/2010/main" val="88214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Text Box 2"/>
          <p:cNvSpPr txBox="1">
            <a:spLocks noChangeArrowheads="1"/>
          </p:cNvSpPr>
          <p:nvPr/>
        </p:nvSpPr>
        <p:spPr bwMode="auto">
          <a:xfrm>
            <a:off x="899592" y="982469"/>
            <a:ext cx="824440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fontAlgn="base" hangingPunct="1">
              <a:spcBef>
                <a:spcPct val="50000"/>
              </a:spcBef>
              <a:spcAft>
                <a:spcPct val="0"/>
              </a:spcAft>
              <a:buClrTx/>
              <a:buSzTx/>
              <a:buNone/>
            </a:pPr>
            <a:r>
              <a:rPr kumimoji="0" lang="zh-CN" altLang="en-US" sz="3600" b="1" dirty="0" smtClean="0">
                <a:solidFill>
                  <a:srgbClr val="000000"/>
                </a:solidFill>
                <a:latin typeface="宋体"/>
                <a:ea typeface="宋体"/>
              </a:rPr>
              <a:t>（</a:t>
            </a:r>
            <a:r>
              <a:rPr kumimoji="0" lang="en-US" altLang="zh-CN" sz="3600" b="1" dirty="0" smtClean="0">
                <a:solidFill>
                  <a:srgbClr val="000000"/>
                </a:solidFill>
                <a:latin typeface="宋体"/>
                <a:ea typeface="宋体"/>
              </a:rPr>
              <a:t>2</a:t>
            </a:r>
            <a:r>
              <a:rPr kumimoji="0" lang="zh-CN" altLang="en-US" sz="3600" b="1" dirty="0">
                <a:solidFill>
                  <a:srgbClr val="000000"/>
                </a:solidFill>
                <a:latin typeface="宋体"/>
                <a:ea typeface="宋体"/>
              </a:rPr>
              <a:t>）个人在社会历史中的作用</a:t>
            </a:r>
            <a:r>
              <a:rPr kumimoji="0" lang="zh-CN" altLang="en-US" b="1" dirty="0">
                <a:solidFill>
                  <a:srgbClr val="000000"/>
                </a:solidFill>
                <a:latin typeface="宋体"/>
                <a:ea typeface="宋体"/>
              </a:rPr>
              <a:t>（</a:t>
            </a:r>
            <a:r>
              <a:rPr kumimoji="0" lang="en-US" altLang="zh-CN" b="1" dirty="0" smtClean="0">
                <a:solidFill>
                  <a:srgbClr val="000000"/>
                </a:solidFill>
                <a:latin typeface="宋体"/>
                <a:ea typeface="宋体"/>
              </a:rPr>
              <a:t>p.144</a:t>
            </a:r>
            <a:r>
              <a:rPr kumimoji="0" lang="zh-CN" altLang="en-US" b="1" dirty="0" smtClean="0">
                <a:solidFill>
                  <a:srgbClr val="000000"/>
                </a:solidFill>
                <a:latin typeface="宋体"/>
                <a:ea typeface="宋体"/>
              </a:rPr>
              <a:t>）</a:t>
            </a:r>
            <a:endParaRPr kumimoji="0" lang="zh-CN" altLang="en-US" b="1" dirty="0">
              <a:solidFill>
                <a:srgbClr val="000000"/>
              </a:solidFill>
              <a:latin typeface="宋体"/>
              <a:ea typeface="宋体"/>
            </a:endParaRPr>
          </a:p>
        </p:txBody>
      </p:sp>
      <p:sp>
        <p:nvSpPr>
          <p:cNvPr id="32" name="AutoShape 3"/>
          <p:cNvSpPr>
            <a:spLocks noChangeArrowheads="1"/>
          </p:cNvSpPr>
          <p:nvPr/>
        </p:nvSpPr>
        <p:spPr bwMode="gray">
          <a:xfrm>
            <a:off x="1546101" y="2276773"/>
            <a:ext cx="6547082" cy="700087"/>
          </a:xfrm>
          <a:prstGeom prst="roundRect">
            <a:avLst>
              <a:gd name="adj" fmla="val 1272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defRPr/>
            </a:pPr>
            <a:endParaRPr lang="zh-CN" altLang="zh-CN" sz="2400" b="1" kern="0">
              <a:solidFill>
                <a:srgbClr val="000000"/>
              </a:solidFill>
              <a:effectLst>
                <a:outerShdw blurRad="38100" dist="38100" dir="2700000" algn="tl">
                  <a:srgbClr val="FFFFFF"/>
                </a:outerShdw>
              </a:effectLst>
              <a:latin typeface="Calibri" pitchFamily="34" charset="0"/>
              <a:ea typeface="楷体_GB2312" pitchFamily="49" charset="-122"/>
              <a:cs typeface="Arial" charset="0"/>
            </a:endParaRPr>
          </a:p>
        </p:txBody>
      </p:sp>
      <p:sp>
        <p:nvSpPr>
          <p:cNvPr id="33" name="Text Box 4"/>
          <p:cNvSpPr txBox="1">
            <a:spLocks noChangeArrowheads="1"/>
          </p:cNvSpPr>
          <p:nvPr/>
        </p:nvSpPr>
        <p:spPr bwMode="white">
          <a:xfrm>
            <a:off x="2065039" y="2348781"/>
            <a:ext cx="6323384"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defRPr/>
            </a:pPr>
            <a:r>
              <a:rPr lang="zh-CN" altLang="en-US" sz="2700" b="1" dirty="0" smtClean="0">
                <a:solidFill>
                  <a:srgbClr val="000000"/>
                </a:solidFill>
                <a:effectLst>
                  <a:outerShdw blurRad="38100" dist="38100" dir="2700000" algn="tl">
                    <a:srgbClr val="C0C0C0"/>
                  </a:outerShdw>
                </a:effectLst>
                <a:ea typeface="隶书" pitchFamily="49" charset="-122"/>
                <a:cs typeface="Arial" charset="0"/>
              </a:rPr>
              <a:t>普通个人与历史人物</a:t>
            </a:r>
          </a:p>
        </p:txBody>
      </p:sp>
      <p:grpSp>
        <p:nvGrpSpPr>
          <p:cNvPr id="34" name="Group 5"/>
          <p:cNvGrpSpPr>
            <a:grpSpLocks/>
          </p:cNvGrpSpPr>
          <p:nvPr/>
        </p:nvGrpSpPr>
        <p:grpSpPr bwMode="auto">
          <a:xfrm>
            <a:off x="1043607" y="2204864"/>
            <a:ext cx="978205" cy="808583"/>
            <a:chOff x="802" y="845"/>
            <a:chExt cx="827" cy="826"/>
          </a:xfrm>
        </p:grpSpPr>
        <p:sp>
          <p:nvSpPr>
            <p:cNvPr id="35" name="Oval 6"/>
            <p:cNvSpPr>
              <a:spLocks noChangeArrowheads="1"/>
            </p:cNvSpPr>
            <p:nvPr/>
          </p:nvSpPr>
          <p:spPr bwMode="gray">
            <a:xfrm>
              <a:off x="802" y="845"/>
              <a:ext cx="827" cy="826"/>
            </a:xfrm>
            <a:prstGeom prst="ellipse">
              <a:avLst/>
            </a:prstGeom>
            <a:solidFill>
              <a:srgbClr val="F8F8F8"/>
            </a:solidFill>
            <a:ln w="38100">
              <a:solidFill>
                <a:srgbClr val="CC9900"/>
              </a:solidFill>
              <a:round/>
              <a:headEnd/>
              <a:tailEnd/>
            </a:ln>
          </p:spPr>
          <p:txBody>
            <a:bodyPr wrap="none" anchor="ctr"/>
            <a:lstStyle/>
            <a:p>
              <a:pPr fontAlgn="base">
                <a:spcBef>
                  <a:spcPct val="0"/>
                </a:spcBef>
                <a:spcAft>
                  <a:spcPct val="0"/>
                </a:spcAft>
                <a:defRPr/>
              </a:pPr>
              <a:endParaRPr lang="zh-CN" altLang="zh-CN" sz="2400" b="1" kern="0">
                <a:solidFill>
                  <a:srgbClr val="000000"/>
                </a:solidFill>
                <a:effectLst>
                  <a:outerShdw blurRad="38100" dist="38100" dir="2700000" algn="tl">
                    <a:srgbClr val="C0C0C0"/>
                  </a:outerShdw>
                </a:effectLst>
                <a:latin typeface="Calibri" pitchFamily="34" charset="0"/>
                <a:ea typeface="楷体_GB2312" pitchFamily="49" charset="-122"/>
                <a:cs typeface="Arial" charset="0"/>
              </a:endParaRPr>
            </a:p>
          </p:txBody>
        </p:sp>
        <p:sp>
          <p:nvSpPr>
            <p:cNvPr id="36" name="Oval 7"/>
            <p:cNvSpPr>
              <a:spLocks noChangeArrowheads="1"/>
            </p:cNvSpPr>
            <p:nvPr/>
          </p:nvSpPr>
          <p:spPr bwMode="gray">
            <a:xfrm>
              <a:off x="836" y="879"/>
              <a:ext cx="758" cy="757"/>
            </a:xfrm>
            <a:prstGeom prst="ellipse">
              <a:avLst/>
            </a:prstGeom>
            <a:noFill/>
            <a:ln w="38100">
              <a:solidFill>
                <a:srgbClr val="CC9900">
                  <a:alpha val="70195"/>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defRPr/>
              </a:pPr>
              <a:endParaRPr lang="zh-CN" altLang="zh-CN" sz="2400" b="1" kern="0">
                <a:solidFill>
                  <a:srgbClr val="000000"/>
                </a:solidFill>
                <a:effectLst>
                  <a:outerShdw blurRad="38100" dist="38100" dir="2700000" algn="tl">
                    <a:srgbClr val="C0C0C0"/>
                  </a:outerShdw>
                </a:effectLst>
                <a:latin typeface="Calibri" pitchFamily="34" charset="0"/>
                <a:ea typeface="楷体_GB2312" pitchFamily="49" charset="-122"/>
                <a:cs typeface="Arial" charset="0"/>
              </a:endParaRPr>
            </a:p>
          </p:txBody>
        </p:sp>
        <p:sp>
          <p:nvSpPr>
            <p:cNvPr id="37" name="Oval 8"/>
            <p:cNvSpPr>
              <a:spLocks noChangeArrowheads="1"/>
            </p:cNvSpPr>
            <p:nvPr/>
          </p:nvSpPr>
          <p:spPr bwMode="gray">
            <a:xfrm>
              <a:off x="870" y="915"/>
              <a:ext cx="690" cy="690"/>
            </a:xfrm>
            <a:prstGeom prst="ellipse">
              <a:avLst/>
            </a:prstGeom>
            <a:noFill/>
            <a:ln w="38100">
              <a:solidFill>
                <a:srgbClr val="CC9900">
                  <a:alpha val="30196"/>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defRPr/>
              </a:pPr>
              <a:endParaRPr lang="zh-CN" altLang="zh-CN" sz="2400" b="1" kern="0">
                <a:solidFill>
                  <a:srgbClr val="000000"/>
                </a:solidFill>
                <a:effectLst>
                  <a:outerShdw blurRad="38100" dist="38100" dir="2700000" algn="tl">
                    <a:srgbClr val="C0C0C0"/>
                  </a:outerShdw>
                </a:effectLst>
                <a:latin typeface="Calibri" pitchFamily="34" charset="0"/>
                <a:ea typeface="楷体_GB2312" pitchFamily="49" charset="-122"/>
                <a:cs typeface="Arial" charset="0"/>
              </a:endParaRPr>
            </a:p>
          </p:txBody>
        </p:sp>
      </p:grpSp>
      <p:sp>
        <p:nvSpPr>
          <p:cNvPr id="38" name="Text Box 9"/>
          <p:cNvSpPr txBox="1">
            <a:spLocks noChangeArrowheads="1"/>
          </p:cNvSpPr>
          <p:nvPr/>
        </p:nvSpPr>
        <p:spPr bwMode="gray">
          <a:xfrm>
            <a:off x="1043608" y="2348880"/>
            <a:ext cx="9374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50000"/>
              </a:spcBef>
              <a:spcAft>
                <a:spcPct val="0"/>
              </a:spcAft>
              <a:defRPr/>
            </a:pPr>
            <a:r>
              <a:rPr lang="zh-CN" altLang="en-US" sz="2800" b="1" dirty="0" smtClean="0">
                <a:solidFill>
                  <a:srgbClr val="000000"/>
                </a:solidFill>
                <a:effectLst>
                  <a:outerShdw blurRad="38100" dist="38100" dir="2700000" algn="tl">
                    <a:srgbClr val="C0C0C0"/>
                  </a:outerShdw>
                </a:effectLst>
                <a:latin typeface="宋体"/>
                <a:cs typeface="Arial" charset="0"/>
              </a:rPr>
              <a:t>①</a:t>
            </a:r>
            <a:endParaRPr lang="zh-CN" altLang="en-US" sz="2800" b="1" dirty="0" smtClean="0">
              <a:solidFill>
                <a:srgbClr val="000000"/>
              </a:solidFill>
              <a:effectLst>
                <a:outerShdw blurRad="38100" dist="38100" dir="2700000" algn="tl">
                  <a:srgbClr val="C0C0C0"/>
                </a:outerShdw>
              </a:effectLst>
              <a:ea typeface="楷体_GB2312" pitchFamily="49" charset="-122"/>
              <a:cs typeface="Arial" charset="0"/>
            </a:endParaRPr>
          </a:p>
        </p:txBody>
      </p:sp>
      <p:sp>
        <p:nvSpPr>
          <p:cNvPr id="39" name="AutoShape 10"/>
          <p:cNvSpPr>
            <a:spLocks noChangeArrowheads="1"/>
          </p:cNvSpPr>
          <p:nvPr/>
        </p:nvSpPr>
        <p:spPr bwMode="gray">
          <a:xfrm>
            <a:off x="1619969" y="3394973"/>
            <a:ext cx="6473214" cy="736377"/>
          </a:xfrm>
          <a:prstGeom prst="roundRect">
            <a:avLst>
              <a:gd name="adj" fmla="val 12727"/>
            </a:avLst>
          </a:prstGeom>
          <a:solidFill>
            <a:srgbClr val="3B812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defRPr/>
            </a:pPr>
            <a:endParaRPr lang="zh-CN" altLang="zh-CN" sz="2400" b="1" kern="0">
              <a:solidFill>
                <a:srgbClr val="000000"/>
              </a:solidFill>
              <a:effectLst>
                <a:outerShdw blurRad="38100" dist="38100" dir="2700000" algn="tl">
                  <a:srgbClr val="FFFFFF"/>
                </a:outerShdw>
              </a:effectLst>
              <a:latin typeface="Calibri" pitchFamily="34" charset="0"/>
              <a:ea typeface="楷体_GB2312" pitchFamily="49" charset="-122"/>
              <a:cs typeface="Arial" charset="0"/>
            </a:endParaRPr>
          </a:p>
        </p:txBody>
      </p:sp>
      <p:sp>
        <p:nvSpPr>
          <p:cNvPr id="40" name="Text Box 11"/>
          <p:cNvSpPr txBox="1">
            <a:spLocks noChangeArrowheads="1"/>
          </p:cNvSpPr>
          <p:nvPr/>
        </p:nvSpPr>
        <p:spPr bwMode="white">
          <a:xfrm>
            <a:off x="2065039" y="3573016"/>
            <a:ext cx="5472314" cy="4154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fontAlgn="base" hangingPunct="1">
              <a:lnSpc>
                <a:spcPct val="75000"/>
              </a:lnSpc>
              <a:spcBef>
                <a:spcPct val="0"/>
              </a:spcBef>
              <a:spcAft>
                <a:spcPct val="0"/>
              </a:spcAft>
              <a:buFontTx/>
              <a:buNone/>
            </a:pPr>
            <a:r>
              <a:rPr lang="zh-CN" altLang="en-US" sz="2700" b="1" dirty="0">
                <a:solidFill>
                  <a:srgbClr val="000000"/>
                </a:solidFill>
                <a:effectLst>
                  <a:outerShdw blurRad="38100" dist="38100" dir="2700000" algn="tl">
                    <a:srgbClr val="C0C0C0"/>
                  </a:outerShdw>
                </a:effectLst>
                <a:latin typeface="Arial" charset="0"/>
                <a:ea typeface="隶书" pitchFamily="49" charset="-122"/>
                <a:cs typeface="Arial" charset="0"/>
              </a:rPr>
              <a:t>杰出人物的历史作用</a:t>
            </a:r>
          </a:p>
        </p:txBody>
      </p:sp>
      <p:grpSp>
        <p:nvGrpSpPr>
          <p:cNvPr id="41" name="Group 12"/>
          <p:cNvGrpSpPr>
            <a:grpSpLocks/>
          </p:cNvGrpSpPr>
          <p:nvPr/>
        </p:nvGrpSpPr>
        <p:grpSpPr bwMode="auto">
          <a:xfrm>
            <a:off x="1043607" y="3358386"/>
            <a:ext cx="978204" cy="807189"/>
            <a:chOff x="802" y="845"/>
            <a:chExt cx="827" cy="826"/>
          </a:xfrm>
        </p:grpSpPr>
        <p:sp>
          <p:nvSpPr>
            <p:cNvPr id="42" name="Oval 13"/>
            <p:cNvSpPr>
              <a:spLocks noChangeArrowheads="1"/>
            </p:cNvSpPr>
            <p:nvPr/>
          </p:nvSpPr>
          <p:spPr bwMode="gray">
            <a:xfrm>
              <a:off x="802" y="845"/>
              <a:ext cx="827" cy="826"/>
            </a:xfrm>
            <a:prstGeom prst="ellipse">
              <a:avLst/>
            </a:prstGeom>
            <a:solidFill>
              <a:srgbClr val="F8F8F8"/>
            </a:solidFill>
            <a:ln w="38100">
              <a:solidFill>
                <a:srgbClr val="3B812F"/>
              </a:solidFill>
              <a:round/>
              <a:headEnd/>
              <a:tailEnd/>
            </a:ln>
          </p:spPr>
          <p:txBody>
            <a:bodyPr wrap="none" anchor="ctr"/>
            <a:lstStyle/>
            <a:p>
              <a:pPr fontAlgn="base">
                <a:spcBef>
                  <a:spcPct val="0"/>
                </a:spcBef>
                <a:spcAft>
                  <a:spcPct val="0"/>
                </a:spcAft>
                <a:defRPr/>
              </a:pPr>
              <a:endParaRPr lang="zh-CN" altLang="zh-CN" sz="2400" b="1" kern="0">
                <a:solidFill>
                  <a:srgbClr val="000000"/>
                </a:solidFill>
                <a:effectLst>
                  <a:outerShdw blurRad="38100" dist="38100" dir="2700000" algn="tl">
                    <a:srgbClr val="C0C0C0"/>
                  </a:outerShdw>
                </a:effectLst>
                <a:latin typeface="Calibri" pitchFamily="34" charset="0"/>
                <a:ea typeface="楷体_GB2312" pitchFamily="49" charset="-122"/>
                <a:cs typeface="Arial" charset="0"/>
              </a:endParaRPr>
            </a:p>
          </p:txBody>
        </p:sp>
        <p:sp>
          <p:nvSpPr>
            <p:cNvPr id="43" name="Oval 14"/>
            <p:cNvSpPr>
              <a:spLocks noChangeArrowheads="1"/>
            </p:cNvSpPr>
            <p:nvPr/>
          </p:nvSpPr>
          <p:spPr bwMode="gray">
            <a:xfrm>
              <a:off x="836" y="879"/>
              <a:ext cx="758" cy="757"/>
            </a:xfrm>
            <a:prstGeom prst="ellipse">
              <a:avLst/>
            </a:prstGeom>
            <a:noFill/>
            <a:ln w="38100">
              <a:solidFill>
                <a:srgbClr val="3B812F">
                  <a:alpha val="70195"/>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defRPr/>
              </a:pPr>
              <a:endParaRPr lang="zh-CN" altLang="zh-CN" sz="2400" b="1" kern="0">
                <a:solidFill>
                  <a:srgbClr val="000000"/>
                </a:solidFill>
                <a:effectLst>
                  <a:outerShdw blurRad="38100" dist="38100" dir="2700000" algn="tl">
                    <a:srgbClr val="C0C0C0"/>
                  </a:outerShdw>
                </a:effectLst>
                <a:latin typeface="Calibri" pitchFamily="34" charset="0"/>
                <a:ea typeface="楷体_GB2312" pitchFamily="49" charset="-122"/>
                <a:cs typeface="Arial" charset="0"/>
              </a:endParaRPr>
            </a:p>
          </p:txBody>
        </p:sp>
        <p:sp>
          <p:nvSpPr>
            <p:cNvPr id="55" name="Oval 15"/>
            <p:cNvSpPr>
              <a:spLocks noChangeArrowheads="1"/>
            </p:cNvSpPr>
            <p:nvPr/>
          </p:nvSpPr>
          <p:spPr bwMode="gray">
            <a:xfrm>
              <a:off x="870" y="915"/>
              <a:ext cx="690" cy="690"/>
            </a:xfrm>
            <a:prstGeom prst="ellipse">
              <a:avLst/>
            </a:prstGeom>
            <a:noFill/>
            <a:ln w="38100">
              <a:solidFill>
                <a:srgbClr val="3B812F">
                  <a:alpha val="30196"/>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defRPr/>
              </a:pPr>
              <a:endParaRPr lang="zh-CN" altLang="zh-CN" sz="2400" b="1" kern="0">
                <a:solidFill>
                  <a:srgbClr val="000000"/>
                </a:solidFill>
                <a:effectLst>
                  <a:outerShdw blurRad="38100" dist="38100" dir="2700000" algn="tl">
                    <a:srgbClr val="C0C0C0"/>
                  </a:outerShdw>
                </a:effectLst>
                <a:latin typeface="Calibri" pitchFamily="34" charset="0"/>
                <a:ea typeface="楷体_GB2312" pitchFamily="49" charset="-122"/>
                <a:cs typeface="Arial" charset="0"/>
              </a:endParaRPr>
            </a:p>
          </p:txBody>
        </p:sp>
      </p:grpSp>
      <p:sp>
        <p:nvSpPr>
          <p:cNvPr id="56" name="Text Box 16"/>
          <p:cNvSpPr txBox="1">
            <a:spLocks noChangeArrowheads="1"/>
          </p:cNvSpPr>
          <p:nvPr/>
        </p:nvSpPr>
        <p:spPr bwMode="gray">
          <a:xfrm>
            <a:off x="1043607" y="3519825"/>
            <a:ext cx="10214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50000"/>
              </a:spcBef>
              <a:spcAft>
                <a:spcPct val="0"/>
              </a:spcAft>
              <a:defRPr/>
            </a:pPr>
            <a:r>
              <a:rPr lang="zh-CN" altLang="en-US" sz="2800" b="1" dirty="0" smtClean="0">
                <a:solidFill>
                  <a:srgbClr val="000000"/>
                </a:solidFill>
                <a:effectLst>
                  <a:outerShdw blurRad="38100" dist="38100" dir="2700000" algn="tl">
                    <a:srgbClr val="C0C0C0"/>
                  </a:outerShdw>
                </a:effectLst>
                <a:latin typeface="宋体"/>
                <a:cs typeface="Arial" charset="0"/>
              </a:rPr>
              <a:t>②</a:t>
            </a:r>
            <a:endParaRPr lang="zh-CN" altLang="en-US" sz="2800" b="1" dirty="0" smtClean="0">
              <a:solidFill>
                <a:srgbClr val="000000"/>
              </a:solidFill>
              <a:effectLst>
                <a:outerShdw blurRad="38100" dist="38100" dir="2700000" algn="tl">
                  <a:srgbClr val="C0C0C0"/>
                </a:outerShdw>
              </a:effectLst>
              <a:ea typeface="楷体_GB2312" pitchFamily="49" charset="-122"/>
              <a:cs typeface="Arial" charset="0"/>
            </a:endParaRPr>
          </a:p>
        </p:txBody>
      </p:sp>
      <p:sp>
        <p:nvSpPr>
          <p:cNvPr id="57" name="AutoShape 24"/>
          <p:cNvSpPr>
            <a:spLocks noChangeArrowheads="1"/>
          </p:cNvSpPr>
          <p:nvPr/>
        </p:nvSpPr>
        <p:spPr bwMode="gray">
          <a:xfrm>
            <a:off x="1613008" y="4572473"/>
            <a:ext cx="6480175" cy="760412"/>
          </a:xfrm>
          <a:prstGeom prst="roundRect">
            <a:avLst>
              <a:gd name="adj" fmla="val 12727"/>
            </a:avLst>
          </a:prstGeom>
          <a:solidFill>
            <a:srgbClr val="AFBF3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defRPr/>
            </a:pPr>
            <a:r>
              <a:rPr kumimoji="1" lang="en-US" altLang="zh-CN" sz="2400" b="1" kern="0" dirty="0">
                <a:solidFill>
                  <a:srgbClr val="000000"/>
                </a:solidFill>
                <a:effectLst>
                  <a:outerShdw blurRad="38100" dist="38100" dir="2700000" algn="tl">
                    <a:srgbClr val="FFFFFF"/>
                  </a:outerShdw>
                </a:effectLst>
                <a:latin typeface="Arial" charset="0"/>
                <a:ea typeface="楷体_GB2312" pitchFamily="49" charset="-122"/>
              </a:rPr>
              <a:t>            </a:t>
            </a:r>
          </a:p>
          <a:p>
            <a:pPr fontAlgn="base">
              <a:spcBef>
                <a:spcPct val="0"/>
              </a:spcBef>
              <a:spcAft>
                <a:spcPct val="0"/>
              </a:spcAft>
              <a:defRPr/>
            </a:pPr>
            <a:endParaRPr kumimoji="1" lang="en-US" altLang="zh-CN" sz="2400" b="1" kern="0" dirty="0">
              <a:solidFill>
                <a:srgbClr val="FFFFFF"/>
              </a:solidFill>
              <a:effectLst>
                <a:outerShdw blurRad="38100" dist="38100" dir="2700000" algn="tl">
                  <a:srgbClr val="000000"/>
                </a:outerShdw>
              </a:effectLst>
              <a:latin typeface="Arial" charset="0"/>
              <a:ea typeface="楷体_GB2312" pitchFamily="49" charset="-122"/>
            </a:endParaRPr>
          </a:p>
          <a:p>
            <a:pPr fontAlgn="base">
              <a:spcBef>
                <a:spcPct val="0"/>
              </a:spcBef>
              <a:spcAft>
                <a:spcPct val="0"/>
              </a:spcAft>
              <a:defRPr/>
            </a:pPr>
            <a:endParaRPr lang="en-US" altLang="zh-CN" sz="2400" b="1" kern="0" dirty="0">
              <a:solidFill>
                <a:srgbClr val="FFFFFF"/>
              </a:solidFill>
              <a:effectLst>
                <a:outerShdw blurRad="38100" dist="38100" dir="2700000" algn="tl">
                  <a:srgbClr val="000000"/>
                </a:outerShdw>
              </a:effectLst>
              <a:latin typeface="Calibri" pitchFamily="34" charset="0"/>
              <a:ea typeface="楷体_GB2312" pitchFamily="49" charset="-122"/>
              <a:cs typeface="Arial" charset="0"/>
            </a:endParaRPr>
          </a:p>
        </p:txBody>
      </p:sp>
      <p:grpSp>
        <p:nvGrpSpPr>
          <p:cNvPr id="58" name="Group 26"/>
          <p:cNvGrpSpPr>
            <a:grpSpLocks/>
          </p:cNvGrpSpPr>
          <p:nvPr/>
        </p:nvGrpSpPr>
        <p:grpSpPr bwMode="auto">
          <a:xfrm>
            <a:off x="1043609" y="4540896"/>
            <a:ext cx="978201" cy="848815"/>
            <a:chOff x="802" y="845"/>
            <a:chExt cx="827" cy="826"/>
          </a:xfrm>
        </p:grpSpPr>
        <p:sp>
          <p:nvSpPr>
            <p:cNvPr id="59" name="Oval 27"/>
            <p:cNvSpPr>
              <a:spLocks noChangeArrowheads="1"/>
            </p:cNvSpPr>
            <p:nvPr/>
          </p:nvSpPr>
          <p:spPr bwMode="gray">
            <a:xfrm>
              <a:off x="802" y="845"/>
              <a:ext cx="827" cy="826"/>
            </a:xfrm>
            <a:prstGeom prst="ellipse">
              <a:avLst/>
            </a:prstGeom>
            <a:solidFill>
              <a:srgbClr val="F8F8F8"/>
            </a:solidFill>
            <a:ln w="38100">
              <a:solidFill>
                <a:srgbClr val="AFBF39"/>
              </a:solidFill>
              <a:round/>
              <a:headEnd/>
              <a:tailEnd/>
            </a:ln>
          </p:spPr>
          <p:txBody>
            <a:bodyPr wrap="none" anchor="ctr"/>
            <a:lstStyle/>
            <a:p>
              <a:pPr fontAlgn="base">
                <a:spcBef>
                  <a:spcPct val="0"/>
                </a:spcBef>
                <a:spcAft>
                  <a:spcPct val="0"/>
                </a:spcAft>
                <a:defRPr/>
              </a:pPr>
              <a:endParaRPr lang="zh-CN" altLang="zh-CN" sz="2400" b="1" kern="0">
                <a:solidFill>
                  <a:srgbClr val="000000"/>
                </a:solidFill>
                <a:effectLst>
                  <a:outerShdw blurRad="38100" dist="38100" dir="2700000" algn="tl">
                    <a:srgbClr val="C0C0C0"/>
                  </a:outerShdw>
                </a:effectLst>
                <a:latin typeface="Calibri" pitchFamily="34" charset="0"/>
                <a:ea typeface="楷体_GB2312" pitchFamily="49" charset="-122"/>
                <a:cs typeface="Arial" charset="0"/>
              </a:endParaRPr>
            </a:p>
          </p:txBody>
        </p:sp>
        <p:sp>
          <p:nvSpPr>
            <p:cNvPr id="60" name="Oval 28"/>
            <p:cNvSpPr>
              <a:spLocks noChangeArrowheads="1"/>
            </p:cNvSpPr>
            <p:nvPr/>
          </p:nvSpPr>
          <p:spPr bwMode="gray">
            <a:xfrm>
              <a:off x="836" y="879"/>
              <a:ext cx="758" cy="757"/>
            </a:xfrm>
            <a:prstGeom prst="ellipse">
              <a:avLst/>
            </a:prstGeom>
            <a:noFill/>
            <a:ln w="38100">
              <a:solidFill>
                <a:srgbClr val="AFBF39">
                  <a:alpha val="70195"/>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defRPr/>
              </a:pPr>
              <a:endParaRPr lang="zh-CN" altLang="zh-CN" sz="2400" b="1" kern="0">
                <a:solidFill>
                  <a:srgbClr val="000000"/>
                </a:solidFill>
                <a:effectLst>
                  <a:outerShdw blurRad="38100" dist="38100" dir="2700000" algn="tl">
                    <a:srgbClr val="C0C0C0"/>
                  </a:outerShdw>
                </a:effectLst>
                <a:latin typeface="Calibri" pitchFamily="34" charset="0"/>
                <a:ea typeface="楷体_GB2312" pitchFamily="49" charset="-122"/>
                <a:cs typeface="Arial" charset="0"/>
              </a:endParaRPr>
            </a:p>
          </p:txBody>
        </p:sp>
        <p:sp>
          <p:nvSpPr>
            <p:cNvPr id="61" name="Oval 29"/>
            <p:cNvSpPr>
              <a:spLocks noChangeArrowheads="1"/>
            </p:cNvSpPr>
            <p:nvPr/>
          </p:nvSpPr>
          <p:spPr bwMode="gray">
            <a:xfrm>
              <a:off x="870" y="915"/>
              <a:ext cx="690" cy="690"/>
            </a:xfrm>
            <a:prstGeom prst="ellipse">
              <a:avLst/>
            </a:prstGeom>
            <a:noFill/>
            <a:ln w="38100">
              <a:solidFill>
                <a:srgbClr val="AFBF39">
                  <a:alpha val="30196"/>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defRPr/>
              </a:pPr>
              <a:endParaRPr lang="zh-CN" altLang="zh-CN" sz="2400" b="1" kern="0">
                <a:solidFill>
                  <a:srgbClr val="000000"/>
                </a:solidFill>
                <a:effectLst>
                  <a:outerShdw blurRad="38100" dist="38100" dir="2700000" algn="tl">
                    <a:srgbClr val="C0C0C0"/>
                  </a:outerShdw>
                </a:effectLst>
                <a:latin typeface="Calibri" pitchFamily="34" charset="0"/>
                <a:ea typeface="楷体_GB2312" pitchFamily="49" charset="-122"/>
                <a:cs typeface="Arial" charset="0"/>
              </a:endParaRPr>
            </a:p>
          </p:txBody>
        </p:sp>
      </p:grpSp>
      <p:sp>
        <p:nvSpPr>
          <p:cNvPr id="62" name="Text Box 30"/>
          <p:cNvSpPr txBox="1">
            <a:spLocks noChangeArrowheads="1"/>
          </p:cNvSpPr>
          <p:nvPr/>
        </p:nvSpPr>
        <p:spPr bwMode="gray">
          <a:xfrm>
            <a:off x="1043608" y="4737756"/>
            <a:ext cx="10214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50000"/>
              </a:spcBef>
              <a:spcAft>
                <a:spcPct val="0"/>
              </a:spcAft>
              <a:defRPr/>
            </a:pPr>
            <a:r>
              <a:rPr lang="zh-CN" altLang="en-US" sz="2800" b="1" dirty="0" smtClean="0">
                <a:solidFill>
                  <a:srgbClr val="000000"/>
                </a:solidFill>
                <a:effectLst>
                  <a:outerShdw blurRad="38100" dist="38100" dir="2700000" algn="tl">
                    <a:srgbClr val="C0C0C0"/>
                  </a:outerShdw>
                </a:effectLst>
                <a:latin typeface="宋体"/>
                <a:cs typeface="Arial" charset="0"/>
              </a:rPr>
              <a:t>③</a:t>
            </a:r>
            <a:endParaRPr lang="zh-CN" altLang="en-US" sz="2800" b="1" dirty="0" smtClean="0">
              <a:solidFill>
                <a:srgbClr val="000000"/>
              </a:solidFill>
              <a:effectLst>
                <a:outerShdw blurRad="38100" dist="38100" dir="2700000" algn="tl">
                  <a:srgbClr val="C0C0C0"/>
                </a:outerShdw>
              </a:effectLst>
              <a:ea typeface="楷体_GB2312" pitchFamily="49" charset="-122"/>
              <a:cs typeface="Arial" charset="0"/>
            </a:endParaRPr>
          </a:p>
        </p:txBody>
      </p:sp>
      <p:sp>
        <p:nvSpPr>
          <p:cNvPr id="64" name="Text Box 4"/>
          <p:cNvSpPr txBox="1">
            <a:spLocks noChangeArrowheads="1"/>
          </p:cNvSpPr>
          <p:nvPr/>
        </p:nvSpPr>
        <p:spPr bwMode="white">
          <a:xfrm>
            <a:off x="2065039" y="4449886"/>
            <a:ext cx="5963346"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fontAlgn="base" hangingPunct="1">
              <a:spcBef>
                <a:spcPct val="0"/>
              </a:spcBef>
              <a:spcAft>
                <a:spcPct val="0"/>
              </a:spcAft>
              <a:buFontTx/>
              <a:buNone/>
            </a:pPr>
            <a:r>
              <a:rPr kumimoji="0" lang="zh-CN" altLang="en-US" sz="2700" b="1" dirty="0">
                <a:solidFill>
                  <a:srgbClr val="000000"/>
                </a:solidFill>
                <a:ea typeface="隶书" pitchFamily="49" charset="-122"/>
              </a:rPr>
              <a:t>从必然与偶然的辩证统一中理解个人的历史作用</a:t>
            </a:r>
          </a:p>
        </p:txBody>
      </p:sp>
      <p:sp>
        <p:nvSpPr>
          <p:cNvPr id="44" name="AutoShape 3"/>
          <p:cNvSpPr>
            <a:spLocks noChangeArrowheads="1"/>
          </p:cNvSpPr>
          <p:nvPr/>
        </p:nvSpPr>
        <p:spPr bwMode="gray">
          <a:xfrm>
            <a:off x="1546101" y="5805165"/>
            <a:ext cx="6547082" cy="700087"/>
          </a:xfrm>
          <a:prstGeom prst="roundRect">
            <a:avLst>
              <a:gd name="adj" fmla="val 1272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defRPr/>
            </a:pPr>
            <a:endParaRPr lang="zh-CN" altLang="zh-CN" sz="2400" b="1" kern="0">
              <a:solidFill>
                <a:srgbClr val="000000"/>
              </a:solidFill>
              <a:effectLst>
                <a:outerShdw blurRad="38100" dist="38100" dir="2700000" algn="tl">
                  <a:srgbClr val="FFFFFF"/>
                </a:outerShdw>
              </a:effectLst>
              <a:latin typeface="Calibri" pitchFamily="34" charset="0"/>
              <a:ea typeface="楷体_GB2312" pitchFamily="49" charset="-122"/>
              <a:cs typeface="Arial" charset="0"/>
            </a:endParaRPr>
          </a:p>
        </p:txBody>
      </p:sp>
      <p:sp>
        <p:nvSpPr>
          <p:cNvPr id="45" name="Text Box 4"/>
          <p:cNvSpPr txBox="1">
            <a:spLocks noChangeArrowheads="1"/>
          </p:cNvSpPr>
          <p:nvPr/>
        </p:nvSpPr>
        <p:spPr bwMode="white">
          <a:xfrm>
            <a:off x="2065038" y="5877173"/>
            <a:ext cx="632338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0" eaLnBrk="1" fontAlgn="base" hangingPunct="1">
              <a:spcBef>
                <a:spcPct val="0"/>
              </a:spcBef>
              <a:spcAft>
                <a:spcPct val="0"/>
              </a:spcAft>
            </a:pPr>
            <a:r>
              <a:rPr lang="zh-CN" altLang="en-US" sz="2600" b="1" dirty="0">
                <a:solidFill>
                  <a:srgbClr val="003300"/>
                </a:solidFill>
                <a:latin typeface="隶书" pitchFamily="49" charset="-122"/>
                <a:ea typeface="隶书" pitchFamily="49" charset="-122"/>
              </a:rPr>
              <a:t>评价历史人物必须坚持科学方法</a:t>
            </a:r>
          </a:p>
        </p:txBody>
      </p:sp>
      <p:grpSp>
        <p:nvGrpSpPr>
          <p:cNvPr id="46" name="Group 5"/>
          <p:cNvGrpSpPr>
            <a:grpSpLocks/>
          </p:cNvGrpSpPr>
          <p:nvPr/>
        </p:nvGrpSpPr>
        <p:grpSpPr bwMode="auto">
          <a:xfrm>
            <a:off x="1043607" y="5733256"/>
            <a:ext cx="978203" cy="808583"/>
            <a:chOff x="802" y="845"/>
            <a:chExt cx="827" cy="826"/>
          </a:xfrm>
        </p:grpSpPr>
        <p:sp>
          <p:nvSpPr>
            <p:cNvPr id="47" name="Oval 6"/>
            <p:cNvSpPr>
              <a:spLocks noChangeArrowheads="1"/>
            </p:cNvSpPr>
            <p:nvPr/>
          </p:nvSpPr>
          <p:spPr bwMode="gray">
            <a:xfrm>
              <a:off x="802" y="845"/>
              <a:ext cx="827" cy="826"/>
            </a:xfrm>
            <a:prstGeom prst="ellipse">
              <a:avLst/>
            </a:prstGeom>
            <a:solidFill>
              <a:srgbClr val="F8F8F8"/>
            </a:solidFill>
            <a:ln w="38100">
              <a:solidFill>
                <a:srgbClr val="CC9900"/>
              </a:solidFill>
              <a:round/>
              <a:headEnd/>
              <a:tailEnd/>
            </a:ln>
          </p:spPr>
          <p:txBody>
            <a:bodyPr wrap="none" anchor="ctr"/>
            <a:lstStyle/>
            <a:p>
              <a:pPr fontAlgn="base">
                <a:spcBef>
                  <a:spcPct val="0"/>
                </a:spcBef>
                <a:spcAft>
                  <a:spcPct val="0"/>
                </a:spcAft>
                <a:defRPr/>
              </a:pPr>
              <a:endParaRPr lang="zh-CN" altLang="zh-CN" sz="2400" b="1" kern="0">
                <a:solidFill>
                  <a:srgbClr val="000000"/>
                </a:solidFill>
                <a:effectLst>
                  <a:outerShdw blurRad="38100" dist="38100" dir="2700000" algn="tl">
                    <a:srgbClr val="C0C0C0"/>
                  </a:outerShdw>
                </a:effectLst>
                <a:latin typeface="Calibri" pitchFamily="34" charset="0"/>
                <a:ea typeface="楷体_GB2312" pitchFamily="49" charset="-122"/>
                <a:cs typeface="Arial" charset="0"/>
              </a:endParaRPr>
            </a:p>
          </p:txBody>
        </p:sp>
        <p:sp>
          <p:nvSpPr>
            <p:cNvPr id="48" name="Oval 7"/>
            <p:cNvSpPr>
              <a:spLocks noChangeArrowheads="1"/>
            </p:cNvSpPr>
            <p:nvPr/>
          </p:nvSpPr>
          <p:spPr bwMode="gray">
            <a:xfrm>
              <a:off x="836" y="879"/>
              <a:ext cx="758" cy="757"/>
            </a:xfrm>
            <a:prstGeom prst="ellipse">
              <a:avLst/>
            </a:prstGeom>
            <a:noFill/>
            <a:ln w="38100">
              <a:solidFill>
                <a:srgbClr val="CC9900">
                  <a:alpha val="70195"/>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defRPr/>
              </a:pPr>
              <a:endParaRPr lang="zh-CN" altLang="zh-CN" sz="2400" b="1" kern="0">
                <a:solidFill>
                  <a:srgbClr val="000000"/>
                </a:solidFill>
                <a:effectLst>
                  <a:outerShdw blurRad="38100" dist="38100" dir="2700000" algn="tl">
                    <a:srgbClr val="C0C0C0"/>
                  </a:outerShdw>
                </a:effectLst>
                <a:latin typeface="Calibri" pitchFamily="34" charset="0"/>
                <a:ea typeface="楷体_GB2312" pitchFamily="49" charset="-122"/>
                <a:cs typeface="Arial" charset="0"/>
              </a:endParaRPr>
            </a:p>
          </p:txBody>
        </p:sp>
        <p:sp>
          <p:nvSpPr>
            <p:cNvPr id="49" name="Oval 8"/>
            <p:cNvSpPr>
              <a:spLocks noChangeArrowheads="1"/>
            </p:cNvSpPr>
            <p:nvPr/>
          </p:nvSpPr>
          <p:spPr bwMode="gray">
            <a:xfrm>
              <a:off x="870" y="915"/>
              <a:ext cx="690" cy="690"/>
            </a:xfrm>
            <a:prstGeom prst="ellipse">
              <a:avLst/>
            </a:prstGeom>
            <a:noFill/>
            <a:ln w="38100">
              <a:solidFill>
                <a:srgbClr val="CC9900">
                  <a:alpha val="30196"/>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defRPr/>
              </a:pPr>
              <a:endParaRPr lang="zh-CN" altLang="zh-CN" sz="2400" b="1" kern="0">
                <a:solidFill>
                  <a:srgbClr val="000000"/>
                </a:solidFill>
                <a:effectLst>
                  <a:outerShdw blurRad="38100" dist="38100" dir="2700000" algn="tl">
                    <a:srgbClr val="C0C0C0"/>
                  </a:outerShdw>
                </a:effectLst>
                <a:latin typeface="Calibri" pitchFamily="34" charset="0"/>
                <a:ea typeface="楷体_GB2312" pitchFamily="49" charset="-122"/>
                <a:cs typeface="Arial" charset="0"/>
              </a:endParaRPr>
            </a:p>
          </p:txBody>
        </p:sp>
      </p:grpSp>
      <p:sp>
        <p:nvSpPr>
          <p:cNvPr id="50" name="Text Box 9"/>
          <p:cNvSpPr txBox="1">
            <a:spLocks noChangeArrowheads="1"/>
          </p:cNvSpPr>
          <p:nvPr/>
        </p:nvSpPr>
        <p:spPr bwMode="gray">
          <a:xfrm>
            <a:off x="1115616" y="5877272"/>
            <a:ext cx="8930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50000"/>
              </a:spcBef>
              <a:spcAft>
                <a:spcPct val="0"/>
              </a:spcAft>
              <a:defRPr/>
            </a:pPr>
            <a:r>
              <a:rPr lang="zh-CN" altLang="en-US" sz="2800" b="1" dirty="0" smtClean="0">
                <a:solidFill>
                  <a:srgbClr val="000000"/>
                </a:solidFill>
                <a:effectLst>
                  <a:outerShdw blurRad="38100" dist="38100" dir="2700000" algn="tl">
                    <a:srgbClr val="C0C0C0"/>
                  </a:outerShdw>
                </a:effectLst>
                <a:latin typeface="宋体"/>
                <a:ea typeface="宋体"/>
                <a:cs typeface="Arial" charset="0"/>
              </a:rPr>
              <a:t>④</a:t>
            </a:r>
            <a:endParaRPr lang="zh-CN" altLang="en-US" sz="2800" b="1" dirty="0" smtClean="0">
              <a:solidFill>
                <a:srgbClr val="000000"/>
              </a:solidFill>
              <a:effectLst>
                <a:outerShdw blurRad="38100" dist="38100" dir="2700000" algn="tl">
                  <a:srgbClr val="C0C0C0"/>
                </a:outerShdw>
              </a:effectLst>
              <a:ea typeface="楷体_GB2312" pitchFamily="49" charset="-122"/>
              <a:cs typeface="Arial" charset="0"/>
            </a:endParaRPr>
          </a:p>
        </p:txBody>
      </p:sp>
    </p:spTree>
    <p:extLst>
      <p:ext uri="{BB962C8B-B14F-4D97-AF65-F5344CB8AC3E}">
        <p14:creationId xmlns:p14="http://schemas.microsoft.com/office/powerpoint/2010/main" val="33343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blinds(horizontal)">
                                      <p:cBhvr>
                                        <p:cTn id="11" dur="500"/>
                                        <p:tgtEl>
                                          <p:spTgt spid="33"/>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blinds(horizontal)">
                                      <p:cBhvr>
                                        <p:cTn id="15" dur="500"/>
                                        <p:tgtEl>
                                          <p:spTgt spid="34"/>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blinds(horizontal)">
                                      <p:cBhvr>
                                        <p:cTn id="19" dur="500"/>
                                        <p:tgtEl>
                                          <p:spTgt spid="38"/>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blinds(horizontal)">
                                      <p:cBhvr>
                                        <p:cTn id="23" dur="500"/>
                                        <p:tgtEl>
                                          <p:spTgt spid="39"/>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blinds(horizontal)">
                                      <p:cBhvr>
                                        <p:cTn id="27" dur="500"/>
                                        <p:tgtEl>
                                          <p:spTgt spid="40"/>
                                        </p:tgtEl>
                                      </p:cBhvr>
                                    </p:animEffect>
                                  </p:childTnLst>
                                </p:cTn>
                              </p:par>
                            </p:childTnLst>
                          </p:cTn>
                        </p:par>
                        <p:par>
                          <p:cTn id="28" fill="hold">
                            <p:stCondLst>
                              <p:cond delay="3000"/>
                            </p:stCondLst>
                            <p:childTnLst>
                              <p:par>
                                <p:cTn id="29" presetID="3" presetClass="entr" presetSubtype="10" fill="hold" nodeType="after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blinds(horizontal)">
                                      <p:cBhvr>
                                        <p:cTn id="31" dur="500"/>
                                        <p:tgtEl>
                                          <p:spTgt spid="41"/>
                                        </p:tgtEl>
                                      </p:cBhvr>
                                    </p:animEffect>
                                  </p:childTnLst>
                                </p:cTn>
                              </p:par>
                            </p:childTnLst>
                          </p:cTn>
                        </p:par>
                        <p:par>
                          <p:cTn id="32" fill="hold">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blinds(horizontal)">
                                      <p:cBhvr>
                                        <p:cTn id="35" dur="500"/>
                                        <p:tgtEl>
                                          <p:spTgt spid="56"/>
                                        </p:tgtEl>
                                      </p:cBhvr>
                                    </p:animEffect>
                                  </p:childTnLst>
                                </p:cTn>
                              </p:par>
                            </p:childTnLst>
                          </p:cTn>
                        </p:par>
                        <p:par>
                          <p:cTn id="36" fill="hold">
                            <p:stCondLst>
                              <p:cond delay="4000"/>
                            </p:stCondLst>
                            <p:childTnLst>
                              <p:par>
                                <p:cTn id="37" presetID="3" presetClass="entr" presetSubtype="10" fill="hold" grpId="0" nodeType="after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blinds(horizontal)">
                                      <p:cBhvr>
                                        <p:cTn id="39" dur="500"/>
                                        <p:tgtEl>
                                          <p:spTgt spid="57"/>
                                        </p:tgtEl>
                                      </p:cBhvr>
                                    </p:animEffect>
                                  </p:childTnLst>
                                </p:cTn>
                              </p:par>
                            </p:childTnLst>
                          </p:cTn>
                        </p:par>
                        <p:par>
                          <p:cTn id="40" fill="hold">
                            <p:stCondLst>
                              <p:cond delay="4500"/>
                            </p:stCondLst>
                            <p:childTnLst>
                              <p:par>
                                <p:cTn id="41" presetID="3" presetClass="entr" presetSubtype="10" fill="hold" grpId="0" nodeType="after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blinds(horizontal)">
                                      <p:cBhvr>
                                        <p:cTn id="43" dur="500"/>
                                        <p:tgtEl>
                                          <p:spTgt spid="64"/>
                                        </p:tgtEl>
                                      </p:cBhvr>
                                    </p:animEffect>
                                  </p:childTnLst>
                                </p:cTn>
                              </p:par>
                            </p:childTnLst>
                          </p:cTn>
                        </p:par>
                        <p:par>
                          <p:cTn id="44" fill="hold">
                            <p:stCondLst>
                              <p:cond delay="5000"/>
                            </p:stCondLst>
                            <p:childTnLst>
                              <p:par>
                                <p:cTn id="45" presetID="3" presetClass="entr" presetSubtype="10" fill="hold" nodeType="after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blinds(horizontal)">
                                      <p:cBhvr>
                                        <p:cTn id="47" dur="500"/>
                                        <p:tgtEl>
                                          <p:spTgt spid="58"/>
                                        </p:tgtEl>
                                      </p:cBhvr>
                                    </p:animEffect>
                                  </p:childTnLst>
                                </p:cTn>
                              </p:par>
                            </p:childTnLst>
                          </p:cTn>
                        </p:par>
                        <p:par>
                          <p:cTn id="48" fill="hold">
                            <p:stCondLst>
                              <p:cond delay="5500"/>
                            </p:stCondLst>
                            <p:childTnLst>
                              <p:par>
                                <p:cTn id="49" presetID="3" presetClass="entr" presetSubtype="10" fill="hold" grpId="0" nodeType="afterEffect">
                                  <p:stCondLst>
                                    <p:cond delay="0"/>
                                  </p:stCondLst>
                                  <p:childTnLst>
                                    <p:set>
                                      <p:cBhvr>
                                        <p:cTn id="50" dur="1" fill="hold">
                                          <p:stCondLst>
                                            <p:cond delay="0"/>
                                          </p:stCondLst>
                                        </p:cTn>
                                        <p:tgtEl>
                                          <p:spTgt spid="62"/>
                                        </p:tgtEl>
                                        <p:attrNameLst>
                                          <p:attrName>style.visibility</p:attrName>
                                        </p:attrNameLst>
                                      </p:cBhvr>
                                      <p:to>
                                        <p:strVal val="visible"/>
                                      </p:to>
                                    </p:set>
                                    <p:animEffect transition="in" filter="blinds(horizontal)">
                                      <p:cBhvr>
                                        <p:cTn id="51" dur="500"/>
                                        <p:tgtEl>
                                          <p:spTgt spid="62"/>
                                        </p:tgtEl>
                                      </p:cBhvr>
                                    </p:animEffect>
                                  </p:childTnLst>
                                </p:cTn>
                              </p:par>
                            </p:childTnLst>
                          </p:cTn>
                        </p:par>
                        <p:par>
                          <p:cTn id="52" fill="hold">
                            <p:stCondLst>
                              <p:cond delay="6000"/>
                            </p:stCondLst>
                            <p:childTnLst>
                              <p:par>
                                <p:cTn id="53" presetID="3" presetClass="entr" presetSubtype="10" fill="hold" grpId="0" nodeType="after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blinds(horizontal)">
                                      <p:cBhvr>
                                        <p:cTn id="55" dur="500"/>
                                        <p:tgtEl>
                                          <p:spTgt spid="44"/>
                                        </p:tgtEl>
                                      </p:cBhvr>
                                    </p:animEffect>
                                  </p:childTnLst>
                                </p:cTn>
                              </p:par>
                            </p:childTnLst>
                          </p:cTn>
                        </p:par>
                        <p:par>
                          <p:cTn id="56" fill="hold">
                            <p:stCondLst>
                              <p:cond delay="6500"/>
                            </p:stCondLst>
                            <p:childTnLst>
                              <p:par>
                                <p:cTn id="57" presetID="3" presetClass="entr" presetSubtype="10" fill="hold" grpId="0" nodeType="after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blinds(horizontal)">
                                      <p:cBhvr>
                                        <p:cTn id="59" dur="500"/>
                                        <p:tgtEl>
                                          <p:spTgt spid="45"/>
                                        </p:tgtEl>
                                      </p:cBhvr>
                                    </p:animEffect>
                                  </p:childTnLst>
                                </p:cTn>
                              </p:par>
                            </p:childTnLst>
                          </p:cTn>
                        </p:par>
                        <p:par>
                          <p:cTn id="60" fill="hold">
                            <p:stCondLst>
                              <p:cond delay="7000"/>
                            </p:stCondLst>
                            <p:childTnLst>
                              <p:par>
                                <p:cTn id="61" presetID="3" presetClass="entr" presetSubtype="10" fill="hold" nodeType="after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blinds(horizontal)">
                                      <p:cBhvr>
                                        <p:cTn id="63" dur="500"/>
                                        <p:tgtEl>
                                          <p:spTgt spid="46"/>
                                        </p:tgtEl>
                                      </p:cBhvr>
                                    </p:animEffect>
                                  </p:childTnLst>
                                </p:cTn>
                              </p:par>
                            </p:childTnLst>
                          </p:cTn>
                        </p:par>
                        <p:par>
                          <p:cTn id="64" fill="hold">
                            <p:stCondLst>
                              <p:cond delay="7500"/>
                            </p:stCondLst>
                            <p:childTnLst>
                              <p:par>
                                <p:cTn id="65" presetID="3" presetClass="entr" presetSubtype="10" fill="hold" grpId="0" nodeType="after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blinds(horizontal)">
                                      <p:cBhvr>
                                        <p:cTn id="6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38" grpId="0"/>
      <p:bldP spid="39" grpId="0" animBg="1"/>
      <p:bldP spid="40" grpId="0"/>
      <p:bldP spid="56" grpId="0"/>
      <p:bldP spid="57" grpId="0" animBg="1"/>
      <p:bldP spid="62" grpId="0"/>
      <p:bldP spid="64" grpId="0"/>
      <p:bldP spid="44" grpId="0" animBg="1"/>
      <p:bldP spid="45" grpId="0"/>
      <p:bldP spid="5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Text Box 2"/>
          <p:cNvSpPr txBox="1">
            <a:spLocks noChangeArrowheads="1"/>
          </p:cNvSpPr>
          <p:nvPr/>
        </p:nvSpPr>
        <p:spPr bwMode="auto">
          <a:xfrm>
            <a:off x="899592" y="1054477"/>
            <a:ext cx="75608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fontAlgn="base" hangingPunct="1">
              <a:spcBef>
                <a:spcPct val="50000"/>
              </a:spcBef>
              <a:spcAft>
                <a:spcPct val="0"/>
              </a:spcAft>
              <a:buClrTx/>
              <a:buSzTx/>
              <a:buFont typeface="Wingdings" pitchFamily="2" charset="2"/>
              <a:buNone/>
            </a:pPr>
            <a:r>
              <a:rPr kumimoji="0" lang="zh-CN" altLang="en-US" sz="3600" b="1" dirty="0" smtClean="0">
                <a:solidFill>
                  <a:srgbClr val="000000"/>
                </a:solidFill>
                <a:latin typeface="宋体"/>
                <a:ea typeface="宋体"/>
              </a:rPr>
              <a:t>（</a:t>
            </a:r>
            <a:r>
              <a:rPr kumimoji="0" lang="en-US" altLang="zh-CN" sz="3600" b="1" dirty="0" smtClean="0">
                <a:solidFill>
                  <a:srgbClr val="000000"/>
                </a:solidFill>
                <a:latin typeface="宋体"/>
                <a:ea typeface="宋体"/>
              </a:rPr>
              <a:t>1</a:t>
            </a:r>
            <a:r>
              <a:rPr kumimoji="0" lang="zh-CN" altLang="en-US" sz="3600" b="1" dirty="0" smtClean="0">
                <a:solidFill>
                  <a:srgbClr val="000000"/>
                </a:solidFill>
                <a:latin typeface="宋体"/>
                <a:ea typeface="宋体"/>
              </a:rPr>
              <a:t>）社会历史的基本问题（</a:t>
            </a:r>
            <a:r>
              <a:rPr kumimoji="0" lang="en-US" altLang="zh-CN" sz="3600" b="1" dirty="0" smtClean="0">
                <a:solidFill>
                  <a:srgbClr val="000000"/>
                </a:solidFill>
                <a:latin typeface="宋体"/>
                <a:ea typeface="宋体"/>
              </a:rPr>
              <a:t>p.102</a:t>
            </a:r>
            <a:r>
              <a:rPr kumimoji="0" lang="zh-CN" altLang="en-US" sz="3600" b="1" dirty="0" smtClean="0">
                <a:solidFill>
                  <a:srgbClr val="000000"/>
                </a:solidFill>
                <a:latin typeface="宋体"/>
                <a:ea typeface="宋体"/>
              </a:rPr>
              <a:t>）</a:t>
            </a:r>
            <a:endParaRPr kumimoji="0" lang="zh-CN" altLang="en-US" sz="3600" b="1" dirty="0">
              <a:solidFill>
                <a:srgbClr val="000000"/>
              </a:solidFill>
              <a:latin typeface="宋体"/>
              <a:ea typeface="宋体"/>
            </a:endParaRPr>
          </a:p>
        </p:txBody>
      </p:sp>
      <p:grpSp>
        <p:nvGrpSpPr>
          <p:cNvPr id="23" name="组合 22"/>
          <p:cNvGrpSpPr/>
          <p:nvPr/>
        </p:nvGrpSpPr>
        <p:grpSpPr>
          <a:xfrm>
            <a:off x="1043608" y="2573807"/>
            <a:ext cx="6868502" cy="4070224"/>
            <a:chOff x="2555776" y="2204864"/>
            <a:chExt cx="3456384" cy="3456384"/>
          </a:xfrm>
          <a:scene3d>
            <a:camera prst="isometricOffAxis1Top">
              <a:rot lat="17411170" lon="18596411" rev="2947935"/>
            </a:camera>
            <a:lightRig rig="threePt" dir="t"/>
          </a:scene3d>
        </p:grpSpPr>
        <p:sp>
          <p:nvSpPr>
            <p:cNvPr id="24" name="椭圆 23"/>
            <p:cNvSpPr/>
            <p:nvPr/>
          </p:nvSpPr>
          <p:spPr>
            <a:xfrm>
              <a:off x="2555776" y="2204864"/>
              <a:ext cx="3456384" cy="3456384"/>
            </a:xfrm>
            <a:prstGeom prst="ellipse">
              <a:avLst/>
            </a:prstGeom>
            <a:solidFill>
              <a:srgbClr val="00A7E2"/>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ysClr val="window" lastClr="FFFFFF"/>
                </a:solidFill>
                <a:latin typeface="Calibri"/>
              </a:endParaRPr>
            </a:p>
          </p:txBody>
        </p:sp>
        <p:sp>
          <p:nvSpPr>
            <p:cNvPr id="27" name="椭圆 26"/>
            <p:cNvSpPr/>
            <p:nvPr/>
          </p:nvSpPr>
          <p:spPr>
            <a:xfrm>
              <a:off x="2652028" y="2302296"/>
              <a:ext cx="3263879" cy="3263879"/>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ysClr val="window" lastClr="FFFFFF"/>
                </a:solidFill>
                <a:latin typeface="Calibri"/>
              </a:endParaRPr>
            </a:p>
          </p:txBody>
        </p:sp>
        <p:sp>
          <p:nvSpPr>
            <p:cNvPr id="32" name="椭圆 31"/>
            <p:cNvSpPr/>
            <p:nvPr/>
          </p:nvSpPr>
          <p:spPr>
            <a:xfrm>
              <a:off x="2927938" y="2577026"/>
              <a:ext cx="2712060" cy="2712060"/>
            </a:xfrm>
            <a:prstGeom prst="ellipse">
              <a:avLst/>
            </a:prstGeom>
            <a:solidFill>
              <a:srgbClr val="00A7E2"/>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ysClr val="window" lastClr="FFFFFF"/>
                </a:solidFill>
                <a:latin typeface="Calibri"/>
              </a:endParaRPr>
            </a:p>
          </p:txBody>
        </p:sp>
        <p:sp>
          <p:nvSpPr>
            <p:cNvPr id="33" name="椭圆 32"/>
            <p:cNvSpPr/>
            <p:nvPr/>
          </p:nvSpPr>
          <p:spPr>
            <a:xfrm>
              <a:off x="3298562" y="2948830"/>
              <a:ext cx="1970812" cy="1970812"/>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ysClr val="window" lastClr="FFFFFF"/>
                </a:solidFill>
                <a:latin typeface="Calibri"/>
              </a:endParaRPr>
            </a:p>
          </p:txBody>
        </p:sp>
        <p:sp>
          <p:nvSpPr>
            <p:cNvPr id="36" name="椭圆 35"/>
            <p:cNvSpPr/>
            <p:nvPr/>
          </p:nvSpPr>
          <p:spPr>
            <a:xfrm>
              <a:off x="3743908" y="3392996"/>
              <a:ext cx="1080120" cy="1080120"/>
            </a:xfrm>
            <a:prstGeom prst="ellipse">
              <a:avLst/>
            </a:prstGeom>
            <a:solidFill>
              <a:sysClr val="window" lastClr="FFFFFF"/>
            </a:solidFill>
            <a:ln w="25400" cap="flat" cmpd="sng" algn="ctr">
              <a:solidFill>
                <a:srgbClr val="00A7E2"/>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ysClr val="window" lastClr="FFFFFF"/>
                </a:solidFill>
                <a:latin typeface="Calibri"/>
              </a:endParaRPr>
            </a:p>
          </p:txBody>
        </p:sp>
        <p:sp>
          <p:nvSpPr>
            <p:cNvPr id="37" name="椭圆 36"/>
            <p:cNvSpPr/>
            <p:nvPr/>
          </p:nvSpPr>
          <p:spPr>
            <a:xfrm>
              <a:off x="3851672" y="3500760"/>
              <a:ext cx="864592" cy="864592"/>
            </a:xfrm>
            <a:prstGeom prst="ellipse">
              <a:avLst/>
            </a:prstGeom>
            <a:solidFill>
              <a:srgbClr val="00A7E2"/>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ysClr val="window" lastClr="FFFFFF"/>
                </a:solidFill>
                <a:latin typeface="Calibri"/>
              </a:endParaRPr>
            </a:p>
          </p:txBody>
        </p:sp>
      </p:grpSp>
      <p:sp>
        <p:nvSpPr>
          <p:cNvPr id="38" name="等腰三角形 37"/>
          <p:cNvSpPr/>
          <p:nvPr/>
        </p:nvSpPr>
        <p:spPr>
          <a:xfrm flipV="1">
            <a:off x="3511728" y="3739976"/>
            <a:ext cx="1932259" cy="896562"/>
          </a:xfrm>
          <a:prstGeom prst="triangle">
            <a:avLst/>
          </a:prstGeom>
          <a:gradFill flip="none" rotWithShape="1">
            <a:gsLst>
              <a:gs pos="0">
                <a:srgbClr val="00A7E2">
                  <a:shade val="30000"/>
                  <a:satMod val="115000"/>
                </a:srgbClr>
              </a:gs>
              <a:gs pos="50000">
                <a:srgbClr val="00A7E2">
                  <a:shade val="67500"/>
                  <a:satMod val="115000"/>
                </a:srgbClr>
              </a:gs>
              <a:gs pos="100000">
                <a:srgbClr val="00A7E2">
                  <a:shade val="100000"/>
                  <a:satMod val="115000"/>
                </a:srgbClr>
              </a:gs>
            </a:gsLst>
            <a:lin ang="54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ysClr val="window" lastClr="FFFFFF"/>
              </a:solidFill>
              <a:latin typeface="Calibri"/>
            </a:endParaRPr>
          </a:p>
        </p:txBody>
      </p:sp>
      <p:sp>
        <p:nvSpPr>
          <p:cNvPr id="39" name="矩形 14"/>
          <p:cNvSpPr/>
          <p:nvPr/>
        </p:nvSpPr>
        <p:spPr>
          <a:xfrm>
            <a:off x="3527318" y="3577735"/>
            <a:ext cx="1932259" cy="162241"/>
          </a:xfrm>
          <a:custGeom>
            <a:avLst/>
            <a:gdLst>
              <a:gd name="connsiteX0" fmla="*/ 0 w 1640851"/>
              <a:gd name="connsiteY0" fmla="*/ 0 h 149806"/>
              <a:gd name="connsiteX1" fmla="*/ 1640851 w 1640851"/>
              <a:gd name="connsiteY1" fmla="*/ 0 h 149806"/>
              <a:gd name="connsiteX2" fmla="*/ 1640851 w 1640851"/>
              <a:gd name="connsiteY2" fmla="*/ 149806 h 149806"/>
              <a:gd name="connsiteX3" fmla="*/ 0 w 1640851"/>
              <a:gd name="connsiteY3" fmla="*/ 149806 h 149806"/>
              <a:gd name="connsiteX4" fmla="*/ 0 w 1640851"/>
              <a:gd name="connsiteY4" fmla="*/ 0 h 149806"/>
              <a:gd name="connsiteX0" fmla="*/ 144379 w 1640851"/>
              <a:gd name="connsiteY0" fmla="*/ 12032 h 149806"/>
              <a:gd name="connsiteX1" fmla="*/ 1640851 w 1640851"/>
              <a:gd name="connsiteY1" fmla="*/ 0 h 149806"/>
              <a:gd name="connsiteX2" fmla="*/ 1640851 w 1640851"/>
              <a:gd name="connsiteY2" fmla="*/ 149806 h 149806"/>
              <a:gd name="connsiteX3" fmla="*/ 0 w 1640851"/>
              <a:gd name="connsiteY3" fmla="*/ 149806 h 149806"/>
              <a:gd name="connsiteX4" fmla="*/ 144379 w 1640851"/>
              <a:gd name="connsiteY4" fmla="*/ 12032 h 149806"/>
              <a:gd name="connsiteX0" fmla="*/ 144379 w 1640851"/>
              <a:gd name="connsiteY0" fmla="*/ 24064 h 161838"/>
              <a:gd name="connsiteX1" fmla="*/ 1508504 w 1640851"/>
              <a:gd name="connsiteY1" fmla="*/ 0 h 161838"/>
              <a:gd name="connsiteX2" fmla="*/ 1640851 w 1640851"/>
              <a:gd name="connsiteY2" fmla="*/ 161838 h 161838"/>
              <a:gd name="connsiteX3" fmla="*/ 0 w 1640851"/>
              <a:gd name="connsiteY3" fmla="*/ 161838 h 161838"/>
              <a:gd name="connsiteX4" fmla="*/ 144379 w 1640851"/>
              <a:gd name="connsiteY4" fmla="*/ 24064 h 161838"/>
              <a:gd name="connsiteX0" fmla="*/ 144379 w 1640851"/>
              <a:gd name="connsiteY0" fmla="*/ 0 h 137774"/>
              <a:gd name="connsiteX1" fmla="*/ 1544599 w 1640851"/>
              <a:gd name="connsiteY1" fmla="*/ 0 h 137774"/>
              <a:gd name="connsiteX2" fmla="*/ 1640851 w 1640851"/>
              <a:gd name="connsiteY2" fmla="*/ 137774 h 137774"/>
              <a:gd name="connsiteX3" fmla="*/ 0 w 1640851"/>
              <a:gd name="connsiteY3" fmla="*/ 137774 h 137774"/>
              <a:gd name="connsiteX4" fmla="*/ 144379 w 1640851"/>
              <a:gd name="connsiteY4" fmla="*/ 0 h 137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851" h="137774">
                <a:moveTo>
                  <a:pt x="144379" y="0"/>
                </a:moveTo>
                <a:lnTo>
                  <a:pt x="1544599" y="0"/>
                </a:lnTo>
                <a:lnTo>
                  <a:pt x="1640851" y="137774"/>
                </a:lnTo>
                <a:lnTo>
                  <a:pt x="0" y="137774"/>
                </a:lnTo>
                <a:lnTo>
                  <a:pt x="144379" y="0"/>
                </a:lnTo>
                <a:close/>
              </a:path>
            </a:pathLst>
          </a:custGeom>
          <a:gradFill flip="none" rotWithShape="1">
            <a:gsLst>
              <a:gs pos="0">
                <a:srgbClr val="3F5719">
                  <a:shade val="30000"/>
                  <a:satMod val="115000"/>
                </a:srgbClr>
              </a:gs>
              <a:gs pos="50000">
                <a:srgbClr val="3F5719">
                  <a:shade val="67500"/>
                  <a:satMod val="115000"/>
                </a:srgbClr>
              </a:gs>
              <a:gs pos="100000">
                <a:srgbClr val="3F5719">
                  <a:shade val="100000"/>
                  <a:satMod val="115000"/>
                </a:srgbClr>
              </a:gs>
            </a:gsLst>
            <a:lin ang="54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ysClr val="window" lastClr="FFFFFF"/>
              </a:solidFill>
              <a:latin typeface="Calibri"/>
            </a:endParaRPr>
          </a:p>
        </p:txBody>
      </p:sp>
      <p:sp>
        <p:nvSpPr>
          <p:cNvPr id="40" name="矩形 15"/>
          <p:cNvSpPr/>
          <p:nvPr/>
        </p:nvSpPr>
        <p:spPr>
          <a:xfrm>
            <a:off x="2670097" y="3038121"/>
            <a:ext cx="3605486" cy="575485"/>
          </a:xfrm>
          <a:custGeom>
            <a:avLst/>
            <a:gdLst/>
            <a:ahLst/>
            <a:cxnLst/>
            <a:rect l="l" t="t" r="r" b="b"/>
            <a:pathLst>
              <a:path w="3061735" h="937284">
                <a:moveTo>
                  <a:pt x="0" y="0"/>
                </a:moveTo>
                <a:lnTo>
                  <a:pt x="3061735" y="0"/>
                </a:lnTo>
                <a:lnTo>
                  <a:pt x="2493758" y="937284"/>
                </a:lnTo>
                <a:lnTo>
                  <a:pt x="567977" y="937284"/>
                </a:lnTo>
                <a:close/>
              </a:path>
            </a:pathLst>
          </a:custGeom>
          <a:solidFill>
            <a:srgbClr val="FFC00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ysClr val="window" lastClr="FFFFFF"/>
              </a:solidFill>
              <a:latin typeface="Calibri"/>
            </a:endParaRPr>
          </a:p>
        </p:txBody>
      </p:sp>
      <p:sp>
        <p:nvSpPr>
          <p:cNvPr id="41" name="矩形 14"/>
          <p:cNvSpPr/>
          <p:nvPr/>
        </p:nvSpPr>
        <p:spPr>
          <a:xfrm>
            <a:off x="2670097" y="2875880"/>
            <a:ext cx="3605486" cy="162241"/>
          </a:xfrm>
          <a:custGeom>
            <a:avLst/>
            <a:gdLst>
              <a:gd name="connsiteX0" fmla="*/ 0 w 1640851"/>
              <a:gd name="connsiteY0" fmla="*/ 0 h 149806"/>
              <a:gd name="connsiteX1" fmla="*/ 1640851 w 1640851"/>
              <a:gd name="connsiteY1" fmla="*/ 0 h 149806"/>
              <a:gd name="connsiteX2" fmla="*/ 1640851 w 1640851"/>
              <a:gd name="connsiteY2" fmla="*/ 149806 h 149806"/>
              <a:gd name="connsiteX3" fmla="*/ 0 w 1640851"/>
              <a:gd name="connsiteY3" fmla="*/ 149806 h 149806"/>
              <a:gd name="connsiteX4" fmla="*/ 0 w 1640851"/>
              <a:gd name="connsiteY4" fmla="*/ 0 h 149806"/>
              <a:gd name="connsiteX0" fmla="*/ 144379 w 1640851"/>
              <a:gd name="connsiteY0" fmla="*/ 12032 h 149806"/>
              <a:gd name="connsiteX1" fmla="*/ 1640851 w 1640851"/>
              <a:gd name="connsiteY1" fmla="*/ 0 h 149806"/>
              <a:gd name="connsiteX2" fmla="*/ 1640851 w 1640851"/>
              <a:gd name="connsiteY2" fmla="*/ 149806 h 149806"/>
              <a:gd name="connsiteX3" fmla="*/ 0 w 1640851"/>
              <a:gd name="connsiteY3" fmla="*/ 149806 h 149806"/>
              <a:gd name="connsiteX4" fmla="*/ 144379 w 1640851"/>
              <a:gd name="connsiteY4" fmla="*/ 12032 h 149806"/>
              <a:gd name="connsiteX0" fmla="*/ 144379 w 1640851"/>
              <a:gd name="connsiteY0" fmla="*/ 24064 h 161838"/>
              <a:gd name="connsiteX1" fmla="*/ 1508504 w 1640851"/>
              <a:gd name="connsiteY1" fmla="*/ 0 h 161838"/>
              <a:gd name="connsiteX2" fmla="*/ 1640851 w 1640851"/>
              <a:gd name="connsiteY2" fmla="*/ 161838 h 161838"/>
              <a:gd name="connsiteX3" fmla="*/ 0 w 1640851"/>
              <a:gd name="connsiteY3" fmla="*/ 161838 h 161838"/>
              <a:gd name="connsiteX4" fmla="*/ 144379 w 1640851"/>
              <a:gd name="connsiteY4" fmla="*/ 24064 h 161838"/>
              <a:gd name="connsiteX0" fmla="*/ 144379 w 1640851"/>
              <a:gd name="connsiteY0" fmla="*/ 0 h 137774"/>
              <a:gd name="connsiteX1" fmla="*/ 1544599 w 1640851"/>
              <a:gd name="connsiteY1" fmla="*/ 0 h 137774"/>
              <a:gd name="connsiteX2" fmla="*/ 1640851 w 1640851"/>
              <a:gd name="connsiteY2" fmla="*/ 137774 h 137774"/>
              <a:gd name="connsiteX3" fmla="*/ 0 w 1640851"/>
              <a:gd name="connsiteY3" fmla="*/ 137774 h 137774"/>
              <a:gd name="connsiteX4" fmla="*/ 144379 w 1640851"/>
              <a:gd name="connsiteY4" fmla="*/ 0 h 137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851" h="137774">
                <a:moveTo>
                  <a:pt x="144379" y="0"/>
                </a:moveTo>
                <a:lnTo>
                  <a:pt x="1544599" y="0"/>
                </a:lnTo>
                <a:lnTo>
                  <a:pt x="1640851" y="137774"/>
                </a:lnTo>
                <a:lnTo>
                  <a:pt x="0" y="137774"/>
                </a:lnTo>
                <a:lnTo>
                  <a:pt x="144379" y="0"/>
                </a:lnTo>
                <a:close/>
              </a:path>
            </a:pathLst>
          </a:custGeom>
          <a:gradFill flip="none" rotWithShape="1">
            <a:gsLst>
              <a:gs pos="0">
                <a:srgbClr val="B08600">
                  <a:shade val="30000"/>
                  <a:satMod val="115000"/>
                </a:srgbClr>
              </a:gs>
              <a:gs pos="50000">
                <a:srgbClr val="B08600">
                  <a:shade val="67500"/>
                  <a:satMod val="115000"/>
                </a:srgbClr>
              </a:gs>
              <a:gs pos="100000">
                <a:srgbClr val="B08600">
                  <a:shade val="100000"/>
                  <a:satMod val="115000"/>
                </a:srgbClr>
              </a:gs>
            </a:gsLst>
            <a:lin ang="54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ysClr val="window" lastClr="FFFFFF"/>
              </a:solidFill>
              <a:latin typeface="Calibri"/>
            </a:endParaRPr>
          </a:p>
        </p:txBody>
      </p:sp>
      <p:sp>
        <p:nvSpPr>
          <p:cNvPr id="43" name="TextBox 42"/>
          <p:cNvSpPr txBox="1"/>
          <p:nvPr/>
        </p:nvSpPr>
        <p:spPr>
          <a:xfrm>
            <a:off x="288032" y="5805264"/>
            <a:ext cx="2736304" cy="400110"/>
          </a:xfrm>
          <a:prstGeom prst="rect">
            <a:avLst/>
          </a:prstGeom>
          <a:noFill/>
        </p:spPr>
        <p:txBody>
          <a:bodyPr wrap="square" rtlCol="0">
            <a:spAutoFit/>
          </a:bodyPr>
          <a:lstStyle/>
          <a:p>
            <a:r>
              <a:rPr lang="zh-CN" altLang="en-US" sz="2000" kern="0" dirty="0">
                <a:solidFill>
                  <a:srgbClr val="000000"/>
                </a:solidFill>
                <a:effectLst>
                  <a:outerShdw blurRad="38100" dist="38100" dir="2700000" algn="tl">
                    <a:srgbClr val="C0C0C0"/>
                  </a:outerShdw>
                </a:effectLst>
                <a:latin typeface="楷体_GB2312" pitchFamily="49" charset="-122"/>
                <a:ea typeface="楷体_GB2312" pitchFamily="49" charset="-122"/>
              </a:rPr>
              <a:t>两种根本对立的历史观</a:t>
            </a:r>
          </a:p>
        </p:txBody>
      </p:sp>
      <p:sp>
        <p:nvSpPr>
          <p:cNvPr id="44" name="左大括号 43"/>
          <p:cNvSpPr/>
          <p:nvPr/>
        </p:nvSpPr>
        <p:spPr bwMode="auto">
          <a:xfrm>
            <a:off x="3086121" y="5373216"/>
            <a:ext cx="45719" cy="1296144"/>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5" name="矩形 44"/>
          <p:cNvSpPr/>
          <p:nvPr/>
        </p:nvSpPr>
        <p:spPr>
          <a:xfrm>
            <a:off x="2952328" y="5333146"/>
            <a:ext cx="5940152" cy="400110"/>
          </a:xfrm>
          <a:prstGeom prst="rect">
            <a:avLst/>
          </a:prstGeom>
        </p:spPr>
        <p:txBody>
          <a:bodyPr wrap="square">
            <a:spAutoFit/>
          </a:bodyPr>
          <a:lstStyle/>
          <a:p>
            <a:pPr algn="r"/>
            <a:r>
              <a:rPr lang="zh-CN" altLang="zh-CN" sz="2000" dirty="0"/>
              <a:t>唯物史观（历史唯物主义</a:t>
            </a:r>
            <a:r>
              <a:rPr lang="zh-CN" altLang="zh-CN" sz="2000" dirty="0" smtClean="0"/>
              <a:t>）</a:t>
            </a:r>
            <a:r>
              <a:rPr lang="en-US" altLang="zh-CN" sz="2000" dirty="0" smtClean="0"/>
              <a:t>:</a:t>
            </a:r>
            <a:r>
              <a:rPr lang="zh-CN" altLang="zh-CN" sz="2000" dirty="0" smtClean="0"/>
              <a:t>社会存在</a:t>
            </a:r>
            <a:r>
              <a:rPr lang="zh-CN" altLang="zh-CN" sz="2000" dirty="0"/>
              <a:t>决定社会意识</a:t>
            </a:r>
          </a:p>
        </p:txBody>
      </p:sp>
      <p:sp>
        <p:nvSpPr>
          <p:cNvPr id="46" name="矩形 45"/>
          <p:cNvSpPr/>
          <p:nvPr/>
        </p:nvSpPr>
        <p:spPr>
          <a:xfrm>
            <a:off x="2952328" y="6269250"/>
            <a:ext cx="5940151" cy="400110"/>
          </a:xfrm>
          <a:prstGeom prst="rect">
            <a:avLst/>
          </a:prstGeom>
        </p:spPr>
        <p:txBody>
          <a:bodyPr wrap="square">
            <a:spAutoFit/>
          </a:bodyPr>
          <a:lstStyle/>
          <a:p>
            <a:pPr algn="r"/>
            <a:r>
              <a:rPr lang="zh-CN" altLang="zh-CN" dirty="0"/>
              <a:t> </a:t>
            </a:r>
            <a:r>
              <a:rPr lang="zh-CN" altLang="zh-CN" sz="2000" dirty="0"/>
              <a:t>唯心史观（历史唯心主义</a:t>
            </a:r>
            <a:r>
              <a:rPr lang="zh-CN" altLang="zh-CN" sz="2000" dirty="0" smtClean="0"/>
              <a:t>）</a:t>
            </a:r>
            <a:r>
              <a:rPr lang="en-US" altLang="zh-CN" sz="2000" dirty="0" smtClean="0"/>
              <a:t>:</a:t>
            </a:r>
            <a:r>
              <a:rPr lang="zh-CN" altLang="zh-CN" sz="2000" dirty="0" smtClean="0"/>
              <a:t>社会意识</a:t>
            </a:r>
            <a:r>
              <a:rPr lang="zh-CN" altLang="zh-CN" sz="2000" dirty="0"/>
              <a:t>决定社会存在</a:t>
            </a:r>
            <a:endParaRPr lang="zh-CN" altLang="en-US" sz="2000" dirty="0"/>
          </a:p>
        </p:txBody>
      </p:sp>
      <p:sp>
        <p:nvSpPr>
          <p:cNvPr id="3" name="矩形 2"/>
          <p:cNvSpPr/>
          <p:nvPr/>
        </p:nvSpPr>
        <p:spPr>
          <a:xfrm>
            <a:off x="323528" y="2132856"/>
            <a:ext cx="8568952" cy="461665"/>
          </a:xfrm>
          <a:prstGeom prst="rect">
            <a:avLst/>
          </a:prstGeom>
          <a:ln w="19050">
            <a:solidFill>
              <a:schemeClr val="accent1"/>
            </a:solidFill>
          </a:ln>
        </p:spPr>
        <p:txBody>
          <a:bodyPr wrap="square">
            <a:spAutoFit/>
          </a:bodyPr>
          <a:lstStyle/>
          <a:p>
            <a:pPr lvl="0" algn="ctr" fontAlgn="base">
              <a:spcBef>
                <a:spcPct val="50000"/>
              </a:spcBef>
              <a:spcAft>
                <a:spcPct val="0"/>
              </a:spcAft>
              <a:defRPr/>
            </a:pPr>
            <a:r>
              <a:rPr lang="zh-CN" altLang="en-US" sz="2400" kern="0" dirty="0">
                <a:solidFill>
                  <a:srgbClr val="000000"/>
                </a:solidFill>
                <a:effectLst>
                  <a:outerShdw blurRad="38100" dist="38100" dir="2700000" algn="tl">
                    <a:srgbClr val="C0C0C0"/>
                  </a:outerShdw>
                </a:effectLst>
                <a:latin typeface="楷体_GB2312" pitchFamily="49" charset="-122"/>
                <a:ea typeface="楷体_GB2312" pitchFamily="49" charset="-122"/>
              </a:rPr>
              <a:t>社会存在与社会意识的关系问题，是社会历史观的基本问题</a:t>
            </a:r>
          </a:p>
        </p:txBody>
      </p:sp>
      <p:graphicFrame>
        <p:nvGraphicFramePr>
          <p:cNvPr id="6" name="表格 5"/>
          <p:cNvGraphicFramePr>
            <a:graphicFrameLocks noGrp="1"/>
          </p:cNvGraphicFramePr>
          <p:nvPr>
            <p:extLst>
              <p:ext uri="{D42A27DB-BD31-4B8C-83A1-F6EECF244321}">
                <p14:modId xmlns:p14="http://schemas.microsoft.com/office/powerpoint/2010/main" val="291489755"/>
              </p:ext>
            </p:extLst>
          </p:nvPr>
        </p:nvGraphicFramePr>
        <p:xfrm>
          <a:off x="323528" y="5244892"/>
          <a:ext cx="8571090" cy="1512168"/>
        </p:xfrm>
        <a:graphic>
          <a:graphicData uri="http://schemas.openxmlformats.org/drawingml/2006/table">
            <a:tbl>
              <a:tblPr/>
              <a:tblGrid>
                <a:gridCol w="8571090"/>
              </a:tblGrid>
              <a:tr h="1512168">
                <a:tc>
                  <a:txBody>
                    <a:bodyPr/>
                    <a:lstStyle/>
                    <a:p>
                      <a:endParaRPr lang="zh-CN" altLang="en-US" dirty="0">
                        <a:solidFill>
                          <a:srgbClr val="00B0F0"/>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cxnSp>
        <p:nvCxnSpPr>
          <p:cNvPr id="4" name="直接箭头连接符 3"/>
          <p:cNvCxnSpPr/>
          <p:nvPr/>
        </p:nvCxnSpPr>
        <p:spPr bwMode="auto">
          <a:xfrm flipH="1">
            <a:off x="1656184" y="2573807"/>
            <a:ext cx="1194441" cy="3282751"/>
          </a:xfrm>
          <a:prstGeom prst="straightConnector1">
            <a:avLst/>
          </a:prstGeom>
          <a:solidFill>
            <a:schemeClr val="accent1"/>
          </a:solidFill>
          <a:ln w="1905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15824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99592" y="1054477"/>
            <a:ext cx="824440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fontAlgn="base" hangingPunct="1">
              <a:spcBef>
                <a:spcPct val="50000"/>
              </a:spcBef>
              <a:spcAft>
                <a:spcPct val="0"/>
              </a:spcAft>
              <a:buClrTx/>
              <a:buSzTx/>
              <a:buFont typeface="Wingdings" pitchFamily="2" charset="2"/>
              <a:buNone/>
            </a:pPr>
            <a:r>
              <a:rPr kumimoji="0" lang="zh-CN" altLang="en-US" sz="3600" b="1" dirty="0" smtClean="0">
                <a:solidFill>
                  <a:srgbClr val="000000"/>
                </a:solidFill>
                <a:latin typeface="宋体"/>
                <a:ea typeface="宋体"/>
              </a:rPr>
              <a:t>（</a:t>
            </a:r>
            <a:r>
              <a:rPr kumimoji="0" lang="en-US" altLang="zh-CN" sz="3600" b="1" dirty="0" smtClean="0">
                <a:solidFill>
                  <a:srgbClr val="000000"/>
                </a:solidFill>
                <a:latin typeface="宋体"/>
                <a:ea typeface="宋体"/>
              </a:rPr>
              <a:t>2</a:t>
            </a:r>
            <a:r>
              <a:rPr kumimoji="0" lang="zh-CN" altLang="en-US" sz="3600" b="1" dirty="0" smtClean="0">
                <a:solidFill>
                  <a:srgbClr val="000000"/>
                </a:solidFill>
                <a:latin typeface="宋体"/>
                <a:ea typeface="宋体"/>
              </a:rPr>
              <a:t>）社会存在与社会意识及其关系</a:t>
            </a:r>
            <a:endParaRPr kumimoji="0" lang="zh-CN" altLang="en-US" sz="3600" b="1" dirty="0">
              <a:solidFill>
                <a:srgbClr val="000000"/>
              </a:solidFill>
              <a:latin typeface="宋体"/>
              <a:ea typeface="宋体"/>
            </a:endParaRPr>
          </a:p>
        </p:txBody>
      </p:sp>
      <p:grpSp>
        <p:nvGrpSpPr>
          <p:cNvPr id="31" name="Group 9"/>
          <p:cNvGrpSpPr>
            <a:grpSpLocks/>
          </p:cNvGrpSpPr>
          <p:nvPr/>
        </p:nvGrpSpPr>
        <p:grpSpPr bwMode="auto">
          <a:xfrm>
            <a:off x="467544" y="2458116"/>
            <a:ext cx="8204647" cy="1258916"/>
            <a:chOff x="816" y="2304"/>
            <a:chExt cx="1440" cy="448"/>
          </a:xfrm>
        </p:grpSpPr>
        <p:sp>
          <p:nvSpPr>
            <p:cNvPr id="32" name="Freeform 10"/>
            <p:cNvSpPr>
              <a:spLocks/>
            </p:cNvSpPr>
            <p:nvPr/>
          </p:nvSpPr>
          <p:spPr bwMode="gray">
            <a:xfrm>
              <a:off x="901" y="2562"/>
              <a:ext cx="1270" cy="190"/>
            </a:xfrm>
            <a:custGeom>
              <a:avLst/>
              <a:gdLst>
                <a:gd name="T0" fmla="*/ 55142 w 1120"/>
                <a:gd name="T1" fmla="*/ 2 h 252"/>
                <a:gd name="T2" fmla="*/ 54897 w 1120"/>
                <a:gd name="T3" fmla="*/ 2 h 252"/>
                <a:gd name="T4" fmla="*/ 54101 w 1120"/>
                <a:gd name="T5" fmla="*/ 2 h 252"/>
                <a:gd name="T6" fmla="*/ 52878 w 1120"/>
                <a:gd name="T7" fmla="*/ 2 h 252"/>
                <a:gd name="T8" fmla="*/ 51120 w 1120"/>
                <a:gd name="T9" fmla="*/ 2 h 252"/>
                <a:gd name="T10" fmla="*/ 48855 w 1120"/>
                <a:gd name="T11" fmla="*/ 2 h 252"/>
                <a:gd name="T12" fmla="*/ 46210 w 1120"/>
                <a:gd name="T13" fmla="*/ 2 h 252"/>
                <a:gd name="T14" fmla="*/ 43122 w 1120"/>
                <a:gd name="T15" fmla="*/ 2 h 252"/>
                <a:gd name="T16" fmla="*/ 39647 w 1120"/>
                <a:gd name="T17" fmla="*/ 2 h 252"/>
                <a:gd name="T18" fmla="*/ 35956 w 1120"/>
                <a:gd name="T19" fmla="*/ 2 h 252"/>
                <a:gd name="T20" fmla="*/ 31799 w 1120"/>
                <a:gd name="T21" fmla="*/ 2 h 252"/>
                <a:gd name="T22" fmla="*/ 27315 w 1120"/>
                <a:gd name="T23" fmla="*/ 2 h 252"/>
                <a:gd name="T24" fmla="*/ 22911 w 1120"/>
                <a:gd name="T25" fmla="*/ 2 h 252"/>
                <a:gd name="T26" fmla="*/ 18862 w 1120"/>
                <a:gd name="T27" fmla="*/ 2 h 252"/>
                <a:gd name="T28" fmla="*/ 15142 w 1120"/>
                <a:gd name="T29" fmla="*/ 2 h 252"/>
                <a:gd name="T30" fmla="*/ 11713 w 1120"/>
                <a:gd name="T31" fmla="*/ 2 h 252"/>
                <a:gd name="T32" fmla="*/ 8798 w 1120"/>
                <a:gd name="T33" fmla="*/ 2 h 252"/>
                <a:gd name="T34" fmla="*/ 6245 w 1120"/>
                <a:gd name="T35" fmla="*/ 2 h 252"/>
                <a:gd name="T36" fmla="*/ 3995 w 1120"/>
                <a:gd name="T37" fmla="*/ 2 h 252"/>
                <a:gd name="T38" fmla="*/ 2285 w 1120"/>
                <a:gd name="T39" fmla="*/ 2 h 252"/>
                <a:gd name="T40" fmla="*/ 951 w 1120"/>
                <a:gd name="T41" fmla="*/ 2 h 252"/>
                <a:gd name="T42" fmla="*/ 271 w 1120"/>
                <a:gd name="T43" fmla="*/ 2 h 252"/>
                <a:gd name="T44" fmla="*/ 0 w 1120"/>
                <a:gd name="T45" fmla="*/ 2 h 252"/>
                <a:gd name="T46" fmla="*/ 0 w 1120"/>
                <a:gd name="T47" fmla="*/ 2 h 252"/>
                <a:gd name="T48" fmla="*/ 27543 w 1120"/>
                <a:gd name="T49" fmla="*/ 0 h 252"/>
                <a:gd name="T50" fmla="*/ 55142 w 1120"/>
                <a:gd name="T51" fmla="*/ 2 h 252"/>
                <a:gd name="T52" fmla="*/ 55142 w 1120"/>
                <a:gd name="T53" fmla="*/ 2 h 252"/>
                <a:gd name="T54" fmla="*/ 55142 w 1120"/>
                <a:gd name="T55" fmla="*/ 2 h 25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20"/>
                <a:gd name="T85" fmla="*/ 0 h 252"/>
                <a:gd name="T86" fmla="*/ 1120 w 1120"/>
                <a:gd name="T87" fmla="*/ 252 h 25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algn="ctr" fontAlgn="base">
                <a:spcBef>
                  <a:spcPct val="0"/>
                </a:spcBef>
                <a:spcAft>
                  <a:spcPct val="0"/>
                </a:spcAft>
              </a:pPr>
              <a:endParaRPr lang="zh-CN" altLang="en-US" b="1" smtClean="0">
                <a:solidFill>
                  <a:srgbClr val="000000"/>
                </a:solidFill>
                <a:latin typeface="Arial" charset="0"/>
              </a:endParaRPr>
            </a:p>
          </p:txBody>
        </p:sp>
        <p:sp>
          <p:nvSpPr>
            <p:cNvPr id="33" name="Rectangle 11"/>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fontAlgn="base">
                <a:spcBef>
                  <a:spcPct val="0"/>
                </a:spcBef>
                <a:spcAft>
                  <a:spcPct val="0"/>
                </a:spcAft>
                <a:defRPr/>
              </a:pPr>
              <a:endParaRPr lang="zh-CN" altLang="zh-CN" sz="2800" b="1">
                <a:solidFill>
                  <a:srgbClr val="000000"/>
                </a:solidFill>
                <a:effectLst>
                  <a:outerShdw blurRad="38100" dist="38100" dir="2700000" algn="tl">
                    <a:srgbClr val="000000"/>
                  </a:outerShdw>
                </a:effectLst>
                <a:latin typeface="Arial" charset="0"/>
              </a:endParaRPr>
            </a:p>
          </p:txBody>
        </p:sp>
      </p:grpSp>
      <p:sp>
        <p:nvSpPr>
          <p:cNvPr id="34" name="Text Box 2"/>
          <p:cNvSpPr txBox="1">
            <a:spLocks noChangeArrowheads="1"/>
          </p:cNvSpPr>
          <p:nvPr/>
        </p:nvSpPr>
        <p:spPr bwMode="auto">
          <a:xfrm>
            <a:off x="467546" y="2600991"/>
            <a:ext cx="6769100" cy="755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85750" indent="-285750"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fontAlgn="base" hangingPunct="1">
              <a:lnSpc>
                <a:spcPct val="125000"/>
              </a:lnSpc>
              <a:spcBef>
                <a:spcPct val="0"/>
              </a:spcBef>
              <a:spcAft>
                <a:spcPct val="0"/>
              </a:spcAft>
              <a:buClr>
                <a:srgbClr val="00FF99"/>
              </a:buClr>
              <a:buFont typeface="Wingdings" pitchFamily="2" charset="2"/>
              <a:buChar char="p"/>
            </a:pPr>
            <a:r>
              <a:rPr lang="zh-CN" altLang="en-US" sz="4000" b="1" dirty="0" smtClean="0">
                <a:solidFill>
                  <a:srgbClr val="000000"/>
                </a:solidFill>
                <a:latin typeface="楷体_GB2312" pitchFamily="49" charset="-122"/>
                <a:ea typeface="楷体_GB2312" pitchFamily="49" charset="-122"/>
              </a:rPr>
              <a:t> </a:t>
            </a:r>
            <a:r>
              <a:rPr lang="zh-CN" altLang="en-US" sz="3600" b="1" dirty="0" smtClean="0">
                <a:solidFill>
                  <a:srgbClr val="000000"/>
                </a:solidFill>
                <a:latin typeface="宋体"/>
                <a:ea typeface="宋体"/>
              </a:rPr>
              <a:t>①</a:t>
            </a:r>
            <a:r>
              <a:rPr lang="zh-CN" altLang="en-US" sz="3600" b="1" dirty="0" smtClean="0">
                <a:solidFill>
                  <a:srgbClr val="000000"/>
                </a:solidFill>
                <a:latin typeface="楷体_GB2312" pitchFamily="49" charset="-122"/>
                <a:ea typeface="楷体_GB2312" pitchFamily="49" charset="-122"/>
              </a:rPr>
              <a:t>社会存在</a:t>
            </a:r>
          </a:p>
        </p:txBody>
      </p:sp>
      <p:grpSp>
        <p:nvGrpSpPr>
          <p:cNvPr id="35" name="Group 9"/>
          <p:cNvGrpSpPr>
            <a:grpSpLocks/>
          </p:cNvGrpSpPr>
          <p:nvPr/>
        </p:nvGrpSpPr>
        <p:grpSpPr bwMode="auto">
          <a:xfrm>
            <a:off x="467545" y="3896884"/>
            <a:ext cx="8204646" cy="1260308"/>
            <a:chOff x="816" y="2304"/>
            <a:chExt cx="1440" cy="448"/>
          </a:xfrm>
        </p:grpSpPr>
        <p:sp>
          <p:nvSpPr>
            <p:cNvPr id="36" name="Freeform 10"/>
            <p:cNvSpPr>
              <a:spLocks/>
            </p:cNvSpPr>
            <p:nvPr/>
          </p:nvSpPr>
          <p:spPr bwMode="gray">
            <a:xfrm>
              <a:off x="901" y="2562"/>
              <a:ext cx="1270" cy="190"/>
            </a:xfrm>
            <a:custGeom>
              <a:avLst/>
              <a:gdLst>
                <a:gd name="T0" fmla="*/ 55142 w 1120"/>
                <a:gd name="T1" fmla="*/ 2 h 252"/>
                <a:gd name="T2" fmla="*/ 54897 w 1120"/>
                <a:gd name="T3" fmla="*/ 2 h 252"/>
                <a:gd name="T4" fmla="*/ 54101 w 1120"/>
                <a:gd name="T5" fmla="*/ 2 h 252"/>
                <a:gd name="T6" fmla="*/ 52878 w 1120"/>
                <a:gd name="T7" fmla="*/ 2 h 252"/>
                <a:gd name="T8" fmla="*/ 51120 w 1120"/>
                <a:gd name="T9" fmla="*/ 2 h 252"/>
                <a:gd name="T10" fmla="*/ 48855 w 1120"/>
                <a:gd name="T11" fmla="*/ 2 h 252"/>
                <a:gd name="T12" fmla="*/ 46210 w 1120"/>
                <a:gd name="T13" fmla="*/ 2 h 252"/>
                <a:gd name="T14" fmla="*/ 43122 w 1120"/>
                <a:gd name="T15" fmla="*/ 2 h 252"/>
                <a:gd name="T16" fmla="*/ 39647 w 1120"/>
                <a:gd name="T17" fmla="*/ 2 h 252"/>
                <a:gd name="T18" fmla="*/ 35956 w 1120"/>
                <a:gd name="T19" fmla="*/ 2 h 252"/>
                <a:gd name="T20" fmla="*/ 31799 w 1120"/>
                <a:gd name="T21" fmla="*/ 2 h 252"/>
                <a:gd name="T22" fmla="*/ 27315 w 1120"/>
                <a:gd name="T23" fmla="*/ 2 h 252"/>
                <a:gd name="T24" fmla="*/ 22911 w 1120"/>
                <a:gd name="T25" fmla="*/ 2 h 252"/>
                <a:gd name="T26" fmla="*/ 18862 w 1120"/>
                <a:gd name="T27" fmla="*/ 2 h 252"/>
                <a:gd name="T28" fmla="*/ 15142 w 1120"/>
                <a:gd name="T29" fmla="*/ 2 h 252"/>
                <a:gd name="T30" fmla="*/ 11713 w 1120"/>
                <a:gd name="T31" fmla="*/ 2 h 252"/>
                <a:gd name="T32" fmla="*/ 8798 w 1120"/>
                <a:gd name="T33" fmla="*/ 2 h 252"/>
                <a:gd name="T34" fmla="*/ 6245 w 1120"/>
                <a:gd name="T35" fmla="*/ 2 h 252"/>
                <a:gd name="T36" fmla="*/ 3995 w 1120"/>
                <a:gd name="T37" fmla="*/ 2 h 252"/>
                <a:gd name="T38" fmla="*/ 2285 w 1120"/>
                <a:gd name="T39" fmla="*/ 2 h 252"/>
                <a:gd name="T40" fmla="*/ 951 w 1120"/>
                <a:gd name="T41" fmla="*/ 2 h 252"/>
                <a:gd name="T42" fmla="*/ 271 w 1120"/>
                <a:gd name="T43" fmla="*/ 2 h 252"/>
                <a:gd name="T44" fmla="*/ 0 w 1120"/>
                <a:gd name="T45" fmla="*/ 2 h 252"/>
                <a:gd name="T46" fmla="*/ 0 w 1120"/>
                <a:gd name="T47" fmla="*/ 2 h 252"/>
                <a:gd name="T48" fmla="*/ 27543 w 1120"/>
                <a:gd name="T49" fmla="*/ 0 h 252"/>
                <a:gd name="T50" fmla="*/ 55142 w 1120"/>
                <a:gd name="T51" fmla="*/ 2 h 252"/>
                <a:gd name="T52" fmla="*/ 55142 w 1120"/>
                <a:gd name="T53" fmla="*/ 2 h 252"/>
                <a:gd name="T54" fmla="*/ 55142 w 1120"/>
                <a:gd name="T55" fmla="*/ 2 h 25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20"/>
                <a:gd name="T85" fmla="*/ 0 h 252"/>
                <a:gd name="T86" fmla="*/ 1120 w 1120"/>
                <a:gd name="T87" fmla="*/ 252 h 25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algn="ctr" fontAlgn="base">
                <a:spcBef>
                  <a:spcPct val="0"/>
                </a:spcBef>
                <a:spcAft>
                  <a:spcPct val="0"/>
                </a:spcAft>
              </a:pPr>
              <a:endParaRPr lang="zh-CN" altLang="en-US" b="1" smtClean="0">
                <a:solidFill>
                  <a:srgbClr val="000000"/>
                </a:solidFill>
                <a:latin typeface="Arial" charset="0"/>
              </a:endParaRPr>
            </a:p>
          </p:txBody>
        </p:sp>
        <p:sp>
          <p:nvSpPr>
            <p:cNvPr id="37" name="Rectangle 11"/>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fontAlgn="base">
                <a:spcBef>
                  <a:spcPct val="0"/>
                </a:spcBef>
                <a:spcAft>
                  <a:spcPct val="0"/>
                </a:spcAft>
                <a:defRPr/>
              </a:pPr>
              <a:endParaRPr lang="zh-CN" altLang="zh-CN" sz="2800" b="1">
                <a:solidFill>
                  <a:srgbClr val="000000"/>
                </a:solidFill>
                <a:effectLst>
                  <a:outerShdw blurRad="38100" dist="38100" dir="2700000" algn="tl">
                    <a:srgbClr val="000000"/>
                  </a:outerShdw>
                </a:effectLst>
                <a:latin typeface="Arial" charset="0"/>
              </a:endParaRPr>
            </a:p>
          </p:txBody>
        </p:sp>
      </p:grpSp>
      <p:sp>
        <p:nvSpPr>
          <p:cNvPr id="38" name="Text Box 2"/>
          <p:cNvSpPr txBox="1">
            <a:spLocks noChangeArrowheads="1"/>
          </p:cNvSpPr>
          <p:nvPr/>
        </p:nvSpPr>
        <p:spPr bwMode="auto">
          <a:xfrm>
            <a:off x="467546" y="4036434"/>
            <a:ext cx="6769099" cy="755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85750" indent="-285750"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fontAlgn="base" hangingPunct="1">
              <a:lnSpc>
                <a:spcPct val="125000"/>
              </a:lnSpc>
              <a:spcBef>
                <a:spcPct val="0"/>
              </a:spcBef>
              <a:spcAft>
                <a:spcPct val="0"/>
              </a:spcAft>
              <a:buClr>
                <a:srgbClr val="00FF99"/>
              </a:buClr>
              <a:buFont typeface="Wingdings" pitchFamily="2" charset="2"/>
              <a:buChar char="p"/>
            </a:pPr>
            <a:r>
              <a:rPr lang="zh-CN" altLang="en-US" sz="4000" b="1" dirty="0" smtClean="0">
                <a:solidFill>
                  <a:srgbClr val="000000"/>
                </a:solidFill>
                <a:latin typeface="楷体_GB2312" pitchFamily="49" charset="-122"/>
                <a:ea typeface="楷体_GB2312" pitchFamily="49" charset="-122"/>
              </a:rPr>
              <a:t> </a:t>
            </a:r>
            <a:r>
              <a:rPr lang="zh-CN" altLang="en-US" sz="3600" b="1" dirty="0" smtClean="0">
                <a:solidFill>
                  <a:srgbClr val="000000"/>
                </a:solidFill>
                <a:latin typeface="宋体"/>
                <a:ea typeface="宋体"/>
              </a:rPr>
              <a:t>②</a:t>
            </a:r>
            <a:r>
              <a:rPr lang="zh-CN" altLang="en-US" sz="3600" b="1" dirty="0" smtClean="0">
                <a:solidFill>
                  <a:srgbClr val="000000"/>
                </a:solidFill>
                <a:latin typeface="楷体_GB2312" pitchFamily="49" charset="-122"/>
                <a:ea typeface="楷体_GB2312" pitchFamily="49" charset="-122"/>
              </a:rPr>
              <a:t>社会意识</a:t>
            </a:r>
          </a:p>
        </p:txBody>
      </p:sp>
      <p:grpSp>
        <p:nvGrpSpPr>
          <p:cNvPr id="39" name="Group 9"/>
          <p:cNvGrpSpPr>
            <a:grpSpLocks/>
          </p:cNvGrpSpPr>
          <p:nvPr/>
        </p:nvGrpSpPr>
        <p:grpSpPr bwMode="auto">
          <a:xfrm>
            <a:off x="467545" y="5301208"/>
            <a:ext cx="8204646" cy="1258916"/>
            <a:chOff x="816" y="2304"/>
            <a:chExt cx="1440" cy="448"/>
          </a:xfrm>
        </p:grpSpPr>
        <p:sp>
          <p:nvSpPr>
            <p:cNvPr id="40" name="Freeform 10"/>
            <p:cNvSpPr>
              <a:spLocks/>
            </p:cNvSpPr>
            <p:nvPr/>
          </p:nvSpPr>
          <p:spPr bwMode="gray">
            <a:xfrm>
              <a:off x="901" y="2562"/>
              <a:ext cx="1270" cy="190"/>
            </a:xfrm>
            <a:custGeom>
              <a:avLst/>
              <a:gdLst>
                <a:gd name="T0" fmla="*/ 55142 w 1120"/>
                <a:gd name="T1" fmla="*/ 2 h 252"/>
                <a:gd name="T2" fmla="*/ 54897 w 1120"/>
                <a:gd name="T3" fmla="*/ 2 h 252"/>
                <a:gd name="T4" fmla="*/ 54101 w 1120"/>
                <a:gd name="T5" fmla="*/ 2 h 252"/>
                <a:gd name="T6" fmla="*/ 52878 w 1120"/>
                <a:gd name="T7" fmla="*/ 2 h 252"/>
                <a:gd name="T8" fmla="*/ 51120 w 1120"/>
                <a:gd name="T9" fmla="*/ 2 h 252"/>
                <a:gd name="T10" fmla="*/ 48855 w 1120"/>
                <a:gd name="T11" fmla="*/ 2 h 252"/>
                <a:gd name="T12" fmla="*/ 46210 w 1120"/>
                <a:gd name="T13" fmla="*/ 2 h 252"/>
                <a:gd name="T14" fmla="*/ 43122 w 1120"/>
                <a:gd name="T15" fmla="*/ 2 h 252"/>
                <a:gd name="T16" fmla="*/ 39647 w 1120"/>
                <a:gd name="T17" fmla="*/ 2 h 252"/>
                <a:gd name="T18" fmla="*/ 35956 w 1120"/>
                <a:gd name="T19" fmla="*/ 2 h 252"/>
                <a:gd name="T20" fmla="*/ 31799 w 1120"/>
                <a:gd name="T21" fmla="*/ 2 h 252"/>
                <a:gd name="T22" fmla="*/ 27315 w 1120"/>
                <a:gd name="T23" fmla="*/ 2 h 252"/>
                <a:gd name="T24" fmla="*/ 22911 w 1120"/>
                <a:gd name="T25" fmla="*/ 2 h 252"/>
                <a:gd name="T26" fmla="*/ 18862 w 1120"/>
                <a:gd name="T27" fmla="*/ 2 h 252"/>
                <a:gd name="T28" fmla="*/ 15142 w 1120"/>
                <a:gd name="T29" fmla="*/ 2 h 252"/>
                <a:gd name="T30" fmla="*/ 11713 w 1120"/>
                <a:gd name="T31" fmla="*/ 2 h 252"/>
                <a:gd name="T32" fmla="*/ 8798 w 1120"/>
                <a:gd name="T33" fmla="*/ 2 h 252"/>
                <a:gd name="T34" fmla="*/ 6245 w 1120"/>
                <a:gd name="T35" fmla="*/ 2 h 252"/>
                <a:gd name="T36" fmla="*/ 3995 w 1120"/>
                <a:gd name="T37" fmla="*/ 2 h 252"/>
                <a:gd name="T38" fmla="*/ 2285 w 1120"/>
                <a:gd name="T39" fmla="*/ 2 h 252"/>
                <a:gd name="T40" fmla="*/ 951 w 1120"/>
                <a:gd name="T41" fmla="*/ 2 h 252"/>
                <a:gd name="T42" fmla="*/ 271 w 1120"/>
                <a:gd name="T43" fmla="*/ 2 h 252"/>
                <a:gd name="T44" fmla="*/ 0 w 1120"/>
                <a:gd name="T45" fmla="*/ 2 h 252"/>
                <a:gd name="T46" fmla="*/ 0 w 1120"/>
                <a:gd name="T47" fmla="*/ 2 h 252"/>
                <a:gd name="T48" fmla="*/ 27543 w 1120"/>
                <a:gd name="T49" fmla="*/ 0 h 252"/>
                <a:gd name="T50" fmla="*/ 55142 w 1120"/>
                <a:gd name="T51" fmla="*/ 2 h 252"/>
                <a:gd name="T52" fmla="*/ 55142 w 1120"/>
                <a:gd name="T53" fmla="*/ 2 h 252"/>
                <a:gd name="T54" fmla="*/ 55142 w 1120"/>
                <a:gd name="T55" fmla="*/ 2 h 25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20"/>
                <a:gd name="T85" fmla="*/ 0 h 252"/>
                <a:gd name="T86" fmla="*/ 1120 w 1120"/>
                <a:gd name="T87" fmla="*/ 252 h 25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algn="ctr" fontAlgn="base">
                <a:spcBef>
                  <a:spcPct val="0"/>
                </a:spcBef>
                <a:spcAft>
                  <a:spcPct val="0"/>
                </a:spcAft>
              </a:pPr>
              <a:endParaRPr lang="zh-CN" altLang="en-US" b="1" smtClean="0">
                <a:solidFill>
                  <a:srgbClr val="000000"/>
                </a:solidFill>
                <a:latin typeface="Arial" charset="0"/>
              </a:endParaRPr>
            </a:p>
          </p:txBody>
        </p:sp>
        <p:sp>
          <p:nvSpPr>
            <p:cNvPr id="41" name="Rectangle 11"/>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fontAlgn="base">
                <a:spcBef>
                  <a:spcPct val="0"/>
                </a:spcBef>
                <a:spcAft>
                  <a:spcPct val="0"/>
                </a:spcAft>
                <a:defRPr/>
              </a:pPr>
              <a:endParaRPr lang="zh-CN" altLang="zh-CN" sz="2800" b="1">
                <a:solidFill>
                  <a:srgbClr val="000000"/>
                </a:solidFill>
                <a:effectLst>
                  <a:outerShdw blurRad="38100" dist="38100" dir="2700000" algn="tl">
                    <a:srgbClr val="000000"/>
                  </a:outerShdw>
                </a:effectLst>
                <a:latin typeface="Arial" charset="0"/>
              </a:endParaRPr>
            </a:p>
          </p:txBody>
        </p:sp>
      </p:grpSp>
      <p:sp>
        <p:nvSpPr>
          <p:cNvPr id="42" name="Text Box 2"/>
          <p:cNvSpPr txBox="1">
            <a:spLocks noChangeArrowheads="1"/>
          </p:cNvSpPr>
          <p:nvPr/>
        </p:nvSpPr>
        <p:spPr bwMode="auto">
          <a:xfrm>
            <a:off x="467546" y="5440164"/>
            <a:ext cx="820464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85750" indent="-285750"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fontAlgn="base" hangingPunct="1">
              <a:lnSpc>
                <a:spcPct val="125000"/>
              </a:lnSpc>
              <a:spcBef>
                <a:spcPct val="0"/>
              </a:spcBef>
              <a:spcAft>
                <a:spcPct val="0"/>
              </a:spcAft>
              <a:buClr>
                <a:srgbClr val="00FF99"/>
              </a:buClr>
              <a:buFont typeface="Wingdings" pitchFamily="2" charset="2"/>
              <a:buChar char="p"/>
            </a:pPr>
            <a:r>
              <a:rPr lang="zh-CN" altLang="en-US" sz="4000" b="1" dirty="0" smtClean="0">
                <a:solidFill>
                  <a:srgbClr val="000000"/>
                </a:solidFill>
                <a:latin typeface="楷体_GB2312" pitchFamily="49" charset="-122"/>
                <a:ea typeface="楷体_GB2312" pitchFamily="49" charset="-122"/>
              </a:rPr>
              <a:t> </a:t>
            </a:r>
            <a:r>
              <a:rPr lang="zh-CN" altLang="en-US" sz="3600" b="1" dirty="0" smtClean="0">
                <a:solidFill>
                  <a:srgbClr val="000000"/>
                </a:solidFill>
                <a:latin typeface="宋体"/>
                <a:ea typeface="宋体"/>
              </a:rPr>
              <a:t>③</a:t>
            </a:r>
            <a:r>
              <a:rPr lang="zh-CN" altLang="en-US" sz="3600" b="1" dirty="0" smtClean="0">
                <a:solidFill>
                  <a:srgbClr val="000000"/>
                </a:solidFill>
                <a:latin typeface="楷体_GB2312" pitchFamily="49" charset="-122"/>
                <a:ea typeface="楷体_GB2312" pitchFamily="49" charset="-122"/>
              </a:rPr>
              <a:t>社会存在和社会意识的关系</a:t>
            </a:r>
          </a:p>
        </p:txBody>
      </p:sp>
    </p:spTree>
    <p:extLst>
      <p:ext uri="{BB962C8B-B14F-4D97-AF65-F5344CB8AC3E}">
        <p14:creationId xmlns:p14="http://schemas.microsoft.com/office/powerpoint/2010/main" val="360288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ppt_w/2"/>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ppt_w</p:attrName>
                                        </p:attrNameLst>
                                      </p:cBhvr>
                                      <p:tavLst>
                                        <p:tav tm="0">
                                          <p:val>
                                            <p:fltVal val="0"/>
                                          </p:val>
                                        </p:tav>
                                        <p:tav tm="100000">
                                          <p:val>
                                            <p:strVal val="#ppt_w"/>
                                          </p:val>
                                        </p:tav>
                                      </p:tavLst>
                                    </p:anim>
                                    <p:anim calcmode="lin" valueType="num">
                                      <p:cBhvr>
                                        <p:cTn id="10" dur="500" fill="hold"/>
                                        <p:tgtEl>
                                          <p:spTgt spid="34"/>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wipe(left)">
                                      <p:cBhvr>
                                        <p:cTn id="14" dur="500"/>
                                        <p:tgtEl>
                                          <p:spTgt spid="31"/>
                                        </p:tgtEl>
                                      </p:cBhvr>
                                    </p:animEffect>
                                  </p:childTnLst>
                                </p:cTn>
                              </p:par>
                            </p:childTnLst>
                          </p:cTn>
                        </p:par>
                        <p:par>
                          <p:cTn id="15" fill="hold">
                            <p:stCondLst>
                              <p:cond delay="1000"/>
                            </p:stCondLst>
                            <p:childTnLst>
                              <p:par>
                                <p:cTn id="16" presetID="17" presetClass="entr" presetSubtype="8" fill="hold" grpId="0" nodeType="afterEffect">
                                  <p:stCondLst>
                                    <p:cond delay="0"/>
                                  </p:stCondLst>
                                  <p:childTnLst>
                                    <p:set>
                                      <p:cBhvr>
                                        <p:cTn id="17" dur="1" fill="hold">
                                          <p:stCondLst>
                                            <p:cond delay="0"/>
                                          </p:stCondLst>
                                        </p:cTn>
                                        <p:tgtEl>
                                          <p:spTgt spid="38"/>
                                        </p:tgtEl>
                                        <p:attrNameLst>
                                          <p:attrName>style.visibility</p:attrName>
                                        </p:attrNameLst>
                                      </p:cBhvr>
                                      <p:to>
                                        <p:strVal val="visible"/>
                                      </p:to>
                                    </p:set>
                                    <p:anim calcmode="lin" valueType="num">
                                      <p:cBhvr>
                                        <p:cTn id="18" dur="500" fill="hold"/>
                                        <p:tgtEl>
                                          <p:spTgt spid="38"/>
                                        </p:tgtEl>
                                        <p:attrNameLst>
                                          <p:attrName>ppt_x</p:attrName>
                                        </p:attrNameLst>
                                      </p:cBhvr>
                                      <p:tavLst>
                                        <p:tav tm="0">
                                          <p:val>
                                            <p:strVal val="#ppt_x-#ppt_w/2"/>
                                          </p:val>
                                        </p:tav>
                                        <p:tav tm="100000">
                                          <p:val>
                                            <p:strVal val="#ppt_x"/>
                                          </p:val>
                                        </p:tav>
                                      </p:tavLst>
                                    </p:anim>
                                    <p:anim calcmode="lin" valueType="num">
                                      <p:cBhvr>
                                        <p:cTn id="19" dur="500" fill="hold"/>
                                        <p:tgtEl>
                                          <p:spTgt spid="38"/>
                                        </p:tgtEl>
                                        <p:attrNameLst>
                                          <p:attrName>ppt_y</p:attrName>
                                        </p:attrNameLst>
                                      </p:cBhvr>
                                      <p:tavLst>
                                        <p:tav tm="0">
                                          <p:val>
                                            <p:strVal val="#ppt_y"/>
                                          </p:val>
                                        </p:tav>
                                        <p:tav tm="100000">
                                          <p:val>
                                            <p:strVal val="#ppt_y"/>
                                          </p:val>
                                        </p:tav>
                                      </p:tavLst>
                                    </p:anim>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strVal val="#ppt_h"/>
                                          </p:val>
                                        </p:tav>
                                        <p:tav tm="100000">
                                          <p:val>
                                            <p:strVal val="#ppt_h"/>
                                          </p:val>
                                        </p:tav>
                                      </p:tavLst>
                                    </p:anim>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wipe(left)">
                                      <p:cBhvr>
                                        <p:cTn id="25" dur="500"/>
                                        <p:tgtEl>
                                          <p:spTgt spid="35"/>
                                        </p:tgtEl>
                                      </p:cBhvr>
                                    </p:animEffect>
                                  </p:childTnLst>
                                </p:cTn>
                              </p:par>
                            </p:childTnLst>
                          </p:cTn>
                        </p:par>
                        <p:par>
                          <p:cTn id="26" fill="hold">
                            <p:stCondLst>
                              <p:cond delay="2000"/>
                            </p:stCondLst>
                            <p:childTnLst>
                              <p:par>
                                <p:cTn id="27" presetID="17" presetClass="entr" presetSubtype="8" fill="hold" grpId="0" nodeType="afterEffect">
                                  <p:stCondLst>
                                    <p:cond delay="0"/>
                                  </p:stCondLst>
                                  <p:childTnLst>
                                    <p:set>
                                      <p:cBhvr>
                                        <p:cTn id="28" dur="1" fill="hold">
                                          <p:stCondLst>
                                            <p:cond delay="0"/>
                                          </p:stCondLst>
                                        </p:cTn>
                                        <p:tgtEl>
                                          <p:spTgt spid="42"/>
                                        </p:tgtEl>
                                        <p:attrNameLst>
                                          <p:attrName>style.visibility</p:attrName>
                                        </p:attrNameLst>
                                      </p:cBhvr>
                                      <p:to>
                                        <p:strVal val="visible"/>
                                      </p:to>
                                    </p:set>
                                    <p:anim calcmode="lin" valueType="num">
                                      <p:cBhvr>
                                        <p:cTn id="29" dur="500" fill="hold"/>
                                        <p:tgtEl>
                                          <p:spTgt spid="42"/>
                                        </p:tgtEl>
                                        <p:attrNameLst>
                                          <p:attrName>ppt_x</p:attrName>
                                        </p:attrNameLst>
                                      </p:cBhvr>
                                      <p:tavLst>
                                        <p:tav tm="0">
                                          <p:val>
                                            <p:strVal val="#ppt_x-#ppt_w/2"/>
                                          </p:val>
                                        </p:tav>
                                        <p:tav tm="100000">
                                          <p:val>
                                            <p:strVal val="#ppt_x"/>
                                          </p:val>
                                        </p:tav>
                                      </p:tavLst>
                                    </p:anim>
                                    <p:anim calcmode="lin" valueType="num">
                                      <p:cBhvr>
                                        <p:cTn id="30" dur="500" fill="hold"/>
                                        <p:tgtEl>
                                          <p:spTgt spid="42"/>
                                        </p:tgtEl>
                                        <p:attrNameLst>
                                          <p:attrName>ppt_y</p:attrName>
                                        </p:attrNameLst>
                                      </p:cBhvr>
                                      <p:tavLst>
                                        <p:tav tm="0">
                                          <p:val>
                                            <p:strVal val="#ppt_y"/>
                                          </p:val>
                                        </p:tav>
                                        <p:tav tm="100000">
                                          <p:val>
                                            <p:strVal val="#ppt_y"/>
                                          </p:val>
                                        </p:tav>
                                      </p:tavLst>
                                    </p:anim>
                                    <p:anim calcmode="lin" valueType="num">
                                      <p:cBhvr>
                                        <p:cTn id="31" dur="500" fill="hold"/>
                                        <p:tgtEl>
                                          <p:spTgt spid="42"/>
                                        </p:tgtEl>
                                        <p:attrNameLst>
                                          <p:attrName>ppt_w</p:attrName>
                                        </p:attrNameLst>
                                      </p:cBhvr>
                                      <p:tavLst>
                                        <p:tav tm="0">
                                          <p:val>
                                            <p:fltVal val="0"/>
                                          </p:val>
                                        </p:tav>
                                        <p:tav tm="100000">
                                          <p:val>
                                            <p:strVal val="#ppt_w"/>
                                          </p:val>
                                        </p:tav>
                                      </p:tavLst>
                                    </p:anim>
                                    <p:anim calcmode="lin" valueType="num">
                                      <p:cBhvr>
                                        <p:cTn id="32" dur="500" fill="hold"/>
                                        <p:tgtEl>
                                          <p:spTgt spid="42"/>
                                        </p:tgtEl>
                                        <p:attrNameLst>
                                          <p:attrName>ppt_h</p:attrName>
                                        </p:attrNameLst>
                                      </p:cBhvr>
                                      <p:tavLst>
                                        <p:tav tm="0">
                                          <p:val>
                                            <p:strVal val="#ppt_h"/>
                                          </p:val>
                                        </p:tav>
                                        <p:tav tm="100000">
                                          <p:val>
                                            <p:strVal val="#ppt_h"/>
                                          </p:val>
                                        </p:tav>
                                      </p:tavLst>
                                    </p:anim>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left)">
                                      <p:cBhvr>
                                        <p:cTn id="3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utoUpdateAnimBg="0"/>
      <p:bldP spid="38" grpId="0" autoUpdateAnimBg="0"/>
      <p:bldP spid="42"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Text Box 2"/>
          <p:cNvSpPr txBox="1">
            <a:spLocks noChangeArrowheads="1"/>
          </p:cNvSpPr>
          <p:nvPr/>
        </p:nvSpPr>
        <p:spPr bwMode="auto">
          <a:xfrm>
            <a:off x="1043608" y="982469"/>
            <a:ext cx="75608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fontAlgn="base" hangingPunct="1">
              <a:spcBef>
                <a:spcPct val="50000"/>
              </a:spcBef>
              <a:spcAft>
                <a:spcPct val="0"/>
              </a:spcAft>
              <a:buClrTx/>
              <a:buSzTx/>
              <a:buFont typeface="Wingdings" pitchFamily="2" charset="2"/>
              <a:buNone/>
            </a:pPr>
            <a:r>
              <a:rPr kumimoji="0" lang="zh-CN" altLang="en-US" sz="3600" b="1" dirty="0" smtClean="0">
                <a:solidFill>
                  <a:srgbClr val="000000"/>
                </a:solidFill>
                <a:latin typeface="宋体"/>
                <a:ea typeface="宋体"/>
              </a:rPr>
              <a:t>①社会存在（</a:t>
            </a:r>
            <a:r>
              <a:rPr kumimoji="0" lang="en-US" altLang="zh-CN" sz="3600" b="1" dirty="0" smtClean="0">
                <a:solidFill>
                  <a:srgbClr val="000000"/>
                </a:solidFill>
                <a:latin typeface="宋体"/>
                <a:ea typeface="宋体"/>
              </a:rPr>
              <a:t>p.103</a:t>
            </a:r>
            <a:r>
              <a:rPr kumimoji="0" lang="zh-CN" altLang="en-US" sz="3600" b="1" dirty="0" smtClean="0">
                <a:solidFill>
                  <a:srgbClr val="000000"/>
                </a:solidFill>
                <a:latin typeface="宋体"/>
                <a:ea typeface="宋体"/>
              </a:rPr>
              <a:t>）</a:t>
            </a:r>
            <a:endParaRPr kumimoji="0" lang="zh-CN" altLang="en-US" sz="3600" b="1" dirty="0">
              <a:solidFill>
                <a:srgbClr val="000000"/>
              </a:solidFill>
              <a:latin typeface="宋体"/>
              <a:ea typeface="宋体"/>
            </a:endParaRPr>
          </a:p>
        </p:txBody>
      </p:sp>
      <p:sp>
        <p:nvSpPr>
          <p:cNvPr id="23" name="Text Box 2"/>
          <p:cNvSpPr txBox="1">
            <a:spLocks noChangeArrowheads="1"/>
          </p:cNvSpPr>
          <p:nvPr/>
        </p:nvSpPr>
        <p:spPr bwMode="auto">
          <a:xfrm>
            <a:off x="395536" y="2132856"/>
            <a:ext cx="8352928" cy="894733"/>
          </a:xfrm>
          <a:prstGeom prst="rect">
            <a:avLst/>
          </a:prstGeom>
          <a:noFill/>
          <a:ln w="28575">
            <a:solidFill>
              <a:schemeClr val="accent5">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lgn="l"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algn="l"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algn="l"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algn="l"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algn="l"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fontAlgn="base">
              <a:spcBef>
                <a:spcPts val="0"/>
              </a:spcBef>
              <a:spcAft>
                <a:spcPct val="0"/>
              </a:spcAft>
              <a:buFontTx/>
              <a:buNone/>
              <a:defRPr/>
            </a:pPr>
            <a:r>
              <a:rPr lang="en-US" altLang="zh-CN" sz="2800" b="1" dirty="0" smtClean="0">
                <a:solidFill>
                  <a:srgbClr val="3333CC"/>
                </a:solidFill>
                <a:latin typeface="楷体_GB2312" pitchFamily="49" charset="-122"/>
                <a:ea typeface="楷体_GB2312" pitchFamily="49" charset="-122"/>
              </a:rPr>
              <a:t>    </a:t>
            </a:r>
            <a:r>
              <a:rPr lang="zh-CN" altLang="en-US" sz="2400" b="1" dirty="0" smtClean="0">
                <a:solidFill>
                  <a:srgbClr val="000000"/>
                </a:solidFill>
                <a:latin typeface="楷体_GB2312" pitchFamily="49" charset="-122"/>
                <a:ea typeface="楷体_GB2312" pitchFamily="49" charset="-122"/>
              </a:rPr>
              <a:t>社会存在也称社会物质生活条件，是社会生活的物质方面，主要包括</a:t>
            </a:r>
            <a:r>
              <a:rPr lang="zh-CN" altLang="en-US" sz="2400" b="1" dirty="0" smtClean="0">
                <a:solidFill>
                  <a:srgbClr val="FF0000"/>
                </a:solidFill>
                <a:latin typeface="楷体_GB2312" pitchFamily="49" charset="-122"/>
                <a:ea typeface="楷体_GB2312" pitchFamily="49" charset="-122"/>
              </a:rPr>
              <a:t>自然地理环境、人口因素和物质生产方式。</a:t>
            </a:r>
          </a:p>
        </p:txBody>
      </p:sp>
      <p:grpSp>
        <p:nvGrpSpPr>
          <p:cNvPr id="24" name="Group 2"/>
          <p:cNvGrpSpPr>
            <a:grpSpLocks/>
          </p:cNvGrpSpPr>
          <p:nvPr/>
        </p:nvGrpSpPr>
        <p:grpSpPr bwMode="auto">
          <a:xfrm rot="5400000" flipH="1">
            <a:off x="1999108" y="3928368"/>
            <a:ext cx="2806700" cy="1943100"/>
            <a:chOff x="564" y="1992"/>
            <a:chExt cx="2658" cy="984"/>
          </a:xfrm>
        </p:grpSpPr>
        <p:sp>
          <p:nvSpPr>
            <p:cNvPr id="27" name="Freeform 3"/>
            <p:cNvSpPr>
              <a:spLocks/>
            </p:cNvSpPr>
            <p:nvPr/>
          </p:nvSpPr>
          <p:spPr bwMode="gray">
            <a:xfrm>
              <a:off x="564" y="2003"/>
              <a:ext cx="1197" cy="867"/>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tx1">
                    <a:gamma/>
                    <a:tint val="0"/>
                    <a:invGamma/>
                    <a:alpha val="0"/>
                  </a:schemeClr>
                </a:gs>
                <a:gs pos="100000">
                  <a:schemeClr val="tx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algn="ctr" fontAlgn="base">
                <a:spcBef>
                  <a:spcPct val="0"/>
                </a:spcBef>
                <a:spcAft>
                  <a:spcPct val="0"/>
                </a:spcAft>
                <a:defRPr/>
              </a:pPr>
              <a:endParaRPr lang="zh-CN" altLang="en-US" b="1">
                <a:solidFill>
                  <a:srgbClr val="000000"/>
                </a:solidFill>
                <a:latin typeface="Arial" charset="0"/>
              </a:endParaRPr>
            </a:p>
          </p:txBody>
        </p:sp>
        <p:sp>
          <p:nvSpPr>
            <p:cNvPr id="32" name="Freeform 4"/>
            <p:cNvSpPr>
              <a:spLocks/>
            </p:cNvSpPr>
            <p:nvPr/>
          </p:nvSpPr>
          <p:spPr bwMode="gray">
            <a:xfrm>
              <a:off x="1773" y="1992"/>
              <a:ext cx="232" cy="984"/>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chemeClr val="tx1">
                    <a:gamma/>
                    <a:tint val="0"/>
                    <a:invGamma/>
                    <a:alpha val="0"/>
                  </a:schemeClr>
                </a:gs>
                <a:gs pos="100000">
                  <a:schemeClr val="tx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algn="ctr" fontAlgn="base">
                <a:spcBef>
                  <a:spcPct val="0"/>
                </a:spcBef>
                <a:spcAft>
                  <a:spcPct val="0"/>
                </a:spcAft>
                <a:defRPr/>
              </a:pPr>
              <a:endParaRPr lang="zh-CN" altLang="en-US" b="1">
                <a:solidFill>
                  <a:srgbClr val="000000"/>
                </a:solidFill>
                <a:latin typeface="Arial" charset="0"/>
              </a:endParaRPr>
            </a:p>
          </p:txBody>
        </p:sp>
        <p:sp>
          <p:nvSpPr>
            <p:cNvPr id="33" name="Freeform 5"/>
            <p:cNvSpPr>
              <a:spLocks/>
            </p:cNvSpPr>
            <p:nvPr/>
          </p:nvSpPr>
          <p:spPr bwMode="gray">
            <a:xfrm flipH="1">
              <a:off x="2025" y="2003"/>
              <a:ext cx="1197" cy="867"/>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tx1">
                    <a:gamma/>
                    <a:tint val="0"/>
                    <a:invGamma/>
                    <a:alpha val="0"/>
                  </a:schemeClr>
                </a:gs>
                <a:gs pos="100000">
                  <a:schemeClr val="tx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algn="ctr" fontAlgn="base">
                <a:spcBef>
                  <a:spcPct val="0"/>
                </a:spcBef>
                <a:spcAft>
                  <a:spcPct val="0"/>
                </a:spcAft>
                <a:defRPr/>
              </a:pPr>
              <a:endParaRPr lang="zh-CN" altLang="en-US" b="1">
                <a:solidFill>
                  <a:srgbClr val="000000"/>
                </a:solidFill>
                <a:latin typeface="Arial" charset="0"/>
              </a:endParaRPr>
            </a:p>
          </p:txBody>
        </p:sp>
      </p:grpSp>
      <p:grpSp>
        <p:nvGrpSpPr>
          <p:cNvPr id="36" name="Group 6"/>
          <p:cNvGrpSpPr>
            <a:grpSpLocks/>
          </p:cNvGrpSpPr>
          <p:nvPr/>
        </p:nvGrpSpPr>
        <p:grpSpPr bwMode="auto">
          <a:xfrm>
            <a:off x="4445446" y="3140968"/>
            <a:ext cx="3654425" cy="884237"/>
            <a:chOff x="2517" y="739"/>
            <a:chExt cx="2302" cy="669"/>
          </a:xfrm>
        </p:grpSpPr>
        <p:grpSp>
          <p:nvGrpSpPr>
            <p:cNvPr id="37" name="Group 7"/>
            <p:cNvGrpSpPr>
              <a:grpSpLocks/>
            </p:cNvGrpSpPr>
            <p:nvPr/>
          </p:nvGrpSpPr>
          <p:grpSpPr bwMode="auto">
            <a:xfrm>
              <a:off x="2517" y="739"/>
              <a:ext cx="2302" cy="669"/>
              <a:chOff x="4320" y="1231"/>
              <a:chExt cx="414" cy="323"/>
            </a:xfrm>
          </p:grpSpPr>
          <p:sp>
            <p:nvSpPr>
              <p:cNvPr id="39" name="AutoShape 8"/>
              <p:cNvSpPr>
                <a:spLocks noChangeArrowheads="1"/>
              </p:cNvSpPr>
              <p:nvPr/>
            </p:nvSpPr>
            <p:spPr bwMode="ltGray">
              <a:xfrm>
                <a:off x="4320" y="1231"/>
                <a:ext cx="414" cy="323"/>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algn="ctr" fontAlgn="base">
                  <a:spcBef>
                    <a:spcPct val="0"/>
                  </a:spcBef>
                  <a:spcAft>
                    <a:spcPct val="0"/>
                  </a:spcAft>
                  <a:defRPr/>
                </a:pPr>
                <a:endParaRPr lang="zh-CN" altLang="en-US" b="1">
                  <a:solidFill>
                    <a:srgbClr val="000000"/>
                  </a:solidFill>
                  <a:latin typeface="Arial" charset="0"/>
                </a:endParaRPr>
              </a:p>
            </p:txBody>
          </p:sp>
          <p:sp>
            <p:nvSpPr>
              <p:cNvPr id="40" name="Freeform 9"/>
              <p:cNvSpPr>
                <a:spLocks/>
              </p:cNvSpPr>
              <p:nvPr/>
            </p:nvSpPr>
            <p:spPr bwMode="ltGray">
              <a:xfrm>
                <a:off x="4340" y="1241"/>
                <a:ext cx="206" cy="20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48627"/>
                      <a:invGamma/>
                    </a:schemeClr>
                  </a:gs>
                  <a:gs pos="50000">
                    <a:schemeClr val="accent1">
                      <a:alpha val="0"/>
                    </a:schemeClr>
                  </a:gs>
                  <a:gs pos="100000">
                    <a:schemeClr val="accent1">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fontAlgn="base">
                  <a:spcBef>
                    <a:spcPct val="0"/>
                  </a:spcBef>
                  <a:spcAft>
                    <a:spcPct val="0"/>
                  </a:spcAft>
                  <a:defRPr/>
                </a:pPr>
                <a:endParaRPr lang="zh-CN" altLang="en-US" b="1">
                  <a:solidFill>
                    <a:srgbClr val="000000"/>
                  </a:solidFill>
                  <a:latin typeface="Arial" charset="0"/>
                </a:endParaRPr>
              </a:p>
            </p:txBody>
          </p:sp>
        </p:grpSp>
        <p:sp>
          <p:nvSpPr>
            <p:cNvPr id="38" name="Rectangle 10"/>
            <p:cNvSpPr>
              <a:spLocks noChangeArrowheads="1"/>
            </p:cNvSpPr>
            <p:nvPr/>
          </p:nvSpPr>
          <p:spPr bwMode="auto">
            <a:xfrm>
              <a:off x="2562" y="834"/>
              <a:ext cx="222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defRPr/>
              </a:pPr>
              <a:r>
                <a:rPr lang="zh-CN" altLang="en-US" sz="3200" b="1" dirty="0" smtClean="0">
                  <a:solidFill>
                    <a:srgbClr val="3333CC"/>
                  </a:solidFill>
                  <a:effectLst>
                    <a:outerShdw blurRad="38100" dist="38100" dir="2700000" algn="tl">
                      <a:srgbClr val="C0C0C0"/>
                    </a:outerShdw>
                  </a:effectLst>
                  <a:latin typeface="Arial" charset="0"/>
                  <a:ea typeface="隶书" pitchFamily="49" charset="-122"/>
                </a:rPr>
                <a:t>自然地理环境</a:t>
              </a:r>
              <a:endParaRPr lang="zh-CN" altLang="en-US" sz="3200" b="1" dirty="0">
                <a:solidFill>
                  <a:srgbClr val="3333CC"/>
                </a:solidFill>
                <a:effectLst>
                  <a:outerShdw blurRad="38100" dist="38100" dir="2700000" algn="tl">
                    <a:srgbClr val="C0C0C0"/>
                  </a:outerShdw>
                </a:effectLst>
                <a:latin typeface="Arial" charset="0"/>
                <a:ea typeface="隶书" pitchFamily="49" charset="-122"/>
              </a:endParaRPr>
            </a:p>
          </p:txBody>
        </p:sp>
      </p:grpSp>
      <p:grpSp>
        <p:nvGrpSpPr>
          <p:cNvPr id="41" name="Group 11"/>
          <p:cNvGrpSpPr>
            <a:grpSpLocks/>
          </p:cNvGrpSpPr>
          <p:nvPr/>
        </p:nvGrpSpPr>
        <p:grpSpPr bwMode="auto">
          <a:xfrm>
            <a:off x="773558" y="4215705"/>
            <a:ext cx="1660525" cy="1331913"/>
            <a:chOff x="204" y="1421"/>
            <a:chExt cx="1046" cy="1016"/>
          </a:xfrm>
        </p:grpSpPr>
        <p:grpSp>
          <p:nvGrpSpPr>
            <p:cNvPr id="42" name="Group 12"/>
            <p:cNvGrpSpPr>
              <a:grpSpLocks/>
            </p:cNvGrpSpPr>
            <p:nvPr/>
          </p:nvGrpSpPr>
          <p:grpSpPr bwMode="auto">
            <a:xfrm>
              <a:off x="204" y="1421"/>
              <a:ext cx="1046" cy="1016"/>
              <a:chOff x="2457" y="2000"/>
              <a:chExt cx="901" cy="888"/>
            </a:xfrm>
          </p:grpSpPr>
          <p:pic>
            <p:nvPicPr>
              <p:cNvPr id="44" name="Picture 13" descr="circuler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2457" y="2000"/>
                <a:ext cx="901" cy="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Oval 14"/>
              <p:cNvSpPr>
                <a:spLocks noChangeArrowheads="1"/>
              </p:cNvSpPr>
              <p:nvPr/>
            </p:nvSpPr>
            <p:spPr bwMode="ltGray">
              <a:xfrm>
                <a:off x="2457" y="2000"/>
                <a:ext cx="895" cy="888"/>
              </a:xfrm>
              <a:prstGeom prst="ellipse">
                <a:avLst/>
              </a:prstGeom>
              <a:gradFill rotWithShape="1">
                <a:gsLst>
                  <a:gs pos="0">
                    <a:srgbClr val="F8F8F8">
                      <a:gamma/>
                      <a:shade val="26275"/>
                      <a:invGamma/>
                      <a:alpha val="89999"/>
                    </a:srgbClr>
                  </a:gs>
                  <a:gs pos="50000">
                    <a:srgbClr val="F8F8F8">
                      <a:alpha val="45000"/>
                    </a:srgbClr>
                  </a:gs>
                  <a:gs pos="100000">
                    <a:srgbClr val="F8F8F8">
                      <a:gamma/>
                      <a:shade val="26275"/>
                      <a:invGamma/>
                      <a:alpha val="89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lang="zh-CN" altLang="en-US" b="1">
                  <a:solidFill>
                    <a:srgbClr val="000000"/>
                  </a:solidFill>
                  <a:latin typeface="Arial" charset="0"/>
                </a:endParaRPr>
              </a:p>
            </p:txBody>
          </p:sp>
          <p:sp>
            <p:nvSpPr>
              <p:cNvPr id="46" name="Freeform 15"/>
              <p:cNvSpPr>
                <a:spLocks/>
              </p:cNvSpPr>
              <p:nvPr/>
            </p:nvSpPr>
            <p:spPr bwMode="ltGray">
              <a:xfrm>
                <a:off x="2550" y="2018"/>
                <a:ext cx="703" cy="308"/>
              </a:xfrm>
              <a:custGeom>
                <a:avLst/>
                <a:gdLst>
                  <a:gd name="T0" fmla="*/ 1 w 1321"/>
                  <a:gd name="T1" fmla="*/ 0 h 712"/>
                  <a:gd name="T2" fmla="*/ 1 w 1321"/>
                  <a:gd name="T3" fmla="*/ 0 h 712"/>
                  <a:gd name="T4" fmla="*/ 1 w 1321"/>
                  <a:gd name="T5" fmla="*/ 0 h 712"/>
                  <a:gd name="T6" fmla="*/ 1 w 1321"/>
                  <a:gd name="T7" fmla="*/ 0 h 712"/>
                  <a:gd name="T8" fmla="*/ 1 w 1321"/>
                  <a:gd name="T9" fmla="*/ 0 h 712"/>
                  <a:gd name="T10" fmla="*/ 1 w 1321"/>
                  <a:gd name="T11" fmla="*/ 0 h 712"/>
                  <a:gd name="T12" fmla="*/ 1 w 1321"/>
                  <a:gd name="T13" fmla="*/ 0 h 712"/>
                  <a:gd name="T14" fmla="*/ 1 w 1321"/>
                  <a:gd name="T15" fmla="*/ 0 h 712"/>
                  <a:gd name="T16" fmla="*/ 1 w 1321"/>
                  <a:gd name="T17" fmla="*/ 0 h 712"/>
                  <a:gd name="T18" fmla="*/ 1 w 1321"/>
                  <a:gd name="T19" fmla="*/ 0 h 712"/>
                  <a:gd name="T20" fmla="*/ 1 w 1321"/>
                  <a:gd name="T21" fmla="*/ 0 h 712"/>
                  <a:gd name="T22" fmla="*/ 1 w 1321"/>
                  <a:gd name="T23" fmla="*/ 0 h 712"/>
                  <a:gd name="T24" fmla="*/ 1 w 1321"/>
                  <a:gd name="T25" fmla="*/ 0 h 712"/>
                  <a:gd name="T26" fmla="*/ 1 w 1321"/>
                  <a:gd name="T27" fmla="*/ 0 h 712"/>
                  <a:gd name="T28" fmla="*/ 1 w 1321"/>
                  <a:gd name="T29" fmla="*/ 0 h 712"/>
                  <a:gd name="T30" fmla="*/ 1 w 1321"/>
                  <a:gd name="T31" fmla="*/ 0 h 712"/>
                  <a:gd name="T32" fmla="*/ 1 w 1321"/>
                  <a:gd name="T33" fmla="*/ 0 h 712"/>
                  <a:gd name="T34" fmla="*/ 1 w 1321"/>
                  <a:gd name="T35" fmla="*/ 0 h 712"/>
                  <a:gd name="T36" fmla="*/ 1 w 1321"/>
                  <a:gd name="T37" fmla="*/ 0 h 712"/>
                  <a:gd name="T38" fmla="*/ 1 w 1321"/>
                  <a:gd name="T39" fmla="*/ 0 h 712"/>
                  <a:gd name="T40" fmla="*/ 1 w 1321"/>
                  <a:gd name="T41" fmla="*/ 0 h 712"/>
                  <a:gd name="T42" fmla="*/ 1 w 1321"/>
                  <a:gd name="T43" fmla="*/ 0 h 712"/>
                  <a:gd name="T44" fmla="*/ 1 w 1321"/>
                  <a:gd name="T45" fmla="*/ 0 h 712"/>
                  <a:gd name="T46" fmla="*/ 1 w 1321"/>
                  <a:gd name="T47" fmla="*/ 0 h 712"/>
                  <a:gd name="T48" fmla="*/ 1 w 1321"/>
                  <a:gd name="T49" fmla="*/ 0 h 712"/>
                  <a:gd name="T50" fmla="*/ 1 w 1321"/>
                  <a:gd name="T51" fmla="*/ 0 h 712"/>
                  <a:gd name="T52" fmla="*/ 1 w 1321"/>
                  <a:gd name="T53" fmla="*/ 0 h 712"/>
                  <a:gd name="T54" fmla="*/ 1 w 1321"/>
                  <a:gd name="T55" fmla="*/ 0 h 712"/>
                  <a:gd name="T56" fmla="*/ 0 w 1321"/>
                  <a:gd name="T57" fmla="*/ 0 h 712"/>
                  <a:gd name="T58" fmla="*/ 0 w 1321"/>
                  <a:gd name="T59" fmla="*/ 0 h 712"/>
                  <a:gd name="T60" fmla="*/ 1 w 1321"/>
                  <a:gd name="T61" fmla="*/ 0 h 712"/>
                  <a:gd name="T62" fmla="*/ 1 w 1321"/>
                  <a:gd name="T63" fmla="*/ 0 h 712"/>
                  <a:gd name="T64" fmla="*/ 1 w 1321"/>
                  <a:gd name="T65" fmla="*/ 0 h 712"/>
                  <a:gd name="T66" fmla="*/ 1 w 1321"/>
                  <a:gd name="T67" fmla="*/ 0 h 712"/>
                  <a:gd name="T68" fmla="*/ 1 w 1321"/>
                  <a:gd name="T69" fmla="*/ 0 h 712"/>
                  <a:gd name="T70" fmla="*/ 1 w 1321"/>
                  <a:gd name="T71" fmla="*/ 0 h 712"/>
                  <a:gd name="T72" fmla="*/ 1 w 1321"/>
                  <a:gd name="T73" fmla="*/ 0 h 712"/>
                  <a:gd name="T74" fmla="*/ 1 w 1321"/>
                  <a:gd name="T75" fmla="*/ 0 h 712"/>
                  <a:gd name="T76" fmla="*/ 1 w 1321"/>
                  <a:gd name="T77" fmla="*/ 0 h 712"/>
                  <a:gd name="T78" fmla="*/ 1 w 1321"/>
                  <a:gd name="T79" fmla="*/ 0 h 712"/>
                  <a:gd name="T80" fmla="*/ 1 w 1321"/>
                  <a:gd name="T81" fmla="*/ 0 h 712"/>
                  <a:gd name="T82" fmla="*/ 1 w 1321"/>
                  <a:gd name="T83" fmla="*/ 0 h 712"/>
                  <a:gd name="T84" fmla="*/ 1 w 1321"/>
                  <a:gd name="T85" fmla="*/ 0 h 712"/>
                  <a:gd name="T86" fmla="*/ 1 w 1321"/>
                  <a:gd name="T87" fmla="*/ 0 h 712"/>
                  <a:gd name="T88" fmla="*/ 1 w 1321"/>
                  <a:gd name="T89" fmla="*/ 0 h 712"/>
                  <a:gd name="T90" fmla="*/ 1 w 1321"/>
                  <a:gd name="T91" fmla="*/ 0 h 712"/>
                  <a:gd name="T92" fmla="*/ 1 w 1321"/>
                  <a:gd name="T93" fmla="*/ 0 h 712"/>
                  <a:gd name="T94" fmla="*/ 1 w 1321"/>
                  <a:gd name="T95" fmla="*/ 0 h 712"/>
                  <a:gd name="T96" fmla="*/ 1 w 1321"/>
                  <a:gd name="T97" fmla="*/ 0 h 712"/>
                  <a:gd name="T98" fmla="*/ 1 w 1321"/>
                  <a:gd name="T99" fmla="*/ 0 h 712"/>
                  <a:gd name="T100" fmla="*/ 1 w 1321"/>
                  <a:gd name="T101" fmla="*/ 0 h 712"/>
                  <a:gd name="T102" fmla="*/ 1 w 1321"/>
                  <a:gd name="T103" fmla="*/ 0 h 712"/>
                  <a:gd name="T104" fmla="*/ 1 w 1321"/>
                  <a:gd name="T105" fmla="*/ 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DDDDDD"/>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fontAlgn="base">
                  <a:spcBef>
                    <a:spcPct val="0"/>
                  </a:spcBef>
                  <a:spcAft>
                    <a:spcPct val="0"/>
                  </a:spcAft>
                </a:pPr>
                <a:endParaRPr lang="zh-CN" altLang="en-US" b="1" smtClean="0">
                  <a:solidFill>
                    <a:srgbClr val="000000"/>
                  </a:solidFill>
                  <a:latin typeface="Arial" charset="0"/>
                </a:endParaRPr>
              </a:p>
            </p:txBody>
          </p:sp>
          <p:grpSp>
            <p:nvGrpSpPr>
              <p:cNvPr id="47" name="Group 16"/>
              <p:cNvGrpSpPr>
                <a:grpSpLocks/>
              </p:cNvGrpSpPr>
              <p:nvPr/>
            </p:nvGrpSpPr>
            <p:grpSpPr bwMode="auto">
              <a:xfrm rot="-1297425" flipH="1" flipV="1">
                <a:off x="2525" y="2693"/>
                <a:ext cx="781" cy="188"/>
                <a:chOff x="2532" y="1051"/>
                <a:chExt cx="893" cy="246"/>
              </a:xfrm>
            </p:grpSpPr>
            <p:grpSp>
              <p:nvGrpSpPr>
                <p:cNvPr id="48" name="Group 17"/>
                <p:cNvGrpSpPr>
                  <a:grpSpLocks/>
                </p:cNvGrpSpPr>
                <p:nvPr/>
              </p:nvGrpSpPr>
              <p:grpSpPr bwMode="auto">
                <a:xfrm>
                  <a:off x="2532" y="1051"/>
                  <a:ext cx="743" cy="185"/>
                  <a:chOff x="1565" y="2568"/>
                  <a:chExt cx="1118" cy="279"/>
                </a:xfrm>
              </p:grpSpPr>
              <p:sp>
                <p:nvSpPr>
                  <p:cNvPr id="54" name="AutoShape 18"/>
                  <p:cNvSpPr>
                    <a:spLocks noChangeArrowheads="1"/>
                  </p:cNvSpPr>
                  <p:nvPr/>
                </p:nvSpPr>
                <p:spPr bwMode="ltGray">
                  <a:xfrm rot="5263130">
                    <a:off x="1859" y="2274"/>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1800" b="1" smtClean="0">
                      <a:solidFill>
                        <a:srgbClr val="000000"/>
                      </a:solidFill>
                      <a:latin typeface="Arial" charset="0"/>
                    </a:endParaRPr>
                  </a:p>
                </p:txBody>
              </p:sp>
              <p:sp>
                <p:nvSpPr>
                  <p:cNvPr id="67" name="AutoShape 19"/>
                  <p:cNvSpPr>
                    <a:spLocks noChangeArrowheads="1"/>
                  </p:cNvSpPr>
                  <p:nvPr/>
                </p:nvSpPr>
                <p:spPr bwMode="ltGray">
                  <a:xfrm rot="6078281">
                    <a:off x="1995" y="2274"/>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1800" b="1" smtClean="0">
                      <a:solidFill>
                        <a:srgbClr val="000000"/>
                      </a:solidFill>
                      <a:latin typeface="Arial" charset="0"/>
                    </a:endParaRPr>
                  </a:p>
                </p:txBody>
              </p:sp>
              <p:sp>
                <p:nvSpPr>
                  <p:cNvPr id="68" name="AutoShape 20"/>
                  <p:cNvSpPr>
                    <a:spLocks noChangeArrowheads="1"/>
                  </p:cNvSpPr>
                  <p:nvPr/>
                </p:nvSpPr>
                <p:spPr bwMode="ltGray">
                  <a:xfrm rot="6373927">
                    <a:off x="2071" y="2296"/>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1800" b="1" smtClean="0">
                      <a:solidFill>
                        <a:srgbClr val="000000"/>
                      </a:solidFill>
                      <a:latin typeface="Arial" charset="0"/>
                    </a:endParaRPr>
                  </a:p>
                </p:txBody>
              </p:sp>
              <p:sp>
                <p:nvSpPr>
                  <p:cNvPr id="69" name="AutoShape 21"/>
                  <p:cNvSpPr>
                    <a:spLocks noChangeArrowheads="1"/>
                  </p:cNvSpPr>
                  <p:nvPr/>
                </p:nvSpPr>
                <p:spPr bwMode="ltGray">
                  <a:xfrm rot="6906312">
                    <a:off x="2161" y="2326"/>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1800" b="1" smtClean="0">
                      <a:solidFill>
                        <a:srgbClr val="000000"/>
                      </a:solidFill>
                      <a:latin typeface="Arial" charset="0"/>
                    </a:endParaRPr>
                  </a:p>
                </p:txBody>
              </p:sp>
            </p:grpSp>
            <p:grpSp>
              <p:nvGrpSpPr>
                <p:cNvPr id="49" name="Group 22"/>
                <p:cNvGrpSpPr>
                  <a:grpSpLocks/>
                </p:cNvGrpSpPr>
                <p:nvPr/>
              </p:nvGrpSpPr>
              <p:grpSpPr bwMode="auto">
                <a:xfrm rot="1353540">
                  <a:off x="2682" y="1111"/>
                  <a:ext cx="743" cy="186"/>
                  <a:chOff x="1565" y="2568"/>
                  <a:chExt cx="1118" cy="279"/>
                </a:xfrm>
              </p:grpSpPr>
              <p:sp>
                <p:nvSpPr>
                  <p:cNvPr id="50" name="AutoShape 23"/>
                  <p:cNvSpPr>
                    <a:spLocks noChangeArrowheads="1"/>
                  </p:cNvSpPr>
                  <p:nvPr/>
                </p:nvSpPr>
                <p:spPr bwMode="ltGray">
                  <a:xfrm rot="5263130">
                    <a:off x="1859" y="2274"/>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1800" b="1" smtClean="0">
                      <a:solidFill>
                        <a:srgbClr val="000000"/>
                      </a:solidFill>
                      <a:latin typeface="Arial" charset="0"/>
                    </a:endParaRPr>
                  </a:p>
                </p:txBody>
              </p:sp>
              <p:sp>
                <p:nvSpPr>
                  <p:cNvPr id="51" name="AutoShape 24"/>
                  <p:cNvSpPr>
                    <a:spLocks noChangeArrowheads="1"/>
                  </p:cNvSpPr>
                  <p:nvPr/>
                </p:nvSpPr>
                <p:spPr bwMode="ltGray">
                  <a:xfrm rot="6078281">
                    <a:off x="1995" y="2274"/>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1800" b="1" smtClean="0">
                      <a:solidFill>
                        <a:srgbClr val="000000"/>
                      </a:solidFill>
                      <a:latin typeface="Arial" charset="0"/>
                    </a:endParaRPr>
                  </a:p>
                </p:txBody>
              </p:sp>
              <p:sp>
                <p:nvSpPr>
                  <p:cNvPr id="52" name="AutoShape 25"/>
                  <p:cNvSpPr>
                    <a:spLocks noChangeArrowheads="1"/>
                  </p:cNvSpPr>
                  <p:nvPr/>
                </p:nvSpPr>
                <p:spPr bwMode="ltGray">
                  <a:xfrm rot="6373927">
                    <a:off x="2071" y="2296"/>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1800" b="1" smtClean="0">
                      <a:solidFill>
                        <a:srgbClr val="000000"/>
                      </a:solidFill>
                      <a:latin typeface="Arial" charset="0"/>
                    </a:endParaRPr>
                  </a:p>
                </p:txBody>
              </p:sp>
              <p:sp>
                <p:nvSpPr>
                  <p:cNvPr id="53" name="AutoShape 26"/>
                  <p:cNvSpPr>
                    <a:spLocks noChangeArrowheads="1"/>
                  </p:cNvSpPr>
                  <p:nvPr/>
                </p:nvSpPr>
                <p:spPr bwMode="ltGray">
                  <a:xfrm rot="6906312">
                    <a:off x="2161" y="2326"/>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1800" b="1" smtClean="0">
                      <a:solidFill>
                        <a:srgbClr val="000000"/>
                      </a:solidFill>
                      <a:latin typeface="Arial" charset="0"/>
                    </a:endParaRPr>
                  </a:p>
                </p:txBody>
              </p:sp>
            </p:grpSp>
          </p:grpSp>
        </p:grpSp>
        <p:sp>
          <p:nvSpPr>
            <p:cNvPr id="43" name="Rectangle 27"/>
            <p:cNvSpPr>
              <a:spLocks noChangeArrowheads="1"/>
            </p:cNvSpPr>
            <p:nvPr/>
          </p:nvSpPr>
          <p:spPr bwMode="auto">
            <a:xfrm>
              <a:off x="213" y="1570"/>
              <a:ext cx="1008"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defRPr/>
              </a:pPr>
              <a:r>
                <a:rPr lang="zh-CN" altLang="en-US" sz="3200" b="1" dirty="0">
                  <a:solidFill>
                    <a:srgbClr val="080808"/>
                  </a:solidFill>
                  <a:effectLst>
                    <a:outerShdw blurRad="38100" dist="38100" dir="2700000" algn="tl">
                      <a:srgbClr val="C0C0C0"/>
                    </a:outerShdw>
                  </a:effectLst>
                  <a:latin typeface="Arial Black" pitchFamily="34" charset="0"/>
                  <a:ea typeface="华文细黑" pitchFamily="2" charset="-122"/>
                  <a:cs typeface="Arial" charset="0"/>
                </a:rPr>
                <a:t>社会</a:t>
              </a:r>
            </a:p>
            <a:p>
              <a:pPr algn="ctr" fontAlgn="base">
                <a:spcBef>
                  <a:spcPct val="0"/>
                </a:spcBef>
                <a:spcAft>
                  <a:spcPct val="0"/>
                </a:spcAft>
                <a:defRPr/>
              </a:pPr>
              <a:r>
                <a:rPr lang="zh-CN" altLang="en-US" sz="3200" b="1" dirty="0">
                  <a:solidFill>
                    <a:srgbClr val="080808"/>
                  </a:solidFill>
                  <a:effectLst>
                    <a:outerShdw blurRad="38100" dist="38100" dir="2700000" algn="tl">
                      <a:srgbClr val="C0C0C0"/>
                    </a:outerShdw>
                  </a:effectLst>
                  <a:latin typeface="Arial Black" pitchFamily="34" charset="0"/>
                  <a:ea typeface="华文细黑" pitchFamily="2" charset="-122"/>
                  <a:cs typeface="Arial" charset="0"/>
                </a:rPr>
                <a:t>存在</a:t>
              </a:r>
            </a:p>
          </p:txBody>
        </p:sp>
      </p:grpSp>
      <p:grpSp>
        <p:nvGrpSpPr>
          <p:cNvPr id="70" name="Group 28"/>
          <p:cNvGrpSpPr>
            <a:grpSpLocks/>
          </p:cNvGrpSpPr>
          <p:nvPr/>
        </p:nvGrpSpPr>
        <p:grpSpPr bwMode="auto">
          <a:xfrm>
            <a:off x="4440683" y="4322068"/>
            <a:ext cx="3659188" cy="928687"/>
            <a:chOff x="2528" y="1522"/>
            <a:chExt cx="2393" cy="833"/>
          </a:xfrm>
        </p:grpSpPr>
        <p:grpSp>
          <p:nvGrpSpPr>
            <p:cNvPr id="71" name="Group 29"/>
            <p:cNvGrpSpPr>
              <a:grpSpLocks/>
            </p:cNvGrpSpPr>
            <p:nvPr/>
          </p:nvGrpSpPr>
          <p:grpSpPr bwMode="auto">
            <a:xfrm>
              <a:off x="2528" y="1522"/>
              <a:ext cx="2391" cy="833"/>
              <a:chOff x="4320" y="1152"/>
              <a:chExt cx="422" cy="402"/>
            </a:xfrm>
          </p:grpSpPr>
          <p:sp>
            <p:nvSpPr>
              <p:cNvPr id="73" name="AutoShape 30"/>
              <p:cNvSpPr>
                <a:spLocks noChangeArrowheads="1"/>
              </p:cNvSpPr>
              <p:nvPr/>
            </p:nvSpPr>
            <p:spPr bwMode="ltGray">
              <a:xfrm>
                <a:off x="4320" y="1152"/>
                <a:ext cx="422" cy="402"/>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algn="ctr" fontAlgn="base">
                  <a:spcBef>
                    <a:spcPct val="0"/>
                  </a:spcBef>
                  <a:spcAft>
                    <a:spcPct val="0"/>
                  </a:spcAft>
                  <a:defRPr/>
                </a:pPr>
                <a:endParaRPr lang="zh-CN" altLang="en-US" b="1">
                  <a:solidFill>
                    <a:srgbClr val="000000"/>
                  </a:solidFill>
                  <a:latin typeface="Arial" charset="0"/>
                </a:endParaRPr>
              </a:p>
            </p:txBody>
          </p:sp>
          <p:sp>
            <p:nvSpPr>
              <p:cNvPr id="74" name="Freeform 31"/>
              <p:cNvSpPr>
                <a:spLocks/>
              </p:cNvSpPr>
              <p:nvPr/>
            </p:nvSpPr>
            <p:spPr bwMode="ltGray">
              <a:xfrm>
                <a:off x="4346" y="1178"/>
                <a:ext cx="206" cy="20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fontAlgn="base">
                  <a:spcBef>
                    <a:spcPct val="0"/>
                  </a:spcBef>
                  <a:spcAft>
                    <a:spcPct val="0"/>
                  </a:spcAft>
                  <a:defRPr/>
                </a:pPr>
                <a:endParaRPr lang="zh-CN" altLang="en-US" b="1">
                  <a:solidFill>
                    <a:srgbClr val="000000"/>
                  </a:solidFill>
                  <a:latin typeface="Arial" charset="0"/>
                </a:endParaRPr>
              </a:p>
            </p:txBody>
          </p:sp>
        </p:grpSp>
        <p:sp>
          <p:nvSpPr>
            <p:cNvPr id="72" name="Rectangle 32"/>
            <p:cNvSpPr>
              <a:spLocks noChangeArrowheads="1"/>
            </p:cNvSpPr>
            <p:nvPr/>
          </p:nvSpPr>
          <p:spPr bwMode="auto">
            <a:xfrm>
              <a:off x="2562" y="1709"/>
              <a:ext cx="2359"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defRPr/>
              </a:pPr>
              <a:r>
                <a:rPr lang="zh-CN" altLang="en-US" sz="2800" b="1" dirty="0">
                  <a:solidFill>
                    <a:srgbClr val="FFFFFF"/>
                  </a:solidFill>
                  <a:effectLst>
                    <a:outerShdw blurRad="38100" dist="38100" dir="2700000" algn="tl">
                      <a:srgbClr val="C0C0C0"/>
                    </a:outerShdw>
                  </a:effectLst>
                  <a:latin typeface="Arial" charset="0"/>
                  <a:ea typeface="隶书" pitchFamily="49" charset="-122"/>
                </a:rPr>
                <a:t>人口因素</a:t>
              </a:r>
            </a:p>
          </p:txBody>
        </p:sp>
      </p:grpSp>
      <p:grpSp>
        <p:nvGrpSpPr>
          <p:cNvPr id="75" name="Group 33"/>
          <p:cNvGrpSpPr>
            <a:grpSpLocks/>
          </p:cNvGrpSpPr>
          <p:nvPr/>
        </p:nvGrpSpPr>
        <p:grpSpPr bwMode="auto">
          <a:xfrm>
            <a:off x="4481958" y="5512693"/>
            <a:ext cx="3614738" cy="1156865"/>
            <a:chOff x="2540" y="2481"/>
            <a:chExt cx="2373" cy="1131"/>
          </a:xfrm>
        </p:grpSpPr>
        <p:grpSp>
          <p:nvGrpSpPr>
            <p:cNvPr id="76" name="Group 34"/>
            <p:cNvGrpSpPr>
              <a:grpSpLocks/>
            </p:cNvGrpSpPr>
            <p:nvPr/>
          </p:nvGrpSpPr>
          <p:grpSpPr bwMode="auto">
            <a:xfrm>
              <a:off x="2540" y="2481"/>
              <a:ext cx="2373" cy="1131"/>
              <a:chOff x="4320" y="1152"/>
              <a:chExt cx="414" cy="402"/>
            </a:xfrm>
          </p:grpSpPr>
          <p:sp>
            <p:nvSpPr>
              <p:cNvPr id="78" name="AutoShape 35"/>
              <p:cNvSpPr>
                <a:spLocks noChangeArrowheads="1"/>
              </p:cNvSpPr>
              <p:nvPr/>
            </p:nvSpPr>
            <p:spPr bwMode="ltGray">
              <a:xfrm>
                <a:off x="4320" y="1152"/>
                <a:ext cx="414" cy="402"/>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algn="ctr" fontAlgn="base">
                  <a:spcBef>
                    <a:spcPct val="0"/>
                  </a:spcBef>
                  <a:spcAft>
                    <a:spcPct val="0"/>
                  </a:spcAft>
                  <a:defRPr/>
                </a:pPr>
                <a:endParaRPr lang="zh-CN" altLang="en-US" b="1">
                  <a:solidFill>
                    <a:srgbClr val="000000"/>
                  </a:solidFill>
                  <a:latin typeface="Arial" charset="0"/>
                </a:endParaRPr>
              </a:p>
            </p:txBody>
          </p:sp>
          <p:sp>
            <p:nvSpPr>
              <p:cNvPr id="79" name="Freeform 36"/>
              <p:cNvSpPr>
                <a:spLocks/>
              </p:cNvSpPr>
              <p:nvPr/>
            </p:nvSpPr>
            <p:spPr bwMode="ltGray">
              <a:xfrm>
                <a:off x="4346" y="1178"/>
                <a:ext cx="206" cy="20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50000">
                    <a:schemeClr val="folHlink">
                      <a:alpha val="0"/>
                    </a:schemeClr>
                  </a:gs>
                  <a:gs pos="100000">
                    <a:schemeClr val="folHlink">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fontAlgn="base">
                  <a:spcBef>
                    <a:spcPct val="0"/>
                  </a:spcBef>
                  <a:spcAft>
                    <a:spcPct val="0"/>
                  </a:spcAft>
                  <a:defRPr/>
                </a:pPr>
                <a:endParaRPr lang="zh-CN" altLang="en-US" b="1">
                  <a:solidFill>
                    <a:srgbClr val="000000"/>
                  </a:solidFill>
                  <a:latin typeface="Arial" charset="0"/>
                </a:endParaRPr>
              </a:p>
            </p:txBody>
          </p:sp>
        </p:grpSp>
        <p:sp>
          <p:nvSpPr>
            <p:cNvPr id="77" name="Rectangle 37"/>
            <p:cNvSpPr>
              <a:spLocks noChangeArrowheads="1"/>
            </p:cNvSpPr>
            <p:nvPr/>
          </p:nvSpPr>
          <p:spPr bwMode="auto">
            <a:xfrm>
              <a:off x="2562" y="2523"/>
              <a:ext cx="2351" cy="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r>
                <a:rPr lang="zh-CN" altLang="en-US" sz="2800" b="1" dirty="0" smtClean="0">
                  <a:solidFill>
                    <a:srgbClr val="000000"/>
                  </a:solidFill>
                  <a:ea typeface="隶书" pitchFamily="49" charset="-122"/>
                </a:rPr>
                <a:t>物质生产方式</a:t>
              </a:r>
              <a:endParaRPr lang="en-US" altLang="zh-CN" sz="2800" b="1" dirty="0" smtClean="0">
                <a:solidFill>
                  <a:srgbClr val="000000"/>
                </a:solidFill>
                <a:ea typeface="隶书" pitchFamily="49" charset="-122"/>
              </a:endParaRPr>
            </a:p>
            <a:p>
              <a:pPr algn="ctr" eaLnBrk="1" fontAlgn="base" hangingPunct="1">
                <a:spcBef>
                  <a:spcPct val="0"/>
                </a:spcBef>
                <a:spcAft>
                  <a:spcPct val="0"/>
                </a:spcAft>
                <a:buFontTx/>
                <a:buNone/>
              </a:pPr>
              <a:r>
                <a:rPr lang="zh-CN" altLang="en-US" sz="2800" b="1" dirty="0" smtClean="0">
                  <a:solidFill>
                    <a:srgbClr val="000000"/>
                  </a:solidFill>
                  <a:ea typeface="隶书" pitchFamily="49" charset="-122"/>
                </a:rPr>
                <a:t>（决定性力量）</a:t>
              </a:r>
            </a:p>
          </p:txBody>
        </p:sp>
      </p:grpSp>
    </p:spTree>
    <p:extLst>
      <p:ext uri="{BB962C8B-B14F-4D97-AF65-F5344CB8AC3E}">
        <p14:creationId xmlns:p14="http://schemas.microsoft.com/office/powerpoint/2010/main" val="3203650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1000" fill="hold"/>
                                        <p:tgtEl>
                                          <p:spTgt spid="23"/>
                                        </p:tgtEl>
                                        <p:attrNameLst>
                                          <p:attrName>ppt_x</p:attrName>
                                        </p:attrNameLst>
                                      </p:cBhvr>
                                      <p:tavLst>
                                        <p:tav tm="0">
                                          <p:val>
                                            <p:strVal val="0-#ppt_w/2"/>
                                          </p:val>
                                        </p:tav>
                                        <p:tav tm="100000">
                                          <p:val>
                                            <p:strVal val="#ppt_x"/>
                                          </p:val>
                                        </p:tav>
                                      </p:tavLst>
                                    </p:anim>
                                    <p:anim calcmode="lin" valueType="num">
                                      <p:cBhvr additive="base">
                                        <p:cTn id="8" dur="10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3"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500" fill="hold"/>
                                        <p:tgtEl>
                                          <p:spTgt spid="36"/>
                                        </p:tgtEl>
                                        <p:attrNameLst>
                                          <p:attrName>ppt_x</p:attrName>
                                        </p:attrNameLst>
                                      </p:cBhvr>
                                      <p:tavLst>
                                        <p:tav tm="0">
                                          <p:val>
                                            <p:strVal val="1+#ppt_w/2"/>
                                          </p:val>
                                        </p:tav>
                                        <p:tav tm="100000">
                                          <p:val>
                                            <p:strVal val="#ppt_x"/>
                                          </p:val>
                                        </p:tav>
                                      </p:tavLst>
                                    </p:anim>
                                    <p:anim calcmode="lin" valueType="num">
                                      <p:cBhvr additive="base">
                                        <p:cTn id="13" dur="500" fill="hold"/>
                                        <p:tgtEl>
                                          <p:spTgt spid="36"/>
                                        </p:tgtEl>
                                        <p:attrNameLst>
                                          <p:attrName>ppt_y</p:attrName>
                                        </p:attrNameLst>
                                      </p:cBhvr>
                                      <p:tavLst>
                                        <p:tav tm="0">
                                          <p:val>
                                            <p:strVal val="0-#ppt_h/2"/>
                                          </p:val>
                                        </p:tav>
                                        <p:tav tm="100000">
                                          <p:val>
                                            <p:strVal val="#ppt_y"/>
                                          </p:val>
                                        </p:tav>
                                      </p:tavLst>
                                    </p:anim>
                                  </p:childTnLst>
                                </p:cTn>
                              </p:par>
                            </p:childTnLst>
                          </p:cTn>
                        </p:par>
                        <p:par>
                          <p:cTn id="14" fill="hold">
                            <p:stCondLst>
                              <p:cond delay="1500"/>
                            </p:stCondLst>
                            <p:childTnLst>
                              <p:par>
                                <p:cTn id="15" presetID="2" presetClass="entr" presetSubtype="2" fill="hold" nodeType="afterEffect">
                                  <p:stCondLst>
                                    <p:cond delay="0"/>
                                  </p:stCondLst>
                                  <p:childTnLst>
                                    <p:set>
                                      <p:cBhvr>
                                        <p:cTn id="16" dur="1" fill="hold">
                                          <p:stCondLst>
                                            <p:cond delay="0"/>
                                          </p:stCondLst>
                                        </p:cTn>
                                        <p:tgtEl>
                                          <p:spTgt spid="70"/>
                                        </p:tgtEl>
                                        <p:attrNameLst>
                                          <p:attrName>style.visibility</p:attrName>
                                        </p:attrNameLst>
                                      </p:cBhvr>
                                      <p:to>
                                        <p:strVal val="visible"/>
                                      </p:to>
                                    </p:set>
                                    <p:anim calcmode="lin" valueType="num">
                                      <p:cBhvr additive="base">
                                        <p:cTn id="17" dur="500" fill="hold"/>
                                        <p:tgtEl>
                                          <p:spTgt spid="70"/>
                                        </p:tgtEl>
                                        <p:attrNameLst>
                                          <p:attrName>ppt_x</p:attrName>
                                        </p:attrNameLst>
                                      </p:cBhvr>
                                      <p:tavLst>
                                        <p:tav tm="0">
                                          <p:val>
                                            <p:strVal val="1+#ppt_w/2"/>
                                          </p:val>
                                        </p:tav>
                                        <p:tav tm="100000">
                                          <p:val>
                                            <p:strVal val="#ppt_x"/>
                                          </p:val>
                                        </p:tav>
                                      </p:tavLst>
                                    </p:anim>
                                    <p:anim calcmode="lin" valueType="num">
                                      <p:cBhvr additive="base">
                                        <p:cTn id="18" dur="500" fill="hold"/>
                                        <p:tgtEl>
                                          <p:spTgt spid="70"/>
                                        </p:tgtEl>
                                        <p:attrNameLst>
                                          <p:attrName>ppt_y</p:attrName>
                                        </p:attrNameLst>
                                      </p:cBhvr>
                                      <p:tavLst>
                                        <p:tav tm="0">
                                          <p:val>
                                            <p:strVal val="#ppt_y"/>
                                          </p:val>
                                        </p:tav>
                                        <p:tav tm="100000">
                                          <p:val>
                                            <p:strVal val="#ppt_y"/>
                                          </p:val>
                                        </p:tav>
                                      </p:tavLst>
                                    </p:anim>
                                  </p:childTnLst>
                                </p:cTn>
                              </p:par>
                            </p:childTnLst>
                          </p:cTn>
                        </p:par>
                        <p:par>
                          <p:cTn id="19" fill="hold">
                            <p:stCondLst>
                              <p:cond delay="2000"/>
                            </p:stCondLst>
                            <p:childTnLst>
                              <p:par>
                                <p:cTn id="20" presetID="2" presetClass="entr" presetSubtype="6" fill="hold" nodeType="afterEffect">
                                  <p:stCondLst>
                                    <p:cond delay="0"/>
                                  </p:stCondLst>
                                  <p:childTnLst>
                                    <p:set>
                                      <p:cBhvr>
                                        <p:cTn id="21" dur="1" fill="hold">
                                          <p:stCondLst>
                                            <p:cond delay="0"/>
                                          </p:stCondLst>
                                        </p:cTn>
                                        <p:tgtEl>
                                          <p:spTgt spid="75"/>
                                        </p:tgtEl>
                                        <p:attrNameLst>
                                          <p:attrName>style.visibility</p:attrName>
                                        </p:attrNameLst>
                                      </p:cBhvr>
                                      <p:to>
                                        <p:strVal val="visible"/>
                                      </p:to>
                                    </p:set>
                                    <p:anim calcmode="lin" valueType="num">
                                      <p:cBhvr additive="base">
                                        <p:cTn id="22" dur="500" fill="hold"/>
                                        <p:tgtEl>
                                          <p:spTgt spid="75"/>
                                        </p:tgtEl>
                                        <p:attrNameLst>
                                          <p:attrName>ppt_x</p:attrName>
                                        </p:attrNameLst>
                                      </p:cBhvr>
                                      <p:tavLst>
                                        <p:tav tm="0">
                                          <p:val>
                                            <p:strVal val="1+#ppt_w/2"/>
                                          </p:val>
                                        </p:tav>
                                        <p:tav tm="100000">
                                          <p:val>
                                            <p:strVal val="#ppt_x"/>
                                          </p:val>
                                        </p:tav>
                                      </p:tavLst>
                                    </p:anim>
                                    <p:anim calcmode="lin" valueType="num">
                                      <p:cBhvr additive="base">
                                        <p:cTn id="23" dur="500" fill="hold"/>
                                        <p:tgtEl>
                                          <p:spTgt spid="75"/>
                                        </p:tgtEl>
                                        <p:attrNameLst>
                                          <p:attrName>ppt_y</p:attrName>
                                        </p:attrNameLst>
                                      </p:cBhvr>
                                      <p:tavLst>
                                        <p:tav tm="0">
                                          <p:val>
                                            <p:strVal val="1+#ppt_h/2"/>
                                          </p:val>
                                        </p:tav>
                                        <p:tav tm="100000">
                                          <p:val>
                                            <p:strVal val="#ppt_y"/>
                                          </p:val>
                                        </p:tav>
                                      </p:tavLst>
                                    </p:anim>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right)">
                                      <p:cBhvr>
                                        <p:cTn id="27" dur="500"/>
                                        <p:tgtEl>
                                          <p:spTgt spid="24"/>
                                        </p:tgtEl>
                                      </p:cBhvr>
                                    </p:animEffect>
                                  </p:childTnLst>
                                </p:cTn>
                              </p:par>
                            </p:childTnLst>
                          </p:cTn>
                        </p:par>
                        <p:par>
                          <p:cTn id="28" fill="hold">
                            <p:stCondLst>
                              <p:cond delay="3000"/>
                            </p:stCondLst>
                            <p:childTnLst>
                              <p:par>
                                <p:cTn id="29" presetID="9" presetClass="entr" presetSubtype="0" fill="hold" nodeType="after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dissolve">
                                      <p:cBhvr>
                                        <p:cTn id="3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1043608" y="980728"/>
            <a:ext cx="69127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lvl="0" eaLnBrk="1" fontAlgn="base" hangingPunct="1">
              <a:spcBef>
                <a:spcPct val="50000"/>
              </a:spcBef>
              <a:spcAft>
                <a:spcPct val="0"/>
              </a:spcAft>
              <a:buClrTx/>
              <a:buSzTx/>
              <a:buNone/>
            </a:pPr>
            <a:r>
              <a:rPr kumimoji="0" lang="zh-CN" altLang="en-US" sz="3600" b="1" dirty="0" smtClean="0">
                <a:solidFill>
                  <a:srgbClr val="000000"/>
                </a:solidFill>
                <a:latin typeface="宋体"/>
                <a:ea typeface="宋体"/>
              </a:rPr>
              <a:t>②社会意识</a:t>
            </a:r>
            <a:r>
              <a:rPr kumimoji="0" lang="zh-CN" altLang="en-US" sz="3600" b="1" dirty="0">
                <a:solidFill>
                  <a:srgbClr val="000000"/>
                </a:solidFill>
                <a:latin typeface="宋体"/>
                <a:ea typeface="宋体"/>
              </a:rPr>
              <a:t>（</a:t>
            </a:r>
            <a:r>
              <a:rPr kumimoji="0" lang="en-US" altLang="zh-CN" sz="3600" b="1" dirty="0" smtClean="0">
                <a:solidFill>
                  <a:srgbClr val="000000"/>
                </a:solidFill>
                <a:latin typeface="宋体"/>
                <a:ea typeface="宋体"/>
              </a:rPr>
              <a:t>p.104</a:t>
            </a:r>
            <a:r>
              <a:rPr kumimoji="0" lang="zh-CN" altLang="en-US" sz="3600" b="1" dirty="0" smtClean="0">
                <a:solidFill>
                  <a:srgbClr val="000000"/>
                </a:solidFill>
                <a:latin typeface="宋体"/>
                <a:ea typeface="宋体"/>
              </a:rPr>
              <a:t>）</a:t>
            </a:r>
            <a:endParaRPr kumimoji="0" lang="zh-CN" altLang="en-US" sz="3600" b="1" dirty="0">
              <a:solidFill>
                <a:srgbClr val="000000"/>
              </a:solidFill>
              <a:latin typeface="宋体"/>
              <a:ea typeface="宋体"/>
            </a:endParaRPr>
          </a:p>
        </p:txBody>
      </p:sp>
      <p:grpSp>
        <p:nvGrpSpPr>
          <p:cNvPr id="19" name="Organization Chart 2"/>
          <p:cNvGrpSpPr>
            <a:grpSpLocks/>
          </p:cNvGrpSpPr>
          <p:nvPr/>
        </p:nvGrpSpPr>
        <p:grpSpPr bwMode="auto">
          <a:xfrm>
            <a:off x="215143" y="2277370"/>
            <a:ext cx="8677337" cy="4147566"/>
            <a:chOff x="1152" y="1336"/>
            <a:chExt cx="2489" cy="1023"/>
          </a:xfrm>
        </p:grpSpPr>
        <p:cxnSp>
          <p:nvCxnSpPr>
            <p:cNvPr id="20" name="_s1028"/>
            <p:cNvCxnSpPr>
              <a:cxnSpLocks noChangeShapeType="1"/>
              <a:stCxn id="28" idx="1"/>
            </p:cNvCxnSpPr>
            <p:nvPr/>
          </p:nvCxnSpPr>
          <p:spPr bwMode="auto">
            <a:xfrm rot="10800000">
              <a:off x="2592" y="2022"/>
              <a:ext cx="144" cy="223"/>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1" name="_s1029"/>
            <p:cNvCxnSpPr>
              <a:cxnSpLocks noChangeShapeType="1"/>
              <a:stCxn id="27" idx="3"/>
            </p:cNvCxnSpPr>
            <p:nvPr/>
          </p:nvCxnSpPr>
          <p:spPr bwMode="auto">
            <a:xfrm flipV="1">
              <a:off x="2448" y="1738"/>
              <a:ext cx="144" cy="50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2" name="_s1030"/>
            <p:cNvCxnSpPr>
              <a:cxnSpLocks noChangeShapeType="1"/>
            </p:cNvCxnSpPr>
            <p:nvPr/>
          </p:nvCxnSpPr>
          <p:spPr bwMode="auto">
            <a:xfrm rot="16200000" flipV="1">
              <a:off x="2274" y="1419"/>
              <a:ext cx="133" cy="504"/>
            </a:xfrm>
            <a:prstGeom prst="bentConnector3">
              <a:avLst>
                <a:gd name="adj1" fmla="val 33251"/>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3" name="_s1031"/>
            <p:cNvCxnSpPr>
              <a:cxnSpLocks noChangeShapeType="1"/>
            </p:cNvCxnSpPr>
            <p:nvPr/>
          </p:nvCxnSpPr>
          <p:spPr bwMode="auto">
            <a:xfrm rot="5400000" flipH="1" flipV="1">
              <a:off x="1738" y="1441"/>
              <a:ext cx="196" cy="504"/>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24" name="_s1032"/>
            <p:cNvSpPr>
              <a:spLocks noChangeArrowheads="1"/>
            </p:cNvSpPr>
            <p:nvPr/>
          </p:nvSpPr>
          <p:spPr bwMode="auto">
            <a:xfrm>
              <a:off x="1656" y="1336"/>
              <a:ext cx="864" cy="259"/>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r>
                <a:rPr kumimoji="0" lang="zh-CN" altLang="zh-CN" sz="3700" b="1" smtClean="0">
                  <a:solidFill>
                    <a:srgbClr val="000000"/>
                  </a:solidFill>
                  <a:latin typeface="Comic Sans MS" pitchFamily="66" charset="0"/>
                </a:rPr>
                <a:t>社会意识</a:t>
              </a:r>
              <a:endParaRPr kumimoji="0" lang="zh-CN" altLang="zh-CN" sz="1800" b="1" smtClean="0">
                <a:solidFill>
                  <a:srgbClr val="000000"/>
                </a:solidFill>
                <a:latin typeface="Arial" charset="0"/>
              </a:endParaRPr>
            </a:p>
          </p:txBody>
        </p:sp>
        <p:sp>
          <p:nvSpPr>
            <p:cNvPr id="25" name="_s1033"/>
            <p:cNvSpPr>
              <a:spLocks noChangeArrowheads="1"/>
            </p:cNvSpPr>
            <p:nvPr/>
          </p:nvSpPr>
          <p:spPr bwMode="auto">
            <a:xfrm>
              <a:off x="1152" y="1791"/>
              <a:ext cx="864" cy="231"/>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r>
                <a:rPr kumimoji="0" lang="zh-CN" altLang="zh-CN" sz="3300" b="1" smtClean="0">
                  <a:solidFill>
                    <a:srgbClr val="8A1E47"/>
                  </a:solidFill>
                  <a:latin typeface="Comic Sans MS" pitchFamily="66" charset="0"/>
                  <a:ea typeface="华文隶书" pitchFamily="2" charset="-122"/>
                </a:rPr>
                <a:t>社会心理</a:t>
              </a:r>
              <a:endParaRPr kumimoji="0" lang="zh-CN" altLang="zh-CN" sz="1800" b="1" smtClean="0">
                <a:solidFill>
                  <a:srgbClr val="000000"/>
                </a:solidFill>
                <a:latin typeface="Arial" charset="0"/>
              </a:endParaRPr>
            </a:p>
          </p:txBody>
        </p:sp>
        <p:sp>
          <p:nvSpPr>
            <p:cNvPr id="26" name="_s1034"/>
            <p:cNvSpPr>
              <a:spLocks noChangeArrowheads="1"/>
            </p:cNvSpPr>
            <p:nvPr/>
          </p:nvSpPr>
          <p:spPr bwMode="auto">
            <a:xfrm>
              <a:off x="2154" y="1791"/>
              <a:ext cx="864" cy="231"/>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r>
                <a:rPr kumimoji="0" lang="zh-CN" altLang="zh-CN" sz="3300" b="1" smtClean="0">
                  <a:solidFill>
                    <a:srgbClr val="8A1E47"/>
                  </a:solidFill>
                  <a:latin typeface="Comic Sans MS" pitchFamily="66" charset="0"/>
                  <a:ea typeface="华文隶书" pitchFamily="2" charset="-122"/>
                </a:rPr>
                <a:t>社会意识形式</a:t>
              </a:r>
              <a:endParaRPr kumimoji="0" lang="zh-CN" altLang="zh-CN" sz="1800" b="1" smtClean="0">
                <a:solidFill>
                  <a:srgbClr val="000000"/>
                </a:solidFill>
                <a:latin typeface="Arial" charset="0"/>
              </a:endParaRPr>
            </a:p>
          </p:txBody>
        </p:sp>
        <p:sp>
          <p:nvSpPr>
            <p:cNvPr id="27" name="_s1035"/>
            <p:cNvSpPr>
              <a:spLocks noChangeArrowheads="1"/>
            </p:cNvSpPr>
            <p:nvPr/>
          </p:nvSpPr>
          <p:spPr bwMode="auto">
            <a:xfrm>
              <a:off x="1584" y="2132"/>
              <a:ext cx="864" cy="227"/>
            </a:xfrm>
            <a:prstGeom prst="roundRect">
              <a:avLst>
                <a:gd name="adj" fmla="val 16667"/>
              </a:avLst>
            </a:prstGeom>
            <a:solidFill>
              <a:srgbClr val="FFF48F"/>
            </a:solidFill>
            <a:ln w="9525">
              <a:solidFill>
                <a:schemeClr val="tx1"/>
              </a:solidFill>
              <a:round/>
              <a:headEnd/>
              <a:tailEnd/>
            </a:ln>
          </p:spPr>
          <p:txBody>
            <a:bodyPr wrap="none" lIns="0" tIns="0" rIns="0" bIns="0"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r>
                <a:rPr kumimoji="0" lang="zh-CN" altLang="en-US" sz="2400" b="1" dirty="0" smtClean="0">
                  <a:solidFill>
                    <a:srgbClr val="3333FF"/>
                  </a:solidFill>
                  <a:latin typeface="Comic Sans MS" pitchFamily="66" charset="0"/>
                  <a:ea typeface="华文行楷" pitchFamily="2" charset="-122"/>
                </a:rPr>
                <a:t>意识形态</a:t>
              </a:r>
              <a:endParaRPr kumimoji="0" lang="en-US" altLang="zh-CN" sz="2400" b="1" dirty="0" smtClean="0">
                <a:solidFill>
                  <a:srgbClr val="3333FF"/>
                </a:solidFill>
                <a:latin typeface="Comic Sans MS" pitchFamily="66" charset="0"/>
                <a:ea typeface="华文行楷" pitchFamily="2" charset="-122"/>
              </a:endParaRPr>
            </a:p>
            <a:p>
              <a:pPr algn="ctr" eaLnBrk="1" fontAlgn="base" hangingPunct="1">
                <a:spcBef>
                  <a:spcPct val="0"/>
                </a:spcBef>
                <a:spcAft>
                  <a:spcPct val="0"/>
                </a:spcAft>
                <a:buFontTx/>
                <a:buNone/>
              </a:pPr>
              <a:r>
                <a:rPr kumimoji="0" lang="zh-CN" altLang="en-US" sz="1100" b="1" dirty="0" smtClean="0">
                  <a:solidFill>
                    <a:srgbClr val="3333FF"/>
                  </a:solidFill>
                  <a:latin typeface="Comic Sans MS" pitchFamily="66" charset="0"/>
                  <a:ea typeface="华文行楷" pitchFamily="2" charset="-122"/>
                </a:rPr>
                <a:t>（</a:t>
              </a:r>
              <a:r>
                <a:rPr kumimoji="0" lang="zh-CN" altLang="en-US" sz="1100" b="1" dirty="0" smtClean="0">
                  <a:solidFill>
                    <a:srgbClr val="FF0000"/>
                  </a:solidFill>
                  <a:latin typeface="Comic Sans MS" pitchFamily="66" charset="0"/>
                  <a:ea typeface="华文行楷" pitchFamily="2" charset="-122"/>
                </a:rPr>
                <a:t>政治法律思想</a:t>
              </a:r>
              <a:r>
                <a:rPr kumimoji="0" lang="zh-CN" altLang="en-US" sz="1100" b="1" dirty="0" smtClean="0">
                  <a:solidFill>
                    <a:srgbClr val="3333FF"/>
                  </a:solidFill>
                  <a:latin typeface="Comic Sans MS" pitchFamily="66" charset="0"/>
                  <a:ea typeface="华文行楷" pitchFamily="2" charset="-122"/>
                </a:rPr>
                <a:t>、道德、艺术、宗教、哲学等）</a:t>
              </a:r>
              <a:endParaRPr kumimoji="0" lang="zh-CN" altLang="zh-CN" sz="700" b="1" dirty="0" smtClean="0">
                <a:solidFill>
                  <a:srgbClr val="000000"/>
                </a:solidFill>
                <a:latin typeface="Arial" charset="0"/>
              </a:endParaRPr>
            </a:p>
          </p:txBody>
        </p:sp>
        <p:sp>
          <p:nvSpPr>
            <p:cNvPr id="28" name="_s1036"/>
            <p:cNvSpPr>
              <a:spLocks noChangeArrowheads="1"/>
            </p:cNvSpPr>
            <p:nvPr/>
          </p:nvSpPr>
          <p:spPr bwMode="auto">
            <a:xfrm>
              <a:off x="2736" y="2132"/>
              <a:ext cx="905" cy="227"/>
            </a:xfrm>
            <a:prstGeom prst="roundRect">
              <a:avLst>
                <a:gd name="adj" fmla="val 16667"/>
              </a:avLst>
            </a:prstGeom>
            <a:solidFill>
              <a:srgbClr val="FFF48F"/>
            </a:solidFill>
            <a:ln w="9525">
              <a:solidFill>
                <a:schemeClr val="tx1"/>
              </a:solidFill>
              <a:round/>
              <a:headEnd/>
              <a:tailEnd/>
            </a:ln>
          </p:spPr>
          <p:txBody>
            <a:bodyPr wrap="none" lIns="0" tIns="0" rIns="0" bIns="0"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r>
                <a:rPr kumimoji="0" lang="zh-CN" altLang="en-US" sz="2400" b="1" dirty="0" smtClean="0">
                  <a:solidFill>
                    <a:srgbClr val="3333FF"/>
                  </a:solidFill>
                  <a:latin typeface="Comic Sans MS" pitchFamily="66" charset="0"/>
                  <a:ea typeface="华文行楷" pitchFamily="2" charset="-122"/>
                </a:rPr>
                <a:t>非意识形态</a:t>
              </a:r>
              <a:endParaRPr kumimoji="0" lang="en-US" altLang="zh-CN" sz="2400" b="1" dirty="0" smtClean="0">
                <a:solidFill>
                  <a:srgbClr val="3333FF"/>
                </a:solidFill>
                <a:latin typeface="Comic Sans MS" pitchFamily="66" charset="0"/>
                <a:ea typeface="华文行楷" pitchFamily="2" charset="-122"/>
              </a:endParaRPr>
            </a:p>
            <a:p>
              <a:pPr algn="ctr" eaLnBrk="1" fontAlgn="base" hangingPunct="1">
                <a:spcBef>
                  <a:spcPct val="0"/>
                </a:spcBef>
                <a:spcAft>
                  <a:spcPct val="0"/>
                </a:spcAft>
                <a:buFontTx/>
                <a:buNone/>
              </a:pPr>
              <a:r>
                <a:rPr kumimoji="0" lang="zh-CN" altLang="en-US" sz="1100" b="1" dirty="0" smtClean="0">
                  <a:solidFill>
                    <a:srgbClr val="3333FF"/>
                  </a:solidFill>
                  <a:latin typeface="Comic Sans MS" pitchFamily="66" charset="0"/>
                  <a:ea typeface="华文行楷" pitchFamily="2" charset="-122"/>
                </a:rPr>
                <a:t>（自然科学和语言学、形式逻辑等一部分社会科学）</a:t>
              </a:r>
              <a:endParaRPr kumimoji="0" lang="zh-CN" altLang="zh-CN" sz="700" b="1" dirty="0" smtClean="0">
                <a:solidFill>
                  <a:srgbClr val="000000"/>
                </a:solidFill>
                <a:latin typeface="Arial" charset="0"/>
              </a:endParaRPr>
            </a:p>
          </p:txBody>
        </p:sp>
      </p:grpSp>
      <p:sp>
        <p:nvSpPr>
          <p:cNvPr id="29" name="Line 13"/>
          <p:cNvSpPr>
            <a:spLocks noChangeShapeType="1"/>
          </p:cNvSpPr>
          <p:nvPr/>
        </p:nvSpPr>
        <p:spPr bwMode="auto">
          <a:xfrm>
            <a:off x="4983993" y="2800275"/>
            <a:ext cx="635000" cy="12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b="1" smtClean="0">
              <a:solidFill>
                <a:srgbClr val="000000"/>
              </a:solidFill>
              <a:latin typeface="Arial" charset="0"/>
            </a:endParaRPr>
          </a:p>
        </p:txBody>
      </p:sp>
      <p:sp>
        <p:nvSpPr>
          <p:cNvPr id="43" name="Line 14"/>
          <p:cNvSpPr>
            <a:spLocks noChangeShapeType="1"/>
          </p:cNvSpPr>
          <p:nvPr/>
        </p:nvSpPr>
        <p:spPr bwMode="auto">
          <a:xfrm>
            <a:off x="5847593" y="1124744"/>
            <a:ext cx="0" cy="990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b="1" smtClean="0">
              <a:solidFill>
                <a:srgbClr val="000000"/>
              </a:solidFill>
              <a:latin typeface="Arial" charset="0"/>
            </a:endParaRPr>
          </a:p>
        </p:txBody>
      </p:sp>
      <p:sp>
        <p:nvSpPr>
          <p:cNvPr id="44" name="Line 15"/>
          <p:cNvSpPr>
            <a:spLocks noChangeShapeType="1"/>
          </p:cNvSpPr>
          <p:nvPr/>
        </p:nvSpPr>
        <p:spPr bwMode="auto">
          <a:xfrm>
            <a:off x="5618993" y="2249413"/>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zh-CN" altLang="en-US" b="1" smtClean="0">
              <a:solidFill>
                <a:srgbClr val="000000"/>
              </a:solidFill>
              <a:latin typeface="Arial" charset="0"/>
            </a:endParaRPr>
          </a:p>
        </p:txBody>
      </p:sp>
      <p:sp>
        <p:nvSpPr>
          <p:cNvPr id="45" name="Line 16"/>
          <p:cNvSpPr>
            <a:spLocks noChangeShapeType="1"/>
          </p:cNvSpPr>
          <p:nvPr/>
        </p:nvSpPr>
        <p:spPr bwMode="auto">
          <a:xfrm>
            <a:off x="5618993" y="2249413"/>
            <a:ext cx="0" cy="11033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b="1" smtClean="0">
              <a:solidFill>
                <a:srgbClr val="000000"/>
              </a:solidFill>
              <a:latin typeface="Arial" charset="0"/>
            </a:endParaRPr>
          </a:p>
        </p:txBody>
      </p:sp>
      <p:sp>
        <p:nvSpPr>
          <p:cNvPr id="46" name="Line 17"/>
          <p:cNvSpPr>
            <a:spLocks noChangeShapeType="1"/>
          </p:cNvSpPr>
          <p:nvPr/>
        </p:nvSpPr>
        <p:spPr bwMode="auto">
          <a:xfrm>
            <a:off x="5618993" y="3352725"/>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b="1" smtClean="0">
              <a:solidFill>
                <a:srgbClr val="000000"/>
              </a:solidFill>
              <a:latin typeface="Arial" charset="0"/>
            </a:endParaRPr>
          </a:p>
        </p:txBody>
      </p:sp>
      <p:sp>
        <p:nvSpPr>
          <p:cNvPr id="47" name="Oval 18"/>
          <p:cNvSpPr>
            <a:spLocks noChangeArrowheads="1"/>
          </p:cNvSpPr>
          <p:nvPr/>
        </p:nvSpPr>
        <p:spPr bwMode="auto">
          <a:xfrm>
            <a:off x="5847593" y="1960488"/>
            <a:ext cx="2057400" cy="649287"/>
          </a:xfrm>
          <a:prstGeom prst="ellipse">
            <a:avLst/>
          </a:prstGeom>
          <a:solidFill>
            <a:srgbClr val="0033CC"/>
          </a:solidFill>
          <a:ln>
            <a:noFill/>
          </a:ln>
          <a:effectLst/>
          <a:extLst>
            <a:ext uri="{91240B29-F687-4F45-9708-019B960494DF}">
              <a14:hiddenLine xmlns:a14="http://schemas.microsoft.com/office/drawing/2010/main" w="9525">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50000"/>
              </a:spcBef>
              <a:spcAft>
                <a:spcPct val="0"/>
              </a:spcAft>
              <a:buFontTx/>
              <a:buNone/>
            </a:pPr>
            <a:r>
              <a:rPr kumimoji="0" lang="zh-CN" altLang="en-US" sz="2400" b="1" smtClean="0">
                <a:solidFill>
                  <a:srgbClr val="FFFFFF"/>
                </a:solidFill>
                <a:latin typeface="Comic Sans MS" pitchFamily="66" charset="0"/>
              </a:rPr>
              <a:t>个人意识</a:t>
            </a:r>
          </a:p>
        </p:txBody>
      </p:sp>
      <p:sp>
        <p:nvSpPr>
          <p:cNvPr id="48" name="AutoShape 19"/>
          <p:cNvSpPr>
            <a:spLocks noChangeArrowheads="1"/>
          </p:cNvSpPr>
          <p:nvPr/>
        </p:nvSpPr>
        <p:spPr bwMode="auto">
          <a:xfrm>
            <a:off x="6533393" y="1669256"/>
            <a:ext cx="1214438" cy="1214438"/>
          </a:xfrm>
          <a:prstGeom prst="diamond">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spAutoFit/>
          </a:bodyP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fontAlgn="base" hangingPunct="1">
              <a:spcAft>
                <a:spcPct val="0"/>
              </a:spcAft>
              <a:buFontTx/>
              <a:buNone/>
            </a:pPr>
            <a:endParaRPr kumimoji="0" lang="zh-CN" altLang="en-US" b="1" smtClean="0">
              <a:solidFill>
                <a:srgbClr val="FFFF00"/>
              </a:solidFill>
              <a:latin typeface="Arial" charset="0"/>
              <a:ea typeface="华文行楷" pitchFamily="2" charset="-122"/>
            </a:endParaRPr>
          </a:p>
        </p:txBody>
      </p:sp>
      <p:sp>
        <p:nvSpPr>
          <p:cNvPr id="49" name="Oval 20"/>
          <p:cNvSpPr>
            <a:spLocks noChangeArrowheads="1"/>
          </p:cNvSpPr>
          <p:nvPr/>
        </p:nvSpPr>
        <p:spPr bwMode="auto">
          <a:xfrm>
            <a:off x="5847593" y="3028875"/>
            <a:ext cx="2057400" cy="608013"/>
          </a:xfrm>
          <a:prstGeom prst="ellipse">
            <a:avLst/>
          </a:prstGeom>
          <a:solidFill>
            <a:srgbClr val="0033CC"/>
          </a:solidFill>
          <a:ln>
            <a:noFill/>
          </a:ln>
          <a:effectLst/>
          <a:extLst>
            <a:ext uri="{91240B29-F687-4F45-9708-019B960494DF}">
              <a14:hiddenLine xmlns:a14="http://schemas.microsoft.com/office/drawing/2010/main" w="9525">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50000"/>
              </a:spcBef>
              <a:spcAft>
                <a:spcPct val="0"/>
              </a:spcAft>
              <a:buFontTx/>
              <a:buNone/>
            </a:pPr>
            <a:r>
              <a:rPr kumimoji="0" lang="zh-CN" altLang="en-US" sz="2400" b="1" smtClean="0">
                <a:solidFill>
                  <a:srgbClr val="FFFFFF"/>
                </a:solidFill>
                <a:latin typeface="Comic Sans MS" pitchFamily="66" charset="0"/>
              </a:rPr>
              <a:t>群体意识</a:t>
            </a:r>
          </a:p>
        </p:txBody>
      </p:sp>
      <p:sp>
        <p:nvSpPr>
          <p:cNvPr id="50" name="TextBox 49"/>
          <p:cNvSpPr txBox="1"/>
          <p:nvPr/>
        </p:nvSpPr>
        <p:spPr>
          <a:xfrm>
            <a:off x="5005449" y="2381250"/>
            <a:ext cx="553998" cy="1047750"/>
          </a:xfrm>
          <a:prstGeom prst="rect">
            <a:avLst/>
          </a:prstGeom>
          <a:noFill/>
        </p:spPr>
        <p:txBody>
          <a:bodyPr vert="eaVert" wrap="square" rtlCol="0">
            <a:spAutoFit/>
          </a:bodyPr>
          <a:lstStyle/>
          <a:p>
            <a:r>
              <a:rPr lang="zh-CN" altLang="en-US" sz="2400" b="1" dirty="0" smtClean="0"/>
              <a:t>主   体</a:t>
            </a:r>
            <a:endParaRPr lang="zh-CN" altLang="en-US" sz="2400" b="1" dirty="0"/>
          </a:p>
        </p:txBody>
      </p:sp>
      <p:sp>
        <p:nvSpPr>
          <p:cNvPr id="51" name="TextBox 50"/>
          <p:cNvSpPr txBox="1"/>
          <p:nvPr/>
        </p:nvSpPr>
        <p:spPr>
          <a:xfrm>
            <a:off x="2917217" y="3284984"/>
            <a:ext cx="1152128" cy="461665"/>
          </a:xfrm>
          <a:prstGeom prst="rect">
            <a:avLst/>
          </a:prstGeom>
          <a:noFill/>
        </p:spPr>
        <p:txBody>
          <a:bodyPr wrap="square" rtlCol="0">
            <a:spAutoFit/>
          </a:bodyPr>
          <a:lstStyle/>
          <a:p>
            <a:r>
              <a:rPr lang="zh-CN" altLang="en-US" sz="2400" b="1" dirty="0" smtClean="0"/>
              <a:t>层   次</a:t>
            </a:r>
            <a:endParaRPr lang="zh-CN" altLang="en-US" sz="2400" b="1" dirty="0"/>
          </a:p>
        </p:txBody>
      </p:sp>
    </p:spTree>
    <p:extLst>
      <p:ext uri="{BB962C8B-B14F-4D97-AF65-F5344CB8AC3E}">
        <p14:creationId xmlns:p14="http://schemas.microsoft.com/office/powerpoint/2010/main" val="2714432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Text Box 2"/>
          <p:cNvSpPr txBox="1">
            <a:spLocks noChangeArrowheads="1"/>
          </p:cNvSpPr>
          <p:nvPr/>
        </p:nvSpPr>
        <p:spPr bwMode="auto">
          <a:xfrm>
            <a:off x="1043608" y="982469"/>
            <a:ext cx="81003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fontAlgn="base" hangingPunct="1">
              <a:spcBef>
                <a:spcPct val="50000"/>
              </a:spcBef>
              <a:spcAft>
                <a:spcPct val="0"/>
              </a:spcAft>
              <a:buClrTx/>
              <a:buSzTx/>
              <a:buFont typeface="Wingdings" pitchFamily="2" charset="2"/>
              <a:buNone/>
            </a:pPr>
            <a:r>
              <a:rPr kumimoji="0" lang="zh-CN" altLang="en-US" sz="3600" b="1" dirty="0" smtClean="0">
                <a:solidFill>
                  <a:srgbClr val="000000"/>
                </a:solidFill>
                <a:latin typeface="宋体"/>
                <a:ea typeface="宋体"/>
              </a:rPr>
              <a:t>③社会存在与社会意识的关系（</a:t>
            </a:r>
            <a:r>
              <a:rPr kumimoji="0" lang="en-US" altLang="zh-CN" sz="3600" b="1" dirty="0" smtClean="0">
                <a:solidFill>
                  <a:srgbClr val="000000"/>
                </a:solidFill>
                <a:latin typeface="宋体"/>
                <a:ea typeface="宋体"/>
              </a:rPr>
              <a:t>p.107</a:t>
            </a:r>
            <a:r>
              <a:rPr kumimoji="0" lang="zh-CN" altLang="en-US" sz="3600" b="1" dirty="0" smtClean="0">
                <a:solidFill>
                  <a:srgbClr val="000000"/>
                </a:solidFill>
                <a:latin typeface="宋体"/>
                <a:ea typeface="宋体"/>
              </a:rPr>
              <a:t>）</a:t>
            </a:r>
            <a:endParaRPr kumimoji="0" lang="zh-CN" altLang="en-US" sz="3600" b="1" dirty="0">
              <a:solidFill>
                <a:srgbClr val="000000"/>
              </a:solidFill>
              <a:latin typeface="宋体"/>
              <a:ea typeface="宋体"/>
            </a:endParaRPr>
          </a:p>
        </p:txBody>
      </p:sp>
      <p:grpSp>
        <p:nvGrpSpPr>
          <p:cNvPr id="56" name="Group 5"/>
          <p:cNvGrpSpPr>
            <a:grpSpLocks/>
          </p:cNvGrpSpPr>
          <p:nvPr/>
        </p:nvGrpSpPr>
        <p:grpSpPr bwMode="auto">
          <a:xfrm>
            <a:off x="592138" y="2480862"/>
            <a:ext cx="5384800" cy="1512888"/>
            <a:chOff x="0" y="0"/>
            <a:chExt cx="2691" cy="432"/>
          </a:xfrm>
        </p:grpSpPr>
        <p:sp>
          <p:nvSpPr>
            <p:cNvPr id="57" name="AutoShape 5"/>
            <p:cNvSpPr>
              <a:spLocks noChangeArrowheads="1"/>
            </p:cNvSpPr>
            <p:nvPr/>
          </p:nvSpPr>
          <p:spPr bwMode="auto">
            <a:xfrm>
              <a:off x="105" y="0"/>
              <a:ext cx="2586" cy="432"/>
            </a:xfrm>
            <a:prstGeom prst="rightArrow">
              <a:avLst>
                <a:gd name="adj1" fmla="val 73806"/>
                <a:gd name="adj2" fmla="val 140563"/>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3600" b="1" smtClean="0">
                <a:solidFill>
                  <a:srgbClr val="000000"/>
                </a:solidFill>
                <a:latin typeface="Arial" charset="0"/>
              </a:endParaRPr>
            </a:p>
          </p:txBody>
        </p:sp>
        <p:sp>
          <p:nvSpPr>
            <p:cNvPr id="58" name="Text Box 6"/>
            <p:cNvSpPr txBox="1">
              <a:spLocks noChangeArrowheads="1"/>
            </p:cNvSpPr>
            <p:nvPr/>
          </p:nvSpPr>
          <p:spPr bwMode="auto">
            <a:xfrm>
              <a:off x="0" y="57"/>
              <a:ext cx="2448"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50000"/>
                </a:spcBef>
                <a:spcAft>
                  <a:spcPct val="0"/>
                </a:spcAft>
                <a:buFontTx/>
                <a:buNone/>
              </a:pPr>
              <a:r>
                <a:rPr kumimoji="0" lang="zh-CN" altLang="en-US" sz="2800" b="1" smtClean="0">
                  <a:solidFill>
                    <a:srgbClr val="CCCCFF"/>
                  </a:solidFill>
                  <a:latin typeface="宋体" charset="-122"/>
                </a:rPr>
                <a:t>　</a:t>
              </a:r>
              <a:endParaRPr kumimoji="0" lang="zh-CN" altLang="en-US" sz="2800" b="1" smtClean="0">
                <a:solidFill>
                  <a:srgbClr val="000000"/>
                </a:solidFill>
                <a:latin typeface="宋体" charset="-122"/>
              </a:endParaRPr>
            </a:p>
          </p:txBody>
        </p:sp>
      </p:grpSp>
      <p:sp>
        <p:nvSpPr>
          <p:cNvPr id="59" name="矩形 23"/>
          <p:cNvSpPr>
            <a:spLocks noChangeArrowheads="1"/>
          </p:cNvSpPr>
          <p:nvPr/>
        </p:nvSpPr>
        <p:spPr bwMode="auto">
          <a:xfrm>
            <a:off x="803275" y="2968056"/>
            <a:ext cx="4573588"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algn="l"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algn="l"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algn="l"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algn="l"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fontAlgn="base" hangingPunct="1">
              <a:spcBef>
                <a:spcPct val="0"/>
              </a:spcBef>
              <a:spcAft>
                <a:spcPct val="0"/>
              </a:spcAft>
              <a:buFontTx/>
              <a:buNone/>
              <a:defRPr/>
            </a:pPr>
            <a:r>
              <a:rPr kumimoji="0" lang="en-US" altLang="zh-CN" sz="2800" b="1" dirty="0" smtClean="0">
                <a:solidFill>
                  <a:srgbClr val="0000FF"/>
                </a:solidFill>
                <a:latin typeface="Times New Roman"/>
                <a:ea typeface="黑体" pitchFamily="49" charset="-122"/>
              </a:rPr>
              <a:t>  A.</a:t>
            </a:r>
            <a:r>
              <a:rPr kumimoji="0" lang="zh-CN" altLang="en-US" sz="2800" b="1" dirty="0" smtClean="0">
                <a:solidFill>
                  <a:srgbClr val="0000FF"/>
                </a:solidFill>
                <a:latin typeface="Arial" charset="0"/>
                <a:ea typeface="黑体" pitchFamily="49" charset="-122"/>
              </a:rPr>
              <a:t>社会存在决定社会意识</a:t>
            </a:r>
            <a:endParaRPr kumimoji="0" lang="en-US" altLang="zh-CN" sz="2800" b="1" dirty="0" smtClean="0">
              <a:solidFill>
                <a:srgbClr val="0000FF"/>
              </a:solidFill>
              <a:latin typeface="Arial" charset="0"/>
              <a:ea typeface="黑体" pitchFamily="49" charset="-122"/>
            </a:endParaRPr>
          </a:p>
          <a:p>
            <a:pPr algn="ctr" eaLnBrk="1" fontAlgn="base" hangingPunct="1">
              <a:spcBef>
                <a:spcPct val="0"/>
              </a:spcBef>
              <a:spcAft>
                <a:spcPct val="0"/>
              </a:spcAft>
              <a:buFontTx/>
              <a:buNone/>
              <a:defRPr/>
            </a:pPr>
            <a:r>
              <a:rPr kumimoji="0" lang="zh-CN" altLang="en-US" sz="2000" b="1" dirty="0" smtClean="0">
                <a:solidFill>
                  <a:srgbClr val="0000FF"/>
                </a:solidFill>
                <a:ea typeface="黑体" pitchFamily="49" charset="-122"/>
                <a:cs typeface="Times New Roman" panose="02020603050405020304" pitchFamily="18" charset="0"/>
              </a:rPr>
              <a:t>（</a:t>
            </a:r>
            <a:r>
              <a:rPr kumimoji="0" lang="en-US" altLang="zh-CN" sz="2000" b="1" dirty="0" smtClean="0">
                <a:solidFill>
                  <a:srgbClr val="0000FF"/>
                </a:solidFill>
                <a:ea typeface="黑体" pitchFamily="49" charset="-122"/>
                <a:cs typeface="Times New Roman" panose="02020603050405020304" pitchFamily="18" charset="0"/>
              </a:rPr>
              <a:t>p.107</a:t>
            </a:r>
            <a:r>
              <a:rPr kumimoji="0" lang="zh-CN" altLang="en-US" sz="2000" b="1" dirty="0" smtClean="0">
                <a:solidFill>
                  <a:srgbClr val="0000FF"/>
                </a:solidFill>
                <a:ea typeface="黑体" pitchFamily="49" charset="-122"/>
                <a:cs typeface="Times New Roman" panose="02020603050405020304" pitchFamily="18" charset="0"/>
              </a:rPr>
              <a:t>）</a:t>
            </a:r>
          </a:p>
        </p:txBody>
      </p:sp>
      <p:sp>
        <p:nvSpPr>
          <p:cNvPr id="60" name="AutoShape 7"/>
          <p:cNvSpPr>
            <a:spLocks noChangeArrowheads="1"/>
          </p:cNvSpPr>
          <p:nvPr/>
        </p:nvSpPr>
        <p:spPr bwMode="auto">
          <a:xfrm>
            <a:off x="6010002" y="2265979"/>
            <a:ext cx="2403475" cy="1944688"/>
          </a:xfrm>
          <a:prstGeom prst="roundRect">
            <a:avLst>
              <a:gd name="adj" fmla="val 16667"/>
            </a:avLst>
          </a:prstGeom>
          <a:solidFill>
            <a:srgbClr val="FFFF99"/>
          </a:solidFill>
          <a:ln w="38100">
            <a:solidFill>
              <a:srgbClr val="800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3600" b="1" smtClean="0">
              <a:solidFill>
                <a:srgbClr val="000000"/>
              </a:solidFill>
              <a:latin typeface="Arial" charset="0"/>
            </a:endParaRPr>
          </a:p>
        </p:txBody>
      </p:sp>
      <p:sp>
        <p:nvSpPr>
          <p:cNvPr id="61" name="矩形 25"/>
          <p:cNvSpPr>
            <a:spLocks noChangeArrowheads="1"/>
          </p:cNvSpPr>
          <p:nvPr/>
        </p:nvSpPr>
        <p:spPr bwMode="auto">
          <a:xfrm>
            <a:off x="5940152" y="2479027"/>
            <a:ext cx="252095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 typeface="Wingdings" pitchFamily="2" charset="2"/>
              <a:buNone/>
            </a:pPr>
            <a:r>
              <a:rPr kumimoji="0" lang="zh-CN" altLang="en-US" sz="2800" b="1" dirty="0" smtClean="0">
                <a:solidFill>
                  <a:srgbClr val="000000"/>
                </a:solidFill>
                <a:latin typeface="黑体" pitchFamily="49" charset="-122"/>
                <a:ea typeface="黑体" pitchFamily="49" charset="-122"/>
              </a:rPr>
              <a:t>决定其内容　　                                   决定其产生　　　　　　　　　　　　　　决定其变化</a:t>
            </a:r>
          </a:p>
        </p:txBody>
      </p:sp>
      <p:grpSp>
        <p:nvGrpSpPr>
          <p:cNvPr id="62" name="Group 5"/>
          <p:cNvGrpSpPr>
            <a:grpSpLocks/>
          </p:cNvGrpSpPr>
          <p:nvPr/>
        </p:nvGrpSpPr>
        <p:grpSpPr bwMode="auto">
          <a:xfrm>
            <a:off x="803275" y="4651523"/>
            <a:ext cx="5206727" cy="1512888"/>
            <a:chOff x="0" y="0"/>
            <a:chExt cx="2712" cy="432"/>
          </a:xfrm>
        </p:grpSpPr>
        <p:sp>
          <p:nvSpPr>
            <p:cNvPr id="63" name="AutoShape 5"/>
            <p:cNvSpPr>
              <a:spLocks noChangeArrowheads="1"/>
            </p:cNvSpPr>
            <p:nvPr/>
          </p:nvSpPr>
          <p:spPr bwMode="auto">
            <a:xfrm>
              <a:off x="0" y="0"/>
              <a:ext cx="2712" cy="432"/>
            </a:xfrm>
            <a:prstGeom prst="rightArrow">
              <a:avLst>
                <a:gd name="adj1" fmla="val 73806"/>
                <a:gd name="adj2" fmla="val 140552"/>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3600" b="1" smtClean="0">
                <a:solidFill>
                  <a:srgbClr val="000000"/>
                </a:solidFill>
                <a:latin typeface="Arial" charset="0"/>
              </a:endParaRPr>
            </a:p>
          </p:txBody>
        </p:sp>
        <p:sp>
          <p:nvSpPr>
            <p:cNvPr id="64" name="Text Box 6"/>
            <p:cNvSpPr txBox="1">
              <a:spLocks noChangeArrowheads="1"/>
            </p:cNvSpPr>
            <p:nvPr/>
          </p:nvSpPr>
          <p:spPr bwMode="auto">
            <a:xfrm>
              <a:off x="0" y="57"/>
              <a:ext cx="2448"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50000"/>
                </a:spcBef>
                <a:spcAft>
                  <a:spcPct val="0"/>
                </a:spcAft>
                <a:buFontTx/>
                <a:buNone/>
              </a:pPr>
              <a:r>
                <a:rPr kumimoji="0" lang="zh-CN" altLang="en-US" sz="2800" b="1" smtClean="0">
                  <a:solidFill>
                    <a:srgbClr val="CCCCFF"/>
                  </a:solidFill>
                  <a:latin typeface="宋体" charset="-122"/>
                </a:rPr>
                <a:t>　</a:t>
              </a:r>
              <a:endParaRPr kumimoji="0" lang="zh-CN" altLang="en-US" sz="2800" b="1" smtClean="0">
                <a:solidFill>
                  <a:srgbClr val="000000"/>
                </a:solidFill>
                <a:latin typeface="宋体" charset="-122"/>
              </a:endParaRPr>
            </a:p>
          </p:txBody>
        </p:sp>
      </p:grpSp>
      <p:sp>
        <p:nvSpPr>
          <p:cNvPr id="65" name="矩形 23"/>
          <p:cNvSpPr>
            <a:spLocks noChangeArrowheads="1"/>
          </p:cNvSpPr>
          <p:nvPr/>
        </p:nvSpPr>
        <p:spPr bwMode="auto">
          <a:xfrm>
            <a:off x="803275" y="5142135"/>
            <a:ext cx="4573588"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algn="l"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algn="l"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algn="l"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algn="l"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fontAlgn="base" hangingPunct="1">
              <a:spcBef>
                <a:spcPct val="0"/>
              </a:spcBef>
              <a:spcAft>
                <a:spcPct val="0"/>
              </a:spcAft>
              <a:buFontTx/>
              <a:buNone/>
              <a:defRPr/>
            </a:pPr>
            <a:r>
              <a:rPr kumimoji="0" lang="en-US" altLang="zh-CN" sz="2800" b="1" dirty="0" smtClean="0">
                <a:solidFill>
                  <a:srgbClr val="0000FF"/>
                </a:solidFill>
                <a:latin typeface="Times New Roman"/>
                <a:ea typeface="黑体" pitchFamily="49" charset="-122"/>
              </a:rPr>
              <a:t>  B.</a:t>
            </a:r>
            <a:r>
              <a:rPr kumimoji="0" lang="zh-CN" altLang="en-US" sz="2800" b="1" dirty="0" smtClean="0">
                <a:solidFill>
                  <a:srgbClr val="0000FF"/>
                </a:solidFill>
                <a:latin typeface="Times New Roman"/>
                <a:ea typeface="黑体" pitchFamily="49" charset="-122"/>
              </a:rPr>
              <a:t>社会意识的相对独立性</a:t>
            </a:r>
            <a:endParaRPr kumimoji="0" lang="en-US" altLang="zh-CN" sz="2800" b="1" dirty="0" smtClean="0">
              <a:solidFill>
                <a:srgbClr val="0000FF"/>
              </a:solidFill>
              <a:latin typeface="Times New Roman"/>
              <a:ea typeface="黑体" pitchFamily="49" charset="-122"/>
            </a:endParaRPr>
          </a:p>
          <a:p>
            <a:pPr lvl="0" algn="ctr" eaLnBrk="1" fontAlgn="base" hangingPunct="1">
              <a:spcBef>
                <a:spcPct val="0"/>
              </a:spcBef>
              <a:spcAft>
                <a:spcPct val="0"/>
              </a:spcAft>
              <a:buNone/>
              <a:defRPr/>
            </a:pPr>
            <a:r>
              <a:rPr kumimoji="0" lang="zh-CN" altLang="en-US" sz="2000" b="1" dirty="0">
                <a:solidFill>
                  <a:srgbClr val="0000FF"/>
                </a:solidFill>
                <a:ea typeface="黑体" pitchFamily="49" charset="-122"/>
                <a:cs typeface="Times New Roman" panose="02020603050405020304" pitchFamily="18" charset="0"/>
              </a:rPr>
              <a:t>（</a:t>
            </a:r>
            <a:r>
              <a:rPr kumimoji="0" lang="en-US" altLang="zh-CN" sz="2000" b="1" dirty="0">
                <a:solidFill>
                  <a:srgbClr val="0000FF"/>
                </a:solidFill>
                <a:ea typeface="黑体" pitchFamily="49" charset="-122"/>
                <a:cs typeface="Times New Roman" panose="02020603050405020304" pitchFamily="18" charset="0"/>
              </a:rPr>
              <a:t>p.108</a:t>
            </a:r>
            <a:r>
              <a:rPr kumimoji="0" lang="zh-CN" altLang="en-US" sz="2000" b="1" dirty="0">
                <a:solidFill>
                  <a:srgbClr val="0000FF"/>
                </a:solidFill>
                <a:ea typeface="黑体" pitchFamily="49" charset="-122"/>
                <a:cs typeface="Times New Roman" panose="02020603050405020304" pitchFamily="18" charset="0"/>
              </a:rPr>
              <a:t>）</a:t>
            </a:r>
          </a:p>
        </p:txBody>
      </p:sp>
      <p:sp>
        <p:nvSpPr>
          <p:cNvPr id="66" name="AutoShape 7"/>
          <p:cNvSpPr>
            <a:spLocks noChangeArrowheads="1"/>
          </p:cNvSpPr>
          <p:nvPr/>
        </p:nvSpPr>
        <p:spPr bwMode="auto">
          <a:xfrm>
            <a:off x="6010002" y="4436640"/>
            <a:ext cx="2403475" cy="1944688"/>
          </a:xfrm>
          <a:prstGeom prst="roundRect">
            <a:avLst>
              <a:gd name="adj" fmla="val 16667"/>
            </a:avLst>
          </a:prstGeom>
          <a:solidFill>
            <a:srgbClr val="FFFF99"/>
          </a:solidFill>
          <a:ln w="38100">
            <a:solidFill>
              <a:srgbClr val="800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fontAlgn="base" hangingPunct="1">
              <a:spcBef>
                <a:spcPct val="0"/>
              </a:spcBef>
              <a:spcAft>
                <a:spcPct val="0"/>
              </a:spcAft>
              <a:buFontTx/>
              <a:buNone/>
            </a:pPr>
            <a:endParaRPr kumimoji="0" lang="zh-CN" altLang="en-US" sz="3600" b="1" smtClean="0">
              <a:solidFill>
                <a:srgbClr val="000000"/>
              </a:solidFill>
              <a:latin typeface="Arial" charset="0"/>
            </a:endParaRPr>
          </a:p>
        </p:txBody>
      </p:sp>
      <p:sp>
        <p:nvSpPr>
          <p:cNvPr id="80" name="矩形 25"/>
          <p:cNvSpPr>
            <a:spLocks noChangeArrowheads="1"/>
          </p:cNvSpPr>
          <p:nvPr/>
        </p:nvSpPr>
        <p:spPr bwMode="auto">
          <a:xfrm>
            <a:off x="6301506" y="4636988"/>
            <a:ext cx="1296144" cy="1384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eaLnBrk="0" hangingPunct="0">
              <a:spcBef>
                <a:spcPct val="20000"/>
              </a:spcBef>
              <a:buChar char="•"/>
              <a:defRPr kumimoji="1" sz="3200">
                <a:solidFill>
                  <a:schemeClr val="tx1"/>
                </a:solidFill>
                <a:latin typeface="Times New Roman" pitchFamily="18" charset="0"/>
                <a:ea typeface="宋体" charset="-122"/>
              </a:defRPr>
            </a:lvl1pPr>
            <a:lvl2pPr marL="742950" indent="-285750" algn="l" eaLnBrk="0" hangingPunct="0">
              <a:spcBef>
                <a:spcPct val="20000"/>
              </a:spcBef>
              <a:buChar char="–"/>
              <a:defRPr kumimoji="1" sz="2800">
                <a:solidFill>
                  <a:schemeClr val="tx1"/>
                </a:solidFill>
                <a:latin typeface="Times New Roman" pitchFamily="18" charset="0"/>
                <a:ea typeface="宋体" charset="-122"/>
              </a:defRPr>
            </a:lvl2pPr>
            <a:lvl3pPr marL="1143000" indent="-228600" algn="l" eaLnBrk="0" hangingPunct="0">
              <a:spcBef>
                <a:spcPct val="20000"/>
              </a:spcBef>
              <a:buChar char="•"/>
              <a:defRPr kumimoji="1" sz="2400">
                <a:solidFill>
                  <a:schemeClr val="tx1"/>
                </a:solidFill>
                <a:latin typeface="Times New Roman" pitchFamily="18" charset="0"/>
                <a:ea typeface="宋体" charset="-122"/>
              </a:defRPr>
            </a:lvl3pPr>
            <a:lvl4pPr marL="1600200" indent="-228600" algn="l" eaLnBrk="0" hangingPunct="0">
              <a:spcBef>
                <a:spcPct val="20000"/>
              </a:spcBef>
              <a:buChar char="–"/>
              <a:defRPr kumimoji="1" sz="2000">
                <a:solidFill>
                  <a:schemeClr val="tx1"/>
                </a:solidFill>
                <a:latin typeface="Times New Roman" pitchFamily="18" charset="0"/>
                <a:ea typeface="宋体" charset="-122"/>
              </a:defRPr>
            </a:lvl4pPr>
            <a:lvl5pPr marL="2057400" indent="-228600" algn="l"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fontAlgn="base" hangingPunct="1">
              <a:spcBef>
                <a:spcPct val="0"/>
              </a:spcBef>
              <a:spcAft>
                <a:spcPct val="0"/>
              </a:spcAft>
              <a:buFont typeface="Wingdings" pitchFamily="2" charset="2"/>
              <a:buNone/>
            </a:pPr>
            <a:r>
              <a:rPr kumimoji="0" lang="zh-CN" altLang="en-US" sz="2800" b="1" dirty="0" smtClean="0">
                <a:solidFill>
                  <a:srgbClr val="000000"/>
                </a:solidFill>
                <a:latin typeface="黑体" pitchFamily="49" charset="-122"/>
                <a:ea typeface="黑体" pitchFamily="49" charset="-122"/>
              </a:rPr>
              <a:t>一是　　                                   二是　　　　　　　　　　　　　　三是</a:t>
            </a:r>
          </a:p>
        </p:txBody>
      </p:sp>
      <p:sp>
        <p:nvSpPr>
          <p:cNvPr id="81" name="TextBox 80"/>
          <p:cNvSpPr txBox="1"/>
          <p:nvPr/>
        </p:nvSpPr>
        <p:spPr>
          <a:xfrm>
            <a:off x="7020272" y="5157192"/>
            <a:ext cx="1512168" cy="523220"/>
          </a:xfrm>
          <a:prstGeom prst="rect">
            <a:avLst/>
          </a:prstGeom>
          <a:noFill/>
        </p:spPr>
        <p:txBody>
          <a:bodyPr wrap="square" rtlCol="0">
            <a:spAutoFit/>
          </a:bodyPr>
          <a:lstStyle/>
          <a:p>
            <a:r>
              <a:rPr lang="zh-CN" altLang="en-US" sz="2800" b="1" dirty="0">
                <a:solidFill>
                  <a:srgbClr val="000000"/>
                </a:solidFill>
                <a:latin typeface="黑体" pitchFamily="49" charset="-122"/>
                <a:ea typeface="黑体" pitchFamily="49" charset="-122"/>
              </a:rPr>
              <a:t>（五性）</a:t>
            </a:r>
          </a:p>
        </p:txBody>
      </p:sp>
    </p:spTree>
    <p:extLst>
      <p:ext uri="{BB962C8B-B14F-4D97-AF65-F5344CB8AC3E}">
        <p14:creationId xmlns:p14="http://schemas.microsoft.com/office/powerpoint/2010/main" val="2131309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p:cNvGrpSpPr>
            <a:grpSpLocks/>
          </p:cNvGrpSpPr>
          <p:nvPr/>
        </p:nvGrpSpPr>
        <p:grpSpPr bwMode="auto">
          <a:xfrm>
            <a:off x="626368" y="2567808"/>
            <a:ext cx="8518525" cy="1365251"/>
            <a:chOff x="576" y="1344"/>
            <a:chExt cx="5366" cy="860"/>
          </a:xfrm>
        </p:grpSpPr>
        <p:grpSp>
          <p:nvGrpSpPr>
            <p:cNvPr id="406542" name="Group 3"/>
            <p:cNvGrpSpPr>
              <a:grpSpLocks/>
            </p:cNvGrpSpPr>
            <p:nvPr/>
          </p:nvGrpSpPr>
          <p:grpSpPr bwMode="auto">
            <a:xfrm>
              <a:off x="576" y="1344"/>
              <a:ext cx="1446" cy="860"/>
              <a:chOff x="471" y="272"/>
              <a:chExt cx="1161" cy="1539"/>
            </a:xfrm>
          </p:grpSpPr>
          <p:sp>
            <p:nvSpPr>
              <p:cNvPr id="4100" name="Oval 4"/>
              <p:cNvSpPr>
                <a:spLocks noChangeArrowheads="1"/>
              </p:cNvSpPr>
              <p:nvPr/>
            </p:nvSpPr>
            <p:spPr bwMode="ltGray">
              <a:xfrm>
                <a:off x="471" y="1439"/>
                <a:ext cx="1159" cy="361"/>
              </a:xfrm>
              <a:prstGeom prst="ellipse">
                <a:avLst/>
              </a:prstGeom>
              <a:gradFill rotWithShape="1">
                <a:gsLst>
                  <a:gs pos="0">
                    <a:srgbClr val="C1CF9D"/>
                  </a:gs>
                  <a:gs pos="50000">
                    <a:srgbClr val="C1CF9D">
                      <a:gamma/>
                      <a:tint val="42353"/>
                      <a:invGamma/>
                    </a:srgbClr>
                  </a:gs>
                  <a:gs pos="100000">
                    <a:srgbClr val="C1CF9D"/>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sp>
            <p:nvSpPr>
              <p:cNvPr id="4101" name="AutoShape 5"/>
              <p:cNvSpPr>
                <a:spLocks noChangeArrowheads="1"/>
              </p:cNvSpPr>
              <p:nvPr/>
            </p:nvSpPr>
            <p:spPr bwMode="ltGray">
              <a:xfrm>
                <a:off x="473" y="272"/>
                <a:ext cx="1159" cy="1539"/>
              </a:xfrm>
              <a:prstGeom prst="can">
                <a:avLst>
                  <a:gd name="adj" fmla="val 33197"/>
                </a:avLst>
              </a:prstGeom>
              <a:gradFill rotWithShape="1">
                <a:gsLst>
                  <a:gs pos="0">
                    <a:schemeClr val="accent2">
                      <a:gamma/>
                      <a:shade val="46275"/>
                      <a:invGamma/>
                    </a:schemeClr>
                  </a:gs>
                  <a:gs pos="50000">
                    <a:schemeClr val="accent2">
                      <a:alpha val="50000"/>
                    </a:schemeClr>
                  </a:gs>
                  <a:gs pos="100000">
                    <a:schemeClr val="accent2">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grpSp>
        <p:sp>
          <p:nvSpPr>
            <p:cNvPr id="4102" name="AutoShape 6"/>
            <p:cNvSpPr>
              <a:spLocks noChangeArrowheads="1"/>
            </p:cNvSpPr>
            <p:nvPr/>
          </p:nvSpPr>
          <p:spPr bwMode="ltGray">
            <a:xfrm>
              <a:off x="1997" y="1530"/>
              <a:ext cx="2975" cy="574"/>
            </a:xfrm>
            <a:prstGeom prst="roundRect">
              <a:avLst>
                <a:gd name="adj" fmla="val 11505"/>
              </a:avLst>
            </a:prstGeom>
            <a:gradFill rotWithShape="1">
              <a:gsLst>
                <a:gs pos="0">
                  <a:schemeClr val="accent2"/>
                </a:gs>
                <a:gs pos="100000">
                  <a:schemeClr val="bg1"/>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sp>
          <p:nvSpPr>
            <p:cNvPr id="3" name="Text Box 7"/>
            <p:cNvSpPr txBox="1">
              <a:spLocks noChangeArrowheads="1"/>
            </p:cNvSpPr>
            <p:nvPr/>
          </p:nvSpPr>
          <p:spPr bwMode="white">
            <a:xfrm>
              <a:off x="628" y="1632"/>
              <a:ext cx="1341" cy="368"/>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fontAlgn="base">
                <a:spcBef>
                  <a:spcPct val="50000"/>
                </a:spcBef>
                <a:spcAft>
                  <a:spcPct val="0"/>
                </a:spcAft>
                <a:defRPr/>
              </a:pPr>
              <a:endParaRPr kumimoji="1" lang="zh-CN" altLang="en-US" sz="3200" dirty="0">
                <a:solidFill>
                  <a:srgbClr val="000000"/>
                </a:solidFill>
                <a:effectLst>
                  <a:outerShdw blurRad="38100" dist="38100" dir="2700000" algn="tl">
                    <a:srgbClr val="C0C0C0"/>
                  </a:outerShdw>
                </a:effectLst>
                <a:latin typeface="华文隶书" pitchFamily="2" charset="-122"/>
                <a:ea typeface="华文隶书" pitchFamily="2" charset="-122"/>
              </a:endParaRPr>
            </a:p>
          </p:txBody>
        </p:sp>
        <p:sp>
          <p:nvSpPr>
            <p:cNvPr id="4104" name="Text Box 8"/>
            <p:cNvSpPr txBox="1">
              <a:spLocks noChangeArrowheads="1"/>
            </p:cNvSpPr>
            <p:nvPr/>
          </p:nvSpPr>
          <p:spPr bwMode="gray">
            <a:xfrm>
              <a:off x="2333" y="1649"/>
              <a:ext cx="3609" cy="291"/>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defRPr/>
              </a:pPr>
              <a:r>
                <a:rPr kumimoji="1" lang="zh-CN" altLang="en-US" sz="2400" dirty="0">
                  <a:solidFill>
                    <a:srgbClr val="000000"/>
                  </a:solidFill>
                  <a:effectLst>
                    <a:outerShdw blurRad="38100" dist="38100" dir="2700000" algn="tl">
                      <a:srgbClr val="C0C0C0"/>
                    </a:outerShdw>
                  </a:effectLst>
                  <a:latin typeface="华文隶书" pitchFamily="2" charset="-122"/>
                  <a:ea typeface="华文隶书" pitchFamily="2" charset="-122"/>
                </a:rPr>
                <a:t>生产力与</a:t>
              </a:r>
              <a:r>
                <a:rPr kumimoji="1" lang="zh-CN" altLang="en-US" sz="2400" dirty="0" smtClean="0">
                  <a:solidFill>
                    <a:srgbClr val="000000"/>
                  </a:solidFill>
                  <a:effectLst>
                    <a:outerShdw blurRad="38100" dist="38100" dir="2700000" algn="tl">
                      <a:srgbClr val="C0C0C0"/>
                    </a:outerShdw>
                  </a:effectLst>
                  <a:latin typeface="华文隶书" pitchFamily="2" charset="-122"/>
                  <a:ea typeface="华文隶书" pitchFamily="2" charset="-122"/>
                </a:rPr>
                <a:t>生产关系的矛盾运动及其规律</a:t>
              </a:r>
              <a:endParaRPr kumimoji="1" lang="zh-CN" altLang="en-US" sz="2000" dirty="0">
                <a:solidFill>
                  <a:srgbClr val="000000"/>
                </a:solidFill>
                <a:effectLst>
                  <a:outerShdw blurRad="38100" dist="38100" dir="2700000" algn="tl">
                    <a:srgbClr val="C0C0C0"/>
                  </a:outerShdw>
                </a:effectLst>
                <a:latin typeface="华文隶书" pitchFamily="2" charset="-122"/>
                <a:ea typeface="华文隶书" pitchFamily="2" charset="-122"/>
              </a:endParaRPr>
            </a:p>
          </p:txBody>
        </p:sp>
        <p:sp>
          <p:nvSpPr>
            <p:cNvPr id="4105" name="AutoShape 9"/>
            <p:cNvSpPr>
              <a:spLocks noChangeArrowheads="1"/>
            </p:cNvSpPr>
            <p:nvPr/>
          </p:nvSpPr>
          <p:spPr bwMode="gray">
            <a:xfrm>
              <a:off x="2017" y="1692"/>
              <a:ext cx="336" cy="240"/>
            </a:xfrm>
            <a:prstGeom prst="rightArrow">
              <a:avLst>
                <a:gd name="adj1" fmla="val 50000"/>
                <a:gd name="adj2" fmla="val 58333"/>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grpSp>
      <p:grpSp>
        <p:nvGrpSpPr>
          <p:cNvPr id="4117" name="Group 21"/>
          <p:cNvGrpSpPr>
            <a:grpSpLocks/>
          </p:cNvGrpSpPr>
          <p:nvPr/>
        </p:nvGrpSpPr>
        <p:grpSpPr bwMode="auto">
          <a:xfrm>
            <a:off x="626368" y="4078386"/>
            <a:ext cx="8517757" cy="1366838"/>
            <a:chOff x="624" y="2449"/>
            <a:chExt cx="5376" cy="861"/>
          </a:xfrm>
        </p:grpSpPr>
        <p:grpSp>
          <p:nvGrpSpPr>
            <p:cNvPr id="406535" name="Group 11"/>
            <p:cNvGrpSpPr>
              <a:grpSpLocks/>
            </p:cNvGrpSpPr>
            <p:nvPr/>
          </p:nvGrpSpPr>
          <p:grpSpPr bwMode="auto">
            <a:xfrm>
              <a:off x="624" y="2449"/>
              <a:ext cx="1448" cy="861"/>
              <a:chOff x="471" y="188"/>
              <a:chExt cx="1163" cy="1539"/>
            </a:xfrm>
          </p:grpSpPr>
          <p:sp>
            <p:nvSpPr>
              <p:cNvPr id="4108" name="Oval 12"/>
              <p:cNvSpPr>
                <a:spLocks noChangeArrowheads="1"/>
              </p:cNvSpPr>
              <p:nvPr/>
            </p:nvSpPr>
            <p:spPr bwMode="gray">
              <a:xfrm>
                <a:off x="471" y="1324"/>
                <a:ext cx="1161" cy="361"/>
              </a:xfrm>
              <a:prstGeom prst="ellipse">
                <a:avLst/>
              </a:prstGeom>
              <a:gradFill rotWithShape="1">
                <a:gsLst>
                  <a:gs pos="0">
                    <a:srgbClr val="C1CF9D"/>
                  </a:gs>
                  <a:gs pos="50000">
                    <a:srgbClr val="C1CF9D">
                      <a:gamma/>
                      <a:tint val="42353"/>
                      <a:invGamma/>
                    </a:srgbClr>
                  </a:gs>
                  <a:gs pos="100000">
                    <a:srgbClr val="C1CF9D"/>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sp>
            <p:nvSpPr>
              <p:cNvPr id="4109" name="AutoShape 13"/>
              <p:cNvSpPr>
                <a:spLocks noChangeArrowheads="1"/>
              </p:cNvSpPr>
              <p:nvPr/>
            </p:nvSpPr>
            <p:spPr bwMode="gray">
              <a:xfrm>
                <a:off x="473" y="188"/>
                <a:ext cx="1161" cy="1539"/>
              </a:xfrm>
              <a:prstGeom prst="can">
                <a:avLst>
                  <a:gd name="adj" fmla="val 33197"/>
                </a:avLst>
              </a:prstGeom>
              <a:gradFill rotWithShape="1">
                <a:gsLst>
                  <a:gs pos="0">
                    <a:schemeClr val="folHlink">
                      <a:gamma/>
                      <a:shade val="46275"/>
                      <a:invGamma/>
                    </a:schemeClr>
                  </a:gs>
                  <a:gs pos="50000">
                    <a:schemeClr val="folHlink">
                      <a:alpha val="50000"/>
                    </a:schemeClr>
                  </a:gs>
                  <a:gs pos="100000">
                    <a:schemeClr val="folHlink">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grpSp>
        <p:sp>
          <p:nvSpPr>
            <p:cNvPr id="4110" name="Text Box 14"/>
            <p:cNvSpPr txBox="1">
              <a:spLocks noChangeArrowheads="1"/>
            </p:cNvSpPr>
            <p:nvPr/>
          </p:nvSpPr>
          <p:spPr bwMode="white">
            <a:xfrm>
              <a:off x="676" y="2784"/>
              <a:ext cx="1341" cy="330"/>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fontAlgn="base">
                <a:spcBef>
                  <a:spcPct val="50000"/>
                </a:spcBef>
                <a:spcAft>
                  <a:spcPct val="0"/>
                </a:spcAft>
                <a:defRPr/>
              </a:pPr>
              <a:r>
                <a:rPr kumimoji="1" lang="en-US" altLang="zh-CN" sz="2800" dirty="0">
                  <a:solidFill>
                    <a:srgbClr val="000000"/>
                  </a:solidFill>
                  <a:effectLst>
                    <a:outerShdw blurRad="38100" dist="38100" dir="2700000" algn="tl">
                      <a:srgbClr val="C0C0C0"/>
                    </a:outerShdw>
                  </a:effectLst>
                  <a:latin typeface="华文隶书" pitchFamily="2" charset="-122"/>
                  <a:ea typeface="华文隶书" pitchFamily="2" charset="-122"/>
                </a:rPr>
                <a:t> </a:t>
              </a:r>
              <a:endParaRPr kumimoji="1" lang="zh-CN" altLang="en-US" sz="3200" dirty="0">
                <a:solidFill>
                  <a:srgbClr val="000000"/>
                </a:solidFill>
                <a:effectLst>
                  <a:outerShdw blurRad="38100" dist="38100" dir="2700000" algn="tl">
                    <a:srgbClr val="C0C0C0"/>
                  </a:outerShdw>
                </a:effectLst>
                <a:latin typeface="华文隶书" pitchFamily="2" charset="-122"/>
                <a:ea typeface="华文隶书" pitchFamily="2" charset="-122"/>
              </a:endParaRPr>
            </a:p>
          </p:txBody>
        </p:sp>
        <p:sp>
          <p:nvSpPr>
            <p:cNvPr id="4111" name="AutoShape 15"/>
            <p:cNvSpPr>
              <a:spLocks noChangeArrowheads="1"/>
            </p:cNvSpPr>
            <p:nvPr/>
          </p:nvSpPr>
          <p:spPr bwMode="gray">
            <a:xfrm>
              <a:off x="2045" y="2634"/>
              <a:ext cx="3029" cy="574"/>
            </a:xfrm>
            <a:prstGeom prst="roundRect">
              <a:avLst>
                <a:gd name="adj" fmla="val 11505"/>
              </a:avLst>
            </a:prstGeom>
            <a:gradFill rotWithShape="1">
              <a:gsLst>
                <a:gs pos="0">
                  <a:schemeClr val="folHlink"/>
                </a:gs>
                <a:gs pos="100000">
                  <a:schemeClr val="bg1"/>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sp>
          <p:nvSpPr>
            <p:cNvPr id="4112" name="AutoShape 16"/>
            <p:cNvSpPr>
              <a:spLocks noChangeArrowheads="1"/>
            </p:cNvSpPr>
            <p:nvPr/>
          </p:nvSpPr>
          <p:spPr bwMode="gray">
            <a:xfrm>
              <a:off x="2068" y="2799"/>
              <a:ext cx="338" cy="240"/>
            </a:xfrm>
            <a:prstGeom prst="rightArrow">
              <a:avLst>
                <a:gd name="adj1" fmla="val 50000"/>
                <a:gd name="adj2" fmla="val 58333"/>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sp>
          <p:nvSpPr>
            <p:cNvPr id="4113" name="Text Box 17"/>
            <p:cNvSpPr txBox="1">
              <a:spLocks noChangeArrowheads="1"/>
            </p:cNvSpPr>
            <p:nvPr/>
          </p:nvSpPr>
          <p:spPr bwMode="gray">
            <a:xfrm>
              <a:off x="2384" y="2792"/>
              <a:ext cx="3616" cy="291"/>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defRPr/>
              </a:pPr>
              <a:r>
                <a:rPr kumimoji="1" lang="zh-CN" altLang="en-US" sz="2400" dirty="0" smtClean="0">
                  <a:solidFill>
                    <a:srgbClr val="000000"/>
                  </a:solidFill>
                  <a:effectLst>
                    <a:outerShdw blurRad="38100" dist="38100" dir="2700000" algn="tl">
                      <a:srgbClr val="C0C0C0"/>
                    </a:outerShdw>
                  </a:effectLst>
                  <a:latin typeface="华文隶书" pitchFamily="2" charset="-122"/>
                  <a:ea typeface="华文隶书" pitchFamily="2" charset="-122"/>
                </a:rPr>
                <a:t>经济基础与上层建筑的矛盾运动及其规律</a:t>
              </a:r>
              <a:endParaRPr kumimoji="1" lang="zh-CN" altLang="en-US" sz="2000" dirty="0">
                <a:solidFill>
                  <a:srgbClr val="000000"/>
                </a:solidFill>
                <a:effectLst>
                  <a:outerShdw blurRad="38100" dist="38100" dir="2700000" algn="tl">
                    <a:srgbClr val="C0C0C0"/>
                  </a:outerShdw>
                </a:effectLst>
                <a:latin typeface="华文隶书" pitchFamily="2" charset="-122"/>
                <a:ea typeface="华文隶书" pitchFamily="2" charset="-122"/>
              </a:endParaRPr>
            </a:p>
          </p:txBody>
        </p:sp>
      </p:grpSp>
      <p:grpSp>
        <p:nvGrpSpPr>
          <p:cNvPr id="4114" name="Group 18"/>
          <p:cNvGrpSpPr>
            <a:grpSpLocks/>
          </p:cNvGrpSpPr>
          <p:nvPr/>
        </p:nvGrpSpPr>
        <p:grpSpPr bwMode="auto">
          <a:xfrm>
            <a:off x="1160289" y="1196752"/>
            <a:ext cx="6796087" cy="838200"/>
            <a:chOff x="551" y="432"/>
            <a:chExt cx="4057" cy="528"/>
          </a:xfrm>
        </p:grpSpPr>
        <p:sp>
          <p:nvSpPr>
            <p:cNvPr id="4115" name="AutoShape 19"/>
            <p:cNvSpPr>
              <a:spLocks noChangeArrowheads="1"/>
            </p:cNvSpPr>
            <p:nvPr/>
          </p:nvSpPr>
          <p:spPr bwMode="gray">
            <a:xfrm>
              <a:off x="551" y="432"/>
              <a:ext cx="4057" cy="528"/>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sp>
          <p:nvSpPr>
            <p:cNvPr id="4116" name="Rectangle 20"/>
            <p:cNvSpPr>
              <a:spLocks noChangeArrowheads="1"/>
            </p:cNvSpPr>
            <p:nvPr/>
          </p:nvSpPr>
          <p:spPr bwMode="auto">
            <a:xfrm>
              <a:off x="551" y="528"/>
              <a:ext cx="4057"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spcBef>
                  <a:spcPct val="0"/>
                </a:spcBef>
                <a:spcAft>
                  <a:spcPct val="0"/>
                </a:spcAft>
                <a:defRPr/>
              </a:pPr>
              <a:r>
                <a:rPr kumimoji="1" lang="en-US" altLang="zh-CN" sz="2400" dirty="0">
                  <a:solidFill>
                    <a:srgbClr val="003300"/>
                  </a:solidFill>
                  <a:effectLst>
                    <a:outerShdw blurRad="38100" dist="38100" dir="2700000" algn="tl">
                      <a:srgbClr val="C0C0C0"/>
                    </a:outerShdw>
                  </a:effectLst>
                  <a:latin typeface="华文新魏" pitchFamily="2" charset="-122"/>
                  <a:ea typeface="华文新魏" pitchFamily="2" charset="-122"/>
                </a:rPr>
                <a:t> </a:t>
              </a:r>
              <a:r>
                <a:rPr kumimoji="1" lang="zh-CN" altLang="en-US" sz="3600" dirty="0" smtClean="0">
                  <a:solidFill>
                    <a:srgbClr val="000000"/>
                  </a:solidFill>
                  <a:effectLst>
                    <a:outerShdw blurRad="38100" dist="38100" dir="2700000" algn="tl">
                      <a:srgbClr val="C0C0C0"/>
                    </a:outerShdw>
                  </a:effectLst>
                  <a:latin typeface="华文隶书" pitchFamily="2" charset="-122"/>
                  <a:ea typeface="华文隶书" pitchFamily="2" charset="-122"/>
                </a:rPr>
                <a:t>社会历史的基本规律（</a:t>
              </a:r>
              <a:r>
                <a:rPr kumimoji="1" lang="en-US" altLang="zh-CN" sz="3600" dirty="0" smtClean="0">
                  <a:solidFill>
                    <a:srgbClr val="000000"/>
                  </a:solidFill>
                  <a:effectLst>
                    <a:outerShdw blurRad="38100" dist="38100" dir="2700000" algn="tl">
                      <a:srgbClr val="C0C0C0"/>
                    </a:outerShdw>
                  </a:effectLst>
                  <a:latin typeface="华文隶书" pitchFamily="2" charset="-122"/>
                  <a:ea typeface="华文隶书" pitchFamily="2" charset="-122"/>
                </a:rPr>
                <a:t>p.110</a:t>
              </a:r>
              <a:r>
                <a:rPr kumimoji="1" lang="zh-CN" altLang="en-US" sz="3600" dirty="0" smtClean="0">
                  <a:solidFill>
                    <a:srgbClr val="000000"/>
                  </a:solidFill>
                  <a:effectLst>
                    <a:outerShdw blurRad="38100" dist="38100" dir="2700000" algn="tl">
                      <a:srgbClr val="C0C0C0"/>
                    </a:outerShdw>
                  </a:effectLst>
                  <a:latin typeface="华文隶书" pitchFamily="2" charset="-122"/>
                  <a:ea typeface="华文隶书" pitchFamily="2" charset="-122"/>
                </a:rPr>
                <a:t>）</a:t>
              </a:r>
              <a:endParaRPr kumimoji="1" lang="zh-CN" altLang="en-US" sz="3600" dirty="0">
                <a:solidFill>
                  <a:srgbClr val="000000"/>
                </a:solidFill>
                <a:effectLst>
                  <a:outerShdw blurRad="38100" dist="38100" dir="2700000" algn="tl">
                    <a:srgbClr val="C0C0C0"/>
                  </a:outerShdw>
                </a:effectLst>
                <a:latin typeface="华文隶书" pitchFamily="2" charset="-122"/>
                <a:ea typeface="华文隶书" pitchFamily="2" charset="-122"/>
              </a:endParaRPr>
            </a:p>
          </p:txBody>
        </p:sp>
      </p:grpSp>
      <p:sp>
        <p:nvSpPr>
          <p:cNvPr id="21" name="Text Box 8"/>
          <p:cNvSpPr txBox="1">
            <a:spLocks noChangeArrowheads="1"/>
          </p:cNvSpPr>
          <p:nvPr/>
        </p:nvSpPr>
        <p:spPr bwMode="gray">
          <a:xfrm>
            <a:off x="626368" y="3049796"/>
            <a:ext cx="2255838" cy="523220"/>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spcBef>
                <a:spcPct val="50000"/>
              </a:spcBef>
              <a:spcAft>
                <a:spcPct val="0"/>
              </a:spcAft>
              <a:defRPr/>
            </a:pPr>
            <a:r>
              <a:rPr kumimoji="1" lang="zh-CN" altLang="en-US" sz="2800" dirty="0" smtClean="0">
                <a:solidFill>
                  <a:srgbClr val="000000"/>
                </a:solidFill>
                <a:effectLst>
                  <a:outerShdw blurRad="38100" dist="38100" dir="2700000" algn="tl">
                    <a:srgbClr val="C0C0C0"/>
                  </a:outerShdw>
                </a:effectLst>
                <a:latin typeface="华文隶书" pitchFamily="2" charset="-122"/>
                <a:ea typeface="华文隶书" pitchFamily="2" charset="-122"/>
              </a:rPr>
              <a:t>之一</a:t>
            </a:r>
            <a:endParaRPr kumimoji="1" lang="zh-CN" altLang="en-US" sz="2800" dirty="0">
              <a:solidFill>
                <a:srgbClr val="000000"/>
              </a:solidFill>
              <a:effectLst>
                <a:outerShdw blurRad="38100" dist="38100" dir="2700000" algn="tl">
                  <a:srgbClr val="C0C0C0"/>
                </a:outerShdw>
              </a:effectLst>
              <a:latin typeface="华文隶书" pitchFamily="2" charset="-122"/>
              <a:ea typeface="华文隶书" pitchFamily="2" charset="-122"/>
            </a:endParaRPr>
          </a:p>
        </p:txBody>
      </p:sp>
      <p:sp>
        <p:nvSpPr>
          <p:cNvPr id="22" name="Text Box 8"/>
          <p:cNvSpPr txBox="1">
            <a:spLocks noChangeArrowheads="1"/>
          </p:cNvSpPr>
          <p:nvPr/>
        </p:nvSpPr>
        <p:spPr bwMode="gray">
          <a:xfrm>
            <a:off x="630322" y="4581128"/>
            <a:ext cx="2237076" cy="523220"/>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spcBef>
                <a:spcPct val="50000"/>
              </a:spcBef>
              <a:spcAft>
                <a:spcPct val="0"/>
              </a:spcAft>
              <a:defRPr/>
            </a:pPr>
            <a:r>
              <a:rPr kumimoji="1" lang="zh-CN" altLang="en-US" sz="2800" dirty="0" smtClean="0">
                <a:solidFill>
                  <a:srgbClr val="000000"/>
                </a:solidFill>
                <a:effectLst>
                  <a:outerShdw blurRad="38100" dist="38100" dir="2700000" algn="tl">
                    <a:srgbClr val="C0C0C0"/>
                  </a:outerShdw>
                </a:effectLst>
                <a:latin typeface="华文隶书" pitchFamily="2" charset="-122"/>
                <a:ea typeface="华文隶书" pitchFamily="2" charset="-122"/>
              </a:rPr>
              <a:t>之二</a:t>
            </a:r>
            <a:endParaRPr kumimoji="1" lang="zh-CN" altLang="en-US" sz="2800" dirty="0">
              <a:solidFill>
                <a:srgbClr val="000000"/>
              </a:solidFill>
              <a:effectLst>
                <a:outerShdw blurRad="38100" dist="38100" dir="2700000" algn="tl">
                  <a:srgbClr val="C0C0C0"/>
                </a:outerShdw>
              </a:effectLst>
              <a:latin typeface="华文隶书" pitchFamily="2" charset="-122"/>
              <a:ea typeface="华文隶书" pitchFamily="2" charset="-122"/>
            </a:endParaRPr>
          </a:p>
        </p:txBody>
      </p:sp>
    </p:spTree>
    <p:extLst>
      <p:ext uri="{BB962C8B-B14F-4D97-AF65-F5344CB8AC3E}">
        <p14:creationId xmlns:p14="http://schemas.microsoft.com/office/powerpoint/2010/main" val="390278376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114"/>
                                        </p:tgtEl>
                                        <p:attrNameLst>
                                          <p:attrName>style.visibility</p:attrName>
                                        </p:attrNameLst>
                                      </p:cBhvr>
                                      <p:to>
                                        <p:strVal val="visible"/>
                                      </p:to>
                                    </p:set>
                                    <p:animEffect transition="in" filter="wipe(left)">
                                      <p:cBhvr>
                                        <p:cTn id="7" dur="500"/>
                                        <p:tgtEl>
                                          <p:spTgt spid="4114"/>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blinds(horizontal)">
                                      <p:cBhvr>
                                        <p:cTn id="11" dur="500"/>
                                        <p:tgtEl>
                                          <p:spTgt spid="4098"/>
                                        </p:tgtEl>
                                      </p:cBhvr>
                                    </p:animEffect>
                                  </p:childTnLst>
                                </p:cTn>
                              </p:par>
                            </p:childTnLst>
                          </p:cTn>
                        </p:par>
                        <p:par>
                          <p:cTn id="12" fill="hold" nodeType="afterGroup">
                            <p:stCondLst>
                              <p:cond delay="1000"/>
                            </p:stCondLst>
                            <p:childTnLst>
                              <p:par>
                                <p:cTn id="13" presetID="13" presetClass="entr" presetSubtype="16" fill="hold" nodeType="afterEffect">
                                  <p:stCondLst>
                                    <p:cond delay="0"/>
                                  </p:stCondLst>
                                  <p:childTnLst>
                                    <p:set>
                                      <p:cBhvr>
                                        <p:cTn id="14" dur="1" fill="hold">
                                          <p:stCondLst>
                                            <p:cond delay="0"/>
                                          </p:stCondLst>
                                        </p:cTn>
                                        <p:tgtEl>
                                          <p:spTgt spid="4117"/>
                                        </p:tgtEl>
                                        <p:attrNameLst>
                                          <p:attrName>style.visibility</p:attrName>
                                        </p:attrNameLst>
                                      </p:cBhvr>
                                      <p:to>
                                        <p:strVal val="visible"/>
                                      </p:to>
                                    </p:set>
                                    <p:animEffect transition="in" filter="plus(in)">
                                      <p:cBhvr>
                                        <p:cTn id="15" dur="1000"/>
                                        <p:tgtEl>
                                          <p:spTgt spid="4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p:cNvGrpSpPr>
            <a:grpSpLocks/>
          </p:cNvGrpSpPr>
          <p:nvPr/>
        </p:nvGrpSpPr>
        <p:grpSpPr bwMode="auto">
          <a:xfrm>
            <a:off x="914400" y="2204864"/>
            <a:ext cx="6978650" cy="1365250"/>
            <a:chOff x="576" y="1344"/>
            <a:chExt cx="4396" cy="860"/>
          </a:xfrm>
        </p:grpSpPr>
        <p:grpSp>
          <p:nvGrpSpPr>
            <p:cNvPr id="361494" name="Group 3"/>
            <p:cNvGrpSpPr>
              <a:grpSpLocks/>
            </p:cNvGrpSpPr>
            <p:nvPr/>
          </p:nvGrpSpPr>
          <p:grpSpPr bwMode="auto">
            <a:xfrm>
              <a:off x="576" y="1344"/>
              <a:ext cx="1444" cy="860"/>
              <a:chOff x="471" y="272"/>
              <a:chExt cx="1159" cy="1539"/>
            </a:xfrm>
          </p:grpSpPr>
          <p:sp>
            <p:nvSpPr>
              <p:cNvPr id="4100" name="Oval 4"/>
              <p:cNvSpPr>
                <a:spLocks noChangeArrowheads="1"/>
              </p:cNvSpPr>
              <p:nvPr/>
            </p:nvSpPr>
            <p:spPr bwMode="ltGray">
              <a:xfrm>
                <a:off x="471" y="1439"/>
                <a:ext cx="1159" cy="361"/>
              </a:xfrm>
              <a:prstGeom prst="ellipse">
                <a:avLst/>
              </a:prstGeom>
              <a:gradFill rotWithShape="1">
                <a:gsLst>
                  <a:gs pos="0">
                    <a:srgbClr val="C1CF9D"/>
                  </a:gs>
                  <a:gs pos="50000">
                    <a:srgbClr val="C1CF9D">
                      <a:gamma/>
                      <a:tint val="42353"/>
                      <a:invGamma/>
                    </a:srgbClr>
                  </a:gs>
                  <a:gs pos="100000">
                    <a:srgbClr val="C1CF9D"/>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sp>
            <p:nvSpPr>
              <p:cNvPr id="4101" name="AutoShape 5"/>
              <p:cNvSpPr>
                <a:spLocks noChangeArrowheads="1"/>
              </p:cNvSpPr>
              <p:nvPr/>
            </p:nvSpPr>
            <p:spPr bwMode="ltGray">
              <a:xfrm>
                <a:off x="473" y="272"/>
                <a:ext cx="1157" cy="1539"/>
              </a:xfrm>
              <a:prstGeom prst="can">
                <a:avLst>
                  <a:gd name="adj" fmla="val 33197"/>
                </a:avLst>
              </a:prstGeom>
              <a:gradFill rotWithShape="1">
                <a:gsLst>
                  <a:gs pos="0">
                    <a:schemeClr val="accent2">
                      <a:gamma/>
                      <a:shade val="46275"/>
                      <a:invGamma/>
                    </a:schemeClr>
                  </a:gs>
                  <a:gs pos="50000">
                    <a:schemeClr val="accent2">
                      <a:alpha val="50000"/>
                    </a:schemeClr>
                  </a:gs>
                  <a:gs pos="100000">
                    <a:schemeClr val="accent2">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grpSp>
        <p:sp>
          <p:nvSpPr>
            <p:cNvPr id="4102" name="AutoShape 6"/>
            <p:cNvSpPr>
              <a:spLocks noChangeArrowheads="1"/>
            </p:cNvSpPr>
            <p:nvPr/>
          </p:nvSpPr>
          <p:spPr bwMode="ltGray">
            <a:xfrm>
              <a:off x="1997" y="1530"/>
              <a:ext cx="2975" cy="574"/>
            </a:xfrm>
            <a:prstGeom prst="roundRect">
              <a:avLst>
                <a:gd name="adj" fmla="val 11505"/>
              </a:avLst>
            </a:prstGeom>
            <a:gradFill rotWithShape="1">
              <a:gsLst>
                <a:gs pos="0">
                  <a:schemeClr val="accent2"/>
                </a:gs>
                <a:gs pos="100000">
                  <a:schemeClr val="bg1"/>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sp>
          <p:nvSpPr>
            <p:cNvPr id="3" name="Text Box 7"/>
            <p:cNvSpPr txBox="1">
              <a:spLocks noChangeArrowheads="1"/>
            </p:cNvSpPr>
            <p:nvPr/>
          </p:nvSpPr>
          <p:spPr bwMode="white">
            <a:xfrm>
              <a:off x="580" y="1649"/>
              <a:ext cx="1433" cy="330"/>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wrap="square">
              <a:spAutoFit/>
            </a:bodyPr>
            <a:lstStyle/>
            <a:p>
              <a:pPr algn="ctr" fontAlgn="base">
                <a:spcBef>
                  <a:spcPct val="50000"/>
                </a:spcBef>
                <a:spcAft>
                  <a:spcPct val="0"/>
                </a:spcAft>
                <a:defRPr/>
              </a:pPr>
              <a:r>
                <a:rPr kumimoji="1" lang="en-US" altLang="zh-CN" sz="2800" dirty="0">
                  <a:solidFill>
                    <a:srgbClr val="000000"/>
                  </a:solidFill>
                  <a:effectLst>
                    <a:outerShdw blurRad="38100" dist="38100" dir="2700000" algn="tl">
                      <a:srgbClr val="C0C0C0"/>
                    </a:outerShdw>
                  </a:effectLst>
                  <a:latin typeface="华文隶书" pitchFamily="2" charset="-122"/>
                  <a:ea typeface="华文隶书" pitchFamily="2" charset="-122"/>
                </a:rPr>
                <a:t>  </a:t>
              </a:r>
              <a:r>
                <a:rPr kumimoji="1" lang="zh-CN" altLang="en-US" sz="2800" dirty="0" smtClean="0">
                  <a:solidFill>
                    <a:srgbClr val="000000"/>
                  </a:solidFill>
                  <a:effectLst>
                    <a:outerShdw blurRad="38100" dist="38100" dir="2700000" algn="tl">
                      <a:srgbClr val="C0C0C0"/>
                    </a:outerShdw>
                  </a:effectLst>
                  <a:latin typeface="华文隶书" pitchFamily="2" charset="-122"/>
                  <a:ea typeface="华文隶书" pitchFamily="2" charset="-122"/>
                </a:rPr>
                <a:t>（</a:t>
              </a:r>
              <a:r>
                <a:rPr kumimoji="1" lang="en-US" altLang="zh-CN" sz="2800" dirty="0" smtClean="0">
                  <a:solidFill>
                    <a:srgbClr val="000000"/>
                  </a:solidFill>
                  <a:effectLst>
                    <a:outerShdw blurRad="38100" dist="38100" dir="2700000" algn="tl">
                      <a:srgbClr val="C0C0C0"/>
                    </a:outerShdw>
                  </a:effectLst>
                  <a:latin typeface="华文隶书" pitchFamily="2" charset="-122"/>
                  <a:ea typeface="华文隶书" pitchFamily="2" charset="-122"/>
                </a:rPr>
                <a:t>1</a:t>
              </a:r>
              <a:r>
                <a:rPr kumimoji="1" lang="zh-CN" altLang="en-US" sz="2800" dirty="0" smtClean="0">
                  <a:solidFill>
                    <a:srgbClr val="000000"/>
                  </a:solidFill>
                  <a:effectLst>
                    <a:outerShdw blurRad="38100" dist="38100" dir="2700000" algn="tl">
                      <a:srgbClr val="C0C0C0"/>
                    </a:outerShdw>
                  </a:effectLst>
                  <a:latin typeface="华文隶书" pitchFamily="2" charset="-122"/>
                  <a:ea typeface="华文隶书" pitchFamily="2" charset="-122"/>
                </a:rPr>
                <a:t>）</a:t>
              </a:r>
              <a:endParaRPr kumimoji="1" lang="zh-CN" altLang="en-US" sz="3200" dirty="0">
                <a:solidFill>
                  <a:srgbClr val="000000"/>
                </a:solidFill>
                <a:effectLst>
                  <a:outerShdw blurRad="38100" dist="38100" dir="2700000" algn="tl">
                    <a:srgbClr val="C0C0C0"/>
                  </a:outerShdw>
                </a:effectLst>
                <a:latin typeface="华文隶书" pitchFamily="2" charset="-122"/>
                <a:ea typeface="华文隶书" pitchFamily="2" charset="-122"/>
              </a:endParaRPr>
            </a:p>
          </p:txBody>
        </p:sp>
        <p:sp>
          <p:nvSpPr>
            <p:cNvPr id="4104" name="Text Box 8"/>
            <p:cNvSpPr txBox="1">
              <a:spLocks noChangeArrowheads="1"/>
            </p:cNvSpPr>
            <p:nvPr/>
          </p:nvSpPr>
          <p:spPr bwMode="gray">
            <a:xfrm>
              <a:off x="2333" y="1656"/>
              <a:ext cx="2352" cy="368"/>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kumimoji="1" lang="en-US" altLang="zh-CN" sz="2800" dirty="0">
                  <a:solidFill>
                    <a:srgbClr val="000000"/>
                  </a:solidFill>
                  <a:effectLst>
                    <a:outerShdw blurRad="38100" dist="38100" dir="2700000" algn="tl">
                      <a:srgbClr val="C0C0C0"/>
                    </a:outerShdw>
                  </a:effectLst>
                  <a:latin typeface="华文隶书" pitchFamily="2" charset="-122"/>
                  <a:ea typeface="华文隶书" pitchFamily="2" charset="-122"/>
                </a:rPr>
                <a:t> </a:t>
              </a:r>
              <a:r>
                <a:rPr kumimoji="1" lang="zh-CN" altLang="en-US" sz="3200" b="1" dirty="0" smtClean="0">
                  <a:solidFill>
                    <a:srgbClr val="000000"/>
                  </a:solidFill>
                  <a:effectLst>
                    <a:outerShdw blurRad="38100" dist="38100" dir="2700000" algn="tl">
                      <a:srgbClr val="C0C0C0"/>
                    </a:outerShdw>
                  </a:effectLst>
                  <a:latin typeface="华文隶书" pitchFamily="2" charset="-122"/>
                  <a:ea typeface="华文隶书" pitchFamily="2" charset="-122"/>
                </a:rPr>
                <a:t>生产力</a:t>
              </a:r>
              <a:endParaRPr kumimoji="1" lang="zh-CN" altLang="en-US" sz="3200" b="1" dirty="0">
                <a:solidFill>
                  <a:srgbClr val="000000"/>
                </a:solidFill>
                <a:effectLst>
                  <a:outerShdw blurRad="38100" dist="38100" dir="2700000" algn="tl">
                    <a:srgbClr val="C0C0C0"/>
                  </a:outerShdw>
                </a:effectLst>
                <a:latin typeface="华文隶书" pitchFamily="2" charset="-122"/>
                <a:ea typeface="华文隶书" pitchFamily="2" charset="-122"/>
              </a:endParaRPr>
            </a:p>
          </p:txBody>
        </p:sp>
        <p:sp>
          <p:nvSpPr>
            <p:cNvPr id="4105" name="AutoShape 9"/>
            <p:cNvSpPr>
              <a:spLocks noChangeArrowheads="1"/>
            </p:cNvSpPr>
            <p:nvPr/>
          </p:nvSpPr>
          <p:spPr bwMode="gray">
            <a:xfrm>
              <a:off x="2017" y="1707"/>
              <a:ext cx="336" cy="240"/>
            </a:xfrm>
            <a:prstGeom prst="rightArrow">
              <a:avLst>
                <a:gd name="adj1" fmla="val 50000"/>
                <a:gd name="adj2" fmla="val 58333"/>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grpSp>
      <p:grpSp>
        <p:nvGrpSpPr>
          <p:cNvPr id="4114" name="Group 18"/>
          <p:cNvGrpSpPr>
            <a:grpSpLocks/>
          </p:cNvGrpSpPr>
          <p:nvPr/>
        </p:nvGrpSpPr>
        <p:grpSpPr bwMode="auto">
          <a:xfrm>
            <a:off x="903354" y="836712"/>
            <a:ext cx="7269783" cy="1225550"/>
            <a:chOff x="159" y="432"/>
            <a:chExt cx="4597" cy="772"/>
          </a:xfrm>
        </p:grpSpPr>
        <p:sp>
          <p:nvSpPr>
            <p:cNvPr id="4115" name="AutoShape 19"/>
            <p:cNvSpPr>
              <a:spLocks noChangeArrowheads="1"/>
            </p:cNvSpPr>
            <p:nvPr/>
          </p:nvSpPr>
          <p:spPr bwMode="gray">
            <a:xfrm>
              <a:off x="165" y="432"/>
              <a:ext cx="4545" cy="772"/>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sp>
          <p:nvSpPr>
            <p:cNvPr id="4116" name="Rectangle 20"/>
            <p:cNvSpPr>
              <a:spLocks noChangeArrowheads="1"/>
            </p:cNvSpPr>
            <p:nvPr/>
          </p:nvSpPr>
          <p:spPr bwMode="auto">
            <a:xfrm>
              <a:off x="159" y="448"/>
              <a:ext cx="4597" cy="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spcBef>
                  <a:spcPct val="0"/>
                </a:spcBef>
                <a:spcAft>
                  <a:spcPct val="0"/>
                </a:spcAft>
                <a:defRPr/>
              </a:pPr>
              <a:r>
                <a:rPr kumimoji="1" lang="zh-CN" altLang="en-US" sz="3600" dirty="0" smtClean="0">
                  <a:solidFill>
                    <a:srgbClr val="000000"/>
                  </a:solidFill>
                  <a:effectLst>
                    <a:outerShdw blurRad="38100" dist="38100" dir="2700000" algn="tl">
                      <a:srgbClr val="C0C0C0"/>
                    </a:outerShdw>
                  </a:effectLst>
                  <a:latin typeface="华文隶书" pitchFamily="2" charset="-122"/>
                  <a:ea typeface="华文隶书" pitchFamily="2" charset="-122"/>
                </a:rPr>
                <a:t>社会</a:t>
              </a:r>
              <a:r>
                <a:rPr kumimoji="1" lang="zh-CN" altLang="en-US" sz="3600" dirty="0">
                  <a:solidFill>
                    <a:srgbClr val="000000"/>
                  </a:solidFill>
                  <a:effectLst>
                    <a:outerShdw blurRad="38100" dist="38100" dir="2700000" algn="tl">
                      <a:srgbClr val="C0C0C0"/>
                    </a:outerShdw>
                  </a:effectLst>
                  <a:latin typeface="华文隶书" pitchFamily="2" charset="-122"/>
                  <a:ea typeface="华文隶书" pitchFamily="2" charset="-122"/>
                </a:rPr>
                <a:t>历史的基本规律之一</a:t>
              </a:r>
              <a:r>
                <a:rPr kumimoji="1" lang="en-US" altLang="zh-CN" sz="3600" dirty="0">
                  <a:solidFill>
                    <a:srgbClr val="000000"/>
                  </a:solidFill>
                  <a:effectLst>
                    <a:outerShdw blurRad="38100" dist="38100" dir="2700000" algn="tl">
                      <a:srgbClr val="C0C0C0"/>
                    </a:outerShdw>
                  </a:effectLst>
                  <a:latin typeface="华文隶书" pitchFamily="2" charset="-122"/>
                  <a:ea typeface="华文隶书" pitchFamily="2" charset="-122"/>
                </a:rPr>
                <a:t>——</a:t>
              </a:r>
            </a:p>
            <a:p>
              <a:pPr algn="ctr" fontAlgn="base">
                <a:spcBef>
                  <a:spcPct val="0"/>
                </a:spcBef>
                <a:spcAft>
                  <a:spcPct val="0"/>
                </a:spcAft>
                <a:defRPr/>
              </a:pPr>
              <a:r>
                <a:rPr kumimoji="1" lang="zh-CN" altLang="en-US" sz="3200" dirty="0">
                  <a:solidFill>
                    <a:srgbClr val="000000"/>
                  </a:solidFill>
                  <a:effectLst>
                    <a:outerShdw blurRad="38100" dist="38100" dir="2700000" algn="tl">
                      <a:srgbClr val="C0C0C0"/>
                    </a:outerShdw>
                  </a:effectLst>
                  <a:latin typeface="华文隶书" pitchFamily="2" charset="-122"/>
                  <a:ea typeface="华文隶书" pitchFamily="2" charset="-122"/>
                </a:rPr>
                <a:t>生产力与</a:t>
              </a:r>
              <a:r>
                <a:rPr kumimoji="1" lang="zh-CN" altLang="en-US" sz="3200" dirty="0" smtClean="0">
                  <a:solidFill>
                    <a:srgbClr val="000000"/>
                  </a:solidFill>
                  <a:effectLst>
                    <a:outerShdw blurRad="38100" dist="38100" dir="2700000" algn="tl">
                      <a:srgbClr val="C0C0C0"/>
                    </a:outerShdw>
                  </a:effectLst>
                  <a:latin typeface="华文隶书" pitchFamily="2" charset="-122"/>
                  <a:ea typeface="华文隶书" pitchFamily="2" charset="-122"/>
                </a:rPr>
                <a:t>生产关系的矛盾运动及其规律</a:t>
              </a:r>
              <a:endParaRPr kumimoji="1" lang="zh-CN" altLang="en-US" sz="3200" dirty="0">
                <a:solidFill>
                  <a:srgbClr val="000000"/>
                </a:solidFill>
                <a:effectLst>
                  <a:outerShdw blurRad="38100" dist="38100" dir="2700000" algn="tl">
                    <a:srgbClr val="C0C0C0"/>
                  </a:outerShdw>
                </a:effectLst>
                <a:latin typeface="华文隶书" pitchFamily="2" charset="-122"/>
                <a:ea typeface="华文隶书" pitchFamily="2" charset="-122"/>
              </a:endParaRPr>
            </a:p>
          </p:txBody>
        </p:sp>
      </p:grpSp>
      <p:grpSp>
        <p:nvGrpSpPr>
          <p:cNvPr id="21" name="Group 21"/>
          <p:cNvGrpSpPr>
            <a:grpSpLocks/>
          </p:cNvGrpSpPr>
          <p:nvPr/>
        </p:nvGrpSpPr>
        <p:grpSpPr bwMode="auto">
          <a:xfrm>
            <a:off x="917575" y="3501008"/>
            <a:ext cx="7758113" cy="1365250"/>
            <a:chOff x="624" y="2496"/>
            <a:chExt cx="4887" cy="860"/>
          </a:xfrm>
        </p:grpSpPr>
        <p:grpSp>
          <p:nvGrpSpPr>
            <p:cNvPr id="361478" name="Group 11"/>
            <p:cNvGrpSpPr>
              <a:grpSpLocks/>
            </p:cNvGrpSpPr>
            <p:nvPr/>
          </p:nvGrpSpPr>
          <p:grpSpPr bwMode="auto">
            <a:xfrm>
              <a:off x="624" y="2496"/>
              <a:ext cx="1444" cy="860"/>
              <a:chOff x="471" y="272"/>
              <a:chExt cx="1159" cy="1539"/>
            </a:xfrm>
          </p:grpSpPr>
          <p:sp>
            <p:nvSpPr>
              <p:cNvPr id="27" name="Oval 12"/>
              <p:cNvSpPr>
                <a:spLocks noChangeArrowheads="1"/>
              </p:cNvSpPr>
              <p:nvPr/>
            </p:nvSpPr>
            <p:spPr bwMode="gray">
              <a:xfrm>
                <a:off x="471" y="1439"/>
                <a:ext cx="1159" cy="361"/>
              </a:xfrm>
              <a:prstGeom prst="ellipse">
                <a:avLst/>
              </a:prstGeom>
              <a:gradFill rotWithShape="1">
                <a:gsLst>
                  <a:gs pos="0">
                    <a:srgbClr val="C1CF9D"/>
                  </a:gs>
                  <a:gs pos="50000">
                    <a:srgbClr val="C1CF9D">
                      <a:gamma/>
                      <a:tint val="42353"/>
                      <a:invGamma/>
                    </a:srgbClr>
                  </a:gs>
                  <a:gs pos="100000">
                    <a:srgbClr val="C1CF9D"/>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sp>
            <p:nvSpPr>
              <p:cNvPr id="28" name="AutoShape 13"/>
              <p:cNvSpPr>
                <a:spLocks noChangeArrowheads="1"/>
              </p:cNvSpPr>
              <p:nvPr/>
            </p:nvSpPr>
            <p:spPr bwMode="gray">
              <a:xfrm>
                <a:off x="473" y="272"/>
                <a:ext cx="1156" cy="1539"/>
              </a:xfrm>
              <a:prstGeom prst="can">
                <a:avLst>
                  <a:gd name="adj" fmla="val 33197"/>
                </a:avLst>
              </a:prstGeom>
              <a:gradFill rotWithShape="1">
                <a:gsLst>
                  <a:gs pos="0">
                    <a:schemeClr val="folHlink">
                      <a:gamma/>
                      <a:shade val="46275"/>
                      <a:invGamma/>
                    </a:schemeClr>
                  </a:gs>
                  <a:gs pos="50000">
                    <a:schemeClr val="folHlink">
                      <a:alpha val="50000"/>
                    </a:schemeClr>
                  </a:gs>
                  <a:gs pos="100000">
                    <a:schemeClr val="folHlink">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grpSp>
        <p:sp>
          <p:nvSpPr>
            <p:cNvPr id="23" name="Text Box 14"/>
            <p:cNvSpPr txBox="1">
              <a:spLocks noChangeArrowheads="1"/>
            </p:cNvSpPr>
            <p:nvPr/>
          </p:nvSpPr>
          <p:spPr bwMode="white">
            <a:xfrm>
              <a:off x="626" y="2801"/>
              <a:ext cx="1417" cy="330"/>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wrap="square">
              <a:spAutoFit/>
            </a:bodyPr>
            <a:lstStyle/>
            <a:p>
              <a:pPr algn="ctr" fontAlgn="base">
                <a:spcBef>
                  <a:spcPct val="50000"/>
                </a:spcBef>
                <a:spcAft>
                  <a:spcPct val="0"/>
                </a:spcAft>
                <a:defRPr/>
              </a:pPr>
              <a:r>
                <a:rPr kumimoji="1" lang="en-US" altLang="zh-CN" sz="2800" dirty="0">
                  <a:solidFill>
                    <a:srgbClr val="000000"/>
                  </a:solidFill>
                  <a:effectLst>
                    <a:outerShdw blurRad="38100" dist="38100" dir="2700000" algn="tl">
                      <a:srgbClr val="C0C0C0"/>
                    </a:outerShdw>
                  </a:effectLst>
                  <a:latin typeface="华文隶书" pitchFamily="2" charset="-122"/>
                  <a:ea typeface="华文隶书" pitchFamily="2" charset="-122"/>
                </a:rPr>
                <a:t> </a:t>
              </a:r>
              <a:r>
                <a:rPr kumimoji="1" lang="zh-CN" altLang="en-US" sz="2800" dirty="0" smtClean="0">
                  <a:solidFill>
                    <a:srgbClr val="000000"/>
                  </a:solidFill>
                  <a:effectLst>
                    <a:outerShdw blurRad="38100" dist="38100" dir="2700000" algn="tl">
                      <a:srgbClr val="C0C0C0"/>
                    </a:outerShdw>
                  </a:effectLst>
                  <a:latin typeface="华文隶书" pitchFamily="2" charset="-122"/>
                  <a:ea typeface="华文隶书" pitchFamily="2" charset="-122"/>
                </a:rPr>
                <a:t>（</a:t>
              </a:r>
              <a:r>
                <a:rPr kumimoji="1" lang="en-US" altLang="zh-CN" sz="2800" dirty="0" smtClean="0">
                  <a:solidFill>
                    <a:srgbClr val="000000"/>
                  </a:solidFill>
                  <a:effectLst>
                    <a:outerShdw blurRad="38100" dist="38100" dir="2700000" algn="tl">
                      <a:srgbClr val="C0C0C0"/>
                    </a:outerShdw>
                  </a:effectLst>
                  <a:latin typeface="华文隶书" pitchFamily="2" charset="-122"/>
                  <a:ea typeface="华文隶书" pitchFamily="2" charset="-122"/>
                </a:rPr>
                <a:t>2</a:t>
              </a:r>
              <a:r>
                <a:rPr kumimoji="1" lang="zh-CN" altLang="en-US" sz="2800" dirty="0" smtClean="0">
                  <a:solidFill>
                    <a:srgbClr val="000000"/>
                  </a:solidFill>
                  <a:effectLst>
                    <a:outerShdw blurRad="38100" dist="38100" dir="2700000" algn="tl">
                      <a:srgbClr val="C0C0C0"/>
                    </a:outerShdw>
                  </a:effectLst>
                  <a:latin typeface="华文隶书" pitchFamily="2" charset="-122"/>
                  <a:ea typeface="华文隶书" pitchFamily="2" charset="-122"/>
                </a:rPr>
                <a:t>）</a:t>
              </a:r>
              <a:endParaRPr kumimoji="1" lang="zh-CN" altLang="en-US" sz="3200" dirty="0">
                <a:solidFill>
                  <a:srgbClr val="000000"/>
                </a:solidFill>
                <a:effectLst>
                  <a:outerShdw blurRad="38100" dist="38100" dir="2700000" algn="tl">
                    <a:srgbClr val="C0C0C0"/>
                  </a:outerShdw>
                </a:effectLst>
                <a:latin typeface="华文隶书" pitchFamily="2" charset="-122"/>
                <a:ea typeface="华文隶书" pitchFamily="2" charset="-122"/>
              </a:endParaRPr>
            </a:p>
          </p:txBody>
        </p:sp>
        <p:sp>
          <p:nvSpPr>
            <p:cNvPr id="24" name="AutoShape 15"/>
            <p:cNvSpPr>
              <a:spLocks noChangeArrowheads="1"/>
            </p:cNvSpPr>
            <p:nvPr/>
          </p:nvSpPr>
          <p:spPr bwMode="gray">
            <a:xfrm>
              <a:off x="2045" y="2696"/>
              <a:ext cx="3050" cy="526"/>
            </a:xfrm>
            <a:prstGeom prst="roundRect">
              <a:avLst>
                <a:gd name="adj" fmla="val 11505"/>
              </a:avLst>
            </a:prstGeom>
            <a:gradFill rotWithShape="1">
              <a:gsLst>
                <a:gs pos="0">
                  <a:schemeClr val="folHlink"/>
                </a:gs>
                <a:gs pos="100000">
                  <a:schemeClr val="bg1"/>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sp>
          <p:nvSpPr>
            <p:cNvPr id="25" name="AutoShape 16"/>
            <p:cNvSpPr>
              <a:spLocks noChangeArrowheads="1"/>
            </p:cNvSpPr>
            <p:nvPr/>
          </p:nvSpPr>
          <p:spPr bwMode="gray">
            <a:xfrm>
              <a:off x="2069" y="2839"/>
              <a:ext cx="330" cy="240"/>
            </a:xfrm>
            <a:prstGeom prst="rightArrow">
              <a:avLst>
                <a:gd name="adj1" fmla="val 50000"/>
                <a:gd name="adj2" fmla="val 58333"/>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sp>
          <p:nvSpPr>
            <p:cNvPr id="26" name="Text Box 17"/>
            <p:cNvSpPr txBox="1">
              <a:spLocks noChangeArrowheads="1"/>
            </p:cNvSpPr>
            <p:nvPr/>
          </p:nvSpPr>
          <p:spPr bwMode="gray">
            <a:xfrm>
              <a:off x="2390" y="2808"/>
              <a:ext cx="3121" cy="368"/>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defRPr/>
              </a:pPr>
              <a:r>
                <a:rPr kumimoji="1" lang="zh-CN" altLang="en-US" sz="3200" dirty="0" smtClean="0">
                  <a:solidFill>
                    <a:srgbClr val="000000"/>
                  </a:solidFill>
                  <a:effectLst>
                    <a:outerShdw blurRad="38100" dist="38100" dir="2700000" algn="tl">
                      <a:srgbClr val="C0C0C0"/>
                    </a:outerShdw>
                  </a:effectLst>
                  <a:latin typeface="华文隶书" pitchFamily="2" charset="-122"/>
                  <a:ea typeface="华文隶书" pitchFamily="2" charset="-122"/>
                </a:rPr>
                <a:t> 生产关系</a:t>
              </a:r>
              <a:endParaRPr kumimoji="1" lang="zh-CN" altLang="en-US" sz="3200" dirty="0">
                <a:solidFill>
                  <a:srgbClr val="000000"/>
                </a:solidFill>
                <a:effectLst>
                  <a:outerShdw blurRad="38100" dist="38100" dir="2700000" algn="tl">
                    <a:srgbClr val="C0C0C0"/>
                  </a:outerShdw>
                </a:effectLst>
                <a:latin typeface="华文隶书" pitchFamily="2" charset="-122"/>
                <a:ea typeface="华文隶书" pitchFamily="2" charset="-122"/>
              </a:endParaRPr>
            </a:p>
          </p:txBody>
        </p:sp>
      </p:grpSp>
      <p:grpSp>
        <p:nvGrpSpPr>
          <p:cNvPr id="33" name="Group 2"/>
          <p:cNvGrpSpPr>
            <a:grpSpLocks/>
          </p:cNvGrpSpPr>
          <p:nvPr/>
        </p:nvGrpSpPr>
        <p:grpSpPr bwMode="auto">
          <a:xfrm>
            <a:off x="899592" y="4800054"/>
            <a:ext cx="8353426" cy="1365250"/>
            <a:chOff x="576" y="1344"/>
            <a:chExt cx="5262" cy="860"/>
          </a:xfrm>
        </p:grpSpPr>
        <p:grpSp>
          <p:nvGrpSpPr>
            <p:cNvPr id="34" name="Group 3"/>
            <p:cNvGrpSpPr>
              <a:grpSpLocks/>
            </p:cNvGrpSpPr>
            <p:nvPr/>
          </p:nvGrpSpPr>
          <p:grpSpPr bwMode="auto">
            <a:xfrm>
              <a:off x="576" y="1344"/>
              <a:ext cx="1453" cy="860"/>
              <a:chOff x="471" y="272"/>
              <a:chExt cx="1167" cy="1539"/>
            </a:xfrm>
          </p:grpSpPr>
          <p:sp>
            <p:nvSpPr>
              <p:cNvPr id="39" name="Oval 4"/>
              <p:cNvSpPr>
                <a:spLocks noChangeArrowheads="1"/>
              </p:cNvSpPr>
              <p:nvPr/>
            </p:nvSpPr>
            <p:spPr bwMode="ltGray">
              <a:xfrm>
                <a:off x="471" y="1439"/>
                <a:ext cx="1159" cy="361"/>
              </a:xfrm>
              <a:prstGeom prst="ellipse">
                <a:avLst/>
              </a:prstGeom>
              <a:gradFill rotWithShape="1">
                <a:gsLst>
                  <a:gs pos="0">
                    <a:srgbClr val="C1CF9D"/>
                  </a:gs>
                  <a:gs pos="50000">
                    <a:srgbClr val="C1CF9D">
                      <a:gamma/>
                      <a:tint val="42353"/>
                      <a:invGamma/>
                    </a:srgbClr>
                  </a:gs>
                  <a:gs pos="100000">
                    <a:srgbClr val="C1CF9D"/>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sp>
            <p:nvSpPr>
              <p:cNvPr id="40" name="AutoShape 5"/>
              <p:cNvSpPr>
                <a:spLocks noChangeArrowheads="1"/>
              </p:cNvSpPr>
              <p:nvPr/>
            </p:nvSpPr>
            <p:spPr bwMode="ltGray">
              <a:xfrm>
                <a:off x="473" y="272"/>
                <a:ext cx="1165" cy="1539"/>
              </a:xfrm>
              <a:prstGeom prst="can">
                <a:avLst>
                  <a:gd name="adj" fmla="val 33197"/>
                </a:avLst>
              </a:prstGeom>
              <a:gradFill rotWithShape="1">
                <a:gsLst>
                  <a:gs pos="0">
                    <a:schemeClr val="accent2">
                      <a:gamma/>
                      <a:shade val="46275"/>
                      <a:invGamma/>
                    </a:schemeClr>
                  </a:gs>
                  <a:gs pos="50000">
                    <a:schemeClr val="accent2">
                      <a:alpha val="50000"/>
                    </a:schemeClr>
                  </a:gs>
                  <a:gs pos="100000">
                    <a:schemeClr val="accent2">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grpSp>
        <p:sp>
          <p:nvSpPr>
            <p:cNvPr id="35" name="AutoShape 6"/>
            <p:cNvSpPr>
              <a:spLocks noChangeArrowheads="1"/>
            </p:cNvSpPr>
            <p:nvPr/>
          </p:nvSpPr>
          <p:spPr bwMode="ltGray">
            <a:xfrm>
              <a:off x="1997" y="1569"/>
              <a:ext cx="2975" cy="528"/>
            </a:xfrm>
            <a:prstGeom prst="roundRect">
              <a:avLst>
                <a:gd name="adj" fmla="val 11505"/>
              </a:avLst>
            </a:prstGeom>
            <a:gradFill rotWithShape="1">
              <a:gsLst>
                <a:gs pos="0">
                  <a:schemeClr val="accent2"/>
                </a:gs>
                <a:gs pos="100000">
                  <a:schemeClr val="bg1"/>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sp>
          <p:nvSpPr>
            <p:cNvPr id="36" name="Text Box 7"/>
            <p:cNvSpPr txBox="1">
              <a:spLocks noChangeArrowheads="1"/>
            </p:cNvSpPr>
            <p:nvPr/>
          </p:nvSpPr>
          <p:spPr bwMode="white">
            <a:xfrm>
              <a:off x="576" y="1693"/>
              <a:ext cx="1421" cy="330"/>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wrap="square">
              <a:spAutoFit/>
            </a:bodyPr>
            <a:lstStyle/>
            <a:p>
              <a:pPr algn="ctr" fontAlgn="base">
                <a:spcBef>
                  <a:spcPct val="50000"/>
                </a:spcBef>
                <a:spcAft>
                  <a:spcPct val="0"/>
                </a:spcAft>
                <a:defRPr/>
              </a:pPr>
              <a:r>
                <a:rPr kumimoji="1" lang="en-US" altLang="zh-CN" sz="2800" dirty="0">
                  <a:solidFill>
                    <a:srgbClr val="000000"/>
                  </a:solidFill>
                  <a:effectLst>
                    <a:outerShdw blurRad="38100" dist="38100" dir="2700000" algn="tl">
                      <a:srgbClr val="C0C0C0"/>
                    </a:outerShdw>
                  </a:effectLst>
                  <a:latin typeface="华文隶书" pitchFamily="2" charset="-122"/>
                  <a:ea typeface="华文隶书" pitchFamily="2" charset="-122"/>
                </a:rPr>
                <a:t>  </a:t>
              </a:r>
              <a:r>
                <a:rPr kumimoji="1" lang="zh-CN" altLang="en-US" sz="2800" dirty="0" smtClean="0">
                  <a:solidFill>
                    <a:srgbClr val="000000"/>
                  </a:solidFill>
                  <a:effectLst>
                    <a:outerShdw blurRad="38100" dist="38100" dir="2700000" algn="tl">
                      <a:srgbClr val="C0C0C0"/>
                    </a:outerShdw>
                  </a:effectLst>
                  <a:latin typeface="华文隶书" pitchFamily="2" charset="-122"/>
                  <a:ea typeface="华文隶书" pitchFamily="2" charset="-122"/>
                </a:rPr>
                <a:t>（</a:t>
              </a:r>
              <a:r>
                <a:rPr kumimoji="1" lang="en-US" altLang="zh-CN" sz="2800" dirty="0" smtClean="0">
                  <a:solidFill>
                    <a:srgbClr val="000000"/>
                  </a:solidFill>
                  <a:effectLst>
                    <a:outerShdw blurRad="38100" dist="38100" dir="2700000" algn="tl">
                      <a:srgbClr val="C0C0C0"/>
                    </a:outerShdw>
                  </a:effectLst>
                  <a:latin typeface="华文隶书" pitchFamily="2" charset="-122"/>
                  <a:ea typeface="华文隶书" pitchFamily="2" charset="-122"/>
                </a:rPr>
                <a:t>3</a:t>
              </a:r>
              <a:r>
                <a:rPr kumimoji="1" lang="zh-CN" altLang="en-US" sz="2800" dirty="0" smtClean="0">
                  <a:solidFill>
                    <a:srgbClr val="000000"/>
                  </a:solidFill>
                  <a:effectLst>
                    <a:outerShdw blurRad="38100" dist="38100" dir="2700000" algn="tl">
                      <a:srgbClr val="C0C0C0"/>
                    </a:outerShdw>
                  </a:effectLst>
                  <a:latin typeface="华文隶书" pitchFamily="2" charset="-122"/>
                  <a:ea typeface="华文隶书" pitchFamily="2" charset="-122"/>
                </a:rPr>
                <a:t>）</a:t>
              </a:r>
              <a:endParaRPr kumimoji="1" lang="zh-CN" altLang="en-US" sz="3200" dirty="0">
                <a:solidFill>
                  <a:srgbClr val="000000"/>
                </a:solidFill>
                <a:effectLst>
                  <a:outerShdw blurRad="38100" dist="38100" dir="2700000" algn="tl">
                    <a:srgbClr val="C0C0C0"/>
                  </a:outerShdw>
                </a:effectLst>
                <a:latin typeface="华文隶书" pitchFamily="2" charset="-122"/>
                <a:ea typeface="华文隶书" pitchFamily="2" charset="-122"/>
              </a:endParaRPr>
            </a:p>
          </p:txBody>
        </p:sp>
        <p:sp>
          <p:nvSpPr>
            <p:cNvPr id="37" name="Text Box 8"/>
            <p:cNvSpPr txBox="1">
              <a:spLocks noChangeArrowheads="1"/>
            </p:cNvSpPr>
            <p:nvPr/>
          </p:nvSpPr>
          <p:spPr bwMode="gray">
            <a:xfrm>
              <a:off x="2333" y="1655"/>
              <a:ext cx="3505" cy="368"/>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defRPr/>
              </a:pPr>
              <a:r>
                <a:rPr kumimoji="1" lang="zh-CN" altLang="en-US" sz="3200" b="1" dirty="0" smtClean="0">
                  <a:solidFill>
                    <a:srgbClr val="000000"/>
                  </a:solidFill>
                  <a:effectLst>
                    <a:outerShdw blurRad="38100" dist="38100" dir="2700000" algn="tl">
                      <a:srgbClr val="C0C0C0"/>
                    </a:outerShdw>
                  </a:effectLst>
                  <a:latin typeface="华文隶书" pitchFamily="2" charset="-122"/>
                  <a:ea typeface="华文隶书" pitchFamily="2" charset="-122"/>
                </a:rPr>
                <a:t>生产力与生产关系的关系</a:t>
              </a:r>
              <a:endParaRPr kumimoji="1" lang="zh-CN" altLang="en-US" sz="3200" b="1" dirty="0">
                <a:solidFill>
                  <a:srgbClr val="000000"/>
                </a:solidFill>
                <a:effectLst>
                  <a:outerShdw blurRad="38100" dist="38100" dir="2700000" algn="tl">
                    <a:srgbClr val="C0C0C0"/>
                  </a:outerShdw>
                </a:effectLst>
                <a:latin typeface="华文隶书" pitchFamily="2" charset="-122"/>
                <a:ea typeface="华文隶书" pitchFamily="2" charset="-122"/>
              </a:endParaRPr>
            </a:p>
          </p:txBody>
        </p:sp>
        <p:sp>
          <p:nvSpPr>
            <p:cNvPr id="38" name="AutoShape 9"/>
            <p:cNvSpPr>
              <a:spLocks noChangeArrowheads="1"/>
            </p:cNvSpPr>
            <p:nvPr/>
          </p:nvSpPr>
          <p:spPr bwMode="gray">
            <a:xfrm>
              <a:off x="2017" y="1692"/>
              <a:ext cx="345" cy="240"/>
            </a:xfrm>
            <a:prstGeom prst="rightArrow">
              <a:avLst>
                <a:gd name="adj1" fmla="val 50000"/>
                <a:gd name="adj2" fmla="val 58333"/>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kumimoji="1" lang="zh-CN" altLang="en-US" sz="2400">
                <a:solidFill>
                  <a:srgbClr val="000000"/>
                </a:solidFill>
                <a:effectLst>
                  <a:outerShdw blurRad="38100" dist="38100" dir="2700000" algn="tl">
                    <a:srgbClr val="000000">
                      <a:alpha val="43137"/>
                    </a:srgbClr>
                  </a:outerShdw>
                </a:effectLst>
                <a:latin typeface="Times New Roman" pitchFamily="18" charset="0"/>
              </a:endParaRPr>
            </a:p>
          </p:txBody>
        </p:sp>
      </p:grpSp>
    </p:spTree>
    <p:extLst>
      <p:ext uri="{BB962C8B-B14F-4D97-AF65-F5344CB8AC3E}">
        <p14:creationId xmlns:p14="http://schemas.microsoft.com/office/powerpoint/2010/main" val="32081249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114"/>
                                        </p:tgtEl>
                                        <p:attrNameLst>
                                          <p:attrName>style.visibility</p:attrName>
                                        </p:attrNameLst>
                                      </p:cBhvr>
                                      <p:to>
                                        <p:strVal val="visible"/>
                                      </p:to>
                                    </p:set>
                                    <p:animEffect transition="in" filter="wipe(left)">
                                      <p:cBhvr>
                                        <p:cTn id="7" dur="500"/>
                                        <p:tgtEl>
                                          <p:spTgt spid="4114"/>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blinds(horizontal)">
                                      <p:cBhvr>
                                        <p:cTn id="11" dur="500"/>
                                        <p:tgtEl>
                                          <p:spTgt spid="4098"/>
                                        </p:tgtEl>
                                      </p:cBhvr>
                                    </p:animEffect>
                                  </p:childTnLst>
                                </p:cTn>
                              </p:par>
                            </p:childTnLst>
                          </p:cTn>
                        </p:par>
                        <p:par>
                          <p:cTn id="12" fill="hold" nodeType="afterGroup">
                            <p:stCondLst>
                              <p:cond delay="1000"/>
                            </p:stCondLst>
                            <p:childTnLst>
                              <p:par>
                                <p:cTn id="13" presetID="13" presetClass="entr" presetSubtype="16"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plus(in)">
                                      <p:cBhvr>
                                        <p:cTn id="15" dur="1000"/>
                                        <p:tgtEl>
                                          <p:spTgt spid="21"/>
                                        </p:tgtEl>
                                      </p:cBhvr>
                                    </p:animEffect>
                                  </p:childTnLst>
                                </p:cTn>
                              </p:par>
                            </p:childTnLst>
                          </p:cTn>
                        </p:par>
                        <p:par>
                          <p:cTn id="16" fill="hold">
                            <p:stCondLst>
                              <p:cond delay="2000"/>
                            </p:stCondLst>
                            <p:childTnLst>
                              <p:par>
                                <p:cTn id="17" presetID="3" presetClass="entr" presetSubtype="10" fill="hold"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blinds(horizontal)">
                                      <p:cBhvr>
                                        <p:cTn id="1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hidden">
        <a:gradFill rotWithShape="0">
          <a:gsLst>
            <a:gs pos="0">
              <a:schemeClr val="folHlink"/>
            </a:gs>
            <a:gs pos="100000">
              <a:schemeClr val="bg1"/>
            </a:gs>
          </a:gsLst>
          <a:lin ang="0" scaled="1"/>
        </a:gradFill>
        <a:ln w="9525">
          <a:noFill/>
          <a:miter lim="800000"/>
          <a:headEnd/>
          <a:tailEnd/>
        </a:ln>
      </a:spPr>
      <a:bodyPr wrap="none" anchor="ctr"/>
      <a:lstStyle>
        <a:defPPr>
          <a:defRPr sz="2400" dirty="0">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2_马原">
  <a:themeElements>
    <a:clrScheme name="马原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fontScheme name="马原">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马原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马原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马原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马原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马原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马原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马原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马原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马原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马原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马原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马原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马原">
  <a:themeElements>
    <a:clrScheme name="马原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fontScheme name="马原">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马原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马原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马原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马原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马原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马原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马原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马原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马原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马原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马原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马原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马原">
  <a:themeElements>
    <a:clrScheme name="马原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fontScheme name="马原">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马原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马原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马原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马原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马原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马原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马原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马原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马原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马原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马原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马原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马原">
  <a:themeElements>
    <a:clrScheme name="马原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fontScheme name="马原">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马原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马原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马原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马原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马原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马原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马原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马原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马原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马原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马原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马原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马原">
  <a:themeElements>
    <a:clrScheme name="马原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fontScheme name="马原">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马原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马原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马原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马原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马原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马原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马原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马原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马原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马原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马原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马原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4_马原">
  <a:themeElements>
    <a:clrScheme name="马原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fontScheme name="马原">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马原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马原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马原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马原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马原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马原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马原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马原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马原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马原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马原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马原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6443</TotalTime>
  <Words>959</Words>
  <Application>Microsoft Office PowerPoint</Application>
  <PresentationFormat>全屏显示(4:3)</PresentationFormat>
  <Paragraphs>161</Paragraphs>
  <Slides>21</Slides>
  <Notes>0</Notes>
  <HiddenSlides>0</HiddenSlides>
  <MMClips>0</MMClips>
  <ScaleCrop>false</ScaleCrop>
  <HeadingPairs>
    <vt:vector size="4" baseType="variant">
      <vt:variant>
        <vt:lpstr>主题</vt:lpstr>
      </vt:variant>
      <vt:variant>
        <vt:i4>11</vt:i4>
      </vt:variant>
      <vt:variant>
        <vt:lpstr>幻灯片标题</vt:lpstr>
      </vt:variant>
      <vt:variant>
        <vt:i4>21</vt:i4>
      </vt:variant>
    </vt:vector>
  </HeadingPairs>
  <TitlesOfParts>
    <vt:vector size="32" baseType="lpstr">
      <vt:lpstr>3_默认设计模板</vt:lpstr>
      <vt:lpstr>2_Edge</vt:lpstr>
      <vt:lpstr>4_Edge</vt:lpstr>
      <vt:lpstr>Blends</vt:lpstr>
      <vt:lpstr>5_马原</vt:lpstr>
      <vt:lpstr>2_马原</vt:lpstr>
      <vt:lpstr>1_Blends</vt:lpstr>
      <vt:lpstr>6_马原</vt:lpstr>
      <vt:lpstr>4_马原</vt:lpstr>
      <vt:lpstr>12_马原</vt:lpstr>
      <vt:lpstr>10_马原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dekaiwu</dc:creator>
  <cp:lastModifiedBy>dekaiwu</cp:lastModifiedBy>
  <cp:revision>554</cp:revision>
  <dcterms:created xsi:type="dcterms:W3CDTF">2015-10-17T08:28:42Z</dcterms:created>
  <dcterms:modified xsi:type="dcterms:W3CDTF">2016-11-02T22:05:57Z</dcterms:modified>
</cp:coreProperties>
</file>