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5" r:id="rId4"/>
    <p:sldId id="256" r:id="rId5"/>
    <p:sldId id="259" r:id="rId6"/>
    <p:sldId id="261" r:id="rId7"/>
    <p:sldId id="266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FA8"/>
    <a:srgbClr val="D3EA6B"/>
    <a:srgbClr val="1B1718"/>
    <a:srgbClr val="1F1B18"/>
    <a:srgbClr val="C6E03C"/>
    <a:srgbClr val="DEEC58"/>
    <a:srgbClr val="397F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57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181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338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0047019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5046972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2488824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5404151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8739067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73767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335583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323497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049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028558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207380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538741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30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467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24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02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51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836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29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81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A161-D1F5-4873-ABAA-5772FEA80576}" type="datetimeFigureOut">
              <a:rPr lang="zh-CN" altLang="en-US" smtClean="0"/>
              <a:pPr/>
              <a:t>2016-4-22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0573-19CF-4B9B-87A5-CCFF8064C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00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900" y="1400175"/>
            <a:ext cx="7472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短片讲述了一对相依为命的母子的故事。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父亲去世得早，母亲一把屎一把尿地把儿子拉扯大。但儿子因缺乏父亲的爱与教育，在性格上有些懦弱，不敢直面困难。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儿子因先天性遗传病而生病住院。住院让他觉得自己就会像外面的树一样，到了冬天就该神灭形消，丧失了对生的希望。母亲偷偷将白雪皑皑的树用油漆泼成了绿色，来让儿子知道即使再艰难也不要丧失希望，就像外面那颗“绿树”一样，在寒冷的冬天也仍独“绿”。儿子便带着这份生的希望熬过了对他而言最艰难的时刻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71461"/>
            <a:ext cx="4414838" cy="657225"/>
          </a:xfrm>
          <a:prstGeom prst="rect">
            <a:avLst/>
          </a:prstGeom>
          <a:solidFill>
            <a:srgbClr val="FAD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026" y="414338"/>
            <a:ext cx="3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当我们谈绿色时，我们在谈什么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975" y="1870075"/>
            <a:ext cx="1249362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5362" y="2014538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1" y="4987925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9862" y="3146427"/>
            <a:ext cx="12858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500" b="11339"/>
          <a:stretch>
            <a:fillRect/>
          </a:stretch>
        </p:blipFill>
        <p:spPr>
          <a:xfrm>
            <a:off x="6832575" y="1821600"/>
            <a:ext cx="4243937" cy="32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74" y="1822565"/>
            <a:ext cx="4279763" cy="3212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7652" y="5715000"/>
            <a:ext cx="44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绿色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生命力         绿色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希望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08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1555845" y="0"/>
            <a:ext cx="4221708" cy="31662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7970292" y="0"/>
            <a:ext cx="4221708" cy="3166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5845" y="3691719"/>
            <a:ext cx="4221708" cy="31662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462" r="12462"/>
          <a:stretch>
            <a:fillRect/>
          </a:stretch>
        </p:blipFill>
        <p:spPr>
          <a:xfrm>
            <a:off x="7970292" y="3691718"/>
            <a:ext cx="4221708" cy="31662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4467" y="0"/>
            <a:ext cx="861774" cy="3017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春</a:t>
            </a:r>
            <a:r>
              <a:rPr lang="en-US" altLang="zh-CN" sz="4400" dirty="0" smtClean="0">
                <a:latin typeface="华文细黑" pitchFamily="2" charset="-122"/>
                <a:ea typeface="华文细黑" pitchFamily="2" charset="-122"/>
              </a:rPr>
              <a:t>·</a:t>
            </a:r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希望</a:t>
            </a:r>
            <a:endParaRPr lang="zh-CN" altLang="en-US" sz="4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53453" y="0"/>
            <a:ext cx="861774" cy="304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夏</a:t>
            </a:r>
            <a:r>
              <a:rPr lang="en-US" altLang="zh-CN" sz="4400" dirty="0" smtClean="0">
                <a:latin typeface="华文细黑" pitchFamily="2" charset="-122"/>
                <a:ea typeface="华文细黑" pitchFamily="2" charset="-122"/>
              </a:rPr>
              <a:t>·</a:t>
            </a:r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狂热</a:t>
            </a:r>
            <a:endParaRPr lang="zh-CN" altLang="en-US" sz="4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872" y="3896223"/>
            <a:ext cx="861774" cy="35189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秋</a:t>
            </a:r>
            <a:r>
              <a:rPr lang="en-US" altLang="zh-CN" sz="4400" dirty="0" smtClean="0">
                <a:latin typeface="华文细黑" pitchFamily="2" charset="-122"/>
                <a:ea typeface="华文细黑" pitchFamily="2" charset="-122"/>
              </a:rPr>
              <a:t>·</a:t>
            </a:r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衰败</a:t>
            </a:r>
            <a:endParaRPr lang="zh-CN" altLang="en-US" sz="4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5926" y="3924799"/>
            <a:ext cx="861774" cy="35475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冬</a:t>
            </a:r>
            <a:r>
              <a:rPr lang="en-US" altLang="zh-CN" sz="4400" dirty="0" smtClean="0">
                <a:latin typeface="华文细黑" pitchFamily="2" charset="-122"/>
                <a:ea typeface="华文细黑" pitchFamily="2" charset="-122"/>
              </a:rPr>
              <a:t>·</a:t>
            </a:r>
            <a:r>
              <a:rPr lang="zh-CN" altLang="en-US" sz="4400" dirty="0" smtClean="0">
                <a:latin typeface="华文细黑" pitchFamily="2" charset="-122"/>
                <a:ea typeface="华文细黑" pitchFamily="2" charset="-122"/>
              </a:rPr>
              <a:t>凋零</a:t>
            </a:r>
            <a:endParaRPr lang="zh-CN" altLang="en-US" sz="4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92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4712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</a:t>
            </a:r>
            <a:r>
              <a:rPr lang="zh-CN" altLang="en-US" sz="8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r>
              <a:rPr lang="zh-CN" altLang="en-US" sz="88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</a:t>
            </a:r>
            <a:r>
              <a:rPr lang="zh-CN" altLang="en-US" sz="8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冬</a:t>
            </a:r>
            <a:endParaRPr lang="zh-CN" altLang="en-US" sz="8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6142" y="0"/>
            <a:ext cx="3671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又一</a:t>
            </a:r>
            <a:r>
              <a:rPr lang="zh-CN" altLang="en-US" sz="8800" dirty="0" smtClean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</a:t>
            </a:r>
            <a:endParaRPr lang="zh-CN" altLang="en-US" sz="88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960" y="1914057"/>
            <a:ext cx="6086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冬天过了便是下一个春天，这是自然界的常态，也是人生的常态，生命起起伏伏、轮回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不止。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2489" y="5246087"/>
            <a:ext cx="725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这种智慧也就是我想表达的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绿意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9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2950" y="4186238"/>
            <a:ext cx="941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宠辱不惊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闲看庭前花开花落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去留无意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漫随天外云卷云舒！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75" y="28575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任岁月无情，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1214438"/>
            <a:ext cx="490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怀有这种智慧便不会畏惧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困难，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15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5879" y="925319"/>
            <a:ext cx="231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春夏秋冬，</a:t>
            </a:r>
            <a:endParaRPr lang="en-US" altLang="zh-CN" sz="3600" dirty="0" smtClean="0">
              <a:solidFill>
                <a:schemeClr val="bg1">
                  <a:lumMod val="8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3457" y="2897708"/>
            <a:ext cx="31337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t="52775"/>
          <a:stretch>
            <a:fillRect/>
          </a:stretch>
        </p:blipFill>
        <p:spPr bwMode="auto">
          <a:xfrm>
            <a:off x="5359739" y="1593642"/>
            <a:ext cx="5273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b="42684"/>
          <a:stretch>
            <a:fillRect/>
          </a:stretch>
        </p:blipFill>
        <p:spPr bwMode="auto">
          <a:xfrm>
            <a:off x="5356225" y="0"/>
            <a:ext cx="52736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141986" y="2337998"/>
            <a:ext cx="192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黑体" pitchFamily="2" charset="-122"/>
                <a:ea typeface="黑体" pitchFamily="2" charset="-122"/>
              </a:rPr>
              <a:t>又一春！</a:t>
            </a:r>
          </a:p>
        </p:txBody>
      </p:sp>
    </p:spTree>
    <p:extLst>
      <p:ext uri="{BB962C8B-B14F-4D97-AF65-F5344CB8AC3E}">
        <p14:creationId xmlns="" xmlns:p14="http://schemas.microsoft.com/office/powerpoint/2010/main" val="40839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308"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400" y="2644170"/>
            <a:ext cx="57912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9600" b="1" spc="300" dirty="0" smtClean="0">
                <a:solidFill>
                  <a:srgbClr val="F1D7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nks</a:t>
            </a: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HK" altLang="en-US" sz="9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15784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6e32a7342896bdb4c24c3084d146c85cfe48446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260</Words>
  <Application>Microsoft Office PowerPoint</Application>
  <PresentationFormat>自定义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46e32a7342896bdb4c24c3084d146c85cfe48446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袁野</dc:creator>
  <cp:lastModifiedBy>hznydx</cp:lastModifiedBy>
  <cp:revision>27</cp:revision>
  <dcterms:created xsi:type="dcterms:W3CDTF">2016-04-15T23:56:27Z</dcterms:created>
  <dcterms:modified xsi:type="dcterms:W3CDTF">2016-04-22T11:42:15Z</dcterms:modified>
</cp:coreProperties>
</file>