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9"/>
  </p:notesMasterIdLst>
  <p:sldIdLst>
    <p:sldId id="256" r:id="rId3"/>
    <p:sldId id="257" r:id="rId4"/>
    <p:sldId id="258" r:id="rId5"/>
    <p:sldId id="259" r:id="rId6"/>
    <p:sldId id="261" r:id="rId7"/>
    <p:sldId id="260" r:id="rId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b="0" i="0" u="none" kern="1200" baseline="0">
        <a:solidFill>
          <a:schemeClr val="tx1"/>
        </a:solidFill>
        <a:latin typeface="Arial" charset="0"/>
        <a:ea typeface="宋体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147">
          <p15:clr>
            <a:srgbClr val="A4A3A4"/>
          </p15:clr>
        </p15:guide>
        <p15:guide id="2" pos="285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00"/>
    <a:srgbClr val="FF0066"/>
    <a:srgbClr val="777777"/>
    <a:srgbClr val="FF9B05"/>
    <a:srgbClr val="FCE5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84" d="100"/>
          <a:sy n="84" d="100"/>
        </p:scale>
        <p:origin x="1402" y="53"/>
      </p:cViewPr>
      <p:guideLst>
        <p:guide orient="horz" pos="2147"/>
        <p:guide pos="285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4097"/>
          <p:cNvSpPr>
            <a:spLocks noGrp="1" noRot="1" noChangeAspect="1"/>
          </p:cNvSpPr>
          <p:nvPr>
            <p:ph type="sldImg" idx="2"/>
          </p:nvPr>
        </p:nvSpPr>
        <p:spPr>
          <a:xfrm>
            <a:off x="1050925" y="754063"/>
            <a:ext cx="4572000" cy="329406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9" name="文本占位符 4098"/>
          <p:cNvSpPr>
            <a:spLocks noGrp="1"/>
          </p:cNvSpPr>
          <p:nvPr>
            <p:ph type="body" sz="quarter" idx="3"/>
          </p:nvPr>
        </p:nvSpPr>
        <p:spPr>
          <a:xfrm>
            <a:off x="538163" y="4387850"/>
            <a:ext cx="5780087" cy="39528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页眉占位符 409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4101" name="日期占位符 410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33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eaLnBrk="1" latinLnBrk="0" hangingPunct="1"/>
            <a:endParaRPr lang="zh-CN" altLang="en-US" sz="1200" dirty="0"/>
          </a:p>
        </p:txBody>
      </p:sp>
      <p:sp>
        <p:nvSpPr>
          <p:cNvPr id="4102" name="页脚占位符 4101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33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eaLnBrk="1" latinLnBrk="0" hangingPunct="1"/>
            <a:endParaRPr lang="zh-CN" altLang="en-US" sz="1200" dirty="0"/>
          </a:p>
        </p:txBody>
      </p:sp>
      <p:sp>
        <p:nvSpPr>
          <p:cNvPr id="4103" name="灯片编号占位符 4102"/>
          <p:cNvSpPr>
            <a:spLocks noGrp="1"/>
          </p:cNvSpPr>
          <p:nvPr>
            <p:ph type="sldNum" sz="quarter" idx="5"/>
          </p:nvPr>
        </p:nvSpPr>
        <p:spPr>
          <a:xfrm>
            <a:off x="3884613" y="8686800"/>
            <a:ext cx="29733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 algn="r" eaLnBrk="1" latinLnBrk="0" hangingPunct="1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84510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>
            <a:lvl1pPr lvl="0">
              <a:defRPr kern="1200"/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>
            <a:lvl1pPr marL="0" lvl="0" indent="0" algn="ctr">
              <a:buNone/>
              <a:defRPr kern="1200"/>
            </a:lvl1pPr>
            <a:lvl2pPr marL="457200" lvl="1" indent="-457200" algn="ctr">
              <a:buNone/>
              <a:defRPr kern="1200"/>
            </a:lvl2pPr>
            <a:lvl3pPr marL="914400" lvl="2" indent="-914400" algn="ctr">
              <a:buNone/>
              <a:defRPr kern="1200"/>
            </a:lvl3pPr>
            <a:lvl4pPr marL="1371600" lvl="3" indent="-1371600" algn="ctr">
              <a:buNone/>
              <a:defRPr kern="1200"/>
            </a:lvl4pPr>
            <a:lvl5pPr marL="1828800" lvl="4" indent="-1828800" algn="ctr">
              <a:buNone/>
              <a:defRPr kern="1200"/>
            </a:lvl5pPr>
          </a:lstStyle>
          <a:p>
            <a:pPr lvl="0"/>
            <a:r>
              <a:rPr lang="zh-CN" altLang="en-US"/>
              <a:t>单击此处编辑母版副标题样式</a:t>
            </a:r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sz="1400" dirty="0"/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endParaRPr lang="zh-CN" altLang="en-US" sz="1400" dirty="0"/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t"/>
          <a:lstStyle/>
          <a:p>
            <a:fld id="{9A0DB2DC-4C9A-4742-B13C-FB6460FD3503}" type="slidenum">
              <a:rPr lang="en-US" altLang="zh-CN" sz="1400"/>
              <a:t>‹#›</a:t>
            </a:fld>
            <a:endParaRPr lang="zh-CN" sz="14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900">
                <a:latin typeface="微软雅黑" charset="-122"/>
                <a:ea typeface="微软雅黑" charset="-122"/>
              </a:defRPr>
            </a:lvl1pPr>
          </a:lstStyle>
          <a:p>
            <a:pPr lvl="0"/>
            <a:endParaRPr lang="zh-CN" altLang="en-US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900">
                <a:latin typeface="微软雅黑" charset="-122"/>
                <a:ea typeface="微软雅黑" charset="-122"/>
              </a:defRPr>
            </a:lvl1pPr>
          </a:lstStyle>
          <a:p>
            <a:pPr lvl="0"/>
            <a:endParaRPr lang="zh-CN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900">
                <a:latin typeface="微软雅黑" charset="-122"/>
                <a:ea typeface="微软雅黑" charset="-122"/>
              </a:defRPr>
            </a:lvl1pPr>
          </a:lstStyle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32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16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1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307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75" name="文本占位符 307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日期占位符 3075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/>
          </a:p>
        </p:txBody>
      </p:sp>
      <p:sp>
        <p:nvSpPr>
          <p:cNvPr id="3077" name="页脚占位符 3076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/>
          </a:p>
        </p:txBody>
      </p:sp>
      <p:sp>
        <p:nvSpPr>
          <p:cNvPr id="3078" name="灯片编号占位符 3077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n-US" altLang="zh-CN"/>
              <a:t>‹#›</a:t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7169"/>
          <p:cNvSpPr txBox="1"/>
          <p:nvPr/>
        </p:nvSpPr>
        <p:spPr>
          <a:xfrm>
            <a:off x="15875" y="52388"/>
            <a:ext cx="3144838" cy="366712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anchor="t">
            <a:spAutoFit/>
          </a:bodyPr>
          <a:lstStyle/>
          <a:p>
            <a:pPr lvl="0" eaLnBrk="1" latinLnBrk="0" hangingPunct="1">
              <a:lnSpc>
                <a:spcPct val="150000"/>
              </a:lnSpc>
            </a:pPr>
            <a:endParaRPr lang="zh-CN" altLang="en-US" sz="1200" u="sng" dirty="0">
              <a:solidFill>
                <a:srgbClr val="777777"/>
              </a:solidFill>
              <a:latin typeface="Arial" charset="0"/>
              <a:ea typeface="微软雅黑" charset="-122"/>
            </a:endParaRPr>
          </a:p>
        </p:txBody>
      </p:sp>
      <p:pic>
        <p:nvPicPr>
          <p:cNvPr id="7171" name="图片 7170" descr="a封面叶子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162" y="-93662"/>
            <a:ext cx="9871075" cy="697865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172" name="文本框 7171"/>
          <p:cNvSpPr txBox="1"/>
          <p:nvPr/>
        </p:nvSpPr>
        <p:spPr>
          <a:xfrm>
            <a:off x="2915285" y="4076700"/>
            <a:ext cx="4466590" cy="7620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latinLnBrk="0" hangingPunct="1"/>
            <a:r>
              <a:rPr lang="en-US" altLang="zh-CN" sz="4400" dirty="0">
                <a:solidFill>
                  <a:srgbClr val="808000"/>
                </a:solidFill>
                <a:latin typeface="仿宋" charset="0"/>
                <a:ea typeface="仿宋" charset="0"/>
              </a:rPr>
              <a:t>GREEN WORLD</a:t>
            </a:r>
          </a:p>
        </p:txBody>
      </p:sp>
      <p:sp>
        <p:nvSpPr>
          <p:cNvPr id="7174" name="文本框 7173"/>
          <p:cNvSpPr txBox="1"/>
          <p:nvPr/>
        </p:nvSpPr>
        <p:spPr>
          <a:xfrm>
            <a:off x="3491865" y="5024755"/>
            <a:ext cx="2705735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latinLnBrk="0" hangingPunct="1"/>
            <a:r>
              <a:rPr lang="zh-CN" altLang="en-US" sz="2400" dirty="0">
                <a:solidFill>
                  <a:srgbClr val="808000"/>
                </a:solidFill>
                <a:latin typeface="仿宋" charset="0"/>
                <a:ea typeface="仿宋" charset="0"/>
              </a:rPr>
              <a:t>古茂扦，王惠东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9217" descr="d过度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1462" y="0"/>
            <a:ext cx="9731375" cy="6884988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219" name="文本框 9218"/>
          <p:cNvSpPr txBox="1"/>
          <p:nvPr/>
        </p:nvSpPr>
        <p:spPr>
          <a:xfrm>
            <a:off x="5582285" y="1701800"/>
            <a:ext cx="1005840" cy="309562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eaVert" wrap="square">
            <a:spAutoFit/>
          </a:bodyPr>
          <a:lstStyle/>
          <a:p>
            <a:pPr lvl="0" algn="l" eaLnBrk="1" latinLnBrk="0" hangingPunct="1"/>
            <a:r>
              <a:rPr lang="zh-CN" altLang="en-US" sz="5400" dirty="0">
                <a:solidFill>
                  <a:srgbClr val="808000"/>
                </a:solidFill>
                <a:latin typeface="Arial" charset="0"/>
                <a:ea typeface="仿宋" charset="-122"/>
              </a:rPr>
              <a:t>电子杂志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483485" y="2781300"/>
            <a:ext cx="247967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808000"/>
                </a:solidFill>
              </a:rPr>
              <a:t>作品形式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内容占位符 8193" descr="c目录页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-247650" y="-66675"/>
            <a:ext cx="9834563" cy="6951663"/>
          </a:xfrm>
          <a:ln/>
        </p:spPr>
      </p:pic>
      <p:sp>
        <p:nvSpPr>
          <p:cNvPr id="8196" name="文本框 8195"/>
          <p:cNvSpPr txBox="1"/>
          <p:nvPr/>
        </p:nvSpPr>
        <p:spPr>
          <a:xfrm>
            <a:off x="5076190" y="1675765"/>
            <a:ext cx="731520" cy="29845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eaVert" wrap="square">
            <a:spAutoFit/>
          </a:bodyPr>
          <a:lstStyle/>
          <a:p>
            <a:pPr lvl="0" algn="l" eaLnBrk="1" latinLnBrk="0" hangingPunct="1"/>
            <a:r>
              <a:rPr lang="zh-CN" altLang="en-US" sz="3200" dirty="0">
                <a:solidFill>
                  <a:srgbClr val="808000"/>
                </a:solidFill>
                <a:latin typeface="Arial" charset="0"/>
                <a:ea typeface="仿宋" charset="-122"/>
              </a:rPr>
              <a:t>宣传环保</a:t>
            </a:r>
            <a:r>
              <a:rPr lang="zh-CN" altLang="en-US" sz="3600" dirty="0">
                <a:solidFill>
                  <a:srgbClr val="808000"/>
                </a:solidFill>
                <a:latin typeface="Arial" charset="0"/>
                <a:ea typeface="仿宋" charset="-122"/>
              </a:rPr>
              <a:t>理念</a:t>
            </a:r>
          </a:p>
        </p:txBody>
      </p:sp>
      <p:sp>
        <p:nvSpPr>
          <p:cNvPr id="8197" name="文本框 8196"/>
          <p:cNvSpPr txBox="1"/>
          <p:nvPr/>
        </p:nvSpPr>
        <p:spPr>
          <a:xfrm>
            <a:off x="6638290" y="2949575"/>
            <a:ext cx="670560" cy="262382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eaVert" wrap="square">
            <a:spAutoFit/>
          </a:bodyPr>
          <a:lstStyle/>
          <a:p>
            <a:pPr lvl="0" algn="l" eaLnBrk="1" latinLnBrk="0" hangingPunct="1"/>
            <a:r>
              <a:rPr lang="zh-CN" altLang="en-US" sz="3200" dirty="0">
                <a:solidFill>
                  <a:srgbClr val="808000"/>
                </a:solidFill>
                <a:latin typeface="Arial" charset="0"/>
                <a:ea typeface="仿宋" charset="-122"/>
              </a:rPr>
              <a:t>介绍绿色科技</a:t>
            </a:r>
          </a:p>
        </p:txBody>
      </p:sp>
      <p:sp>
        <p:nvSpPr>
          <p:cNvPr id="8198" name="文本框 8197"/>
          <p:cNvSpPr txBox="1"/>
          <p:nvPr/>
        </p:nvSpPr>
        <p:spPr>
          <a:xfrm>
            <a:off x="7946390" y="949325"/>
            <a:ext cx="670560" cy="3145155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eaVert" wrap="square">
            <a:spAutoFit/>
          </a:bodyPr>
          <a:lstStyle/>
          <a:p>
            <a:pPr lvl="0" algn="l" eaLnBrk="1" latinLnBrk="0" hangingPunct="1"/>
            <a:r>
              <a:rPr lang="zh-CN" altLang="en-US" sz="3200" dirty="0">
                <a:solidFill>
                  <a:srgbClr val="808000"/>
                </a:solidFill>
                <a:latin typeface="Arial" charset="0"/>
                <a:ea typeface="仿宋" charset="-122"/>
              </a:rPr>
              <a:t>追寻绿色生活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87680" y="974725"/>
            <a:ext cx="2284095" cy="7010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>
                <a:solidFill>
                  <a:srgbClr val="808000"/>
                </a:solidFill>
                <a:latin typeface="仿宋" charset="0"/>
                <a:ea typeface="仿宋" charset="0"/>
              </a:rPr>
              <a:t>作品主旨</a:t>
            </a:r>
            <a:r>
              <a:rPr lang="zh-CN" altLang="en-US" sz="4000">
                <a:solidFill>
                  <a:srgbClr val="808000"/>
                </a:solidFill>
              </a:rPr>
              <a:t>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63620" y="556895"/>
            <a:ext cx="670560" cy="223837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3200">
                <a:solidFill>
                  <a:srgbClr val="808000"/>
                </a:solidFill>
                <a:latin typeface="仿宋" charset="0"/>
                <a:ea typeface="仿宋" charset="0"/>
              </a:rPr>
              <a:t>关注生态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endParaRPr/>
          </a:p>
        </p:txBody>
      </p:sp>
      <p:pic>
        <p:nvPicPr>
          <p:cNvPr id="10243" name="内容占位符 10242" descr="h内容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0525" y="-4762"/>
            <a:ext cx="9642475" cy="6962775"/>
          </a:xfrm>
          <a:ln/>
        </p:spPr>
      </p:pic>
      <p:sp>
        <p:nvSpPr>
          <p:cNvPr id="10244" name="文本框 10243"/>
          <p:cNvSpPr txBox="1"/>
          <p:nvPr/>
        </p:nvSpPr>
        <p:spPr>
          <a:xfrm>
            <a:off x="457200" y="2780665"/>
            <a:ext cx="6454775" cy="222504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latinLnBrk="0" hangingPunct="1"/>
            <a:r>
              <a:rPr lang="zh-CN" altLang="en-US" sz="2800" dirty="0">
                <a:solidFill>
                  <a:srgbClr val="808000"/>
                </a:solidFill>
                <a:latin typeface="Arial" charset="0"/>
                <a:ea typeface="仿宋" charset="-122"/>
              </a:rPr>
              <a:t>每天生活在钢筋混凝土的建筑中让我们的生活开始乏味，生活变得枯燥没有生机。思想往往受到空间的束缚，得不到释放。打开这本杂志，让我们走进自然倾近自然，让我们的生活变得更亲切。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ctr"/>
          <a:lstStyle/>
          <a:p>
            <a:endParaRPr/>
          </a:p>
        </p:txBody>
      </p:sp>
      <p:pic>
        <p:nvPicPr>
          <p:cNvPr id="10243" name="内容占位符 10242" descr="h内容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90525" y="-4762"/>
            <a:ext cx="9642475" cy="6962775"/>
          </a:xfrm>
          <a:ln/>
        </p:spPr>
      </p:pic>
      <p:sp>
        <p:nvSpPr>
          <p:cNvPr id="10244" name="文本框 10243"/>
          <p:cNvSpPr txBox="1"/>
          <p:nvPr/>
        </p:nvSpPr>
        <p:spPr>
          <a:xfrm>
            <a:off x="2771800" y="2132856"/>
            <a:ext cx="3178696" cy="92333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latinLnBrk="0" hangingPunct="1"/>
            <a:r>
              <a:rPr lang="zh-CN" altLang="en-US" sz="5400" dirty="0">
                <a:solidFill>
                  <a:srgbClr val="808000"/>
                </a:solidFill>
                <a:ea typeface="仿宋" charset="-122"/>
              </a:rPr>
              <a:t>作品展示</a:t>
            </a:r>
            <a:endParaRPr lang="zh-CN" altLang="en-US" sz="5400" dirty="0">
              <a:solidFill>
                <a:srgbClr val="808000"/>
              </a:solidFill>
              <a:ea typeface="仿宋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195736" y="3391175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808000"/>
                </a:solidFill>
              </a:rPr>
              <a:t>http://www.yunzhan365.com/58191139.html</a:t>
            </a:r>
            <a:endParaRPr lang="zh-CN" altLang="en-US" dirty="0">
              <a:solidFill>
                <a:srgbClr val="8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0340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11265" descr="结束页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1162" y="-93662"/>
            <a:ext cx="9831387" cy="6951662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11267" name="文本框 11266"/>
          <p:cNvSpPr txBox="1"/>
          <p:nvPr/>
        </p:nvSpPr>
        <p:spPr>
          <a:xfrm>
            <a:off x="3421063" y="3717925"/>
            <a:ext cx="2957512" cy="1096963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vl="0" algn="l" eaLnBrk="1" latinLnBrk="0" hangingPunct="1"/>
            <a:r>
              <a:rPr lang="zh-CN" altLang="en-US" sz="6600" dirty="0">
                <a:solidFill>
                  <a:srgbClr val="808000"/>
                </a:solidFill>
                <a:latin typeface="Impact" charset="0"/>
                <a:ea typeface="宋体" charset="-122"/>
              </a:rPr>
              <a:t>thanks!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-410845" y="6492240"/>
            <a:ext cx="239014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>
                <a:solidFill>
                  <a:srgbClr val="808000"/>
                </a:solidFill>
              </a:rPr>
              <a:t>ppt</a:t>
            </a:r>
            <a:r>
              <a:rPr lang="zh-CN" altLang="en-US">
                <a:solidFill>
                  <a:srgbClr val="808000"/>
                </a:solidFill>
              </a:rPr>
              <a:t>模板作者：何智玲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147</Words>
  <Application>Microsoft Office PowerPoint</Application>
  <PresentationFormat>全屏显示(4:3)</PresentationFormat>
  <Paragraphs>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仿宋</vt:lpstr>
      <vt:lpstr>宋体</vt:lpstr>
      <vt:lpstr>微软雅黑</vt:lpstr>
      <vt:lpstr>Arial</vt:lpstr>
      <vt:lpstr>Calibri</vt:lpstr>
      <vt:lpstr>Impact</vt:lpstr>
      <vt:lpstr>默认设计模板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魏明时</cp:lastModifiedBy>
  <cp:revision>4</cp:revision>
  <dcterms:created xsi:type="dcterms:W3CDTF">2012-09-21T09:22:25Z</dcterms:created>
  <dcterms:modified xsi:type="dcterms:W3CDTF">2016-04-22T14:16:37Z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