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5" autoAdjust="0"/>
    <p:restoredTop sz="94660"/>
  </p:normalViewPr>
  <p:slideViewPr>
    <p:cSldViewPr snapToGrid="0">
      <p:cViewPr varScale="1">
        <p:scale>
          <a:sx n="68" d="100"/>
          <a:sy n="68" d="100"/>
        </p:scale>
        <p:origin x="540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674573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20121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386102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971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659359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87885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6370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07199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68864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98694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3090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E6E80F-DDC3-415B-8DDB-89C3AFC8C747}" type="datetimeFigureOut">
              <a:rPr lang="zh-CN" altLang="en-US" smtClean="0"/>
              <a:t>2019/11/10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119C6-908C-4B32-82FB-393FA063299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55794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微积分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A(1)</a:t>
            </a: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期中考试</a:t>
            </a:r>
          </a:p>
        </p:txBody>
      </p:sp>
    </p:spTree>
    <p:extLst>
      <p:ext uri="{BB962C8B-B14F-4D97-AF65-F5344CB8AC3E}">
        <p14:creationId xmlns:p14="http://schemas.microsoft.com/office/powerpoint/2010/main" val="23905449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2182" y="786699"/>
            <a:ext cx="8100000" cy="5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214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2330" y="832358"/>
            <a:ext cx="7871429" cy="8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2705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04" y="509981"/>
            <a:ext cx="2685714" cy="557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03749" y="1067125"/>
            <a:ext cx="2728572" cy="885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7678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547" y="1201295"/>
            <a:ext cx="2528571" cy="828572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04" y="509981"/>
            <a:ext cx="2685714" cy="5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30150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2892" y="1067125"/>
            <a:ext cx="4057143" cy="105714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04" y="509981"/>
            <a:ext cx="2685714" cy="5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3510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3404" y="1298035"/>
            <a:ext cx="3585714" cy="885714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3404" y="509981"/>
            <a:ext cx="2685714" cy="5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175931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81" y="848426"/>
            <a:ext cx="1942857" cy="557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7352" y="1405570"/>
            <a:ext cx="4128572" cy="8285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09587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81" y="848426"/>
            <a:ext cx="1942857" cy="557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80" y="1409047"/>
            <a:ext cx="5600000" cy="6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86709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81" y="848426"/>
            <a:ext cx="1942857" cy="557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781" y="1414484"/>
            <a:ext cx="7657143" cy="5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2931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8781" y="848426"/>
            <a:ext cx="1942857" cy="557144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91475" y="1510438"/>
            <a:ext cx="4100000" cy="108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42869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31846" y="640981"/>
            <a:ext cx="9266667" cy="189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043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6247" y="720513"/>
            <a:ext cx="1528572" cy="385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36246" y="1236417"/>
            <a:ext cx="9842858" cy="14428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625476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1799" y="752495"/>
            <a:ext cx="1485714" cy="48571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799" y="1272970"/>
            <a:ext cx="9685715" cy="5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21949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9780" y="864223"/>
            <a:ext cx="10066666" cy="10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82515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352" y="864222"/>
            <a:ext cx="7893333" cy="10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6003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0167" y="589306"/>
            <a:ext cx="9400000" cy="12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14772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23107" y="752150"/>
            <a:ext cx="10480000" cy="241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72915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1277" y="776518"/>
            <a:ext cx="5500001" cy="1114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73571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4872" y="528880"/>
            <a:ext cx="8714286" cy="140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2478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5039" y="694048"/>
            <a:ext cx="4685714" cy="557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8164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6</Words>
  <Application>Microsoft Office PowerPoint</Application>
  <PresentationFormat>宽屏</PresentationFormat>
  <Paragraphs>1</Paragraphs>
  <Slides>21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27" baseType="lpstr">
      <vt:lpstr>宋体</vt:lpstr>
      <vt:lpstr>微软雅黑</vt:lpstr>
      <vt:lpstr>Arial</vt:lpstr>
      <vt:lpstr>Calibri</vt:lpstr>
      <vt:lpstr>Calibri Light</vt:lpstr>
      <vt:lpstr>Office 主题</vt:lpstr>
      <vt:lpstr>微积分A(1)期中考试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Sky123.Org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微积分A(1)期中考试</dc:title>
  <dc:creator>Administrator</dc:creator>
  <cp:lastModifiedBy>zero zero</cp:lastModifiedBy>
  <cp:revision>8</cp:revision>
  <dcterms:created xsi:type="dcterms:W3CDTF">2018-11-15T23:59:45Z</dcterms:created>
  <dcterms:modified xsi:type="dcterms:W3CDTF">2019-11-10T13:15:21Z</dcterms:modified>
</cp:coreProperties>
</file>