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59"/>
  </p:notesMasterIdLst>
  <p:sldIdLst>
    <p:sldId id="256" r:id="rId2"/>
    <p:sldId id="336" r:id="rId3"/>
    <p:sldId id="337" r:id="rId4"/>
    <p:sldId id="335" r:id="rId5"/>
    <p:sldId id="286" r:id="rId6"/>
    <p:sldId id="308" r:id="rId7"/>
    <p:sldId id="300" r:id="rId8"/>
    <p:sldId id="302" r:id="rId9"/>
    <p:sldId id="301" r:id="rId10"/>
    <p:sldId id="257" r:id="rId11"/>
    <p:sldId id="284" r:id="rId12"/>
    <p:sldId id="303" r:id="rId13"/>
    <p:sldId id="304" r:id="rId14"/>
    <p:sldId id="305" r:id="rId15"/>
    <p:sldId id="306" r:id="rId16"/>
    <p:sldId id="307" r:id="rId17"/>
    <p:sldId id="299" r:id="rId18"/>
    <p:sldId id="285" r:id="rId19"/>
    <p:sldId id="287" r:id="rId20"/>
    <p:sldId id="309" r:id="rId21"/>
    <p:sldId id="310" r:id="rId22"/>
    <p:sldId id="311" r:id="rId23"/>
    <p:sldId id="312" r:id="rId24"/>
    <p:sldId id="314" r:id="rId25"/>
    <p:sldId id="315" r:id="rId26"/>
    <p:sldId id="316" r:id="rId27"/>
    <p:sldId id="288" r:id="rId28"/>
    <p:sldId id="289" r:id="rId29"/>
    <p:sldId id="260" r:id="rId30"/>
    <p:sldId id="319" r:id="rId31"/>
    <p:sldId id="313" r:id="rId32"/>
    <p:sldId id="317" r:id="rId33"/>
    <p:sldId id="318" r:id="rId34"/>
    <p:sldId id="320" r:id="rId35"/>
    <p:sldId id="321" r:id="rId36"/>
    <p:sldId id="322" r:id="rId37"/>
    <p:sldId id="323" r:id="rId38"/>
    <p:sldId id="290" r:id="rId39"/>
    <p:sldId id="291" r:id="rId40"/>
    <p:sldId id="292" r:id="rId41"/>
    <p:sldId id="326" r:id="rId42"/>
    <p:sldId id="324" r:id="rId43"/>
    <p:sldId id="325" r:id="rId44"/>
    <p:sldId id="327" r:id="rId45"/>
    <p:sldId id="328" r:id="rId46"/>
    <p:sldId id="329" r:id="rId47"/>
    <p:sldId id="330" r:id="rId48"/>
    <p:sldId id="293" r:id="rId49"/>
    <p:sldId id="294" r:id="rId50"/>
    <p:sldId id="297" r:id="rId51"/>
    <p:sldId id="298" r:id="rId52"/>
    <p:sldId id="332" r:id="rId53"/>
    <p:sldId id="331" r:id="rId54"/>
    <p:sldId id="333" r:id="rId55"/>
    <p:sldId id="334" r:id="rId56"/>
    <p:sldId id="295" r:id="rId57"/>
    <p:sldId id="279" r:id="rId58"/>
  </p:sldIdLst>
  <p:sldSz cx="9144000" cy="5143500" type="screen16x9"/>
  <p:notesSz cx="6858000" cy="9144000"/>
  <p:embeddedFontLst>
    <p:embeddedFont>
      <p:font typeface="Arial Unicode MS" panose="020B0604020202020204" pitchFamily="34" charset="-128"/>
      <p:regular r:id="rId60"/>
    </p:embeddedFont>
    <p:embeddedFont>
      <p:font typeface="Walter Turncoat" panose="020B0604020202020204" charset="0"/>
      <p:regular r:id="rId61"/>
    </p:embeddedFont>
    <p:embeddedFont>
      <p:font typeface="Sniglet" panose="020B0604020202020204" charset="0"/>
      <p:regular r:id="rId62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9DDAFDB-AB83-4BC4-9DC3-4E85DFDBB591}">
  <a:tblStyle styleId="{79DDAFDB-AB83-4BC4-9DC3-4E85DFDBB591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38801" autoAdjust="0"/>
  </p:normalViewPr>
  <p:slideViewPr>
    <p:cSldViewPr>
      <p:cViewPr>
        <p:scale>
          <a:sx n="100" d="100"/>
          <a:sy n="100" d="100"/>
        </p:scale>
        <p:origin x="516" y="-11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2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1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12584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20793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7981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14654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7562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00141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81403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39159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91123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07231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24013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Meyer vs. Polymorphic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6834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389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38025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19319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91727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16809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46982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0312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82387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77935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53482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indent="-228600" rtl="0" fontAlgn="ctr">
              <a:buFont typeface="+mj-lt"/>
              <a:buAutoNum type="arabicPeriod"/>
            </a:pPr>
            <a:r>
              <a:rPr lang="en-US" sz="1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Contravariance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method arguments in sub class is allowed.</a:t>
            </a:r>
          </a:p>
          <a:p>
            <a:pPr marL="228600" indent="-228600" rtl="0" fontAlgn="ctr">
              <a:buFont typeface="+mj-lt"/>
              <a:buAutoNum type="arabicPeriod"/>
            </a:pP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Covariance of return types in sub class is not allowed.</a:t>
            </a:r>
          </a:p>
          <a:p>
            <a:pPr marL="228600" indent="-228600" rtl="0" fontAlgn="ctr">
              <a:buFont typeface="+mj-lt"/>
              <a:buAutoNum type="arabicPeriod"/>
            </a:pP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new exception types are allowed to be thrown, unless they are sub classes of previously used ones.</a:t>
            </a:r>
          </a:p>
          <a:p>
            <a:pPr marL="228600" indent="-228600" rtl="0" fontAlgn="ctr">
              <a:buFont typeface="+mj-lt"/>
              <a:buAutoNum type="arabicPeriod"/>
            </a:pP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Preconditions cannot be strengthened in a subtype. </a:t>
            </a:r>
            <a:r>
              <a:rPr lang="en-US" sz="1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Postconditions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cannot be weakened in a subtype.</a:t>
            </a:r>
          </a:p>
          <a:p>
            <a:pPr marL="228600" indent="-228600" rtl="0" fontAlgn="ctr">
              <a:buFont typeface="+mj-lt"/>
              <a:buAutoNum type="arabicPeriod"/>
            </a:pP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history constraint(not allowed to change mutable to immutable and vice versa.)</a:t>
            </a:r>
          </a:p>
        </p:txBody>
      </p:sp>
    </p:spTree>
    <p:extLst>
      <p:ext uri="{BB962C8B-B14F-4D97-AF65-F5344CB8AC3E}">
        <p14:creationId xmlns:p14="http://schemas.microsoft.com/office/powerpoint/2010/main" val="1814573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100" dirty="0" smtClean="0">
                <a:solidFill>
                  <a:schemeClr val="tx1"/>
                </a:solidFill>
              </a:rPr>
              <a:t>Software</a:t>
            </a:r>
            <a:r>
              <a:rPr lang="en-US" sz="1100" baseline="0" dirty="0" smtClean="0">
                <a:solidFill>
                  <a:schemeClr val="tx1"/>
                </a:solidFill>
              </a:rPr>
              <a:t> Architecture</a:t>
            </a:r>
          </a:p>
          <a:p>
            <a:pPr>
              <a:spcBef>
                <a:spcPts val="0"/>
              </a:spcBef>
              <a:buNone/>
            </a:pPr>
            <a:r>
              <a:rPr lang="en-US" sz="1100" baseline="0" dirty="0" smtClean="0">
                <a:solidFill>
                  <a:schemeClr val="tx1"/>
                </a:solidFill>
              </a:rPr>
              <a:t>	</a:t>
            </a:r>
            <a:r>
              <a:rPr lang="en-US" altLang="en-US" sz="11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Boundaries, 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1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	Actor Pattern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1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	CAP Theorem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1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	Layered Architecture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1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	Messaging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1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lang="en-US" altLang="en-US" sz="1100" dirty="0" err="1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Microservices</a:t>
            </a:r>
            <a:endParaRPr lang="en-US" altLang="en-US" sz="1100" dirty="0" smtClean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11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	Monoliths,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1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	Onion Architecture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1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	ORMs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1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	Scalability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1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	SOA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1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	Logical Architecture vs Physical Architecture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1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	Decoupling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1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	Publish/Subscribe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1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	CQRS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1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	Eventual Consistency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1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	Event Sourcing</a:t>
            </a:r>
            <a:r>
              <a:rPr lang="en-US" sz="1100" dirty="0" smtClean="0">
                <a:solidFill>
                  <a:schemeClr val="tx1"/>
                </a:solidFill>
              </a:rPr>
              <a:t/>
            </a:r>
            <a:br>
              <a:rPr lang="en-US" sz="1100" dirty="0" smtClean="0">
                <a:solidFill>
                  <a:schemeClr val="tx1"/>
                </a:solidFill>
              </a:rPr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80223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 rtl="0" fontAlgn="ctr">
              <a:buFont typeface="+mj-lt"/>
              <a:buNone/>
            </a:pPr>
            <a:endParaRPr lang="en-US" sz="11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04370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03768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0592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 algn="l" fontAlgn="ctr">
              <a:spcAft>
                <a:spcPts val="1200"/>
              </a:spcAft>
              <a:buClrTx/>
              <a:buFont typeface="+mj-lt"/>
              <a:buNone/>
            </a:pPr>
            <a:r>
              <a:rPr lang="en-US" sz="1100" kern="1200" dirty="0" smtClean="0">
                <a:solidFill>
                  <a:schemeClr val="tx1"/>
                </a:solidFill>
              </a:rPr>
              <a:t>Breaks:</a:t>
            </a:r>
          </a:p>
          <a:p>
            <a:pPr marL="0" indent="0" algn="l" fontAlgn="ctr">
              <a:spcAft>
                <a:spcPts val="1200"/>
              </a:spcAft>
              <a:buClrTx/>
              <a:buFont typeface="+mj-lt"/>
              <a:buNone/>
            </a:pPr>
            <a:r>
              <a:rPr lang="en-US" sz="1100" kern="1200" dirty="0" smtClean="0">
                <a:solidFill>
                  <a:schemeClr val="tx1"/>
                </a:solidFill>
              </a:rPr>
              <a:t>No new exception types are allowed to be thrown, unless they are sub classes of previously used ones</a:t>
            </a:r>
            <a:r>
              <a:rPr lang="en-US" sz="1100" kern="1200" dirty="0" smtClean="0">
                <a:solidFill>
                  <a:schemeClr val="tx1"/>
                </a:solidFill>
              </a:rPr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99757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Breaks:</a:t>
            </a:r>
          </a:p>
          <a:p>
            <a:pPr marL="0" indent="0" algn="l" fontAlgn="ctr">
              <a:spcAft>
                <a:spcPts val="1200"/>
              </a:spcAft>
              <a:buClrTx/>
              <a:buFont typeface="+mj-lt"/>
              <a:buNone/>
            </a:pPr>
            <a:r>
              <a:rPr lang="en-US" sz="1100" kern="1200" dirty="0" smtClean="0">
                <a:solidFill>
                  <a:schemeClr val="tx1"/>
                </a:solidFill>
              </a:rPr>
              <a:t>No new exception types are allowed to be thrown, unless they are sub classes of previously used ones</a:t>
            </a:r>
            <a:r>
              <a:rPr lang="en-US" sz="1100" kern="1200" dirty="0" smtClean="0">
                <a:solidFill>
                  <a:schemeClr val="tx1"/>
                </a:solidFill>
              </a:rPr>
              <a:t>.</a:t>
            </a:r>
          </a:p>
          <a:p>
            <a:pPr marL="0" indent="0" algn="l" fontAlgn="ctr">
              <a:spcAft>
                <a:spcPts val="1200"/>
              </a:spcAft>
              <a:buClrTx/>
              <a:buFont typeface="+mj-lt"/>
              <a:buNone/>
            </a:pPr>
            <a:r>
              <a:rPr lang="en-US" sz="1100" kern="1200" dirty="0" smtClean="0">
                <a:solidFill>
                  <a:schemeClr val="tx1"/>
                </a:solidFill>
              </a:rPr>
              <a:t>Preconditions cannot be strengthened in a subtype. Post conditions cannot be weakened in a subtype.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kern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9369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Breaks: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Changing</a:t>
            </a:r>
            <a:r>
              <a:rPr lang="en-US" baseline="0" dirty="0" smtClean="0"/>
              <a:t> invariants.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tx1"/>
                </a:solidFill>
              </a:rPr>
              <a:t>No new exception types are allowed to be thrown, unless they are sub classes of previously used ones.</a:t>
            </a:r>
          </a:p>
        </p:txBody>
      </p:sp>
    </p:spTree>
    <p:extLst>
      <p:ext uri="{BB962C8B-B14F-4D97-AF65-F5344CB8AC3E}">
        <p14:creationId xmlns:p14="http://schemas.microsoft.com/office/powerpoint/2010/main" val="5581461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Breaks: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tx1"/>
                </a:solidFill>
              </a:rPr>
              <a:t>Preconditions cannot be strengthened in a subtype.</a:t>
            </a:r>
          </a:p>
        </p:txBody>
      </p:sp>
    </p:spTree>
    <p:extLst>
      <p:ext uri="{BB962C8B-B14F-4D97-AF65-F5344CB8AC3E}">
        <p14:creationId xmlns:p14="http://schemas.microsoft.com/office/powerpoint/2010/main" val="467197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Breaks: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tx1"/>
                </a:solidFill>
              </a:rPr>
              <a:t>The history constraint(not allowed to change mutable to immutable and vice versa.)</a:t>
            </a:r>
          </a:p>
        </p:txBody>
      </p:sp>
    </p:spTree>
    <p:extLst>
      <p:ext uri="{BB962C8B-B14F-4D97-AF65-F5344CB8AC3E}">
        <p14:creationId xmlns:p14="http://schemas.microsoft.com/office/powerpoint/2010/main" val="2684192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734311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1141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Introduction to the domain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207634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306260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727833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760871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197334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200137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180701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076394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308708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708771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3492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375941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735104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369319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489817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755957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011730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007551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791518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0186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1049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9497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1279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665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1991812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defRPr sz="6000"/>
            </a:lvl1pPr>
            <a:lvl2pPr algn="ctr">
              <a:spcBef>
                <a:spcPts val="0"/>
              </a:spcBef>
              <a:buSzPct val="100000"/>
              <a:defRPr sz="6000"/>
            </a:lvl2pPr>
            <a:lvl3pPr algn="ctr">
              <a:spcBef>
                <a:spcPts val="0"/>
              </a:spcBef>
              <a:buSzPct val="100000"/>
              <a:defRPr sz="6000"/>
            </a:lvl3pPr>
            <a:lvl4pPr algn="ctr">
              <a:spcBef>
                <a:spcPts val="0"/>
              </a:spcBef>
              <a:buSzPct val="100000"/>
              <a:defRPr sz="6000"/>
            </a:lvl4pPr>
            <a:lvl5pPr algn="ctr">
              <a:spcBef>
                <a:spcPts val="0"/>
              </a:spcBef>
              <a:buSzPct val="100000"/>
              <a:defRPr sz="6000"/>
            </a:lvl5pPr>
            <a:lvl6pPr algn="ctr">
              <a:spcBef>
                <a:spcPts val="0"/>
              </a:spcBef>
              <a:buSzPct val="100000"/>
              <a:defRPr sz="6000"/>
            </a:lvl6pPr>
            <a:lvl7pPr algn="ctr">
              <a:spcBef>
                <a:spcPts val="0"/>
              </a:spcBef>
              <a:buSzPct val="100000"/>
              <a:defRPr sz="6000"/>
            </a:lvl7pPr>
            <a:lvl8pPr algn="ctr">
              <a:spcBef>
                <a:spcPts val="0"/>
              </a:spcBef>
              <a:buSzPct val="100000"/>
              <a:defRPr sz="6000"/>
            </a:lvl8pPr>
            <a:lvl9pPr algn="ctr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Quot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1700925" y="1399800"/>
            <a:ext cx="5742300" cy="819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SzPct val="100000"/>
              <a:defRPr sz="3000"/>
            </a:lvl1pPr>
            <a:lvl2pPr algn="ctr" rtl="0">
              <a:spcBef>
                <a:spcPts val="0"/>
              </a:spcBef>
              <a:buSzPct val="100000"/>
              <a:defRPr sz="3000"/>
            </a:lvl2pPr>
            <a:lvl3pPr algn="ctr" rtl="0">
              <a:spcBef>
                <a:spcPts val="0"/>
              </a:spcBef>
              <a:buSzPct val="100000"/>
              <a:defRPr sz="3000"/>
            </a:lvl3pPr>
            <a:lvl4pPr algn="ctr" rtl="0">
              <a:spcBef>
                <a:spcPts val="0"/>
              </a:spcBef>
              <a:buSzPct val="100000"/>
              <a:defRPr sz="3000"/>
            </a:lvl4pPr>
            <a:lvl5pPr algn="ctr" rtl="0">
              <a:spcBef>
                <a:spcPts val="0"/>
              </a:spcBef>
              <a:buSzPct val="100000"/>
              <a:defRPr sz="3000"/>
            </a:lvl5pPr>
            <a:lvl6pPr algn="ctr" rtl="0">
              <a:spcBef>
                <a:spcPts val="0"/>
              </a:spcBef>
              <a:buSzPct val="100000"/>
              <a:defRPr sz="3000"/>
            </a:lvl6pPr>
            <a:lvl7pPr algn="ctr" rtl="0">
              <a:spcBef>
                <a:spcPts val="0"/>
              </a:spcBef>
              <a:buSzPct val="100000"/>
              <a:defRPr sz="3000"/>
            </a:lvl7pPr>
            <a:lvl8pPr algn="ctr" rtl="0">
              <a:spcBef>
                <a:spcPts val="0"/>
              </a:spcBef>
              <a:buSzPct val="100000"/>
              <a:defRPr sz="3000"/>
            </a:lvl8pPr>
            <a:lvl9pPr algn="ctr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14" name="Shape 14"/>
          <p:cNvSpPr txBox="1"/>
          <p:nvPr/>
        </p:nvSpPr>
        <p:spPr>
          <a:xfrm>
            <a:off x="3593400" y="857568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9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</a:p>
        </p:txBody>
      </p:sp>
      <p:sp>
        <p:nvSpPr>
          <p:cNvPr id="15" name="Shape 15"/>
          <p:cNvSpPr/>
          <p:nvPr/>
        </p:nvSpPr>
        <p:spPr>
          <a:xfrm>
            <a:off x="4128150" y="550650"/>
            <a:ext cx="887711" cy="849160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ColTx">
  <p:cSld name="Title + 2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3994500" cy="3417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600"/>
            </a:lvl1pPr>
            <a:lvl2pPr>
              <a:spcBef>
                <a:spcPts val="0"/>
              </a:spcBef>
              <a:buSzPct val="100000"/>
              <a:defRPr sz="1600"/>
            </a:lvl2pPr>
            <a:lvl3pPr>
              <a:spcBef>
                <a:spcPts val="0"/>
              </a:spcBef>
              <a:buSzPct val="100000"/>
              <a:defRPr sz="1600"/>
            </a:lvl3pPr>
            <a:lvl4pPr>
              <a:spcBef>
                <a:spcPts val="0"/>
              </a:spcBef>
              <a:buSzPct val="100000"/>
              <a:defRPr sz="1600"/>
            </a:lvl4pPr>
            <a:lvl5pPr>
              <a:spcBef>
                <a:spcPts val="0"/>
              </a:spcBef>
              <a:buSzPct val="100000"/>
              <a:defRPr sz="1600"/>
            </a:lvl5pPr>
            <a:lvl6pPr>
              <a:spcBef>
                <a:spcPts val="0"/>
              </a:spcBef>
              <a:buSzPct val="100000"/>
              <a:defRPr sz="1600"/>
            </a:lvl6pPr>
            <a:lvl7pPr>
              <a:spcBef>
                <a:spcPts val="0"/>
              </a:spcBef>
              <a:buSzPct val="100000"/>
              <a:defRPr sz="1600"/>
            </a:lvl7pPr>
            <a:lvl8pPr>
              <a:spcBef>
                <a:spcPts val="0"/>
              </a:spcBef>
              <a:buSzPct val="100000"/>
              <a:defRPr sz="1600"/>
            </a:lvl8pPr>
            <a:lvl9pPr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692275" y="1507925"/>
            <a:ext cx="3994500" cy="3417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600"/>
            </a:lvl1pPr>
            <a:lvl2pPr>
              <a:spcBef>
                <a:spcPts val="0"/>
              </a:spcBef>
              <a:buSzPct val="100000"/>
              <a:defRPr sz="1600"/>
            </a:lvl2pPr>
            <a:lvl3pPr>
              <a:spcBef>
                <a:spcPts val="0"/>
              </a:spcBef>
              <a:buSzPct val="100000"/>
              <a:defRPr sz="1600"/>
            </a:lvl3pPr>
            <a:lvl4pPr>
              <a:spcBef>
                <a:spcPts val="0"/>
              </a:spcBef>
              <a:buSzPct val="100000"/>
              <a:defRPr sz="1600"/>
            </a:lvl4pPr>
            <a:lvl5pPr>
              <a:spcBef>
                <a:spcPts val="0"/>
              </a:spcBef>
              <a:buSzPct val="100000"/>
              <a:defRPr sz="1600"/>
            </a:lvl5pPr>
            <a:lvl6pPr>
              <a:spcBef>
                <a:spcPts val="0"/>
              </a:spcBef>
              <a:buSzPct val="100000"/>
              <a:defRPr sz="1600"/>
            </a:lvl6pPr>
            <a:lvl7pPr>
              <a:spcBef>
                <a:spcPts val="0"/>
              </a:spcBef>
              <a:buSzPct val="100000"/>
              <a:defRPr sz="1600"/>
            </a:lvl7pPr>
            <a:lvl8pPr>
              <a:spcBef>
                <a:spcPts val="0"/>
              </a:spcBef>
              <a:buSzPct val="100000"/>
              <a:defRPr sz="1600"/>
            </a:lvl8pPr>
            <a:lvl9pPr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5000"/>
                    </a14:imgEffect>
                    <a14:imgEffect>
                      <a14:brightnessContrast bright="8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rgbClr val="FFFFFF"/>
              </a:buClr>
              <a:buSzPct val="100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6" r:id="rId4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685800" y="1991812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>
                <a:solidFill>
                  <a:schemeClr val="tx1"/>
                </a:solidFill>
              </a:rPr>
              <a:t>S.O.L.I.D.</a:t>
            </a:r>
            <a:endParaRPr lang="e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-12000" y="2800350"/>
            <a:ext cx="91560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 smtClean="0">
                <a:solidFill>
                  <a:schemeClr val="tx1"/>
                </a:solidFill>
              </a:rPr>
              <a:t>Single Responsibility Principle</a:t>
            </a:r>
            <a:endParaRPr lang="en" sz="4800" dirty="0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35200" y="654416"/>
            <a:ext cx="7473600" cy="1565028"/>
            <a:chOff x="-152400" y="285750"/>
            <a:chExt cx="9156000" cy="1917335"/>
          </a:xfrm>
        </p:grpSpPr>
        <p:sp>
          <p:nvSpPr>
            <p:cNvPr id="49" name="Shape 49"/>
            <p:cNvSpPr/>
            <p:nvPr/>
          </p:nvSpPr>
          <p:spPr>
            <a:xfrm>
              <a:off x="3486575" y="285750"/>
              <a:ext cx="1878050" cy="1917335"/>
            </a:xfrm>
            <a:custGeom>
              <a:avLst/>
              <a:gdLst/>
              <a:ahLst/>
              <a:cxnLst/>
              <a:rect l="0" t="0" r="0" b="0"/>
              <a:pathLst>
                <a:path w="67641" h="69056" extrusionOk="0">
                  <a:moveTo>
                    <a:pt x="49622" y="2736"/>
                  </a:moveTo>
                  <a:lnTo>
                    <a:pt x="49622" y="2736"/>
                  </a:lnTo>
                  <a:lnTo>
                    <a:pt x="49622" y="2736"/>
                  </a:lnTo>
                  <a:close/>
                  <a:moveTo>
                    <a:pt x="59622" y="55565"/>
                  </a:moveTo>
                  <a:lnTo>
                    <a:pt x="59622" y="55565"/>
                  </a:lnTo>
                  <a:lnTo>
                    <a:pt x="59622" y="55565"/>
                  </a:lnTo>
                  <a:close/>
                  <a:moveTo>
                    <a:pt x="35471" y="0"/>
                  </a:moveTo>
                  <a:lnTo>
                    <a:pt x="34433" y="95"/>
                  </a:lnTo>
                  <a:lnTo>
                    <a:pt x="33584" y="189"/>
                  </a:lnTo>
                  <a:lnTo>
                    <a:pt x="32735" y="378"/>
                  </a:lnTo>
                  <a:lnTo>
                    <a:pt x="32169" y="566"/>
                  </a:lnTo>
                  <a:lnTo>
                    <a:pt x="31509" y="472"/>
                  </a:lnTo>
                  <a:lnTo>
                    <a:pt x="30754" y="472"/>
                  </a:lnTo>
                  <a:lnTo>
                    <a:pt x="29339" y="566"/>
                  </a:lnTo>
                  <a:lnTo>
                    <a:pt x="27830" y="849"/>
                  </a:lnTo>
                  <a:lnTo>
                    <a:pt x="26320" y="1321"/>
                  </a:lnTo>
                  <a:lnTo>
                    <a:pt x="24811" y="1981"/>
                  </a:lnTo>
                  <a:lnTo>
                    <a:pt x="23207" y="2736"/>
                  </a:lnTo>
                  <a:lnTo>
                    <a:pt x="21698" y="3585"/>
                  </a:lnTo>
                  <a:lnTo>
                    <a:pt x="20188" y="4623"/>
                  </a:lnTo>
                  <a:lnTo>
                    <a:pt x="18679" y="5661"/>
                  </a:lnTo>
                  <a:lnTo>
                    <a:pt x="17170" y="6793"/>
                  </a:lnTo>
                  <a:lnTo>
                    <a:pt x="15754" y="8019"/>
                  </a:lnTo>
                  <a:lnTo>
                    <a:pt x="14434" y="9151"/>
                  </a:lnTo>
                  <a:lnTo>
                    <a:pt x="11981" y="11510"/>
                  </a:lnTo>
                  <a:lnTo>
                    <a:pt x="10000" y="13774"/>
                  </a:lnTo>
                  <a:lnTo>
                    <a:pt x="7736" y="16981"/>
                  </a:lnTo>
                  <a:lnTo>
                    <a:pt x="8019" y="16321"/>
                  </a:lnTo>
                  <a:lnTo>
                    <a:pt x="8302" y="15660"/>
                  </a:lnTo>
                  <a:lnTo>
                    <a:pt x="7736" y="16604"/>
                  </a:lnTo>
                  <a:lnTo>
                    <a:pt x="7075" y="17642"/>
                  </a:lnTo>
                  <a:lnTo>
                    <a:pt x="7170" y="17830"/>
                  </a:lnTo>
                  <a:lnTo>
                    <a:pt x="6509" y="18868"/>
                  </a:lnTo>
                  <a:lnTo>
                    <a:pt x="7075" y="17359"/>
                  </a:lnTo>
                  <a:lnTo>
                    <a:pt x="6132" y="19057"/>
                  </a:lnTo>
                  <a:lnTo>
                    <a:pt x="5189" y="20849"/>
                  </a:lnTo>
                  <a:lnTo>
                    <a:pt x="4434" y="22736"/>
                  </a:lnTo>
                  <a:lnTo>
                    <a:pt x="3679" y="24622"/>
                  </a:lnTo>
                  <a:lnTo>
                    <a:pt x="2453" y="28490"/>
                  </a:lnTo>
                  <a:lnTo>
                    <a:pt x="1321" y="32169"/>
                  </a:lnTo>
                  <a:lnTo>
                    <a:pt x="1509" y="32264"/>
                  </a:lnTo>
                  <a:lnTo>
                    <a:pt x="1604" y="32453"/>
                  </a:lnTo>
                  <a:lnTo>
                    <a:pt x="1604" y="32641"/>
                  </a:lnTo>
                  <a:lnTo>
                    <a:pt x="1509" y="32924"/>
                  </a:lnTo>
                  <a:lnTo>
                    <a:pt x="1226" y="33396"/>
                  </a:lnTo>
                  <a:lnTo>
                    <a:pt x="1038" y="33585"/>
                  </a:lnTo>
                  <a:lnTo>
                    <a:pt x="1038" y="33773"/>
                  </a:lnTo>
                  <a:lnTo>
                    <a:pt x="1038" y="35000"/>
                  </a:lnTo>
                  <a:lnTo>
                    <a:pt x="849" y="36132"/>
                  </a:lnTo>
                  <a:lnTo>
                    <a:pt x="660" y="37358"/>
                  </a:lnTo>
                  <a:lnTo>
                    <a:pt x="472" y="38867"/>
                  </a:lnTo>
                  <a:lnTo>
                    <a:pt x="283" y="38301"/>
                  </a:lnTo>
                  <a:lnTo>
                    <a:pt x="94" y="39811"/>
                  </a:lnTo>
                  <a:lnTo>
                    <a:pt x="0" y="41509"/>
                  </a:lnTo>
                  <a:lnTo>
                    <a:pt x="94" y="43301"/>
                  </a:lnTo>
                  <a:lnTo>
                    <a:pt x="283" y="44056"/>
                  </a:lnTo>
                  <a:lnTo>
                    <a:pt x="472" y="44622"/>
                  </a:lnTo>
                  <a:lnTo>
                    <a:pt x="566" y="45660"/>
                  </a:lnTo>
                  <a:lnTo>
                    <a:pt x="755" y="46792"/>
                  </a:lnTo>
                  <a:lnTo>
                    <a:pt x="1226" y="48962"/>
                  </a:lnTo>
                  <a:lnTo>
                    <a:pt x="1981" y="51037"/>
                  </a:lnTo>
                  <a:lnTo>
                    <a:pt x="2924" y="53112"/>
                  </a:lnTo>
                  <a:lnTo>
                    <a:pt x="4057" y="55094"/>
                  </a:lnTo>
                  <a:lnTo>
                    <a:pt x="5283" y="56980"/>
                  </a:lnTo>
                  <a:lnTo>
                    <a:pt x="6698" y="58678"/>
                  </a:lnTo>
                  <a:lnTo>
                    <a:pt x="8113" y="60282"/>
                  </a:lnTo>
                  <a:lnTo>
                    <a:pt x="9056" y="61131"/>
                  </a:lnTo>
                  <a:lnTo>
                    <a:pt x="10000" y="61980"/>
                  </a:lnTo>
                  <a:lnTo>
                    <a:pt x="11038" y="62829"/>
                  </a:lnTo>
                  <a:lnTo>
                    <a:pt x="12075" y="63584"/>
                  </a:lnTo>
                  <a:lnTo>
                    <a:pt x="14339" y="64905"/>
                  </a:lnTo>
                  <a:lnTo>
                    <a:pt x="16604" y="66131"/>
                  </a:lnTo>
                  <a:lnTo>
                    <a:pt x="19056" y="67169"/>
                  </a:lnTo>
                  <a:lnTo>
                    <a:pt x="21509" y="67923"/>
                  </a:lnTo>
                  <a:lnTo>
                    <a:pt x="24056" y="68584"/>
                  </a:lnTo>
                  <a:lnTo>
                    <a:pt x="26603" y="69055"/>
                  </a:lnTo>
                  <a:lnTo>
                    <a:pt x="27830" y="69055"/>
                  </a:lnTo>
                  <a:lnTo>
                    <a:pt x="30188" y="68867"/>
                  </a:lnTo>
                  <a:lnTo>
                    <a:pt x="33113" y="68678"/>
                  </a:lnTo>
                  <a:lnTo>
                    <a:pt x="36509" y="68301"/>
                  </a:lnTo>
                  <a:lnTo>
                    <a:pt x="39811" y="67923"/>
                  </a:lnTo>
                  <a:lnTo>
                    <a:pt x="42735" y="67452"/>
                  </a:lnTo>
                  <a:lnTo>
                    <a:pt x="44905" y="66980"/>
                  </a:lnTo>
                  <a:lnTo>
                    <a:pt x="45565" y="66791"/>
                  </a:lnTo>
                  <a:lnTo>
                    <a:pt x="45943" y="66508"/>
                  </a:lnTo>
                  <a:lnTo>
                    <a:pt x="47358" y="65942"/>
                  </a:lnTo>
                  <a:lnTo>
                    <a:pt x="48018" y="65565"/>
                  </a:lnTo>
                  <a:lnTo>
                    <a:pt x="48678" y="65188"/>
                  </a:lnTo>
                  <a:lnTo>
                    <a:pt x="47924" y="65471"/>
                  </a:lnTo>
                  <a:lnTo>
                    <a:pt x="51509" y="62924"/>
                  </a:lnTo>
                  <a:lnTo>
                    <a:pt x="53301" y="61508"/>
                  </a:lnTo>
                  <a:lnTo>
                    <a:pt x="55093" y="59905"/>
                  </a:lnTo>
                  <a:lnTo>
                    <a:pt x="55093" y="59905"/>
                  </a:lnTo>
                  <a:lnTo>
                    <a:pt x="54810" y="60376"/>
                  </a:lnTo>
                  <a:lnTo>
                    <a:pt x="54339" y="60754"/>
                  </a:lnTo>
                  <a:lnTo>
                    <a:pt x="55376" y="59999"/>
                  </a:lnTo>
                  <a:lnTo>
                    <a:pt x="56320" y="59056"/>
                  </a:lnTo>
                  <a:lnTo>
                    <a:pt x="57075" y="58395"/>
                  </a:lnTo>
                  <a:lnTo>
                    <a:pt x="57169" y="58207"/>
                  </a:lnTo>
                  <a:lnTo>
                    <a:pt x="57075" y="58207"/>
                  </a:lnTo>
                  <a:lnTo>
                    <a:pt x="57924" y="57546"/>
                  </a:lnTo>
                  <a:lnTo>
                    <a:pt x="58678" y="56697"/>
                  </a:lnTo>
                  <a:lnTo>
                    <a:pt x="59339" y="55754"/>
                  </a:lnTo>
                  <a:lnTo>
                    <a:pt x="59905" y="54905"/>
                  </a:lnTo>
                  <a:lnTo>
                    <a:pt x="59716" y="54999"/>
                  </a:lnTo>
                  <a:lnTo>
                    <a:pt x="59622" y="54999"/>
                  </a:lnTo>
                  <a:lnTo>
                    <a:pt x="59810" y="54622"/>
                  </a:lnTo>
                  <a:lnTo>
                    <a:pt x="59150" y="55565"/>
                  </a:lnTo>
                  <a:lnTo>
                    <a:pt x="59527" y="55094"/>
                  </a:lnTo>
                  <a:lnTo>
                    <a:pt x="59433" y="55377"/>
                  </a:lnTo>
                  <a:lnTo>
                    <a:pt x="58867" y="56037"/>
                  </a:lnTo>
                  <a:lnTo>
                    <a:pt x="59056" y="55660"/>
                  </a:lnTo>
                  <a:lnTo>
                    <a:pt x="59056" y="55660"/>
                  </a:lnTo>
                  <a:lnTo>
                    <a:pt x="58678" y="56037"/>
                  </a:lnTo>
                  <a:lnTo>
                    <a:pt x="59810" y="54339"/>
                  </a:lnTo>
                  <a:lnTo>
                    <a:pt x="60282" y="53490"/>
                  </a:lnTo>
                  <a:lnTo>
                    <a:pt x="60282" y="53301"/>
                  </a:lnTo>
                  <a:lnTo>
                    <a:pt x="60188" y="53395"/>
                  </a:lnTo>
                  <a:lnTo>
                    <a:pt x="60188" y="53395"/>
                  </a:lnTo>
                  <a:lnTo>
                    <a:pt x="60565" y="52924"/>
                  </a:lnTo>
                  <a:lnTo>
                    <a:pt x="61037" y="52452"/>
                  </a:lnTo>
                  <a:lnTo>
                    <a:pt x="61886" y="51509"/>
                  </a:lnTo>
                  <a:lnTo>
                    <a:pt x="61508" y="52452"/>
                  </a:lnTo>
                  <a:lnTo>
                    <a:pt x="60848" y="53584"/>
                  </a:lnTo>
                  <a:lnTo>
                    <a:pt x="59622" y="55565"/>
                  </a:lnTo>
                  <a:lnTo>
                    <a:pt x="60376" y="54528"/>
                  </a:lnTo>
                  <a:lnTo>
                    <a:pt x="60942" y="53678"/>
                  </a:lnTo>
                  <a:lnTo>
                    <a:pt x="61980" y="51792"/>
                  </a:lnTo>
                  <a:lnTo>
                    <a:pt x="61886" y="51886"/>
                  </a:lnTo>
                  <a:lnTo>
                    <a:pt x="61886" y="51697"/>
                  </a:lnTo>
                  <a:lnTo>
                    <a:pt x="62169" y="51037"/>
                  </a:lnTo>
                  <a:lnTo>
                    <a:pt x="62735" y="49999"/>
                  </a:lnTo>
                  <a:lnTo>
                    <a:pt x="61508" y="51603"/>
                  </a:lnTo>
                  <a:lnTo>
                    <a:pt x="61603" y="51037"/>
                  </a:lnTo>
                  <a:lnTo>
                    <a:pt x="61697" y="50377"/>
                  </a:lnTo>
                  <a:lnTo>
                    <a:pt x="62169" y="48962"/>
                  </a:lnTo>
                  <a:lnTo>
                    <a:pt x="62829" y="47358"/>
                  </a:lnTo>
                  <a:lnTo>
                    <a:pt x="63678" y="45565"/>
                  </a:lnTo>
                  <a:lnTo>
                    <a:pt x="65376" y="42169"/>
                  </a:lnTo>
                  <a:lnTo>
                    <a:pt x="66131" y="40660"/>
                  </a:lnTo>
                  <a:lnTo>
                    <a:pt x="66697" y="39339"/>
                  </a:lnTo>
                  <a:lnTo>
                    <a:pt x="66603" y="39528"/>
                  </a:lnTo>
                  <a:lnTo>
                    <a:pt x="66697" y="39056"/>
                  </a:lnTo>
                  <a:lnTo>
                    <a:pt x="66791" y="38962"/>
                  </a:lnTo>
                  <a:lnTo>
                    <a:pt x="66791" y="39056"/>
                  </a:lnTo>
                  <a:lnTo>
                    <a:pt x="66886" y="38584"/>
                  </a:lnTo>
                  <a:lnTo>
                    <a:pt x="66791" y="38867"/>
                  </a:lnTo>
                  <a:lnTo>
                    <a:pt x="66980" y="38207"/>
                  </a:lnTo>
                  <a:lnTo>
                    <a:pt x="67169" y="37264"/>
                  </a:lnTo>
                  <a:lnTo>
                    <a:pt x="67263" y="36415"/>
                  </a:lnTo>
                  <a:lnTo>
                    <a:pt x="67357" y="36509"/>
                  </a:lnTo>
                  <a:lnTo>
                    <a:pt x="67452" y="36509"/>
                  </a:lnTo>
                  <a:lnTo>
                    <a:pt x="67546" y="35943"/>
                  </a:lnTo>
                  <a:lnTo>
                    <a:pt x="67546" y="34811"/>
                  </a:lnTo>
                  <a:lnTo>
                    <a:pt x="67640" y="31037"/>
                  </a:lnTo>
                  <a:lnTo>
                    <a:pt x="67640" y="28490"/>
                  </a:lnTo>
                  <a:lnTo>
                    <a:pt x="67546" y="27736"/>
                  </a:lnTo>
                  <a:lnTo>
                    <a:pt x="67546" y="27547"/>
                  </a:lnTo>
                  <a:lnTo>
                    <a:pt x="67452" y="27547"/>
                  </a:lnTo>
                  <a:lnTo>
                    <a:pt x="67074" y="26792"/>
                  </a:lnTo>
                  <a:lnTo>
                    <a:pt x="66791" y="25660"/>
                  </a:lnTo>
                  <a:lnTo>
                    <a:pt x="66508" y="24528"/>
                  </a:lnTo>
                  <a:lnTo>
                    <a:pt x="66414" y="23585"/>
                  </a:lnTo>
                  <a:lnTo>
                    <a:pt x="66320" y="23679"/>
                  </a:lnTo>
                  <a:lnTo>
                    <a:pt x="66320" y="23490"/>
                  </a:lnTo>
                  <a:lnTo>
                    <a:pt x="65942" y="22924"/>
                  </a:lnTo>
                  <a:lnTo>
                    <a:pt x="65565" y="22358"/>
                  </a:lnTo>
                  <a:lnTo>
                    <a:pt x="64527" y="21132"/>
                  </a:lnTo>
                  <a:lnTo>
                    <a:pt x="63584" y="19906"/>
                  </a:lnTo>
                  <a:lnTo>
                    <a:pt x="63207" y="19340"/>
                  </a:lnTo>
                  <a:lnTo>
                    <a:pt x="63018" y="18774"/>
                  </a:lnTo>
                  <a:lnTo>
                    <a:pt x="63112" y="18962"/>
                  </a:lnTo>
                  <a:lnTo>
                    <a:pt x="63301" y="19057"/>
                  </a:lnTo>
                  <a:lnTo>
                    <a:pt x="63301" y="19057"/>
                  </a:lnTo>
                  <a:lnTo>
                    <a:pt x="63207" y="18868"/>
                  </a:lnTo>
                  <a:lnTo>
                    <a:pt x="62923" y="18491"/>
                  </a:lnTo>
                  <a:lnTo>
                    <a:pt x="61980" y="17453"/>
                  </a:lnTo>
                  <a:lnTo>
                    <a:pt x="61037" y="16509"/>
                  </a:lnTo>
                  <a:lnTo>
                    <a:pt x="61037" y="16698"/>
                  </a:lnTo>
                  <a:lnTo>
                    <a:pt x="61037" y="16887"/>
                  </a:lnTo>
                  <a:lnTo>
                    <a:pt x="60093" y="15943"/>
                  </a:lnTo>
                  <a:lnTo>
                    <a:pt x="60376" y="16321"/>
                  </a:lnTo>
                  <a:lnTo>
                    <a:pt x="59527" y="15377"/>
                  </a:lnTo>
                  <a:lnTo>
                    <a:pt x="59056" y="14906"/>
                  </a:lnTo>
                  <a:lnTo>
                    <a:pt x="59244" y="14906"/>
                  </a:lnTo>
                  <a:lnTo>
                    <a:pt x="59905" y="15472"/>
                  </a:lnTo>
                  <a:lnTo>
                    <a:pt x="59905" y="15472"/>
                  </a:lnTo>
                  <a:lnTo>
                    <a:pt x="57641" y="13396"/>
                  </a:lnTo>
                  <a:lnTo>
                    <a:pt x="58112" y="13868"/>
                  </a:lnTo>
                  <a:lnTo>
                    <a:pt x="56886" y="13019"/>
                  </a:lnTo>
                  <a:lnTo>
                    <a:pt x="55754" y="12453"/>
                  </a:lnTo>
                  <a:lnTo>
                    <a:pt x="56603" y="13113"/>
                  </a:lnTo>
                  <a:lnTo>
                    <a:pt x="57452" y="13774"/>
                  </a:lnTo>
                  <a:lnTo>
                    <a:pt x="58961" y="15283"/>
                  </a:lnTo>
                  <a:lnTo>
                    <a:pt x="60376" y="16604"/>
                  </a:lnTo>
                  <a:lnTo>
                    <a:pt x="61225" y="17264"/>
                  </a:lnTo>
                  <a:lnTo>
                    <a:pt x="62074" y="17925"/>
                  </a:lnTo>
                  <a:lnTo>
                    <a:pt x="62074" y="17925"/>
                  </a:lnTo>
                  <a:lnTo>
                    <a:pt x="61414" y="17547"/>
                  </a:lnTo>
                  <a:lnTo>
                    <a:pt x="60659" y="16981"/>
                  </a:lnTo>
                  <a:lnTo>
                    <a:pt x="60754" y="17264"/>
                  </a:lnTo>
                  <a:lnTo>
                    <a:pt x="60942" y="17642"/>
                  </a:lnTo>
                  <a:lnTo>
                    <a:pt x="61980" y="19151"/>
                  </a:lnTo>
                  <a:lnTo>
                    <a:pt x="63301" y="20943"/>
                  </a:lnTo>
                  <a:lnTo>
                    <a:pt x="63207" y="20943"/>
                  </a:lnTo>
                  <a:lnTo>
                    <a:pt x="63395" y="21038"/>
                  </a:lnTo>
                  <a:lnTo>
                    <a:pt x="63490" y="21321"/>
                  </a:lnTo>
                  <a:lnTo>
                    <a:pt x="63678" y="21604"/>
                  </a:lnTo>
                  <a:lnTo>
                    <a:pt x="63773" y="21698"/>
                  </a:lnTo>
                  <a:lnTo>
                    <a:pt x="63584" y="21321"/>
                  </a:lnTo>
                  <a:lnTo>
                    <a:pt x="63584" y="21321"/>
                  </a:lnTo>
                  <a:lnTo>
                    <a:pt x="64244" y="22170"/>
                  </a:lnTo>
                  <a:lnTo>
                    <a:pt x="64716" y="22641"/>
                  </a:lnTo>
                  <a:lnTo>
                    <a:pt x="64905" y="22830"/>
                  </a:lnTo>
                  <a:lnTo>
                    <a:pt x="64999" y="22830"/>
                  </a:lnTo>
                  <a:lnTo>
                    <a:pt x="64999" y="22641"/>
                  </a:lnTo>
                  <a:lnTo>
                    <a:pt x="64905" y="22358"/>
                  </a:lnTo>
                  <a:lnTo>
                    <a:pt x="65282" y="23207"/>
                  </a:lnTo>
                  <a:lnTo>
                    <a:pt x="65565" y="24056"/>
                  </a:lnTo>
                  <a:lnTo>
                    <a:pt x="66225" y="25943"/>
                  </a:lnTo>
                  <a:lnTo>
                    <a:pt x="66697" y="27830"/>
                  </a:lnTo>
                  <a:lnTo>
                    <a:pt x="66886" y="28490"/>
                  </a:lnTo>
                  <a:lnTo>
                    <a:pt x="66980" y="28868"/>
                  </a:lnTo>
                  <a:lnTo>
                    <a:pt x="66886" y="28962"/>
                  </a:lnTo>
                  <a:lnTo>
                    <a:pt x="66697" y="28679"/>
                  </a:lnTo>
                  <a:lnTo>
                    <a:pt x="66697" y="29245"/>
                  </a:lnTo>
                  <a:lnTo>
                    <a:pt x="66791" y="29905"/>
                  </a:lnTo>
                  <a:lnTo>
                    <a:pt x="66886" y="29905"/>
                  </a:lnTo>
                  <a:lnTo>
                    <a:pt x="66886" y="30094"/>
                  </a:lnTo>
                  <a:lnTo>
                    <a:pt x="66886" y="30566"/>
                  </a:lnTo>
                  <a:lnTo>
                    <a:pt x="66697" y="30377"/>
                  </a:lnTo>
                  <a:lnTo>
                    <a:pt x="66603" y="30188"/>
                  </a:lnTo>
                  <a:lnTo>
                    <a:pt x="66603" y="30094"/>
                  </a:lnTo>
                  <a:lnTo>
                    <a:pt x="66697" y="29905"/>
                  </a:lnTo>
                  <a:lnTo>
                    <a:pt x="66508" y="28679"/>
                  </a:lnTo>
                  <a:lnTo>
                    <a:pt x="66225" y="27358"/>
                  </a:lnTo>
                  <a:lnTo>
                    <a:pt x="66603" y="30283"/>
                  </a:lnTo>
                  <a:lnTo>
                    <a:pt x="66697" y="31792"/>
                  </a:lnTo>
                  <a:lnTo>
                    <a:pt x="66697" y="33302"/>
                  </a:lnTo>
                  <a:lnTo>
                    <a:pt x="66603" y="34717"/>
                  </a:lnTo>
                  <a:lnTo>
                    <a:pt x="66414" y="36226"/>
                  </a:lnTo>
                  <a:lnTo>
                    <a:pt x="66131" y="37547"/>
                  </a:lnTo>
                  <a:lnTo>
                    <a:pt x="65659" y="38962"/>
                  </a:lnTo>
                  <a:lnTo>
                    <a:pt x="65848" y="38584"/>
                  </a:lnTo>
                  <a:lnTo>
                    <a:pt x="65942" y="38584"/>
                  </a:lnTo>
                  <a:lnTo>
                    <a:pt x="65848" y="39245"/>
                  </a:lnTo>
                  <a:lnTo>
                    <a:pt x="65565" y="40188"/>
                  </a:lnTo>
                  <a:lnTo>
                    <a:pt x="65471" y="40471"/>
                  </a:lnTo>
                  <a:lnTo>
                    <a:pt x="65282" y="40660"/>
                  </a:lnTo>
                  <a:lnTo>
                    <a:pt x="65282" y="40566"/>
                  </a:lnTo>
                  <a:lnTo>
                    <a:pt x="65093" y="41132"/>
                  </a:lnTo>
                  <a:lnTo>
                    <a:pt x="64433" y="43018"/>
                  </a:lnTo>
                  <a:lnTo>
                    <a:pt x="63678" y="45282"/>
                  </a:lnTo>
                  <a:lnTo>
                    <a:pt x="62735" y="47264"/>
                  </a:lnTo>
                  <a:lnTo>
                    <a:pt x="61697" y="49056"/>
                  </a:lnTo>
                  <a:lnTo>
                    <a:pt x="60659" y="50943"/>
                  </a:lnTo>
                  <a:lnTo>
                    <a:pt x="59433" y="52735"/>
                  </a:lnTo>
                  <a:lnTo>
                    <a:pt x="58207" y="54433"/>
                  </a:lnTo>
                  <a:lnTo>
                    <a:pt x="56886" y="56037"/>
                  </a:lnTo>
                  <a:lnTo>
                    <a:pt x="55376" y="57641"/>
                  </a:lnTo>
                  <a:lnTo>
                    <a:pt x="53867" y="59150"/>
                  </a:lnTo>
                  <a:lnTo>
                    <a:pt x="52169" y="60376"/>
                  </a:lnTo>
                  <a:lnTo>
                    <a:pt x="48961" y="62452"/>
                  </a:lnTo>
                  <a:lnTo>
                    <a:pt x="44528" y="65282"/>
                  </a:lnTo>
                  <a:lnTo>
                    <a:pt x="44622" y="65188"/>
                  </a:lnTo>
                  <a:lnTo>
                    <a:pt x="44716" y="65093"/>
                  </a:lnTo>
                  <a:lnTo>
                    <a:pt x="45094" y="64810"/>
                  </a:lnTo>
                  <a:lnTo>
                    <a:pt x="45660" y="64527"/>
                  </a:lnTo>
                  <a:lnTo>
                    <a:pt x="43867" y="65376"/>
                  </a:lnTo>
                  <a:lnTo>
                    <a:pt x="43113" y="65754"/>
                  </a:lnTo>
                  <a:lnTo>
                    <a:pt x="42924" y="65754"/>
                  </a:lnTo>
                  <a:lnTo>
                    <a:pt x="43113" y="65659"/>
                  </a:lnTo>
                  <a:lnTo>
                    <a:pt x="41603" y="66037"/>
                  </a:lnTo>
                  <a:lnTo>
                    <a:pt x="39999" y="66320"/>
                  </a:lnTo>
                  <a:lnTo>
                    <a:pt x="38396" y="66508"/>
                  </a:lnTo>
                  <a:lnTo>
                    <a:pt x="36792" y="66697"/>
                  </a:lnTo>
                  <a:lnTo>
                    <a:pt x="33584" y="66980"/>
                  </a:lnTo>
                  <a:lnTo>
                    <a:pt x="32169" y="67169"/>
                  </a:lnTo>
                  <a:lnTo>
                    <a:pt x="30754" y="67357"/>
                  </a:lnTo>
                  <a:lnTo>
                    <a:pt x="30094" y="67357"/>
                  </a:lnTo>
                  <a:lnTo>
                    <a:pt x="29339" y="67263"/>
                  </a:lnTo>
                  <a:lnTo>
                    <a:pt x="27830" y="66886"/>
                  </a:lnTo>
                  <a:lnTo>
                    <a:pt x="26415" y="66508"/>
                  </a:lnTo>
                  <a:lnTo>
                    <a:pt x="25754" y="66414"/>
                  </a:lnTo>
                  <a:lnTo>
                    <a:pt x="25094" y="66414"/>
                  </a:lnTo>
                  <a:lnTo>
                    <a:pt x="25566" y="66980"/>
                  </a:lnTo>
                  <a:lnTo>
                    <a:pt x="25471" y="67074"/>
                  </a:lnTo>
                  <a:lnTo>
                    <a:pt x="25188" y="66980"/>
                  </a:lnTo>
                  <a:lnTo>
                    <a:pt x="24339" y="66791"/>
                  </a:lnTo>
                  <a:lnTo>
                    <a:pt x="23773" y="66508"/>
                  </a:lnTo>
                  <a:lnTo>
                    <a:pt x="24245" y="66414"/>
                  </a:lnTo>
                  <a:lnTo>
                    <a:pt x="24717" y="66603"/>
                  </a:lnTo>
                  <a:lnTo>
                    <a:pt x="24811" y="66414"/>
                  </a:lnTo>
                  <a:lnTo>
                    <a:pt x="24811" y="66320"/>
                  </a:lnTo>
                  <a:lnTo>
                    <a:pt x="24717" y="66225"/>
                  </a:lnTo>
                  <a:lnTo>
                    <a:pt x="24528" y="66131"/>
                  </a:lnTo>
                  <a:lnTo>
                    <a:pt x="24151" y="66225"/>
                  </a:lnTo>
                  <a:lnTo>
                    <a:pt x="23679" y="66320"/>
                  </a:lnTo>
                  <a:lnTo>
                    <a:pt x="23018" y="66414"/>
                  </a:lnTo>
                  <a:lnTo>
                    <a:pt x="23490" y="66225"/>
                  </a:lnTo>
                  <a:lnTo>
                    <a:pt x="22075" y="65942"/>
                  </a:lnTo>
                  <a:lnTo>
                    <a:pt x="20943" y="65659"/>
                  </a:lnTo>
                  <a:lnTo>
                    <a:pt x="20000" y="65282"/>
                  </a:lnTo>
                  <a:lnTo>
                    <a:pt x="19056" y="64810"/>
                  </a:lnTo>
                  <a:lnTo>
                    <a:pt x="19056" y="64810"/>
                  </a:lnTo>
                  <a:lnTo>
                    <a:pt x="19717" y="64999"/>
                  </a:lnTo>
                  <a:lnTo>
                    <a:pt x="19151" y="64716"/>
                  </a:lnTo>
                  <a:lnTo>
                    <a:pt x="18962" y="64810"/>
                  </a:lnTo>
                  <a:lnTo>
                    <a:pt x="19151" y="64905"/>
                  </a:lnTo>
                  <a:lnTo>
                    <a:pt x="18490" y="64905"/>
                  </a:lnTo>
                  <a:lnTo>
                    <a:pt x="17830" y="64716"/>
                  </a:lnTo>
                  <a:lnTo>
                    <a:pt x="17264" y="64527"/>
                  </a:lnTo>
                  <a:lnTo>
                    <a:pt x="16698" y="64150"/>
                  </a:lnTo>
                  <a:lnTo>
                    <a:pt x="16981" y="64056"/>
                  </a:lnTo>
                  <a:lnTo>
                    <a:pt x="17264" y="64150"/>
                  </a:lnTo>
                  <a:lnTo>
                    <a:pt x="17264" y="64150"/>
                  </a:lnTo>
                  <a:lnTo>
                    <a:pt x="15188" y="63207"/>
                  </a:lnTo>
                  <a:lnTo>
                    <a:pt x="14622" y="62829"/>
                  </a:lnTo>
                  <a:lnTo>
                    <a:pt x="14717" y="62924"/>
                  </a:lnTo>
                  <a:lnTo>
                    <a:pt x="13773" y="62546"/>
                  </a:lnTo>
                  <a:lnTo>
                    <a:pt x="12924" y="62075"/>
                  </a:lnTo>
                  <a:lnTo>
                    <a:pt x="12358" y="61697"/>
                  </a:lnTo>
                  <a:lnTo>
                    <a:pt x="12264" y="61508"/>
                  </a:lnTo>
                  <a:lnTo>
                    <a:pt x="12170" y="61320"/>
                  </a:lnTo>
                  <a:lnTo>
                    <a:pt x="11698" y="60942"/>
                  </a:lnTo>
                  <a:lnTo>
                    <a:pt x="11132" y="60471"/>
                  </a:lnTo>
                  <a:lnTo>
                    <a:pt x="9906" y="59244"/>
                  </a:lnTo>
                  <a:lnTo>
                    <a:pt x="9906" y="59244"/>
                  </a:lnTo>
                  <a:lnTo>
                    <a:pt x="10566" y="59527"/>
                  </a:lnTo>
                  <a:lnTo>
                    <a:pt x="9434" y="58584"/>
                  </a:lnTo>
                  <a:lnTo>
                    <a:pt x="8207" y="57546"/>
                  </a:lnTo>
                  <a:lnTo>
                    <a:pt x="7547" y="56886"/>
                  </a:lnTo>
                  <a:lnTo>
                    <a:pt x="6981" y="56131"/>
                  </a:lnTo>
                  <a:lnTo>
                    <a:pt x="6226" y="55094"/>
                  </a:lnTo>
                  <a:lnTo>
                    <a:pt x="6415" y="55377"/>
                  </a:lnTo>
                  <a:lnTo>
                    <a:pt x="6038" y="54905"/>
                  </a:lnTo>
                  <a:lnTo>
                    <a:pt x="5472" y="54244"/>
                  </a:lnTo>
                  <a:lnTo>
                    <a:pt x="5283" y="53961"/>
                  </a:lnTo>
                  <a:lnTo>
                    <a:pt x="5094" y="53867"/>
                  </a:lnTo>
                  <a:lnTo>
                    <a:pt x="5377" y="54622"/>
                  </a:lnTo>
                  <a:lnTo>
                    <a:pt x="5849" y="55282"/>
                  </a:lnTo>
                  <a:lnTo>
                    <a:pt x="6321" y="55943"/>
                  </a:lnTo>
                  <a:lnTo>
                    <a:pt x="6698" y="56603"/>
                  </a:lnTo>
                  <a:lnTo>
                    <a:pt x="6226" y="56226"/>
                  </a:lnTo>
                  <a:lnTo>
                    <a:pt x="5943" y="55848"/>
                  </a:lnTo>
                  <a:lnTo>
                    <a:pt x="6038" y="56037"/>
                  </a:lnTo>
                  <a:lnTo>
                    <a:pt x="5943" y="55943"/>
                  </a:lnTo>
                  <a:lnTo>
                    <a:pt x="5377" y="55188"/>
                  </a:lnTo>
                  <a:lnTo>
                    <a:pt x="5000" y="54716"/>
                  </a:lnTo>
                  <a:lnTo>
                    <a:pt x="4717" y="54150"/>
                  </a:lnTo>
                  <a:lnTo>
                    <a:pt x="4528" y="53678"/>
                  </a:lnTo>
                  <a:lnTo>
                    <a:pt x="4528" y="53584"/>
                  </a:lnTo>
                  <a:lnTo>
                    <a:pt x="4623" y="53395"/>
                  </a:lnTo>
                  <a:lnTo>
                    <a:pt x="5094" y="54244"/>
                  </a:lnTo>
                  <a:lnTo>
                    <a:pt x="4717" y="53301"/>
                  </a:lnTo>
                  <a:lnTo>
                    <a:pt x="4528" y="53018"/>
                  </a:lnTo>
                  <a:lnTo>
                    <a:pt x="4151" y="52263"/>
                  </a:lnTo>
                  <a:lnTo>
                    <a:pt x="4151" y="52169"/>
                  </a:lnTo>
                  <a:lnTo>
                    <a:pt x="3774" y="51509"/>
                  </a:lnTo>
                  <a:lnTo>
                    <a:pt x="3396" y="50660"/>
                  </a:lnTo>
                  <a:lnTo>
                    <a:pt x="3585" y="51603"/>
                  </a:lnTo>
                  <a:lnTo>
                    <a:pt x="3396" y="51226"/>
                  </a:lnTo>
                  <a:lnTo>
                    <a:pt x="3208" y="50848"/>
                  </a:lnTo>
                  <a:lnTo>
                    <a:pt x="3208" y="50471"/>
                  </a:lnTo>
                  <a:lnTo>
                    <a:pt x="3208" y="50094"/>
                  </a:lnTo>
                  <a:lnTo>
                    <a:pt x="3585" y="50754"/>
                  </a:lnTo>
                  <a:lnTo>
                    <a:pt x="3868" y="51509"/>
                  </a:lnTo>
                  <a:lnTo>
                    <a:pt x="3868" y="51509"/>
                  </a:lnTo>
                  <a:lnTo>
                    <a:pt x="3208" y="49528"/>
                  </a:lnTo>
                  <a:lnTo>
                    <a:pt x="3208" y="49528"/>
                  </a:lnTo>
                  <a:lnTo>
                    <a:pt x="3868" y="50754"/>
                  </a:lnTo>
                  <a:lnTo>
                    <a:pt x="3208" y="48962"/>
                  </a:lnTo>
                  <a:lnTo>
                    <a:pt x="3585" y="49339"/>
                  </a:lnTo>
                  <a:lnTo>
                    <a:pt x="3774" y="49433"/>
                  </a:lnTo>
                  <a:lnTo>
                    <a:pt x="3962" y="49528"/>
                  </a:lnTo>
                  <a:lnTo>
                    <a:pt x="4057" y="49905"/>
                  </a:lnTo>
                  <a:lnTo>
                    <a:pt x="3868" y="48962"/>
                  </a:lnTo>
                  <a:lnTo>
                    <a:pt x="3491" y="47924"/>
                  </a:lnTo>
                  <a:lnTo>
                    <a:pt x="2641" y="45565"/>
                  </a:lnTo>
                  <a:lnTo>
                    <a:pt x="2170" y="43867"/>
                  </a:lnTo>
                  <a:lnTo>
                    <a:pt x="1698" y="41886"/>
                  </a:lnTo>
                  <a:lnTo>
                    <a:pt x="1698" y="41886"/>
                  </a:lnTo>
                  <a:lnTo>
                    <a:pt x="1887" y="42075"/>
                  </a:lnTo>
                  <a:lnTo>
                    <a:pt x="1981" y="41981"/>
                  </a:lnTo>
                  <a:lnTo>
                    <a:pt x="2075" y="42075"/>
                  </a:lnTo>
                  <a:lnTo>
                    <a:pt x="2264" y="42169"/>
                  </a:lnTo>
                  <a:lnTo>
                    <a:pt x="2170" y="40283"/>
                  </a:lnTo>
                  <a:lnTo>
                    <a:pt x="2075" y="38301"/>
                  </a:lnTo>
                  <a:lnTo>
                    <a:pt x="2170" y="36415"/>
                  </a:lnTo>
                  <a:lnTo>
                    <a:pt x="2358" y="35566"/>
                  </a:lnTo>
                  <a:lnTo>
                    <a:pt x="2453" y="34811"/>
                  </a:lnTo>
                  <a:lnTo>
                    <a:pt x="2830" y="32830"/>
                  </a:lnTo>
                  <a:lnTo>
                    <a:pt x="2830" y="33207"/>
                  </a:lnTo>
                  <a:lnTo>
                    <a:pt x="2924" y="33490"/>
                  </a:lnTo>
                  <a:lnTo>
                    <a:pt x="2924" y="32453"/>
                  </a:lnTo>
                  <a:lnTo>
                    <a:pt x="3019" y="31415"/>
                  </a:lnTo>
                  <a:lnTo>
                    <a:pt x="3396" y="29245"/>
                  </a:lnTo>
                  <a:lnTo>
                    <a:pt x="3868" y="27075"/>
                  </a:lnTo>
                  <a:lnTo>
                    <a:pt x="4623" y="25000"/>
                  </a:lnTo>
                  <a:lnTo>
                    <a:pt x="5566" y="22830"/>
                  </a:lnTo>
                  <a:lnTo>
                    <a:pt x="6604" y="20849"/>
                  </a:lnTo>
                  <a:lnTo>
                    <a:pt x="7830" y="18868"/>
                  </a:lnTo>
                  <a:lnTo>
                    <a:pt x="9151" y="16887"/>
                  </a:lnTo>
                  <a:lnTo>
                    <a:pt x="10566" y="15094"/>
                  </a:lnTo>
                  <a:lnTo>
                    <a:pt x="12075" y="13302"/>
                  </a:lnTo>
                  <a:lnTo>
                    <a:pt x="13773" y="11698"/>
                  </a:lnTo>
                  <a:lnTo>
                    <a:pt x="15377" y="10095"/>
                  </a:lnTo>
                  <a:lnTo>
                    <a:pt x="17170" y="8679"/>
                  </a:lnTo>
                  <a:lnTo>
                    <a:pt x="18962" y="7453"/>
                  </a:lnTo>
                  <a:lnTo>
                    <a:pt x="20754" y="6321"/>
                  </a:lnTo>
                  <a:lnTo>
                    <a:pt x="22547" y="5378"/>
                  </a:lnTo>
                  <a:lnTo>
                    <a:pt x="21603" y="6227"/>
                  </a:lnTo>
                  <a:lnTo>
                    <a:pt x="22641" y="5472"/>
                  </a:lnTo>
                  <a:lnTo>
                    <a:pt x="23302" y="5095"/>
                  </a:lnTo>
                  <a:lnTo>
                    <a:pt x="25377" y="4151"/>
                  </a:lnTo>
                  <a:lnTo>
                    <a:pt x="24811" y="4151"/>
                  </a:lnTo>
                  <a:lnTo>
                    <a:pt x="25660" y="3774"/>
                  </a:lnTo>
                  <a:lnTo>
                    <a:pt x="26886" y="3208"/>
                  </a:lnTo>
                  <a:lnTo>
                    <a:pt x="26603" y="3585"/>
                  </a:lnTo>
                  <a:lnTo>
                    <a:pt x="26886" y="3585"/>
                  </a:lnTo>
                  <a:lnTo>
                    <a:pt x="26886" y="3680"/>
                  </a:lnTo>
                  <a:lnTo>
                    <a:pt x="26792" y="3774"/>
                  </a:lnTo>
                  <a:lnTo>
                    <a:pt x="28301" y="3302"/>
                  </a:lnTo>
                  <a:lnTo>
                    <a:pt x="29622" y="2736"/>
                  </a:lnTo>
                  <a:lnTo>
                    <a:pt x="31037" y="2264"/>
                  </a:lnTo>
                  <a:lnTo>
                    <a:pt x="31792" y="2076"/>
                  </a:lnTo>
                  <a:lnTo>
                    <a:pt x="32641" y="1981"/>
                  </a:lnTo>
                  <a:lnTo>
                    <a:pt x="32547" y="2076"/>
                  </a:lnTo>
                  <a:lnTo>
                    <a:pt x="32924" y="1981"/>
                  </a:lnTo>
                  <a:lnTo>
                    <a:pt x="34245" y="1793"/>
                  </a:lnTo>
                  <a:lnTo>
                    <a:pt x="35848" y="1415"/>
                  </a:lnTo>
                  <a:lnTo>
                    <a:pt x="36981" y="1132"/>
                  </a:lnTo>
                  <a:lnTo>
                    <a:pt x="36981" y="1415"/>
                  </a:lnTo>
                  <a:lnTo>
                    <a:pt x="40943" y="1227"/>
                  </a:lnTo>
                  <a:lnTo>
                    <a:pt x="41509" y="1038"/>
                  </a:lnTo>
                  <a:lnTo>
                    <a:pt x="41697" y="1132"/>
                  </a:lnTo>
                  <a:lnTo>
                    <a:pt x="41509" y="1227"/>
                  </a:lnTo>
                  <a:lnTo>
                    <a:pt x="41320" y="1321"/>
                  </a:lnTo>
                  <a:lnTo>
                    <a:pt x="42263" y="1321"/>
                  </a:lnTo>
                  <a:lnTo>
                    <a:pt x="43113" y="1227"/>
                  </a:lnTo>
                  <a:lnTo>
                    <a:pt x="43396" y="1415"/>
                  </a:lnTo>
                  <a:lnTo>
                    <a:pt x="44056" y="1604"/>
                  </a:lnTo>
                  <a:lnTo>
                    <a:pt x="45943" y="2076"/>
                  </a:lnTo>
                  <a:lnTo>
                    <a:pt x="48018" y="2359"/>
                  </a:lnTo>
                  <a:lnTo>
                    <a:pt x="49622" y="2736"/>
                  </a:lnTo>
                  <a:lnTo>
                    <a:pt x="47641" y="1981"/>
                  </a:lnTo>
                  <a:lnTo>
                    <a:pt x="45282" y="1321"/>
                  </a:lnTo>
                  <a:lnTo>
                    <a:pt x="42735" y="755"/>
                  </a:lnTo>
                  <a:lnTo>
                    <a:pt x="40188" y="283"/>
                  </a:lnTo>
                  <a:lnTo>
                    <a:pt x="37735" y="95"/>
                  </a:lnTo>
                  <a:lnTo>
                    <a:pt x="35471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" name="Shape 48"/>
            <p:cNvSpPr txBox="1">
              <a:spLocks/>
            </p:cNvSpPr>
            <p:nvPr/>
          </p:nvSpPr>
          <p:spPr>
            <a:xfrm>
              <a:off x="-152400" y="666750"/>
              <a:ext cx="9156000" cy="857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100000"/>
                <a:buFont typeface="Walter Turncoat"/>
                <a:buNone/>
                <a:defRPr sz="2600" b="0" i="0" u="none" strike="noStrike" cap="none" baseline="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  <a:rtl val="0"/>
                </a:defRPr>
              </a:lvl1pPr>
              <a:lvl2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2pPr>
              <a:lvl3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3pPr>
              <a:lvl4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4pPr>
              <a:lvl5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5pPr>
              <a:lvl6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6pPr>
              <a:lvl7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7pPr>
              <a:lvl8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8pPr>
              <a:lvl9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9pPr>
            </a:lstStyle>
            <a:p>
              <a:r>
                <a:rPr lang="en" sz="7200" dirty="0">
                  <a:solidFill>
                    <a:schemeClr val="tx1"/>
                  </a:solidFill>
                </a:rPr>
                <a:t>1</a:t>
              </a:r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88"/>
          <p:cNvSpPr>
            <a:spLocks noChangeAspect="1"/>
          </p:cNvSpPr>
          <p:nvPr/>
        </p:nvSpPr>
        <p:spPr>
          <a:xfrm>
            <a:off x="4116530" y="328771"/>
            <a:ext cx="910940" cy="871379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8" algn="ctr"/>
            <a:endParaRPr sz="1200" dirty="0">
              <a:solidFill>
                <a:schemeClr val="tx1"/>
              </a:solidFill>
              <a:latin typeface="Walter Turncoat" panose="020B0604020202020204" charset="0"/>
              <a:ea typeface="Walter Turncoat" panose="020B060402020202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12153" y="209550"/>
            <a:ext cx="5196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“</a:t>
            </a:r>
            <a:endParaRPr lang="en-US" sz="9600" dirty="0"/>
          </a:p>
        </p:txBody>
      </p:sp>
      <p:sp>
        <p:nvSpPr>
          <p:cNvPr id="6" name="Shape 74"/>
          <p:cNvSpPr txBox="1">
            <a:spLocks/>
          </p:cNvSpPr>
          <p:nvPr/>
        </p:nvSpPr>
        <p:spPr>
          <a:xfrm>
            <a:off x="0" y="1885950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A class should have only one reason to change. </a:t>
            </a:r>
            <a:r>
              <a:rPr lang="en-US" sz="2800" dirty="0" smtClean="0">
                <a:solidFill>
                  <a:schemeClr val="tx1"/>
                </a:solidFill>
              </a:rPr>
              <a:t>“</a:t>
            </a:r>
          </a:p>
        </p:txBody>
      </p:sp>
      <p:sp>
        <p:nvSpPr>
          <p:cNvPr id="5" name="Shape 74"/>
          <p:cNvSpPr txBox="1">
            <a:spLocks/>
          </p:cNvSpPr>
          <p:nvPr/>
        </p:nvSpPr>
        <p:spPr>
          <a:xfrm>
            <a:off x="-6626" y="2571750"/>
            <a:ext cx="91440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OR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There </a:t>
            </a:r>
            <a:r>
              <a:rPr lang="en-US" dirty="0">
                <a:solidFill>
                  <a:schemeClr val="tx1"/>
                </a:solidFill>
              </a:rPr>
              <a:t>can be only one requirement that, when changed, will cause a class to change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93842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03"/>
            <a:ext cx="6163535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60608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18368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48787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59"/>
            <a:ext cx="6935168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42353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72"/>
            <a:ext cx="4553585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12352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50"/>
            <a:ext cx="5087060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43078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-6000" y="2143050"/>
            <a:ext cx="91560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 smtClean="0">
                <a:solidFill>
                  <a:schemeClr val="tx1"/>
                </a:solidFill>
              </a:rPr>
              <a:t>Benefits</a:t>
            </a:r>
            <a:endParaRPr lang="en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1949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-12000" y="2800350"/>
            <a:ext cx="91560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 smtClean="0">
                <a:solidFill>
                  <a:schemeClr val="tx1"/>
                </a:solidFill>
              </a:rPr>
              <a:t>Open/Close Principle</a:t>
            </a:r>
            <a:endParaRPr lang="en" sz="4800" dirty="0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35200" y="654416"/>
            <a:ext cx="7473600" cy="1565028"/>
            <a:chOff x="-152400" y="285750"/>
            <a:chExt cx="9156000" cy="1917335"/>
          </a:xfrm>
        </p:grpSpPr>
        <p:sp>
          <p:nvSpPr>
            <p:cNvPr id="49" name="Shape 49"/>
            <p:cNvSpPr/>
            <p:nvPr/>
          </p:nvSpPr>
          <p:spPr>
            <a:xfrm>
              <a:off x="3486575" y="285750"/>
              <a:ext cx="1878050" cy="1917335"/>
            </a:xfrm>
            <a:custGeom>
              <a:avLst/>
              <a:gdLst/>
              <a:ahLst/>
              <a:cxnLst/>
              <a:rect l="0" t="0" r="0" b="0"/>
              <a:pathLst>
                <a:path w="67641" h="69056" extrusionOk="0">
                  <a:moveTo>
                    <a:pt x="49622" y="2736"/>
                  </a:moveTo>
                  <a:lnTo>
                    <a:pt x="49622" y="2736"/>
                  </a:lnTo>
                  <a:lnTo>
                    <a:pt x="49622" y="2736"/>
                  </a:lnTo>
                  <a:close/>
                  <a:moveTo>
                    <a:pt x="59622" y="55565"/>
                  </a:moveTo>
                  <a:lnTo>
                    <a:pt x="59622" y="55565"/>
                  </a:lnTo>
                  <a:lnTo>
                    <a:pt x="59622" y="55565"/>
                  </a:lnTo>
                  <a:close/>
                  <a:moveTo>
                    <a:pt x="35471" y="0"/>
                  </a:moveTo>
                  <a:lnTo>
                    <a:pt x="34433" y="95"/>
                  </a:lnTo>
                  <a:lnTo>
                    <a:pt x="33584" y="189"/>
                  </a:lnTo>
                  <a:lnTo>
                    <a:pt x="32735" y="378"/>
                  </a:lnTo>
                  <a:lnTo>
                    <a:pt x="32169" y="566"/>
                  </a:lnTo>
                  <a:lnTo>
                    <a:pt x="31509" y="472"/>
                  </a:lnTo>
                  <a:lnTo>
                    <a:pt x="30754" y="472"/>
                  </a:lnTo>
                  <a:lnTo>
                    <a:pt x="29339" y="566"/>
                  </a:lnTo>
                  <a:lnTo>
                    <a:pt x="27830" y="849"/>
                  </a:lnTo>
                  <a:lnTo>
                    <a:pt x="26320" y="1321"/>
                  </a:lnTo>
                  <a:lnTo>
                    <a:pt x="24811" y="1981"/>
                  </a:lnTo>
                  <a:lnTo>
                    <a:pt x="23207" y="2736"/>
                  </a:lnTo>
                  <a:lnTo>
                    <a:pt x="21698" y="3585"/>
                  </a:lnTo>
                  <a:lnTo>
                    <a:pt x="20188" y="4623"/>
                  </a:lnTo>
                  <a:lnTo>
                    <a:pt x="18679" y="5661"/>
                  </a:lnTo>
                  <a:lnTo>
                    <a:pt x="17170" y="6793"/>
                  </a:lnTo>
                  <a:lnTo>
                    <a:pt x="15754" y="8019"/>
                  </a:lnTo>
                  <a:lnTo>
                    <a:pt x="14434" y="9151"/>
                  </a:lnTo>
                  <a:lnTo>
                    <a:pt x="11981" y="11510"/>
                  </a:lnTo>
                  <a:lnTo>
                    <a:pt x="10000" y="13774"/>
                  </a:lnTo>
                  <a:lnTo>
                    <a:pt x="7736" y="16981"/>
                  </a:lnTo>
                  <a:lnTo>
                    <a:pt x="8019" y="16321"/>
                  </a:lnTo>
                  <a:lnTo>
                    <a:pt x="8302" y="15660"/>
                  </a:lnTo>
                  <a:lnTo>
                    <a:pt x="7736" y="16604"/>
                  </a:lnTo>
                  <a:lnTo>
                    <a:pt x="7075" y="17642"/>
                  </a:lnTo>
                  <a:lnTo>
                    <a:pt x="7170" y="17830"/>
                  </a:lnTo>
                  <a:lnTo>
                    <a:pt x="6509" y="18868"/>
                  </a:lnTo>
                  <a:lnTo>
                    <a:pt x="7075" y="17359"/>
                  </a:lnTo>
                  <a:lnTo>
                    <a:pt x="6132" y="19057"/>
                  </a:lnTo>
                  <a:lnTo>
                    <a:pt x="5189" y="20849"/>
                  </a:lnTo>
                  <a:lnTo>
                    <a:pt x="4434" y="22736"/>
                  </a:lnTo>
                  <a:lnTo>
                    <a:pt x="3679" y="24622"/>
                  </a:lnTo>
                  <a:lnTo>
                    <a:pt x="2453" y="28490"/>
                  </a:lnTo>
                  <a:lnTo>
                    <a:pt x="1321" y="32169"/>
                  </a:lnTo>
                  <a:lnTo>
                    <a:pt x="1509" y="32264"/>
                  </a:lnTo>
                  <a:lnTo>
                    <a:pt x="1604" y="32453"/>
                  </a:lnTo>
                  <a:lnTo>
                    <a:pt x="1604" y="32641"/>
                  </a:lnTo>
                  <a:lnTo>
                    <a:pt x="1509" y="32924"/>
                  </a:lnTo>
                  <a:lnTo>
                    <a:pt x="1226" y="33396"/>
                  </a:lnTo>
                  <a:lnTo>
                    <a:pt x="1038" y="33585"/>
                  </a:lnTo>
                  <a:lnTo>
                    <a:pt x="1038" y="33773"/>
                  </a:lnTo>
                  <a:lnTo>
                    <a:pt x="1038" y="35000"/>
                  </a:lnTo>
                  <a:lnTo>
                    <a:pt x="849" y="36132"/>
                  </a:lnTo>
                  <a:lnTo>
                    <a:pt x="660" y="37358"/>
                  </a:lnTo>
                  <a:lnTo>
                    <a:pt x="472" y="38867"/>
                  </a:lnTo>
                  <a:lnTo>
                    <a:pt x="283" y="38301"/>
                  </a:lnTo>
                  <a:lnTo>
                    <a:pt x="94" y="39811"/>
                  </a:lnTo>
                  <a:lnTo>
                    <a:pt x="0" y="41509"/>
                  </a:lnTo>
                  <a:lnTo>
                    <a:pt x="94" y="43301"/>
                  </a:lnTo>
                  <a:lnTo>
                    <a:pt x="283" y="44056"/>
                  </a:lnTo>
                  <a:lnTo>
                    <a:pt x="472" y="44622"/>
                  </a:lnTo>
                  <a:lnTo>
                    <a:pt x="566" y="45660"/>
                  </a:lnTo>
                  <a:lnTo>
                    <a:pt x="755" y="46792"/>
                  </a:lnTo>
                  <a:lnTo>
                    <a:pt x="1226" y="48962"/>
                  </a:lnTo>
                  <a:lnTo>
                    <a:pt x="1981" y="51037"/>
                  </a:lnTo>
                  <a:lnTo>
                    <a:pt x="2924" y="53112"/>
                  </a:lnTo>
                  <a:lnTo>
                    <a:pt x="4057" y="55094"/>
                  </a:lnTo>
                  <a:lnTo>
                    <a:pt x="5283" y="56980"/>
                  </a:lnTo>
                  <a:lnTo>
                    <a:pt x="6698" y="58678"/>
                  </a:lnTo>
                  <a:lnTo>
                    <a:pt x="8113" y="60282"/>
                  </a:lnTo>
                  <a:lnTo>
                    <a:pt x="9056" y="61131"/>
                  </a:lnTo>
                  <a:lnTo>
                    <a:pt x="10000" y="61980"/>
                  </a:lnTo>
                  <a:lnTo>
                    <a:pt x="11038" y="62829"/>
                  </a:lnTo>
                  <a:lnTo>
                    <a:pt x="12075" y="63584"/>
                  </a:lnTo>
                  <a:lnTo>
                    <a:pt x="14339" y="64905"/>
                  </a:lnTo>
                  <a:lnTo>
                    <a:pt x="16604" y="66131"/>
                  </a:lnTo>
                  <a:lnTo>
                    <a:pt x="19056" y="67169"/>
                  </a:lnTo>
                  <a:lnTo>
                    <a:pt x="21509" y="67923"/>
                  </a:lnTo>
                  <a:lnTo>
                    <a:pt x="24056" y="68584"/>
                  </a:lnTo>
                  <a:lnTo>
                    <a:pt x="26603" y="69055"/>
                  </a:lnTo>
                  <a:lnTo>
                    <a:pt x="27830" y="69055"/>
                  </a:lnTo>
                  <a:lnTo>
                    <a:pt x="30188" y="68867"/>
                  </a:lnTo>
                  <a:lnTo>
                    <a:pt x="33113" y="68678"/>
                  </a:lnTo>
                  <a:lnTo>
                    <a:pt x="36509" y="68301"/>
                  </a:lnTo>
                  <a:lnTo>
                    <a:pt x="39811" y="67923"/>
                  </a:lnTo>
                  <a:lnTo>
                    <a:pt x="42735" y="67452"/>
                  </a:lnTo>
                  <a:lnTo>
                    <a:pt x="44905" y="66980"/>
                  </a:lnTo>
                  <a:lnTo>
                    <a:pt x="45565" y="66791"/>
                  </a:lnTo>
                  <a:lnTo>
                    <a:pt x="45943" y="66508"/>
                  </a:lnTo>
                  <a:lnTo>
                    <a:pt x="47358" y="65942"/>
                  </a:lnTo>
                  <a:lnTo>
                    <a:pt x="48018" y="65565"/>
                  </a:lnTo>
                  <a:lnTo>
                    <a:pt x="48678" y="65188"/>
                  </a:lnTo>
                  <a:lnTo>
                    <a:pt x="47924" y="65471"/>
                  </a:lnTo>
                  <a:lnTo>
                    <a:pt x="51509" y="62924"/>
                  </a:lnTo>
                  <a:lnTo>
                    <a:pt x="53301" y="61508"/>
                  </a:lnTo>
                  <a:lnTo>
                    <a:pt x="55093" y="59905"/>
                  </a:lnTo>
                  <a:lnTo>
                    <a:pt x="55093" y="59905"/>
                  </a:lnTo>
                  <a:lnTo>
                    <a:pt x="54810" y="60376"/>
                  </a:lnTo>
                  <a:lnTo>
                    <a:pt x="54339" y="60754"/>
                  </a:lnTo>
                  <a:lnTo>
                    <a:pt x="55376" y="59999"/>
                  </a:lnTo>
                  <a:lnTo>
                    <a:pt x="56320" y="59056"/>
                  </a:lnTo>
                  <a:lnTo>
                    <a:pt x="57075" y="58395"/>
                  </a:lnTo>
                  <a:lnTo>
                    <a:pt x="57169" y="58207"/>
                  </a:lnTo>
                  <a:lnTo>
                    <a:pt x="57075" y="58207"/>
                  </a:lnTo>
                  <a:lnTo>
                    <a:pt x="57924" y="57546"/>
                  </a:lnTo>
                  <a:lnTo>
                    <a:pt x="58678" y="56697"/>
                  </a:lnTo>
                  <a:lnTo>
                    <a:pt x="59339" y="55754"/>
                  </a:lnTo>
                  <a:lnTo>
                    <a:pt x="59905" y="54905"/>
                  </a:lnTo>
                  <a:lnTo>
                    <a:pt x="59716" y="54999"/>
                  </a:lnTo>
                  <a:lnTo>
                    <a:pt x="59622" y="54999"/>
                  </a:lnTo>
                  <a:lnTo>
                    <a:pt x="59810" y="54622"/>
                  </a:lnTo>
                  <a:lnTo>
                    <a:pt x="59150" y="55565"/>
                  </a:lnTo>
                  <a:lnTo>
                    <a:pt x="59527" y="55094"/>
                  </a:lnTo>
                  <a:lnTo>
                    <a:pt x="59433" y="55377"/>
                  </a:lnTo>
                  <a:lnTo>
                    <a:pt x="58867" y="56037"/>
                  </a:lnTo>
                  <a:lnTo>
                    <a:pt x="59056" y="55660"/>
                  </a:lnTo>
                  <a:lnTo>
                    <a:pt x="59056" y="55660"/>
                  </a:lnTo>
                  <a:lnTo>
                    <a:pt x="58678" y="56037"/>
                  </a:lnTo>
                  <a:lnTo>
                    <a:pt x="59810" y="54339"/>
                  </a:lnTo>
                  <a:lnTo>
                    <a:pt x="60282" y="53490"/>
                  </a:lnTo>
                  <a:lnTo>
                    <a:pt x="60282" y="53301"/>
                  </a:lnTo>
                  <a:lnTo>
                    <a:pt x="60188" y="53395"/>
                  </a:lnTo>
                  <a:lnTo>
                    <a:pt x="60188" y="53395"/>
                  </a:lnTo>
                  <a:lnTo>
                    <a:pt x="60565" y="52924"/>
                  </a:lnTo>
                  <a:lnTo>
                    <a:pt x="61037" y="52452"/>
                  </a:lnTo>
                  <a:lnTo>
                    <a:pt x="61886" y="51509"/>
                  </a:lnTo>
                  <a:lnTo>
                    <a:pt x="61508" y="52452"/>
                  </a:lnTo>
                  <a:lnTo>
                    <a:pt x="60848" y="53584"/>
                  </a:lnTo>
                  <a:lnTo>
                    <a:pt x="59622" y="55565"/>
                  </a:lnTo>
                  <a:lnTo>
                    <a:pt x="60376" y="54528"/>
                  </a:lnTo>
                  <a:lnTo>
                    <a:pt x="60942" y="53678"/>
                  </a:lnTo>
                  <a:lnTo>
                    <a:pt x="61980" y="51792"/>
                  </a:lnTo>
                  <a:lnTo>
                    <a:pt x="61886" y="51886"/>
                  </a:lnTo>
                  <a:lnTo>
                    <a:pt x="61886" y="51697"/>
                  </a:lnTo>
                  <a:lnTo>
                    <a:pt x="62169" y="51037"/>
                  </a:lnTo>
                  <a:lnTo>
                    <a:pt x="62735" y="49999"/>
                  </a:lnTo>
                  <a:lnTo>
                    <a:pt x="61508" y="51603"/>
                  </a:lnTo>
                  <a:lnTo>
                    <a:pt x="61603" y="51037"/>
                  </a:lnTo>
                  <a:lnTo>
                    <a:pt x="61697" y="50377"/>
                  </a:lnTo>
                  <a:lnTo>
                    <a:pt x="62169" y="48962"/>
                  </a:lnTo>
                  <a:lnTo>
                    <a:pt x="62829" y="47358"/>
                  </a:lnTo>
                  <a:lnTo>
                    <a:pt x="63678" y="45565"/>
                  </a:lnTo>
                  <a:lnTo>
                    <a:pt x="65376" y="42169"/>
                  </a:lnTo>
                  <a:lnTo>
                    <a:pt x="66131" y="40660"/>
                  </a:lnTo>
                  <a:lnTo>
                    <a:pt x="66697" y="39339"/>
                  </a:lnTo>
                  <a:lnTo>
                    <a:pt x="66603" y="39528"/>
                  </a:lnTo>
                  <a:lnTo>
                    <a:pt x="66697" y="39056"/>
                  </a:lnTo>
                  <a:lnTo>
                    <a:pt x="66791" y="38962"/>
                  </a:lnTo>
                  <a:lnTo>
                    <a:pt x="66791" y="39056"/>
                  </a:lnTo>
                  <a:lnTo>
                    <a:pt x="66886" y="38584"/>
                  </a:lnTo>
                  <a:lnTo>
                    <a:pt x="66791" y="38867"/>
                  </a:lnTo>
                  <a:lnTo>
                    <a:pt x="66980" y="38207"/>
                  </a:lnTo>
                  <a:lnTo>
                    <a:pt x="67169" y="37264"/>
                  </a:lnTo>
                  <a:lnTo>
                    <a:pt x="67263" y="36415"/>
                  </a:lnTo>
                  <a:lnTo>
                    <a:pt x="67357" y="36509"/>
                  </a:lnTo>
                  <a:lnTo>
                    <a:pt x="67452" y="36509"/>
                  </a:lnTo>
                  <a:lnTo>
                    <a:pt x="67546" y="35943"/>
                  </a:lnTo>
                  <a:lnTo>
                    <a:pt x="67546" y="34811"/>
                  </a:lnTo>
                  <a:lnTo>
                    <a:pt x="67640" y="31037"/>
                  </a:lnTo>
                  <a:lnTo>
                    <a:pt x="67640" y="28490"/>
                  </a:lnTo>
                  <a:lnTo>
                    <a:pt x="67546" y="27736"/>
                  </a:lnTo>
                  <a:lnTo>
                    <a:pt x="67546" y="27547"/>
                  </a:lnTo>
                  <a:lnTo>
                    <a:pt x="67452" y="27547"/>
                  </a:lnTo>
                  <a:lnTo>
                    <a:pt x="67074" y="26792"/>
                  </a:lnTo>
                  <a:lnTo>
                    <a:pt x="66791" y="25660"/>
                  </a:lnTo>
                  <a:lnTo>
                    <a:pt x="66508" y="24528"/>
                  </a:lnTo>
                  <a:lnTo>
                    <a:pt x="66414" y="23585"/>
                  </a:lnTo>
                  <a:lnTo>
                    <a:pt x="66320" y="23679"/>
                  </a:lnTo>
                  <a:lnTo>
                    <a:pt x="66320" y="23490"/>
                  </a:lnTo>
                  <a:lnTo>
                    <a:pt x="65942" y="22924"/>
                  </a:lnTo>
                  <a:lnTo>
                    <a:pt x="65565" y="22358"/>
                  </a:lnTo>
                  <a:lnTo>
                    <a:pt x="64527" y="21132"/>
                  </a:lnTo>
                  <a:lnTo>
                    <a:pt x="63584" y="19906"/>
                  </a:lnTo>
                  <a:lnTo>
                    <a:pt x="63207" y="19340"/>
                  </a:lnTo>
                  <a:lnTo>
                    <a:pt x="63018" y="18774"/>
                  </a:lnTo>
                  <a:lnTo>
                    <a:pt x="63112" y="18962"/>
                  </a:lnTo>
                  <a:lnTo>
                    <a:pt x="63301" y="19057"/>
                  </a:lnTo>
                  <a:lnTo>
                    <a:pt x="63301" y="19057"/>
                  </a:lnTo>
                  <a:lnTo>
                    <a:pt x="63207" y="18868"/>
                  </a:lnTo>
                  <a:lnTo>
                    <a:pt x="62923" y="18491"/>
                  </a:lnTo>
                  <a:lnTo>
                    <a:pt x="61980" y="17453"/>
                  </a:lnTo>
                  <a:lnTo>
                    <a:pt x="61037" y="16509"/>
                  </a:lnTo>
                  <a:lnTo>
                    <a:pt x="61037" y="16698"/>
                  </a:lnTo>
                  <a:lnTo>
                    <a:pt x="61037" y="16887"/>
                  </a:lnTo>
                  <a:lnTo>
                    <a:pt x="60093" y="15943"/>
                  </a:lnTo>
                  <a:lnTo>
                    <a:pt x="60376" y="16321"/>
                  </a:lnTo>
                  <a:lnTo>
                    <a:pt x="59527" y="15377"/>
                  </a:lnTo>
                  <a:lnTo>
                    <a:pt x="59056" y="14906"/>
                  </a:lnTo>
                  <a:lnTo>
                    <a:pt x="59244" y="14906"/>
                  </a:lnTo>
                  <a:lnTo>
                    <a:pt x="59905" y="15472"/>
                  </a:lnTo>
                  <a:lnTo>
                    <a:pt x="59905" y="15472"/>
                  </a:lnTo>
                  <a:lnTo>
                    <a:pt x="57641" y="13396"/>
                  </a:lnTo>
                  <a:lnTo>
                    <a:pt x="58112" y="13868"/>
                  </a:lnTo>
                  <a:lnTo>
                    <a:pt x="56886" y="13019"/>
                  </a:lnTo>
                  <a:lnTo>
                    <a:pt x="55754" y="12453"/>
                  </a:lnTo>
                  <a:lnTo>
                    <a:pt x="56603" y="13113"/>
                  </a:lnTo>
                  <a:lnTo>
                    <a:pt x="57452" y="13774"/>
                  </a:lnTo>
                  <a:lnTo>
                    <a:pt x="58961" y="15283"/>
                  </a:lnTo>
                  <a:lnTo>
                    <a:pt x="60376" y="16604"/>
                  </a:lnTo>
                  <a:lnTo>
                    <a:pt x="61225" y="17264"/>
                  </a:lnTo>
                  <a:lnTo>
                    <a:pt x="62074" y="17925"/>
                  </a:lnTo>
                  <a:lnTo>
                    <a:pt x="62074" y="17925"/>
                  </a:lnTo>
                  <a:lnTo>
                    <a:pt x="61414" y="17547"/>
                  </a:lnTo>
                  <a:lnTo>
                    <a:pt x="60659" y="16981"/>
                  </a:lnTo>
                  <a:lnTo>
                    <a:pt x="60754" y="17264"/>
                  </a:lnTo>
                  <a:lnTo>
                    <a:pt x="60942" y="17642"/>
                  </a:lnTo>
                  <a:lnTo>
                    <a:pt x="61980" y="19151"/>
                  </a:lnTo>
                  <a:lnTo>
                    <a:pt x="63301" y="20943"/>
                  </a:lnTo>
                  <a:lnTo>
                    <a:pt x="63207" y="20943"/>
                  </a:lnTo>
                  <a:lnTo>
                    <a:pt x="63395" y="21038"/>
                  </a:lnTo>
                  <a:lnTo>
                    <a:pt x="63490" y="21321"/>
                  </a:lnTo>
                  <a:lnTo>
                    <a:pt x="63678" y="21604"/>
                  </a:lnTo>
                  <a:lnTo>
                    <a:pt x="63773" y="21698"/>
                  </a:lnTo>
                  <a:lnTo>
                    <a:pt x="63584" y="21321"/>
                  </a:lnTo>
                  <a:lnTo>
                    <a:pt x="63584" y="21321"/>
                  </a:lnTo>
                  <a:lnTo>
                    <a:pt x="64244" y="22170"/>
                  </a:lnTo>
                  <a:lnTo>
                    <a:pt x="64716" y="22641"/>
                  </a:lnTo>
                  <a:lnTo>
                    <a:pt x="64905" y="22830"/>
                  </a:lnTo>
                  <a:lnTo>
                    <a:pt x="64999" y="22830"/>
                  </a:lnTo>
                  <a:lnTo>
                    <a:pt x="64999" y="22641"/>
                  </a:lnTo>
                  <a:lnTo>
                    <a:pt x="64905" y="22358"/>
                  </a:lnTo>
                  <a:lnTo>
                    <a:pt x="65282" y="23207"/>
                  </a:lnTo>
                  <a:lnTo>
                    <a:pt x="65565" y="24056"/>
                  </a:lnTo>
                  <a:lnTo>
                    <a:pt x="66225" y="25943"/>
                  </a:lnTo>
                  <a:lnTo>
                    <a:pt x="66697" y="27830"/>
                  </a:lnTo>
                  <a:lnTo>
                    <a:pt x="66886" y="28490"/>
                  </a:lnTo>
                  <a:lnTo>
                    <a:pt x="66980" y="28868"/>
                  </a:lnTo>
                  <a:lnTo>
                    <a:pt x="66886" y="28962"/>
                  </a:lnTo>
                  <a:lnTo>
                    <a:pt x="66697" y="28679"/>
                  </a:lnTo>
                  <a:lnTo>
                    <a:pt x="66697" y="29245"/>
                  </a:lnTo>
                  <a:lnTo>
                    <a:pt x="66791" y="29905"/>
                  </a:lnTo>
                  <a:lnTo>
                    <a:pt x="66886" y="29905"/>
                  </a:lnTo>
                  <a:lnTo>
                    <a:pt x="66886" y="30094"/>
                  </a:lnTo>
                  <a:lnTo>
                    <a:pt x="66886" y="30566"/>
                  </a:lnTo>
                  <a:lnTo>
                    <a:pt x="66697" y="30377"/>
                  </a:lnTo>
                  <a:lnTo>
                    <a:pt x="66603" y="30188"/>
                  </a:lnTo>
                  <a:lnTo>
                    <a:pt x="66603" y="30094"/>
                  </a:lnTo>
                  <a:lnTo>
                    <a:pt x="66697" y="29905"/>
                  </a:lnTo>
                  <a:lnTo>
                    <a:pt x="66508" y="28679"/>
                  </a:lnTo>
                  <a:lnTo>
                    <a:pt x="66225" y="27358"/>
                  </a:lnTo>
                  <a:lnTo>
                    <a:pt x="66603" y="30283"/>
                  </a:lnTo>
                  <a:lnTo>
                    <a:pt x="66697" y="31792"/>
                  </a:lnTo>
                  <a:lnTo>
                    <a:pt x="66697" y="33302"/>
                  </a:lnTo>
                  <a:lnTo>
                    <a:pt x="66603" y="34717"/>
                  </a:lnTo>
                  <a:lnTo>
                    <a:pt x="66414" y="36226"/>
                  </a:lnTo>
                  <a:lnTo>
                    <a:pt x="66131" y="37547"/>
                  </a:lnTo>
                  <a:lnTo>
                    <a:pt x="65659" y="38962"/>
                  </a:lnTo>
                  <a:lnTo>
                    <a:pt x="65848" y="38584"/>
                  </a:lnTo>
                  <a:lnTo>
                    <a:pt x="65942" y="38584"/>
                  </a:lnTo>
                  <a:lnTo>
                    <a:pt x="65848" y="39245"/>
                  </a:lnTo>
                  <a:lnTo>
                    <a:pt x="65565" y="40188"/>
                  </a:lnTo>
                  <a:lnTo>
                    <a:pt x="65471" y="40471"/>
                  </a:lnTo>
                  <a:lnTo>
                    <a:pt x="65282" y="40660"/>
                  </a:lnTo>
                  <a:lnTo>
                    <a:pt x="65282" y="40566"/>
                  </a:lnTo>
                  <a:lnTo>
                    <a:pt x="65093" y="41132"/>
                  </a:lnTo>
                  <a:lnTo>
                    <a:pt x="64433" y="43018"/>
                  </a:lnTo>
                  <a:lnTo>
                    <a:pt x="63678" y="45282"/>
                  </a:lnTo>
                  <a:lnTo>
                    <a:pt x="62735" y="47264"/>
                  </a:lnTo>
                  <a:lnTo>
                    <a:pt x="61697" y="49056"/>
                  </a:lnTo>
                  <a:lnTo>
                    <a:pt x="60659" y="50943"/>
                  </a:lnTo>
                  <a:lnTo>
                    <a:pt x="59433" y="52735"/>
                  </a:lnTo>
                  <a:lnTo>
                    <a:pt x="58207" y="54433"/>
                  </a:lnTo>
                  <a:lnTo>
                    <a:pt x="56886" y="56037"/>
                  </a:lnTo>
                  <a:lnTo>
                    <a:pt x="55376" y="57641"/>
                  </a:lnTo>
                  <a:lnTo>
                    <a:pt x="53867" y="59150"/>
                  </a:lnTo>
                  <a:lnTo>
                    <a:pt x="52169" y="60376"/>
                  </a:lnTo>
                  <a:lnTo>
                    <a:pt x="48961" y="62452"/>
                  </a:lnTo>
                  <a:lnTo>
                    <a:pt x="44528" y="65282"/>
                  </a:lnTo>
                  <a:lnTo>
                    <a:pt x="44622" y="65188"/>
                  </a:lnTo>
                  <a:lnTo>
                    <a:pt x="44716" y="65093"/>
                  </a:lnTo>
                  <a:lnTo>
                    <a:pt x="45094" y="64810"/>
                  </a:lnTo>
                  <a:lnTo>
                    <a:pt x="45660" y="64527"/>
                  </a:lnTo>
                  <a:lnTo>
                    <a:pt x="43867" y="65376"/>
                  </a:lnTo>
                  <a:lnTo>
                    <a:pt x="43113" y="65754"/>
                  </a:lnTo>
                  <a:lnTo>
                    <a:pt x="42924" y="65754"/>
                  </a:lnTo>
                  <a:lnTo>
                    <a:pt x="43113" y="65659"/>
                  </a:lnTo>
                  <a:lnTo>
                    <a:pt x="41603" y="66037"/>
                  </a:lnTo>
                  <a:lnTo>
                    <a:pt x="39999" y="66320"/>
                  </a:lnTo>
                  <a:lnTo>
                    <a:pt x="38396" y="66508"/>
                  </a:lnTo>
                  <a:lnTo>
                    <a:pt x="36792" y="66697"/>
                  </a:lnTo>
                  <a:lnTo>
                    <a:pt x="33584" y="66980"/>
                  </a:lnTo>
                  <a:lnTo>
                    <a:pt x="32169" y="67169"/>
                  </a:lnTo>
                  <a:lnTo>
                    <a:pt x="30754" y="67357"/>
                  </a:lnTo>
                  <a:lnTo>
                    <a:pt x="30094" y="67357"/>
                  </a:lnTo>
                  <a:lnTo>
                    <a:pt x="29339" y="67263"/>
                  </a:lnTo>
                  <a:lnTo>
                    <a:pt x="27830" y="66886"/>
                  </a:lnTo>
                  <a:lnTo>
                    <a:pt x="26415" y="66508"/>
                  </a:lnTo>
                  <a:lnTo>
                    <a:pt x="25754" y="66414"/>
                  </a:lnTo>
                  <a:lnTo>
                    <a:pt x="25094" y="66414"/>
                  </a:lnTo>
                  <a:lnTo>
                    <a:pt x="25566" y="66980"/>
                  </a:lnTo>
                  <a:lnTo>
                    <a:pt x="25471" y="67074"/>
                  </a:lnTo>
                  <a:lnTo>
                    <a:pt x="25188" y="66980"/>
                  </a:lnTo>
                  <a:lnTo>
                    <a:pt x="24339" y="66791"/>
                  </a:lnTo>
                  <a:lnTo>
                    <a:pt x="23773" y="66508"/>
                  </a:lnTo>
                  <a:lnTo>
                    <a:pt x="24245" y="66414"/>
                  </a:lnTo>
                  <a:lnTo>
                    <a:pt x="24717" y="66603"/>
                  </a:lnTo>
                  <a:lnTo>
                    <a:pt x="24811" y="66414"/>
                  </a:lnTo>
                  <a:lnTo>
                    <a:pt x="24811" y="66320"/>
                  </a:lnTo>
                  <a:lnTo>
                    <a:pt x="24717" y="66225"/>
                  </a:lnTo>
                  <a:lnTo>
                    <a:pt x="24528" y="66131"/>
                  </a:lnTo>
                  <a:lnTo>
                    <a:pt x="24151" y="66225"/>
                  </a:lnTo>
                  <a:lnTo>
                    <a:pt x="23679" y="66320"/>
                  </a:lnTo>
                  <a:lnTo>
                    <a:pt x="23018" y="66414"/>
                  </a:lnTo>
                  <a:lnTo>
                    <a:pt x="23490" y="66225"/>
                  </a:lnTo>
                  <a:lnTo>
                    <a:pt x="22075" y="65942"/>
                  </a:lnTo>
                  <a:lnTo>
                    <a:pt x="20943" y="65659"/>
                  </a:lnTo>
                  <a:lnTo>
                    <a:pt x="20000" y="65282"/>
                  </a:lnTo>
                  <a:lnTo>
                    <a:pt x="19056" y="64810"/>
                  </a:lnTo>
                  <a:lnTo>
                    <a:pt x="19056" y="64810"/>
                  </a:lnTo>
                  <a:lnTo>
                    <a:pt x="19717" y="64999"/>
                  </a:lnTo>
                  <a:lnTo>
                    <a:pt x="19151" y="64716"/>
                  </a:lnTo>
                  <a:lnTo>
                    <a:pt x="18962" y="64810"/>
                  </a:lnTo>
                  <a:lnTo>
                    <a:pt x="19151" y="64905"/>
                  </a:lnTo>
                  <a:lnTo>
                    <a:pt x="18490" y="64905"/>
                  </a:lnTo>
                  <a:lnTo>
                    <a:pt x="17830" y="64716"/>
                  </a:lnTo>
                  <a:lnTo>
                    <a:pt x="17264" y="64527"/>
                  </a:lnTo>
                  <a:lnTo>
                    <a:pt x="16698" y="64150"/>
                  </a:lnTo>
                  <a:lnTo>
                    <a:pt x="16981" y="64056"/>
                  </a:lnTo>
                  <a:lnTo>
                    <a:pt x="17264" y="64150"/>
                  </a:lnTo>
                  <a:lnTo>
                    <a:pt x="17264" y="64150"/>
                  </a:lnTo>
                  <a:lnTo>
                    <a:pt x="15188" y="63207"/>
                  </a:lnTo>
                  <a:lnTo>
                    <a:pt x="14622" y="62829"/>
                  </a:lnTo>
                  <a:lnTo>
                    <a:pt x="14717" y="62924"/>
                  </a:lnTo>
                  <a:lnTo>
                    <a:pt x="13773" y="62546"/>
                  </a:lnTo>
                  <a:lnTo>
                    <a:pt x="12924" y="62075"/>
                  </a:lnTo>
                  <a:lnTo>
                    <a:pt x="12358" y="61697"/>
                  </a:lnTo>
                  <a:lnTo>
                    <a:pt x="12264" y="61508"/>
                  </a:lnTo>
                  <a:lnTo>
                    <a:pt x="12170" y="61320"/>
                  </a:lnTo>
                  <a:lnTo>
                    <a:pt x="11698" y="60942"/>
                  </a:lnTo>
                  <a:lnTo>
                    <a:pt x="11132" y="60471"/>
                  </a:lnTo>
                  <a:lnTo>
                    <a:pt x="9906" y="59244"/>
                  </a:lnTo>
                  <a:lnTo>
                    <a:pt x="9906" y="59244"/>
                  </a:lnTo>
                  <a:lnTo>
                    <a:pt x="10566" y="59527"/>
                  </a:lnTo>
                  <a:lnTo>
                    <a:pt x="9434" y="58584"/>
                  </a:lnTo>
                  <a:lnTo>
                    <a:pt x="8207" y="57546"/>
                  </a:lnTo>
                  <a:lnTo>
                    <a:pt x="7547" y="56886"/>
                  </a:lnTo>
                  <a:lnTo>
                    <a:pt x="6981" y="56131"/>
                  </a:lnTo>
                  <a:lnTo>
                    <a:pt x="6226" y="55094"/>
                  </a:lnTo>
                  <a:lnTo>
                    <a:pt x="6415" y="55377"/>
                  </a:lnTo>
                  <a:lnTo>
                    <a:pt x="6038" y="54905"/>
                  </a:lnTo>
                  <a:lnTo>
                    <a:pt x="5472" y="54244"/>
                  </a:lnTo>
                  <a:lnTo>
                    <a:pt x="5283" y="53961"/>
                  </a:lnTo>
                  <a:lnTo>
                    <a:pt x="5094" y="53867"/>
                  </a:lnTo>
                  <a:lnTo>
                    <a:pt x="5377" y="54622"/>
                  </a:lnTo>
                  <a:lnTo>
                    <a:pt x="5849" y="55282"/>
                  </a:lnTo>
                  <a:lnTo>
                    <a:pt x="6321" y="55943"/>
                  </a:lnTo>
                  <a:lnTo>
                    <a:pt x="6698" y="56603"/>
                  </a:lnTo>
                  <a:lnTo>
                    <a:pt x="6226" y="56226"/>
                  </a:lnTo>
                  <a:lnTo>
                    <a:pt x="5943" y="55848"/>
                  </a:lnTo>
                  <a:lnTo>
                    <a:pt x="6038" y="56037"/>
                  </a:lnTo>
                  <a:lnTo>
                    <a:pt x="5943" y="55943"/>
                  </a:lnTo>
                  <a:lnTo>
                    <a:pt x="5377" y="55188"/>
                  </a:lnTo>
                  <a:lnTo>
                    <a:pt x="5000" y="54716"/>
                  </a:lnTo>
                  <a:lnTo>
                    <a:pt x="4717" y="54150"/>
                  </a:lnTo>
                  <a:lnTo>
                    <a:pt x="4528" y="53678"/>
                  </a:lnTo>
                  <a:lnTo>
                    <a:pt x="4528" y="53584"/>
                  </a:lnTo>
                  <a:lnTo>
                    <a:pt x="4623" y="53395"/>
                  </a:lnTo>
                  <a:lnTo>
                    <a:pt x="5094" y="54244"/>
                  </a:lnTo>
                  <a:lnTo>
                    <a:pt x="4717" y="53301"/>
                  </a:lnTo>
                  <a:lnTo>
                    <a:pt x="4528" y="53018"/>
                  </a:lnTo>
                  <a:lnTo>
                    <a:pt x="4151" y="52263"/>
                  </a:lnTo>
                  <a:lnTo>
                    <a:pt x="4151" y="52169"/>
                  </a:lnTo>
                  <a:lnTo>
                    <a:pt x="3774" y="51509"/>
                  </a:lnTo>
                  <a:lnTo>
                    <a:pt x="3396" y="50660"/>
                  </a:lnTo>
                  <a:lnTo>
                    <a:pt x="3585" y="51603"/>
                  </a:lnTo>
                  <a:lnTo>
                    <a:pt x="3396" y="51226"/>
                  </a:lnTo>
                  <a:lnTo>
                    <a:pt x="3208" y="50848"/>
                  </a:lnTo>
                  <a:lnTo>
                    <a:pt x="3208" y="50471"/>
                  </a:lnTo>
                  <a:lnTo>
                    <a:pt x="3208" y="50094"/>
                  </a:lnTo>
                  <a:lnTo>
                    <a:pt x="3585" y="50754"/>
                  </a:lnTo>
                  <a:lnTo>
                    <a:pt x="3868" y="51509"/>
                  </a:lnTo>
                  <a:lnTo>
                    <a:pt x="3868" y="51509"/>
                  </a:lnTo>
                  <a:lnTo>
                    <a:pt x="3208" y="49528"/>
                  </a:lnTo>
                  <a:lnTo>
                    <a:pt x="3208" y="49528"/>
                  </a:lnTo>
                  <a:lnTo>
                    <a:pt x="3868" y="50754"/>
                  </a:lnTo>
                  <a:lnTo>
                    <a:pt x="3208" y="48962"/>
                  </a:lnTo>
                  <a:lnTo>
                    <a:pt x="3585" y="49339"/>
                  </a:lnTo>
                  <a:lnTo>
                    <a:pt x="3774" y="49433"/>
                  </a:lnTo>
                  <a:lnTo>
                    <a:pt x="3962" y="49528"/>
                  </a:lnTo>
                  <a:lnTo>
                    <a:pt x="4057" y="49905"/>
                  </a:lnTo>
                  <a:lnTo>
                    <a:pt x="3868" y="48962"/>
                  </a:lnTo>
                  <a:lnTo>
                    <a:pt x="3491" y="47924"/>
                  </a:lnTo>
                  <a:lnTo>
                    <a:pt x="2641" y="45565"/>
                  </a:lnTo>
                  <a:lnTo>
                    <a:pt x="2170" y="43867"/>
                  </a:lnTo>
                  <a:lnTo>
                    <a:pt x="1698" y="41886"/>
                  </a:lnTo>
                  <a:lnTo>
                    <a:pt x="1698" y="41886"/>
                  </a:lnTo>
                  <a:lnTo>
                    <a:pt x="1887" y="42075"/>
                  </a:lnTo>
                  <a:lnTo>
                    <a:pt x="1981" y="41981"/>
                  </a:lnTo>
                  <a:lnTo>
                    <a:pt x="2075" y="42075"/>
                  </a:lnTo>
                  <a:lnTo>
                    <a:pt x="2264" y="42169"/>
                  </a:lnTo>
                  <a:lnTo>
                    <a:pt x="2170" y="40283"/>
                  </a:lnTo>
                  <a:lnTo>
                    <a:pt x="2075" y="38301"/>
                  </a:lnTo>
                  <a:lnTo>
                    <a:pt x="2170" y="36415"/>
                  </a:lnTo>
                  <a:lnTo>
                    <a:pt x="2358" y="35566"/>
                  </a:lnTo>
                  <a:lnTo>
                    <a:pt x="2453" y="34811"/>
                  </a:lnTo>
                  <a:lnTo>
                    <a:pt x="2830" y="32830"/>
                  </a:lnTo>
                  <a:lnTo>
                    <a:pt x="2830" y="33207"/>
                  </a:lnTo>
                  <a:lnTo>
                    <a:pt x="2924" y="33490"/>
                  </a:lnTo>
                  <a:lnTo>
                    <a:pt x="2924" y="32453"/>
                  </a:lnTo>
                  <a:lnTo>
                    <a:pt x="3019" y="31415"/>
                  </a:lnTo>
                  <a:lnTo>
                    <a:pt x="3396" y="29245"/>
                  </a:lnTo>
                  <a:lnTo>
                    <a:pt x="3868" y="27075"/>
                  </a:lnTo>
                  <a:lnTo>
                    <a:pt x="4623" y="25000"/>
                  </a:lnTo>
                  <a:lnTo>
                    <a:pt x="5566" y="22830"/>
                  </a:lnTo>
                  <a:lnTo>
                    <a:pt x="6604" y="20849"/>
                  </a:lnTo>
                  <a:lnTo>
                    <a:pt x="7830" y="18868"/>
                  </a:lnTo>
                  <a:lnTo>
                    <a:pt x="9151" y="16887"/>
                  </a:lnTo>
                  <a:lnTo>
                    <a:pt x="10566" y="15094"/>
                  </a:lnTo>
                  <a:lnTo>
                    <a:pt x="12075" y="13302"/>
                  </a:lnTo>
                  <a:lnTo>
                    <a:pt x="13773" y="11698"/>
                  </a:lnTo>
                  <a:lnTo>
                    <a:pt x="15377" y="10095"/>
                  </a:lnTo>
                  <a:lnTo>
                    <a:pt x="17170" y="8679"/>
                  </a:lnTo>
                  <a:lnTo>
                    <a:pt x="18962" y="7453"/>
                  </a:lnTo>
                  <a:lnTo>
                    <a:pt x="20754" y="6321"/>
                  </a:lnTo>
                  <a:lnTo>
                    <a:pt x="22547" y="5378"/>
                  </a:lnTo>
                  <a:lnTo>
                    <a:pt x="21603" y="6227"/>
                  </a:lnTo>
                  <a:lnTo>
                    <a:pt x="22641" y="5472"/>
                  </a:lnTo>
                  <a:lnTo>
                    <a:pt x="23302" y="5095"/>
                  </a:lnTo>
                  <a:lnTo>
                    <a:pt x="25377" y="4151"/>
                  </a:lnTo>
                  <a:lnTo>
                    <a:pt x="24811" y="4151"/>
                  </a:lnTo>
                  <a:lnTo>
                    <a:pt x="25660" y="3774"/>
                  </a:lnTo>
                  <a:lnTo>
                    <a:pt x="26886" y="3208"/>
                  </a:lnTo>
                  <a:lnTo>
                    <a:pt x="26603" y="3585"/>
                  </a:lnTo>
                  <a:lnTo>
                    <a:pt x="26886" y="3585"/>
                  </a:lnTo>
                  <a:lnTo>
                    <a:pt x="26886" y="3680"/>
                  </a:lnTo>
                  <a:lnTo>
                    <a:pt x="26792" y="3774"/>
                  </a:lnTo>
                  <a:lnTo>
                    <a:pt x="28301" y="3302"/>
                  </a:lnTo>
                  <a:lnTo>
                    <a:pt x="29622" y="2736"/>
                  </a:lnTo>
                  <a:lnTo>
                    <a:pt x="31037" y="2264"/>
                  </a:lnTo>
                  <a:lnTo>
                    <a:pt x="31792" y="2076"/>
                  </a:lnTo>
                  <a:lnTo>
                    <a:pt x="32641" y="1981"/>
                  </a:lnTo>
                  <a:lnTo>
                    <a:pt x="32547" y="2076"/>
                  </a:lnTo>
                  <a:lnTo>
                    <a:pt x="32924" y="1981"/>
                  </a:lnTo>
                  <a:lnTo>
                    <a:pt x="34245" y="1793"/>
                  </a:lnTo>
                  <a:lnTo>
                    <a:pt x="35848" y="1415"/>
                  </a:lnTo>
                  <a:lnTo>
                    <a:pt x="36981" y="1132"/>
                  </a:lnTo>
                  <a:lnTo>
                    <a:pt x="36981" y="1415"/>
                  </a:lnTo>
                  <a:lnTo>
                    <a:pt x="40943" y="1227"/>
                  </a:lnTo>
                  <a:lnTo>
                    <a:pt x="41509" y="1038"/>
                  </a:lnTo>
                  <a:lnTo>
                    <a:pt x="41697" y="1132"/>
                  </a:lnTo>
                  <a:lnTo>
                    <a:pt x="41509" y="1227"/>
                  </a:lnTo>
                  <a:lnTo>
                    <a:pt x="41320" y="1321"/>
                  </a:lnTo>
                  <a:lnTo>
                    <a:pt x="42263" y="1321"/>
                  </a:lnTo>
                  <a:lnTo>
                    <a:pt x="43113" y="1227"/>
                  </a:lnTo>
                  <a:lnTo>
                    <a:pt x="43396" y="1415"/>
                  </a:lnTo>
                  <a:lnTo>
                    <a:pt x="44056" y="1604"/>
                  </a:lnTo>
                  <a:lnTo>
                    <a:pt x="45943" y="2076"/>
                  </a:lnTo>
                  <a:lnTo>
                    <a:pt x="48018" y="2359"/>
                  </a:lnTo>
                  <a:lnTo>
                    <a:pt x="49622" y="2736"/>
                  </a:lnTo>
                  <a:lnTo>
                    <a:pt x="47641" y="1981"/>
                  </a:lnTo>
                  <a:lnTo>
                    <a:pt x="45282" y="1321"/>
                  </a:lnTo>
                  <a:lnTo>
                    <a:pt x="42735" y="755"/>
                  </a:lnTo>
                  <a:lnTo>
                    <a:pt x="40188" y="283"/>
                  </a:lnTo>
                  <a:lnTo>
                    <a:pt x="37735" y="95"/>
                  </a:lnTo>
                  <a:lnTo>
                    <a:pt x="35471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" name="Shape 48"/>
            <p:cNvSpPr txBox="1">
              <a:spLocks/>
            </p:cNvSpPr>
            <p:nvPr/>
          </p:nvSpPr>
          <p:spPr>
            <a:xfrm>
              <a:off x="-152400" y="666750"/>
              <a:ext cx="9156000" cy="857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100000"/>
                <a:buFont typeface="Walter Turncoat"/>
                <a:buNone/>
                <a:defRPr sz="2600" b="0" i="0" u="none" strike="noStrike" cap="none" baseline="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  <a:rtl val="0"/>
                </a:defRPr>
              </a:lvl1pPr>
              <a:lvl2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2pPr>
              <a:lvl3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3pPr>
              <a:lvl4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4pPr>
              <a:lvl5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5pPr>
              <a:lvl6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6pPr>
              <a:lvl7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7pPr>
              <a:lvl8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8pPr>
              <a:lvl9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9pPr>
            </a:lstStyle>
            <a:p>
              <a:r>
                <a:rPr lang="en" sz="7200" dirty="0">
                  <a:solidFill>
                    <a:schemeClr val="tx1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105569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88"/>
          <p:cNvSpPr>
            <a:spLocks noChangeAspect="1"/>
          </p:cNvSpPr>
          <p:nvPr/>
        </p:nvSpPr>
        <p:spPr>
          <a:xfrm>
            <a:off x="4116530" y="328771"/>
            <a:ext cx="910940" cy="871379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8" algn="ctr"/>
            <a:endParaRPr sz="1200" dirty="0">
              <a:solidFill>
                <a:schemeClr val="tx1"/>
              </a:solidFill>
              <a:latin typeface="Walter Turncoat" panose="020B0604020202020204" charset="0"/>
              <a:ea typeface="Walter Turncoat" panose="020B060402020202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12153" y="209550"/>
            <a:ext cx="5196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“</a:t>
            </a:r>
            <a:endParaRPr lang="en-US" sz="9600" dirty="0"/>
          </a:p>
        </p:txBody>
      </p:sp>
      <p:sp>
        <p:nvSpPr>
          <p:cNvPr id="6" name="Shape 74"/>
          <p:cNvSpPr txBox="1">
            <a:spLocks/>
          </p:cNvSpPr>
          <p:nvPr/>
        </p:nvSpPr>
        <p:spPr>
          <a:xfrm>
            <a:off x="0" y="1504950"/>
            <a:ext cx="9144000" cy="106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Software entities should be open for extension, but closed for modification. </a:t>
            </a:r>
            <a:r>
              <a:rPr lang="en-US" sz="2800" dirty="0" smtClean="0">
                <a:solidFill>
                  <a:schemeClr val="tx1"/>
                </a:solidFill>
              </a:rPr>
              <a:t>“</a:t>
            </a:r>
          </a:p>
        </p:txBody>
      </p:sp>
      <p:sp>
        <p:nvSpPr>
          <p:cNvPr id="5" name="Shape 74"/>
          <p:cNvSpPr txBox="1">
            <a:spLocks/>
          </p:cNvSpPr>
          <p:nvPr/>
        </p:nvSpPr>
        <p:spPr>
          <a:xfrm>
            <a:off x="0" y="2571750"/>
            <a:ext cx="9144000" cy="106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OR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Once a class is done, it is DONE!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84128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685800" y="1991812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>
                <a:solidFill>
                  <a:schemeClr val="tx1"/>
                </a:solidFill>
              </a:rPr>
              <a:t>Hello!</a:t>
            </a:r>
            <a:endParaRPr lang="e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1064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3463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72659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927"/>
            <a:ext cx="3429479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23070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3"/>
            <a:ext cx="4972744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21693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67"/>
            <a:ext cx="5992061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81316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422"/>
            <a:ext cx="6239746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5360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46"/>
            <a:ext cx="6963747" cy="46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46667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49"/>
            <a:ext cx="6439799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21529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-6000" y="2143050"/>
            <a:ext cx="91560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 smtClean="0">
                <a:solidFill>
                  <a:schemeClr val="tx1"/>
                </a:solidFill>
              </a:rPr>
              <a:t>Benefits</a:t>
            </a:r>
            <a:endParaRPr lang="en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39778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-12000" y="2800350"/>
            <a:ext cx="91560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 smtClean="0">
                <a:solidFill>
                  <a:schemeClr val="tx1"/>
                </a:solidFill>
              </a:rPr>
              <a:t>Liskovs Substitution Principle</a:t>
            </a:r>
            <a:endParaRPr lang="en" sz="4800" dirty="0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35200" y="654416"/>
            <a:ext cx="7473600" cy="1565028"/>
            <a:chOff x="-152400" y="285750"/>
            <a:chExt cx="9156000" cy="1917335"/>
          </a:xfrm>
        </p:grpSpPr>
        <p:sp>
          <p:nvSpPr>
            <p:cNvPr id="49" name="Shape 49"/>
            <p:cNvSpPr/>
            <p:nvPr/>
          </p:nvSpPr>
          <p:spPr>
            <a:xfrm>
              <a:off x="3486575" y="285750"/>
              <a:ext cx="1878050" cy="1917335"/>
            </a:xfrm>
            <a:custGeom>
              <a:avLst/>
              <a:gdLst/>
              <a:ahLst/>
              <a:cxnLst/>
              <a:rect l="0" t="0" r="0" b="0"/>
              <a:pathLst>
                <a:path w="67641" h="69056" extrusionOk="0">
                  <a:moveTo>
                    <a:pt x="49622" y="2736"/>
                  </a:moveTo>
                  <a:lnTo>
                    <a:pt x="49622" y="2736"/>
                  </a:lnTo>
                  <a:lnTo>
                    <a:pt x="49622" y="2736"/>
                  </a:lnTo>
                  <a:close/>
                  <a:moveTo>
                    <a:pt x="59622" y="55565"/>
                  </a:moveTo>
                  <a:lnTo>
                    <a:pt x="59622" y="55565"/>
                  </a:lnTo>
                  <a:lnTo>
                    <a:pt x="59622" y="55565"/>
                  </a:lnTo>
                  <a:close/>
                  <a:moveTo>
                    <a:pt x="35471" y="0"/>
                  </a:moveTo>
                  <a:lnTo>
                    <a:pt x="34433" y="95"/>
                  </a:lnTo>
                  <a:lnTo>
                    <a:pt x="33584" y="189"/>
                  </a:lnTo>
                  <a:lnTo>
                    <a:pt x="32735" y="378"/>
                  </a:lnTo>
                  <a:lnTo>
                    <a:pt x="32169" y="566"/>
                  </a:lnTo>
                  <a:lnTo>
                    <a:pt x="31509" y="472"/>
                  </a:lnTo>
                  <a:lnTo>
                    <a:pt x="30754" y="472"/>
                  </a:lnTo>
                  <a:lnTo>
                    <a:pt x="29339" y="566"/>
                  </a:lnTo>
                  <a:lnTo>
                    <a:pt x="27830" y="849"/>
                  </a:lnTo>
                  <a:lnTo>
                    <a:pt x="26320" y="1321"/>
                  </a:lnTo>
                  <a:lnTo>
                    <a:pt x="24811" y="1981"/>
                  </a:lnTo>
                  <a:lnTo>
                    <a:pt x="23207" y="2736"/>
                  </a:lnTo>
                  <a:lnTo>
                    <a:pt x="21698" y="3585"/>
                  </a:lnTo>
                  <a:lnTo>
                    <a:pt x="20188" y="4623"/>
                  </a:lnTo>
                  <a:lnTo>
                    <a:pt x="18679" y="5661"/>
                  </a:lnTo>
                  <a:lnTo>
                    <a:pt x="17170" y="6793"/>
                  </a:lnTo>
                  <a:lnTo>
                    <a:pt x="15754" y="8019"/>
                  </a:lnTo>
                  <a:lnTo>
                    <a:pt x="14434" y="9151"/>
                  </a:lnTo>
                  <a:lnTo>
                    <a:pt x="11981" y="11510"/>
                  </a:lnTo>
                  <a:lnTo>
                    <a:pt x="10000" y="13774"/>
                  </a:lnTo>
                  <a:lnTo>
                    <a:pt x="7736" y="16981"/>
                  </a:lnTo>
                  <a:lnTo>
                    <a:pt x="8019" y="16321"/>
                  </a:lnTo>
                  <a:lnTo>
                    <a:pt x="8302" y="15660"/>
                  </a:lnTo>
                  <a:lnTo>
                    <a:pt x="7736" y="16604"/>
                  </a:lnTo>
                  <a:lnTo>
                    <a:pt x="7075" y="17642"/>
                  </a:lnTo>
                  <a:lnTo>
                    <a:pt x="7170" y="17830"/>
                  </a:lnTo>
                  <a:lnTo>
                    <a:pt x="6509" y="18868"/>
                  </a:lnTo>
                  <a:lnTo>
                    <a:pt x="7075" y="17359"/>
                  </a:lnTo>
                  <a:lnTo>
                    <a:pt x="6132" y="19057"/>
                  </a:lnTo>
                  <a:lnTo>
                    <a:pt x="5189" y="20849"/>
                  </a:lnTo>
                  <a:lnTo>
                    <a:pt x="4434" y="22736"/>
                  </a:lnTo>
                  <a:lnTo>
                    <a:pt x="3679" y="24622"/>
                  </a:lnTo>
                  <a:lnTo>
                    <a:pt x="2453" y="28490"/>
                  </a:lnTo>
                  <a:lnTo>
                    <a:pt x="1321" y="32169"/>
                  </a:lnTo>
                  <a:lnTo>
                    <a:pt x="1509" y="32264"/>
                  </a:lnTo>
                  <a:lnTo>
                    <a:pt x="1604" y="32453"/>
                  </a:lnTo>
                  <a:lnTo>
                    <a:pt x="1604" y="32641"/>
                  </a:lnTo>
                  <a:lnTo>
                    <a:pt x="1509" y="32924"/>
                  </a:lnTo>
                  <a:lnTo>
                    <a:pt x="1226" y="33396"/>
                  </a:lnTo>
                  <a:lnTo>
                    <a:pt x="1038" y="33585"/>
                  </a:lnTo>
                  <a:lnTo>
                    <a:pt x="1038" y="33773"/>
                  </a:lnTo>
                  <a:lnTo>
                    <a:pt x="1038" y="35000"/>
                  </a:lnTo>
                  <a:lnTo>
                    <a:pt x="849" y="36132"/>
                  </a:lnTo>
                  <a:lnTo>
                    <a:pt x="660" y="37358"/>
                  </a:lnTo>
                  <a:lnTo>
                    <a:pt x="472" y="38867"/>
                  </a:lnTo>
                  <a:lnTo>
                    <a:pt x="283" y="38301"/>
                  </a:lnTo>
                  <a:lnTo>
                    <a:pt x="94" y="39811"/>
                  </a:lnTo>
                  <a:lnTo>
                    <a:pt x="0" y="41509"/>
                  </a:lnTo>
                  <a:lnTo>
                    <a:pt x="94" y="43301"/>
                  </a:lnTo>
                  <a:lnTo>
                    <a:pt x="283" y="44056"/>
                  </a:lnTo>
                  <a:lnTo>
                    <a:pt x="472" y="44622"/>
                  </a:lnTo>
                  <a:lnTo>
                    <a:pt x="566" y="45660"/>
                  </a:lnTo>
                  <a:lnTo>
                    <a:pt x="755" y="46792"/>
                  </a:lnTo>
                  <a:lnTo>
                    <a:pt x="1226" y="48962"/>
                  </a:lnTo>
                  <a:lnTo>
                    <a:pt x="1981" y="51037"/>
                  </a:lnTo>
                  <a:lnTo>
                    <a:pt x="2924" y="53112"/>
                  </a:lnTo>
                  <a:lnTo>
                    <a:pt x="4057" y="55094"/>
                  </a:lnTo>
                  <a:lnTo>
                    <a:pt x="5283" y="56980"/>
                  </a:lnTo>
                  <a:lnTo>
                    <a:pt x="6698" y="58678"/>
                  </a:lnTo>
                  <a:lnTo>
                    <a:pt x="8113" y="60282"/>
                  </a:lnTo>
                  <a:lnTo>
                    <a:pt x="9056" y="61131"/>
                  </a:lnTo>
                  <a:lnTo>
                    <a:pt x="10000" y="61980"/>
                  </a:lnTo>
                  <a:lnTo>
                    <a:pt x="11038" y="62829"/>
                  </a:lnTo>
                  <a:lnTo>
                    <a:pt x="12075" y="63584"/>
                  </a:lnTo>
                  <a:lnTo>
                    <a:pt x="14339" y="64905"/>
                  </a:lnTo>
                  <a:lnTo>
                    <a:pt x="16604" y="66131"/>
                  </a:lnTo>
                  <a:lnTo>
                    <a:pt x="19056" y="67169"/>
                  </a:lnTo>
                  <a:lnTo>
                    <a:pt x="21509" y="67923"/>
                  </a:lnTo>
                  <a:lnTo>
                    <a:pt x="24056" y="68584"/>
                  </a:lnTo>
                  <a:lnTo>
                    <a:pt x="26603" y="69055"/>
                  </a:lnTo>
                  <a:lnTo>
                    <a:pt x="27830" y="69055"/>
                  </a:lnTo>
                  <a:lnTo>
                    <a:pt x="30188" y="68867"/>
                  </a:lnTo>
                  <a:lnTo>
                    <a:pt x="33113" y="68678"/>
                  </a:lnTo>
                  <a:lnTo>
                    <a:pt x="36509" y="68301"/>
                  </a:lnTo>
                  <a:lnTo>
                    <a:pt x="39811" y="67923"/>
                  </a:lnTo>
                  <a:lnTo>
                    <a:pt x="42735" y="67452"/>
                  </a:lnTo>
                  <a:lnTo>
                    <a:pt x="44905" y="66980"/>
                  </a:lnTo>
                  <a:lnTo>
                    <a:pt x="45565" y="66791"/>
                  </a:lnTo>
                  <a:lnTo>
                    <a:pt x="45943" y="66508"/>
                  </a:lnTo>
                  <a:lnTo>
                    <a:pt x="47358" y="65942"/>
                  </a:lnTo>
                  <a:lnTo>
                    <a:pt x="48018" y="65565"/>
                  </a:lnTo>
                  <a:lnTo>
                    <a:pt x="48678" y="65188"/>
                  </a:lnTo>
                  <a:lnTo>
                    <a:pt x="47924" y="65471"/>
                  </a:lnTo>
                  <a:lnTo>
                    <a:pt x="51509" y="62924"/>
                  </a:lnTo>
                  <a:lnTo>
                    <a:pt x="53301" y="61508"/>
                  </a:lnTo>
                  <a:lnTo>
                    <a:pt x="55093" y="59905"/>
                  </a:lnTo>
                  <a:lnTo>
                    <a:pt x="55093" y="59905"/>
                  </a:lnTo>
                  <a:lnTo>
                    <a:pt x="54810" y="60376"/>
                  </a:lnTo>
                  <a:lnTo>
                    <a:pt x="54339" y="60754"/>
                  </a:lnTo>
                  <a:lnTo>
                    <a:pt x="55376" y="59999"/>
                  </a:lnTo>
                  <a:lnTo>
                    <a:pt x="56320" y="59056"/>
                  </a:lnTo>
                  <a:lnTo>
                    <a:pt x="57075" y="58395"/>
                  </a:lnTo>
                  <a:lnTo>
                    <a:pt x="57169" y="58207"/>
                  </a:lnTo>
                  <a:lnTo>
                    <a:pt x="57075" y="58207"/>
                  </a:lnTo>
                  <a:lnTo>
                    <a:pt x="57924" y="57546"/>
                  </a:lnTo>
                  <a:lnTo>
                    <a:pt x="58678" y="56697"/>
                  </a:lnTo>
                  <a:lnTo>
                    <a:pt x="59339" y="55754"/>
                  </a:lnTo>
                  <a:lnTo>
                    <a:pt x="59905" y="54905"/>
                  </a:lnTo>
                  <a:lnTo>
                    <a:pt x="59716" y="54999"/>
                  </a:lnTo>
                  <a:lnTo>
                    <a:pt x="59622" y="54999"/>
                  </a:lnTo>
                  <a:lnTo>
                    <a:pt x="59810" y="54622"/>
                  </a:lnTo>
                  <a:lnTo>
                    <a:pt x="59150" y="55565"/>
                  </a:lnTo>
                  <a:lnTo>
                    <a:pt x="59527" y="55094"/>
                  </a:lnTo>
                  <a:lnTo>
                    <a:pt x="59433" y="55377"/>
                  </a:lnTo>
                  <a:lnTo>
                    <a:pt x="58867" y="56037"/>
                  </a:lnTo>
                  <a:lnTo>
                    <a:pt x="59056" y="55660"/>
                  </a:lnTo>
                  <a:lnTo>
                    <a:pt x="59056" y="55660"/>
                  </a:lnTo>
                  <a:lnTo>
                    <a:pt x="58678" y="56037"/>
                  </a:lnTo>
                  <a:lnTo>
                    <a:pt x="59810" y="54339"/>
                  </a:lnTo>
                  <a:lnTo>
                    <a:pt x="60282" y="53490"/>
                  </a:lnTo>
                  <a:lnTo>
                    <a:pt x="60282" y="53301"/>
                  </a:lnTo>
                  <a:lnTo>
                    <a:pt x="60188" y="53395"/>
                  </a:lnTo>
                  <a:lnTo>
                    <a:pt x="60188" y="53395"/>
                  </a:lnTo>
                  <a:lnTo>
                    <a:pt x="60565" y="52924"/>
                  </a:lnTo>
                  <a:lnTo>
                    <a:pt x="61037" y="52452"/>
                  </a:lnTo>
                  <a:lnTo>
                    <a:pt x="61886" y="51509"/>
                  </a:lnTo>
                  <a:lnTo>
                    <a:pt x="61508" y="52452"/>
                  </a:lnTo>
                  <a:lnTo>
                    <a:pt x="60848" y="53584"/>
                  </a:lnTo>
                  <a:lnTo>
                    <a:pt x="59622" y="55565"/>
                  </a:lnTo>
                  <a:lnTo>
                    <a:pt x="60376" y="54528"/>
                  </a:lnTo>
                  <a:lnTo>
                    <a:pt x="60942" y="53678"/>
                  </a:lnTo>
                  <a:lnTo>
                    <a:pt x="61980" y="51792"/>
                  </a:lnTo>
                  <a:lnTo>
                    <a:pt x="61886" y="51886"/>
                  </a:lnTo>
                  <a:lnTo>
                    <a:pt x="61886" y="51697"/>
                  </a:lnTo>
                  <a:lnTo>
                    <a:pt x="62169" y="51037"/>
                  </a:lnTo>
                  <a:lnTo>
                    <a:pt x="62735" y="49999"/>
                  </a:lnTo>
                  <a:lnTo>
                    <a:pt x="61508" y="51603"/>
                  </a:lnTo>
                  <a:lnTo>
                    <a:pt x="61603" y="51037"/>
                  </a:lnTo>
                  <a:lnTo>
                    <a:pt x="61697" y="50377"/>
                  </a:lnTo>
                  <a:lnTo>
                    <a:pt x="62169" y="48962"/>
                  </a:lnTo>
                  <a:lnTo>
                    <a:pt x="62829" y="47358"/>
                  </a:lnTo>
                  <a:lnTo>
                    <a:pt x="63678" y="45565"/>
                  </a:lnTo>
                  <a:lnTo>
                    <a:pt x="65376" y="42169"/>
                  </a:lnTo>
                  <a:lnTo>
                    <a:pt x="66131" y="40660"/>
                  </a:lnTo>
                  <a:lnTo>
                    <a:pt x="66697" y="39339"/>
                  </a:lnTo>
                  <a:lnTo>
                    <a:pt x="66603" y="39528"/>
                  </a:lnTo>
                  <a:lnTo>
                    <a:pt x="66697" y="39056"/>
                  </a:lnTo>
                  <a:lnTo>
                    <a:pt x="66791" y="38962"/>
                  </a:lnTo>
                  <a:lnTo>
                    <a:pt x="66791" y="39056"/>
                  </a:lnTo>
                  <a:lnTo>
                    <a:pt x="66886" y="38584"/>
                  </a:lnTo>
                  <a:lnTo>
                    <a:pt x="66791" y="38867"/>
                  </a:lnTo>
                  <a:lnTo>
                    <a:pt x="66980" y="38207"/>
                  </a:lnTo>
                  <a:lnTo>
                    <a:pt x="67169" y="37264"/>
                  </a:lnTo>
                  <a:lnTo>
                    <a:pt x="67263" y="36415"/>
                  </a:lnTo>
                  <a:lnTo>
                    <a:pt x="67357" y="36509"/>
                  </a:lnTo>
                  <a:lnTo>
                    <a:pt x="67452" y="36509"/>
                  </a:lnTo>
                  <a:lnTo>
                    <a:pt x="67546" y="35943"/>
                  </a:lnTo>
                  <a:lnTo>
                    <a:pt x="67546" y="34811"/>
                  </a:lnTo>
                  <a:lnTo>
                    <a:pt x="67640" y="31037"/>
                  </a:lnTo>
                  <a:lnTo>
                    <a:pt x="67640" y="28490"/>
                  </a:lnTo>
                  <a:lnTo>
                    <a:pt x="67546" y="27736"/>
                  </a:lnTo>
                  <a:lnTo>
                    <a:pt x="67546" y="27547"/>
                  </a:lnTo>
                  <a:lnTo>
                    <a:pt x="67452" y="27547"/>
                  </a:lnTo>
                  <a:lnTo>
                    <a:pt x="67074" y="26792"/>
                  </a:lnTo>
                  <a:lnTo>
                    <a:pt x="66791" y="25660"/>
                  </a:lnTo>
                  <a:lnTo>
                    <a:pt x="66508" y="24528"/>
                  </a:lnTo>
                  <a:lnTo>
                    <a:pt x="66414" y="23585"/>
                  </a:lnTo>
                  <a:lnTo>
                    <a:pt x="66320" y="23679"/>
                  </a:lnTo>
                  <a:lnTo>
                    <a:pt x="66320" y="23490"/>
                  </a:lnTo>
                  <a:lnTo>
                    <a:pt x="65942" y="22924"/>
                  </a:lnTo>
                  <a:lnTo>
                    <a:pt x="65565" y="22358"/>
                  </a:lnTo>
                  <a:lnTo>
                    <a:pt x="64527" y="21132"/>
                  </a:lnTo>
                  <a:lnTo>
                    <a:pt x="63584" y="19906"/>
                  </a:lnTo>
                  <a:lnTo>
                    <a:pt x="63207" y="19340"/>
                  </a:lnTo>
                  <a:lnTo>
                    <a:pt x="63018" y="18774"/>
                  </a:lnTo>
                  <a:lnTo>
                    <a:pt x="63112" y="18962"/>
                  </a:lnTo>
                  <a:lnTo>
                    <a:pt x="63301" y="19057"/>
                  </a:lnTo>
                  <a:lnTo>
                    <a:pt x="63301" y="19057"/>
                  </a:lnTo>
                  <a:lnTo>
                    <a:pt x="63207" y="18868"/>
                  </a:lnTo>
                  <a:lnTo>
                    <a:pt x="62923" y="18491"/>
                  </a:lnTo>
                  <a:lnTo>
                    <a:pt x="61980" y="17453"/>
                  </a:lnTo>
                  <a:lnTo>
                    <a:pt x="61037" y="16509"/>
                  </a:lnTo>
                  <a:lnTo>
                    <a:pt x="61037" y="16698"/>
                  </a:lnTo>
                  <a:lnTo>
                    <a:pt x="61037" y="16887"/>
                  </a:lnTo>
                  <a:lnTo>
                    <a:pt x="60093" y="15943"/>
                  </a:lnTo>
                  <a:lnTo>
                    <a:pt x="60376" y="16321"/>
                  </a:lnTo>
                  <a:lnTo>
                    <a:pt x="59527" y="15377"/>
                  </a:lnTo>
                  <a:lnTo>
                    <a:pt x="59056" y="14906"/>
                  </a:lnTo>
                  <a:lnTo>
                    <a:pt x="59244" y="14906"/>
                  </a:lnTo>
                  <a:lnTo>
                    <a:pt x="59905" y="15472"/>
                  </a:lnTo>
                  <a:lnTo>
                    <a:pt x="59905" y="15472"/>
                  </a:lnTo>
                  <a:lnTo>
                    <a:pt x="57641" y="13396"/>
                  </a:lnTo>
                  <a:lnTo>
                    <a:pt x="58112" y="13868"/>
                  </a:lnTo>
                  <a:lnTo>
                    <a:pt x="56886" y="13019"/>
                  </a:lnTo>
                  <a:lnTo>
                    <a:pt x="55754" y="12453"/>
                  </a:lnTo>
                  <a:lnTo>
                    <a:pt x="56603" y="13113"/>
                  </a:lnTo>
                  <a:lnTo>
                    <a:pt x="57452" y="13774"/>
                  </a:lnTo>
                  <a:lnTo>
                    <a:pt x="58961" y="15283"/>
                  </a:lnTo>
                  <a:lnTo>
                    <a:pt x="60376" y="16604"/>
                  </a:lnTo>
                  <a:lnTo>
                    <a:pt x="61225" y="17264"/>
                  </a:lnTo>
                  <a:lnTo>
                    <a:pt x="62074" y="17925"/>
                  </a:lnTo>
                  <a:lnTo>
                    <a:pt x="62074" y="17925"/>
                  </a:lnTo>
                  <a:lnTo>
                    <a:pt x="61414" y="17547"/>
                  </a:lnTo>
                  <a:lnTo>
                    <a:pt x="60659" y="16981"/>
                  </a:lnTo>
                  <a:lnTo>
                    <a:pt x="60754" y="17264"/>
                  </a:lnTo>
                  <a:lnTo>
                    <a:pt x="60942" y="17642"/>
                  </a:lnTo>
                  <a:lnTo>
                    <a:pt x="61980" y="19151"/>
                  </a:lnTo>
                  <a:lnTo>
                    <a:pt x="63301" y="20943"/>
                  </a:lnTo>
                  <a:lnTo>
                    <a:pt x="63207" y="20943"/>
                  </a:lnTo>
                  <a:lnTo>
                    <a:pt x="63395" y="21038"/>
                  </a:lnTo>
                  <a:lnTo>
                    <a:pt x="63490" y="21321"/>
                  </a:lnTo>
                  <a:lnTo>
                    <a:pt x="63678" y="21604"/>
                  </a:lnTo>
                  <a:lnTo>
                    <a:pt x="63773" y="21698"/>
                  </a:lnTo>
                  <a:lnTo>
                    <a:pt x="63584" y="21321"/>
                  </a:lnTo>
                  <a:lnTo>
                    <a:pt x="63584" y="21321"/>
                  </a:lnTo>
                  <a:lnTo>
                    <a:pt x="64244" y="22170"/>
                  </a:lnTo>
                  <a:lnTo>
                    <a:pt x="64716" y="22641"/>
                  </a:lnTo>
                  <a:lnTo>
                    <a:pt x="64905" y="22830"/>
                  </a:lnTo>
                  <a:lnTo>
                    <a:pt x="64999" y="22830"/>
                  </a:lnTo>
                  <a:lnTo>
                    <a:pt x="64999" y="22641"/>
                  </a:lnTo>
                  <a:lnTo>
                    <a:pt x="64905" y="22358"/>
                  </a:lnTo>
                  <a:lnTo>
                    <a:pt x="65282" y="23207"/>
                  </a:lnTo>
                  <a:lnTo>
                    <a:pt x="65565" y="24056"/>
                  </a:lnTo>
                  <a:lnTo>
                    <a:pt x="66225" y="25943"/>
                  </a:lnTo>
                  <a:lnTo>
                    <a:pt x="66697" y="27830"/>
                  </a:lnTo>
                  <a:lnTo>
                    <a:pt x="66886" y="28490"/>
                  </a:lnTo>
                  <a:lnTo>
                    <a:pt x="66980" y="28868"/>
                  </a:lnTo>
                  <a:lnTo>
                    <a:pt x="66886" y="28962"/>
                  </a:lnTo>
                  <a:lnTo>
                    <a:pt x="66697" y="28679"/>
                  </a:lnTo>
                  <a:lnTo>
                    <a:pt x="66697" y="29245"/>
                  </a:lnTo>
                  <a:lnTo>
                    <a:pt x="66791" y="29905"/>
                  </a:lnTo>
                  <a:lnTo>
                    <a:pt x="66886" y="29905"/>
                  </a:lnTo>
                  <a:lnTo>
                    <a:pt x="66886" y="30094"/>
                  </a:lnTo>
                  <a:lnTo>
                    <a:pt x="66886" y="30566"/>
                  </a:lnTo>
                  <a:lnTo>
                    <a:pt x="66697" y="30377"/>
                  </a:lnTo>
                  <a:lnTo>
                    <a:pt x="66603" y="30188"/>
                  </a:lnTo>
                  <a:lnTo>
                    <a:pt x="66603" y="30094"/>
                  </a:lnTo>
                  <a:lnTo>
                    <a:pt x="66697" y="29905"/>
                  </a:lnTo>
                  <a:lnTo>
                    <a:pt x="66508" y="28679"/>
                  </a:lnTo>
                  <a:lnTo>
                    <a:pt x="66225" y="27358"/>
                  </a:lnTo>
                  <a:lnTo>
                    <a:pt x="66603" y="30283"/>
                  </a:lnTo>
                  <a:lnTo>
                    <a:pt x="66697" y="31792"/>
                  </a:lnTo>
                  <a:lnTo>
                    <a:pt x="66697" y="33302"/>
                  </a:lnTo>
                  <a:lnTo>
                    <a:pt x="66603" y="34717"/>
                  </a:lnTo>
                  <a:lnTo>
                    <a:pt x="66414" y="36226"/>
                  </a:lnTo>
                  <a:lnTo>
                    <a:pt x="66131" y="37547"/>
                  </a:lnTo>
                  <a:lnTo>
                    <a:pt x="65659" y="38962"/>
                  </a:lnTo>
                  <a:lnTo>
                    <a:pt x="65848" y="38584"/>
                  </a:lnTo>
                  <a:lnTo>
                    <a:pt x="65942" y="38584"/>
                  </a:lnTo>
                  <a:lnTo>
                    <a:pt x="65848" y="39245"/>
                  </a:lnTo>
                  <a:lnTo>
                    <a:pt x="65565" y="40188"/>
                  </a:lnTo>
                  <a:lnTo>
                    <a:pt x="65471" y="40471"/>
                  </a:lnTo>
                  <a:lnTo>
                    <a:pt x="65282" y="40660"/>
                  </a:lnTo>
                  <a:lnTo>
                    <a:pt x="65282" y="40566"/>
                  </a:lnTo>
                  <a:lnTo>
                    <a:pt x="65093" y="41132"/>
                  </a:lnTo>
                  <a:lnTo>
                    <a:pt x="64433" y="43018"/>
                  </a:lnTo>
                  <a:lnTo>
                    <a:pt x="63678" y="45282"/>
                  </a:lnTo>
                  <a:lnTo>
                    <a:pt x="62735" y="47264"/>
                  </a:lnTo>
                  <a:lnTo>
                    <a:pt x="61697" y="49056"/>
                  </a:lnTo>
                  <a:lnTo>
                    <a:pt x="60659" y="50943"/>
                  </a:lnTo>
                  <a:lnTo>
                    <a:pt x="59433" y="52735"/>
                  </a:lnTo>
                  <a:lnTo>
                    <a:pt x="58207" y="54433"/>
                  </a:lnTo>
                  <a:lnTo>
                    <a:pt x="56886" y="56037"/>
                  </a:lnTo>
                  <a:lnTo>
                    <a:pt x="55376" y="57641"/>
                  </a:lnTo>
                  <a:lnTo>
                    <a:pt x="53867" y="59150"/>
                  </a:lnTo>
                  <a:lnTo>
                    <a:pt x="52169" y="60376"/>
                  </a:lnTo>
                  <a:lnTo>
                    <a:pt x="48961" y="62452"/>
                  </a:lnTo>
                  <a:lnTo>
                    <a:pt x="44528" y="65282"/>
                  </a:lnTo>
                  <a:lnTo>
                    <a:pt x="44622" y="65188"/>
                  </a:lnTo>
                  <a:lnTo>
                    <a:pt x="44716" y="65093"/>
                  </a:lnTo>
                  <a:lnTo>
                    <a:pt x="45094" y="64810"/>
                  </a:lnTo>
                  <a:lnTo>
                    <a:pt x="45660" y="64527"/>
                  </a:lnTo>
                  <a:lnTo>
                    <a:pt x="43867" y="65376"/>
                  </a:lnTo>
                  <a:lnTo>
                    <a:pt x="43113" y="65754"/>
                  </a:lnTo>
                  <a:lnTo>
                    <a:pt x="42924" y="65754"/>
                  </a:lnTo>
                  <a:lnTo>
                    <a:pt x="43113" y="65659"/>
                  </a:lnTo>
                  <a:lnTo>
                    <a:pt x="41603" y="66037"/>
                  </a:lnTo>
                  <a:lnTo>
                    <a:pt x="39999" y="66320"/>
                  </a:lnTo>
                  <a:lnTo>
                    <a:pt x="38396" y="66508"/>
                  </a:lnTo>
                  <a:lnTo>
                    <a:pt x="36792" y="66697"/>
                  </a:lnTo>
                  <a:lnTo>
                    <a:pt x="33584" y="66980"/>
                  </a:lnTo>
                  <a:lnTo>
                    <a:pt x="32169" y="67169"/>
                  </a:lnTo>
                  <a:lnTo>
                    <a:pt x="30754" y="67357"/>
                  </a:lnTo>
                  <a:lnTo>
                    <a:pt x="30094" y="67357"/>
                  </a:lnTo>
                  <a:lnTo>
                    <a:pt x="29339" y="67263"/>
                  </a:lnTo>
                  <a:lnTo>
                    <a:pt x="27830" y="66886"/>
                  </a:lnTo>
                  <a:lnTo>
                    <a:pt x="26415" y="66508"/>
                  </a:lnTo>
                  <a:lnTo>
                    <a:pt x="25754" y="66414"/>
                  </a:lnTo>
                  <a:lnTo>
                    <a:pt x="25094" y="66414"/>
                  </a:lnTo>
                  <a:lnTo>
                    <a:pt x="25566" y="66980"/>
                  </a:lnTo>
                  <a:lnTo>
                    <a:pt x="25471" y="67074"/>
                  </a:lnTo>
                  <a:lnTo>
                    <a:pt x="25188" y="66980"/>
                  </a:lnTo>
                  <a:lnTo>
                    <a:pt x="24339" y="66791"/>
                  </a:lnTo>
                  <a:lnTo>
                    <a:pt x="23773" y="66508"/>
                  </a:lnTo>
                  <a:lnTo>
                    <a:pt x="24245" y="66414"/>
                  </a:lnTo>
                  <a:lnTo>
                    <a:pt x="24717" y="66603"/>
                  </a:lnTo>
                  <a:lnTo>
                    <a:pt x="24811" y="66414"/>
                  </a:lnTo>
                  <a:lnTo>
                    <a:pt x="24811" y="66320"/>
                  </a:lnTo>
                  <a:lnTo>
                    <a:pt x="24717" y="66225"/>
                  </a:lnTo>
                  <a:lnTo>
                    <a:pt x="24528" y="66131"/>
                  </a:lnTo>
                  <a:lnTo>
                    <a:pt x="24151" y="66225"/>
                  </a:lnTo>
                  <a:lnTo>
                    <a:pt x="23679" y="66320"/>
                  </a:lnTo>
                  <a:lnTo>
                    <a:pt x="23018" y="66414"/>
                  </a:lnTo>
                  <a:lnTo>
                    <a:pt x="23490" y="66225"/>
                  </a:lnTo>
                  <a:lnTo>
                    <a:pt x="22075" y="65942"/>
                  </a:lnTo>
                  <a:lnTo>
                    <a:pt x="20943" y="65659"/>
                  </a:lnTo>
                  <a:lnTo>
                    <a:pt x="20000" y="65282"/>
                  </a:lnTo>
                  <a:lnTo>
                    <a:pt x="19056" y="64810"/>
                  </a:lnTo>
                  <a:lnTo>
                    <a:pt x="19056" y="64810"/>
                  </a:lnTo>
                  <a:lnTo>
                    <a:pt x="19717" y="64999"/>
                  </a:lnTo>
                  <a:lnTo>
                    <a:pt x="19151" y="64716"/>
                  </a:lnTo>
                  <a:lnTo>
                    <a:pt x="18962" y="64810"/>
                  </a:lnTo>
                  <a:lnTo>
                    <a:pt x="19151" y="64905"/>
                  </a:lnTo>
                  <a:lnTo>
                    <a:pt x="18490" y="64905"/>
                  </a:lnTo>
                  <a:lnTo>
                    <a:pt x="17830" y="64716"/>
                  </a:lnTo>
                  <a:lnTo>
                    <a:pt x="17264" y="64527"/>
                  </a:lnTo>
                  <a:lnTo>
                    <a:pt x="16698" y="64150"/>
                  </a:lnTo>
                  <a:lnTo>
                    <a:pt x="16981" y="64056"/>
                  </a:lnTo>
                  <a:lnTo>
                    <a:pt x="17264" y="64150"/>
                  </a:lnTo>
                  <a:lnTo>
                    <a:pt x="17264" y="64150"/>
                  </a:lnTo>
                  <a:lnTo>
                    <a:pt x="15188" y="63207"/>
                  </a:lnTo>
                  <a:lnTo>
                    <a:pt x="14622" y="62829"/>
                  </a:lnTo>
                  <a:lnTo>
                    <a:pt x="14717" y="62924"/>
                  </a:lnTo>
                  <a:lnTo>
                    <a:pt x="13773" y="62546"/>
                  </a:lnTo>
                  <a:lnTo>
                    <a:pt x="12924" y="62075"/>
                  </a:lnTo>
                  <a:lnTo>
                    <a:pt x="12358" y="61697"/>
                  </a:lnTo>
                  <a:lnTo>
                    <a:pt x="12264" y="61508"/>
                  </a:lnTo>
                  <a:lnTo>
                    <a:pt x="12170" y="61320"/>
                  </a:lnTo>
                  <a:lnTo>
                    <a:pt x="11698" y="60942"/>
                  </a:lnTo>
                  <a:lnTo>
                    <a:pt x="11132" y="60471"/>
                  </a:lnTo>
                  <a:lnTo>
                    <a:pt x="9906" y="59244"/>
                  </a:lnTo>
                  <a:lnTo>
                    <a:pt x="9906" y="59244"/>
                  </a:lnTo>
                  <a:lnTo>
                    <a:pt x="10566" y="59527"/>
                  </a:lnTo>
                  <a:lnTo>
                    <a:pt x="9434" y="58584"/>
                  </a:lnTo>
                  <a:lnTo>
                    <a:pt x="8207" y="57546"/>
                  </a:lnTo>
                  <a:lnTo>
                    <a:pt x="7547" y="56886"/>
                  </a:lnTo>
                  <a:lnTo>
                    <a:pt x="6981" y="56131"/>
                  </a:lnTo>
                  <a:lnTo>
                    <a:pt x="6226" y="55094"/>
                  </a:lnTo>
                  <a:lnTo>
                    <a:pt x="6415" y="55377"/>
                  </a:lnTo>
                  <a:lnTo>
                    <a:pt x="6038" y="54905"/>
                  </a:lnTo>
                  <a:lnTo>
                    <a:pt x="5472" y="54244"/>
                  </a:lnTo>
                  <a:lnTo>
                    <a:pt x="5283" y="53961"/>
                  </a:lnTo>
                  <a:lnTo>
                    <a:pt x="5094" y="53867"/>
                  </a:lnTo>
                  <a:lnTo>
                    <a:pt x="5377" y="54622"/>
                  </a:lnTo>
                  <a:lnTo>
                    <a:pt x="5849" y="55282"/>
                  </a:lnTo>
                  <a:lnTo>
                    <a:pt x="6321" y="55943"/>
                  </a:lnTo>
                  <a:lnTo>
                    <a:pt x="6698" y="56603"/>
                  </a:lnTo>
                  <a:lnTo>
                    <a:pt x="6226" y="56226"/>
                  </a:lnTo>
                  <a:lnTo>
                    <a:pt x="5943" y="55848"/>
                  </a:lnTo>
                  <a:lnTo>
                    <a:pt x="6038" y="56037"/>
                  </a:lnTo>
                  <a:lnTo>
                    <a:pt x="5943" y="55943"/>
                  </a:lnTo>
                  <a:lnTo>
                    <a:pt x="5377" y="55188"/>
                  </a:lnTo>
                  <a:lnTo>
                    <a:pt x="5000" y="54716"/>
                  </a:lnTo>
                  <a:lnTo>
                    <a:pt x="4717" y="54150"/>
                  </a:lnTo>
                  <a:lnTo>
                    <a:pt x="4528" y="53678"/>
                  </a:lnTo>
                  <a:lnTo>
                    <a:pt x="4528" y="53584"/>
                  </a:lnTo>
                  <a:lnTo>
                    <a:pt x="4623" y="53395"/>
                  </a:lnTo>
                  <a:lnTo>
                    <a:pt x="5094" y="54244"/>
                  </a:lnTo>
                  <a:lnTo>
                    <a:pt x="4717" y="53301"/>
                  </a:lnTo>
                  <a:lnTo>
                    <a:pt x="4528" y="53018"/>
                  </a:lnTo>
                  <a:lnTo>
                    <a:pt x="4151" y="52263"/>
                  </a:lnTo>
                  <a:lnTo>
                    <a:pt x="4151" y="52169"/>
                  </a:lnTo>
                  <a:lnTo>
                    <a:pt x="3774" y="51509"/>
                  </a:lnTo>
                  <a:lnTo>
                    <a:pt x="3396" y="50660"/>
                  </a:lnTo>
                  <a:lnTo>
                    <a:pt x="3585" y="51603"/>
                  </a:lnTo>
                  <a:lnTo>
                    <a:pt x="3396" y="51226"/>
                  </a:lnTo>
                  <a:lnTo>
                    <a:pt x="3208" y="50848"/>
                  </a:lnTo>
                  <a:lnTo>
                    <a:pt x="3208" y="50471"/>
                  </a:lnTo>
                  <a:lnTo>
                    <a:pt x="3208" y="50094"/>
                  </a:lnTo>
                  <a:lnTo>
                    <a:pt x="3585" y="50754"/>
                  </a:lnTo>
                  <a:lnTo>
                    <a:pt x="3868" y="51509"/>
                  </a:lnTo>
                  <a:lnTo>
                    <a:pt x="3868" y="51509"/>
                  </a:lnTo>
                  <a:lnTo>
                    <a:pt x="3208" y="49528"/>
                  </a:lnTo>
                  <a:lnTo>
                    <a:pt x="3208" y="49528"/>
                  </a:lnTo>
                  <a:lnTo>
                    <a:pt x="3868" y="50754"/>
                  </a:lnTo>
                  <a:lnTo>
                    <a:pt x="3208" y="48962"/>
                  </a:lnTo>
                  <a:lnTo>
                    <a:pt x="3585" y="49339"/>
                  </a:lnTo>
                  <a:lnTo>
                    <a:pt x="3774" y="49433"/>
                  </a:lnTo>
                  <a:lnTo>
                    <a:pt x="3962" y="49528"/>
                  </a:lnTo>
                  <a:lnTo>
                    <a:pt x="4057" y="49905"/>
                  </a:lnTo>
                  <a:lnTo>
                    <a:pt x="3868" y="48962"/>
                  </a:lnTo>
                  <a:lnTo>
                    <a:pt x="3491" y="47924"/>
                  </a:lnTo>
                  <a:lnTo>
                    <a:pt x="2641" y="45565"/>
                  </a:lnTo>
                  <a:lnTo>
                    <a:pt x="2170" y="43867"/>
                  </a:lnTo>
                  <a:lnTo>
                    <a:pt x="1698" y="41886"/>
                  </a:lnTo>
                  <a:lnTo>
                    <a:pt x="1698" y="41886"/>
                  </a:lnTo>
                  <a:lnTo>
                    <a:pt x="1887" y="42075"/>
                  </a:lnTo>
                  <a:lnTo>
                    <a:pt x="1981" y="41981"/>
                  </a:lnTo>
                  <a:lnTo>
                    <a:pt x="2075" y="42075"/>
                  </a:lnTo>
                  <a:lnTo>
                    <a:pt x="2264" y="42169"/>
                  </a:lnTo>
                  <a:lnTo>
                    <a:pt x="2170" y="40283"/>
                  </a:lnTo>
                  <a:lnTo>
                    <a:pt x="2075" y="38301"/>
                  </a:lnTo>
                  <a:lnTo>
                    <a:pt x="2170" y="36415"/>
                  </a:lnTo>
                  <a:lnTo>
                    <a:pt x="2358" y="35566"/>
                  </a:lnTo>
                  <a:lnTo>
                    <a:pt x="2453" y="34811"/>
                  </a:lnTo>
                  <a:lnTo>
                    <a:pt x="2830" y="32830"/>
                  </a:lnTo>
                  <a:lnTo>
                    <a:pt x="2830" y="33207"/>
                  </a:lnTo>
                  <a:lnTo>
                    <a:pt x="2924" y="33490"/>
                  </a:lnTo>
                  <a:lnTo>
                    <a:pt x="2924" y="32453"/>
                  </a:lnTo>
                  <a:lnTo>
                    <a:pt x="3019" y="31415"/>
                  </a:lnTo>
                  <a:lnTo>
                    <a:pt x="3396" y="29245"/>
                  </a:lnTo>
                  <a:lnTo>
                    <a:pt x="3868" y="27075"/>
                  </a:lnTo>
                  <a:lnTo>
                    <a:pt x="4623" y="25000"/>
                  </a:lnTo>
                  <a:lnTo>
                    <a:pt x="5566" y="22830"/>
                  </a:lnTo>
                  <a:lnTo>
                    <a:pt x="6604" y="20849"/>
                  </a:lnTo>
                  <a:lnTo>
                    <a:pt x="7830" y="18868"/>
                  </a:lnTo>
                  <a:lnTo>
                    <a:pt x="9151" y="16887"/>
                  </a:lnTo>
                  <a:lnTo>
                    <a:pt x="10566" y="15094"/>
                  </a:lnTo>
                  <a:lnTo>
                    <a:pt x="12075" y="13302"/>
                  </a:lnTo>
                  <a:lnTo>
                    <a:pt x="13773" y="11698"/>
                  </a:lnTo>
                  <a:lnTo>
                    <a:pt x="15377" y="10095"/>
                  </a:lnTo>
                  <a:lnTo>
                    <a:pt x="17170" y="8679"/>
                  </a:lnTo>
                  <a:lnTo>
                    <a:pt x="18962" y="7453"/>
                  </a:lnTo>
                  <a:lnTo>
                    <a:pt x="20754" y="6321"/>
                  </a:lnTo>
                  <a:lnTo>
                    <a:pt x="22547" y="5378"/>
                  </a:lnTo>
                  <a:lnTo>
                    <a:pt x="21603" y="6227"/>
                  </a:lnTo>
                  <a:lnTo>
                    <a:pt x="22641" y="5472"/>
                  </a:lnTo>
                  <a:lnTo>
                    <a:pt x="23302" y="5095"/>
                  </a:lnTo>
                  <a:lnTo>
                    <a:pt x="25377" y="4151"/>
                  </a:lnTo>
                  <a:lnTo>
                    <a:pt x="24811" y="4151"/>
                  </a:lnTo>
                  <a:lnTo>
                    <a:pt x="25660" y="3774"/>
                  </a:lnTo>
                  <a:lnTo>
                    <a:pt x="26886" y="3208"/>
                  </a:lnTo>
                  <a:lnTo>
                    <a:pt x="26603" y="3585"/>
                  </a:lnTo>
                  <a:lnTo>
                    <a:pt x="26886" y="3585"/>
                  </a:lnTo>
                  <a:lnTo>
                    <a:pt x="26886" y="3680"/>
                  </a:lnTo>
                  <a:lnTo>
                    <a:pt x="26792" y="3774"/>
                  </a:lnTo>
                  <a:lnTo>
                    <a:pt x="28301" y="3302"/>
                  </a:lnTo>
                  <a:lnTo>
                    <a:pt x="29622" y="2736"/>
                  </a:lnTo>
                  <a:lnTo>
                    <a:pt x="31037" y="2264"/>
                  </a:lnTo>
                  <a:lnTo>
                    <a:pt x="31792" y="2076"/>
                  </a:lnTo>
                  <a:lnTo>
                    <a:pt x="32641" y="1981"/>
                  </a:lnTo>
                  <a:lnTo>
                    <a:pt x="32547" y="2076"/>
                  </a:lnTo>
                  <a:lnTo>
                    <a:pt x="32924" y="1981"/>
                  </a:lnTo>
                  <a:lnTo>
                    <a:pt x="34245" y="1793"/>
                  </a:lnTo>
                  <a:lnTo>
                    <a:pt x="35848" y="1415"/>
                  </a:lnTo>
                  <a:lnTo>
                    <a:pt x="36981" y="1132"/>
                  </a:lnTo>
                  <a:lnTo>
                    <a:pt x="36981" y="1415"/>
                  </a:lnTo>
                  <a:lnTo>
                    <a:pt x="40943" y="1227"/>
                  </a:lnTo>
                  <a:lnTo>
                    <a:pt x="41509" y="1038"/>
                  </a:lnTo>
                  <a:lnTo>
                    <a:pt x="41697" y="1132"/>
                  </a:lnTo>
                  <a:lnTo>
                    <a:pt x="41509" y="1227"/>
                  </a:lnTo>
                  <a:lnTo>
                    <a:pt x="41320" y="1321"/>
                  </a:lnTo>
                  <a:lnTo>
                    <a:pt x="42263" y="1321"/>
                  </a:lnTo>
                  <a:lnTo>
                    <a:pt x="43113" y="1227"/>
                  </a:lnTo>
                  <a:lnTo>
                    <a:pt x="43396" y="1415"/>
                  </a:lnTo>
                  <a:lnTo>
                    <a:pt x="44056" y="1604"/>
                  </a:lnTo>
                  <a:lnTo>
                    <a:pt x="45943" y="2076"/>
                  </a:lnTo>
                  <a:lnTo>
                    <a:pt x="48018" y="2359"/>
                  </a:lnTo>
                  <a:lnTo>
                    <a:pt x="49622" y="2736"/>
                  </a:lnTo>
                  <a:lnTo>
                    <a:pt x="47641" y="1981"/>
                  </a:lnTo>
                  <a:lnTo>
                    <a:pt x="45282" y="1321"/>
                  </a:lnTo>
                  <a:lnTo>
                    <a:pt x="42735" y="755"/>
                  </a:lnTo>
                  <a:lnTo>
                    <a:pt x="40188" y="283"/>
                  </a:lnTo>
                  <a:lnTo>
                    <a:pt x="37735" y="95"/>
                  </a:lnTo>
                  <a:lnTo>
                    <a:pt x="35471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" name="Shape 48"/>
            <p:cNvSpPr txBox="1">
              <a:spLocks/>
            </p:cNvSpPr>
            <p:nvPr/>
          </p:nvSpPr>
          <p:spPr>
            <a:xfrm>
              <a:off x="-152400" y="666750"/>
              <a:ext cx="9156000" cy="857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100000"/>
                <a:buFont typeface="Walter Turncoat"/>
                <a:buNone/>
                <a:defRPr sz="2600" b="0" i="0" u="none" strike="noStrike" cap="none" baseline="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  <a:rtl val="0"/>
                </a:defRPr>
              </a:lvl1pPr>
              <a:lvl2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2pPr>
              <a:lvl3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3pPr>
              <a:lvl4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4pPr>
              <a:lvl5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5pPr>
              <a:lvl6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6pPr>
              <a:lvl7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7pPr>
              <a:lvl8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8pPr>
              <a:lvl9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9pPr>
            </a:lstStyle>
            <a:p>
              <a:r>
                <a:rPr lang="en" sz="7200" dirty="0">
                  <a:solidFill>
                    <a:schemeClr val="tx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510616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88"/>
          <p:cNvSpPr>
            <a:spLocks noChangeAspect="1"/>
          </p:cNvSpPr>
          <p:nvPr/>
        </p:nvSpPr>
        <p:spPr>
          <a:xfrm>
            <a:off x="4116530" y="328771"/>
            <a:ext cx="910940" cy="871379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8" algn="ctr"/>
            <a:endParaRPr sz="1200" dirty="0">
              <a:solidFill>
                <a:schemeClr val="tx1"/>
              </a:solidFill>
              <a:latin typeface="Walter Turncoat" panose="020B0604020202020204" charset="0"/>
              <a:ea typeface="Walter Turncoat" panose="020B060402020202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12153" y="209550"/>
            <a:ext cx="5196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“</a:t>
            </a:r>
            <a:endParaRPr lang="en-US" sz="9600" dirty="0"/>
          </a:p>
        </p:txBody>
      </p:sp>
      <p:sp>
        <p:nvSpPr>
          <p:cNvPr id="6" name="Shape 74"/>
          <p:cNvSpPr txBox="1">
            <a:spLocks/>
          </p:cNvSpPr>
          <p:nvPr/>
        </p:nvSpPr>
        <p:spPr>
          <a:xfrm>
            <a:off x="0" y="1352550"/>
            <a:ext cx="9144000" cy="190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Let q(x) be a property provable about objects x of type T. Then q(y) should be provable for objects y of type S where S is a subtype of T. </a:t>
            </a:r>
            <a:r>
              <a:rPr lang="en-US" sz="2800" dirty="0" smtClean="0">
                <a:solidFill>
                  <a:schemeClr val="tx1"/>
                </a:solidFill>
              </a:rPr>
              <a:t>“</a:t>
            </a:r>
          </a:p>
          <a:p>
            <a:pPr algn="r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- </a:t>
            </a:r>
            <a:r>
              <a:rPr lang="en-US" sz="2800" dirty="0">
                <a:solidFill>
                  <a:schemeClr val="tx1"/>
                </a:solidFill>
              </a:rPr>
              <a:t>Barbara </a:t>
            </a:r>
            <a:r>
              <a:rPr lang="en-US" sz="2800" dirty="0" err="1">
                <a:solidFill>
                  <a:schemeClr val="tx1"/>
                </a:solidFill>
              </a:rPr>
              <a:t>Liskov</a:t>
            </a:r>
            <a:endParaRPr lang="en" sz="2800" dirty="0">
              <a:solidFill>
                <a:schemeClr val="tx1"/>
              </a:solidFill>
            </a:endParaRPr>
          </a:p>
        </p:txBody>
      </p:sp>
      <p:sp>
        <p:nvSpPr>
          <p:cNvPr id="5" name="Shape 74"/>
          <p:cNvSpPr txBox="1">
            <a:spLocks/>
          </p:cNvSpPr>
          <p:nvPr/>
        </p:nvSpPr>
        <p:spPr>
          <a:xfrm>
            <a:off x="0" y="3257550"/>
            <a:ext cx="9144000" cy="18859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OR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A subclass should behave in such a way that it will not cause problems when used </a:t>
            </a:r>
            <a:r>
              <a:rPr lang="en-US" dirty="0" smtClean="0">
                <a:solidFill>
                  <a:schemeClr val="tx1"/>
                </a:solidFill>
              </a:rPr>
              <a:t>instead of </a:t>
            </a: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 smtClean="0">
                <a:solidFill>
                  <a:schemeClr val="tx1"/>
                </a:solidFill>
              </a:rPr>
              <a:t>superclass.</a:t>
            </a:r>
          </a:p>
          <a:p>
            <a:pPr algn="r">
              <a:buNone/>
            </a:pPr>
            <a:r>
              <a:rPr lang="en-US" sz="2800" dirty="0">
                <a:solidFill>
                  <a:schemeClr val="tx1"/>
                </a:solidFill>
              </a:rPr>
              <a:t>- </a:t>
            </a:r>
            <a:r>
              <a:rPr lang="en-US" sz="2800" dirty="0" smtClean="0">
                <a:solidFill>
                  <a:schemeClr val="tx1"/>
                </a:solidFill>
              </a:rPr>
              <a:t>Normal People</a:t>
            </a:r>
            <a:endParaRPr lang="en" sz="2800" dirty="0">
              <a:solidFill>
                <a:schemeClr val="tx1"/>
              </a:solidFill>
            </a:endParaRPr>
          </a:p>
          <a:p>
            <a:pPr>
              <a:buNone/>
            </a:pPr>
            <a:endParaRPr lang="en-US" sz="2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685800" y="1991812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/>
            <a:r>
              <a:rPr lang="en-US" sz="1400" dirty="0">
                <a:solidFill>
                  <a:schemeClr val="tx1"/>
                </a:solidFill>
              </a:rPr>
              <a:t/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</a:t>
            </a:r>
            <a:r>
              <a:rPr lang="en-US" sz="1400" b="1" u="sng" dirty="0" smtClean="0">
                <a:solidFill>
                  <a:schemeClr val="tx1"/>
                </a:solidFill>
              </a:rPr>
              <a:t>S.O.L.I.D</a:t>
            </a:r>
            <a:r>
              <a:rPr lang="en-US" sz="1400" dirty="0">
                <a:solidFill>
                  <a:schemeClr val="tx1"/>
                </a:solidFill>
              </a:rPr>
              <a:t/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</a:t>
            </a:r>
            <a:r>
              <a:rPr lang="en-US" sz="1400" dirty="0" smtClean="0">
                <a:solidFill>
                  <a:schemeClr val="tx1"/>
                </a:solidFill>
              </a:rPr>
              <a:t>Models </a:t>
            </a:r>
            <a:r>
              <a:rPr lang="en-US" sz="1400" dirty="0">
                <a:solidFill>
                  <a:schemeClr val="tx1"/>
                </a:solidFill>
              </a:rPr>
              <a:t>for the </a:t>
            </a:r>
            <a:r>
              <a:rPr lang="en-US" sz="1400" dirty="0" smtClean="0">
                <a:solidFill>
                  <a:schemeClr val="tx1"/>
                </a:solidFill>
              </a:rPr>
              <a:t>Rescue</a:t>
            </a:r>
            <a:r>
              <a:rPr lang="en-US" sz="1400" dirty="0">
                <a:solidFill>
                  <a:schemeClr val="tx1"/>
                </a:solidFill>
              </a:rPr>
              <a:t/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</a:t>
            </a:r>
            <a:r>
              <a:rPr lang="en-US" sz="1400" dirty="0" smtClean="0">
                <a:solidFill>
                  <a:schemeClr val="tx1"/>
                </a:solidFill>
              </a:rPr>
              <a:t>Domain </a:t>
            </a:r>
            <a:r>
              <a:rPr lang="en-US" sz="1400" dirty="0">
                <a:solidFill>
                  <a:schemeClr val="tx1"/>
                </a:solidFill>
              </a:rPr>
              <a:t>Driven </a:t>
            </a:r>
            <a:r>
              <a:rPr lang="en-US" sz="1400" dirty="0" smtClean="0">
                <a:solidFill>
                  <a:schemeClr val="tx1"/>
                </a:solidFill>
              </a:rPr>
              <a:t>Design</a:t>
            </a:r>
            <a:r>
              <a:rPr lang="en-US" sz="1400" dirty="0">
                <a:solidFill>
                  <a:schemeClr val="tx1"/>
                </a:solidFill>
              </a:rPr>
              <a:t/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	- </a:t>
            </a:r>
            <a:r>
              <a:rPr lang="en-US" sz="1400" dirty="0" smtClean="0">
                <a:solidFill>
                  <a:schemeClr val="tx1"/>
                </a:solidFill>
              </a:rPr>
              <a:t>DDD Introduction</a:t>
            </a:r>
            <a:r>
              <a:rPr lang="en-US" sz="1400" dirty="0">
                <a:solidFill>
                  <a:schemeClr val="tx1"/>
                </a:solidFill>
              </a:rPr>
              <a:t/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	- </a:t>
            </a:r>
            <a:r>
              <a:rPr lang="en-US" sz="1400" dirty="0" smtClean="0">
                <a:solidFill>
                  <a:schemeClr val="tx1"/>
                </a:solidFill>
              </a:rPr>
              <a:t>DDD </a:t>
            </a:r>
            <a:r>
              <a:rPr lang="en-US" sz="1400" dirty="0">
                <a:solidFill>
                  <a:schemeClr val="tx1"/>
                </a:solidFill>
              </a:rPr>
              <a:t>Strategic </a:t>
            </a:r>
            <a:r>
              <a:rPr lang="en-US" sz="1400" dirty="0" smtClean="0">
                <a:solidFill>
                  <a:schemeClr val="tx1"/>
                </a:solidFill>
              </a:rPr>
              <a:t>Design</a:t>
            </a:r>
            <a:r>
              <a:rPr lang="en-US" sz="1400" dirty="0">
                <a:solidFill>
                  <a:schemeClr val="tx1"/>
                </a:solidFill>
              </a:rPr>
              <a:t/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	- </a:t>
            </a:r>
            <a:r>
              <a:rPr lang="en-US" sz="1400" dirty="0" smtClean="0">
                <a:solidFill>
                  <a:schemeClr val="tx1"/>
                </a:solidFill>
              </a:rPr>
              <a:t>DDD </a:t>
            </a:r>
            <a:r>
              <a:rPr lang="en-US" sz="1400" dirty="0">
                <a:solidFill>
                  <a:schemeClr val="tx1"/>
                </a:solidFill>
              </a:rPr>
              <a:t>Tactical </a:t>
            </a:r>
            <a:r>
              <a:rPr lang="en-US" sz="1400" dirty="0" smtClean="0">
                <a:solidFill>
                  <a:schemeClr val="tx1"/>
                </a:solidFill>
              </a:rPr>
              <a:t>Design</a:t>
            </a:r>
            <a:r>
              <a:rPr lang="en-US" sz="1400" dirty="0">
                <a:solidFill>
                  <a:schemeClr val="tx1"/>
                </a:solidFill>
              </a:rPr>
              <a:t/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</a:t>
            </a:r>
            <a:r>
              <a:rPr lang="en-US" sz="1400" dirty="0" smtClean="0">
                <a:solidFill>
                  <a:schemeClr val="tx1"/>
                </a:solidFill>
              </a:rPr>
              <a:t>Software </a:t>
            </a:r>
            <a:r>
              <a:rPr lang="en-US" sz="1400" dirty="0">
                <a:solidFill>
                  <a:schemeClr val="tx1"/>
                </a:solidFill>
              </a:rPr>
              <a:t>Architecture (Parts I, II &amp; III</a:t>
            </a:r>
            <a:r>
              <a:rPr lang="en-US" sz="1400" dirty="0" smtClean="0">
                <a:solidFill>
                  <a:schemeClr val="tx1"/>
                </a:solidFill>
              </a:rPr>
              <a:t>)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</a:t>
            </a:r>
            <a:r>
              <a:rPr lang="en-US" sz="1400" dirty="0" smtClean="0">
                <a:solidFill>
                  <a:schemeClr val="tx1"/>
                </a:solidFill>
              </a:rPr>
              <a:t>Application </a:t>
            </a:r>
            <a:r>
              <a:rPr lang="en-US" sz="1400" dirty="0">
                <a:solidFill>
                  <a:schemeClr val="tx1"/>
                </a:solidFill>
              </a:rPr>
              <a:t>Lifecycle </a:t>
            </a:r>
            <a:r>
              <a:rPr lang="en-US" sz="1400" dirty="0" smtClean="0">
                <a:solidFill>
                  <a:schemeClr val="tx1"/>
                </a:solidFill>
              </a:rPr>
              <a:t>Management</a:t>
            </a:r>
            <a:r>
              <a:rPr lang="en-US" sz="1400" dirty="0">
                <a:solidFill>
                  <a:schemeClr val="tx1"/>
                </a:solidFill>
              </a:rPr>
              <a:t/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</a:t>
            </a:r>
            <a:r>
              <a:rPr lang="en-US" sz="1400" dirty="0" smtClean="0">
                <a:solidFill>
                  <a:schemeClr val="tx1"/>
                </a:solidFill>
              </a:rPr>
              <a:t>Continuous </a:t>
            </a:r>
            <a:r>
              <a:rPr lang="en-US" sz="1400" dirty="0">
                <a:solidFill>
                  <a:schemeClr val="tx1"/>
                </a:solidFill>
              </a:rPr>
              <a:t>Integration, Deployment, </a:t>
            </a:r>
            <a:r>
              <a:rPr lang="en-US" sz="1400" dirty="0" smtClean="0">
                <a:solidFill>
                  <a:schemeClr val="tx1"/>
                </a:solidFill>
              </a:rPr>
              <a:t>Delivery</a:t>
            </a:r>
            <a:r>
              <a:rPr lang="en-US" sz="1400" dirty="0">
                <a:solidFill>
                  <a:schemeClr val="tx1"/>
                </a:solidFill>
              </a:rPr>
              <a:t/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</a:t>
            </a:r>
            <a:r>
              <a:rPr lang="en-US" sz="1400" dirty="0" smtClean="0">
                <a:solidFill>
                  <a:schemeClr val="tx1"/>
                </a:solidFill>
              </a:rPr>
              <a:t>Generic </a:t>
            </a:r>
            <a:r>
              <a:rPr lang="en-US" sz="1400" dirty="0">
                <a:solidFill>
                  <a:schemeClr val="tx1"/>
                </a:solidFill>
              </a:rPr>
              <a:t>Domain as a </a:t>
            </a:r>
            <a:r>
              <a:rPr lang="en-US" sz="1400" dirty="0" smtClean="0">
                <a:solidFill>
                  <a:schemeClr val="tx1"/>
                </a:solidFill>
              </a:rPr>
              <a:t>Service</a:t>
            </a:r>
            <a:r>
              <a:rPr lang="en-US" sz="1400" dirty="0">
                <a:solidFill>
                  <a:schemeClr val="tx1"/>
                </a:solidFill>
              </a:rPr>
              <a:t/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</a:t>
            </a:r>
            <a:r>
              <a:rPr lang="en-US" sz="1400" dirty="0" smtClean="0">
                <a:solidFill>
                  <a:schemeClr val="tx1"/>
                </a:solidFill>
              </a:rPr>
              <a:t>CQRS</a:t>
            </a:r>
            <a:r>
              <a:rPr lang="en-US" sz="1400" dirty="0">
                <a:solidFill>
                  <a:schemeClr val="tx1"/>
                </a:solidFill>
              </a:rPr>
              <a:t/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</a:t>
            </a:r>
            <a:r>
              <a:rPr lang="en-US" sz="1400" dirty="0" smtClean="0">
                <a:solidFill>
                  <a:schemeClr val="tx1"/>
                </a:solidFill>
              </a:rPr>
              <a:t>Event Sourcing</a:t>
            </a:r>
            <a:r>
              <a:rPr lang="en-US" sz="1400" dirty="0">
                <a:solidFill>
                  <a:schemeClr val="tx1"/>
                </a:solidFill>
              </a:rPr>
              <a:t/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</a:t>
            </a:r>
            <a:r>
              <a:rPr lang="en-US" sz="1400" dirty="0" err="1" smtClean="0">
                <a:solidFill>
                  <a:schemeClr val="tx1"/>
                </a:solidFill>
              </a:rPr>
              <a:t>oAuth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2.0 &amp; </a:t>
            </a:r>
            <a:r>
              <a:rPr lang="en-US" sz="1400" dirty="0" smtClean="0">
                <a:solidFill>
                  <a:schemeClr val="tx1"/>
                </a:solidFill>
              </a:rPr>
              <a:t>OIDC</a:t>
            </a:r>
            <a:r>
              <a:rPr lang="en-US" sz="1400" dirty="0">
                <a:solidFill>
                  <a:schemeClr val="tx1"/>
                </a:solidFill>
              </a:rPr>
              <a:t/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</a:t>
            </a:r>
            <a:r>
              <a:rPr lang="en-US" sz="1400" dirty="0" smtClean="0">
                <a:solidFill>
                  <a:schemeClr val="tx1"/>
                </a:solidFill>
              </a:rPr>
              <a:t>Lucene</a:t>
            </a:r>
            <a:r>
              <a:rPr lang="en-US" sz="1400" dirty="0">
                <a:solidFill>
                  <a:schemeClr val="tx1"/>
                </a:solidFill>
              </a:rPr>
              <a:t/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</a:t>
            </a:r>
            <a:r>
              <a:rPr lang="en-US" sz="1400" dirty="0" err="1" smtClean="0">
                <a:solidFill>
                  <a:schemeClr val="tx1"/>
                </a:solidFill>
              </a:rPr>
              <a:t>Hystrix</a:t>
            </a:r>
            <a:r>
              <a:rPr lang="en-US" sz="1400" dirty="0" smtClean="0">
                <a:solidFill>
                  <a:schemeClr val="tx1"/>
                </a:solidFill>
              </a:rPr>
              <a:t/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	- Cassandra</a:t>
            </a:r>
            <a:endParaRPr lang="en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53646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88"/>
          <p:cNvSpPr>
            <a:spLocks noChangeAspect="1"/>
          </p:cNvSpPr>
          <p:nvPr/>
        </p:nvSpPr>
        <p:spPr>
          <a:xfrm>
            <a:off x="4116530" y="328771"/>
            <a:ext cx="910940" cy="871379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8" algn="ctr"/>
            <a:endParaRPr sz="1200" dirty="0">
              <a:solidFill>
                <a:schemeClr val="tx1"/>
              </a:solidFill>
              <a:latin typeface="Walter Turncoat" panose="020B0604020202020204" charset="0"/>
              <a:ea typeface="Walter Turncoat" panose="020B060402020202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12153" y="209550"/>
            <a:ext cx="5196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“</a:t>
            </a:r>
            <a:endParaRPr lang="en-US" sz="9600" dirty="0"/>
          </a:p>
        </p:txBody>
      </p:sp>
      <p:sp>
        <p:nvSpPr>
          <p:cNvPr id="6" name="Shape 74"/>
          <p:cNvSpPr txBox="1">
            <a:spLocks/>
          </p:cNvSpPr>
          <p:nvPr/>
        </p:nvSpPr>
        <p:spPr>
          <a:xfrm>
            <a:off x="0" y="1352550"/>
            <a:ext cx="9144000" cy="373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 marL="228600" indent="-228600" algn="l" fontAlgn="ctr">
              <a:spcAft>
                <a:spcPts val="1200"/>
              </a:spcAft>
              <a:buClrTx/>
              <a:buFont typeface="+mj-lt"/>
              <a:buAutoNum type="arabicPeriod"/>
            </a:pPr>
            <a:r>
              <a:rPr lang="en-US" sz="2400" kern="1200" dirty="0" smtClean="0">
                <a:solidFill>
                  <a:schemeClr val="tx1"/>
                </a:solidFill>
              </a:rPr>
              <a:t>Contra variance </a:t>
            </a:r>
            <a:r>
              <a:rPr lang="en-US" sz="2400" kern="1200" dirty="0">
                <a:solidFill>
                  <a:schemeClr val="tx1"/>
                </a:solidFill>
              </a:rPr>
              <a:t>of method arguments in sub class is allowed</a:t>
            </a:r>
            <a:r>
              <a:rPr lang="en-US" sz="2400" kern="1200" dirty="0" smtClean="0">
                <a:solidFill>
                  <a:schemeClr val="tx1"/>
                </a:solidFill>
              </a:rPr>
              <a:t>.</a:t>
            </a:r>
            <a:endParaRPr lang="en-US" sz="2400" kern="1200" dirty="0">
              <a:solidFill>
                <a:schemeClr val="tx1"/>
              </a:solidFill>
            </a:endParaRPr>
          </a:p>
          <a:p>
            <a:pPr marL="228600" indent="-228600" algn="l" fontAlgn="ctr">
              <a:spcAft>
                <a:spcPts val="1200"/>
              </a:spcAft>
              <a:buClrTx/>
              <a:buFont typeface="+mj-lt"/>
              <a:buAutoNum type="arabicPeriod"/>
            </a:pPr>
            <a:r>
              <a:rPr lang="en-US" sz="2400" kern="1200" dirty="0" smtClean="0">
                <a:solidFill>
                  <a:schemeClr val="tx1"/>
                </a:solidFill>
              </a:rPr>
              <a:t> Covariance </a:t>
            </a:r>
            <a:r>
              <a:rPr lang="en-US" sz="2400" kern="1200" dirty="0">
                <a:solidFill>
                  <a:schemeClr val="tx1"/>
                </a:solidFill>
              </a:rPr>
              <a:t>of return types in sub class is not allowed</a:t>
            </a:r>
            <a:r>
              <a:rPr lang="en-US" sz="2400" kern="1200" dirty="0" smtClean="0">
                <a:solidFill>
                  <a:schemeClr val="tx1"/>
                </a:solidFill>
              </a:rPr>
              <a:t>.</a:t>
            </a:r>
            <a:endParaRPr lang="en-US" sz="2400" kern="1200" dirty="0">
              <a:solidFill>
                <a:schemeClr val="tx1"/>
              </a:solidFill>
            </a:endParaRPr>
          </a:p>
          <a:p>
            <a:pPr marL="228600" indent="-228600" algn="l" fontAlgn="ctr">
              <a:spcAft>
                <a:spcPts val="1200"/>
              </a:spcAft>
              <a:buClrTx/>
              <a:buFont typeface="+mj-lt"/>
              <a:buAutoNum type="arabicPeriod"/>
            </a:pPr>
            <a:r>
              <a:rPr lang="en-US" sz="2400" kern="1200" dirty="0" smtClean="0">
                <a:solidFill>
                  <a:schemeClr val="tx1"/>
                </a:solidFill>
              </a:rPr>
              <a:t> No </a:t>
            </a:r>
            <a:r>
              <a:rPr lang="en-US" sz="2400" kern="1200" dirty="0">
                <a:solidFill>
                  <a:schemeClr val="tx1"/>
                </a:solidFill>
              </a:rPr>
              <a:t>new exception types are allowed to be thrown, unless they are sub classes of previously used ones.</a:t>
            </a:r>
          </a:p>
          <a:p>
            <a:pPr marL="228600" indent="-228600" algn="l" fontAlgn="ctr">
              <a:spcAft>
                <a:spcPts val="1200"/>
              </a:spcAft>
              <a:buClrTx/>
              <a:buFont typeface="+mj-lt"/>
              <a:buAutoNum type="arabicPeriod"/>
            </a:pPr>
            <a:r>
              <a:rPr lang="en-US" sz="2400" kern="1200" dirty="0" smtClean="0">
                <a:solidFill>
                  <a:schemeClr val="tx1"/>
                </a:solidFill>
              </a:rPr>
              <a:t> Preconditions </a:t>
            </a:r>
            <a:r>
              <a:rPr lang="en-US" sz="2400" kern="1200" dirty="0">
                <a:solidFill>
                  <a:schemeClr val="tx1"/>
                </a:solidFill>
              </a:rPr>
              <a:t>cannot be strengthened in a subtype. </a:t>
            </a:r>
            <a:r>
              <a:rPr lang="en-US" sz="2400" kern="1200" dirty="0" smtClean="0">
                <a:solidFill>
                  <a:schemeClr val="tx1"/>
                </a:solidFill>
              </a:rPr>
              <a:t>Post conditions </a:t>
            </a:r>
            <a:r>
              <a:rPr lang="en-US" sz="2400" kern="1200" dirty="0">
                <a:solidFill>
                  <a:schemeClr val="tx1"/>
                </a:solidFill>
              </a:rPr>
              <a:t>cannot be weakened in a subtype.</a:t>
            </a:r>
          </a:p>
          <a:p>
            <a:pPr marL="228600" indent="-228600" algn="l" fontAlgn="ctr">
              <a:spcAft>
                <a:spcPts val="1200"/>
              </a:spcAft>
              <a:buClrTx/>
              <a:buFont typeface="+mj-lt"/>
              <a:buAutoNum type="arabicPeriod"/>
            </a:pPr>
            <a:r>
              <a:rPr lang="en-US" sz="2400" kern="1200" dirty="0" smtClean="0">
                <a:solidFill>
                  <a:schemeClr val="tx1"/>
                </a:solidFill>
              </a:rPr>
              <a:t> The </a:t>
            </a:r>
            <a:r>
              <a:rPr lang="en-US" sz="2400" kern="1200" dirty="0">
                <a:solidFill>
                  <a:schemeClr val="tx1"/>
                </a:solidFill>
              </a:rPr>
              <a:t>history constraint(not allowed to change mutable to immutable and vice versa.)</a:t>
            </a:r>
          </a:p>
          <a:p>
            <a:pPr algn="l">
              <a:spcAft>
                <a:spcPts val="1200"/>
              </a:spcAft>
              <a:buNone/>
            </a:pPr>
            <a:endParaRPr lang="e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26268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0138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20385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38"/>
            <a:ext cx="4582164" cy="49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08955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41"/>
            <a:ext cx="3943900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32170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18"/>
            <a:ext cx="5525271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30480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4389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07918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070"/>
            <a:ext cx="3915321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05808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9"/>
            <a:ext cx="4143953" cy="49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20473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-6000" y="2143050"/>
            <a:ext cx="91560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 smtClean="0">
                <a:solidFill>
                  <a:schemeClr val="tx1"/>
                </a:solidFill>
              </a:rPr>
              <a:t>Benefits</a:t>
            </a:r>
            <a:endParaRPr lang="en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2466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0" y="2800350"/>
            <a:ext cx="91440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 smtClean="0">
                <a:solidFill>
                  <a:schemeClr val="tx1"/>
                </a:solidFill>
              </a:rPr>
              <a:t>Interface Segregation Principle</a:t>
            </a:r>
            <a:endParaRPr lang="en" sz="4800" dirty="0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35200" y="654416"/>
            <a:ext cx="7473600" cy="1565028"/>
            <a:chOff x="-152400" y="285750"/>
            <a:chExt cx="9156000" cy="1917335"/>
          </a:xfrm>
        </p:grpSpPr>
        <p:sp>
          <p:nvSpPr>
            <p:cNvPr id="49" name="Shape 49"/>
            <p:cNvSpPr/>
            <p:nvPr/>
          </p:nvSpPr>
          <p:spPr>
            <a:xfrm>
              <a:off x="3486575" y="285750"/>
              <a:ext cx="1878050" cy="1917335"/>
            </a:xfrm>
            <a:custGeom>
              <a:avLst/>
              <a:gdLst/>
              <a:ahLst/>
              <a:cxnLst/>
              <a:rect l="0" t="0" r="0" b="0"/>
              <a:pathLst>
                <a:path w="67641" h="69056" extrusionOk="0">
                  <a:moveTo>
                    <a:pt x="49622" y="2736"/>
                  </a:moveTo>
                  <a:lnTo>
                    <a:pt x="49622" y="2736"/>
                  </a:lnTo>
                  <a:lnTo>
                    <a:pt x="49622" y="2736"/>
                  </a:lnTo>
                  <a:close/>
                  <a:moveTo>
                    <a:pt x="59622" y="55565"/>
                  </a:moveTo>
                  <a:lnTo>
                    <a:pt x="59622" y="55565"/>
                  </a:lnTo>
                  <a:lnTo>
                    <a:pt x="59622" y="55565"/>
                  </a:lnTo>
                  <a:close/>
                  <a:moveTo>
                    <a:pt x="35471" y="0"/>
                  </a:moveTo>
                  <a:lnTo>
                    <a:pt x="34433" y="95"/>
                  </a:lnTo>
                  <a:lnTo>
                    <a:pt x="33584" y="189"/>
                  </a:lnTo>
                  <a:lnTo>
                    <a:pt x="32735" y="378"/>
                  </a:lnTo>
                  <a:lnTo>
                    <a:pt x="32169" y="566"/>
                  </a:lnTo>
                  <a:lnTo>
                    <a:pt x="31509" y="472"/>
                  </a:lnTo>
                  <a:lnTo>
                    <a:pt x="30754" y="472"/>
                  </a:lnTo>
                  <a:lnTo>
                    <a:pt x="29339" y="566"/>
                  </a:lnTo>
                  <a:lnTo>
                    <a:pt x="27830" y="849"/>
                  </a:lnTo>
                  <a:lnTo>
                    <a:pt x="26320" y="1321"/>
                  </a:lnTo>
                  <a:lnTo>
                    <a:pt x="24811" y="1981"/>
                  </a:lnTo>
                  <a:lnTo>
                    <a:pt x="23207" y="2736"/>
                  </a:lnTo>
                  <a:lnTo>
                    <a:pt x="21698" y="3585"/>
                  </a:lnTo>
                  <a:lnTo>
                    <a:pt x="20188" y="4623"/>
                  </a:lnTo>
                  <a:lnTo>
                    <a:pt x="18679" y="5661"/>
                  </a:lnTo>
                  <a:lnTo>
                    <a:pt x="17170" y="6793"/>
                  </a:lnTo>
                  <a:lnTo>
                    <a:pt x="15754" y="8019"/>
                  </a:lnTo>
                  <a:lnTo>
                    <a:pt x="14434" y="9151"/>
                  </a:lnTo>
                  <a:lnTo>
                    <a:pt x="11981" y="11510"/>
                  </a:lnTo>
                  <a:lnTo>
                    <a:pt x="10000" y="13774"/>
                  </a:lnTo>
                  <a:lnTo>
                    <a:pt x="7736" y="16981"/>
                  </a:lnTo>
                  <a:lnTo>
                    <a:pt x="8019" y="16321"/>
                  </a:lnTo>
                  <a:lnTo>
                    <a:pt x="8302" y="15660"/>
                  </a:lnTo>
                  <a:lnTo>
                    <a:pt x="7736" y="16604"/>
                  </a:lnTo>
                  <a:lnTo>
                    <a:pt x="7075" y="17642"/>
                  </a:lnTo>
                  <a:lnTo>
                    <a:pt x="7170" y="17830"/>
                  </a:lnTo>
                  <a:lnTo>
                    <a:pt x="6509" y="18868"/>
                  </a:lnTo>
                  <a:lnTo>
                    <a:pt x="7075" y="17359"/>
                  </a:lnTo>
                  <a:lnTo>
                    <a:pt x="6132" y="19057"/>
                  </a:lnTo>
                  <a:lnTo>
                    <a:pt x="5189" y="20849"/>
                  </a:lnTo>
                  <a:lnTo>
                    <a:pt x="4434" y="22736"/>
                  </a:lnTo>
                  <a:lnTo>
                    <a:pt x="3679" y="24622"/>
                  </a:lnTo>
                  <a:lnTo>
                    <a:pt x="2453" y="28490"/>
                  </a:lnTo>
                  <a:lnTo>
                    <a:pt x="1321" y="32169"/>
                  </a:lnTo>
                  <a:lnTo>
                    <a:pt x="1509" y="32264"/>
                  </a:lnTo>
                  <a:lnTo>
                    <a:pt x="1604" y="32453"/>
                  </a:lnTo>
                  <a:lnTo>
                    <a:pt x="1604" y="32641"/>
                  </a:lnTo>
                  <a:lnTo>
                    <a:pt x="1509" y="32924"/>
                  </a:lnTo>
                  <a:lnTo>
                    <a:pt x="1226" y="33396"/>
                  </a:lnTo>
                  <a:lnTo>
                    <a:pt x="1038" y="33585"/>
                  </a:lnTo>
                  <a:lnTo>
                    <a:pt x="1038" y="33773"/>
                  </a:lnTo>
                  <a:lnTo>
                    <a:pt x="1038" y="35000"/>
                  </a:lnTo>
                  <a:lnTo>
                    <a:pt x="849" y="36132"/>
                  </a:lnTo>
                  <a:lnTo>
                    <a:pt x="660" y="37358"/>
                  </a:lnTo>
                  <a:lnTo>
                    <a:pt x="472" y="38867"/>
                  </a:lnTo>
                  <a:lnTo>
                    <a:pt x="283" y="38301"/>
                  </a:lnTo>
                  <a:lnTo>
                    <a:pt x="94" y="39811"/>
                  </a:lnTo>
                  <a:lnTo>
                    <a:pt x="0" y="41509"/>
                  </a:lnTo>
                  <a:lnTo>
                    <a:pt x="94" y="43301"/>
                  </a:lnTo>
                  <a:lnTo>
                    <a:pt x="283" y="44056"/>
                  </a:lnTo>
                  <a:lnTo>
                    <a:pt x="472" y="44622"/>
                  </a:lnTo>
                  <a:lnTo>
                    <a:pt x="566" y="45660"/>
                  </a:lnTo>
                  <a:lnTo>
                    <a:pt x="755" y="46792"/>
                  </a:lnTo>
                  <a:lnTo>
                    <a:pt x="1226" y="48962"/>
                  </a:lnTo>
                  <a:lnTo>
                    <a:pt x="1981" y="51037"/>
                  </a:lnTo>
                  <a:lnTo>
                    <a:pt x="2924" y="53112"/>
                  </a:lnTo>
                  <a:lnTo>
                    <a:pt x="4057" y="55094"/>
                  </a:lnTo>
                  <a:lnTo>
                    <a:pt x="5283" y="56980"/>
                  </a:lnTo>
                  <a:lnTo>
                    <a:pt x="6698" y="58678"/>
                  </a:lnTo>
                  <a:lnTo>
                    <a:pt x="8113" y="60282"/>
                  </a:lnTo>
                  <a:lnTo>
                    <a:pt x="9056" y="61131"/>
                  </a:lnTo>
                  <a:lnTo>
                    <a:pt x="10000" y="61980"/>
                  </a:lnTo>
                  <a:lnTo>
                    <a:pt x="11038" y="62829"/>
                  </a:lnTo>
                  <a:lnTo>
                    <a:pt x="12075" y="63584"/>
                  </a:lnTo>
                  <a:lnTo>
                    <a:pt x="14339" y="64905"/>
                  </a:lnTo>
                  <a:lnTo>
                    <a:pt x="16604" y="66131"/>
                  </a:lnTo>
                  <a:lnTo>
                    <a:pt x="19056" y="67169"/>
                  </a:lnTo>
                  <a:lnTo>
                    <a:pt x="21509" y="67923"/>
                  </a:lnTo>
                  <a:lnTo>
                    <a:pt x="24056" y="68584"/>
                  </a:lnTo>
                  <a:lnTo>
                    <a:pt x="26603" y="69055"/>
                  </a:lnTo>
                  <a:lnTo>
                    <a:pt x="27830" y="69055"/>
                  </a:lnTo>
                  <a:lnTo>
                    <a:pt x="30188" y="68867"/>
                  </a:lnTo>
                  <a:lnTo>
                    <a:pt x="33113" y="68678"/>
                  </a:lnTo>
                  <a:lnTo>
                    <a:pt x="36509" y="68301"/>
                  </a:lnTo>
                  <a:lnTo>
                    <a:pt x="39811" y="67923"/>
                  </a:lnTo>
                  <a:lnTo>
                    <a:pt x="42735" y="67452"/>
                  </a:lnTo>
                  <a:lnTo>
                    <a:pt x="44905" y="66980"/>
                  </a:lnTo>
                  <a:lnTo>
                    <a:pt x="45565" y="66791"/>
                  </a:lnTo>
                  <a:lnTo>
                    <a:pt x="45943" y="66508"/>
                  </a:lnTo>
                  <a:lnTo>
                    <a:pt x="47358" y="65942"/>
                  </a:lnTo>
                  <a:lnTo>
                    <a:pt x="48018" y="65565"/>
                  </a:lnTo>
                  <a:lnTo>
                    <a:pt x="48678" y="65188"/>
                  </a:lnTo>
                  <a:lnTo>
                    <a:pt x="47924" y="65471"/>
                  </a:lnTo>
                  <a:lnTo>
                    <a:pt x="51509" y="62924"/>
                  </a:lnTo>
                  <a:lnTo>
                    <a:pt x="53301" y="61508"/>
                  </a:lnTo>
                  <a:lnTo>
                    <a:pt x="55093" y="59905"/>
                  </a:lnTo>
                  <a:lnTo>
                    <a:pt x="55093" y="59905"/>
                  </a:lnTo>
                  <a:lnTo>
                    <a:pt x="54810" y="60376"/>
                  </a:lnTo>
                  <a:lnTo>
                    <a:pt x="54339" y="60754"/>
                  </a:lnTo>
                  <a:lnTo>
                    <a:pt x="55376" y="59999"/>
                  </a:lnTo>
                  <a:lnTo>
                    <a:pt x="56320" y="59056"/>
                  </a:lnTo>
                  <a:lnTo>
                    <a:pt x="57075" y="58395"/>
                  </a:lnTo>
                  <a:lnTo>
                    <a:pt x="57169" y="58207"/>
                  </a:lnTo>
                  <a:lnTo>
                    <a:pt x="57075" y="58207"/>
                  </a:lnTo>
                  <a:lnTo>
                    <a:pt x="57924" y="57546"/>
                  </a:lnTo>
                  <a:lnTo>
                    <a:pt x="58678" y="56697"/>
                  </a:lnTo>
                  <a:lnTo>
                    <a:pt x="59339" y="55754"/>
                  </a:lnTo>
                  <a:lnTo>
                    <a:pt x="59905" y="54905"/>
                  </a:lnTo>
                  <a:lnTo>
                    <a:pt x="59716" y="54999"/>
                  </a:lnTo>
                  <a:lnTo>
                    <a:pt x="59622" y="54999"/>
                  </a:lnTo>
                  <a:lnTo>
                    <a:pt x="59810" y="54622"/>
                  </a:lnTo>
                  <a:lnTo>
                    <a:pt x="59150" y="55565"/>
                  </a:lnTo>
                  <a:lnTo>
                    <a:pt x="59527" y="55094"/>
                  </a:lnTo>
                  <a:lnTo>
                    <a:pt x="59433" y="55377"/>
                  </a:lnTo>
                  <a:lnTo>
                    <a:pt x="58867" y="56037"/>
                  </a:lnTo>
                  <a:lnTo>
                    <a:pt x="59056" y="55660"/>
                  </a:lnTo>
                  <a:lnTo>
                    <a:pt x="59056" y="55660"/>
                  </a:lnTo>
                  <a:lnTo>
                    <a:pt x="58678" y="56037"/>
                  </a:lnTo>
                  <a:lnTo>
                    <a:pt x="59810" y="54339"/>
                  </a:lnTo>
                  <a:lnTo>
                    <a:pt x="60282" y="53490"/>
                  </a:lnTo>
                  <a:lnTo>
                    <a:pt x="60282" y="53301"/>
                  </a:lnTo>
                  <a:lnTo>
                    <a:pt x="60188" y="53395"/>
                  </a:lnTo>
                  <a:lnTo>
                    <a:pt x="60188" y="53395"/>
                  </a:lnTo>
                  <a:lnTo>
                    <a:pt x="60565" y="52924"/>
                  </a:lnTo>
                  <a:lnTo>
                    <a:pt x="61037" y="52452"/>
                  </a:lnTo>
                  <a:lnTo>
                    <a:pt x="61886" y="51509"/>
                  </a:lnTo>
                  <a:lnTo>
                    <a:pt x="61508" y="52452"/>
                  </a:lnTo>
                  <a:lnTo>
                    <a:pt x="60848" y="53584"/>
                  </a:lnTo>
                  <a:lnTo>
                    <a:pt x="59622" y="55565"/>
                  </a:lnTo>
                  <a:lnTo>
                    <a:pt x="60376" y="54528"/>
                  </a:lnTo>
                  <a:lnTo>
                    <a:pt x="60942" y="53678"/>
                  </a:lnTo>
                  <a:lnTo>
                    <a:pt x="61980" y="51792"/>
                  </a:lnTo>
                  <a:lnTo>
                    <a:pt x="61886" y="51886"/>
                  </a:lnTo>
                  <a:lnTo>
                    <a:pt x="61886" y="51697"/>
                  </a:lnTo>
                  <a:lnTo>
                    <a:pt x="62169" y="51037"/>
                  </a:lnTo>
                  <a:lnTo>
                    <a:pt x="62735" y="49999"/>
                  </a:lnTo>
                  <a:lnTo>
                    <a:pt x="61508" y="51603"/>
                  </a:lnTo>
                  <a:lnTo>
                    <a:pt x="61603" y="51037"/>
                  </a:lnTo>
                  <a:lnTo>
                    <a:pt x="61697" y="50377"/>
                  </a:lnTo>
                  <a:lnTo>
                    <a:pt x="62169" y="48962"/>
                  </a:lnTo>
                  <a:lnTo>
                    <a:pt x="62829" y="47358"/>
                  </a:lnTo>
                  <a:lnTo>
                    <a:pt x="63678" y="45565"/>
                  </a:lnTo>
                  <a:lnTo>
                    <a:pt x="65376" y="42169"/>
                  </a:lnTo>
                  <a:lnTo>
                    <a:pt x="66131" y="40660"/>
                  </a:lnTo>
                  <a:lnTo>
                    <a:pt x="66697" y="39339"/>
                  </a:lnTo>
                  <a:lnTo>
                    <a:pt x="66603" y="39528"/>
                  </a:lnTo>
                  <a:lnTo>
                    <a:pt x="66697" y="39056"/>
                  </a:lnTo>
                  <a:lnTo>
                    <a:pt x="66791" y="38962"/>
                  </a:lnTo>
                  <a:lnTo>
                    <a:pt x="66791" y="39056"/>
                  </a:lnTo>
                  <a:lnTo>
                    <a:pt x="66886" y="38584"/>
                  </a:lnTo>
                  <a:lnTo>
                    <a:pt x="66791" y="38867"/>
                  </a:lnTo>
                  <a:lnTo>
                    <a:pt x="66980" y="38207"/>
                  </a:lnTo>
                  <a:lnTo>
                    <a:pt x="67169" y="37264"/>
                  </a:lnTo>
                  <a:lnTo>
                    <a:pt x="67263" y="36415"/>
                  </a:lnTo>
                  <a:lnTo>
                    <a:pt x="67357" y="36509"/>
                  </a:lnTo>
                  <a:lnTo>
                    <a:pt x="67452" y="36509"/>
                  </a:lnTo>
                  <a:lnTo>
                    <a:pt x="67546" y="35943"/>
                  </a:lnTo>
                  <a:lnTo>
                    <a:pt x="67546" y="34811"/>
                  </a:lnTo>
                  <a:lnTo>
                    <a:pt x="67640" y="31037"/>
                  </a:lnTo>
                  <a:lnTo>
                    <a:pt x="67640" y="28490"/>
                  </a:lnTo>
                  <a:lnTo>
                    <a:pt x="67546" y="27736"/>
                  </a:lnTo>
                  <a:lnTo>
                    <a:pt x="67546" y="27547"/>
                  </a:lnTo>
                  <a:lnTo>
                    <a:pt x="67452" y="27547"/>
                  </a:lnTo>
                  <a:lnTo>
                    <a:pt x="67074" y="26792"/>
                  </a:lnTo>
                  <a:lnTo>
                    <a:pt x="66791" y="25660"/>
                  </a:lnTo>
                  <a:lnTo>
                    <a:pt x="66508" y="24528"/>
                  </a:lnTo>
                  <a:lnTo>
                    <a:pt x="66414" y="23585"/>
                  </a:lnTo>
                  <a:lnTo>
                    <a:pt x="66320" y="23679"/>
                  </a:lnTo>
                  <a:lnTo>
                    <a:pt x="66320" y="23490"/>
                  </a:lnTo>
                  <a:lnTo>
                    <a:pt x="65942" y="22924"/>
                  </a:lnTo>
                  <a:lnTo>
                    <a:pt x="65565" y="22358"/>
                  </a:lnTo>
                  <a:lnTo>
                    <a:pt x="64527" y="21132"/>
                  </a:lnTo>
                  <a:lnTo>
                    <a:pt x="63584" y="19906"/>
                  </a:lnTo>
                  <a:lnTo>
                    <a:pt x="63207" y="19340"/>
                  </a:lnTo>
                  <a:lnTo>
                    <a:pt x="63018" y="18774"/>
                  </a:lnTo>
                  <a:lnTo>
                    <a:pt x="63112" y="18962"/>
                  </a:lnTo>
                  <a:lnTo>
                    <a:pt x="63301" y="19057"/>
                  </a:lnTo>
                  <a:lnTo>
                    <a:pt x="63301" y="19057"/>
                  </a:lnTo>
                  <a:lnTo>
                    <a:pt x="63207" y="18868"/>
                  </a:lnTo>
                  <a:lnTo>
                    <a:pt x="62923" y="18491"/>
                  </a:lnTo>
                  <a:lnTo>
                    <a:pt x="61980" y="17453"/>
                  </a:lnTo>
                  <a:lnTo>
                    <a:pt x="61037" y="16509"/>
                  </a:lnTo>
                  <a:lnTo>
                    <a:pt x="61037" y="16698"/>
                  </a:lnTo>
                  <a:lnTo>
                    <a:pt x="61037" y="16887"/>
                  </a:lnTo>
                  <a:lnTo>
                    <a:pt x="60093" y="15943"/>
                  </a:lnTo>
                  <a:lnTo>
                    <a:pt x="60376" y="16321"/>
                  </a:lnTo>
                  <a:lnTo>
                    <a:pt x="59527" y="15377"/>
                  </a:lnTo>
                  <a:lnTo>
                    <a:pt x="59056" y="14906"/>
                  </a:lnTo>
                  <a:lnTo>
                    <a:pt x="59244" y="14906"/>
                  </a:lnTo>
                  <a:lnTo>
                    <a:pt x="59905" y="15472"/>
                  </a:lnTo>
                  <a:lnTo>
                    <a:pt x="59905" y="15472"/>
                  </a:lnTo>
                  <a:lnTo>
                    <a:pt x="57641" y="13396"/>
                  </a:lnTo>
                  <a:lnTo>
                    <a:pt x="58112" y="13868"/>
                  </a:lnTo>
                  <a:lnTo>
                    <a:pt x="56886" y="13019"/>
                  </a:lnTo>
                  <a:lnTo>
                    <a:pt x="55754" y="12453"/>
                  </a:lnTo>
                  <a:lnTo>
                    <a:pt x="56603" y="13113"/>
                  </a:lnTo>
                  <a:lnTo>
                    <a:pt x="57452" y="13774"/>
                  </a:lnTo>
                  <a:lnTo>
                    <a:pt x="58961" y="15283"/>
                  </a:lnTo>
                  <a:lnTo>
                    <a:pt x="60376" y="16604"/>
                  </a:lnTo>
                  <a:lnTo>
                    <a:pt x="61225" y="17264"/>
                  </a:lnTo>
                  <a:lnTo>
                    <a:pt x="62074" y="17925"/>
                  </a:lnTo>
                  <a:lnTo>
                    <a:pt x="62074" y="17925"/>
                  </a:lnTo>
                  <a:lnTo>
                    <a:pt x="61414" y="17547"/>
                  </a:lnTo>
                  <a:lnTo>
                    <a:pt x="60659" y="16981"/>
                  </a:lnTo>
                  <a:lnTo>
                    <a:pt x="60754" y="17264"/>
                  </a:lnTo>
                  <a:lnTo>
                    <a:pt x="60942" y="17642"/>
                  </a:lnTo>
                  <a:lnTo>
                    <a:pt x="61980" y="19151"/>
                  </a:lnTo>
                  <a:lnTo>
                    <a:pt x="63301" y="20943"/>
                  </a:lnTo>
                  <a:lnTo>
                    <a:pt x="63207" y="20943"/>
                  </a:lnTo>
                  <a:lnTo>
                    <a:pt x="63395" y="21038"/>
                  </a:lnTo>
                  <a:lnTo>
                    <a:pt x="63490" y="21321"/>
                  </a:lnTo>
                  <a:lnTo>
                    <a:pt x="63678" y="21604"/>
                  </a:lnTo>
                  <a:lnTo>
                    <a:pt x="63773" y="21698"/>
                  </a:lnTo>
                  <a:lnTo>
                    <a:pt x="63584" y="21321"/>
                  </a:lnTo>
                  <a:lnTo>
                    <a:pt x="63584" y="21321"/>
                  </a:lnTo>
                  <a:lnTo>
                    <a:pt x="64244" y="22170"/>
                  </a:lnTo>
                  <a:lnTo>
                    <a:pt x="64716" y="22641"/>
                  </a:lnTo>
                  <a:lnTo>
                    <a:pt x="64905" y="22830"/>
                  </a:lnTo>
                  <a:lnTo>
                    <a:pt x="64999" y="22830"/>
                  </a:lnTo>
                  <a:lnTo>
                    <a:pt x="64999" y="22641"/>
                  </a:lnTo>
                  <a:lnTo>
                    <a:pt x="64905" y="22358"/>
                  </a:lnTo>
                  <a:lnTo>
                    <a:pt x="65282" y="23207"/>
                  </a:lnTo>
                  <a:lnTo>
                    <a:pt x="65565" y="24056"/>
                  </a:lnTo>
                  <a:lnTo>
                    <a:pt x="66225" y="25943"/>
                  </a:lnTo>
                  <a:lnTo>
                    <a:pt x="66697" y="27830"/>
                  </a:lnTo>
                  <a:lnTo>
                    <a:pt x="66886" y="28490"/>
                  </a:lnTo>
                  <a:lnTo>
                    <a:pt x="66980" y="28868"/>
                  </a:lnTo>
                  <a:lnTo>
                    <a:pt x="66886" y="28962"/>
                  </a:lnTo>
                  <a:lnTo>
                    <a:pt x="66697" y="28679"/>
                  </a:lnTo>
                  <a:lnTo>
                    <a:pt x="66697" y="29245"/>
                  </a:lnTo>
                  <a:lnTo>
                    <a:pt x="66791" y="29905"/>
                  </a:lnTo>
                  <a:lnTo>
                    <a:pt x="66886" y="29905"/>
                  </a:lnTo>
                  <a:lnTo>
                    <a:pt x="66886" y="30094"/>
                  </a:lnTo>
                  <a:lnTo>
                    <a:pt x="66886" y="30566"/>
                  </a:lnTo>
                  <a:lnTo>
                    <a:pt x="66697" y="30377"/>
                  </a:lnTo>
                  <a:lnTo>
                    <a:pt x="66603" y="30188"/>
                  </a:lnTo>
                  <a:lnTo>
                    <a:pt x="66603" y="30094"/>
                  </a:lnTo>
                  <a:lnTo>
                    <a:pt x="66697" y="29905"/>
                  </a:lnTo>
                  <a:lnTo>
                    <a:pt x="66508" y="28679"/>
                  </a:lnTo>
                  <a:lnTo>
                    <a:pt x="66225" y="27358"/>
                  </a:lnTo>
                  <a:lnTo>
                    <a:pt x="66603" y="30283"/>
                  </a:lnTo>
                  <a:lnTo>
                    <a:pt x="66697" y="31792"/>
                  </a:lnTo>
                  <a:lnTo>
                    <a:pt x="66697" y="33302"/>
                  </a:lnTo>
                  <a:lnTo>
                    <a:pt x="66603" y="34717"/>
                  </a:lnTo>
                  <a:lnTo>
                    <a:pt x="66414" y="36226"/>
                  </a:lnTo>
                  <a:lnTo>
                    <a:pt x="66131" y="37547"/>
                  </a:lnTo>
                  <a:lnTo>
                    <a:pt x="65659" y="38962"/>
                  </a:lnTo>
                  <a:lnTo>
                    <a:pt x="65848" y="38584"/>
                  </a:lnTo>
                  <a:lnTo>
                    <a:pt x="65942" y="38584"/>
                  </a:lnTo>
                  <a:lnTo>
                    <a:pt x="65848" y="39245"/>
                  </a:lnTo>
                  <a:lnTo>
                    <a:pt x="65565" y="40188"/>
                  </a:lnTo>
                  <a:lnTo>
                    <a:pt x="65471" y="40471"/>
                  </a:lnTo>
                  <a:lnTo>
                    <a:pt x="65282" y="40660"/>
                  </a:lnTo>
                  <a:lnTo>
                    <a:pt x="65282" y="40566"/>
                  </a:lnTo>
                  <a:lnTo>
                    <a:pt x="65093" y="41132"/>
                  </a:lnTo>
                  <a:lnTo>
                    <a:pt x="64433" y="43018"/>
                  </a:lnTo>
                  <a:lnTo>
                    <a:pt x="63678" y="45282"/>
                  </a:lnTo>
                  <a:lnTo>
                    <a:pt x="62735" y="47264"/>
                  </a:lnTo>
                  <a:lnTo>
                    <a:pt x="61697" y="49056"/>
                  </a:lnTo>
                  <a:lnTo>
                    <a:pt x="60659" y="50943"/>
                  </a:lnTo>
                  <a:lnTo>
                    <a:pt x="59433" y="52735"/>
                  </a:lnTo>
                  <a:lnTo>
                    <a:pt x="58207" y="54433"/>
                  </a:lnTo>
                  <a:lnTo>
                    <a:pt x="56886" y="56037"/>
                  </a:lnTo>
                  <a:lnTo>
                    <a:pt x="55376" y="57641"/>
                  </a:lnTo>
                  <a:lnTo>
                    <a:pt x="53867" y="59150"/>
                  </a:lnTo>
                  <a:lnTo>
                    <a:pt x="52169" y="60376"/>
                  </a:lnTo>
                  <a:lnTo>
                    <a:pt x="48961" y="62452"/>
                  </a:lnTo>
                  <a:lnTo>
                    <a:pt x="44528" y="65282"/>
                  </a:lnTo>
                  <a:lnTo>
                    <a:pt x="44622" y="65188"/>
                  </a:lnTo>
                  <a:lnTo>
                    <a:pt x="44716" y="65093"/>
                  </a:lnTo>
                  <a:lnTo>
                    <a:pt x="45094" y="64810"/>
                  </a:lnTo>
                  <a:lnTo>
                    <a:pt x="45660" y="64527"/>
                  </a:lnTo>
                  <a:lnTo>
                    <a:pt x="43867" y="65376"/>
                  </a:lnTo>
                  <a:lnTo>
                    <a:pt x="43113" y="65754"/>
                  </a:lnTo>
                  <a:lnTo>
                    <a:pt x="42924" y="65754"/>
                  </a:lnTo>
                  <a:lnTo>
                    <a:pt x="43113" y="65659"/>
                  </a:lnTo>
                  <a:lnTo>
                    <a:pt x="41603" y="66037"/>
                  </a:lnTo>
                  <a:lnTo>
                    <a:pt x="39999" y="66320"/>
                  </a:lnTo>
                  <a:lnTo>
                    <a:pt x="38396" y="66508"/>
                  </a:lnTo>
                  <a:lnTo>
                    <a:pt x="36792" y="66697"/>
                  </a:lnTo>
                  <a:lnTo>
                    <a:pt x="33584" y="66980"/>
                  </a:lnTo>
                  <a:lnTo>
                    <a:pt x="32169" y="67169"/>
                  </a:lnTo>
                  <a:lnTo>
                    <a:pt x="30754" y="67357"/>
                  </a:lnTo>
                  <a:lnTo>
                    <a:pt x="30094" y="67357"/>
                  </a:lnTo>
                  <a:lnTo>
                    <a:pt x="29339" y="67263"/>
                  </a:lnTo>
                  <a:lnTo>
                    <a:pt x="27830" y="66886"/>
                  </a:lnTo>
                  <a:lnTo>
                    <a:pt x="26415" y="66508"/>
                  </a:lnTo>
                  <a:lnTo>
                    <a:pt x="25754" y="66414"/>
                  </a:lnTo>
                  <a:lnTo>
                    <a:pt x="25094" y="66414"/>
                  </a:lnTo>
                  <a:lnTo>
                    <a:pt x="25566" y="66980"/>
                  </a:lnTo>
                  <a:lnTo>
                    <a:pt x="25471" y="67074"/>
                  </a:lnTo>
                  <a:lnTo>
                    <a:pt x="25188" y="66980"/>
                  </a:lnTo>
                  <a:lnTo>
                    <a:pt x="24339" y="66791"/>
                  </a:lnTo>
                  <a:lnTo>
                    <a:pt x="23773" y="66508"/>
                  </a:lnTo>
                  <a:lnTo>
                    <a:pt x="24245" y="66414"/>
                  </a:lnTo>
                  <a:lnTo>
                    <a:pt x="24717" y="66603"/>
                  </a:lnTo>
                  <a:lnTo>
                    <a:pt x="24811" y="66414"/>
                  </a:lnTo>
                  <a:lnTo>
                    <a:pt x="24811" y="66320"/>
                  </a:lnTo>
                  <a:lnTo>
                    <a:pt x="24717" y="66225"/>
                  </a:lnTo>
                  <a:lnTo>
                    <a:pt x="24528" y="66131"/>
                  </a:lnTo>
                  <a:lnTo>
                    <a:pt x="24151" y="66225"/>
                  </a:lnTo>
                  <a:lnTo>
                    <a:pt x="23679" y="66320"/>
                  </a:lnTo>
                  <a:lnTo>
                    <a:pt x="23018" y="66414"/>
                  </a:lnTo>
                  <a:lnTo>
                    <a:pt x="23490" y="66225"/>
                  </a:lnTo>
                  <a:lnTo>
                    <a:pt x="22075" y="65942"/>
                  </a:lnTo>
                  <a:lnTo>
                    <a:pt x="20943" y="65659"/>
                  </a:lnTo>
                  <a:lnTo>
                    <a:pt x="20000" y="65282"/>
                  </a:lnTo>
                  <a:lnTo>
                    <a:pt x="19056" y="64810"/>
                  </a:lnTo>
                  <a:lnTo>
                    <a:pt x="19056" y="64810"/>
                  </a:lnTo>
                  <a:lnTo>
                    <a:pt x="19717" y="64999"/>
                  </a:lnTo>
                  <a:lnTo>
                    <a:pt x="19151" y="64716"/>
                  </a:lnTo>
                  <a:lnTo>
                    <a:pt x="18962" y="64810"/>
                  </a:lnTo>
                  <a:lnTo>
                    <a:pt x="19151" y="64905"/>
                  </a:lnTo>
                  <a:lnTo>
                    <a:pt x="18490" y="64905"/>
                  </a:lnTo>
                  <a:lnTo>
                    <a:pt x="17830" y="64716"/>
                  </a:lnTo>
                  <a:lnTo>
                    <a:pt x="17264" y="64527"/>
                  </a:lnTo>
                  <a:lnTo>
                    <a:pt x="16698" y="64150"/>
                  </a:lnTo>
                  <a:lnTo>
                    <a:pt x="16981" y="64056"/>
                  </a:lnTo>
                  <a:lnTo>
                    <a:pt x="17264" y="64150"/>
                  </a:lnTo>
                  <a:lnTo>
                    <a:pt x="17264" y="64150"/>
                  </a:lnTo>
                  <a:lnTo>
                    <a:pt x="15188" y="63207"/>
                  </a:lnTo>
                  <a:lnTo>
                    <a:pt x="14622" y="62829"/>
                  </a:lnTo>
                  <a:lnTo>
                    <a:pt x="14717" y="62924"/>
                  </a:lnTo>
                  <a:lnTo>
                    <a:pt x="13773" y="62546"/>
                  </a:lnTo>
                  <a:lnTo>
                    <a:pt x="12924" y="62075"/>
                  </a:lnTo>
                  <a:lnTo>
                    <a:pt x="12358" y="61697"/>
                  </a:lnTo>
                  <a:lnTo>
                    <a:pt x="12264" y="61508"/>
                  </a:lnTo>
                  <a:lnTo>
                    <a:pt x="12170" y="61320"/>
                  </a:lnTo>
                  <a:lnTo>
                    <a:pt x="11698" y="60942"/>
                  </a:lnTo>
                  <a:lnTo>
                    <a:pt x="11132" y="60471"/>
                  </a:lnTo>
                  <a:lnTo>
                    <a:pt x="9906" y="59244"/>
                  </a:lnTo>
                  <a:lnTo>
                    <a:pt x="9906" y="59244"/>
                  </a:lnTo>
                  <a:lnTo>
                    <a:pt x="10566" y="59527"/>
                  </a:lnTo>
                  <a:lnTo>
                    <a:pt x="9434" y="58584"/>
                  </a:lnTo>
                  <a:lnTo>
                    <a:pt x="8207" y="57546"/>
                  </a:lnTo>
                  <a:lnTo>
                    <a:pt x="7547" y="56886"/>
                  </a:lnTo>
                  <a:lnTo>
                    <a:pt x="6981" y="56131"/>
                  </a:lnTo>
                  <a:lnTo>
                    <a:pt x="6226" y="55094"/>
                  </a:lnTo>
                  <a:lnTo>
                    <a:pt x="6415" y="55377"/>
                  </a:lnTo>
                  <a:lnTo>
                    <a:pt x="6038" y="54905"/>
                  </a:lnTo>
                  <a:lnTo>
                    <a:pt x="5472" y="54244"/>
                  </a:lnTo>
                  <a:lnTo>
                    <a:pt x="5283" y="53961"/>
                  </a:lnTo>
                  <a:lnTo>
                    <a:pt x="5094" y="53867"/>
                  </a:lnTo>
                  <a:lnTo>
                    <a:pt x="5377" y="54622"/>
                  </a:lnTo>
                  <a:lnTo>
                    <a:pt x="5849" y="55282"/>
                  </a:lnTo>
                  <a:lnTo>
                    <a:pt x="6321" y="55943"/>
                  </a:lnTo>
                  <a:lnTo>
                    <a:pt x="6698" y="56603"/>
                  </a:lnTo>
                  <a:lnTo>
                    <a:pt x="6226" y="56226"/>
                  </a:lnTo>
                  <a:lnTo>
                    <a:pt x="5943" y="55848"/>
                  </a:lnTo>
                  <a:lnTo>
                    <a:pt x="6038" y="56037"/>
                  </a:lnTo>
                  <a:lnTo>
                    <a:pt x="5943" y="55943"/>
                  </a:lnTo>
                  <a:lnTo>
                    <a:pt x="5377" y="55188"/>
                  </a:lnTo>
                  <a:lnTo>
                    <a:pt x="5000" y="54716"/>
                  </a:lnTo>
                  <a:lnTo>
                    <a:pt x="4717" y="54150"/>
                  </a:lnTo>
                  <a:lnTo>
                    <a:pt x="4528" y="53678"/>
                  </a:lnTo>
                  <a:lnTo>
                    <a:pt x="4528" y="53584"/>
                  </a:lnTo>
                  <a:lnTo>
                    <a:pt x="4623" y="53395"/>
                  </a:lnTo>
                  <a:lnTo>
                    <a:pt x="5094" y="54244"/>
                  </a:lnTo>
                  <a:lnTo>
                    <a:pt x="4717" y="53301"/>
                  </a:lnTo>
                  <a:lnTo>
                    <a:pt x="4528" y="53018"/>
                  </a:lnTo>
                  <a:lnTo>
                    <a:pt x="4151" y="52263"/>
                  </a:lnTo>
                  <a:lnTo>
                    <a:pt x="4151" y="52169"/>
                  </a:lnTo>
                  <a:lnTo>
                    <a:pt x="3774" y="51509"/>
                  </a:lnTo>
                  <a:lnTo>
                    <a:pt x="3396" y="50660"/>
                  </a:lnTo>
                  <a:lnTo>
                    <a:pt x="3585" y="51603"/>
                  </a:lnTo>
                  <a:lnTo>
                    <a:pt x="3396" y="51226"/>
                  </a:lnTo>
                  <a:lnTo>
                    <a:pt x="3208" y="50848"/>
                  </a:lnTo>
                  <a:lnTo>
                    <a:pt x="3208" y="50471"/>
                  </a:lnTo>
                  <a:lnTo>
                    <a:pt x="3208" y="50094"/>
                  </a:lnTo>
                  <a:lnTo>
                    <a:pt x="3585" y="50754"/>
                  </a:lnTo>
                  <a:lnTo>
                    <a:pt x="3868" y="51509"/>
                  </a:lnTo>
                  <a:lnTo>
                    <a:pt x="3868" y="51509"/>
                  </a:lnTo>
                  <a:lnTo>
                    <a:pt x="3208" y="49528"/>
                  </a:lnTo>
                  <a:lnTo>
                    <a:pt x="3208" y="49528"/>
                  </a:lnTo>
                  <a:lnTo>
                    <a:pt x="3868" y="50754"/>
                  </a:lnTo>
                  <a:lnTo>
                    <a:pt x="3208" y="48962"/>
                  </a:lnTo>
                  <a:lnTo>
                    <a:pt x="3585" y="49339"/>
                  </a:lnTo>
                  <a:lnTo>
                    <a:pt x="3774" y="49433"/>
                  </a:lnTo>
                  <a:lnTo>
                    <a:pt x="3962" y="49528"/>
                  </a:lnTo>
                  <a:lnTo>
                    <a:pt x="4057" y="49905"/>
                  </a:lnTo>
                  <a:lnTo>
                    <a:pt x="3868" y="48962"/>
                  </a:lnTo>
                  <a:lnTo>
                    <a:pt x="3491" y="47924"/>
                  </a:lnTo>
                  <a:lnTo>
                    <a:pt x="2641" y="45565"/>
                  </a:lnTo>
                  <a:lnTo>
                    <a:pt x="2170" y="43867"/>
                  </a:lnTo>
                  <a:lnTo>
                    <a:pt x="1698" y="41886"/>
                  </a:lnTo>
                  <a:lnTo>
                    <a:pt x="1698" y="41886"/>
                  </a:lnTo>
                  <a:lnTo>
                    <a:pt x="1887" y="42075"/>
                  </a:lnTo>
                  <a:lnTo>
                    <a:pt x="1981" y="41981"/>
                  </a:lnTo>
                  <a:lnTo>
                    <a:pt x="2075" y="42075"/>
                  </a:lnTo>
                  <a:lnTo>
                    <a:pt x="2264" y="42169"/>
                  </a:lnTo>
                  <a:lnTo>
                    <a:pt x="2170" y="40283"/>
                  </a:lnTo>
                  <a:lnTo>
                    <a:pt x="2075" y="38301"/>
                  </a:lnTo>
                  <a:lnTo>
                    <a:pt x="2170" y="36415"/>
                  </a:lnTo>
                  <a:lnTo>
                    <a:pt x="2358" y="35566"/>
                  </a:lnTo>
                  <a:lnTo>
                    <a:pt x="2453" y="34811"/>
                  </a:lnTo>
                  <a:lnTo>
                    <a:pt x="2830" y="32830"/>
                  </a:lnTo>
                  <a:lnTo>
                    <a:pt x="2830" y="33207"/>
                  </a:lnTo>
                  <a:lnTo>
                    <a:pt x="2924" y="33490"/>
                  </a:lnTo>
                  <a:lnTo>
                    <a:pt x="2924" y="32453"/>
                  </a:lnTo>
                  <a:lnTo>
                    <a:pt x="3019" y="31415"/>
                  </a:lnTo>
                  <a:lnTo>
                    <a:pt x="3396" y="29245"/>
                  </a:lnTo>
                  <a:lnTo>
                    <a:pt x="3868" y="27075"/>
                  </a:lnTo>
                  <a:lnTo>
                    <a:pt x="4623" y="25000"/>
                  </a:lnTo>
                  <a:lnTo>
                    <a:pt x="5566" y="22830"/>
                  </a:lnTo>
                  <a:lnTo>
                    <a:pt x="6604" y="20849"/>
                  </a:lnTo>
                  <a:lnTo>
                    <a:pt x="7830" y="18868"/>
                  </a:lnTo>
                  <a:lnTo>
                    <a:pt x="9151" y="16887"/>
                  </a:lnTo>
                  <a:lnTo>
                    <a:pt x="10566" y="15094"/>
                  </a:lnTo>
                  <a:lnTo>
                    <a:pt x="12075" y="13302"/>
                  </a:lnTo>
                  <a:lnTo>
                    <a:pt x="13773" y="11698"/>
                  </a:lnTo>
                  <a:lnTo>
                    <a:pt x="15377" y="10095"/>
                  </a:lnTo>
                  <a:lnTo>
                    <a:pt x="17170" y="8679"/>
                  </a:lnTo>
                  <a:lnTo>
                    <a:pt x="18962" y="7453"/>
                  </a:lnTo>
                  <a:lnTo>
                    <a:pt x="20754" y="6321"/>
                  </a:lnTo>
                  <a:lnTo>
                    <a:pt x="22547" y="5378"/>
                  </a:lnTo>
                  <a:lnTo>
                    <a:pt x="21603" y="6227"/>
                  </a:lnTo>
                  <a:lnTo>
                    <a:pt x="22641" y="5472"/>
                  </a:lnTo>
                  <a:lnTo>
                    <a:pt x="23302" y="5095"/>
                  </a:lnTo>
                  <a:lnTo>
                    <a:pt x="25377" y="4151"/>
                  </a:lnTo>
                  <a:lnTo>
                    <a:pt x="24811" y="4151"/>
                  </a:lnTo>
                  <a:lnTo>
                    <a:pt x="25660" y="3774"/>
                  </a:lnTo>
                  <a:lnTo>
                    <a:pt x="26886" y="3208"/>
                  </a:lnTo>
                  <a:lnTo>
                    <a:pt x="26603" y="3585"/>
                  </a:lnTo>
                  <a:lnTo>
                    <a:pt x="26886" y="3585"/>
                  </a:lnTo>
                  <a:lnTo>
                    <a:pt x="26886" y="3680"/>
                  </a:lnTo>
                  <a:lnTo>
                    <a:pt x="26792" y="3774"/>
                  </a:lnTo>
                  <a:lnTo>
                    <a:pt x="28301" y="3302"/>
                  </a:lnTo>
                  <a:lnTo>
                    <a:pt x="29622" y="2736"/>
                  </a:lnTo>
                  <a:lnTo>
                    <a:pt x="31037" y="2264"/>
                  </a:lnTo>
                  <a:lnTo>
                    <a:pt x="31792" y="2076"/>
                  </a:lnTo>
                  <a:lnTo>
                    <a:pt x="32641" y="1981"/>
                  </a:lnTo>
                  <a:lnTo>
                    <a:pt x="32547" y="2076"/>
                  </a:lnTo>
                  <a:lnTo>
                    <a:pt x="32924" y="1981"/>
                  </a:lnTo>
                  <a:lnTo>
                    <a:pt x="34245" y="1793"/>
                  </a:lnTo>
                  <a:lnTo>
                    <a:pt x="35848" y="1415"/>
                  </a:lnTo>
                  <a:lnTo>
                    <a:pt x="36981" y="1132"/>
                  </a:lnTo>
                  <a:lnTo>
                    <a:pt x="36981" y="1415"/>
                  </a:lnTo>
                  <a:lnTo>
                    <a:pt x="40943" y="1227"/>
                  </a:lnTo>
                  <a:lnTo>
                    <a:pt x="41509" y="1038"/>
                  </a:lnTo>
                  <a:lnTo>
                    <a:pt x="41697" y="1132"/>
                  </a:lnTo>
                  <a:lnTo>
                    <a:pt x="41509" y="1227"/>
                  </a:lnTo>
                  <a:lnTo>
                    <a:pt x="41320" y="1321"/>
                  </a:lnTo>
                  <a:lnTo>
                    <a:pt x="42263" y="1321"/>
                  </a:lnTo>
                  <a:lnTo>
                    <a:pt x="43113" y="1227"/>
                  </a:lnTo>
                  <a:lnTo>
                    <a:pt x="43396" y="1415"/>
                  </a:lnTo>
                  <a:lnTo>
                    <a:pt x="44056" y="1604"/>
                  </a:lnTo>
                  <a:lnTo>
                    <a:pt x="45943" y="2076"/>
                  </a:lnTo>
                  <a:lnTo>
                    <a:pt x="48018" y="2359"/>
                  </a:lnTo>
                  <a:lnTo>
                    <a:pt x="49622" y="2736"/>
                  </a:lnTo>
                  <a:lnTo>
                    <a:pt x="47641" y="1981"/>
                  </a:lnTo>
                  <a:lnTo>
                    <a:pt x="45282" y="1321"/>
                  </a:lnTo>
                  <a:lnTo>
                    <a:pt x="42735" y="755"/>
                  </a:lnTo>
                  <a:lnTo>
                    <a:pt x="40188" y="283"/>
                  </a:lnTo>
                  <a:lnTo>
                    <a:pt x="37735" y="95"/>
                  </a:lnTo>
                  <a:lnTo>
                    <a:pt x="35471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" name="Shape 48"/>
            <p:cNvSpPr txBox="1">
              <a:spLocks/>
            </p:cNvSpPr>
            <p:nvPr/>
          </p:nvSpPr>
          <p:spPr>
            <a:xfrm>
              <a:off x="-152400" y="666750"/>
              <a:ext cx="9156000" cy="857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100000"/>
                <a:buFont typeface="Walter Turncoat"/>
                <a:buNone/>
                <a:defRPr sz="2600" b="0" i="0" u="none" strike="noStrike" cap="none" baseline="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  <a:rtl val="0"/>
                </a:defRPr>
              </a:lvl1pPr>
              <a:lvl2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2pPr>
              <a:lvl3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3pPr>
              <a:lvl4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4pPr>
              <a:lvl5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5pPr>
              <a:lvl6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6pPr>
              <a:lvl7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7pPr>
              <a:lvl8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8pPr>
              <a:lvl9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9pPr>
            </a:lstStyle>
            <a:p>
              <a:r>
                <a:rPr lang="en" sz="7200" dirty="0">
                  <a:solidFill>
                    <a:schemeClr val="tx1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657538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-6000" y="2143050"/>
            <a:ext cx="91560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 smtClean="0">
                <a:solidFill>
                  <a:schemeClr val="tx1"/>
                </a:solidFill>
              </a:rPr>
              <a:t>THE CODE</a:t>
            </a:r>
            <a:endParaRPr lang="en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98060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88"/>
          <p:cNvSpPr>
            <a:spLocks noChangeAspect="1"/>
          </p:cNvSpPr>
          <p:nvPr/>
        </p:nvSpPr>
        <p:spPr>
          <a:xfrm>
            <a:off x="4116530" y="328771"/>
            <a:ext cx="910940" cy="871379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8" algn="ctr"/>
            <a:endParaRPr sz="1200" dirty="0">
              <a:solidFill>
                <a:schemeClr val="tx1"/>
              </a:solidFill>
              <a:latin typeface="Walter Turncoat" panose="020B0604020202020204" charset="0"/>
              <a:ea typeface="Walter Turncoat" panose="020B060402020202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12153" y="209550"/>
            <a:ext cx="5196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“</a:t>
            </a:r>
            <a:endParaRPr lang="en-US" sz="9600" dirty="0"/>
          </a:p>
        </p:txBody>
      </p:sp>
      <p:sp>
        <p:nvSpPr>
          <p:cNvPr id="6" name="Shape 74"/>
          <p:cNvSpPr txBox="1">
            <a:spLocks/>
          </p:cNvSpPr>
          <p:nvPr/>
        </p:nvSpPr>
        <p:spPr>
          <a:xfrm>
            <a:off x="0" y="2038350"/>
            <a:ext cx="9144000" cy="106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Clients should not be forced to depend upon interfaces that they don't use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r>
              <a:rPr lang="en-US" sz="2800" dirty="0" smtClean="0">
                <a:solidFill>
                  <a:schemeClr val="tx1"/>
                </a:solidFill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64407888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"/>
            <a:ext cx="6201640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35127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90"/>
            <a:ext cx="5191850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08616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443"/>
            <a:ext cx="3858163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2988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"/>
            <a:ext cx="6239746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7074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33"/>
            <a:ext cx="6954220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70288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7469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26653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29"/>
            <a:ext cx="6487430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30643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-6000" y="2143050"/>
            <a:ext cx="91560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 smtClean="0">
                <a:solidFill>
                  <a:schemeClr val="tx1"/>
                </a:solidFill>
              </a:rPr>
              <a:t>Benefits</a:t>
            </a:r>
            <a:endParaRPr lang="en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73127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0" y="2800350"/>
            <a:ext cx="91440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 smtClean="0">
                <a:solidFill>
                  <a:schemeClr val="tx1"/>
                </a:solidFill>
              </a:rPr>
              <a:t>Dependency Inversion Principle</a:t>
            </a:r>
            <a:endParaRPr lang="en" sz="4800" dirty="0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35200" y="654416"/>
            <a:ext cx="7473600" cy="1565028"/>
            <a:chOff x="-152400" y="285750"/>
            <a:chExt cx="9156000" cy="1917335"/>
          </a:xfrm>
        </p:grpSpPr>
        <p:sp>
          <p:nvSpPr>
            <p:cNvPr id="49" name="Shape 49"/>
            <p:cNvSpPr/>
            <p:nvPr/>
          </p:nvSpPr>
          <p:spPr>
            <a:xfrm>
              <a:off x="3486575" y="285750"/>
              <a:ext cx="1878050" cy="1917335"/>
            </a:xfrm>
            <a:custGeom>
              <a:avLst/>
              <a:gdLst/>
              <a:ahLst/>
              <a:cxnLst/>
              <a:rect l="0" t="0" r="0" b="0"/>
              <a:pathLst>
                <a:path w="67641" h="69056" extrusionOk="0">
                  <a:moveTo>
                    <a:pt x="49622" y="2736"/>
                  </a:moveTo>
                  <a:lnTo>
                    <a:pt x="49622" y="2736"/>
                  </a:lnTo>
                  <a:lnTo>
                    <a:pt x="49622" y="2736"/>
                  </a:lnTo>
                  <a:close/>
                  <a:moveTo>
                    <a:pt x="59622" y="55565"/>
                  </a:moveTo>
                  <a:lnTo>
                    <a:pt x="59622" y="55565"/>
                  </a:lnTo>
                  <a:lnTo>
                    <a:pt x="59622" y="55565"/>
                  </a:lnTo>
                  <a:close/>
                  <a:moveTo>
                    <a:pt x="35471" y="0"/>
                  </a:moveTo>
                  <a:lnTo>
                    <a:pt x="34433" y="95"/>
                  </a:lnTo>
                  <a:lnTo>
                    <a:pt x="33584" y="189"/>
                  </a:lnTo>
                  <a:lnTo>
                    <a:pt x="32735" y="378"/>
                  </a:lnTo>
                  <a:lnTo>
                    <a:pt x="32169" y="566"/>
                  </a:lnTo>
                  <a:lnTo>
                    <a:pt x="31509" y="472"/>
                  </a:lnTo>
                  <a:lnTo>
                    <a:pt x="30754" y="472"/>
                  </a:lnTo>
                  <a:lnTo>
                    <a:pt x="29339" y="566"/>
                  </a:lnTo>
                  <a:lnTo>
                    <a:pt x="27830" y="849"/>
                  </a:lnTo>
                  <a:lnTo>
                    <a:pt x="26320" y="1321"/>
                  </a:lnTo>
                  <a:lnTo>
                    <a:pt x="24811" y="1981"/>
                  </a:lnTo>
                  <a:lnTo>
                    <a:pt x="23207" y="2736"/>
                  </a:lnTo>
                  <a:lnTo>
                    <a:pt x="21698" y="3585"/>
                  </a:lnTo>
                  <a:lnTo>
                    <a:pt x="20188" y="4623"/>
                  </a:lnTo>
                  <a:lnTo>
                    <a:pt x="18679" y="5661"/>
                  </a:lnTo>
                  <a:lnTo>
                    <a:pt x="17170" y="6793"/>
                  </a:lnTo>
                  <a:lnTo>
                    <a:pt x="15754" y="8019"/>
                  </a:lnTo>
                  <a:lnTo>
                    <a:pt x="14434" y="9151"/>
                  </a:lnTo>
                  <a:lnTo>
                    <a:pt x="11981" y="11510"/>
                  </a:lnTo>
                  <a:lnTo>
                    <a:pt x="10000" y="13774"/>
                  </a:lnTo>
                  <a:lnTo>
                    <a:pt x="7736" y="16981"/>
                  </a:lnTo>
                  <a:lnTo>
                    <a:pt x="8019" y="16321"/>
                  </a:lnTo>
                  <a:lnTo>
                    <a:pt x="8302" y="15660"/>
                  </a:lnTo>
                  <a:lnTo>
                    <a:pt x="7736" y="16604"/>
                  </a:lnTo>
                  <a:lnTo>
                    <a:pt x="7075" y="17642"/>
                  </a:lnTo>
                  <a:lnTo>
                    <a:pt x="7170" y="17830"/>
                  </a:lnTo>
                  <a:lnTo>
                    <a:pt x="6509" y="18868"/>
                  </a:lnTo>
                  <a:lnTo>
                    <a:pt x="7075" y="17359"/>
                  </a:lnTo>
                  <a:lnTo>
                    <a:pt x="6132" y="19057"/>
                  </a:lnTo>
                  <a:lnTo>
                    <a:pt x="5189" y="20849"/>
                  </a:lnTo>
                  <a:lnTo>
                    <a:pt x="4434" y="22736"/>
                  </a:lnTo>
                  <a:lnTo>
                    <a:pt x="3679" y="24622"/>
                  </a:lnTo>
                  <a:lnTo>
                    <a:pt x="2453" y="28490"/>
                  </a:lnTo>
                  <a:lnTo>
                    <a:pt x="1321" y="32169"/>
                  </a:lnTo>
                  <a:lnTo>
                    <a:pt x="1509" y="32264"/>
                  </a:lnTo>
                  <a:lnTo>
                    <a:pt x="1604" y="32453"/>
                  </a:lnTo>
                  <a:lnTo>
                    <a:pt x="1604" y="32641"/>
                  </a:lnTo>
                  <a:lnTo>
                    <a:pt x="1509" y="32924"/>
                  </a:lnTo>
                  <a:lnTo>
                    <a:pt x="1226" y="33396"/>
                  </a:lnTo>
                  <a:lnTo>
                    <a:pt x="1038" y="33585"/>
                  </a:lnTo>
                  <a:lnTo>
                    <a:pt x="1038" y="33773"/>
                  </a:lnTo>
                  <a:lnTo>
                    <a:pt x="1038" y="35000"/>
                  </a:lnTo>
                  <a:lnTo>
                    <a:pt x="849" y="36132"/>
                  </a:lnTo>
                  <a:lnTo>
                    <a:pt x="660" y="37358"/>
                  </a:lnTo>
                  <a:lnTo>
                    <a:pt x="472" y="38867"/>
                  </a:lnTo>
                  <a:lnTo>
                    <a:pt x="283" y="38301"/>
                  </a:lnTo>
                  <a:lnTo>
                    <a:pt x="94" y="39811"/>
                  </a:lnTo>
                  <a:lnTo>
                    <a:pt x="0" y="41509"/>
                  </a:lnTo>
                  <a:lnTo>
                    <a:pt x="94" y="43301"/>
                  </a:lnTo>
                  <a:lnTo>
                    <a:pt x="283" y="44056"/>
                  </a:lnTo>
                  <a:lnTo>
                    <a:pt x="472" y="44622"/>
                  </a:lnTo>
                  <a:lnTo>
                    <a:pt x="566" y="45660"/>
                  </a:lnTo>
                  <a:lnTo>
                    <a:pt x="755" y="46792"/>
                  </a:lnTo>
                  <a:lnTo>
                    <a:pt x="1226" y="48962"/>
                  </a:lnTo>
                  <a:lnTo>
                    <a:pt x="1981" y="51037"/>
                  </a:lnTo>
                  <a:lnTo>
                    <a:pt x="2924" y="53112"/>
                  </a:lnTo>
                  <a:lnTo>
                    <a:pt x="4057" y="55094"/>
                  </a:lnTo>
                  <a:lnTo>
                    <a:pt x="5283" y="56980"/>
                  </a:lnTo>
                  <a:lnTo>
                    <a:pt x="6698" y="58678"/>
                  </a:lnTo>
                  <a:lnTo>
                    <a:pt x="8113" y="60282"/>
                  </a:lnTo>
                  <a:lnTo>
                    <a:pt x="9056" y="61131"/>
                  </a:lnTo>
                  <a:lnTo>
                    <a:pt x="10000" y="61980"/>
                  </a:lnTo>
                  <a:lnTo>
                    <a:pt x="11038" y="62829"/>
                  </a:lnTo>
                  <a:lnTo>
                    <a:pt x="12075" y="63584"/>
                  </a:lnTo>
                  <a:lnTo>
                    <a:pt x="14339" y="64905"/>
                  </a:lnTo>
                  <a:lnTo>
                    <a:pt x="16604" y="66131"/>
                  </a:lnTo>
                  <a:lnTo>
                    <a:pt x="19056" y="67169"/>
                  </a:lnTo>
                  <a:lnTo>
                    <a:pt x="21509" y="67923"/>
                  </a:lnTo>
                  <a:lnTo>
                    <a:pt x="24056" y="68584"/>
                  </a:lnTo>
                  <a:lnTo>
                    <a:pt x="26603" y="69055"/>
                  </a:lnTo>
                  <a:lnTo>
                    <a:pt x="27830" y="69055"/>
                  </a:lnTo>
                  <a:lnTo>
                    <a:pt x="30188" y="68867"/>
                  </a:lnTo>
                  <a:lnTo>
                    <a:pt x="33113" y="68678"/>
                  </a:lnTo>
                  <a:lnTo>
                    <a:pt x="36509" y="68301"/>
                  </a:lnTo>
                  <a:lnTo>
                    <a:pt x="39811" y="67923"/>
                  </a:lnTo>
                  <a:lnTo>
                    <a:pt x="42735" y="67452"/>
                  </a:lnTo>
                  <a:lnTo>
                    <a:pt x="44905" y="66980"/>
                  </a:lnTo>
                  <a:lnTo>
                    <a:pt x="45565" y="66791"/>
                  </a:lnTo>
                  <a:lnTo>
                    <a:pt x="45943" y="66508"/>
                  </a:lnTo>
                  <a:lnTo>
                    <a:pt x="47358" y="65942"/>
                  </a:lnTo>
                  <a:lnTo>
                    <a:pt x="48018" y="65565"/>
                  </a:lnTo>
                  <a:lnTo>
                    <a:pt x="48678" y="65188"/>
                  </a:lnTo>
                  <a:lnTo>
                    <a:pt x="47924" y="65471"/>
                  </a:lnTo>
                  <a:lnTo>
                    <a:pt x="51509" y="62924"/>
                  </a:lnTo>
                  <a:lnTo>
                    <a:pt x="53301" y="61508"/>
                  </a:lnTo>
                  <a:lnTo>
                    <a:pt x="55093" y="59905"/>
                  </a:lnTo>
                  <a:lnTo>
                    <a:pt x="55093" y="59905"/>
                  </a:lnTo>
                  <a:lnTo>
                    <a:pt x="54810" y="60376"/>
                  </a:lnTo>
                  <a:lnTo>
                    <a:pt x="54339" y="60754"/>
                  </a:lnTo>
                  <a:lnTo>
                    <a:pt x="55376" y="59999"/>
                  </a:lnTo>
                  <a:lnTo>
                    <a:pt x="56320" y="59056"/>
                  </a:lnTo>
                  <a:lnTo>
                    <a:pt x="57075" y="58395"/>
                  </a:lnTo>
                  <a:lnTo>
                    <a:pt x="57169" y="58207"/>
                  </a:lnTo>
                  <a:lnTo>
                    <a:pt x="57075" y="58207"/>
                  </a:lnTo>
                  <a:lnTo>
                    <a:pt x="57924" y="57546"/>
                  </a:lnTo>
                  <a:lnTo>
                    <a:pt x="58678" y="56697"/>
                  </a:lnTo>
                  <a:lnTo>
                    <a:pt x="59339" y="55754"/>
                  </a:lnTo>
                  <a:lnTo>
                    <a:pt x="59905" y="54905"/>
                  </a:lnTo>
                  <a:lnTo>
                    <a:pt x="59716" y="54999"/>
                  </a:lnTo>
                  <a:lnTo>
                    <a:pt x="59622" y="54999"/>
                  </a:lnTo>
                  <a:lnTo>
                    <a:pt x="59810" y="54622"/>
                  </a:lnTo>
                  <a:lnTo>
                    <a:pt x="59150" y="55565"/>
                  </a:lnTo>
                  <a:lnTo>
                    <a:pt x="59527" y="55094"/>
                  </a:lnTo>
                  <a:lnTo>
                    <a:pt x="59433" y="55377"/>
                  </a:lnTo>
                  <a:lnTo>
                    <a:pt x="58867" y="56037"/>
                  </a:lnTo>
                  <a:lnTo>
                    <a:pt x="59056" y="55660"/>
                  </a:lnTo>
                  <a:lnTo>
                    <a:pt x="59056" y="55660"/>
                  </a:lnTo>
                  <a:lnTo>
                    <a:pt x="58678" y="56037"/>
                  </a:lnTo>
                  <a:lnTo>
                    <a:pt x="59810" y="54339"/>
                  </a:lnTo>
                  <a:lnTo>
                    <a:pt x="60282" y="53490"/>
                  </a:lnTo>
                  <a:lnTo>
                    <a:pt x="60282" y="53301"/>
                  </a:lnTo>
                  <a:lnTo>
                    <a:pt x="60188" y="53395"/>
                  </a:lnTo>
                  <a:lnTo>
                    <a:pt x="60188" y="53395"/>
                  </a:lnTo>
                  <a:lnTo>
                    <a:pt x="60565" y="52924"/>
                  </a:lnTo>
                  <a:lnTo>
                    <a:pt x="61037" y="52452"/>
                  </a:lnTo>
                  <a:lnTo>
                    <a:pt x="61886" y="51509"/>
                  </a:lnTo>
                  <a:lnTo>
                    <a:pt x="61508" y="52452"/>
                  </a:lnTo>
                  <a:lnTo>
                    <a:pt x="60848" y="53584"/>
                  </a:lnTo>
                  <a:lnTo>
                    <a:pt x="59622" y="55565"/>
                  </a:lnTo>
                  <a:lnTo>
                    <a:pt x="60376" y="54528"/>
                  </a:lnTo>
                  <a:lnTo>
                    <a:pt x="60942" y="53678"/>
                  </a:lnTo>
                  <a:lnTo>
                    <a:pt x="61980" y="51792"/>
                  </a:lnTo>
                  <a:lnTo>
                    <a:pt x="61886" y="51886"/>
                  </a:lnTo>
                  <a:lnTo>
                    <a:pt x="61886" y="51697"/>
                  </a:lnTo>
                  <a:lnTo>
                    <a:pt x="62169" y="51037"/>
                  </a:lnTo>
                  <a:lnTo>
                    <a:pt x="62735" y="49999"/>
                  </a:lnTo>
                  <a:lnTo>
                    <a:pt x="61508" y="51603"/>
                  </a:lnTo>
                  <a:lnTo>
                    <a:pt x="61603" y="51037"/>
                  </a:lnTo>
                  <a:lnTo>
                    <a:pt x="61697" y="50377"/>
                  </a:lnTo>
                  <a:lnTo>
                    <a:pt x="62169" y="48962"/>
                  </a:lnTo>
                  <a:lnTo>
                    <a:pt x="62829" y="47358"/>
                  </a:lnTo>
                  <a:lnTo>
                    <a:pt x="63678" y="45565"/>
                  </a:lnTo>
                  <a:lnTo>
                    <a:pt x="65376" y="42169"/>
                  </a:lnTo>
                  <a:lnTo>
                    <a:pt x="66131" y="40660"/>
                  </a:lnTo>
                  <a:lnTo>
                    <a:pt x="66697" y="39339"/>
                  </a:lnTo>
                  <a:lnTo>
                    <a:pt x="66603" y="39528"/>
                  </a:lnTo>
                  <a:lnTo>
                    <a:pt x="66697" y="39056"/>
                  </a:lnTo>
                  <a:lnTo>
                    <a:pt x="66791" y="38962"/>
                  </a:lnTo>
                  <a:lnTo>
                    <a:pt x="66791" y="39056"/>
                  </a:lnTo>
                  <a:lnTo>
                    <a:pt x="66886" y="38584"/>
                  </a:lnTo>
                  <a:lnTo>
                    <a:pt x="66791" y="38867"/>
                  </a:lnTo>
                  <a:lnTo>
                    <a:pt x="66980" y="38207"/>
                  </a:lnTo>
                  <a:lnTo>
                    <a:pt x="67169" y="37264"/>
                  </a:lnTo>
                  <a:lnTo>
                    <a:pt x="67263" y="36415"/>
                  </a:lnTo>
                  <a:lnTo>
                    <a:pt x="67357" y="36509"/>
                  </a:lnTo>
                  <a:lnTo>
                    <a:pt x="67452" y="36509"/>
                  </a:lnTo>
                  <a:lnTo>
                    <a:pt x="67546" y="35943"/>
                  </a:lnTo>
                  <a:lnTo>
                    <a:pt x="67546" y="34811"/>
                  </a:lnTo>
                  <a:lnTo>
                    <a:pt x="67640" y="31037"/>
                  </a:lnTo>
                  <a:lnTo>
                    <a:pt x="67640" y="28490"/>
                  </a:lnTo>
                  <a:lnTo>
                    <a:pt x="67546" y="27736"/>
                  </a:lnTo>
                  <a:lnTo>
                    <a:pt x="67546" y="27547"/>
                  </a:lnTo>
                  <a:lnTo>
                    <a:pt x="67452" y="27547"/>
                  </a:lnTo>
                  <a:lnTo>
                    <a:pt x="67074" y="26792"/>
                  </a:lnTo>
                  <a:lnTo>
                    <a:pt x="66791" y="25660"/>
                  </a:lnTo>
                  <a:lnTo>
                    <a:pt x="66508" y="24528"/>
                  </a:lnTo>
                  <a:lnTo>
                    <a:pt x="66414" y="23585"/>
                  </a:lnTo>
                  <a:lnTo>
                    <a:pt x="66320" y="23679"/>
                  </a:lnTo>
                  <a:lnTo>
                    <a:pt x="66320" y="23490"/>
                  </a:lnTo>
                  <a:lnTo>
                    <a:pt x="65942" y="22924"/>
                  </a:lnTo>
                  <a:lnTo>
                    <a:pt x="65565" y="22358"/>
                  </a:lnTo>
                  <a:lnTo>
                    <a:pt x="64527" y="21132"/>
                  </a:lnTo>
                  <a:lnTo>
                    <a:pt x="63584" y="19906"/>
                  </a:lnTo>
                  <a:lnTo>
                    <a:pt x="63207" y="19340"/>
                  </a:lnTo>
                  <a:lnTo>
                    <a:pt x="63018" y="18774"/>
                  </a:lnTo>
                  <a:lnTo>
                    <a:pt x="63112" y="18962"/>
                  </a:lnTo>
                  <a:lnTo>
                    <a:pt x="63301" y="19057"/>
                  </a:lnTo>
                  <a:lnTo>
                    <a:pt x="63301" y="19057"/>
                  </a:lnTo>
                  <a:lnTo>
                    <a:pt x="63207" y="18868"/>
                  </a:lnTo>
                  <a:lnTo>
                    <a:pt x="62923" y="18491"/>
                  </a:lnTo>
                  <a:lnTo>
                    <a:pt x="61980" y="17453"/>
                  </a:lnTo>
                  <a:lnTo>
                    <a:pt x="61037" y="16509"/>
                  </a:lnTo>
                  <a:lnTo>
                    <a:pt x="61037" y="16698"/>
                  </a:lnTo>
                  <a:lnTo>
                    <a:pt x="61037" y="16887"/>
                  </a:lnTo>
                  <a:lnTo>
                    <a:pt x="60093" y="15943"/>
                  </a:lnTo>
                  <a:lnTo>
                    <a:pt x="60376" y="16321"/>
                  </a:lnTo>
                  <a:lnTo>
                    <a:pt x="59527" y="15377"/>
                  </a:lnTo>
                  <a:lnTo>
                    <a:pt x="59056" y="14906"/>
                  </a:lnTo>
                  <a:lnTo>
                    <a:pt x="59244" y="14906"/>
                  </a:lnTo>
                  <a:lnTo>
                    <a:pt x="59905" y="15472"/>
                  </a:lnTo>
                  <a:lnTo>
                    <a:pt x="59905" y="15472"/>
                  </a:lnTo>
                  <a:lnTo>
                    <a:pt x="57641" y="13396"/>
                  </a:lnTo>
                  <a:lnTo>
                    <a:pt x="58112" y="13868"/>
                  </a:lnTo>
                  <a:lnTo>
                    <a:pt x="56886" y="13019"/>
                  </a:lnTo>
                  <a:lnTo>
                    <a:pt x="55754" y="12453"/>
                  </a:lnTo>
                  <a:lnTo>
                    <a:pt x="56603" y="13113"/>
                  </a:lnTo>
                  <a:lnTo>
                    <a:pt x="57452" y="13774"/>
                  </a:lnTo>
                  <a:lnTo>
                    <a:pt x="58961" y="15283"/>
                  </a:lnTo>
                  <a:lnTo>
                    <a:pt x="60376" y="16604"/>
                  </a:lnTo>
                  <a:lnTo>
                    <a:pt x="61225" y="17264"/>
                  </a:lnTo>
                  <a:lnTo>
                    <a:pt x="62074" y="17925"/>
                  </a:lnTo>
                  <a:lnTo>
                    <a:pt x="62074" y="17925"/>
                  </a:lnTo>
                  <a:lnTo>
                    <a:pt x="61414" y="17547"/>
                  </a:lnTo>
                  <a:lnTo>
                    <a:pt x="60659" y="16981"/>
                  </a:lnTo>
                  <a:lnTo>
                    <a:pt x="60754" y="17264"/>
                  </a:lnTo>
                  <a:lnTo>
                    <a:pt x="60942" y="17642"/>
                  </a:lnTo>
                  <a:lnTo>
                    <a:pt x="61980" y="19151"/>
                  </a:lnTo>
                  <a:lnTo>
                    <a:pt x="63301" y="20943"/>
                  </a:lnTo>
                  <a:lnTo>
                    <a:pt x="63207" y="20943"/>
                  </a:lnTo>
                  <a:lnTo>
                    <a:pt x="63395" y="21038"/>
                  </a:lnTo>
                  <a:lnTo>
                    <a:pt x="63490" y="21321"/>
                  </a:lnTo>
                  <a:lnTo>
                    <a:pt x="63678" y="21604"/>
                  </a:lnTo>
                  <a:lnTo>
                    <a:pt x="63773" y="21698"/>
                  </a:lnTo>
                  <a:lnTo>
                    <a:pt x="63584" y="21321"/>
                  </a:lnTo>
                  <a:lnTo>
                    <a:pt x="63584" y="21321"/>
                  </a:lnTo>
                  <a:lnTo>
                    <a:pt x="64244" y="22170"/>
                  </a:lnTo>
                  <a:lnTo>
                    <a:pt x="64716" y="22641"/>
                  </a:lnTo>
                  <a:lnTo>
                    <a:pt x="64905" y="22830"/>
                  </a:lnTo>
                  <a:lnTo>
                    <a:pt x="64999" y="22830"/>
                  </a:lnTo>
                  <a:lnTo>
                    <a:pt x="64999" y="22641"/>
                  </a:lnTo>
                  <a:lnTo>
                    <a:pt x="64905" y="22358"/>
                  </a:lnTo>
                  <a:lnTo>
                    <a:pt x="65282" y="23207"/>
                  </a:lnTo>
                  <a:lnTo>
                    <a:pt x="65565" y="24056"/>
                  </a:lnTo>
                  <a:lnTo>
                    <a:pt x="66225" y="25943"/>
                  </a:lnTo>
                  <a:lnTo>
                    <a:pt x="66697" y="27830"/>
                  </a:lnTo>
                  <a:lnTo>
                    <a:pt x="66886" y="28490"/>
                  </a:lnTo>
                  <a:lnTo>
                    <a:pt x="66980" y="28868"/>
                  </a:lnTo>
                  <a:lnTo>
                    <a:pt x="66886" y="28962"/>
                  </a:lnTo>
                  <a:lnTo>
                    <a:pt x="66697" y="28679"/>
                  </a:lnTo>
                  <a:lnTo>
                    <a:pt x="66697" y="29245"/>
                  </a:lnTo>
                  <a:lnTo>
                    <a:pt x="66791" y="29905"/>
                  </a:lnTo>
                  <a:lnTo>
                    <a:pt x="66886" y="29905"/>
                  </a:lnTo>
                  <a:lnTo>
                    <a:pt x="66886" y="30094"/>
                  </a:lnTo>
                  <a:lnTo>
                    <a:pt x="66886" y="30566"/>
                  </a:lnTo>
                  <a:lnTo>
                    <a:pt x="66697" y="30377"/>
                  </a:lnTo>
                  <a:lnTo>
                    <a:pt x="66603" y="30188"/>
                  </a:lnTo>
                  <a:lnTo>
                    <a:pt x="66603" y="30094"/>
                  </a:lnTo>
                  <a:lnTo>
                    <a:pt x="66697" y="29905"/>
                  </a:lnTo>
                  <a:lnTo>
                    <a:pt x="66508" y="28679"/>
                  </a:lnTo>
                  <a:lnTo>
                    <a:pt x="66225" y="27358"/>
                  </a:lnTo>
                  <a:lnTo>
                    <a:pt x="66603" y="30283"/>
                  </a:lnTo>
                  <a:lnTo>
                    <a:pt x="66697" y="31792"/>
                  </a:lnTo>
                  <a:lnTo>
                    <a:pt x="66697" y="33302"/>
                  </a:lnTo>
                  <a:lnTo>
                    <a:pt x="66603" y="34717"/>
                  </a:lnTo>
                  <a:lnTo>
                    <a:pt x="66414" y="36226"/>
                  </a:lnTo>
                  <a:lnTo>
                    <a:pt x="66131" y="37547"/>
                  </a:lnTo>
                  <a:lnTo>
                    <a:pt x="65659" y="38962"/>
                  </a:lnTo>
                  <a:lnTo>
                    <a:pt x="65848" y="38584"/>
                  </a:lnTo>
                  <a:lnTo>
                    <a:pt x="65942" y="38584"/>
                  </a:lnTo>
                  <a:lnTo>
                    <a:pt x="65848" y="39245"/>
                  </a:lnTo>
                  <a:lnTo>
                    <a:pt x="65565" y="40188"/>
                  </a:lnTo>
                  <a:lnTo>
                    <a:pt x="65471" y="40471"/>
                  </a:lnTo>
                  <a:lnTo>
                    <a:pt x="65282" y="40660"/>
                  </a:lnTo>
                  <a:lnTo>
                    <a:pt x="65282" y="40566"/>
                  </a:lnTo>
                  <a:lnTo>
                    <a:pt x="65093" y="41132"/>
                  </a:lnTo>
                  <a:lnTo>
                    <a:pt x="64433" y="43018"/>
                  </a:lnTo>
                  <a:lnTo>
                    <a:pt x="63678" y="45282"/>
                  </a:lnTo>
                  <a:lnTo>
                    <a:pt x="62735" y="47264"/>
                  </a:lnTo>
                  <a:lnTo>
                    <a:pt x="61697" y="49056"/>
                  </a:lnTo>
                  <a:lnTo>
                    <a:pt x="60659" y="50943"/>
                  </a:lnTo>
                  <a:lnTo>
                    <a:pt x="59433" y="52735"/>
                  </a:lnTo>
                  <a:lnTo>
                    <a:pt x="58207" y="54433"/>
                  </a:lnTo>
                  <a:lnTo>
                    <a:pt x="56886" y="56037"/>
                  </a:lnTo>
                  <a:lnTo>
                    <a:pt x="55376" y="57641"/>
                  </a:lnTo>
                  <a:lnTo>
                    <a:pt x="53867" y="59150"/>
                  </a:lnTo>
                  <a:lnTo>
                    <a:pt x="52169" y="60376"/>
                  </a:lnTo>
                  <a:lnTo>
                    <a:pt x="48961" y="62452"/>
                  </a:lnTo>
                  <a:lnTo>
                    <a:pt x="44528" y="65282"/>
                  </a:lnTo>
                  <a:lnTo>
                    <a:pt x="44622" y="65188"/>
                  </a:lnTo>
                  <a:lnTo>
                    <a:pt x="44716" y="65093"/>
                  </a:lnTo>
                  <a:lnTo>
                    <a:pt x="45094" y="64810"/>
                  </a:lnTo>
                  <a:lnTo>
                    <a:pt x="45660" y="64527"/>
                  </a:lnTo>
                  <a:lnTo>
                    <a:pt x="43867" y="65376"/>
                  </a:lnTo>
                  <a:lnTo>
                    <a:pt x="43113" y="65754"/>
                  </a:lnTo>
                  <a:lnTo>
                    <a:pt x="42924" y="65754"/>
                  </a:lnTo>
                  <a:lnTo>
                    <a:pt x="43113" y="65659"/>
                  </a:lnTo>
                  <a:lnTo>
                    <a:pt x="41603" y="66037"/>
                  </a:lnTo>
                  <a:lnTo>
                    <a:pt x="39999" y="66320"/>
                  </a:lnTo>
                  <a:lnTo>
                    <a:pt x="38396" y="66508"/>
                  </a:lnTo>
                  <a:lnTo>
                    <a:pt x="36792" y="66697"/>
                  </a:lnTo>
                  <a:lnTo>
                    <a:pt x="33584" y="66980"/>
                  </a:lnTo>
                  <a:lnTo>
                    <a:pt x="32169" y="67169"/>
                  </a:lnTo>
                  <a:lnTo>
                    <a:pt x="30754" y="67357"/>
                  </a:lnTo>
                  <a:lnTo>
                    <a:pt x="30094" y="67357"/>
                  </a:lnTo>
                  <a:lnTo>
                    <a:pt x="29339" y="67263"/>
                  </a:lnTo>
                  <a:lnTo>
                    <a:pt x="27830" y="66886"/>
                  </a:lnTo>
                  <a:lnTo>
                    <a:pt x="26415" y="66508"/>
                  </a:lnTo>
                  <a:lnTo>
                    <a:pt x="25754" y="66414"/>
                  </a:lnTo>
                  <a:lnTo>
                    <a:pt x="25094" y="66414"/>
                  </a:lnTo>
                  <a:lnTo>
                    <a:pt x="25566" y="66980"/>
                  </a:lnTo>
                  <a:lnTo>
                    <a:pt x="25471" y="67074"/>
                  </a:lnTo>
                  <a:lnTo>
                    <a:pt x="25188" y="66980"/>
                  </a:lnTo>
                  <a:lnTo>
                    <a:pt x="24339" y="66791"/>
                  </a:lnTo>
                  <a:lnTo>
                    <a:pt x="23773" y="66508"/>
                  </a:lnTo>
                  <a:lnTo>
                    <a:pt x="24245" y="66414"/>
                  </a:lnTo>
                  <a:lnTo>
                    <a:pt x="24717" y="66603"/>
                  </a:lnTo>
                  <a:lnTo>
                    <a:pt x="24811" y="66414"/>
                  </a:lnTo>
                  <a:lnTo>
                    <a:pt x="24811" y="66320"/>
                  </a:lnTo>
                  <a:lnTo>
                    <a:pt x="24717" y="66225"/>
                  </a:lnTo>
                  <a:lnTo>
                    <a:pt x="24528" y="66131"/>
                  </a:lnTo>
                  <a:lnTo>
                    <a:pt x="24151" y="66225"/>
                  </a:lnTo>
                  <a:lnTo>
                    <a:pt x="23679" y="66320"/>
                  </a:lnTo>
                  <a:lnTo>
                    <a:pt x="23018" y="66414"/>
                  </a:lnTo>
                  <a:lnTo>
                    <a:pt x="23490" y="66225"/>
                  </a:lnTo>
                  <a:lnTo>
                    <a:pt x="22075" y="65942"/>
                  </a:lnTo>
                  <a:lnTo>
                    <a:pt x="20943" y="65659"/>
                  </a:lnTo>
                  <a:lnTo>
                    <a:pt x="20000" y="65282"/>
                  </a:lnTo>
                  <a:lnTo>
                    <a:pt x="19056" y="64810"/>
                  </a:lnTo>
                  <a:lnTo>
                    <a:pt x="19056" y="64810"/>
                  </a:lnTo>
                  <a:lnTo>
                    <a:pt x="19717" y="64999"/>
                  </a:lnTo>
                  <a:lnTo>
                    <a:pt x="19151" y="64716"/>
                  </a:lnTo>
                  <a:lnTo>
                    <a:pt x="18962" y="64810"/>
                  </a:lnTo>
                  <a:lnTo>
                    <a:pt x="19151" y="64905"/>
                  </a:lnTo>
                  <a:lnTo>
                    <a:pt x="18490" y="64905"/>
                  </a:lnTo>
                  <a:lnTo>
                    <a:pt x="17830" y="64716"/>
                  </a:lnTo>
                  <a:lnTo>
                    <a:pt x="17264" y="64527"/>
                  </a:lnTo>
                  <a:lnTo>
                    <a:pt x="16698" y="64150"/>
                  </a:lnTo>
                  <a:lnTo>
                    <a:pt x="16981" y="64056"/>
                  </a:lnTo>
                  <a:lnTo>
                    <a:pt x="17264" y="64150"/>
                  </a:lnTo>
                  <a:lnTo>
                    <a:pt x="17264" y="64150"/>
                  </a:lnTo>
                  <a:lnTo>
                    <a:pt x="15188" y="63207"/>
                  </a:lnTo>
                  <a:lnTo>
                    <a:pt x="14622" y="62829"/>
                  </a:lnTo>
                  <a:lnTo>
                    <a:pt x="14717" y="62924"/>
                  </a:lnTo>
                  <a:lnTo>
                    <a:pt x="13773" y="62546"/>
                  </a:lnTo>
                  <a:lnTo>
                    <a:pt x="12924" y="62075"/>
                  </a:lnTo>
                  <a:lnTo>
                    <a:pt x="12358" y="61697"/>
                  </a:lnTo>
                  <a:lnTo>
                    <a:pt x="12264" y="61508"/>
                  </a:lnTo>
                  <a:lnTo>
                    <a:pt x="12170" y="61320"/>
                  </a:lnTo>
                  <a:lnTo>
                    <a:pt x="11698" y="60942"/>
                  </a:lnTo>
                  <a:lnTo>
                    <a:pt x="11132" y="60471"/>
                  </a:lnTo>
                  <a:lnTo>
                    <a:pt x="9906" y="59244"/>
                  </a:lnTo>
                  <a:lnTo>
                    <a:pt x="9906" y="59244"/>
                  </a:lnTo>
                  <a:lnTo>
                    <a:pt x="10566" y="59527"/>
                  </a:lnTo>
                  <a:lnTo>
                    <a:pt x="9434" y="58584"/>
                  </a:lnTo>
                  <a:lnTo>
                    <a:pt x="8207" y="57546"/>
                  </a:lnTo>
                  <a:lnTo>
                    <a:pt x="7547" y="56886"/>
                  </a:lnTo>
                  <a:lnTo>
                    <a:pt x="6981" y="56131"/>
                  </a:lnTo>
                  <a:lnTo>
                    <a:pt x="6226" y="55094"/>
                  </a:lnTo>
                  <a:lnTo>
                    <a:pt x="6415" y="55377"/>
                  </a:lnTo>
                  <a:lnTo>
                    <a:pt x="6038" y="54905"/>
                  </a:lnTo>
                  <a:lnTo>
                    <a:pt x="5472" y="54244"/>
                  </a:lnTo>
                  <a:lnTo>
                    <a:pt x="5283" y="53961"/>
                  </a:lnTo>
                  <a:lnTo>
                    <a:pt x="5094" y="53867"/>
                  </a:lnTo>
                  <a:lnTo>
                    <a:pt x="5377" y="54622"/>
                  </a:lnTo>
                  <a:lnTo>
                    <a:pt x="5849" y="55282"/>
                  </a:lnTo>
                  <a:lnTo>
                    <a:pt x="6321" y="55943"/>
                  </a:lnTo>
                  <a:lnTo>
                    <a:pt x="6698" y="56603"/>
                  </a:lnTo>
                  <a:lnTo>
                    <a:pt x="6226" y="56226"/>
                  </a:lnTo>
                  <a:lnTo>
                    <a:pt x="5943" y="55848"/>
                  </a:lnTo>
                  <a:lnTo>
                    <a:pt x="6038" y="56037"/>
                  </a:lnTo>
                  <a:lnTo>
                    <a:pt x="5943" y="55943"/>
                  </a:lnTo>
                  <a:lnTo>
                    <a:pt x="5377" y="55188"/>
                  </a:lnTo>
                  <a:lnTo>
                    <a:pt x="5000" y="54716"/>
                  </a:lnTo>
                  <a:lnTo>
                    <a:pt x="4717" y="54150"/>
                  </a:lnTo>
                  <a:lnTo>
                    <a:pt x="4528" y="53678"/>
                  </a:lnTo>
                  <a:lnTo>
                    <a:pt x="4528" y="53584"/>
                  </a:lnTo>
                  <a:lnTo>
                    <a:pt x="4623" y="53395"/>
                  </a:lnTo>
                  <a:lnTo>
                    <a:pt x="5094" y="54244"/>
                  </a:lnTo>
                  <a:lnTo>
                    <a:pt x="4717" y="53301"/>
                  </a:lnTo>
                  <a:lnTo>
                    <a:pt x="4528" y="53018"/>
                  </a:lnTo>
                  <a:lnTo>
                    <a:pt x="4151" y="52263"/>
                  </a:lnTo>
                  <a:lnTo>
                    <a:pt x="4151" y="52169"/>
                  </a:lnTo>
                  <a:lnTo>
                    <a:pt x="3774" y="51509"/>
                  </a:lnTo>
                  <a:lnTo>
                    <a:pt x="3396" y="50660"/>
                  </a:lnTo>
                  <a:lnTo>
                    <a:pt x="3585" y="51603"/>
                  </a:lnTo>
                  <a:lnTo>
                    <a:pt x="3396" y="51226"/>
                  </a:lnTo>
                  <a:lnTo>
                    <a:pt x="3208" y="50848"/>
                  </a:lnTo>
                  <a:lnTo>
                    <a:pt x="3208" y="50471"/>
                  </a:lnTo>
                  <a:lnTo>
                    <a:pt x="3208" y="50094"/>
                  </a:lnTo>
                  <a:lnTo>
                    <a:pt x="3585" y="50754"/>
                  </a:lnTo>
                  <a:lnTo>
                    <a:pt x="3868" y="51509"/>
                  </a:lnTo>
                  <a:lnTo>
                    <a:pt x="3868" y="51509"/>
                  </a:lnTo>
                  <a:lnTo>
                    <a:pt x="3208" y="49528"/>
                  </a:lnTo>
                  <a:lnTo>
                    <a:pt x="3208" y="49528"/>
                  </a:lnTo>
                  <a:lnTo>
                    <a:pt x="3868" y="50754"/>
                  </a:lnTo>
                  <a:lnTo>
                    <a:pt x="3208" y="48962"/>
                  </a:lnTo>
                  <a:lnTo>
                    <a:pt x="3585" y="49339"/>
                  </a:lnTo>
                  <a:lnTo>
                    <a:pt x="3774" y="49433"/>
                  </a:lnTo>
                  <a:lnTo>
                    <a:pt x="3962" y="49528"/>
                  </a:lnTo>
                  <a:lnTo>
                    <a:pt x="4057" y="49905"/>
                  </a:lnTo>
                  <a:lnTo>
                    <a:pt x="3868" y="48962"/>
                  </a:lnTo>
                  <a:lnTo>
                    <a:pt x="3491" y="47924"/>
                  </a:lnTo>
                  <a:lnTo>
                    <a:pt x="2641" y="45565"/>
                  </a:lnTo>
                  <a:lnTo>
                    <a:pt x="2170" y="43867"/>
                  </a:lnTo>
                  <a:lnTo>
                    <a:pt x="1698" y="41886"/>
                  </a:lnTo>
                  <a:lnTo>
                    <a:pt x="1698" y="41886"/>
                  </a:lnTo>
                  <a:lnTo>
                    <a:pt x="1887" y="42075"/>
                  </a:lnTo>
                  <a:lnTo>
                    <a:pt x="1981" y="41981"/>
                  </a:lnTo>
                  <a:lnTo>
                    <a:pt x="2075" y="42075"/>
                  </a:lnTo>
                  <a:lnTo>
                    <a:pt x="2264" y="42169"/>
                  </a:lnTo>
                  <a:lnTo>
                    <a:pt x="2170" y="40283"/>
                  </a:lnTo>
                  <a:lnTo>
                    <a:pt x="2075" y="38301"/>
                  </a:lnTo>
                  <a:lnTo>
                    <a:pt x="2170" y="36415"/>
                  </a:lnTo>
                  <a:lnTo>
                    <a:pt x="2358" y="35566"/>
                  </a:lnTo>
                  <a:lnTo>
                    <a:pt x="2453" y="34811"/>
                  </a:lnTo>
                  <a:lnTo>
                    <a:pt x="2830" y="32830"/>
                  </a:lnTo>
                  <a:lnTo>
                    <a:pt x="2830" y="33207"/>
                  </a:lnTo>
                  <a:lnTo>
                    <a:pt x="2924" y="33490"/>
                  </a:lnTo>
                  <a:lnTo>
                    <a:pt x="2924" y="32453"/>
                  </a:lnTo>
                  <a:lnTo>
                    <a:pt x="3019" y="31415"/>
                  </a:lnTo>
                  <a:lnTo>
                    <a:pt x="3396" y="29245"/>
                  </a:lnTo>
                  <a:lnTo>
                    <a:pt x="3868" y="27075"/>
                  </a:lnTo>
                  <a:lnTo>
                    <a:pt x="4623" y="25000"/>
                  </a:lnTo>
                  <a:lnTo>
                    <a:pt x="5566" y="22830"/>
                  </a:lnTo>
                  <a:lnTo>
                    <a:pt x="6604" y="20849"/>
                  </a:lnTo>
                  <a:lnTo>
                    <a:pt x="7830" y="18868"/>
                  </a:lnTo>
                  <a:lnTo>
                    <a:pt x="9151" y="16887"/>
                  </a:lnTo>
                  <a:lnTo>
                    <a:pt x="10566" y="15094"/>
                  </a:lnTo>
                  <a:lnTo>
                    <a:pt x="12075" y="13302"/>
                  </a:lnTo>
                  <a:lnTo>
                    <a:pt x="13773" y="11698"/>
                  </a:lnTo>
                  <a:lnTo>
                    <a:pt x="15377" y="10095"/>
                  </a:lnTo>
                  <a:lnTo>
                    <a:pt x="17170" y="8679"/>
                  </a:lnTo>
                  <a:lnTo>
                    <a:pt x="18962" y="7453"/>
                  </a:lnTo>
                  <a:lnTo>
                    <a:pt x="20754" y="6321"/>
                  </a:lnTo>
                  <a:lnTo>
                    <a:pt x="22547" y="5378"/>
                  </a:lnTo>
                  <a:lnTo>
                    <a:pt x="21603" y="6227"/>
                  </a:lnTo>
                  <a:lnTo>
                    <a:pt x="22641" y="5472"/>
                  </a:lnTo>
                  <a:lnTo>
                    <a:pt x="23302" y="5095"/>
                  </a:lnTo>
                  <a:lnTo>
                    <a:pt x="25377" y="4151"/>
                  </a:lnTo>
                  <a:lnTo>
                    <a:pt x="24811" y="4151"/>
                  </a:lnTo>
                  <a:lnTo>
                    <a:pt x="25660" y="3774"/>
                  </a:lnTo>
                  <a:lnTo>
                    <a:pt x="26886" y="3208"/>
                  </a:lnTo>
                  <a:lnTo>
                    <a:pt x="26603" y="3585"/>
                  </a:lnTo>
                  <a:lnTo>
                    <a:pt x="26886" y="3585"/>
                  </a:lnTo>
                  <a:lnTo>
                    <a:pt x="26886" y="3680"/>
                  </a:lnTo>
                  <a:lnTo>
                    <a:pt x="26792" y="3774"/>
                  </a:lnTo>
                  <a:lnTo>
                    <a:pt x="28301" y="3302"/>
                  </a:lnTo>
                  <a:lnTo>
                    <a:pt x="29622" y="2736"/>
                  </a:lnTo>
                  <a:lnTo>
                    <a:pt x="31037" y="2264"/>
                  </a:lnTo>
                  <a:lnTo>
                    <a:pt x="31792" y="2076"/>
                  </a:lnTo>
                  <a:lnTo>
                    <a:pt x="32641" y="1981"/>
                  </a:lnTo>
                  <a:lnTo>
                    <a:pt x="32547" y="2076"/>
                  </a:lnTo>
                  <a:lnTo>
                    <a:pt x="32924" y="1981"/>
                  </a:lnTo>
                  <a:lnTo>
                    <a:pt x="34245" y="1793"/>
                  </a:lnTo>
                  <a:lnTo>
                    <a:pt x="35848" y="1415"/>
                  </a:lnTo>
                  <a:lnTo>
                    <a:pt x="36981" y="1132"/>
                  </a:lnTo>
                  <a:lnTo>
                    <a:pt x="36981" y="1415"/>
                  </a:lnTo>
                  <a:lnTo>
                    <a:pt x="40943" y="1227"/>
                  </a:lnTo>
                  <a:lnTo>
                    <a:pt x="41509" y="1038"/>
                  </a:lnTo>
                  <a:lnTo>
                    <a:pt x="41697" y="1132"/>
                  </a:lnTo>
                  <a:lnTo>
                    <a:pt x="41509" y="1227"/>
                  </a:lnTo>
                  <a:lnTo>
                    <a:pt x="41320" y="1321"/>
                  </a:lnTo>
                  <a:lnTo>
                    <a:pt x="42263" y="1321"/>
                  </a:lnTo>
                  <a:lnTo>
                    <a:pt x="43113" y="1227"/>
                  </a:lnTo>
                  <a:lnTo>
                    <a:pt x="43396" y="1415"/>
                  </a:lnTo>
                  <a:lnTo>
                    <a:pt x="44056" y="1604"/>
                  </a:lnTo>
                  <a:lnTo>
                    <a:pt x="45943" y="2076"/>
                  </a:lnTo>
                  <a:lnTo>
                    <a:pt x="48018" y="2359"/>
                  </a:lnTo>
                  <a:lnTo>
                    <a:pt x="49622" y="2736"/>
                  </a:lnTo>
                  <a:lnTo>
                    <a:pt x="47641" y="1981"/>
                  </a:lnTo>
                  <a:lnTo>
                    <a:pt x="45282" y="1321"/>
                  </a:lnTo>
                  <a:lnTo>
                    <a:pt x="42735" y="755"/>
                  </a:lnTo>
                  <a:lnTo>
                    <a:pt x="40188" y="283"/>
                  </a:lnTo>
                  <a:lnTo>
                    <a:pt x="37735" y="95"/>
                  </a:lnTo>
                  <a:lnTo>
                    <a:pt x="35471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" name="Shape 48"/>
            <p:cNvSpPr txBox="1">
              <a:spLocks/>
            </p:cNvSpPr>
            <p:nvPr/>
          </p:nvSpPr>
          <p:spPr>
            <a:xfrm>
              <a:off x="-152400" y="666750"/>
              <a:ext cx="9156000" cy="857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100000"/>
                <a:buFont typeface="Walter Turncoat"/>
                <a:buNone/>
                <a:defRPr sz="2600" b="0" i="0" u="none" strike="noStrike" cap="none" baseline="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  <a:rtl val="0"/>
                </a:defRPr>
              </a:lvl1pPr>
              <a:lvl2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2pPr>
              <a:lvl3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3pPr>
              <a:lvl4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4pPr>
              <a:lvl5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5pPr>
              <a:lvl6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6pPr>
              <a:lvl7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7pPr>
              <a:lvl8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8pPr>
              <a:lvl9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9pPr>
            </a:lstStyle>
            <a:p>
              <a:r>
                <a:rPr lang="en" sz="7200" dirty="0">
                  <a:solidFill>
                    <a:schemeClr val="tx1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103016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6252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39433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-6000" y="1557300"/>
            <a:ext cx="9156000" cy="2028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" sz="4800" dirty="0">
                <a:solidFill>
                  <a:schemeClr val="tx1"/>
                </a:solidFill>
              </a:rPr>
              <a:t>Dependency </a:t>
            </a:r>
            <a:r>
              <a:rPr lang="en" sz="4800" dirty="0" smtClean="0">
                <a:solidFill>
                  <a:schemeClr val="tx1"/>
                </a:solidFill>
              </a:rPr>
              <a:t>Inversion </a:t>
            </a:r>
            <a:br>
              <a:rPr lang="en" sz="4800" dirty="0" smtClean="0">
                <a:solidFill>
                  <a:schemeClr val="tx1"/>
                </a:solidFill>
              </a:rPr>
            </a:br>
            <a:r>
              <a:rPr lang="en" sz="4800" dirty="0" smtClean="0">
                <a:solidFill>
                  <a:schemeClr val="tx1"/>
                </a:solidFill>
              </a:rPr>
              <a:t>≠ </a:t>
            </a:r>
            <a:br>
              <a:rPr lang="en" sz="4800" dirty="0" smtClean="0">
                <a:solidFill>
                  <a:schemeClr val="tx1"/>
                </a:solidFill>
              </a:rPr>
            </a:br>
            <a:r>
              <a:rPr lang="en" sz="4800" dirty="0" smtClean="0">
                <a:solidFill>
                  <a:schemeClr val="tx1"/>
                </a:solidFill>
              </a:rPr>
              <a:t>Dependency Injection</a:t>
            </a:r>
            <a:endParaRPr lang="en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95809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88"/>
          <p:cNvSpPr>
            <a:spLocks noChangeAspect="1"/>
          </p:cNvSpPr>
          <p:nvPr/>
        </p:nvSpPr>
        <p:spPr>
          <a:xfrm>
            <a:off x="4116530" y="328771"/>
            <a:ext cx="910940" cy="871379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8" algn="ctr"/>
            <a:endParaRPr sz="1200" dirty="0">
              <a:solidFill>
                <a:schemeClr val="tx1"/>
              </a:solidFill>
              <a:latin typeface="Walter Turncoat" panose="020B0604020202020204" charset="0"/>
              <a:ea typeface="Walter Turncoat" panose="020B060402020202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12153" y="209550"/>
            <a:ext cx="5196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“</a:t>
            </a:r>
            <a:endParaRPr lang="en-US" sz="9600" dirty="0"/>
          </a:p>
        </p:txBody>
      </p:sp>
      <p:sp>
        <p:nvSpPr>
          <p:cNvPr id="6" name="Shape 74"/>
          <p:cNvSpPr txBox="1">
            <a:spLocks/>
          </p:cNvSpPr>
          <p:nvPr/>
        </p:nvSpPr>
        <p:spPr>
          <a:xfrm>
            <a:off x="0" y="1352550"/>
            <a:ext cx="9144000" cy="190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"</a:t>
            </a:r>
            <a:r>
              <a:rPr lang="en-US" dirty="0" smtClean="0">
                <a:solidFill>
                  <a:schemeClr val="tx1"/>
                </a:solidFill>
              </a:rPr>
              <a:t>High-level </a:t>
            </a:r>
            <a:r>
              <a:rPr lang="en-US" dirty="0">
                <a:solidFill>
                  <a:schemeClr val="tx1"/>
                </a:solidFill>
              </a:rPr>
              <a:t>modules should not depend on low-level modules. Both should depend on abstractions. Abstractions should not depend upon details. Details should depend upon abstractions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r>
              <a:rPr lang="en-US" sz="2800" dirty="0" smtClean="0">
                <a:solidFill>
                  <a:schemeClr val="tx1"/>
                </a:solidFill>
              </a:rPr>
              <a:t>“</a:t>
            </a:r>
          </a:p>
        </p:txBody>
      </p:sp>
      <p:sp>
        <p:nvSpPr>
          <p:cNvPr id="5" name="Shape 74"/>
          <p:cNvSpPr txBox="1">
            <a:spLocks/>
          </p:cNvSpPr>
          <p:nvPr/>
        </p:nvSpPr>
        <p:spPr>
          <a:xfrm>
            <a:off x="0" y="3257550"/>
            <a:ext cx="9144000" cy="18859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OR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By making sure classes don't depend on specific implementations, it becomes easy to change things </a:t>
            </a:r>
            <a:r>
              <a:rPr lang="en-US" dirty="0" smtClean="0">
                <a:solidFill>
                  <a:schemeClr val="tx1"/>
                </a:solidFill>
              </a:rPr>
              <a:t>around.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64604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278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13337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2676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02400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499"/>
            <a:ext cx="9144000" cy="288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79813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19"/>
            <a:ext cx="9144000" cy="271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07650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-6000" y="2143050"/>
            <a:ext cx="91560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 smtClean="0">
                <a:solidFill>
                  <a:schemeClr val="tx1"/>
                </a:solidFill>
              </a:rPr>
              <a:t>Benefits</a:t>
            </a:r>
            <a:endParaRPr lang="en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10808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ctrTitle"/>
          </p:nvPr>
        </p:nvSpPr>
        <p:spPr>
          <a:xfrm>
            <a:off x="1822500" y="1202350"/>
            <a:ext cx="5457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dirty="0" smtClean="0">
                <a:solidFill>
                  <a:schemeClr val="tx1"/>
                </a:solidFill>
              </a:rPr>
              <a:t>Thanks</a:t>
            </a:r>
            <a:r>
              <a:rPr lang="en" sz="4800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264" name="Shape 264"/>
          <p:cNvSpPr txBox="1">
            <a:spLocks noGrp="1"/>
          </p:cNvSpPr>
          <p:nvPr>
            <p:ph type="subTitle" idx="1"/>
          </p:nvPr>
        </p:nvSpPr>
        <p:spPr>
          <a:xfrm>
            <a:off x="1275150" y="2376678"/>
            <a:ext cx="6593700" cy="2327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b="1" dirty="0">
                <a:solidFill>
                  <a:schemeClr val="tx1"/>
                </a:solidFill>
              </a:rPr>
              <a:t>Any questions?</a:t>
            </a:r>
          </a:p>
          <a:p>
            <a:pPr lvl="0" algn="ctr" rtl="0">
              <a:spcBef>
                <a:spcPts val="0"/>
              </a:spcBef>
              <a:buNone/>
            </a:pP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32"/>
            <a:ext cx="3477110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99351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-6000" y="2143050"/>
            <a:ext cx="91560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500" dirty="0" smtClean="0">
                <a:solidFill>
                  <a:schemeClr val="tx1"/>
                </a:solidFill>
              </a:rPr>
              <a:t>What was wrong in this picture?</a:t>
            </a:r>
            <a:endParaRPr lang="en" sz="4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3195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050"/>
            <a:ext cx="6878010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44903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-6000" y="2143050"/>
            <a:ext cx="91560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 smtClean="0">
                <a:solidFill>
                  <a:schemeClr val="tx1"/>
                </a:solidFill>
              </a:rPr>
              <a:t>Is it better?</a:t>
            </a:r>
            <a:endParaRPr lang="en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03287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rsula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7564</TotalTime>
  <Words>505</Words>
  <Application>Microsoft Office PowerPoint</Application>
  <PresentationFormat>On-screen Show (16:9)</PresentationFormat>
  <Paragraphs>87</Paragraphs>
  <Slides>57</Slides>
  <Notes>57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Arial</vt:lpstr>
      <vt:lpstr>Arial Unicode MS</vt:lpstr>
      <vt:lpstr>Walter Turncoat</vt:lpstr>
      <vt:lpstr>Sniglet</vt:lpstr>
      <vt:lpstr>Ursula template</vt:lpstr>
      <vt:lpstr>S.O.L.I.D.</vt:lpstr>
      <vt:lpstr>Hello!</vt:lpstr>
      <vt:lpstr>  - S.O.L.I.D  - Models for the Rescue  - Domain Driven Design   - DDD Introduction   - DDD Strategic Design   - DDD Tactical Design  - Software Architecture (Parts I, II &amp; III)  - Application Lifecycle Management  - Continuous Integration, Deployment, Delivery  - Generic Domain as a Service  - CQRS  - Event Sourcing  - oAuth 2.0 &amp; OIDC  - Lucene  - Hystrix  - Cassandra</vt:lpstr>
      <vt:lpstr>THE CODE</vt:lpstr>
      <vt:lpstr>PowerPoint Presentation</vt:lpstr>
      <vt:lpstr>PowerPoint Presentation</vt:lpstr>
      <vt:lpstr>What was wrong in this picture?</vt:lpstr>
      <vt:lpstr>PowerPoint Presentation</vt:lpstr>
      <vt:lpstr>Is it better?</vt:lpstr>
      <vt:lpstr>Single Responsibility Principle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Benefits</vt:lpstr>
      <vt:lpstr>Open/Close Principle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Benefits</vt:lpstr>
      <vt:lpstr>Liskovs Substitution Principle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Benefits</vt:lpstr>
      <vt:lpstr>Interface Segregation Principle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Benefits</vt:lpstr>
      <vt:lpstr>Dependency Inversion Principle</vt:lpstr>
      <vt:lpstr>Dependency Inversion  ≠  Dependency Injection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Benefits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admin</dc:creator>
  <cp:lastModifiedBy>admin</cp:lastModifiedBy>
  <cp:revision>49</cp:revision>
  <dcterms:modified xsi:type="dcterms:W3CDTF">2015-12-16T09:34:52Z</dcterms:modified>
</cp:coreProperties>
</file>