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wdp" ContentType="image/vnd.ms-photo"/>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7" r:id="rId1"/>
  </p:sldMasterIdLst>
  <p:notesMasterIdLst>
    <p:notesMasterId r:id="rId37"/>
  </p:notesMasterIdLst>
  <p:sldIdLst>
    <p:sldId id="258" r:id="rId2"/>
    <p:sldId id="311" r:id="rId3"/>
    <p:sldId id="256" r:id="rId4"/>
    <p:sldId id="312" r:id="rId5"/>
    <p:sldId id="299" r:id="rId6"/>
    <p:sldId id="306" r:id="rId7"/>
    <p:sldId id="305" r:id="rId8"/>
    <p:sldId id="300" r:id="rId9"/>
    <p:sldId id="301" r:id="rId10"/>
    <p:sldId id="307" r:id="rId11"/>
    <p:sldId id="303" r:id="rId12"/>
    <p:sldId id="304" r:id="rId13"/>
    <p:sldId id="297" r:id="rId14"/>
    <p:sldId id="284" r:id="rId15"/>
    <p:sldId id="285" r:id="rId16"/>
    <p:sldId id="298" r:id="rId17"/>
    <p:sldId id="308" r:id="rId18"/>
    <p:sldId id="286" r:id="rId19"/>
    <p:sldId id="287" r:id="rId20"/>
    <p:sldId id="262" r:id="rId21"/>
    <p:sldId id="263" r:id="rId22"/>
    <p:sldId id="288" r:id="rId23"/>
    <p:sldId id="289" r:id="rId24"/>
    <p:sldId id="290" r:id="rId25"/>
    <p:sldId id="291" r:id="rId26"/>
    <p:sldId id="292" r:id="rId27"/>
    <p:sldId id="309" r:id="rId28"/>
    <p:sldId id="293" r:id="rId29"/>
    <p:sldId id="296" r:id="rId30"/>
    <p:sldId id="295" r:id="rId31"/>
    <p:sldId id="294" r:id="rId32"/>
    <p:sldId id="264" r:id="rId33"/>
    <p:sldId id="280" r:id="rId34"/>
    <p:sldId id="310" r:id="rId35"/>
    <p:sldId id="279" r:id="rId36"/>
  </p:sldIdLst>
  <p:sldSz cx="9144000" cy="5143500" type="screen16x9"/>
  <p:notesSz cx="6858000" cy="9144000"/>
  <p:embeddedFontLst>
    <p:embeddedFont>
      <p:font typeface="Arial Unicode MS" panose="020B0604020202020204" charset="-128"/>
      <p:regular r:id="rId38"/>
    </p:embeddedFont>
    <p:embeddedFont>
      <p:font typeface="Walter Turncoat" panose="020B0604020202020204" charset="0"/>
      <p:regular r:id="rId39"/>
    </p:embeddedFont>
    <p:embeddedFont>
      <p:font typeface="Sniglet" panose="020B0604020202020204" charset="0"/>
      <p:regular r:id="rId40"/>
    </p:embeddedFont>
  </p:embeddedFontLst>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9DDAFDB-AB83-4BC4-9DC3-4E85DFDBB591}">
  <a:tblStyle styleId="{79DDAFDB-AB83-4BC4-9DC3-4E85DFDBB591}" styleName="Table_0">
    <a:wholeTbl>
      <a:tcStyle>
        <a:tcBdr>
          <a:left>
            <a:ln w="9525" cap="flat" cmpd="sng">
              <a:solidFill>
                <a:srgbClr val="000000"/>
              </a:solidFill>
              <a:prstDash val="solid"/>
              <a:round/>
              <a:headEnd type="none" w="med" len="med"/>
              <a:tailEnd type="none" w="med" len="med"/>
            </a:ln>
          </a:left>
          <a:right>
            <a:ln w="9525" cap="flat" cmpd="sng">
              <a:solidFill>
                <a:srgbClr val="000000"/>
              </a:solidFill>
              <a:prstDash val="solid"/>
              <a:round/>
              <a:headEnd type="none" w="med" len="med"/>
              <a:tailEnd type="none" w="med" len="med"/>
            </a:ln>
          </a:right>
          <a:top>
            <a:ln w="9525" cap="flat" cmpd="sng">
              <a:solidFill>
                <a:srgbClr val="000000"/>
              </a:solidFill>
              <a:prstDash val="solid"/>
              <a:round/>
              <a:headEnd type="none" w="med" len="med"/>
              <a:tailEnd type="none" w="med" len="med"/>
            </a:ln>
          </a:top>
          <a:bottom>
            <a:ln w="9525" cap="flat" cmpd="sng">
              <a:solidFill>
                <a:srgbClr val="000000"/>
              </a:solidFill>
              <a:prstDash val="solid"/>
              <a:round/>
              <a:headEnd type="none" w="med" len="med"/>
              <a:tailEnd type="none" w="med" len="med"/>
            </a:ln>
          </a:bottom>
          <a:insideH>
            <a:ln w="9525" cap="flat" cmpd="sng">
              <a:solidFill>
                <a:srgbClr val="000000"/>
              </a:solidFill>
              <a:prstDash val="solid"/>
              <a:round/>
              <a:headEnd type="none" w="med" len="med"/>
              <a:tailEnd type="none" w="med" len="med"/>
            </a:ln>
          </a:insideH>
          <a:insideV>
            <a:ln w="9525" cap="flat" cmpd="sng">
              <a:solidFill>
                <a:srgbClr val="000000"/>
              </a:solidFill>
              <a:prstDash val="solid"/>
              <a:round/>
              <a:headEnd type="none" w="med" len="med"/>
              <a:tailEnd type="none" w="med" len="med"/>
            </a:ln>
          </a:insideV>
        </a:tcBdr>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114" autoAdjust="0"/>
    <p:restoredTop sz="73282" autoAdjust="0"/>
  </p:normalViewPr>
  <p:slideViewPr>
    <p:cSldViewPr>
      <p:cViewPr varScale="1">
        <p:scale>
          <a:sx n="108" d="100"/>
          <a:sy n="108" d="100"/>
        </p:scale>
        <p:origin x="1464" y="10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1.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1"/>
        <p:cNvGrpSpPr/>
        <p:nvPr/>
      </p:nvGrpSpPr>
      <p:grpSpPr>
        <a:xfrm>
          <a:off x="0" y="0"/>
          <a:ext cx="0" cy="0"/>
          <a:chOff x="0" y="0"/>
          <a:chExt cx="0" cy="0"/>
        </a:xfrm>
      </p:grpSpPr>
      <p:sp>
        <p:nvSpPr>
          <p:cNvPr id="2" name="Shape 2"/>
          <p:cNvSpPr>
            <a:spLocks noGrp="1" noRot="1" noChangeAspect="1"/>
          </p:cNvSpPr>
          <p:nvPr>
            <p:ph type="sldImg" idx="2"/>
          </p:nvPr>
        </p:nvSpPr>
        <p:spPr>
          <a:xfrm>
            <a:off x="381175"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 name="Shape 3"/>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a:endParaRPr/>
          </a:p>
        </p:txBody>
      </p:sp>
    </p:spTree>
    <p:extLst>
      <p:ext uri="{BB962C8B-B14F-4D97-AF65-F5344CB8AC3E}">
        <p14:creationId xmlns:p14="http://schemas.microsoft.com/office/powerpoint/2010/main" val="2091125840"/>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Shape 6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65" name="Shape 6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Shape 6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65" name="Shape 6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r>
              <a:rPr lang="en-US" dirty="0"/>
              <a:t>Visualize the business</a:t>
            </a:r>
            <a:r>
              <a:rPr lang="en-US" baseline="0" dirty="0"/>
              <a:t> process flows on high level</a:t>
            </a:r>
          </a:p>
          <a:p>
            <a:pPr>
              <a:spcBef>
                <a:spcPts val="0"/>
              </a:spcBef>
              <a:buNone/>
            </a:pPr>
            <a:r>
              <a:rPr lang="en-US" baseline="0" dirty="0"/>
              <a:t>Visualize boundaries</a:t>
            </a:r>
            <a:endParaRPr lang="en-US" dirty="0"/>
          </a:p>
          <a:p>
            <a:pPr>
              <a:spcBef>
                <a:spcPts val="0"/>
              </a:spcBef>
              <a:buNone/>
            </a:pPr>
            <a:r>
              <a:rPr lang="en-US" dirty="0"/>
              <a:t>Macro architecture</a:t>
            </a:r>
          </a:p>
          <a:p>
            <a:pPr marL="171450" indent="-171450">
              <a:spcBef>
                <a:spcPts val="0"/>
              </a:spcBef>
              <a:buFontTx/>
              <a:buChar char="-"/>
            </a:pPr>
            <a:r>
              <a:rPr lang="en-US" dirty="0"/>
              <a:t>Much harder to introduce changes</a:t>
            </a:r>
          </a:p>
          <a:p>
            <a:pPr marL="171450" indent="-171450">
              <a:spcBef>
                <a:spcPts val="0"/>
              </a:spcBef>
              <a:buFontTx/>
              <a:buChar char="-"/>
            </a:pPr>
            <a:r>
              <a:rPr lang="en-US" dirty="0"/>
              <a:t>Actually changes occur</a:t>
            </a:r>
            <a:r>
              <a:rPr lang="en-US" baseline="0" dirty="0"/>
              <a:t> very rarely</a:t>
            </a:r>
          </a:p>
          <a:p>
            <a:pPr marL="171450" indent="-171450">
              <a:spcBef>
                <a:spcPts val="0"/>
              </a:spcBef>
              <a:buFontTx/>
              <a:buChar char="-"/>
            </a:pPr>
            <a:endParaRPr dirty="0"/>
          </a:p>
        </p:txBody>
      </p:sp>
    </p:spTree>
    <p:extLst>
      <p:ext uri="{BB962C8B-B14F-4D97-AF65-F5344CB8AC3E}">
        <p14:creationId xmlns:p14="http://schemas.microsoft.com/office/powerpoint/2010/main" val="36217183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Shape 6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65" name="Shape 6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r>
              <a:rPr lang="en-US" dirty="0"/>
              <a:t> Micro level view</a:t>
            </a:r>
            <a:endParaRPr dirty="0"/>
          </a:p>
        </p:txBody>
      </p:sp>
    </p:spTree>
    <p:extLst>
      <p:ext uri="{BB962C8B-B14F-4D97-AF65-F5344CB8AC3E}">
        <p14:creationId xmlns:p14="http://schemas.microsoft.com/office/powerpoint/2010/main" val="17439849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Shape 6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65" name="Shape 6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29718257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Shape 10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10" name="Shape 11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171450" indent="-171450">
              <a:spcBef>
                <a:spcPts val="0"/>
              </a:spcBef>
              <a:buFontTx/>
              <a:buChar char="-"/>
            </a:pPr>
            <a:r>
              <a:rPr lang="en-US" sz="1100" b="0" i="0" kern="1200" dirty="0">
                <a:solidFill>
                  <a:schemeClr val="tx1"/>
                </a:solidFill>
                <a:effectLst/>
                <a:latin typeface="+mn-lt"/>
                <a:ea typeface="+mn-ea"/>
                <a:cs typeface="+mn-cs"/>
              </a:rPr>
              <a:t>managers put pressure on developers =&gt; surgery</a:t>
            </a:r>
          </a:p>
          <a:p>
            <a:pPr marL="171450" indent="-171450">
              <a:spcBef>
                <a:spcPts val="0"/>
              </a:spcBef>
              <a:buFontTx/>
              <a:buChar char="-"/>
            </a:pPr>
            <a:r>
              <a:rPr lang="en-US" sz="1100" b="0" i="0" kern="1200" dirty="0">
                <a:solidFill>
                  <a:schemeClr val="tx1"/>
                </a:solidFill>
                <a:effectLst/>
                <a:latin typeface="+mn-lt"/>
                <a:ea typeface="+mn-ea"/>
                <a:cs typeface="+mn-cs"/>
              </a:rPr>
              <a:t>developer turnover</a:t>
            </a:r>
          </a:p>
          <a:p>
            <a:pPr marL="171450" indent="-171450">
              <a:spcBef>
                <a:spcPts val="0"/>
              </a:spcBef>
              <a:buFontTx/>
              <a:buChar char="-"/>
            </a:pPr>
            <a:r>
              <a:rPr lang="en-US" sz="1100" b="0" i="0" kern="1200" dirty="0">
                <a:solidFill>
                  <a:schemeClr val="tx1"/>
                </a:solidFill>
                <a:effectLst/>
                <a:latin typeface="+mn-lt"/>
                <a:ea typeface="+mn-ea"/>
                <a:cs typeface="+mn-cs"/>
              </a:rPr>
              <a:t>it works, at least at the moment it is developed</a:t>
            </a:r>
            <a:endParaRPr dirty="0">
              <a:latin typeface="+mn-lt"/>
            </a:endParaRPr>
          </a:p>
        </p:txBody>
      </p:sp>
    </p:spTree>
    <p:extLst>
      <p:ext uri="{BB962C8B-B14F-4D97-AF65-F5344CB8AC3E}">
        <p14:creationId xmlns:p14="http://schemas.microsoft.com/office/powerpoint/2010/main" val="29097965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Shape 10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10" name="Shape 11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r>
              <a:rPr lang="en-US" sz="1100" dirty="0">
                <a:latin typeface="Sniglet" panose="020B0604020202020204" charset="0"/>
              </a:rPr>
              <a:t>Community did bad thing. </a:t>
            </a:r>
            <a:r>
              <a:rPr lang="en-US" sz="1100">
                <a:latin typeface="Sniglet" panose="020B0604020202020204" charset="0"/>
              </a:rPr>
              <a:t>Frequent changes</a:t>
            </a:r>
            <a:endParaRPr lang="en-US" sz="1100" dirty="0">
              <a:latin typeface="Sniglet" panose="020B0604020202020204" charset="0"/>
            </a:endParaRPr>
          </a:p>
          <a:p>
            <a:endParaRPr lang="en-US" sz="1100" dirty="0">
              <a:latin typeface="Sniglet" panose="020B0604020202020204" charset="0"/>
            </a:endParaRPr>
          </a:p>
          <a:p>
            <a:r>
              <a:rPr lang="en-US" sz="1100" dirty="0">
                <a:latin typeface="Sniglet" panose="020B0604020202020204" charset="0"/>
              </a:rPr>
              <a:t>- What is a software?</a:t>
            </a:r>
          </a:p>
          <a:p>
            <a:r>
              <a:rPr lang="en-US" sz="1100" dirty="0">
                <a:latin typeface="Sniglet" panose="020B0604020202020204" charset="0"/>
              </a:rPr>
              <a:t>- Domain experts</a:t>
            </a:r>
          </a:p>
          <a:p>
            <a:r>
              <a:rPr lang="en-US" sz="1100" dirty="0">
                <a:latin typeface="Sniglet" panose="020B0604020202020204" charset="0"/>
              </a:rPr>
              <a:t>- Software has to model the domain</a:t>
            </a:r>
          </a:p>
          <a:p>
            <a:r>
              <a:rPr lang="en-US" sz="1100" dirty="0">
                <a:latin typeface="Sniglet" panose="020B0604020202020204" charset="0"/>
              </a:rPr>
              <a:t>- Puts the focus on the domain</a:t>
            </a:r>
          </a:p>
          <a:p>
            <a:r>
              <a:rPr lang="en-US" sz="1100" dirty="0">
                <a:latin typeface="Sniglet" panose="020B0604020202020204" charset="0"/>
              </a:rPr>
              <a:t>- By reading the code you should be able to learn a lot about the domain</a:t>
            </a:r>
          </a:p>
          <a:p>
            <a:r>
              <a:rPr lang="en-US" sz="1100" dirty="0">
                <a:latin typeface="Sniglet" panose="020B0604020202020204" charset="0"/>
              </a:rPr>
              <a:t>-Ubiquitous language</a:t>
            </a:r>
          </a:p>
        </p:txBody>
      </p:sp>
    </p:spTree>
    <p:extLst>
      <p:ext uri="{BB962C8B-B14F-4D97-AF65-F5344CB8AC3E}">
        <p14:creationId xmlns:p14="http://schemas.microsoft.com/office/powerpoint/2010/main" val="41695411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Shape 10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10" name="Shape 11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dirty="0"/>
          </a:p>
        </p:txBody>
      </p:sp>
    </p:spTree>
    <p:extLst>
      <p:ext uri="{BB962C8B-B14F-4D97-AF65-F5344CB8AC3E}">
        <p14:creationId xmlns:p14="http://schemas.microsoft.com/office/powerpoint/2010/main" val="364728287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Shape 10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10" name="Shape 11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68087677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Shape 6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65" name="Shape 6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0" indent="0">
              <a:spcBef>
                <a:spcPts val="0"/>
              </a:spcBef>
              <a:buFontTx/>
              <a:buNone/>
            </a:pPr>
            <a:endParaRPr dirty="0"/>
          </a:p>
        </p:txBody>
      </p:sp>
    </p:spTree>
    <p:extLst>
      <p:ext uri="{BB962C8B-B14F-4D97-AF65-F5344CB8AC3E}">
        <p14:creationId xmlns:p14="http://schemas.microsoft.com/office/powerpoint/2010/main" val="334935042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Shape 10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10" name="Shape 11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dirty="0"/>
          </a:p>
        </p:txBody>
      </p:sp>
    </p:spTree>
    <p:extLst>
      <p:ext uri="{BB962C8B-B14F-4D97-AF65-F5344CB8AC3E}">
        <p14:creationId xmlns:p14="http://schemas.microsoft.com/office/powerpoint/2010/main" val="41359236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Shape 10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10" name="Shape 11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874246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
        <p:cNvGrpSpPr/>
        <p:nvPr/>
      </p:nvGrpSpPr>
      <p:grpSpPr>
        <a:xfrm>
          <a:off x="0" y="0"/>
          <a:ext cx="0" cy="0"/>
          <a:chOff x="0" y="0"/>
          <a:chExt cx="0" cy="0"/>
        </a:xfrm>
      </p:grpSpPr>
      <p:sp>
        <p:nvSpPr>
          <p:cNvPr id="45" name="Shape 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6" name="Shape 4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r>
              <a:rPr lang="en-US" sz="1100" dirty="0">
                <a:solidFill>
                  <a:schemeClr val="tx1"/>
                </a:solidFill>
              </a:rPr>
              <a:t>Software</a:t>
            </a:r>
            <a:r>
              <a:rPr lang="en-US" sz="1100" baseline="0" dirty="0">
                <a:solidFill>
                  <a:schemeClr val="tx1"/>
                </a:solidFill>
              </a:rPr>
              <a:t> Architecture</a:t>
            </a:r>
          </a:p>
          <a:p>
            <a:pPr>
              <a:spcBef>
                <a:spcPts val="0"/>
              </a:spcBef>
              <a:buNone/>
            </a:pPr>
            <a:r>
              <a:rPr lang="en-US" sz="1100" baseline="0" dirty="0">
                <a:solidFill>
                  <a:schemeClr val="tx1"/>
                </a:solidFill>
              </a:rPr>
              <a:t>	</a:t>
            </a:r>
            <a:r>
              <a:rPr lang="en-US" altLang="en-US" sz="1100" dirty="0">
                <a:solidFill>
                  <a:srgbClr val="000000"/>
                </a:solidFill>
                <a:latin typeface="Arial Unicode MS" panose="020B0604020202020204" pitchFamily="34" charset="-128"/>
              </a:rPr>
              <a:t>Boundaries, </a:t>
            </a:r>
          </a:p>
          <a:p>
            <a:pPr>
              <a:spcBef>
                <a:spcPts val="0"/>
              </a:spcBef>
              <a:buNone/>
            </a:pPr>
            <a:r>
              <a:rPr lang="en-US" altLang="en-US" sz="1100" dirty="0">
                <a:solidFill>
                  <a:srgbClr val="000000"/>
                </a:solidFill>
                <a:latin typeface="Arial Unicode MS" panose="020B0604020202020204" pitchFamily="34" charset="-128"/>
              </a:rPr>
              <a:t>	CAP Theorem</a:t>
            </a:r>
          </a:p>
          <a:p>
            <a:pPr>
              <a:spcBef>
                <a:spcPts val="0"/>
              </a:spcBef>
              <a:buNone/>
            </a:pPr>
            <a:r>
              <a:rPr lang="en-US" altLang="en-US" sz="1100" dirty="0">
                <a:solidFill>
                  <a:srgbClr val="000000"/>
                </a:solidFill>
                <a:latin typeface="Arial Unicode MS" panose="020B0604020202020204" pitchFamily="34" charset="-128"/>
              </a:rPr>
              <a:t>	Layered Architecture</a:t>
            </a:r>
          </a:p>
          <a:p>
            <a:pPr>
              <a:spcBef>
                <a:spcPts val="0"/>
              </a:spcBef>
              <a:buNone/>
            </a:pPr>
            <a:r>
              <a:rPr lang="en-US" altLang="en-US" sz="1100" dirty="0">
                <a:solidFill>
                  <a:srgbClr val="000000"/>
                </a:solidFill>
                <a:latin typeface="Arial Unicode MS" panose="020B0604020202020204" pitchFamily="34" charset="-128"/>
              </a:rPr>
              <a:t>	Messaging</a:t>
            </a:r>
          </a:p>
          <a:p>
            <a:pPr>
              <a:spcBef>
                <a:spcPts val="0"/>
              </a:spcBef>
              <a:buNone/>
            </a:pPr>
            <a:r>
              <a:rPr lang="en-US" altLang="en-US" sz="1100" dirty="0">
                <a:solidFill>
                  <a:srgbClr val="000000"/>
                </a:solidFill>
                <a:latin typeface="Arial Unicode MS" panose="020B0604020202020204" pitchFamily="34" charset="-128"/>
              </a:rPr>
              <a:t>	</a:t>
            </a:r>
            <a:r>
              <a:rPr lang="en-US" altLang="en-US" sz="1100" dirty="0" err="1">
                <a:solidFill>
                  <a:srgbClr val="000000"/>
                </a:solidFill>
                <a:latin typeface="Arial Unicode MS" panose="020B0604020202020204" pitchFamily="34" charset="-128"/>
              </a:rPr>
              <a:t>Microservices</a:t>
            </a:r>
            <a:r>
              <a:rPr lang="en-US" altLang="en-US" sz="1100" dirty="0">
                <a:solidFill>
                  <a:srgbClr val="000000"/>
                </a:solidFill>
                <a:latin typeface="Arial Unicode MS" panose="020B0604020202020204" pitchFamily="34" charset="-128"/>
              </a:rPr>
              <a:t>	</a:t>
            </a:r>
          </a:p>
          <a:p>
            <a:pPr>
              <a:spcBef>
                <a:spcPts val="0"/>
              </a:spcBef>
              <a:buNone/>
            </a:pPr>
            <a:r>
              <a:rPr lang="en-US" altLang="en-US" sz="1100" dirty="0">
                <a:solidFill>
                  <a:srgbClr val="000000"/>
                </a:solidFill>
                <a:latin typeface="Arial Unicode MS" panose="020B0604020202020204" pitchFamily="34" charset="-128"/>
              </a:rPr>
              <a:t> 	Onion Architecture</a:t>
            </a:r>
          </a:p>
          <a:p>
            <a:pPr>
              <a:spcBef>
                <a:spcPts val="0"/>
              </a:spcBef>
              <a:buNone/>
            </a:pPr>
            <a:r>
              <a:rPr lang="en-US" altLang="en-US" sz="1100" dirty="0">
                <a:solidFill>
                  <a:srgbClr val="000000"/>
                </a:solidFill>
                <a:latin typeface="Arial Unicode MS" panose="020B0604020202020204" pitchFamily="34" charset="-128"/>
              </a:rPr>
              <a:t>	Scalability</a:t>
            </a:r>
          </a:p>
          <a:p>
            <a:pPr>
              <a:spcBef>
                <a:spcPts val="0"/>
              </a:spcBef>
              <a:buNone/>
            </a:pPr>
            <a:r>
              <a:rPr lang="en-US" altLang="en-US" sz="1100" dirty="0">
                <a:solidFill>
                  <a:srgbClr val="000000"/>
                </a:solidFill>
                <a:latin typeface="Arial Unicode MS" panose="020B0604020202020204" pitchFamily="34" charset="-128"/>
              </a:rPr>
              <a:t>	SOA</a:t>
            </a:r>
          </a:p>
          <a:p>
            <a:pPr>
              <a:spcBef>
                <a:spcPts val="0"/>
              </a:spcBef>
              <a:buNone/>
            </a:pPr>
            <a:r>
              <a:rPr lang="en-US" altLang="en-US" sz="1100" dirty="0">
                <a:solidFill>
                  <a:srgbClr val="000000"/>
                </a:solidFill>
                <a:latin typeface="Arial Unicode MS" panose="020B0604020202020204" pitchFamily="34" charset="-128"/>
              </a:rPr>
              <a:t>	Logical Architecture vs Physical Architecture</a:t>
            </a:r>
          </a:p>
          <a:p>
            <a:pPr>
              <a:spcBef>
                <a:spcPts val="0"/>
              </a:spcBef>
              <a:buNone/>
            </a:pPr>
            <a:r>
              <a:rPr lang="en-US" altLang="en-US" sz="1100" dirty="0">
                <a:solidFill>
                  <a:srgbClr val="000000"/>
                </a:solidFill>
                <a:latin typeface="Arial Unicode MS" panose="020B0604020202020204" pitchFamily="34" charset="-128"/>
              </a:rPr>
              <a:t>	Publish/Subscribe</a:t>
            </a:r>
          </a:p>
          <a:p>
            <a:pPr>
              <a:spcBef>
                <a:spcPts val="0"/>
              </a:spcBef>
              <a:buNone/>
            </a:pPr>
            <a:r>
              <a:rPr lang="en-US" altLang="en-US" sz="1100" dirty="0">
                <a:solidFill>
                  <a:srgbClr val="000000"/>
                </a:solidFill>
                <a:latin typeface="Arial Unicode MS" panose="020B0604020202020204" pitchFamily="34" charset="-128"/>
              </a:rPr>
              <a:t>	Eventual Consistency</a:t>
            </a:r>
            <a:br>
              <a:rPr lang="en-US" sz="1100" dirty="0">
                <a:solidFill>
                  <a:schemeClr val="tx1"/>
                </a:solidFill>
              </a:rPr>
            </a:br>
            <a:endParaRPr dirty="0"/>
          </a:p>
        </p:txBody>
      </p:sp>
    </p:spTree>
    <p:extLst>
      <p:ext uri="{BB962C8B-B14F-4D97-AF65-F5344CB8AC3E}">
        <p14:creationId xmlns:p14="http://schemas.microsoft.com/office/powerpoint/2010/main" val="113565412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Shape 10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01" name="Shape 10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Shape 10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10" name="Shape 11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Shape 10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10" name="Shape 11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298339844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Shape 10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10" name="Shape 11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38049421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Shape 10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10" name="Shape 11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345362823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Shape 10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10" name="Shape 11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301362402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Shape 10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10" name="Shape 11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31596323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Shape 10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10" name="Shape 11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190734816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Shape 10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10" name="Shape 11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dirty="0"/>
          </a:p>
        </p:txBody>
      </p:sp>
    </p:spTree>
    <p:extLst>
      <p:ext uri="{BB962C8B-B14F-4D97-AF65-F5344CB8AC3E}">
        <p14:creationId xmlns:p14="http://schemas.microsoft.com/office/powerpoint/2010/main" val="415602020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Shape 10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10" name="Shape 11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11112987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
        <p:cNvGrpSpPr/>
        <p:nvPr/>
      </p:nvGrpSpPr>
      <p:grpSpPr>
        <a:xfrm>
          <a:off x="0" y="0"/>
          <a:ext cx="0" cy="0"/>
          <a:chOff x="0" y="0"/>
          <a:chExt cx="0" cy="0"/>
        </a:xfrm>
      </p:grpSpPr>
      <p:sp>
        <p:nvSpPr>
          <p:cNvPr id="45" name="Shape 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6" name="Shape 4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r>
              <a:rPr lang="en-US" dirty="0"/>
              <a:t>- How</a:t>
            </a:r>
            <a:r>
              <a:rPr lang="en-US" baseline="0" dirty="0"/>
              <a:t> the Blue book is organized. Read Part IV: Strategic Design to the end and then the whole book.</a:t>
            </a:r>
          </a:p>
          <a:p>
            <a:pPr>
              <a:spcBef>
                <a:spcPts val="0"/>
              </a:spcBef>
              <a:buNone/>
            </a:pPr>
            <a:endParaRPr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Shape 10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10" name="Shape 11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184912032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Shape 10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10" name="Shape 11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424471928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Shape 11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20" name="Shape 12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Shape 27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75" name="Shape 27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
        <p:cNvGrpSpPr/>
        <p:nvPr/>
      </p:nvGrpSpPr>
      <p:grpSpPr>
        <a:xfrm>
          <a:off x="0" y="0"/>
          <a:ext cx="0" cy="0"/>
          <a:chOff x="0" y="0"/>
          <a:chExt cx="0" cy="0"/>
        </a:xfrm>
      </p:grpSpPr>
      <p:sp>
        <p:nvSpPr>
          <p:cNvPr id="45" name="Shape 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6" name="Shape 4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r>
              <a:rPr lang="en-US" sz="1100" dirty="0">
                <a:solidFill>
                  <a:schemeClr val="tx1"/>
                </a:solidFill>
              </a:rPr>
              <a:t>Software</a:t>
            </a:r>
            <a:r>
              <a:rPr lang="en-US" sz="1100" baseline="0" dirty="0">
                <a:solidFill>
                  <a:schemeClr val="tx1"/>
                </a:solidFill>
              </a:rPr>
              <a:t> Architecture</a:t>
            </a:r>
          </a:p>
          <a:p>
            <a:pPr>
              <a:spcBef>
                <a:spcPts val="0"/>
              </a:spcBef>
              <a:buNone/>
            </a:pPr>
            <a:r>
              <a:rPr lang="en-US" sz="1100" baseline="0" dirty="0">
                <a:solidFill>
                  <a:schemeClr val="tx1"/>
                </a:solidFill>
              </a:rPr>
              <a:t>	</a:t>
            </a:r>
            <a:r>
              <a:rPr lang="en-US" altLang="en-US" sz="1100" dirty="0">
                <a:solidFill>
                  <a:srgbClr val="000000"/>
                </a:solidFill>
                <a:latin typeface="Arial Unicode MS" panose="020B0604020202020204" pitchFamily="34" charset="-128"/>
              </a:rPr>
              <a:t>Boundaries, </a:t>
            </a:r>
          </a:p>
          <a:p>
            <a:pPr>
              <a:spcBef>
                <a:spcPts val="0"/>
              </a:spcBef>
              <a:buNone/>
            </a:pPr>
            <a:r>
              <a:rPr lang="en-US" altLang="en-US" sz="1100" dirty="0">
                <a:solidFill>
                  <a:srgbClr val="000000"/>
                </a:solidFill>
                <a:latin typeface="Arial Unicode MS" panose="020B0604020202020204" pitchFamily="34" charset="-128"/>
              </a:rPr>
              <a:t>	CAP Theorem</a:t>
            </a:r>
          </a:p>
          <a:p>
            <a:pPr>
              <a:spcBef>
                <a:spcPts val="0"/>
              </a:spcBef>
              <a:buNone/>
            </a:pPr>
            <a:r>
              <a:rPr lang="en-US" altLang="en-US" sz="1100" dirty="0">
                <a:solidFill>
                  <a:srgbClr val="000000"/>
                </a:solidFill>
                <a:latin typeface="Arial Unicode MS" panose="020B0604020202020204" pitchFamily="34" charset="-128"/>
              </a:rPr>
              <a:t>	Layered Architecture</a:t>
            </a:r>
          </a:p>
          <a:p>
            <a:pPr>
              <a:spcBef>
                <a:spcPts val="0"/>
              </a:spcBef>
              <a:buNone/>
            </a:pPr>
            <a:r>
              <a:rPr lang="en-US" altLang="en-US" sz="1100" dirty="0">
                <a:solidFill>
                  <a:srgbClr val="000000"/>
                </a:solidFill>
                <a:latin typeface="Arial Unicode MS" panose="020B0604020202020204" pitchFamily="34" charset="-128"/>
              </a:rPr>
              <a:t>	Messaging</a:t>
            </a:r>
          </a:p>
          <a:p>
            <a:pPr>
              <a:spcBef>
                <a:spcPts val="0"/>
              </a:spcBef>
              <a:buNone/>
            </a:pPr>
            <a:r>
              <a:rPr lang="en-US" altLang="en-US" sz="1100" dirty="0">
                <a:solidFill>
                  <a:srgbClr val="000000"/>
                </a:solidFill>
                <a:latin typeface="Arial Unicode MS" panose="020B0604020202020204" pitchFamily="34" charset="-128"/>
              </a:rPr>
              <a:t>	</a:t>
            </a:r>
            <a:r>
              <a:rPr lang="en-US" altLang="en-US" sz="1100" dirty="0" err="1">
                <a:solidFill>
                  <a:srgbClr val="000000"/>
                </a:solidFill>
                <a:latin typeface="Arial Unicode MS" panose="020B0604020202020204" pitchFamily="34" charset="-128"/>
              </a:rPr>
              <a:t>Microservices</a:t>
            </a:r>
            <a:r>
              <a:rPr lang="en-US" altLang="en-US" sz="1100" dirty="0">
                <a:solidFill>
                  <a:srgbClr val="000000"/>
                </a:solidFill>
                <a:latin typeface="Arial Unicode MS" panose="020B0604020202020204" pitchFamily="34" charset="-128"/>
              </a:rPr>
              <a:t>	</a:t>
            </a:r>
          </a:p>
          <a:p>
            <a:pPr>
              <a:spcBef>
                <a:spcPts val="0"/>
              </a:spcBef>
              <a:buNone/>
            </a:pPr>
            <a:r>
              <a:rPr lang="en-US" altLang="en-US" sz="1100" dirty="0">
                <a:solidFill>
                  <a:srgbClr val="000000"/>
                </a:solidFill>
                <a:latin typeface="Arial Unicode MS" panose="020B0604020202020204" pitchFamily="34" charset="-128"/>
              </a:rPr>
              <a:t> 	Onion Architecture</a:t>
            </a:r>
          </a:p>
          <a:p>
            <a:pPr>
              <a:spcBef>
                <a:spcPts val="0"/>
              </a:spcBef>
              <a:buNone/>
            </a:pPr>
            <a:r>
              <a:rPr lang="en-US" altLang="en-US" sz="1100" dirty="0">
                <a:solidFill>
                  <a:srgbClr val="000000"/>
                </a:solidFill>
                <a:latin typeface="Arial Unicode MS" panose="020B0604020202020204" pitchFamily="34" charset="-128"/>
              </a:rPr>
              <a:t>	Scalability</a:t>
            </a:r>
          </a:p>
          <a:p>
            <a:pPr>
              <a:spcBef>
                <a:spcPts val="0"/>
              </a:spcBef>
              <a:buNone/>
            </a:pPr>
            <a:r>
              <a:rPr lang="en-US" altLang="en-US" sz="1100" dirty="0">
                <a:solidFill>
                  <a:srgbClr val="000000"/>
                </a:solidFill>
                <a:latin typeface="Arial Unicode MS" panose="020B0604020202020204" pitchFamily="34" charset="-128"/>
              </a:rPr>
              <a:t>	SOA</a:t>
            </a:r>
          </a:p>
          <a:p>
            <a:pPr>
              <a:spcBef>
                <a:spcPts val="0"/>
              </a:spcBef>
              <a:buNone/>
            </a:pPr>
            <a:r>
              <a:rPr lang="en-US" altLang="en-US" sz="1100" dirty="0">
                <a:solidFill>
                  <a:srgbClr val="000000"/>
                </a:solidFill>
                <a:latin typeface="Arial Unicode MS" panose="020B0604020202020204" pitchFamily="34" charset="-128"/>
              </a:rPr>
              <a:t>	Logical Architecture vs Physical Architecture</a:t>
            </a:r>
          </a:p>
          <a:p>
            <a:pPr>
              <a:spcBef>
                <a:spcPts val="0"/>
              </a:spcBef>
              <a:buNone/>
            </a:pPr>
            <a:r>
              <a:rPr lang="en-US" altLang="en-US" sz="1100" dirty="0">
                <a:solidFill>
                  <a:srgbClr val="000000"/>
                </a:solidFill>
                <a:latin typeface="Arial Unicode MS" panose="020B0604020202020204" pitchFamily="34" charset="-128"/>
              </a:rPr>
              <a:t>	Publish/Subscribe</a:t>
            </a:r>
          </a:p>
          <a:p>
            <a:pPr>
              <a:spcBef>
                <a:spcPts val="0"/>
              </a:spcBef>
              <a:buNone/>
            </a:pPr>
            <a:r>
              <a:rPr lang="en-US" altLang="en-US" sz="1100" dirty="0">
                <a:solidFill>
                  <a:srgbClr val="000000"/>
                </a:solidFill>
                <a:latin typeface="Arial Unicode MS" panose="020B0604020202020204" pitchFamily="34" charset="-128"/>
              </a:rPr>
              <a:t>	Eventual Consistency</a:t>
            </a:r>
            <a:br>
              <a:rPr lang="en-US" sz="1100" dirty="0">
                <a:solidFill>
                  <a:schemeClr val="tx1"/>
                </a:solidFill>
              </a:rPr>
            </a:br>
            <a:endParaRPr dirty="0"/>
          </a:p>
        </p:txBody>
      </p:sp>
    </p:spTree>
    <p:extLst>
      <p:ext uri="{BB962C8B-B14F-4D97-AF65-F5344CB8AC3E}">
        <p14:creationId xmlns:p14="http://schemas.microsoft.com/office/powerpoint/2010/main" val="302415396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Shape 26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69" name="Shape 26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
        <p:cNvGrpSpPr/>
        <p:nvPr/>
      </p:nvGrpSpPr>
      <p:grpSpPr>
        <a:xfrm>
          <a:off x="0" y="0"/>
          <a:ext cx="0" cy="0"/>
          <a:chOff x="0" y="0"/>
          <a:chExt cx="0" cy="0"/>
        </a:xfrm>
      </p:grpSpPr>
      <p:sp>
        <p:nvSpPr>
          <p:cNvPr id="45" name="Shape 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6" name="Shape 4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r>
              <a:rPr lang="en-US" dirty="0"/>
              <a:t>- How</a:t>
            </a:r>
            <a:r>
              <a:rPr lang="en-US" baseline="0" dirty="0"/>
              <a:t> the Blue book is organized. Read Part IV: Strategic Design to the end and then the whole book.</a:t>
            </a:r>
          </a:p>
          <a:p>
            <a:pPr>
              <a:spcBef>
                <a:spcPts val="0"/>
              </a:spcBef>
              <a:buNone/>
            </a:pPr>
            <a:endParaRPr dirty="0"/>
          </a:p>
        </p:txBody>
      </p:sp>
    </p:spTree>
    <p:extLst>
      <p:ext uri="{BB962C8B-B14F-4D97-AF65-F5344CB8AC3E}">
        <p14:creationId xmlns:p14="http://schemas.microsoft.com/office/powerpoint/2010/main" val="42289676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Shape 6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65" name="Shape 6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22088779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Shape 6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65" name="Shape 6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15121636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Shape 6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65" name="Shape 6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21093565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Shape 6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65" name="Shape 6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11168010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Shape 6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65" name="Shape 6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17601693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Title">
    <p:spTree>
      <p:nvGrpSpPr>
        <p:cNvPr id="1" name="Shape 7"/>
        <p:cNvGrpSpPr/>
        <p:nvPr/>
      </p:nvGrpSpPr>
      <p:grpSpPr>
        <a:xfrm>
          <a:off x="0" y="0"/>
          <a:ext cx="0" cy="0"/>
          <a:chOff x="0" y="0"/>
          <a:chExt cx="0" cy="0"/>
        </a:xfrm>
      </p:grpSpPr>
      <p:sp>
        <p:nvSpPr>
          <p:cNvPr id="8" name="Shape 8"/>
          <p:cNvSpPr txBox="1">
            <a:spLocks noGrp="1"/>
          </p:cNvSpPr>
          <p:nvPr>
            <p:ph type="ctrTitle"/>
          </p:nvPr>
        </p:nvSpPr>
        <p:spPr>
          <a:xfrm>
            <a:off x="685800" y="1991812"/>
            <a:ext cx="7772400" cy="1159799"/>
          </a:xfrm>
          <a:prstGeom prst="rect">
            <a:avLst/>
          </a:prstGeom>
        </p:spPr>
        <p:txBody>
          <a:bodyPr lIns="91425" tIns="91425" rIns="91425" bIns="91425" anchor="ctr" anchorCtr="0"/>
          <a:lstStyle>
            <a:lvl1pPr algn="ctr">
              <a:spcBef>
                <a:spcPts val="0"/>
              </a:spcBef>
              <a:buSzPct val="100000"/>
              <a:defRPr sz="6000"/>
            </a:lvl1pPr>
            <a:lvl2pPr algn="ctr">
              <a:spcBef>
                <a:spcPts val="0"/>
              </a:spcBef>
              <a:buSzPct val="100000"/>
              <a:defRPr sz="6000"/>
            </a:lvl2pPr>
            <a:lvl3pPr algn="ctr">
              <a:spcBef>
                <a:spcPts val="0"/>
              </a:spcBef>
              <a:buSzPct val="100000"/>
              <a:defRPr sz="6000"/>
            </a:lvl3pPr>
            <a:lvl4pPr algn="ctr">
              <a:spcBef>
                <a:spcPts val="0"/>
              </a:spcBef>
              <a:buSzPct val="100000"/>
              <a:defRPr sz="6000"/>
            </a:lvl4pPr>
            <a:lvl5pPr algn="ctr">
              <a:spcBef>
                <a:spcPts val="0"/>
              </a:spcBef>
              <a:buSzPct val="100000"/>
              <a:defRPr sz="6000"/>
            </a:lvl5pPr>
            <a:lvl6pPr algn="ctr">
              <a:spcBef>
                <a:spcPts val="0"/>
              </a:spcBef>
              <a:buSzPct val="100000"/>
              <a:defRPr sz="6000"/>
            </a:lvl6pPr>
            <a:lvl7pPr algn="ctr">
              <a:spcBef>
                <a:spcPts val="0"/>
              </a:spcBef>
              <a:buSzPct val="100000"/>
              <a:defRPr sz="6000"/>
            </a:lvl7pPr>
            <a:lvl8pPr algn="ctr">
              <a:spcBef>
                <a:spcPts val="0"/>
              </a:spcBef>
              <a:buSzPct val="100000"/>
              <a:defRPr sz="6000"/>
            </a:lvl8pPr>
            <a:lvl9pPr algn="ctr">
              <a:spcBef>
                <a:spcPts val="0"/>
              </a:spcBef>
              <a:buSzPct val="100000"/>
              <a:defRPr sz="60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Title + 1 column">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6025" y="967975"/>
            <a:ext cx="9156000" cy="857400"/>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18" name="Shape 18"/>
          <p:cNvSpPr txBox="1">
            <a:spLocks noGrp="1"/>
          </p:cNvSpPr>
          <p:nvPr>
            <p:ph type="body" idx="1"/>
          </p:nvPr>
        </p:nvSpPr>
        <p:spPr>
          <a:xfrm>
            <a:off x="457200" y="1563400"/>
            <a:ext cx="8229600" cy="2503199"/>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woColTx">
  <p:cSld name="Title + 2 columns">
    <p:spTree>
      <p:nvGrpSpPr>
        <p:cNvPr id="1" name="Shape 19"/>
        <p:cNvGrpSpPr/>
        <p:nvPr/>
      </p:nvGrpSpPr>
      <p:grpSpPr>
        <a:xfrm>
          <a:off x="0" y="0"/>
          <a:ext cx="0" cy="0"/>
          <a:chOff x="0" y="0"/>
          <a:chExt cx="0" cy="0"/>
        </a:xfrm>
      </p:grpSpPr>
      <p:sp>
        <p:nvSpPr>
          <p:cNvPr id="20" name="Shape 20"/>
          <p:cNvSpPr txBox="1">
            <a:spLocks noGrp="1"/>
          </p:cNvSpPr>
          <p:nvPr>
            <p:ph type="title"/>
          </p:nvPr>
        </p:nvSpPr>
        <p:spPr>
          <a:xfrm>
            <a:off x="-6025" y="967975"/>
            <a:ext cx="9156000" cy="857400"/>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21" name="Shape 21"/>
          <p:cNvSpPr txBox="1">
            <a:spLocks noGrp="1"/>
          </p:cNvSpPr>
          <p:nvPr>
            <p:ph type="body" idx="1"/>
          </p:nvPr>
        </p:nvSpPr>
        <p:spPr>
          <a:xfrm>
            <a:off x="457200" y="1507925"/>
            <a:ext cx="3994500" cy="3417899"/>
          </a:xfrm>
          <a:prstGeom prst="rect">
            <a:avLst/>
          </a:prstGeom>
        </p:spPr>
        <p:txBody>
          <a:bodyPr lIns="91425" tIns="91425" rIns="91425" bIns="91425" anchor="t" anchorCtr="0"/>
          <a:lstStyle>
            <a:lvl1pPr>
              <a:spcBef>
                <a:spcPts val="0"/>
              </a:spcBef>
              <a:buSzPct val="100000"/>
              <a:defRPr sz="1600"/>
            </a:lvl1pPr>
            <a:lvl2pPr>
              <a:spcBef>
                <a:spcPts val="0"/>
              </a:spcBef>
              <a:buSzPct val="100000"/>
              <a:defRPr sz="1600"/>
            </a:lvl2pPr>
            <a:lvl3pPr>
              <a:spcBef>
                <a:spcPts val="0"/>
              </a:spcBef>
              <a:buSzPct val="100000"/>
              <a:defRPr sz="1600"/>
            </a:lvl3pPr>
            <a:lvl4pPr>
              <a:spcBef>
                <a:spcPts val="0"/>
              </a:spcBef>
              <a:buSzPct val="100000"/>
              <a:defRPr sz="1600"/>
            </a:lvl4pPr>
            <a:lvl5pPr>
              <a:spcBef>
                <a:spcPts val="0"/>
              </a:spcBef>
              <a:buSzPct val="100000"/>
              <a:defRPr sz="1600"/>
            </a:lvl5pPr>
            <a:lvl6pPr>
              <a:spcBef>
                <a:spcPts val="0"/>
              </a:spcBef>
              <a:buSzPct val="100000"/>
              <a:defRPr sz="1600"/>
            </a:lvl6pPr>
            <a:lvl7pPr>
              <a:spcBef>
                <a:spcPts val="0"/>
              </a:spcBef>
              <a:buSzPct val="100000"/>
              <a:defRPr sz="1600"/>
            </a:lvl7pPr>
            <a:lvl8pPr>
              <a:spcBef>
                <a:spcPts val="0"/>
              </a:spcBef>
              <a:buSzPct val="100000"/>
              <a:defRPr sz="1600"/>
            </a:lvl8pPr>
            <a:lvl9pPr>
              <a:spcBef>
                <a:spcPts val="0"/>
              </a:spcBef>
              <a:buSzPct val="100000"/>
              <a:defRPr sz="1600"/>
            </a:lvl9pPr>
          </a:lstStyle>
          <a:p>
            <a:endParaRPr/>
          </a:p>
        </p:txBody>
      </p:sp>
      <p:sp>
        <p:nvSpPr>
          <p:cNvPr id="22" name="Shape 22"/>
          <p:cNvSpPr txBox="1">
            <a:spLocks noGrp="1"/>
          </p:cNvSpPr>
          <p:nvPr>
            <p:ph type="body" idx="2"/>
          </p:nvPr>
        </p:nvSpPr>
        <p:spPr>
          <a:xfrm>
            <a:off x="4692275" y="1507925"/>
            <a:ext cx="3994500" cy="3417899"/>
          </a:xfrm>
          <a:prstGeom prst="rect">
            <a:avLst/>
          </a:prstGeom>
        </p:spPr>
        <p:txBody>
          <a:bodyPr lIns="91425" tIns="91425" rIns="91425" bIns="91425" anchor="t" anchorCtr="0"/>
          <a:lstStyle>
            <a:lvl1pPr>
              <a:spcBef>
                <a:spcPts val="0"/>
              </a:spcBef>
              <a:buSzPct val="100000"/>
              <a:defRPr sz="1600"/>
            </a:lvl1pPr>
            <a:lvl2pPr>
              <a:spcBef>
                <a:spcPts val="0"/>
              </a:spcBef>
              <a:buSzPct val="100000"/>
              <a:defRPr sz="1600"/>
            </a:lvl2pPr>
            <a:lvl3pPr>
              <a:spcBef>
                <a:spcPts val="0"/>
              </a:spcBef>
              <a:buSzPct val="100000"/>
              <a:defRPr sz="1600"/>
            </a:lvl3pPr>
            <a:lvl4pPr>
              <a:spcBef>
                <a:spcPts val="0"/>
              </a:spcBef>
              <a:buSzPct val="100000"/>
              <a:defRPr sz="1600"/>
            </a:lvl4pPr>
            <a:lvl5pPr>
              <a:spcBef>
                <a:spcPts val="0"/>
              </a:spcBef>
              <a:buSzPct val="100000"/>
              <a:defRPr sz="1600"/>
            </a:lvl5pPr>
            <a:lvl6pPr>
              <a:spcBef>
                <a:spcPts val="0"/>
              </a:spcBef>
              <a:buSzPct val="100000"/>
              <a:defRPr sz="1600"/>
            </a:lvl6pPr>
            <a:lvl7pPr>
              <a:spcBef>
                <a:spcPts val="0"/>
              </a:spcBef>
              <a:buSzPct val="100000"/>
              <a:defRPr sz="1600"/>
            </a:lvl7pPr>
            <a:lvl8pPr>
              <a:spcBef>
                <a:spcPts val="0"/>
              </a:spcBef>
              <a:buSzPct val="100000"/>
              <a:defRPr sz="1600"/>
            </a:lvl8pPr>
            <a:lvl9pPr>
              <a:spcBef>
                <a:spcPts val="0"/>
              </a:spcBef>
              <a:buSzPct val="100000"/>
              <a:defRPr sz="16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cSld name="Title + 3 columns">
    <p:spTree>
      <p:nvGrpSpPr>
        <p:cNvPr id="1" name="Shape 23"/>
        <p:cNvGrpSpPr/>
        <p:nvPr/>
      </p:nvGrpSpPr>
      <p:grpSpPr>
        <a:xfrm>
          <a:off x="0" y="0"/>
          <a:ext cx="0" cy="0"/>
          <a:chOff x="0" y="0"/>
          <a:chExt cx="0" cy="0"/>
        </a:xfrm>
      </p:grpSpPr>
      <p:sp>
        <p:nvSpPr>
          <p:cNvPr id="24" name="Shape 24"/>
          <p:cNvSpPr txBox="1">
            <a:spLocks noGrp="1"/>
          </p:cNvSpPr>
          <p:nvPr>
            <p:ph type="title"/>
          </p:nvPr>
        </p:nvSpPr>
        <p:spPr>
          <a:xfrm>
            <a:off x="-6025" y="967975"/>
            <a:ext cx="9156000" cy="857400"/>
          </a:xfrm>
          <a:prstGeom prst="rect">
            <a:avLst/>
          </a:prstGeom>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25" name="Shape 25"/>
          <p:cNvSpPr txBox="1">
            <a:spLocks noGrp="1"/>
          </p:cNvSpPr>
          <p:nvPr>
            <p:ph type="body" idx="1"/>
          </p:nvPr>
        </p:nvSpPr>
        <p:spPr>
          <a:xfrm>
            <a:off x="457200" y="1507925"/>
            <a:ext cx="2631900" cy="3417899"/>
          </a:xfrm>
          <a:prstGeom prst="rect">
            <a:avLst/>
          </a:prstGeom>
        </p:spPr>
        <p:txBody>
          <a:bodyPr lIns="91425" tIns="91425" rIns="91425" bIns="91425" anchor="t" anchorCtr="0"/>
          <a:lstStyle>
            <a:lvl1pPr rtl="0">
              <a:spcBef>
                <a:spcPts val="0"/>
              </a:spcBef>
              <a:buSzPct val="100000"/>
              <a:defRPr sz="1400"/>
            </a:lvl1pPr>
            <a:lvl2pPr rtl="0">
              <a:spcBef>
                <a:spcPts val="0"/>
              </a:spcBef>
              <a:buSzPct val="100000"/>
              <a:defRPr sz="1400"/>
            </a:lvl2pPr>
            <a:lvl3pPr rtl="0">
              <a:spcBef>
                <a:spcPts val="0"/>
              </a:spcBef>
              <a:buSzPct val="100000"/>
              <a:defRPr sz="1400"/>
            </a:lvl3pPr>
            <a:lvl4pPr rtl="0">
              <a:spcBef>
                <a:spcPts val="0"/>
              </a:spcBef>
              <a:buSzPct val="100000"/>
              <a:defRPr sz="1400"/>
            </a:lvl4pPr>
            <a:lvl5pPr rtl="0">
              <a:spcBef>
                <a:spcPts val="0"/>
              </a:spcBef>
              <a:buSzPct val="100000"/>
              <a:defRPr sz="1400"/>
            </a:lvl5pPr>
            <a:lvl6pPr rtl="0">
              <a:spcBef>
                <a:spcPts val="0"/>
              </a:spcBef>
              <a:buSzPct val="100000"/>
              <a:defRPr sz="1400"/>
            </a:lvl6pPr>
            <a:lvl7pPr rtl="0">
              <a:spcBef>
                <a:spcPts val="0"/>
              </a:spcBef>
              <a:buSzPct val="100000"/>
              <a:defRPr sz="1400"/>
            </a:lvl7pPr>
            <a:lvl8pPr rtl="0">
              <a:spcBef>
                <a:spcPts val="0"/>
              </a:spcBef>
              <a:buSzPct val="100000"/>
              <a:defRPr sz="1400"/>
            </a:lvl8pPr>
            <a:lvl9pPr rtl="0">
              <a:spcBef>
                <a:spcPts val="0"/>
              </a:spcBef>
              <a:buSzPct val="100000"/>
              <a:defRPr sz="1400"/>
            </a:lvl9pPr>
          </a:lstStyle>
          <a:p>
            <a:endParaRPr/>
          </a:p>
        </p:txBody>
      </p:sp>
      <p:sp>
        <p:nvSpPr>
          <p:cNvPr id="26" name="Shape 26"/>
          <p:cNvSpPr txBox="1">
            <a:spLocks noGrp="1"/>
          </p:cNvSpPr>
          <p:nvPr>
            <p:ph type="body" idx="2"/>
          </p:nvPr>
        </p:nvSpPr>
        <p:spPr>
          <a:xfrm>
            <a:off x="3223963" y="1507925"/>
            <a:ext cx="2631900" cy="3417899"/>
          </a:xfrm>
          <a:prstGeom prst="rect">
            <a:avLst/>
          </a:prstGeom>
        </p:spPr>
        <p:txBody>
          <a:bodyPr lIns="91425" tIns="91425" rIns="91425" bIns="91425" anchor="t" anchorCtr="0"/>
          <a:lstStyle>
            <a:lvl1pPr rtl="0">
              <a:spcBef>
                <a:spcPts val="0"/>
              </a:spcBef>
              <a:buSzPct val="100000"/>
              <a:defRPr sz="1400"/>
            </a:lvl1pPr>
            <a:lvl2pPr rtl="0">
              <a:spcBef>
                <a:spcPts val="0"/>
              </a:spcBef>
              <a:buSzPct val="100000"/>
              <a:defRPr sz="1400"/>
            </a:lvl2pPr>
            <a:lvl3pPr rtl="0">
              <a:spcBef>
                <a:spcPts val="0"/>
              </a:spcBef>
              <a:buSzPct val="100000"/>
              <a:defRPr sz="1400"/>
            </a:lvl3pPr>
            <a:lvl4pPr rtl="0">
              <a:spcBef>
                <a:spcPts val="0"/>
              </a:spcBef>
              <a:buSzPct val="100000"/>
              <a:defRPr sz="1400"/>
            </a:lvl4pPr>
            <a:lvl5pPr rtl="0">
              <a:spcBef>
                <a:spcPts val="0"/>
              </a:spcBef>
              <a:buSzPct val="100000"/>
              <a:defRPr sz="1400"/>
            </a:lvl5pPr>
            <a:lvl6pPr rtl="0">
              <a:spcBef>
                <a:spcPts val="0"/>
              </a:spcBef>
              <a:buSzPct val="100000"/>
              <a:defRPr sz="1400"/>
            </a:lvl6pPr>
            <a:lvl7pPr rtl="0">
              <a:spcBef>
                <a:spcPts val="0"/>
              </a:spcBef>
              <a:buSzPct val="100000"/>
              <a:defRPr sz="1400"/>
            </a:lvl7pPr>
            <a:lvl8pPr rtl="0">
              <a:spcBef>
                <a:spcPts val="0"/>
              </a:spcBef>
              <a:buSzPct val="100000"/>
              <a:defRPr sz="1400"/>
            </a:lvl8pPr>
            <a:lvl9pPr rtl="0">
              <a:spcBef>
                <a:spcPts val="0"/>
              </a:spcBef>
              <a:buSzPct val="100000"/>
              <a:defRPr sz="1400"/>
            </a:lvl9pPr>
          </a:lstStyle>
          <a:p>
            <a:endParaRPr/>
          </a:p>
        </p:txBody>
      </p:sp>
      <p:sp>
        <p:nvSpPr>
          <p:cNvPr id="27" name="Shape 27"/>
          <p:cNvSpPr txBox="1">
            <a:spLocks noGrp="1"/>
          </p:cNvSpPr>
          <p:nvPr>
            <p:ph type="body" idx="3"/>
          </p:nvPr>
        </p:nvSpPr>
        <p:spPr>
          <a:xfrm>
            <a:off x="5990727" y="1507925"/>
            <a:ext cx="2631900" cy="3417899"/>
          </a:xfrm>
          <a:prstGeom prst="rect">
            <a:avLst/>
          </a:prstGeom>
        </p:spPr>
        <p:txBody>
          <a:bodyPr lIns="91425" tIns="91425" rIns="91425" bIns="91425" anchor="t" anchorCtr="0"/>
          <a:lstStyle>
            <a:lvl1pPr rtl="0">
              <a:spcBef>
                <a:spcPts val="0"/>
              </a:spcBef>
              <a:buSzPct val="100000"/>
              <a:defRPr sz="1400"/>
            </a:lvl1pPr>
            <a:lvl2pPr rtl="0">
              <a:spcBef>
                <a:spcPts val="0"/>
              </a:spcBef>
              <a:buSzPct val="100000"/>
              <a:defRPr sz="1400"/>
            </a:lvl2pPr>
            <a:lvl3pPr rtl="0">
              <a:spcBef>
                <a:spcPts val="0"/>
              </a:spcBef>
              <a:buSzPct val="100000"/>
              <a:defRPr sz="1400"/>
            </a:lvl3pPr>
            <a:lvl4pPr rtl="0">
              <a:spcBef>
                <a:spcPts val="0"/>
              </a:spcBef>
              <a:buSzPct val="100000"/>
              <a:defRPr sz="1400"/>
            </a:lvl4pPr>
            <a:lvl5pPr rtl="0">
              <a:spcBef>
                <a:spcPts val="0"/>
              </a:spcBef>
              <a:buSzPct val="100000"/>
              <a:defRPr sz="1400"/>
            </a:lvl5pPr>
            <a:lvl6pPr rtl="0">
              <a:spcBef>
                <a:spcPts val="0"/>
              </a:spcBef>
              <a:buSzPct val="100000"/>
              <a:defRPr sz="1400"/>
            </a:lvl6pPr>
            <a:lvl7pPr rtl="0">
              <a:spcBef>
                <a:spcPts val="0"/>
              </a:spcBef>
              <a:buSzPct val="100000"/>
              <a:defRPr sz="1400"/>
            </a:lvl7pPr>
            <a:lvl8pPr rtl="0">
              <a:spcBef>
                <a:spcPts val="0"/>
              </a:spcBef>
              <a:buSzPct val="100000"/>
              <a:defRPr sz="1400"/>
            </a:lvl8pPr>
            <a:lvl9pPr rtl="0">
              <a:spcBef>
                <a:spcPts val="0"/>
              </a:spcBef>
              <a:buSzPct val="100000"/>
              <a:defRPr sz="14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blank">
  <p:cSld name="Blank">
    <p:spTree>
      <p:nvGrpSpPr>
        <p:cNvPr id="1" name="Shape 32"/>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7">
            <a:alphaModFix/>
            <a:extLst>
              <a:ext uri="{BEBA8EAE-BF5A-486C-A8C5-ECC9F3942E4B}">
                <a14:imgProps xmlns:a14="http://schemas.microsoft.com/office/drawing/2010/main">
                  <a14:imgLayer r:embed="rId8">
                    <a14:imgEffect>
                      <a14:sharpenSoften amount="55000"/>
                    </a14:imgEffect>
                    <a14:imgEffect>
                      <a14:brightnessContrast bright="88000"/>
                    </a14:imgEffect>
                  </a14:imgLayer>
                </a14:imgProps>
              </a:ext>
            </a:extLst>
          </a:blip>
          <a:srcRect/>
          <a:stretch>
            <a:fillRect/>
          </a:stretch>
        </a:blipFill>
        <a:effectLst/>
      </p:bgPr>
    </p:bg>
    <p:spTree>
      <p:nvGrpSpPr>
        <p:cNvPr id="1" name="Shape 4"/>
        <p:cNvGrpSpPr/>
        <p:nvPr/>
      </p:nvGrpSpPr>
      <p:grpSpPr>
        <a:xfrm>
          <a:off x="0" y="0"/>
          <a:ext cx="0" cy="0"/>
          <a:chOff x="0" y="0"/>
          <a:chExt cx="0" cy="0"/>
        </a:xfrm>
      </p:grpSpPr>
      <p:sp>
        <p:nvSpPr>
          <p:cNvPr id="5" name="Shape 5"/>
          <p:cNvSpPr txBox="1">
            <a:spLocks noGrp="1"/>
          </p:cNvSpPr>
          <p:nvPr>
            <p:ph type="title"/>
          </p:nvPr>
        </p:nvSpPr>
        <p:spPr>
          <a:xfrm>
            <a:off x="-6025" y="967975"/>
            <a:ext cx="9156000" cy="857400"/>
          </a:xfrm>
          <a:prstGeom prst="rect">
            <a:avLst/>
          </a:prstGeom>
          <a:noFill/>
          <a:ln>
            <a:noFill/>
          </a:ln>
        </p:spPr>
        <p:txBody>
          <a:bodyPr lIns="91425" tIns="91425" rIns="91425" bIns="91425" anchor="t" anchorCtr="0"/>
          <a:lstStyle>
            <a:lvl1pPr algn="ctr">
              <a:spcBef>
                <a:spcPts val="0"/>
              </a:spcBef>
              <a:buClr>
                <a:srgbClr val="FFFFFF"/>
              </a:buClr>
              <a:buSzPct val="100000"/>
              <a:buFont typeface="Walter Turncoat"/>
              <a:buNone/>
              <a:defRPr sz="2600">
                <a:solidFill>
                  <a:srgbClr val="FFFFFF"/>
                </a:solidFill>
                <a:latin typeface="Walter Turncoat"/>
                <a:ea typeface="Walter Turncoat"/>
                <a:cs typeface="Walter Turncoat"/>
                <a:sym typeface="Walter Turncoat"/>
              </a:defRPr>
            </a:lvl1pPr>
            <a:lvl2pPr algn="ctr">
              <a:spcBef>
                <a:spcPts val="0"/>
              </a:spcBef>
              <a:buClr>
                <a:srgbClr val="FFFFFF"/>
              </a:buClr>
              <a:buSzPct val="100000"/>
              <a:buFont typeface="Walter Turncoat"/>
              <a:buNone/>
              <a:defRPr sz="2600">
                <a:solidFill>
                  <a:srgbClr val="FFFFFF"/>
                </a:solidFill>
                <a:latin typeface="Walter Turncoat"/>
                <a:ea typeface="Walter Turncoat"/>
                <a:cs typeface="Walter Turncoat"/>
                <a:sym typeface="Walter Turncoat"/>
              </a:defRPr>
            </a:lvl2pPr>
            <a:lvl3pPr algn="ctr">
              <a:spcBef>
                <a:spcPts val="0"/>
              </a:spcBef>
              <a:buClr>
                <a:srgbClr val="FFFFFF"/>
              </a:buClr>
              <a:buSzPct val="100000"/>
              <a:buFont typeface="Walter Turncoat"/>
              <a:buNone/>
              <a:defRPr sz="2600">
                <a:solidFill>
                  <a:srgbClr val="FFFFFF"/>
                </a:solidFill>
                <a:latin typeface="Walter Turncoat"/>
                <a:ea typeface="Walter Turncoat"/>
                <a:cs typeface="Walter Turncoat"/>
                <a:sym typeface="Walter Turncoat"/>
              </a:defRPr>
            </a:lvl3pPr>
            <a:lvl4pPr algn="ctr">
              <a:spcBef>
                <a:spcPts val="0"/>
              </a:spcBef>
              <a:buClr>
                <a:srgbClr val="FFFFFF"/>
              </a:buClr>
              <a:buSzPct val="100000"/>
              <a:buFont typeface="Walter Turncoat"/>
              <a:buNone/>
              <a:defRPr sz="2600">
                <a:solidFill>
                  <a:srgbClr val="FFFFFF"/>
                </a:solidFill>
                <a:latin typeface="Walter Turncoat"/>
                <a:ea typeface="Walter Turncoat"/>
                <a:cs typeface="Walter Turncoat"/>
                <a:sym typeface="Walter Turncoat"/>
              </a:defRPr>
            </a:lvl4pPr>
            <a:lvl5pPr algn="ctr">
              <a:spcBef>
                <a:spcPts val="0"/>
              </a:spcBef>
              <a:buClr>
                <a:srgbClr val="FFFFFF"/>
              </a:buClr>
              <a:buSzPct val="100000"/>
              <a:buFont typeface="Walter Turncoat"/>
              <a:buNone/>
              <a:defRPr sz="2600">
                <a:solidFill>
                  <a:srgbClr val="FFFFFF"/>
                </a:solidFill>
                <a:latin typeface="Walter Turncoat"/>
                <a:ea typeface="Walter Turncoat"/>
                <a:cs typeface="Walter Turncoat"/>
                <a:sym typeface="Walter Turncoat"/>
              </a:defRPr>
            </a:lvl5pPr>
            <a:lvl6pPr algn="ctr">
              <a:spcBef>
                <a:spcPts val="0"/>
              </a:spcBef>
              <a:buClr>
                <a:srgbClr val="FFFFFF"/>
              </a:buClr>
              <a:buSzPct val="100000"/>
              <a:buFont typeface="Walter Turncoat"/>
              <a:buNone/>
              <a:defRPr sz="2600">
                <a:solidFill>
                  <a:srgbClr val="FFFFFF"/>
                </a:solidFill>
                <a:latin typeface="Walter Turncoat"/>
                <a:ea typeface="Walter Turncoat"/>
                <a:cs typeface="Walter Turncoat"/>
                <a:sym typeface="Walter Turncoat"/>
              </a:defRPr>
            </a:lvl6pPr>
            <a:lvl7pPr algn="ctr">
              <a:spcBef>
                <a:spcPts val="0"/>
              </a:spcBef>
              <a:buClr>
                <a:srgbClr val="FFFFFF"/>
              </a:buClr>
              <a:buSzPct val="100000"/>
              <a:buFont typeface="Walter Turncoat"/>
              <a:buNone/>
              <a:defRPr sz="2600">
                <a:solidFill>
                  <a:srgbClr val="FFFFFF"/>
                </a:solidFill>
                <a:latin typeface="Walter Turncoat"/>
                <a:ea typeface="Walter Turncoat"/>
                <a:cs typeface="Walter Turncoat"/>
                <a:sym typeface="Walter Turncoat"/>
              </a:defRPr>
            </a:lvl7pPr>
            <a:lvl8pPr algn="ctr">
              <a:spcBef>
                <a:spcPts val="0"/>
              </a:spcBef>
              <a:buClr>
                <a:srgbClr val="FFFFFF"/>
              </a:buClr>
              <a:buSzPct val="100000"/>
              <a:buFont typeface="Walter Turncoat"/>
              <a:buNone/>
              <a:defRPr sz="2600">
                <a:solidFill>
                  <a:srgbClr val="FFFFFF"/>
                </a:solidFill>
                <a:latin typeface="Walter Turncoat"/>
                <a:ea typeface="Walter Turncoat"/>
                <a:cs typeface="Walter Turncoat"/>
                <a:sym typeface="Walter Turncoat"/>
              </a:defRPr>
            </a:lvl8pPr>
            <a:lvl9pPr algn="ctr">
              <a:spcBef>
                <a:spcPts val="0"/>
              </a:spcBef>
              <a:buClr>
                <a:srgbClr val="FFFFFF"/>
              </a:buClr>
              <a:buSzPct val="100000"/>
              <a:buFont typeface="Walter Turncoat"/>
              <a:buNone/>
              <a:defRPr sz="2600">
                <a:solidFill>
                  <a:srgbClr val="FFFFFF"/>
                </a:solidFill>
                <a:latin typeface="Walter Turncoat"/>
                <a:ea typeface="Walter Turncoat"/>
                <a:cs typeface="Walter Turncoat"/>
                <a:sym typeface="Walter Turncoat"/>
              </a:defRPr>
            </a:lvl9pPr>
          </a:lstStyle>
          <a:p>
            <a:endParaRPr/>
          </a:p>
        </p:txBody>
      </p:sp>
      <p:sp>
        <p:nvSpPr>
          <p:cNvPr id="6" name="Shape 6"/>
          <p:cNvSpPr txBox="1">
            <a:spLocks noGrp="1"/>
          </p:cNvSpPr>
          <p:nvPr>
            <p:ph type="body" idx="1"/>
          </p:nvPr>
        </p:nvSpPr>
        <p:spPr>
          <a:xfrm>
            <a:off x="457200" y="1563400"/>
            <a:ext cx="8229600" cy="2503199"/>
          </a:xfrm>
          <a:prstGeom prst="rect">
            <a:avLst/>
          </a:prstGeom>
          <a:noFill/>
          <a:ln>
            <a:noFill/>
          </a:ln>
        </p:spPr>
        <p:txBody>
          <a:bodyPr lIns="91425" tIns="91425" rIns="91425" bIns="91425" anchor="t" anchorCtr="0"/>
          <a:lstStyle>
            <a:lvl1pPr>
              <a:spcBef>
                <a:spcPts val="600"/>
              </a:spcBef>
              <a:buClr>
                <a:srgbClr val="FFFFFF"/>
              </a:buClr>
              <a:buSzPct val="100000"/>
              <a:buFont typeface="Sniglet"/>
              <a:buChar char="✘"/>
              <a:defRPr sz="2000">
                <a:solidFill>
                  <a:srgbClr val="FFFFFF"/>
                </a:solidFill>
                <a:latin typeface="Sniglet"/>
                <a:ea typeface="Sniglet"/>
                <a:cs typeface="Sniglet"/>
                <a:sym typeface="Sniglet"/>
              </a:defRPr>
            </a:lvl1pPr>
            <a:lvl2pPr>
              <a:spcBef>
                <a:spcPts val="480"/>
              </a:spcBef>
              <a:buClr>
                <a:srgbClr val="FFFFFF"/>
              </a:buClr>
              <a:buSzPct val="100000"/>
              <a:buFont typeface="Sniglet"/>
              <a:defRPr sz="2000">
                <a:solidFill>
                  <a:srgbClr val="FFFFFF"/>
                </a:solidFill>
                <a:latin typeface="Sniglet"/>
                <a:ea typeface="Sniglet"/>
                <a:cs typeface="Sniglet"/>
                <a:sym typeface="Sniglet"/>
              </a:defRPr>
            </a:lvl2pPr>
            <a:lvl3pPr>
              <a:spcBef>
                <a:spcPts val="480"/>
              </a:spcBef>
              <a:buClr>
                <a:srgbClr val="FFFFFF"/>
              </a:buClr>
              <a:buSzPct val="100000"/>
              <a:buFont typeface="Sniglet"/>
              <a:defRPr sz="2000">
                <a:solidFill>
                  <a:srgbClr val="FFFFFF"/>
                </a:solidFill>
                <a:latin typeface="Sniglet"/>
                <a:ea typeface="Sniglet"/>
                <a:cs typeface="Sniglet"/>
                <a:sym typeface="Sniglet"/>
              </a:defRPr>
            </a:lvl3pPr>
            <a:lvl4pPr>
              <a:spcBef>
                <a:spcPts val="360"/>
              </a:spcBef>
              <a:buClr>
                <a:srgbClr val="FFFFFF"/>
              </a:buClr>
              <a:buSzPct val="100000"/>
              <a:buFont typeface="Sniglet"/>
              <a:defRPr sz="2000">
                <a:solidFill>
                  <a:srgbClr val="FFFFFF"/>
                </a:solidFill>
                <a:latin typeface="Sniglet"/>
                <a:ea typeface="Sniglet"/>
                <a:cs typeface="Sniglet"/>
                <a:sym typeface="Sniglet"/>
              </a:defRPr>
            </a:lvl4pPr>
            <a:lvl5pPr>
              <a:spcBef>
                <a:spcPts val="360"/>
              </a:spcBef>
              <a:buClr>
                <a:srgbClr val="FFFFFF"/>
              </a:buClr>
              <a:buSzPct val="100000"/>
              <a:buFont typeface="Sniglet"/>
              <a:defRPr sz="2000">
                <a:solidFill>
                  <a:srgbClr val="FFFFFF"/>
                </a:solidFill>
                <a:latin typeface="Sniglet"/>
                <a:ea typeface="Sniglet"/>
                <a:cs typeface="Sniglet"/>
                <a:sym typeface="Sniglet"/>
              </a:defRPr>
            </a:lvl5pPr>
            <a:lvl6pPr>
              <a:spcBef>
                <a:spcPts val="360"/>
              </a:spcBef>
              <a:buClr>
                <a:srgbClr val="FFFFFF"/>
              </a:buClr>
              <a:buSzPct val="100000"/>
              <a:buFont typeface="Sniglet"/>
              <a:defRPr sz="2000">
                <a:solidFill>
                  <a:srgbClr val="FFFFFF"/>
                </a:solidFill>
                <a:latin typeface="Sniglet"/>
                <a:ea typeface="Sniglet"/>
                <a:cs typeface="Sniglet"/>
                <a:sym typeface="Sniglet"/>
              </a:defRPr>
            </a:lvl6pPr>
            <a:lvl7pPr>
              <a:spcBef>
                <a:spcPts val="360"/>
              </a:spcBef>
              <a:buClr>
                <a:srgbClr val="FFFFFF"/>
              </a:buClr>
              <a:buSzPct val="100000"/>
              <a:buFont typeface="Sniglet"/>
              <a:defRPr sz="2000">
                <a:solidFill>
                  <a:srgbClr val="FFFFFF"/>
                </a:solidFill>
                <a:latin typeface="Sniglet"/>
                <a:ea typeface="Sniglet"/>
                <a:cs typeface="Sniglet"/>
                <a:sym typeface="Sniglet"/>
              </a:defRPr>
            </a:lvl7pPr>
            <a:lvl8pPr>
              <a:spcBef>
                <a:spcPts val="360"/>
              </a:spcBef>
              <a:buClr>
                <a:srgbClr val="FFFFFF"/>
              </a:buClr>
              <a:buSzPct val="100000"/>
              <a:buFont typeface="Sniglet"/>
              <a:defRPr sz="2000">
                <a:solidFill>
                  <a:srgbClr val="FFFFFF"/>
                </a:solidFill>
                <a:latin typeface="Sniglet"/>
                <a:ea typeface="Sniglet"/>
                <a:cs typeface="Sniglet"/>
                <a:sym typeface="Sniglet"/>
              </a:defRPr>
            </a:lvl8pPr>
            <a:lvl9pPr>
              <a:spcBef>
                <a:spcPts val="360"/>
              </a:spcBef>
              <a:buClr>
                <a:srgbClr val="FFFFFF"/>
              </a:buClr>
              <a:buSzPct val="100000"/>
              <a:buFont typeface="Sniglet"/>
              <a:defRPr sz="2000">
                <a:solidFill>
                  <a:srgbClr val="FFFFFF"/>
                </a:solidFill>
                <a:latin typeface="Sniglet"/>
                <a:ea typeface="Sniglet"/>
                <a:cs typeface="Sniglet"/>
                <a:sym typeface="Snigle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2" r:id="rId3"/>
    <p:sldLayoutId id="2147483653" r:id="rId4"/>
    <p:sldLayoutId id="2147483656" r:id="rId5"/>
  </p:sldLayoutIdLst>
  <p:hf sldNum="0" hdr="0" ftr="0" dt="0"/>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Shape 58"/>
        <p:cNvGrpSpPr/>
        <p:nvPr/>
      </p:nvGrpSpPr>
      <p:grpSpPr>
        <a:xfrm>
          <a:off x="0" y="0"/>
          <a:ext cx="0" cy="0"/>
          <a:chOff x="0" y="0"/>
          <a:chExt cx="0" cy="0"/>
        </a:xfrm>
      </p:grpSpPr>
      <p:sp>
        <p:nvSpPr>
          <p:cNvPr id="59" name="Shape 59"/>
          <p:cNvSpPr txBox="1">
            <a:spLocks noGrp="1"/>
          </p:cNvSpPr>
          <p:nvPr>
            <p:ph type="ctrTitle"/>
          </p:nvPr>
        </p:nvSpPr>
        <p:spPr>
          <a:xfrm>
            <a:off x="1752600" y="1428750"/>
            <a:ext cx="5457000" cy="1159799"/>
          </a:xfrm>
          <a:prstGeom prst="rect">
            <a:avLst/>
          </a:prstGeom>
          <a:noFill/>
          <a:ln>
            <a:noFill/>
          </a:ln>
        </p:spPr>
        <p:txBody>
          <a:bodyPr lIns="91425" tIns="91425" rIns="91425" bIns="91425" anchor="t" anchorCtr="0">
            <a:noAutofit/>
          </a:bodyPr>
          <a:lstStyle/>
          <a:p>
            <a:pPr algn="ctr">
              <a:spcBef>
                <a:spcPts val="0"/>
              </a:spcBef>
              <a:buNone/>
            </a:pPr>
            <a:r>
              <a:rPr lang="en" sz="9600" dirty="0">
                <a:solidFill>
                  <a:schemeClr val="tx1"/>
                </a:solidFill>
                <a:latin typeface="Walter Turncoat" panose="020B0604020202020204" charset="0"/>
                <a:ea typeface="Walter Turncoat" panose="020B0604020202020204" charset="0"/>
              </a:rPr>
              <a:t>HELLO!</a:t>
            </a:r>
          </a:p>
        </p:txBody>
      </p:sp>
      <p:sp>
        <p:nvSpPr>
          <p:cNvPr id="61" name="Shape 61"/>
          <p:cNvSpPr/>
          <p:nvPr/>
        </p:nvSpPr>
        <p:spPr>
          <a:xfrm>
            <a:off x="1447800" y="2876550"/>
            <a:ext cx="6324600" cy="117501"/>
          </a:xfrm>
          <a:custGeom>
            <a:avLst/>
            <a:gdLst/>
            <a:ahLst/>
            <a:cxnLst/>
            <a:rect l="0" t="0" r="0" b="0"/>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chemeClr val="tx1"/>
          </a:solidFill>
          <a:ln>
            <a:noFill/>
          </a:ln>
        </p:spPr>
        <p:txBody>
          <a:bodyPr lIns="91425" tIns="91425" rIns="91425" bIns="91425" anchor="ctr" anchorCtr="0">
            <a:noAutofit/>
          </a:bodyPr>
          <a:lstStyle/>
          <a:p>
            <a:pPr>
              <a:spcBef>
                <a:spcPts val="0"/>
              </a:spcBef>
              <a:buNone/>
            </a:pPr>
            <a:endParaRP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 name="Rounded Rectangle 4"/>
          <p:cNvSpPr/>
          <p:nvPr/>
        </p:nvSpPr>
        <p:spPr>
          <a:xfrm>
            <a:off x="1524000" y="819150"/>
            <a:ext cx="2019300" cy="8382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Sales</a:t>
            </a:r>
          </a:p>
        </p:txBody>
      </p:sp>
      <p:sp>
        <p:nvSpPr>
          <p:cNvPr id="6" name="Rounded Rectangle 5"/>
          <p:cNvSpPr/>
          <p:nvPr/>
        </p:nvSpPr>
        <p:spPr>
          <a:xfrm>
            <a:off x="5562600" y="819150"/>
            <a:ext cx="2019300" cy="8382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Reporting</a:t>
            </a:r>
          </a:p>
        </p:txBody>
      </p:sp>
      <p:sp>
        <p:nvSpPr>
          <p:cNvPr id="7" name="Rounded Rectangle 6"/>
          <p:cNvSpPr/>
          <p:nvPr/>
        </p:nvSpPr>
        <p:spPr>
          <a:xfrm>
            <a:off x="5562600" y="3304660"/>
            <a:ext cx="2019300" cy="8382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Orders</a:t>
            </a:r>
          </a:p>
        </p:txBody>
      </p:sp>
      <p:sp>
        <p:nvSpPr>
          <p:cNvPr id="8" name="Rounded Rectangle 7"/>
          <p:cNvSpPr/>
          <p:nvPr/>
        </p:nvSpPr>
        <p:spPr>
          <a:xfrm>
            <a:off x="1524000" y="3298996"/>
            <a:ext cx="2019300" cy="8382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Billing</a:t>
            </a:r>
          </a:p>
        </p:txBody>
      </p:sp>
      <p:sp>
        <p:nvSpPr>
          <p:cNvPr id="9" name="Rounded Rectangle 8"/>
          <p:cNvSpPr/>
          <p:nvPr/>
        </p:nvSpPr>
        <p:spPr>
          <a:xfrm>
            <a:off x="3543300" y="2052380"/>
            <a:ext cx="2019300" cy="8382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Shipping</a:t>
            </a:r>
          </a:p>
        </p:txBody>
      </p:sp>
      <p:sp>
        <p:nvSpPr>
          <p:cNvPr id="12" name="Down Arrow 11"/>
          <p:cNvSpPr/>
          <p:nvPr/>
        </p:nvSpPr>
        <p:spPr>
          <a:xfrm>
            <a:off x="1981200" y="1657350"/>
            <a:ext cx="228600" cy="164164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Down Arrow 13"/>
          <p:cNvSpPr/>
          <p:nvPr/>
        </p:nvSpPr>
        <p:spPr>
          <a:xfrm rot="10800000">
            <a:off x="6934200" y="1657350"/>
            <a:ext cx="228600" cy="164164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Down Arrow 14"/>
          <p:cNvSpPr/>
          <p:nvPr/>
        </p:nvSpPr>
        <p:spPr>
          <a:xfrm rot="16200000">
            <a:off x="4438650" y="228600"/>
            <a:ext cx="228600" cy="20193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Down Arrow 15"/>
          <p:cNvSpPr/>
          <p:nvPr/>
        </p:nvSpPr>
        <p:spPr>
          <a:xfrm rot="18078299">
            <a:off x="2895665" y="1390832"/>
            <a:ext cx="228600" cy="119889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Down Arrow 16"/>
          <p:cNvSpPr/>
          <p:nvPr/>
        </p:nvSpPr>
        <p:spPr>
          <a:xfrm rot="13813175">
            <a:off x="5924141" y="1510248"/>
            <a:ext cx="228600" cy="119889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Down Arrow 17"/>
          <p:cNvSpPr/>
          <p:nvPr/>
        </p:nvSpPr>
        <p:spPr>
          <a:xfrm rot="7914605">
            <a:off x="4975926" y="2752860"/>
            <a:ext cx="228600" cy="119889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own Arrow 18"/>
          <p:cNvSpPr/>
          <p:nvPr/>
        </p:nvSpPr>
        <p:spPr>
          <a:xfrm rot="13800004">
            <a:off x="3901026" y="2740265"/>
            <a:ext cx="228600" cy="119889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56309642"/>
      </p:ext>
    </p:extLst>
  </p:cSld>
  <p:clrMapOvr>
    <a:masterClrMapping/>
  </p:clrMapOvr>
  <p:transition spd="slow">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52600" y="1123950"/>
            <a:ext cx="6253732" cy="3810000"/>
          </a:xfrm>
          <a:prstGeom prst="rect">
            <a:avLst/>
          </a:prstGeom>
        </p:spPr>
      </p:pic>
      <p:sp>
        <p:nvSpPr>
          <p:cNvPr id="3" name="TextBox 2"/>
          <p:cNvSpPr txBox="1"/>
          <p:nvPr/>
        </p:nvSpPr>
        <p:spPr>
          <a:xfrm>
            <a:off x="3151186" y="285750"/>
            <a:ext cx="2956259" cy="461665"/>
          </a:xfrm>
          <a:prstGeom prst="rect">
            <a:avLst/>
          </a:prstGeom>
          <a:noFill/>
        </p:spPr>
        <p:txBody>
          <a:bodyPr wrap="none" rtlCol="0">
            <a:spAutoFit/>
          </a:bodyPr>
          <a:lstStyle/>
          <a:p>
            <a:r>
              <a:rPr lang="en-US" sz="2400" dirty="0">
                <a:latin typeface="Walter Turncoat" panose="020B0604020202020204" charset="0"/>
                <a:ea typeface="Walter Turncoat" panose="020B0604020202020204" charset="0"/>
              </a:rPr>
              <a:t>… at the beginning</a:t>
            </a:r>
          </a:p>
        </p:txBody>
      </p:sp>
    </p:spTree>
    <p:extLst>
      <p:ext uri="{BB962C8B-B14F-4D97-AF65-F5344CB8AC3E}">
        <p14:creationId xmlns:p14="http://schemas.microsoft.com/office/powerpoint/2010/main" val="3788571817"/>
      </p:ext>
    </p:extLst>
  </p:cSld>
  <p:clrMapOvr>
    <a:masterClrMapping/>
  </p:clrMapOvr>
  <p:transition spd="slow">
    <p:cu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3" name="TextBox 2"/>
          <p:cNvSpPr txBox="1"/>
          <p:nvPr/>
        </p:nvSpPr>
        <p:spPr>
          <a:xfrm>
            <a:off x="3151186" y="285750"/>
            <a:ext cx="2153154" cy="461665"/>
          </a:xfrm>
          <a:prstGeom prst="rect">
            <a:avLst/>
          </a:prstGeom>
          <a:noFill/>
        </p:spPr>
        <p:txBody>
          <a:bodyPr wrap="none" rtlCol="0">
            <a:spAutoFit/>
          </a:bodyPr>
          <a:lstStyle/>
          <a:p>
            <a:r>
              <a:rPr lang="en-US" sz="2400" dirty="0">
                <a:latin typeface="Walter Turncoat" panose="020B0604020202020204" charset="0"/>
                <a:ea typeface="Walter Turncoat" panose="020B0604020202020204" charset="0"/>
              </a:rPr>
              <a:t>… after time</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0600" y="819150"/>
            <a:ext cx="6820299" cy="4080974"/>
          </a:xfrm>
          <a:prstGeom prst="rect">
            <a:avLst/>
          </a:prstGeom>
        </p:spPr>
      </p:pic>
    </p:spTree>
    <p:extLst>
      <p:ext uri="{BB962C8B-B14F-4D97-AF65-F5344CB8AC3E}">
        <p14:creationId xmlns:p14="http://schemas.microsoft.com/office/powerpoint/2010/main" val="2169005133"/>
      </p:ext>
    </p:extLst>
  </p:cSld>
  <p:clrMapOvr>
    <a:masterClrMapping/>
  </p:clrMapOvr>
  <p:transition spd="slow">
    <p:cu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4" name="Shape 104"/>
          <p:cNvSpPr txBox="1">
            <a:spLocks noGrp="1"/>
          </p:cNvSpPr>
          <p:nvPr>
            <p:ph type="title"/>
          </p:nvPr>
        </p:nvSpPr>
        <p:spPr>
          <a:xfrm>
            <a:off x="-6025" y="967975"/>
            <a:ext cx="9156000" cy="857400"/>
          </a:xfrm>
          <a:prstGeom prst="rect">
            <a:avLst/>
          </a:prstGeom>
        </p:spPr>
        <p:txBody>
          <a:bodyPr lIns="91425" tIns="91425" rIns="91425" bIns="91425" anchor="t" anchorCtr="0">
            <a:noAutofit/>
          </a:bodyPr>
          <a:lstStyle/>
          <a:p>
            <a:r>
              <a:rPr lang="en" dirty="0">
                <a:solidFill>
                  <a:schemeClr val="tx1"/>
                </a:solidFill>
              </a:rPr>
              <a:t>Big Ball of Mud</a:t>
            </a:r>
          </a:p>
        </p:txBody>
      </p:sp>
      <p:sp>
        <p:nvSpPr>
          <p:cNvPr id="106" name="Shape 106"/>
          <p:cNvSpPr/>
          <p:nvPr/>
        </p:nvSpPr>
        <p:spPr>
          <a:xfrm>
            <a:off x="4141750" y="281249"/>
            <a:ext cx="788694" cy="805192"/>
          </a:xfrm>
          <a:custGeom>
            <a:avLst/>
            <a:gdLst/>
            <a:ahLst/>
            <a:cxnLst/>
            <a:rect l="0" t="0" r="0" b="0"/>
            <a:pathLst>
              <a:path w="67641" h="69056" extrusionOk="0">
                <a:moveTo>
                  <a:pt x="49622" y="2736"/>
                </a:moveTo>
                <a:lnTo>
                  <a:pt x="49622" y="2736"/>
                </a:lnTo>
                <a:lnTo>
                  <a:pt x="49622" y="2736"/>
                </a:lnTo>
                <a:close/>
                <a:moveTo>
                  <a:pt x="59622" y="55565"/>
                </a:moveTo>
                <a:lnTo>
                  <a:pt x="59622" y="55565"/>
                </a:lnTo>
                <a:lnTo>
                  <a:pt x="59622" y="55565"/>
                </a:lnTo>
                <a:close/>
                <a:moveTo>
                  <a:pt x="35471" y="0"/>
                </a:moveTo>
                <a:lnTo>
                  <a:pt x="34433" y="95"/>
                </a:lnTo>
                <a:lnTo>
                  <a:pt x="33584" y="189"/>
                </a:lnTo>
                <a:lnTo>
                  <a:pt x="32735" y="378"/>
                </a:lnTo>
                <a:lnTo>
                  <a:pt x="32169" y="566"/>
                </a:lnTo>
                <a:lnTo>
                  <a:pt x="31509" y="472"/>
                </a:lnTo>
                <a:lnTo>
                  <a:pt x="30754" y="472"/>
                </a:lnTo>
                <a:lnTo>
                  <a:pt x="29339" y="566"/>
                </a:lnTo>
                <a:lnTo>
                  <a:pt x="27830" y="849"/>
                </a:lnTo>
                <a:lnTo>
                  <a:pt x="26320" y="1321"/>
                </a:lnTo>
                <a:lnTo>
                  <a:pt x="24811" y="1981"/>
                </a:lnTo>
                <a:lnTo>
                  <a:pt x="23207" y="2736"/>
                </a:lnTo>
                <a:lnTo>
                  <a:pt x="21698" y="3585"/>
                </a:lnTo>
                <a:lnTo>
                  <a:pt x="20188" y="4623"/>
                </a:lnTo>
                <a:lnTo>
                  <a:pt x="18679" y="5661"/>
                </a:lnTo>
                <a:lnTo>
                  <a:pt x="17170" y="6793"/>
                </a:lnTo>
                <a:lnTo>
                  <a:pt x="15754" y="8019"/>
                </a:lnTo>
                <a:lnTo>
                  <a:pt x="14434" y="9151"/>
                </a:lnTo>
                <a:lnTo>
                  <a:pt x="11981" y="11510"/>
                </a:lnTo>
                <a:lnTo>
                  <a:pt x="10000" y="13774"/>
                </a:lnTo>
                <a:lnTo>
                  <a:pt x="7736" y="16981"/>
                </a:lnTo>
                <a:lnTo>
                  <a:pt x="8019" y="16321"/>
                </a:lnTo>
                <a:lnTo>
                  <a:pt x="8302" y="15660"/>
                </a:lnTo>
                <a:lnTo>
                  <a:pt x="7736" y="16604"/>
                </a:lnTo>
                <a:lnTo>
                  <a:pt x="7075" y="17642"/>
                </a:lnTo>
                <a:lnTo>
                  <a:pt x="7170" y="17830"/>
                </a:lnTo>
                <a:lnTo>
                  <a:pt x="6509" y="18868"/>
                </a:lnTo>
                <a:lnTo>
                  <a:pt x="7075" y="17359"/>
                </a:lnTo>
                <a:lnTo>
                  <a:pt x="6132" y="19057"/>
                </a:lnTo>
                <a:lnTo>
                  <a:pt x="5189" y="20849"/>
                </a:lnTo>
                <a:lnTo>
                  <a:pt x="4434" y="22736"/>
                </a:lnTo>
                <a:lnTo>
                  <a:pt x="3679" y="24622"/>
                </a:lnTo>
                <a:lnTo>
                  <a:pt x="2453" y="28490"/>
                </a:lnTo>
                <a:lnTo>
                  <a:pt x="1321" y="32169"/>
                </a:lnTo>
                <a:lnTo>
                  <a:pt x="1509" y="32264"/>
                </a:lnTo>
                <a:lnTo>
                  <a:pt x="1604" y="32453"/>
                </a:lnTo>
                <a:lnTo>
                  <a:pt x="1604" y="32641"/>
                </a:lnTo>
                <a:lnTo>
                  <a:pt x="1509" y="32924"/>
                </a:lnTo>
                <a:lnTo>
                  <a:pt x="1226" y="33396"/>
                </a:lnTo>
                <a:lnTo>
                  <a:pt x="1038" y="33585"/>
                </a:lnTo>
                <a:lnTo>
                  <a:pt x="1038" y="33773"/>
                </a:lnTo>
                <a:lnTo>
                  <a:pt x="1038" y="35000"/>
                </a:lnTo>
                <a:lnTo>
                  <a:pt x="849" y="36132"/>
                </a:lnTo>
                <a:lnTo>
                  <a:pt x="660" y="37358"/>
                </a:lnTo>
                <a:lnTo>
                  <a:pt x="472" y="38867"/>
                </a:lnTo>
                <a:lnTo>
                  <a:pt x="283" y="38301"/>
                </a:lnTo>
                <a:lnTo>
                  <a:pt x="94" y="39811"/>
                </a:lnTo>
                <a:lnTo>
                  <a:pt x="0" y="41509"/>
                </a:lnTo>
                <a:lnTo>
                  <a:pt x="94" y="43301"/>
                </a:lnTo>
                <a:lnTo>
                  <a:pt x="283" y="44056"/>
                </a:lnTo>
                <a:lnTo>
                  <a:pt x="472" y="44622"/>
                </a:lnTo>
                <a:lnTo>
                  <a:pt x="566" y="45660"/>
                </a:lnTo>
                <a:lnTo>
                  <a:pt x="755" y="46792"/>
                </a:lnTo>
                <a:lnTo>
                  <a:pt x="1226" y="48962"/>
                </a:lnTo>
                <a:lnTo>
                  <a:pt x="1981" y="51037"/>
                </a:lnTo>
                <a:lnTo>
                  <a:pt x="2924" y="53112"/>
                </a:lnTo>
                <a:lnTo>
                  <a:pt x="4057" y="55094"/>
                </a:lnTo>
                <a:lnTo>
                  <a:pt x="5283" y="56980"/>
                </a:lnTo>
                <a:lnTo>
                  <a:pt x="6698" y="58678"/>
                </a:lnTo>
                <a:lnTo>
                  <a:pt x="8113" y="60282"/>
                </a:lnTo>
                <a:lnTo>
                  <a:pt x="9056" y="61131"/>
                </a:lnTo>
                <a:lnTo>
                  <a:pt x="10000" y="61980"/>
                </a:lnTo>
                <a:lnTo>
                  <a:pt x="11038" y="62829"/>
                </a:lnTo>
                <a:lnTo>
                  <a:pt x="12075" y="63584"/>
                </a:lnTo>
                <a:lnTo>
                  <a:pt x="14339" y="64905"/>
                </a:lnTo>
                <a:lnTo>
                  <a:pt x="16604" y="66131"/>
                </a:lnTo>
                <a:lnTo>
                  <a:pt x="19056" y="67169"/>
                </a:lnTo>
                <a:lnTo>
                  <a:pt x="21509" y="67923"/>
                </a:lnTo>
                <a:lnTo>
                  <a:pt x="24056" y="68584"/>
                </a:lnTo>
                <a:lnTo>
                  <a:pt x="26603" y="69055"/>
                </a:lnTo>
                <a:lnTo>
                  <a:pt x="27830" y="69055"/>
                </a:lnTo>
                <a:lnTo>
                  <a:pt x="30188" y="68867"/>
                </a:lnTo>
                <a:lnTo>
                  <a:pt x="33113" y="68678"/>
                </a:lnTo>
                <a:lnTo>
                  <a:pt x="36509" y="68301"/>
                </a:lnTo>
                <a:lnTo>
                  <a:pt x="39811" y="67923"/>
                </a:lnTo>
                <a:lnTo>
                  <a:pt x="42735" y="67452"/>
                </a:lnTo>
                <a:lnTo>
                  <a:pt x="44905" y="66980"/>
                </a:lnTo>
                <a:lnTo>
                  <a:pt x="45565" y="66791"/>
                </a:lnTo>
                <a:lnTo>
                  <a:pt x="45943" y="66508"/>
                </a:lnTo>
                <a:lnTo>
                  <a:pt x="47358" y="65942"/>
                </a:lnTo>
                <a:lnTo>
                  <a:pt x="48018" y="65565"/>
                </a:lnTo>
                <a:lnTo>
                  <a:pt x="48678" y="65188"/>
                </a:lnTo>
                <a:lnTo>
                  <a:pt x="47924" y="65471"/>
                </a:lnTo>
                <a:lnTo>
                  <a:pt x="51509" y="62924"/>
                </a:lnTo>
                <a:lnTo>
                  <a:pt x="53301" y="61508"/>
                </a:lnTo>
                <a:lnTo>
                  <a:pt x="55093" y="59905"/>
                </a:lnTo>
                <a:lnTo>
                  <a:pt x="55093" y="59905"/>
                </a:lnTo>
                <a:lnTo>
                  <a:pt x="54810" y="60376"/>
                </a:lnTo>
                <a:lnTo>
                  <a:pt x="54339" y="60754"/>
                </a:lnTo>
                <a:lnTo>
                  <a:pt x="55376" y="59999"/>
                </a:lnTo>
                <a:lnTo>
                  <a:pt x="56320" y="59056"/>
                </a:lnTo>
                <a:lnTo>
                  <a:pt x="57075" y="58395"/>
                </a:lnTo>
                <a:lnTo>
                  <a:pt x="57169" y="58207"/>
                </a:lnTo>
                <a:lnTo>
                  <a:pt x="57075" y="58207"/>
                </a:lnTo>
                <a:lnTo>
                  <a:pt x="57924" y="57546"/>
                </a:lnTo>
                <a:lnTo>
                  <a:pt x="58678" y="56697"/>
                </a:lnTo>
                <a:lnTo>
                  <a:pt x="59339" y="55754"/>
                </a:lnTo>
                <a:lnTo>
                  <a:pt x="59905" y="54905"/>
                </a:lnTo>
                <a:lnTo>
                  <a:pt x="59716" y="54999"/>
                </a:lnTo>
                <a:lnTo>
                  <a:pt x="59622" y="54999"/>
                </a:lnTo>
                <a:lnTo>
                  <a:pt x="59810" y="54622"/>
                </a:lnTo>
                <a:lnTo>
                  <a:pt x="59150" y="55565"/>
                </a:lnTo>
                <a:lnTo>
                  <a:pt x="59527" y="55094"/>
                </a:lnTo>
                <a:lnTo>
                  <a:pt x="59433" y="55377"/>
                </a:lnTo>
                <a:lnTo>
                  <a:pt x="58867" y="56037"/>
                </a:lnTo>
                <a:lnTo>
                  <a:pt x="59056" y="55660"/>
                </a:lnTo>
                <a:lnTo>
                  <a:pt x="59056" y="55660"/>
                </a:lnTo>
                <a:lnTo>
                  <a:pt x="58678" y="56037"/>
                </a:lnTo>
                <a:lnTo>
                  <a:pt x="59810" y="54339"/>
                </a:lnTo>
                <a:lnTo>
                  <a:pt x="60282" y="53490"/>
                </a:lnTo>
                <a:lnTo>
                  <a:pt x="60282" y="53301"/>
                </a:lnTo>
                <a:lnTo>
                  <a:pt x="60188" y="53395"/>
                </a:lnTo>
                <a:lnTo>
                  <a:pt x="60188" y="53395"/>
                </a:lnTo>
                <a:lnTo>
                  <a:pt x="60565" y="52924"/>
                </a:lnTo>
                <a:lnTo>
                  <a:pt x="61037" y="52452"/>
                </a:lnTo>
                <a:lnTo>
                  <a:pt x="61886" y="51509"/>
                </a:lnTo>
                <a:lnTo>
                  <a:pt x="61508" y="52452"/>
                </a:lnTo>
                <a:lnTo>
                  <a:pt x="60848" y="53584"/>
                </a:lnTo>
                <a:lnTo>
                  <a:pt x="59622" y="55565"/>
                </a:lnTo>
                <a:lnTo>
                  <a:pt x="60376" y="54528"/>
                </a:lnTo>
                <a:lnTo>
                  <a:pt x="60942" y="53678"/>
                </a:lnTo>
                <a:lnTo>
                  <a:pt x="61980" y="51792"/>
                </a:lnTo>
                <a:lnTo>
                  <a:pt x="61886" y="51886"/>
                </a:lnTo>
                <a:lnTo>
                  <a:pt x="61886" y="51697"/>
                </a:lnTo>
                <a:lnTo>
                  <a:pt x="62169" y="51037"/>
                </a:lnTo>
                <a:lnTo>
                  <a:pt x="62735" y="49999"/>
                </a:lnTo>
                <a:lnTo>
                  <a:pt x="61508" y="51603"/>
                </a:lnTo>
                <a:lnTo>
                  <a:pt x="61603" y="51037"/>
                </a:lnTo>
                <a:lnTo>
                  <a:pt x="61697" y="50377"/>
                </a:lnTo>
                <a:lnTo>
                  <a:pt x="62169" y="48962"/>
                </a:lnTo>
                <a:lnTo>
                  <a:pt x="62829" y="47358"/>
                </a:lnTo>
                <a:lnTo>
                  <a:pt x="63678" y="45565"/>
                </a:lnTo>
                <a:lnTo>
                  <a:pt x="65376" y="42169"/>
                </a:lnTo>
                <a:lnTo>
                  <a:pt x="66131" y="40660"/>
                </a:lnTo>
                <a:lnTo>
                  <a:pt x="66697" y="39339"/>
                </a:lnTo>
                <a:lnTo>
                  <a:pt x="66603" y="39528"/>
                </a:lnTo>
                <a:lnTo>
                  <a:pt x="66697" y="39056"/>
                </a:lnTo>
                <a:lnTo>
                  <a:pt x="66791" y="38962"/>
                </a:lnTo>
                <a:lnTo>
                  <a:pt x="66791" y="39056"/>
                </a:lnTo>
                <a:lnTo>
                  <a:pt x="66886" y="38584"/>
                </a:lnTo>
                <a:lnTo>
                  <a:pt x="66791" y="38867"/>
                </a:lnTo>
                <a:lnTo>
                  <a:pt x="66980" y="38207"/>
                </a:lnTo>
                <a:lnTo>
                  <a:pt x="67169" y="37264"/>
                </a:lnTo>
                <a:lnTo>
                  <a:pt x="67263" y="36415"/>
                </a:lnTo>
                <a:lnTo>
                  <a:pt x="67357" y="36509"/>
                </a:lnTo>
                <a:lnTo>
                  <a:pt x="67452" y="36509"/>
                </a:lnTo>
                <a:lnTo>
                  <a:pt x="67546" y="35943"/>
                </a:lnTo>
                <a:lnTo>
                  <a:pt x="67546" y="34811"/>
                </a:lnTo>
                <a:lnTo>
                  <a:pt x="67640" y="31037"/>
                </a:lnTo>
                <a:lnTo>
                  <a:pt x="67640" y="28490"/>
                </a:lnTo>
                <a:lnTo>
                  <a:pt x="67546" y="27736"/>
                </a:lnTo>
                <a:lnTo>
                  <a:pt x="67546" y="27547"/>
                </a:lnTo>
                <a:lnTo>
                  <a:pt x="67452" y="27547"/>
                </a:lnTo>
                <a:lnTo>
                  <a:pt x="67074" y="26792"/>
                </a:lnTo>
                <a:lnTo>
                  <a:pt x="66791" y="25660"/>
                </a:lnTo>
                <a:lnTo>
                  <a:pt x="66508" y="24528"/>
                </a:lnTo>
                <a:lnTo>
                  <a:pt x="66414" y="23585"/>
                </a:lnTo>
                <a:lnTo>
                  <a:pt x="66320" y="23679"/>
                </a:lnTo>
                <a:lnTo>
                  <a:pt x="66320" y="23490"/>
                </a:lnTo>
                <a:lnTo>
                  <a:pt x="65942" y="22924"/>
                </a:lnTo>
                <a:lnTo>
                  <a:pt x="65565" y="22358"/>
                </a:lnTo>
                <a:lnTo>
                  <a:pt x="64527" y="21132"/>
                </a:lnTo>
                <a:lnTo>
                  <a:pt x="63584" y="19906"/>
                </a:lnTo>
                <a:lnTo>
                  <a:pt x="63207" y="19340"/>
                </a:lnTo>
                <a:lnTo>
                  <a:pt x="63018" y="18774"/>
                </a:lnTo>
                <a:lnTo>
                  <a:pt x="63112" y="18962"/>
                </a:lnTo>
                <a:lnTo>
                  <a:pt x="63301" y="19057"/>
                </a:lnTo>
                <a:lnTo>
                  <a:pt x="63301" y="19057"/>
                </a:lnTo>
                <a:lnTo>
                  <a:pt x="63207" y="18868"/>
                </a:lnTo>
                <a:lnTo>
                  <a:pt x="62923" y="18491"/>
                </a:lnTo>
                <a:lnTo>
                  <a:pt x="61980" y="17453"/>
                </a:lnTo>
                <a:lnTo>
                  <a:pt x="61037" y="16509"/>
                </a:lnTo>
                <a:lnTo>
                  <a:pt x="61037" y="16698"/>
                </a:lnTo>
                <a:lnTo>
                  <a:pt x="61037" y="16887"/>
                </a:lnTo>
                <a:lnTo>
                  <a:pt x="60093" y="15943"/>
                </a:lnTo>
                <a:lnTo>
                  <a:pt x="60376" y="16321"/>
                </a:lnTo>
                <a:lnTo>
                  <a:pt x="59527" y="15377"/>
                </a:lnTo>
                <a:lnTo>
                  <a:pt x="59056" y="14906"/>
                </a:lnTo>
                <a:lnTo>
                  <a:pt x="59244" y="14906"/>
                </a:lnTo>
                <a:lnTo>
                  <a:pt x="59905" y="15472"/>
                </a:lnTo>
                <a:lnTo>
                  <a:pt x="59905" y="15472"/>
                </a:lnTo>
                <a:lnTo>
                  <a:pt x="57641" y="13396"/>
                </a:lnTo>
                <a:lnTo>
                  <a:pt x="58112" y="13868"/>
                </a:lnTo>
                <a:lnTo>
                  <a:pt x="56886" y="13019"/>
                </a:lnTo>
                <a:lnTo>
                  <a:pt x="55754" y="12453"/>
                </a:lnTo>
                <a:lnTo>
                  <a:pt x="56603" y="13113"/>
                </a:lnTo>
                <a:lnTo>
                  <a:pt x="57452" y="13774"/>
                </a:lnTo>
                <a:lnTo>
                  <a:pt x="58961" y="15283"/>
                </a:lnTo>
                <a:lnTo>
                  <a:pt x="60376" y="16604"/>
                </a:lnTo>
                <a:lnTo>
                  <a:pt x="61225" y="17264"/>
                </a:lnTo>
                <a:lnTo>
                  <a:pt x="62074" y="17925"/>
                </a:lnTo>
                <a:lnTo>
                  <a:pt x="62074" y="17925"/>
                </a:lnTo>
                <a:lnTo>
                  <a:pt x="61414" y="17547"/>
                </a:lnTo>
                <a:lnTo>
                  <a:pt x="60659" y="16981"/>
                </a:lnTo>
                <a:lnTo>
                  <a:pt x="60754" y="17264"/>
                </a:lnTo>
                <a:lnTo>
                  <a:pt x="60942" y="17642"/>
                </a:lnTo>
                <a:lnTo>
                  <a:pt x="61980" y="19151"/>
                </a:lnTo>
                <a:lnTo>
                  <a:pt x="63301" y="20943"/>
                </a:lnTo>
                <a:lnTo>
                  <a:pt x="63207" y="20943"/>
                </a:lnTo>
                <a:lnTo>
                  <a:pt x="63395" y="21038"/>
                </a:lnTo>
                <a:lnTo>
                  <a:pt x="63490" y="21321"/>
                </a:lnTo>
                <a:lnTo>
                  <a:pt x="63678" y="21604"/>
                </a:lnTo>
                <a:lnTo>
                  <a:pt x="63773" y="21698"/>
                </a:lnTo>
                <a:lnTo>
                  <a:pt x="63584" y="21321"/>
                </a:lnTo>
                <a:lnTo>
                  <a:pt x="63584" y="21321"/>
                </a:lnTo>
                <a:lnTo>
                  <a:pt x="64244" y="22170"/>
                </a:lnTo>
                <a:lnTo>
                  <a:pt x="64716" y="22641"/>
                </a:lnTo>
                <a:lnTo>
                  <a:pt x="64905" y="22830"/>
                </a:lnTo>
                <a:lnTo>
                  <a:pt x="64999" y="22830"/>
                </a:lnTo>
                <a:lnTo>
                  <a:pt x="64999" y="22641"/>
                </a:lnTo>
                <a:lnTo>
                  <a:pt x="64905" y="22358"/>
                </a:lnTo>
                <a:lnTo>
                  <a:pt x="65282" y="23207"/>
                </a:lnTo>
                <a:lnTo>
                  <a:pt x="65565" y="24056"/>
                </a:lnTo>
                <a:lnTo>
                  <a:pt x="66225" y="25943"/>
                </a:lnTo>
                <a:lnTo>
                  <a:pt x="66697" y="27830"/>
                </a:lnTo>
                <a:lnTo>
                  <a:pt x="66886" y="28490"/>
                </a:lnTo>
                <a:lnTo>
                  <a:pt x="66980" y="28868"/>
                </a:lnTo>
                <a:lnTo>
                  <a:pt x="66886" y="28962"/>
                </a:lnTo>
                <a:lnTo>
                  <a:pt x="66697" y="28679"/>
                </a:lnTo>
                <a:lnTo>
                  <a:pt x="66697" y="29245"/>
                </a:lnTo>
                <a:lnTo>
                  <a:pt x="66791" y="29905"/>
                </a:lnTo>
                <a:lnTo>
                  <a:pt x="66886" y="29905"/>
                </a:lnTo>
                <a:lnTo>
                  <a:pt x="66886" y="30094"/>
                </a:lnTo>
                <a:lnTo>
                  <a:pt x="66886" y="30566"/>
                </a:lnTo>
                <a:lnTo>
                  <a:pt x="66697" y="30377"/>
                </a:lnTo>
                <a:lnTo>
                  <a:pt x="66603" y="30188"/>
                </a:lnTo>
                <a:lnTo>
                  <a:pt x="66603" y="30094"/>
                </a:lnTo>
                <a:lnTo>
                  <a:pt x="66697" y="29905"/>
                </a:lnTo>
                <a:lnTo>
                  <a:pt x="66508" y="28679"/>
                </a:lnTo>
                <a:lnTo>
                  <a:pt x="66225" y="27358"/>
                </a:lnTo>
                <a:lnTo>
                  <a:pt x="66603" y="30283"/>
                </a:lnTo>
                <a:lnTo>
                  <a:pt x="66697" y="31792"/>
                </a:lnTo>
                <a:lnTo>
                  <a:pt x="66697" y="33302"/>
                </a:lnTo>
                <a:lnTo>
                  <a:pt x="66603" y="34717"/>
                </a:lnTo>
                <a:lnTo>
                  <a:pt x="66414" y="36226"/>
                </a:lnTo>
                <a:lnTo>
                  <a:pt x="66131" y="37547"/>
                </a:lnTo>
                <a:lnTo>
                  <a:pt x="65659" y="38962"/>
                </a:lnTo>
                <a:lnTo>
                  <a:pt x="65848" y="38584"/>
                </a:lnTo>
                <a:lnTo>
                  <a:pt x="65942" y="38584"/>
                </a:lnTo>
                <a:lnTo>
                  <a:pt x="65848" y="39245"/>
                </a:lnTo>
                <a:lnTo>
                  <a:pt x="65565" y="40188"/>
                </a:lnTo>
                <a:lnTo>
                  <a:pt x="65471" y="40471"/>
                </a:lnTo>
                <a:lnTo>
                  <a:pt x="65282" y="40660"/>
                </a:lnTo>
                <a:lnTo>
                  <a:pt x="65282" y="40566"/>
                </a:lnTo>
                <a:lnTo>
                  <a:pt x="65093" y="41132"/>
                </a:lnTo>
                <a:lnTo>
                  <a:pt x="64433" y="43018"/>
                </a:lnTo>
                <a:lnTo>
                  <a:pt x="63678" y="45282"/>
                </a:lnTo>
                <a:lnTo>
                  <a:pt x="62735" y="47264"/>
                </a:lnTo>
                <a:lnTo>
                  <a:pt x="61697" y="49056"/>
                </a:lnTo>
                <a:lnTo>
                  <a:pt x="60659" y="50943"/>
                </a:lnTo>
                <a:lnTo>
                  <a:pt x="59433" y="52735"/>
                </a:lnTo>
                <a:lnTo>
                  <a:pt x="58207" y="54433"/>
                </a:lnTo>
                <a:lnTo>
                  <a:pt x="56886" y="56037"/>
                </a:lnTo>
                <a:lnTo>
                  <a:pt x="55376" y="57641"/>
                </a:lnTo>
                <a:lnTo>
                  <a:pt x="53867" y="59150"/>
                </a:lnTo>
                <a:lnTo>
                  <a:pt x="52169" y="60376"/>
                </a:lnTo>
                <a:lnTo>
                  <a:pt x="48961" y="62452"/>
                </a:lnTo>
                <a:lnTo>
                  <a:pt x="44528" y="65282"/>
                </a:lnTo>
                <a:lnTo>
                  <a:pt x="44622" y="65188"/>
                </a:lnTo>
                <a:lnTo>
                  <a:pt x="44716" y="65093"/>
                </a:lnTo>
                <a:lnTo>
                  <a:pt x="45094" y="64810"/>
                </a:lnTo>
                <a:lnTo>
                  <a:pt x="45660" y="64527"/>
                </a:lnTo>
                <a:lnTo>
                  <a:pt x="43867" y="65376"/>
                </a:lnTo>
                <a:lnTo>
                  <a:pt x="43113" y="65754"/>
                </a:lnTo>
                <a:lnTo>
                  <a:pt x="42924" y="65754"/>
                </a:lnTo>
                <a:lnTo>
                  <a:pt x="43113" y="65659"/>
                </a:lnTo>
                <a:lnTo>
                  <a:pt x="41603" y="66037"/>
                </a:lnTo>
                <a:lnTo>
                  <a:pt x="39999" y="66320"/>
                </a:lnTo>
                <a:lnTo>
                  <a:pt x="38396" y="66508"/>
                </a:lnTo>
                <a:lnTo>
                  <a:pt x="36792" y="66697"/>
                </a:lnTo>
                <a:lnTo>
                  <a:pt x="33584" y="66980"/>
                </a:lnTo>
                <a:lnTo>
                  <a:pt x="32169" y="67169"/>
                </a:lnTo>
                <a:lnTo>
                  <a:pt x="30754" y="67357"/>
                </a:lnTo>
                <a:lnTo>
                  <a:pt x="30094" y="67357"/>
                </a:lnTo>
                <a:lnTo>
                  <a:pt x="29339" y="67263"/>
                </a:lnTo>
                <a:lnTo>
                  <a:pt x="27830" y="66886"/>
                </a:lnTo>
                <a:lnTo>
                  <a:pt x="26415" y="66508"/>
                </a:lnTo>
                <a:lnTo>
                  <a:pt x="25754" y="66414"/>
                </a:lnTo>
                <a:lnTo>
                  <a:pt x="25094" y="66414"/>
                </a:lnTo>
                <a:lnTo>
                  <a:pt x="25566" y="66980"/>
                </a:lnTo>
                <a:lnTo>
                  <a:pt x="25471" y="67074"/>
                </a:lnTo>
                <a:lnTo>
                  <a:pt x="25188" y="66980"/>
                </a:lnTo>
                <a:lnTo>
                  <a:pt x="24339" y="66791"/>
                </a:lnTo>
                <a:lnTo>
                  <a:pt x="23773" y="66508"/>
                </a:lnTo>
                <a:lnTo>
                  <a:pt x="24245" y="66414"/>
                </a:lnTo>
                <a:lnTo>
                  <a:pt x="24717" y="66603"/>
                </a:lnTo>
                <a:lnTo>
                  <a:pt x="24811" y="66414"/>
                </a:lnTo>
                <a:lnTo>
                  <a:pt x="24811" y="66320"/>
                </a:lnTo>
                <a:lnTo>
                  <a:pt x="24717" y="66225"/>
                </a:lnTo>
                <a:lnTo>
                  <a:pt x="24528" y="66131"/>
                </a:lnTo>
                <a:lnTo>
                  <a:pt x="24151" y="66225"/>
                </a:lnTo>
                <a:lnTo>
                  <a:pt x="23679" y="66320"/>
                </a:lnTo>
                <a:lnTo>
                  <a:pt x="23018" y="66414"/>
                </a:lnTo>
                <a:lnTo>
                  <a:pt x="23490" y="66225"/>
                </a:lnTo>
                <a:lnTo>
                  <a:pt x="22075" y="65942"/>
                </a:lnTo>
                <a:lnTo>
                  <a:pt x="20943" y="65659"/>
                </a:lnTo>
                <a:lnTo>
                  <a:pt x="20000" y="65282"/>
                </a:lnTo>
                <a:lnTo>
                  <a:pt x="19056" y="64810"/>
                </a:lnTo>
                <a:lnTo>
                  <a:pt x="19056" y="64810"/>
                </a:lnTo>
                <a:lnTo>
                  <a:pt x="19717" y="64999"/>
                </a:lnTo>
                <a:lnTo>
                  <a:pt x="19151" y="64716"/>
                </a:lnTo>
                <a:lnTo>
                  <a:pt x="18962" y="64810"/>
                </a:lnTo>
                <a:lnTo>
                  <a:pt x="19151" y="64905"/>
                </a:lnTo>
                <a:lnTo>
                  <a:pt x="18490" y="64905"/>
                </a:lnTo>
                <a:lnTo>
                  <a:pt x="17830" y="64716"/>
                </a:lnTo>
                <a:lnTo>
                  <a:pt x="17264" y="64527"/>
                </a:lnTo>
                <a:lnTo>
                  <a:pt x="16698" y="64150"/>
                </a:lnTo>
                <a:lnTo>
                  <a:pt x="16981" y="64056"/>
                </a:lnTo>
                <a:lnTo>
                  <a:pt x="17264" y="64150"/>
                </a:lnTo>
                <a:lnTo>
                  <a:pt x="17264" y="64150"/>
                </a:lnTo>
                <a:lnTo>
                  <a:pt x="15188" y="63207"/>
                </a:lnTo>
                <a:lnTo>
                  <a:pt x="14622" y="62829"/>
                </a:lnTo>
                <a:lnTo>
                  <a:pt x="14717" y="62924"/>
                </a:lnTo>
                <a:lnTo>
                  <a:pt x="13773" y="62546"/>
                </a:lnTo>
                <a:lnTo>
                  <a:pt x="12924" y="62075"/>
                </a:lnTo>
                <a:lnTo>
                  <a:pt x="12358" y="61697"/>
                </a:lnTo>
                <a:lnTo>
                  <a:pt x="12264" y="61508"/>
                </a:lnTo>
                <a:lnTo>
                  <a:pt x="12170" y="61320"/>
                </a:lnTo>
                <a:lnTo>
                  <a:pt x="11698" y="60942"/>
                </a:lnTo>
                <a:lnTo>
                  <a:pt x="11132" y="60471"/>
                </a:lnTo>
                <a:lnTo>
                  <a:pt x="9906" y="59244"/>
                </a:lnTo>
                <a:lnTo>
                  <a:pt x="9906" y="59244"/>
                </a:lnTo>
                <a:lnTo>
                  <a:pt x="10566" y="59527"/>
                </a:lnTo>
                <a:lnTo>
                  <a:pt x="9434" y="58584"/>
                </a:lnTo>
                <a:lnTo>
                  <a:pt x="8207" y="57546"/>
                </a:lnTo>
                <a:lnTo>
                  <a:pt x="7547" y="56886"/>
                </a:lnTo>
                <a:lnTo>
                  <a:pt x="6981" y="56131"/>
                </a:lnTo>
                <a:lnTo>
                  <a:pt x="6226" y="55094"/>
                </a:lnTo>
                <a:lnTo>
                  <a:pt x="6415" y="55377"/>
                </a:lnTo>
                <a:lnTo>
                  <a:pt x="6038" y="54905"/>
                </a:lnTo>
                <a:lnTo>
                  <a:pt x="5472" y="54244"/>
                </a:lnTo>
                <a:lnTo>
                  <a:pt x="5283" y="53961"/>
                </a:lnTo>
                <a:lnTo>
                  <a:pt x="5094" y="53867"/>
                </a:lnTo>
                <a:lnTo>
                  <a:pt x="5377" y="54622"/>
                </a:lnTo>
                <a:lnTo>
                  <a:pt x="5849" y="55282"/>
                </a:lnTo>
                <a:lnTo>
                  <a:pt x="6321" y="55943"/>
                </a:lnTo>
                <a:lnTo>
                  <a:pt x="6698" y="56603"/>
                </a:lnTo>
                <a:lnTo>
                  <a:pt x="6226" y="56226"/>
                </a:lnTo>
                <a:lnTo>
                  <a:pt x="5943" y="55848"/>
                </a:lnTo>
                <a:lnTo>
                  <a:pt x="6038" y="56037"/>
                </a:lnTo>
                <a:lnTo>
                  <a:pt x="5943" y="55943"/>
                </a:lnTo>
                <a:lnTo>
                  <a:pt x="5377" y="55188"/>
                </a:lnTo>
                <a:lnTo>
                  <a:pt x="5000" y="54716"/>
                </a:lnTo>
                <a:lnTo>
                  <a:pt x="4717" y="54150"/>
                </a:lnTo>
                <a:lnTo>
                  <a:pt x="4528" y="53678"/>
                </a:lnTo>
                <a:lnTo>
                  <a:pt x="4528" y="53584"/>
                </a:lnTo>
                <a:lnTo>
                  <a:pt x="4623" y="53395"/>
                </a:lnTo>
                <a:lnTo>
                  <a:pt x="5094" y="54244"/>
                </a:lnTo>
                <a:lnTo>
                  <a:pt x="4717" y="53301"/>
                </a:lnTo>
                <a:lnTo>
                  <a:pt x="4528" y="53018"/>
                </a:lnTo>
                <a:lnTo>
                  <a:pt x="4151" y="52263"/>
                </a:lnTo>
                <a:lnTo>
                  <a:pt x="4151" y="52169"/>
                </a:lnTo>
                <a:lnTo>
                  <a:pt x="3774" y="51509"/>
                </a:lnTo>
                <a:lnTo>
                  <a:pt x="3396" y="50660"/>
                </a:lnTo>
                <a:lnTo>
                  <a:pt x="3585" y="51603"/>
                </a:lnTo>
                <a:lnTo>
                  <a:pt x="3396" y="51226"/>
                </a:lnTo>
                <a:lnTo>
                  <a:pt x="3208" y="50848"/>
                </a:lnTo>
                <a:lnTo>
                  <a:pt x="3208" y="50471"/>
                </a:lnTo>
                <a:lnTo>
                  <a:pt x="3208" y="50094"/>
                </a:lnTo>
                <a:lnTo>
                  <a:pt x="3585" y="50754"/>
                </a:lnTo>
                <a:lnTo>
                  <a:pt x="3868" y="51509"/>
                </a:lnTo>
                <a:lnTo>
                  <a:pt x="3868" y="51509"/>
                </a:lnTo>
                <a:lnTo>
                  <a:pt x="3208" y="49528"/>
                </a:lnTo>
                <a:lnTo>
                  <a:pt x="3208" y="49528"/>
                </a:lnTo>
                <a:lnTo>
                  <a:pt x="3868" y="50754"/>
                </a:lnTo>
                <a:lnTo>
                  <a:pt x="3208" y="48962"/>
                </a:lnTo>
                <a:lnTo>
                  <a:pt x="3585" y="49339"/>
                </a:lnTo>
                <a:lnTo>
                  <a:pt x="3774" y="49433"/>
                </a:lnTo>
                <a:lnTo>
                  <a:pt x="3962" y="49528"/>
                </a:lnTo>
                <a:lnTo>
                  <a:pt x="4057" y="49905"/>
                </a:lnTo>
                <a:lnTo>
                  <a:pt x="3868" y="48962"/>
                </a:lnTo>
                <a:lnTo>
                  <a:pt x="3491" y="47924"/>
                </a:lnTo>
                <a:lnTo>
                  <a:pt x="2641" y="45565"/>
                </a:lnTo>
                <a:lnTo>
                  <a:pt x="2170" y="43867"/>
                </a:lnTo>
                <a:lnTo>
                  <a:pt x="1698" y="41886"/>
                </a:lnTo>
                <a:lnTo>
                  <a:pt x="1698" y="41886"/>
                </a:lnTo>
                <a:lnTo>
                  <a:pt x="1887" y="42075"/>
                </a:lnTo>
                <a:lnTo>
                  <a:pt x="1981" y="41981"/>
                </a:lnTo>
                <a:lnTo>
                  <a:pt x="2075" y="42075"/>
                </a:lnTo>
                <a:lnTo>
                  <a:pt x="2264" y="42169"/>
                </a:lnTo>
                <a:lnTo>
                  <a:pt x="2170" y="40283"/>
                </a:lnTo>
                <a:lnTo>
                  <a:pt x="2075" y="38301"/>
                </a:lnTo>
                <a:lnTo>
                  <a:pt x="2170" y="36415"/>
                </a:lnTo>
                <a:lnTo>
                  <a:pt x="2358" y="35566"/>
                </a:lnTo>
                <a:lnTo>
                  <a:pt x="2453" y="34811"/>
                </a:lnTo>
                <a:lnTo>
                  <a:pt x="2830" y="32830"/>
                </a:lnTo>
                <a:lnTo>
                  <a:pt x="2830" y="33207"/>
                </a:lnTo>
                <a:lnTo>
                  <a:pt x="2924" y="33490"/>
                </a:lnTo>
                <a:lnTo>
                  <a:pt x="2924" y="32453"/>
                </a:lnTo>
                <a:lnTo>
                  <a:pt x="3019" y="31415"/>
                </a:lnTo>
                <a:lnTo>
                  <a:pt x="3396" y="29245"/>
                </a:lnTo>
                <a:lnTo>
                  <a:pt x="3868" y="27075"/>
                </a:lnTo>
                <a:lnTo>
                  <a:pt x="4623" y="25000"/>
                </a:lnTo>
                <a:lnTo>
                  <a:pt x="5566" y="22830"/>
                </a:lnTo>
                <a:lnTo>
                  <a:pt x="6604" y="20849"/>
                </a:lnTo>
                <a:lnTo>
                  <a:pt x="7830" y="18868"/>
                </a:lnTo>
                <a:lnTo>
                  <a:pt x="9151" y="16887"/>
                </a:lnTo>
                <a:lnTo>
                  <a:pt x="10566" y="15094"/>
                </a:lnTo>
                <a:lnTo>
                  <a:pt x="12075" y="13302"/>
                </a:lnTo>
                <a:lnTo>
                  <a:pt x="13773" y="11698"/>
                </a:lnTo>
                <a:lnTo>
                  <a:pt x="15377" y="10095"/>
                </a:lnTo>
                <a:lnTo>
                  <a:pt x="17170" y="8679"/>
                </a:lnTo>
                <a:lnTo>
                  <a:pt x="18962" y="7453"/>
                </a:lnTo>
                <a:lnTo>
                  <a:pt x="20754" y="6321"/>
                </a:lnTo>
                <a:lnTo>
                  <a:pt x="22547" y="5378"/>
                </a:lnTo>
                <a:lnTo>
                  <a:pt x="21603" y="6227"/>
                </a:lnTo>
                <a:lnTo>
                  <a:pt x="22641" y="5472"/>
                </a:lnTo>
                <a:lnTo>
                  <a:pt x="23302" y="5095"/>
                </a:lnTo>
                <a:lnTo>
                  <a:pt x="25377" y="4151"/>
                </a:lnTo>
                <a:lnTo>
                  <a:pt x="24811" y="4151"/>
                </a:lnTo>
                <a:lnTo>
                  <a:pt x="25660" y="3774"/>
                </a:lnTo>
                <a:lnTo>
                  <a:pt x="26886" y="3208"/>
                </a:lnTo>
                <a:lnTo>
                  <a:pt x="26603" y="3585"/>
                </a:lnTo>
                <a:lnTo>
                  <a:pt x="26886" y="3585"/>
                </a:lnTo>
                <a:lnTo>
                  <a:pt x="26886" y="3680"/>
                </a:lnTo>
                <a:lnTo>
                  <a:pt x="26792" y="3774"/>
                </a:lnTo>
                <a:lnTo>
                  <a:pt x="28301" y="3302"/>
                </a:lnTo>
                <a:lnTo>
                  <a:pt x="29622" y="2736"/>
                </a:lnTo>
                <a:lnTo>
                  <a:pt x="31037" y="2264"/>
                </a:lnTo>
                <a:lnTo>
                  <a:pt x="31792" y="2076"/>
                </a:lnTo>
                <a:lnTo>
                  <a:pt x="32641" y="1981"/>
                </a:lnTo>
                <a:lnTo>
                  <a:pt x="32547" y="2076"/>
                </a:lnTo>
                <a:lnTo>
                  <a:pt x="32924" y="1981"/>
                </a:lnTo>
                <a:lnTo>
                  <a:pt x="34245" y="1793"/>
                </a:lnTo>
                <a:lnTo>
                  <a:pt x="35848" y="1415"/>
                </a:lnTo>
                <a:lnTo>
                  <a:pt x="36981" y="1132"/>
                </a:lnTo>
                <a:lnTo>
                  <a:pt x="36981" y="1415"/>
                </a:lnTo>
                <a:lnTo>
                  <a:pt x="40943" y="1227"/>
                </a:lnTo>
                <a:lnTo>
                  <a:pt x="41509" y="1038"/>
                </a:lnTo>
                <a:lnTo>
                  <a:pt x="41697" y="1132"/>
                </a:lnTo>
                <a:lnTo>
                  <a:pt x="41509" y="1227"/>
                </a:lnTo>
                <a:lnTo>
                  <a:pt x="41320" y="1321"/>
                </a:lnTo>
                <a:lnTo>
                  <a:pt x="42263" y="1321"/>
                </a:lnTo>
                <a:lnTo>
                  <a:pt x="43113" y="1227"/>
                </a:lnTo>
                <a:lnTo>
                  <a:pt x="43396" y="1415"/>
                </a:lnTo>
                <a:lnTo>
                  <a:pt x="44056" y="1604"/>
                </a:lnTo>
                <a:lnTo>
                  <a:pt x="45943" y="2076"/>
                </a:lnTo>
                <a:lnTo>
                  <a:pt x="48018" y="2359"/>
                </a:lnTo>
                <a:lnTo>
                  <a:pt x="49622" y="2736"/>
                </a:lnTo>
                <a:lnTo>
                  <a:pt x="47641" y="1981"/>
                </a:lnTo>
                <a:lnTo>
                  <a:pt x="45282" y="1321"/>
                </a:lnTo>
                <a:lnTo>
                  <a:pt x="42735" y="755"/>
                </a:lnTo>
                <a:lnTo>
                  <a:pt x="40188" y="283"/>
                </a:lnTo>
                <a:lnTo>
                  <a:pt x="37735" y="95"/>
                </a:lnTo>
                <a:lnTo>
                  <a:pt x="35471" y="0"/>
                </a:lnTo>
                <a:close/>
              </a:path>
            </a:pathLst>
          </a:custGeom>
          <a:solidFill>
            <a:schemeClr val="tx1"/>
          </a:solidFill>
          <a:ln>
            <a:noFill/>
          </a:ln>
        </p:spPr>
        <p:txBody>
          <a:bodyPr lIns="91425" tIns="91425" rIns="91425" bIns="91425" anchor="ctr" anchorCtr="0">
            <a:noAutofit/>
          </a:bodyPr>
          <a:lstStyle/>
          <a:p>
            <a:pPr>
              <a:spcBef>
                <a:spcPts val="0"/>
              </a:spcBef>
              <a:buNone/>
            </a:pPr>
            <a:endParaRPr>
              <a:solidFill>
                <a:schemeClr val="tx1"/>
              </a:solidFill>
            </a:endParaRPr>
          </a:p>
        </p:txBody>
      </p:sp>
      <p:sp>
        <p:nvSpPr>
          <p:cNvPr id="7" name="Shape 345"/>
          <p:cNvSpPr/>
          <p:nvPr/>
        </p:nvSpPr>
        <p:spPr>
          <a:xfrm>
            <a:off x="4392229" y="501705"/>
            <a:ext cx="359492" cy="364279"/>
          </a:xfrm>
          <a:custGeom>
            <a:avLst/>
            <a:gdLst/>
            <a:ahLst/>
            <a:cxnLst/>
            <a:rect l="0" t="0" r="0" b="0"/>
            <a:pathLst>
              <a:path w="16449" h="16668" extrusionOk="0">
                <a:moveTo>
                  <a:pt x="12288" y="1995"/>
                </a:moveTo>
                <a:lnTo>
                  <a:pt x="12093" y="2117"/>
                </a:lnTo>
                <a:lnTo>
                  <a:pt x="11923" y="2239"/>
                </a:lnTo>
                <a:lnTo>
                  <a:pt x="11655" y="2531"/>
                </a:lnTo>
                <a:lnTo>
                  <a:pt x="11461" y="2433"/>
                </a:lnTo>
                <a:lnTo>
                  <a:pt x="11874" y="2214"/>
                </a:lnTo>
                <a:lnTo>
                  <a:pt x="12288" y="1995"/>
                </a:lnTo>
                <a:close/>
                <a:moveTo>
                  <a:pt x="13261" y="2239"/>
                </a:moveTo>
                <a:lnTo>
                  <a:pt x="13359" y="2263"/>
                </a:lnTo>
                <a:lnTo>
                  <a:pt x="13456" y="2287"/>
                </a:lnTo>
                <a:lnTo>
                  <a:pt x="13529" y="2336"/>
                </a:lnTo>
                <a:lnTo>
                  <a:pt x="13578" y="2433"/>
                </a:lnTo>
                <a:lnTo>
                  <a:pt x="13626" y="2531"/>
                </a:lnTo>
                <a:lnTo>
                  <a:pt x="13675" y="2725"/>
                </a:lnTo>
                <a:lnTo>
                  <a:pt x="13651" y="2896"/>
                </a:lnTo>
                <a:lnTo>
                  <a:pt x="13626" y="3090"/>
                </a:lnTo>
                <a:lnTo>
                  <a:pt x="13578" y="3285"/>
                </a:lnTo>
                <a:lnTo>
                  <a:pt x="13480" y="3480"/>
                </a:lnTo>
                <a:lnTo>
                  <a:pt x="13383" y="3650"/>
                </a:lnTo>
                <a:lnTo>
                  <a:pt x="13188" y="4015"/>
                </a:lnTo>
                <a:lnTo>
                  <a:pt x="12969" y="3674"/>
                </a:lnTo>
                <a:lnTo>
                  <a:pt x="12702" y="3358"/>
                </a:lnTo>
                <a:lnTo>
                  <a:pt x="12410" y="3066"/>
                </a:lnTo>
                <a:lnTo>
                  <a:pt x="12093" y="2823"/>
                </a:lnTo>
                <a:lnTo>
                  <a:pt x="12288" y="2677"/>
                </a:lnTo>
                <a:lnTo>
                  <a:pt x="12483" y="2531"/>
                </a:lnTo>
                <a:lnTo>
                  <a:pt x="12726" y="2385"/>
                </a:lnTo>
                <a:lnTo>
                  <a:pt x="12945" y="2287"/>
                </a:lnTo>
                <a:lnTo>
                  <a:pt x="13164" y="2239"/>
                </a:lnTo>
                <a:close/>
                <a:moveTo>
                  <a:pt x="7981" y="3699"/>
                </a:moveTo>
                <a:lnTo>
                  <a:pt x="7981" y="3723"/>
                </a:lnTo>
                <a:lnTo>
                  <a:pt x="7932" y="3723"/>
                </a:lnTo>
                <a:lnTo>
                  <a:pt x="7908" y="3747"/>
                </a:lnTo>
                <a:lnTo>
                  <a:pt x="7835" y="3796"/>
                </a:lnTo>
                <a:lnTo>
                  <a:pt x="7786" y="3845"/>
                </a:lnTo>
                <a:lnTo>
                  <a:pt x="7738" y="3918"/>
                </a:lnTo>
                <a:lnTo>
                  <a:pt x="7689" y="3991"/>
                </a:lnTo>
                <a:lnTo>
                  <a:pt x="7689" y="4064"/>
                </a:lnTo>
                <a:lnTo>
                  <a:pt x="7689" y="4088"/>
                </a:lnTo>
                <a:lnTo>
                  <a:pt x="7689" y="4112"/>
                </a:lnTo>
                <a:lnTo>
                  <a:pt x="7689" y="4137"/>
                </a:lnTo>
                <a:lnTo>
                  <a:pt x="7689" y="4161"/>
                </a:lnTo>
                <a:lnTo>
                  <a:pt x="7689" y="4307"/>
                </a:lnTo>
                <a:lnTo>
                  <a:pt x="7738" y="4453"/>
                </a:lnTo>
                <a:lnTo>
                  <a:pt x="7786" y="4526"/>
                </a:lnTo>
                <a:lnTo>
                  <a:pt x="7859" y="4574"/>
                </a:lnTo>
                <a:lnTo>
                  <a:pt x="8030" y="4672"/>
                </a:lnTo>
                <a:lnTo>
                  <a:pt x="8176" y="4720"/>
                </a:lnTo>
                <a:lnTo>
                  <a:pt x="8297" y="4720"/>
                </a:lnTo>
                <a:lnTo>
                  <a:pt x="8395" y="4696"/>
                </a:lnTo>
                <a:lnTo>
                  <a:pt x="8492" y="4672"/>
                </a:lnTo>
                <a:lnTo>
                  <a:pt x="8589" y="4599"/>
                </a:lnTo>
                <a:lnTo>
                  <a:pt x="8662" y="4526"/>
                </a:lnTo>
                <a:lnTo>
                  <a:pt x="8711" y="4429"/>
                </a:lnTo>
                <a:lnTo>
                  <a:pt x="8711" y="4307"/>
                </a:lnTo>
                <a:lnTo>
                  <a:pt x="8711" y="4185"/>
                </a:lnTo>
                <a:lnTo>
                  <a:pt x="8662" y="4064"/>
                </a:lnTo>
                <a:lnTo>
                  <a:pt x="8614" y="3942"/>
                </a:lnTo>
                <a:lnTo>
                  <a:pt x="8541" y="3845"/>
                </a:lnTo>
                <a:lnTo>
                  <a:pt x="8468" y="3772"/>
                </a:lnTo>
                <a:lnTo>
                  <a:pt x="8370" y="3723"/>
                </a:lnTo>
                <a:lnTo>
                  <a:pt x="8273" y="3699"/>
                </a:lnTo>
                <a:close/>
                <a:moveTo>
                  <a:pt x="9830" y="3966"/>
                </a:moveTo>
                <a:lnTo>
                  <a:pt x="9709" y="3991"/>
                </a:lnTo>
                <a:lnTo>
                  <a:pt x="9611" y="4064"/>
                </a:lnTo>
                <a:lnTo>
                  <a:pt x="9538" y="4161"/>
                </a:lnTo>
                <a:lnTo>
                  <a:pt x="9514" y="4258"/>
                </a:lnTo>
                <a:lnTo>
                  <a:pt x="9490" y="4356"/>
                </a:lnTo>
                <a:lnTo>
                  <a:pt x="9514" y="4453"/>
                </a:lnTo>
                <a:lnTo>
                  <a:pt x="9563" y="4574"/>
                </a:lnTo>
                <a:lnTo>
                  <a:pt x="9636" y="4647"/>
                </a:lnTo>
                <a:lnTo>
                  <a:pt x="9757" y="4720"/>
                </a:lnTo>
                <a:lnTo>
                  <a:pt x="9879" y="4745"/>
                </a:lnTo>
                <a:lnTo>
                  <a:pt x="10025" y="4696"/>
                </a:lnTo>
                <a:lnTo>
                  <a:pt x="10098" y="4672"/>
                </a:lnTo>
                <a:lnTo>
                  <a:pt x="10147" y="4623"/>
                </a:lnTo>
                <a:lnTo>
                  <a:pt x="10244" y="4502"/>
                </a:lnTo>
                <a:lnTo>
                  <a:pt x="10268" y="4429"/>
                </a:lnTo>
                <a:lnTo>
                  <a:pt x="10268" y="4356"/>
                </a:lnTo>
                <a:lnTo>
                  <a:pt x="10244" y="4234"/>
                </a:lnTo>
                <a:lnTo>
                  <a:pt x="10220" y="4161"/>
                </a:lnTo>
                <a:lnTo>
                  <a:pt x="10147" y="4064"/>
                </a:lnTo>
                <a:lnTo>
                  <a:pt x="10074" y="4015"/>
                </a:lnTo>
                <a:lnTo>
                  <a:pt x="9952" y="3966"/>
                </a:lnTo>
                <a:close/>
                <a:moveTo>
                  <a:pt x="9125" y="5572"/>
                </a:moveTo>
                <a:lnTo>
                  <a:pt x="9003" y="5596"/>
                </a:lnTo>
                <a:lnTo>
                  <a:pt x="8881" y="5669"/>
                </a:lnTo>
                <a:lnTo>
                  <a:pt x="8808" y="5791"/>
                </a:lnTo>
                <a:lnTo>
                  <a:pt x="8784" y="5913"/>
                </a:lnTo>
                <a:lnTo>
                  <a:pt x="8808" y="6034"/>
                </a:lnTo>
                <a:lnTo>
                  <a:pt x="8881" y="6156"/>
                </a:lnTo>
                <a:lnTo>
                  <a:pt x="9003" y="6229"/>
                </a:lnTo>
                <a:lnTo>
                  <a:pt x="9125" y="6253"/>
                </a:lnTo>
                <a:lnTo>
                  <a:pt x="9246" y="6229"/>
                </a:lnTo>
                <a:lnTo>
                  <a:pt x="9368" y="6156"/>
                </a:lnTo>
                <a:lnTo>
                  <a:pt x="9441" y="6034"/>
                </a:lnTo>
                <a:lnTo>
                  <a:pt x="9465" y="5913"/>
                </a:lnTo>
                <a:lnTo>
                  <a:pt x="9441" y="5791"/>
                </a:lnTo>
                <a:lnTo>
                  <a:pt x="9368" y="5669"/>
                </a:lnTo>
                <a:lnTo>
                  <a:pt x="9246" y="5596"/>
                </a:lnTo>
                <a:lnTo>
                  <a:pt x="9125" y="5572"/>
                </a:lnTo>
                <a:close/>
                <a:moveTo>
                  <a:pt x="5013" y="9441"/>
                </a:moveTo>
                <a:lnTo>
                  <a:pt x="4842" y="9538"/>
                </a:lnTo>
                <a:lnTo>
                  <a:pt x="4672" y="9684"/>
                </a:lnTo>
                <a:lnTo>
                  <a:pt x="4502" y="9855"/>
                </a:lnTo>
                <a:lnTo>
                  <a:pt x="4356" y="10025"/>
                </a:lnTo>
                <a:lnTo>
                  <a:pt x="4112" y="10414"/>
                </a:lnTo>
                <a:lnTo>
                  <a:pt x="3918" y="10779"/>
                </a:lnTo>
                <a:lnTo>
                  <a:pt x="3723" y="11144"/>
                </a:lnTo>
                <a:lnTo>
                  <a:pt x="3650" y="11363"/>
                </a:lnTo>
                <a:lnTo>
                  <a:pt x="3553" y="11582"/>
                </a:lnTo>
                <a:lnTo>
                  <a:pt x="3504" y="11826"/>
                </a:lnTo>
                <a:lnTo>
                  <a:pt x="3480" y="12045"/>
                </a:lnTo>
                <a:lnTo>
                  <a:pt x="3480" y="12239"/>
                </a:lnTo>
                <a:lnTo>
                  <a:pt x="3528" y="12337"/>
                </a:lnTo>
                <a:lnTo>
                  <a:pt x="3577" y="12410"/>
                </a:lnTo>
                <a:lnTo>
                  <a:pt x="3601" y="12434"/>
                </a:lnTo>
                <a:lnTo>
                  <a:pt x="3626" y="12458"/>
                </a:lnTo>
                <a:lnTo>
                  <a:pt x="3650" y="12434"/>
                </a:lnTo>
                <a:lnTo>
                  <a:pt x="3674" y="12410"/>
                </a:lnTo>
                <a:lnTo>
                  <a:pt x="3747" y="12288"/>
                </a:lnTo>
                <a:lnTo>
                  <a:pt x="3772" y="12166"/>
                </a:lnTo>
                <a:lnTo>
                  <a:pt x="3820" y="11874"/>
                </a:lnTo>
                <a:lnTo>
                  <a:pt x="3869" y="11631"/>
                </a:lnTo>
                <a:lnTo>
                  <a:pt x="3966" y="11388"/>
                </a:lnTo>
                <a:lnTo>
                  <a:pt x="4137" y="10925"/>
                </a:lnTo>
                <a:lnTo>
                  <a:pt x="4331" y="10536"/>
                </a:lnTo>
                <a:lnTo>
                  <a:pt x="4575" y="10171"/>
                </a:lnTo>
                <a:lnTo>
                  <a:pt x="4818" y="9830"/>
                </a:lnTo>
                <a:lnTo>
                  <a:pt x="5061" y="9490"/>
                </a:lnTo>
                <a:lnTo>
                  <a:pt x="5061" y="9465"/>
                </a:lnTo>
                <a:lnTo>
                  <a:pt x="5061" y="9441"/>
                </a:lnTo>
                <a:close/>
                <a:moveTo>
                  <a:pt x="9003" y="2287"/>
                </a:moveTo>
                <a:lnTo>
                  <a:pt x="9319" y="2312"/>
                </a:lnTo>
                <a:lnTo>
                  <a:pt x="9611" y="2360"/>
                </a:lnTo>
                <a:lnTo>
                  <a:pt x="9928" y="2409"/>
                </a:lnTo>
                <a:lnTo>
                  <a:pt x="10220" y="2482"/>
                </a:lnTo>
                <a:lnTo>
                  <a:pt x="10512" y="2579"/>
                </a:lnTo>
                <a:lnTo>
                  <a:pt x="10804" y="2677"/>
                </a:lnTo>
                <a:lnTo>
                  <a:pt x="11071" y="2798"/>
                </a:lnTo>
                <a:lnTo>
                  <a:pt x="11339" y="2944"/>
                </a:lnTo>
                <a:lnTo>
                  <a:pt x="11582" y="3066"/>
                </a:lnTo>
                <a:lnTo>
                  <a:pt x="11826" y="3236"/>
                </a:lnTo>
                <a:lnTo>
                  <a:pt x="12020" y="3382"/>
                </a:lnTo>
                <a:lnTo>
                  <a:pt x="12215" y="3577"/>
                </a:lnTo>
                <a:lnTo>
                  <a:pt x="12580" y="3966"/>
                </a:lnTo>
                <a:lnTo>
                  <a:pt x="12921" y="4380"/>
                </a:lnTo>
                <a:lnTo>
                  <a:pt x="12410" y="5012"/>
                </a:lnTo>
                <a:lnTo>
                  <a:pt x="11874" y="5596"/>
                </a:lnTo>
                <a:lnTo>
                  <a:pt x="11339" y="6180"/>
                </a:lnTo>
                <a:lnTo>
                  <a:pt x="10804" y="6764"/>
                </a:lnTo>
                <a:lnTo>
                  <a:pt x="9684" y="7908"/>
                </a:lnTo>
                <a:lnTo>
                  <a:pt x="9149" y="8492"/>
                </a:lnTo>
                <a:lnTo>
                  <a:pt x="8614" y="9076"/>
                </a:lnTo>
                <a:lnTo>
                  <a:pt x="6667" y="11217"/>
                </a:lnTo>
                <a:lnTo>
                  <a:pt x="6302" y="11631"/>
                </a:lnTo>
                <a:lnTo>
                  <a:pt x="5889" y="12045"/>
                </a:lnTo>
                <a:lnTo>
                  <a:pt x="5499" y="12410"/>
                </a:lnTo>
                <a:lnTo>
                  <a:pt x="5061" y="12774"/>
                </a:lnTo>
                <a:lnTo>
                  <a:pt x="5061" y="12774"/>
                </a:lnTo>
                <a:lnTo>
                  <a:pt x="5110" y="12677"/>
                </a:lnTo>
                <a:lnTo>
                  <a:pt x="5329" y="12166"/>
                </a:lnTo>
                <a:lnTo>
                  <a:pt x="5572" y="11631"/>
                </a:lnTo>
                <a:lnTo>
                  <a:pt x="5597" y="11582"/>
                </a:lnTo>
                <a:lnTo>
                  <a:pt x="5548" y="11558"/>
                </a:lnTo>
                <a:lnTo>
                  <a:pt x="5499" y="11534"/>
                </a:lnTo>
                <a:lnTo>
                  <a:pt x="5475" y="11582"/>
                </a:lnTo>
                <a:lnTo>
                  <a:pt x="5183" y="11996"/>
                </a:lnTo>
                <a:lnTo>
                  <a:pt x="4915" y="12434"/>
                </a:lnTo>
                <a:lnTo>
                  <a:pt x="4745" y="12750"/>
                </a:lnTo>
                <a:lnTo>
                  <a:pt x="4648" y="12920"/>
                </a:lnTo>
                <a:lnTo>
                  <a:pt x="4599" y="13091"/>
                </a:lnTo>
                <a:lnTo>
                  <a:pt x="4477" y="13188"/>
                </a:lnTo>
                <a:lnTo>
                  <a:pt x="4404" y="13115"/>
                </a:lnTo>
                <a:lnTo>
                  <a:pt x="4258" y="13042"/>
                </a:lnTo>
                <a:lnTo>
                  <a:pt x="4331" y="12750"/>
                </a:lnTo>
                <a:lnTo>
                  <a:pt x="4404" y="12507"/>
                </a:lnTo>
                <a:lnTo>
                  <a:pt x="4526" y="12264"/>
                </a:lnTo>
                <a:lnTo>
                  <a:pt x="4769" y="11801"/>
                </a:lnTo>
                <a:lnTo>
                  <a:pt x="5232" y="11071"/>
                </a:lnTo>
                <a:lnTo>
                  <a:pt x="5694" y="10366"/>
                </a:lnTo>
                <a:lnTo>
                  <a:pt x="5718" y="10341"/>
                </a:lnTo>
                <a:lnTo>
                  <a:pt x="5694" y="10317"/>
                </a:lnTo>
                <a:lnTo>
                  <a:pt x="5670" y="10293"/>
                </a:lnTo>
                <a:lnTo>
                  <a:pt x="5645" y="10317"/>
                </a:lnTo>
                <a:lnTo>
                  <a:pt x="5037" y="11047"/>
                </a:lnTo>
                <a:lnTo>
                  <a:pt x="4745" y="11412"/>
                </a:lnTo>
                <a:lnTo>
                  <a:pt x="4477" y="11801"/>
                </a:lnTo>
                <a:lnTo>
                  <a:pt x="4331" y="12020"/>
                </a:lnTo>
                <a:lnTo>
                  <a:pt x="4185" y="12288"/>
                </a:lnTo>
                <a:lnTo>
                  <a:pt x="4064" y="12556"/>
                </a:lnTo>
                <a:lnTo>
                  <a:pt x="3966" y="12847"/>
                </a:lnTo>
                <a:lnTo>
                  <a:pt x="3674" y="12604"/>
                </a:lnTo>
                <a:lnTo>
                  <a:pt x="3407" y="12312"/>
                </a:lnTo>
                <a:lnTo>
                  <a:pt x="3188" y="11996"/>
                </a:lnTo>
                <a:lnTo>
                  <a:pt x="2969" y="11655"/>
                </a:lnTo>
                <a:lnTo>
                  <a:pt x="3066" y="11436"/>
                </a:lnTo>
                <a:lnTo>
                  <a:pt x="3139" y="11193"/>
                </a:lnTo>
                <a:lnTo>
                  <a:pt x="3236" y="10950"/>
                </a:lnTo>
                <a:lnTo>
                  <a:pt x="3358" y="10706"/>
                </a:lnTo>
                <a:lnTo>
                  <a:pt x="3626" y="10220"/>
                </a:lnTo>
                <a:lnTo>
                  <a:pt x="3869" y="9782"/>
                </a:lnTo>
                <a:lnTo>
                  <a:pt x="4161" y="9368"/>
                </a:lnTo>
                <a:lnTo>
                  <a:pt x="4453" y="8954"/>
                </a:lnTo>
                <a:lnTo>
                  <a:pt x="4769" y="8565"/>
                </a:lnTo>
                <a:lnTo>
                  <a:pt x="4794" y="8541"/>
                </a:lnTo>
                <a:lnTo>
                  <a:pt x="4769" y="8516"/>
                </a:lnTo>
                <a:lnTo>
                  <a:pt x="4745" y="8492"/>
                </a:lnTo>
                <a:lnTo>
                  <a:pt x="4721" y="8492"/>
                </a:lnTo>
                <a:lnTo>
                  <a:pt x="4331" y="8808"/>
                </a:lnTo>
                <a:lnTo>
                  <a:pt x="3991" y="9149"/>
                </a:lnTo>
                <a:lnTo>
                  <a:pt x="3699" y="9514"/>
                </a:lnTo>
                <a:lnTo>
                  <a:pt x="3407" y="9928"/>
                </a:lnTo>
                <a:lnTo>
                  <a:pt x="3236" y="10195"/>
                </a:lnTo>
                <a:lnTo>
                  <a:pt x="3042" y="10512"/>
                </a:lnTo>
                <a:lnTo>
                  <a:pt x="2871" y="10852"/>
                </a:lnTo>
                <a:lnTo>
                  <a:pt x="2798" y="11047"/>
                </a:lnTo>
                <a:lnTo>
                  <a:pt x="2750" y="11217"/>
                </a:lnTo>
                <a:lnTo>
                  <a:pt x="2579" y="10852"/>
                </a:lnTo>
                <a:lnTo>
                  <a:pt x="2458" y="10487"/>
                </a:lnTo>
                <a:lnTo>
                  <a:pt x="2579" y="10341"/>
                </a:lnTo>
                <a:lnTo>
                  <a:pt x="2652" y="10195"/>
                </a:lnTo>
                <a:lnTo>
                  <a:pt x="2798" y="9830"/>
                </a:lnTo>
                <a:lnTo>
                  <a:pt x="3236" y="8954"/>
                </a:lnTo>
                <a:lnTo>
                  <a:pt x="3455" y="8565"/>
                </a:lnTo>
                <a:lnTo>
                  <a:pt x="3699" y="8200"/>
                </a:lnTo>
                <a:lnTo>
                  <a:pt x="3966" y="7835"/>
                </a:lnTo>
                <a:lnTo>
                  <a:pt x="4185" y="7446"/>
                </a:lnTo>
                <a:lnTo>
                  <a:pt x="4210" y="7421"/>
                </a:lnTo>
                <a:lnTo>
                  <a:pt x="4185" y="7397"/>
                </a:lnTo>
                <a:lnTo>
                  <a:pt x="4161" y="7373"/>
                </a:lnTo>
                <a:lnTo>
                  <a:pt x="4137" y="7397"/>
                </a:lnTo>
                <a:lnTo>
                  <a:pt x="3966" y="7494"/>
                </a:lnTo>
                <a:lnTo>
                  <a:pt x="3820" y="7640"/>
                </a:lnTo>
                <a:lnTo>
                  <a:pt x="3674" y="7786"/>
                </a:lnTo>
                <a:lnTo>
                  <a:pt x="3528" y="7957"/>
                </a:lnTo>
                <a:lnTo>
                  <a:pt x="3285" y="8346"/>
                </a:lnTo>
                <a:lnTo>
                  <a:pt x="3066" y="8687"/>
                </a:lnTo>
                <a:lnTo>
                  <a:pt x="2798" y="9198"/>
                </a:lnTo>
                <a:lnTo>
                  <a:pt x="2555" y="9709"/>
                </a:lnTo>
                <a:lnTo>
                  <a:pt x="2458" y="9928"/>
                </a:lnTo>
                <a:lnTo>
                  <a:pt x="2360" y="10171"/>
                </a:lnTo>
                <a:lnTo>
                  <a:pt x="2239" y="9757"/>
                </a:lnTo>
                <a:lnTo>
                  <a:pt x="2166" y="9368"/>
                </a:lnTo>
                <a:lnTo>
                  <a:pt x="2239" y="9173"/>
                </a:lnTo>
                <a:lnTo>
                  <a:pt x="2385" y="8833"/>
                </a:lnTo>
                <a:lnTo>
                  <a:pt x="2555" y="8492"/>
                </a:lnTo>
                <a:lnTo>
                  <a:pt x="2725" y="8176"/>
                </a:lnTo>
                <a:lnTo>
                  <a:pt x="2920" y="7859"/>
                </a:lnTo>
                <a:lnTo>
                  <a:pt x="3309" y="7300"/>
                </a:lnTo>
                <a:lnTo>
                  <a:pt x="3528" y="7056"/>
                </a:lnTo>
                <a:lnTo>
                  <a:pt x="3747" y="6789"/>
                </a:lnTo>
                <a:lnTo>
                  <a:pt x="3893" y="6667"/>
                </a:lnTo>
                <a:lnTo>
                  <a:pt x="4088" y="6545"/>
                </a:lnTo>
                <a:lnTo>
                  <a:pt x="4234" y="6399"/>
                </a:lnTo>
                <a:lnTo>
                  <a:pt x="4380" y="6253"/>
                </a:lnTo>
                <a:lnTo>
                  <a:pt x="4356" y="6229"/>
                </a:lnTo>
                <a:lnTo>
                  <a:pt x="4283" y="6205"/>
                </a:lnTo>
                <a:lnTo>
                  <a:pt x="4185" y="6180"/>
                </a:lnTo>
                <a:lnTo>
                  <a:pt x="4064" y="6229"/>
                </a:lnTo>
                <a:lnTo>
                  <a:pt x="3942" y="6278"/>
                </a:lnTo>
                <a:lnTo>
                  <a:pt x="3820" y="6375"/>
                </a:lnTo>
                <a:lnTo>
                  <a:pt x="3699" y="6472"/>
                </a:lnTo>
                <a:lnTo>
                  <a:pt x="3455" y="6716"/>
                </a:lnTo>
                <a:lnTo>
                  <a:pt x="3236" y="6983"/>
                </a:lnTo>
                <a:lnTo>
                  <a:pt x="3017" y="7251"/>
                </a:lnTo>
                <a:lnTo>
                  <a:pt x="2750" y="7640"/>
                </a:lnTo>
                <a:lnTo>
                  <a:pt x="2579" y="7908"/>
                </a:lnTo>
                <a:lnTo>
                  <a:pt x="2409" y="8176"/>
                </a:lnTo>
                <a:lnTo>
                  <a:pt x="2239" y="8468"/>
                </a:lnTo>
                <a:lnTo>
                  <a:pt x="2093" y="8784"/>
                </a:lnTo>
                <a:lnTo>
                  <a:pt x="2093" y="8565"/>
                </a:lnTo>
                <a:lnTo>
                  <a:pt x="2093" y="8224"/>
                </a:lnTo>
                <a:lnTo>
                  <a:pt x="2239" y="7835"/>
                </a:lnTo>
                <a:lnTo>
                  <a:pt x="2385" y="7567"/>
                </a:lnTo>
                <a:lnTo>
                  <a:pt x="2506" y="7324"/>
                </a:lnTo>
                <a:lnTo>
                  <a:pt x="2823" y="6837"/>
                </a:lnTo>
                <a:lnTo>
                  <a:pt x="3139" y="6375"/>
                </a:lnTo>
                <a:lnTo>
                  <a:pt x="3309" y="6156"/>
                </a:lnTo>
                <a:lnTo>
                  <a:pt x="3504" y="5961"/>
                </a:lnTo>
                <a:lnTo>
                  <a:pt x="3723" y="5742"/>
                </a:lnTo>
                <a:lnTo>
                  <a:pt x="3942" y="5572"/>
                </a:lnTo>
                <a:lnTo>
                  <a:pt x="4161" y="5402"/>
                </a:lnTo>
                <a:lnTo>
                  <a:pt x="4404" y="5256"/>
                </a:lnTo>
                <a:lnTo>
                  <a:pt x="4429" y="5207"/>
                </a:lnTo>
                <a:lnTo>
                  <a:pt x="4429" y="5158"/>
                </a:lnTo>
                <a:lnTo>
                  <a:pt x="4380" y="5110"/>
                </a:lnTo>
                <a:lnTo>
                  <a:pt x="4331" y="5110"/>
                </a:lnTo>
                <a:lnTo>
                  <a:pt x="4088" y="5207"/>
                </a:lnTo>
                <a:lnTo>
                  <a:pt x="3845" y="5353"/>
                </a:lnTo>
                <a:lnTo>
                  <a:pt x="3626" y="5499"/>
                </a:lnTo>
                <a:lnTo>
                  <a:pt x="3431" y="5645"/>
                </a:lnTo>
                <a:lnTo>
                  <a:pt x="3236" y="5840"/>
                </a:lnTo>
                <a:lnTo>
                  <a:pt x="3042" y="6034"/>
                </a:lnTo>
                <a:lnTo>
                  <a:pt x="2701" y="6424"/>
                </a:lnTo>
                <a:lnTo>
                  <a:pt x="2409" y="6837"/>
                </a:lnTo>
                <a:lnTo>
                  <a:pt x="2166" y="7251"/>
                </a:lnTo>
                <a:lnTo>
                  <a:pt x="2239" y="6910"/>
                </a:lnTo>
                <a:lnTo>
                  <a:pt x="2312" y="6570"/>
                </a:lnTo>
                <a:lnTo>
                  <a:pt x="2409" y="6229"/>
                </a:lnTo>
                <a:lnTo>
                  <a:pt x="2531" y="5888"/>
                </a:lnTo>
                <a:lnTo>
                  <a:pt x="2774" y="5621"/>
                </a:lnTo>
                <a:lnTo>
                  <a:pt x="3042" y="5402"/>
                </a:lnTo>
                <a:lnTo>
                  <a:pt x="3626" y="4964"/>
                </a:lnTo>
                <a:lnTo>
                  <a:pt x="3650" y="4915"/>
                </a:lnTo>
                <a:lnTo>
                  <a:pt x="3650" y="4866"/>
                </a:lnTo>
                <a:lnTo>
                  <a:pt x="3626" y="4818"/>
                </a:lnTo>
                <a:lnTo>
                  <a:pt x="3407" y="4818"/>
                </a:lnTo>
                <a:lnTo>
                  <a:pt x="3261" y="4866"/>
                </a:lnTo>
                <a:lnTo>
                  <a:pt x="3090" y="4939"/>
                </a:lnTo>
                <a:lnTo>
                  <a:pt x="2944" y="5012"/>
                </a:lnTo>
                <a:lnTo>
                  <a:pt x="3236" y="4574"/>
                </a:lnTo>
                <a:lnTo>
                  <a:pt x="3577" y="4161"/>
                </a:lnTo>
                <a:lnTo>
                  <a:pt x="3747" y="3966"/>
                </a:lnTo>
                <a:lnTo>
                  <a:pt x="3942" y="3796"/>
                </a:lnTo>
                <a:lnTo>
                  <a:pt x="4137" y="3626"/>
                </a:lnTo>
                <a:lnTo>
                  <a:pt x="4356" y="3480"/>
                </a:lnTo>
                <a:lnTo>
                  <a:pt x="4623" y="3309"/>
                </a:lnTo>
                <a:lnTo>
                  <a:pt x="4867" y="3163"/>
                </a:lnTo>
                <a:lnTo>
                  <a:pt x="5426" y="2896"/>
                </a:lnTo>
                <a:lnTo>
                  <a:pt x="5986" y="2677"/>
                </a:lnTo>
                <a:lnTo>
                  <a:pt x="6594" y="2506"/>
                </a:lnTo>
                <a:lnTo>
                  <a:pt x="7178" y="2385"/>
                </a:lnTo>
                <a:lnTo>
                  <a:pt x="7786" y="2312"/>
                </a:lnTo>
                <a:lnTo>
                  <a:pt x="8419" y="2287"/>
                </a:lnTo>
                <a:close/>
                <a:moveTo>
                  <a:pt x="2506" y="11947"/>
                </a:moveTo>
                <a:lnTo>
                  <a:pt x="2798" y="12410"/>
                </a:lnTo>
                <a:lnTo>
                  <a:pt x="2969" y="12628"/>
                </a:lnTo>
                <a:lnTo>
                  <a:pt x="3139" y="12823"/>
                </a:lnTo>
                <a:lnTo>
                  <a:pt x="3334" y="12993"/>
                </a:lnTo>
                <a:lnTo>
                  <a:pt x="3528" y="13188"/>
                </a:lnTo>
                <a:lnTo>
                  <a:pt x="3723" y="13334"/>
                </a:lnTo>
                <a:lnTo>
                  <a:pt x="3918" y="13480"/>
                </a:lnTo>
                <a:lnTo>
                  <a:pt x="3528" y="13675"/>
                </a:lnTo>
                <a:lnTo>
                  <a:pt x="3309" y="13748"/>
                </a:lnTo>
                <a:lnTo>
                  <a:pt x="3090" y="13821"/>
                </a:lnTo>
                <a:lnTo>
                  <a:pt x="2871" y="13845"/>
                </a:lnTo>
                <a:lnTo>
                  <a:pt x="2677" y="13845"/>
                </a:lnTo>
                <a:lnTo>
                  <a:pt x="2506" y="13796"/>
                </a:lnTo>
                <a:lnTo>
                  <a:pt x="2409" y="13772"/>
                </a:lnTo>
                <a:lnTo>
                  <a:pt x="2336" y="13723"/>
                </a:lnTo>
                <a:lnTo>
                  <a:pt x="2239" y="13626"/>
                </a:lnTo>
                <a:lnTo>
                  <a:pt x="2190" y="13553"/>
                </a:lnTo>
                <a:lnTo>
                  <a:pt x="2141" y="13456"/>
                </a:lnTo>
                <a:lnTo>
                  <a:pt x="2117" y="13358"/>
                </a:lnTo>
                <a:lnTo>
                  <a:pt x="2117" y="13139"/>
                </a:lnTo>
                <a:lnTo>
                  <a:pt x="2166" y="12896"/>
                </a:lnTo>
                <a:lnTo>
                  <a:pt x="2239" y="12653"/>
                </a:lnTo>
                <a:lnTo>
                  <a:pt x="2336" y="12410"/>
                </a:lnTo>
                <a:lnTo>
                  <a:pt x="2506" y="11947"/>
                </a:lnTo>
                <a:close/>
                <a:moveTo>
                  <a:pt x="14064" y="6570"/>
                </a:moveTo>
                <a:lnTo>
                  <a:pt x="14113" y="6740"/>
                </a:lnTo>
                <a:lnTo>
                  <a:pt x="14162" y="6910"/>
                </a:lnTo>
                <a:lnTo>
                  <a:pt x="14210" y="7105"/>
                </a:lnTo>
                <a:lnTo>
                  <a:pt x="14235" y="7324"/>
                </a:lnTo>
                <a:lnTo>
                  <a:pt x="14235" y="7713"/>
                </a:lnTo>
                <a:lnTo>
                  <a:pt x="14235" y="8078"/>
                </a:lnTo>
                <a:lnTo>
                  <a:pt x="14235" y="8541"/>
                </a:lnTo>
                <a:lnTo>
                  <a:pt x="14210" y="9003"/>
                </a:lnTo>
                <a:lnTo>
                  <a:pt x="14162" y="9465"/>
                </a:lnTo>
                <a:lnTo>
                  <a:pt x="14064" y="9928"/>
                </a:lnTo>
                <a:lnTo>
                  <a:pt x="13943" y="10341"/>
                </a:lnTo>
                <a:lnTo>
                  <a:pt x="13797" y="10731"/>
                </a:lnTo>
                <a:lnTo>
                  <a:pt x="13602" y="11120"/>
                </a:lnTo>
                <a:lnTo>
                  <a:pt x="13383" y="11485"/>
                </a:lnTo>
                <a:lnTo>
                  <a:pt x="13140" y="11850"/>
                </a:lnTo>
                <a:lnTo>
                  <a:pt x="12848" y="12166"/>
                </a:lnTo>
                <a:lnTo>
                  <a:pt x="12556" y="12483"/>
                </a:lnTo>
                <a:lnTo>
                  <a:pt x="12239" y="12799"/>
                </a:lnTo>
                <a:lnTo>
                  <a:pt x="12191" y="12726"/>
                </a:lnTo>
                <a:lnTo>
                  <a:pt x="12142" y="12701"/>
                </a:lnTo>
                <a:lnTo>
                  <a:pt x="12020" y="12628"/>
                </a:lnTo>
                <a:lnTo>
                  <a:pt x="11972" y="12628"/>
                </a:lnTo>
                <a:lnTo>
                  <a:pt x="11947" y="12653"/>
                </a:lnTo>
                <a:lnTo>
                  <a:pt x="11947" y="12677"/>
                </a:lnTo>
                <a:lnTo>
                  <a:pt x="11947" y="12726"/>
                </a:lnTo>
                <a:lnTo>
                  <a:pt x="11996" y="12774"/>
                </a:lnTo>
                <a:lnTo>
                  <a:pt x="12020" y="12823"/>
                </a:lnTo>
                <a:lnTo>
                  <a:pt x="12045" y="12969"/>
                </a:lnTo>
                <a:lnTo>
                  <a:pt x="11680" y="13237"/>
                </a:lnTo>
                <a:lnTo>
                  <a:pt x="11582" y="13018"/>
                </a:lnTo>
                <a:lnTo>
                  <a:pt x="11558" y="12896"/>
                </a:lnTo>
                <a:lnTo>
                  <a:pt x="11534" y="12774"/>
                </a:lnTo>
                <a:lnTo>
                  <a:pt x="11509" y="12726"/>
                </a:lnTo>
                <a:lnTo>
                  <a:pt x="11461" y="12701"/>
                </a:lnTo>
                <a:lnTo>
                  <a:pt x="11412" y="12726"/>
                </a:lnTo>
                <a:lnTo>
                  <a:pt x="11388" y="12774"/>
                </a:lnTo>
                <a:lnTo>
                  <a:pt x="11363" y="13115"/>
                </a:lnTo>
                <a:lnTo>
                  <a:pt x="11363" y="13285"/>
                </a:lnTo>
                <a:lnTo>
                  <a:pt x="11388" y="13431"/>
                </a:lnTo>
                <a:lnTo>
                  <a:pt x="11266" y="13529"/>
                </a:lnTo>
                <a:lnTo>
                  <a:pt x="11096" y="13626"/>
                </a:lnTo>
                <a:lnTo>
                  <a:pt x="11023" y="13310"/>
                </a:lnTo>
                <a:lnTo>
                  <a:pt x="10925" y="12993"/>
                </a:lnTo>
                <a:lnTo>
                  <a:pt x="10877" y="12969"/>
                </a:lnTo>
                <a:lnTo>
                  <a:pt x="10828" y="12993"/>
                </a:lnTo>
                <a:lnTo>
                  <a:pt x="10779" y="13188"/>
                </a:lnTo>
                <a:lnTo>
                  <a:pt x="10779" y="13383"/>
                </a:lnTo>
                <a:lnTo>
                  <a:pt x="10804" y="13577"/>
                </a:lnTo>
                <a:lnTo>
                  <a:pt x="10852" y="13772"/>
                </a:lnTo>
                <a:lnTo>
                  <a:pt x="10487" y="13918"/>
                </a:lnTo>
                <a:lnTo>
                  <a:pt x="10487" y="13821"/>
                </a:lnTo>
                <a:lnTo>
                  <a:pt x="10463" y="13480"/>
                </a:lnTo>
                <a:lnTo>
                  <a:pt x="10439" y="13310"/>
                </a:lnTo>
                <a:lnTo>
                  <a:pt x="10414" y="13139"/>
                </a:lnTo>
                <a:lnTo>
                  <a:pt x="10390" y="13091"/>
                </a:lnTo>
                <a:lnTo>
                  <a:pt x="10293" y="13091"/>
                </a:lnTo>
                <a:lnTo>
                  <a:pt x="10268" y="13139"/>
                </a:lnTo>
                <a:lnTo>
                  <a:pt x="10195" y="13480"/>
                </a:lnTo>
                <a:lnTo>
                  <a:pt x="10195" y="13821"/>
                </a:lnTo>
                <a:lnTo>
                  <a:pt x="10171" y="14040"/>
                </a:lnTo>
                <a:lnTo>
                  <a:pt x="9782" y="14186"/>
                </a:lnTo>
                <a:lnTo>
                  <a:pt x="9806" y="13845"/>
                </a:lnTo>
                <a:lnTo>
                  <a:pt x="9879" y="13504"/>
                </a:lnTo>
                <a:lnTo>
                  <a:pt x="9928" y="13164"/>
                </a:lnTo>
                <a:lnTo>
                  <a:pt x="9952" y="12823"/>
                </a:lnTo>
                <a:lnTo>
                  <a:pt x="9952" y="12774"/>
                </a:lnTo>
                <a:lnTo>
                  <a:pt x="9928" y="12750"/>
                </a:lnTo>
                <a:lnTo>
                  <a:pt x="9879" y="12726"/>
                </a:lnTo>
                <a:lnTo>
                  <a:pt x="9806" y="12750"/>
                </a:lnTo>
                <a:lnTo>
                  <a:pt x="9757" y="12799"/>
                </a:lnTo>
                <a:lnTo>
                  <a:pt x="9636" y="13139"/>
                </a:lnTo>
                <a:lnTo>
                  <a:pt x="9490" y="13504"/>
                </a:lnTo>
                <a:lnTo>
                  <a:pt x="9417" y="13894"/>
                </a:lnTo>
                <a:lnTo>
                  <a:pt x="9392" y="14088"/>
                </a:lnTo>
                <a:lnTo>
                  <a:pt x="9368" y="14283"/>
                </a:lnTo>
                <a:lnTo>
                  <a:pt x="9125" y="14332"/>
                </a:lnTo>
                <a:lnTo>
                  <a:pt x="9125" y="14064"/>
                </a:lnTo>
                <a:lnTo>
                  <a:pt x="9149" y="13821"/>
                </a:lnTo>
                <a:lnTo>
                  <a:pt x="9173" y="13431"/>
                </a:lnTo>
                <a:lnTo>
                  <a:pt x="9222" y="13237"/>
                </a:lnTo>
                <a:lnTo>
                  <a:pt x="9246" y="13139"/>
                </a:lnTo>
                <a:lnTo>
                  <a:pt x="9295" y="13091"/>
                </a:lnTo>
                <a:lnTo>
                  <a:pt x="9295" y="13066"/>
                </a:lnTo>
                <a:lnTo>
                  <a:pt x="9295" y="13042"/>
                </a:lnTo>
                <a:lnTo>
                  <a:pt x="9246" y="13042"/>
                </a:lnTo>
                <a:lnTo>
                  <a:pt x="9173" y="13091"/>
                </a:lnTo>
                <a:lnTo>
                  <a:pt x="9125" y="13139"/>
                </a:lnTo>
                <a:lnTo>
                  <a:pt x="9027" y="13310"/>
                </a:lnTo>
                <a:lnTo>
                  <a:pt x="8954" y="13480"/>
                </a:lnTo>
                <a:lnTo>
                  <a:pt x="8906" y="13650"/>
                </a:lnTo>
                <a:lnTo>
                  <a:pt x="8808" y="13991"/>
                </a:lnTo>
                <a:lnTo>
                  <a:pt x="8784" y="14210"/>
                </a:lnTo>
                <a:lnTo>
                  <a:pt x="8784" y="14405"/>
                </a:lnTo>
                <a:lnTo>
                  <a:pt x="8443" y="14453"/>
                </a:lnTo>
                <a:lnTo>
                  <a:pt x="8443" y="14332"/>
                </a:lnTo>
                <a:lnTo>
                  <a:pt x="8492" y="13894"/>
                </a:lnTo>
                <a:lnTo>
                  <a:pt x="8589" y="13456"/>
                </a:lnTo>
                <a:lnTo>
                  <a:pt x="8735" y="13042"/>
                </a:lnTo>
                <a:lnTo>
                  <a:pt x="8833" y="12847"/>
                </a:lnTo>
                <a:lnTo>
                  <a:pt x="8930" y="12653"/>
                </a:lnTo>
                <a:lnTo>
                  <a:pt x="8930" y="12628"/>
                </a:lnTo>
                <a:lnTo>
                  <a:pt x="8906" y="12580"/>
                </a:lnTo>
                <a:lnTo>
                  <a:pt x="8881" y="12580"/>
                </a:lnTo>
                <a:lnTo>
                  <a:pt x="8857" y="12604"/>
                </a:lnTo>
                <a:lnTo>
                  <a:pt x="8687" y="12799"/>
                </a:lnTo>
                <a:lnTo>
                  <a:pt x="8516" y="12993"/>
                </a:lnTo>
                <a:lnTo>
                  <a:pt x="8395" y="13237"/>
                </a:lnTo>
                <a:lnTo>
                  <a:pt x="8297" y="13456"/>
                </a:lnTo>
                <a:lnTo>
                  <a:pt x="8200" y="13723"/>
                </a:lnTo>
                <a:lnTo>
                  <a:pt x="8127" y="13967"/>
                </a:lnTo>
                <a:lnTo>
                  <a:pt x="8103" y="14234"/>
                </a:lnTo>
                <a:lnTo>
                  <a:pt x="8078" y="14478"/>
                </a:lnTo>
                <a:lnTo>
                  <a:pt x="7762" y="14502"/>
                </a:lnTo>
                <a:lnTo>
                  <a:pt x="7811" y="14259"/>
                </a:lnTo>
                <a:lnTo>
                  <a:pt x="7859" y="14113"/>
                </a:lnTo>
                <a:lnTo>
                  <a:pt x="7908" y="13967"/>
                </a:lnTo>
                <a:lnTo>
                  <a:pt x="7957" y="13796"/>
                </a:lnTo>
                <a:lnTo>
                  <a:pt x="7981" y="13650"/>
                </a:lnTo>
                <a:lnTo>
                  <a:pt x="7957" y="13602"/>
                </a:lnTo>
                <a:lnTo>
                  <a:pt x="7932" y="13577"/>
                </a:lnTo>
                <a:lnTo>
                  <a:pt x="7884" y="13577"/>
                </a:lnTo>
                <a:lnTo>
                  <a:pt x="7811" y="13626"/>
                </a:lnTo>
                <a:lnTo>
                  <a:pt x="7738" y="13699"/>
                </a:lnTo>
                <a:lnTo>
                  <a:pt x="7689" y="13772"/>
                </a:lnTo>
                <a:lnTo>
                  <a:pt x="7640" y="13869"/>
                </a:lnTo>
                <a:lnTo>
                  <a:pt x="7567" y="14064"/>
                </a:lnTo>
                <a:lnTo>
                  <a:pt x="7519" y="14259"/>
                </a:lnTo>
                <a:lnTo>
                  <a:pt x="7446" y="14526"/>
                </a:lnTo>
                <a:lnTo>
                  <a:pt x="7105" y="14526"/>
                </a:lnTo>
                <a:lnTo>
                  <a:pt x="7129" y="14380"/>
                </a:lnTo>
                <a:lnTo>
                  <a:pt x="7178" y="14210"/>
                </a:lnTo>
                <a:lnTo>
                  <a:pt x="7300" y="13894"/>
                </a:lnTo>
                <a:lnTo>
                  <a:pt x="7421" y="13577"/>
                </a:lnTo>
                <a:lnTo>
                  <a:pt x="7421" y="13529"/>
                </a:lnTo>
                <a:lnTo>
                  <a:pt x="7397" y="13504"/>
                </a:lnTo>
                <a:lnTo>
                  <a:pt x="7324" y="13504"/>
                </a:lnTo>
                <a:lnTo>
                  <a:pt x="7154" y="13650"/>
                </a:lnTo>
                <a:lnTo>
                  <a:pt x="7008" y="13821"/>
                </a:lnTo>
                <a:lnTo>
                  <a:pt x="6886" y="13991"/>
                </a:lnTo>
                <a:lnTo>
                  <a:pt x="6789" y="14210"/>
                </a:lnTo>
                <a:lnTo>
                  <a:pt x="6740" y="14332"/>
                </a:lnTo>
                <a:lnTo>
                  <a:pt x="6716" y="14502"/>
                </a:lnTo>
                <a:lnTo>
                  <a:pt x="6497" y="14453"/>
                </a:lnTo>
                <a:lnTo>
                  <a:pt x="6302" y="14380"/>
                </a:lnTo>
                <a:lnTo>
                  <a:pt x="5889" y="14210"/>
                </a:lnTo>
                <a:lnTo>
                  <a:pt x="7008" y="13358"/>
                </a:lnTo>
                <a:lnTo>
                  <a:pt x="8078" y="12458"/>
                </a:lnTo>
                <a:lnTo>
                  <a:pt x="8881" y="11777"/>
                </a:lnTo>
                <a:lnTo>
                  <a:pt x="9271" y="11436"/>
                </a:lnTo>
                <a:lnTo>
                  <a:pt x="9684" y="11120"/>
                </a:lnTo>
                <a:lnTo>
                  <a:pt x="10463" y="10512"/>
                </a:lnTo>
                <a:lnTo>
                  <a:pt x="10828" y="10195"/>
                </a:lnTo>
                <a:lnTo>
                  <a:pt x="11193" y="9855"/>
                </a:lnTo>
                <a:lnTo>
                  <a:pt x="11388" y="9636"/>
                </a:lnTo>
                <a:lnTo>
                  <a:pt x="11582" y="9417"/>
                </a:lnTo>
                <a:lnTo>
                  <a:pt x="11923" y="8930"/>
                </a:lnTo>
                <a:lnTo>
                  <a:pt x="12264" y="8443"/>
                </a:lnTo>
                <a:lnTo>
                  <a:pt x="12434" y="8200"/>
                </a:lnTo>
                <a:lnTo>
                  <a:pt x="12629" y="7981"/>
                </a:lnTo>
                <a:lnTo>
                  <a:pt x="12969" y="7616"/>
                </a:lnTo>
                <a:lnTo>
                  <a:pt x="13334" y="7251"/>
                </a:lnTo>
                <a:lnTo>
                  <a:pt x="13699" y="6910"/>
                </a:lnTo>
                <a:lnTo>
                  <a:pt x="14064" y="6570"/>
                </a:lnTo>
                <a:close/>
                <a:moveTo>
                  <a:pt x="14356" y="1460"/>
                </a:moveTo>
                <a:lnTo>
                  <a:pt x="14575" y="1509"/>
                </a:lnTo>
                <a:lnTo>
                  <a:pt x="14721" y="1582"/>
                </a:lnTo>
                <a:lnTo>
                  <a:pt x="14843" y="1679"/>
                </a:lnTo>
                <a:lnTo>
                  <a:pt x="14916" y="1825"/>
                </a:lnTo>
                <a:lnTo>
                  <a:pt x="14964" y="1971"/>
                </a:lnTo>
                <a:lnTo>
                  <a:pt x="14989" y="2141"/>
                </a:lnTo>
                <a:lnTo>
                  <a:pt x="14964" y="2312"/>
                </a:lnTo>
                <a:lnTo>
                  <a:pt x="14940" y="2506"/>
                </a:lnTo>
                <a:lnTo>
                  <a:pt x="14867" y="2701"/>
                </a:lnTo>
                <a:lnTo>
                  <a:pt x="14721" y="3090"/>
                </a:lnTo>
                <a:lnTo>
                  <a:pt x="14551" y="3455"/>
                </a:lnTo>
                <a:lnTo>
                  <a:pt x="14381" y="3747"/>
                </a:lnTo>
                <a:lnTo>
                  <a:pt x="14162" y="4112"/>
                </a:lnTo>
                <a:lnTo>
                  <a:pt x="13918" y="4477"/>
                </a:lnTo>
                <a:lnTo>
                  <a:pt x="13432" y="5183"/>
                </a:lnTo>
                <a:lnTo>
                  <a:pt x="12385" y="6545"/>
                </a:lnTo>
                <a:lnTo>
                  <a:pt x="12045" y="7008"/>
                </a:lnTo>
                <a:lnTo>
                  <a:pt x="11704" y="7421"/>
                </a:lnTo>
                <a:lnTo>
                  <a:pt x="11339" y="7835"/>
                </a:lnTo>
                <a:lnTo>
                  <a:pt x="10950" y="8224"/>
                </a:lnTo>
                <a:lnTo>
                  <a:pt x="10560" y="8614"/>
                </a:lnTo>
                <a:lnTo>
                  <a:pt x="10171" y="9003"/>
                </a:lnTo>
                <a:lnTo>
                  <a:pt x="9319" y="9733"/>
                </a:lnTo>
                <a:lnTo>
                  <a:pt x="8565" y="10341"/>
                </a:lnTo>
                <a:lnTo>
                  <a:pt x="7835" y="10974"/>
                </a:lnTo>
                <a:lnTo>
                  <a:pt x="7129" y="11607"/>
                </a:lnTo>
                <a:lnTo>
                  <a:pt x="6789" y="11947"/>
                </a:lnTo>
                <a:lnTo>
                  <a:pt x="6448" y="12288"/>
                </a:lnTo>
                <a:lnTo>
                  <a:pt x="5791" y="12945"/>
                </a:lnTo>
                <a:lnTo>
                  <a:pt x="5134" y="13602"/>
                </a:lnTo>
                <a:lnTo>
                  <a:pt x="4794" y="13918"/>
                </a:lnTo>
                <a:lnTo>
                  <a:pt x="4429" y="14210"/>
                </a:lnTo>
                <a:lnTo>
                  <a:pt x="4064" y="14478"/>
                </a:lnTo>
                <a:lnTo>
                  <a:pt x="3674" y="14745"/>
                </a:lnTo>
                <a:lnTo>
                  <a:pt x="3431" y="14891"/>
                </a:lnTo>
                <a:lnTo>
                  <a:pt x="3115" y="15037"/>
                </a:lnTo>
                <a:lnTo>
                  <a:pt x="2750" y="15208"/>
                </a:lnTo>
                <a:lnTo>
                  <a:pt x="2360" y="15305"/>
                </a:lnTo>
                <a:lnTo>
                  <a:pt x="2166" y="15354"/>
                </a:lnTo>
                <a:lnTo>
                  <a:pt x="1971" y="15378"/>
                </a:lnTo>
                <a:lnTo>
                  <a:pt x="1776" y="15402"/>
                </a:lnTo>
                <a:lnTo>
                  <a:pt x="1606" y="15378"/>
                </a:lnTo>
                <a:lnTo>
                  <a:pt x="1460" y="15329"/>
                </a:lnTo>
                <a:lnTo>
                  <a:pt x="1314" y="15256"/>
                </a:lnTo>
                <a:lnTo>
                  <a:pt x="1192" y="15159"/>
                </a:lnTo>
                <a:lnTo>
                  <a:pt x="1095" y="15037"/>
                </a:lnTo>
                <a:lnTo>
                  <a:pt x="1022" y="14867"/>
                </a:lnTo>
                <a:lnTo>
                  <a:pt x="973" y="14672"/>
                </a:lnTo>
                <a:lnTo>
                  <a:pt x="973" y="14478"/>
                </a:lnTo>
                <a:lnTo>
                  <a:pt x="973" y="14283"/>
                </a:lnTo>
                <a:lnTo>
                  <a:pt x="998" y="14064"/>
                </a:lnTo>
                <a:lnTo>
                  <a:pt x="1046" y="13869"/>
                </a:lnTo>
                <a:lnTo>
                  <a:pt x="1168" y="13456"/>
                </a:lnTo>
                <a:lnTo>
                  <a:pt x="1752" y="12288"/>
                </a:lnTo>
                <a:lnTo>
                  <a:pt x="2020" y="11753"/>
                </a:lnTo>
                <a:lnTo>
                  <a:pt x="2141" y="11558"/>
                </a:lnTo>
                <a:lnTo>
                  <a:pt x="2190" y="11485"/>
                </a:lnTo>
                <a:lnTo>
                  <a:pt x="2239" y="11436"/>
                </a:lnTo>
                <a:lnTo>
                  <a:pt x="2287" y="11534"/>
                </a:lnTo>
                <a:lnTo>
                  <a:pt x="2263" y="11558"/>
                </a:lnTo>
                <a:lnTo>
                  <a:pt x="1995" y="12118"/>
                </a:lnTo>
                <a:lnTo>
                  <a:pt x="1874" y="12410"/>
                </a:lnTo>
                <a:lnTo>
                  <a:pt x="1776" y="12701"/>
                </a:lnTo>
                <a:lnTo>
                  <a:pt x="1703" y="12993"/>
                </a:lnTo>
                <a:lnTo>
                  <a:pt x="1703" y="13139"/>
                </a:lnTo>
                <a:lnTo>
                  <a:pt x="1703" y="13285"/>
                </a:lnTo>
                <a:lnTo>
                  <a:pt x="1703" y="13431"/>
                </a:lnTo>
                <a:lnTo>
                  <a:pt x="1728" y="13577"/>
                </a:lnTo>
                <a:lnTo>
                  <a:pt x="1776" y="13723"/>
                </a:lnTo>
                <a:lnTo>
                  <a:pt x="1849" y="13869"/>
                </a:lnTo>
                <a:lnTo>
                  <a:pt x="1922" y="13967"/>
                </a:lnTo>
                <a:lnTo>
                  <a:pt x="2020" y="14064"/>
                </a:lnTo>
                <a:lnTo>
                  <a:pt x="2117" y="14137"/>
                </a:lnTo>
                <a:lnTo>
                  <a:pt x="2214" y="14210"/>
                </a:lnTo>
                <a:lnTo>
                  <a:pt x="2336" y="14234"/>
                </a:lnTo>
                <a:lnTo>
                  <a:pt x="2458" y="14283"/>
                </a:lnTo>
                <a:lnTo>
                  <a:pt x="2701" y="14283"/>
                </a:lnTo>
                <a:lnTo>
                  <a:pt x="2969" y="14259"/>
                </a:lnTo>
                <a:lnTo>
                  <a:pt x="3236" y="14210"/>
                </a:lnTo>
                <a:lnTo>
                  <a:pt x="3480" y="14137"/>
                </a:lnTo>
                <a:lnTo>
                  <a:pt x="3674" y="14040"/>
                </a:lnTo>
                <a:lnTo>
                  <a:pt x="4064" y="13869"/>
                </a:lnTo>
                <a:lnTo>
                  <a:pt x="4404" y="13650"/>
                </a:lnTo>
                <a:lnTo>
                  <a:pt x="4745" y="13407"/>
                </a:lnTo>
                <a:lnTo>
                  <a:pt x="5086" y="13139"/>
                </a:lnTo>
                <a:lnTo>
                  <a:pt x="5718" y="12580"/>
                </a:lnTo>
                <a:lnTo>
                  <a:pt x="6351" y="12020"/>
                </a:lnTo>
                <a:lnTo>
                  <a:pt x="7056" y="11315"/>
                </a:lnTo>
                <a:lnTo>
                  <a:pt x="7762" y="10585"/>
                </a:lnTo>
                <a:lnTo>
                  <a:pt x="8443" y="9855"/>
                </a:lnTo>
                <a:lnTo>
                  <a:pt x="9149" y="9125"/>
                </a:lnTo>
                <a:lnTo>
                  <a:pt x="10585" y="7665"/>
                </a:lnTo>
                <a:lnTo>
                  <a:pt x="11315" y="6910"/>
                </a:lnTo>
                <a:lnTo>
                  <a:pt x="12045" y="6180"/>
                </a:lnTo>
                <a:lnTo>
                  <a:pt x="12580" y="5596"/>
                </a:lnTo>
                <a:lnTo>
                  <a:pt x="13091" y="4988"/>
                </a:lnTo>
                <a:lnTo>
                  <a:pt x="13334" y="4672"/>
                </a:lnTo>
                <a:lnTo>
                  <a:pt x="13553" y="4356"/>
                </a:lnTo>
                <a:lnTo>
                  <a:pt x="13772" y="4015"/>
                </a:lnTo>
                <a:lnTo>
                  <a:pt x="13943" y="3674"/>
                </a:lnTo>
                <a:lnTo>
                  <a:pt x="14040" y="3407"/>
                </a:lnTo>
                <a:lnTo>
                  <a:pt x="14113" y="3163"/>
                </a:lnTo>
                <a:lnTo>
                  <a:pt x="14162" y="2896"/>
                </a:lnTo>
                <a:lnTo>
                  <a:pt x="14186" y="2628"/>
                </a:lnTo>
                <a:lnTo>
                  <a:pt x="14137" y="2385"/>
                </a:lnTo>
                <a:lnTo>
                  <a:pt x="14089" y="2263"/>
                </a:lnTo>
                <a:lnTo>
                  <a:pt x="14040" y="2141"/>
                </a:lnTo>
                <a:lnTo>
                  <a:pt x="13967" y="2044"/>
                </a:lnTo>
                <a:lnTo>
                  <a:pt x="13894" y="1947"/>
                </a:lnTo>
                <a:lnTo>
                  <a:pt x="13772" y="1849"/>
                </a:lnTo>
                <a:lnTo>
                  <a:pt x="13651" y="1776"/>
                </a:lnTo>
                <a:lnTo>
                  <a:pt x="13480" y="1703"/>
                </a:lnTo>
                <a:lnTo>
                  <a:pt x="13334" y="1679"/>
                </a:lnTo>
                <a:lnTo>
                  <a:pt x="12994" y="1679"/>
                </a:lnTo>
                <a:lnTo>
                  <a:pt x="13261" y="1606"/>
                </a:lnTo>
                <a:lnTo>
                  <a:pt x="13529" y="1533"/>
                </a:lnTo>
                <a:lnTo>
                  <a:pt x="13821" y="1484"/>
                </a:lnTo>
                <a:lnTo>
                  <a:pt x="14113" y="1460"/>
                </a:lnTo>
                <a:close/>
                <a:moveTo>
                  <a:pt x="15573" y="535"/>
                </a:moveTo>
                <a:lnTo>
                  <a:pt x="15694" y="584"/>
                </a:lnTo>
                <a:lnTo>
                  <a:pt x="15767" y="633"/>
                </a:lnTo>
                <a:lnTo>
                  <a:pt x="15816" y="681"/>
                </a:lnTo>
                <a:lnTo>
                  <a:pt x="15840" y="754"/>
                </a:lnTo>
                <a:lnTo>
                  <a:pt x="15889" y="852"/>
                </a:lnTo>
                <a:lnTo>
                  <a:pt x="15938" y="1119"/>
                </a:lnTo>
                <a:lnTo>
                  <a:pt x="15938" y="1387"/>
                </a:lnTo>
                <a:lnTo>
                  <a:pt x="15913" y="1679"/>
                </a:lnTo>
                <a:lnTo>
                  <a:pt x="15865" y="1971"/>
                </a:lnTo>
                <a:lnTo>
                  <a:pt x="15719" y="2531"/>
                </a:lnTo>
                <a:lnTo>
                  <a:pt x="15548" y="3066"/>
                </a:lnTo>
                <a:lnTo>
                  <a:pt x="15378" y="3577"/>
                </a:lnTo>
                <a:lnTo>
                  <a:pt x="15159" y="4088"/>
                </a:lnTo>
                <a:lnTo>
                  <a:pt x="14916" y="4574"/>
                </a:lnTo>
                <a:lnTo>
                  <a:pt x="14624" y="5061"/>
                </a:lnTo>
                <a:lnTo>
                  <a:pt x="14332" y="5499"/>
                </a:lnTo>
                <a:lnTo>
                  <a:pt x="13991" y="5937"/>
                </a:lnTo>
                <a:lnTo>
                  <a:pt x="13626" y="6351"/>
                </a:lnTo>
                <a:lnTo>
                  <a:pt x="13261" y="6740"/>
                </a:lnTo>
                <a:lnTo>
                  <a:pt x="12604" y="7397"/>
                </a:lnTo>
                <a:lnTo>
                  <a:pt x="12288" y="7738"/>
                </a:lnTo>
                <a:lnTo>
                  <a:pt x="11996" y="8103"/>
                </a:lnTo>
                <a:lnTo>
                  <a:pt x="11363" y="8979"/>
                </a:lnTo>
                <a:lnTo>
                  <a:pt x="11047" y="9392"/>
                </a:lnTo>
                <a:lnTo>
                  <a:pt x="10877" y="9611"/>
                </a:lnTo>
                <a:lnTo>
                  <a:pt x="10682" y="9806"/>
                </a:lnTo>
                <a:lnTo>
                  <a:pt x="10293" y="10122"/>
                </a:lnTo>
                <a:lnTo>
                  <a:pt x="9903" y="10439"/>
                </a:lnTo>
                <a:lnTo>
                  <a:pt x="9100" y="11047"/>
                </a:lnTo>
                <a:lnTo>
                  <a:pt x="8687" y="11388"/>
                </a:lnTo>
                <a:lnTo>
                  <a:pt x="8297" y="11728"/>
                </a:lnTo>
                <a:lnTo>
                  <a:pt x="7519" y="12410"/>
                </a:lnTo>
                <a:lnTo>
                  <a:pt x="6837" y="12969"/>
                </a:lnTo>
                <a:lnTo>
                  <a:pt x="6156" y="13529"/>
                </a:lnTo>
                <a:lnTo>
                  <a:pt x="5475" y="14064"/>
                </a:lnTo>
                <a:lnTo>
                  <a:pt x="4769" y="14575"/>
                </a:lnTo>
                <a:lnTo>
                  <a:pt x="4283" y="14916"/>
                </a:lnTo>
                <a:lnTo>
                  <a:pt x="3796" y="15208"/>
                </a:lnTo>
                <a:lnTo>
                  <a:pt x="3285" y="15500"/>
                </a:lnTo>
                <a:lnTo>
                  <a:pt x="2750" y="15767"/>
                </a:lnTo>
                <a:lnTo>
                  <a:pt x="2287" y="15962"/>
                </a:lnTo>
                <a:lnTo>
                  <a:pt x="2020" y="16059"/>
                </a:lnTo>
                <a:lnTo>
                  <a:pt x="1752" y="16132"/>
                </a:lnTo>
                <a:lnTo>
                  <a:pt x="1484" y="16205"/>
                </a:lnTo>
                <a:lnTo>
                  <a:pt x="1217" y="16230"/>
                </a:lnTo>
                <a:lnTo>
                  <a:pt x="949" y="16205"/>
                </a:lnTo>
                <a:lnTo>
                  <a:pt x="827" y="16181"/>
                </a:lnTo>
                <a:lnTo>
                  <a:pt x="730" y="16132"/>
                </a:lnTo>
                <a:lnTo>
                  <a:pt x="633" y="16084"/>
                </a:lnTo>
                <a:lnTo>
                  <a:pt x="560" y="16011"/>
                </a:lnTo>
                <a:lnTo>
                  <a:pt x="511" y="15938"/>
                </a:lnTo>
                <a:lnTo>
                  <a:pt x="462" y="15840"/>
                </a:lnTo>
                <a:lnTo>
                  <a:pt x="438" y="15646"/>
                </a:lnTo>
                <a:lnTo>
                  <a:pt x="438" y="15402"/>
                </a:lnTo>
                <a:lnTo>
                  <a:pt x="487" y="15159"/>
                </a:lnTo>
                <a:lnTo>
                  <a:pt x="560" y="14891"/>
                </a:lnTo>
                <a:lnTo>
                  <a:pt x="754" y="14405"/>
                </a:lnTo>
                <a:lnTo>
                  <a:pt x="754" y="14599"/>
                </a:lnTo>
                <a:lnTo>
                  <a:pt x="754" y="14794"/>
                </a:lnTo>
                <a:lnTo>
                  <a:pt x="803" y="14964"/>
                </a:lnTo>
                <a:lnTo>
                  <a:pt x="827" y="15110"/>
                </a:lnTo>
                <a:lnTo>
                  <a:pt x="900" y="15232"/>
                </a:lnTo>
                <a:lnTo>
                  <a:pt x="973" y="15354"/>
                </a:lnTo>
                <a:lnTo>
                  <a:pt x="1046" y="15427"/>
                </a:lnTo>
                <a:lnTo>
                  <a:pt x="1144" y="15500"/>
                </a:lnTo>
                <a:lnTo>
                  <a:pt x="1241" y="15573"/>
                </a:lnTo>
                <a:lnTo>
                  <a:pt x="1338" y="15597"/>
                </a:lnTo>
                <a:lnTo>
                  <a:pt x="1460" y="15646"/>
                </a:lnTo>
                <a:lnTo>
                  <a:pt x="1849" y="15646"/>
                </a:lnTo>
                <a:lnTo>
                  <a:pt x="2141" y="15597"/>
                </a:lnTo>
                <a:lnTo>
                  <a:pt x="2433" y="15500"/>
                </a:lnTo>
                <a:lnTo>
                  <a:pt x="2750" y="15402"/>
                </a:lnTo>
                <a:lnTo>
                  <a:pt x="3042" y="15256"/>
                </a:lnTo>
                <a:lnTo>
                  <a:pt x="3626" y="14964"/>
                </a:lnTo>
                <a:lnTo>
                  <a:pt x="4112" y="14648"/>
                </a:lnTo>
                <a:lnTo>
                  <a:pt x="4453" y="14405"/>
                </a:lnTo>
                <a:lnTo>
                  <a:pt x="4794" y="14137"/>
                </a:lnTo>
                <a:lnTo>
                  <a:pt x="5134" y="13845"/>
                </a:lnTo>
                <a:lnTo>
                  <a:pt x="5767" y="13261"/>
                </a:lnTo>
                <a:lnTo>
                  <a:pt x="6375" y="12653"/>
                </a:lnTo>
                <a:lnTo>
                  <a:pt x="6983" y="12045"/>
                </a:lnTo>
                <a:lnTo>
                  <a:pt x="7738" y="11363"/>
                </a:lnTo>
                <a:lnTo>
                  <a:pt x="8492" y="10731"/>
                </a:lnTo>
                <a:lnTo>
                  <a:pt x="9271" y="10098"/>
                </a:lnTo>
                <a:lnTo>
                  <a:pt x="10049" y="9465"/>
                </a:lnTo>
                <a:lnTo>
                  <a:pt x="10439" y="9125"/>
                </a:lnTo>
                <a:lnTo>
                  <a:pt x="10828" y="8760"/>
                </a:lnTo>
                <a:lnTo>
                  <a:pt x="11193" y="8395"/>
                </a:lnTo>
                <a:lnTo>
                  <a:pt x="11558" y="8030"/>
                </a:lnTo>
                <a:lnTo>
                  <a:pt x="11899" y="7665"/>
                </a:lnTo>
                <a:lnTo>
                  <a:pt x="12239" y="7275"/>
                </a:lnTo>
                <a:lnTo>
                  <a:pt x="12896" y="6448"/>
                </a:lnTo>
                <a:lnTo>
                  <a:pt x="13894" y="5110"/>
                </a:lnTo>
                <a:lnTo>
                  <a:pt x="14381" y="4429"/>
                </a:lnTo>
                <a:lnTo>
                  <a:pt x="14599" y="4064"/>
                </a:lnTo>
                <a:lnTo>
                  <a:pt x="14818" y="3723"/>
                </a:lnTo>
                <a:lnTo>
                  <a:pt x="14989" y="3382"/>
                </a:lnTo>
                <a:lnTo>
                  <a:pt x="15159" y="2993"/>
                </a:lnTo>
                <a:lnTo>
                  <a:pt x="15281" y="2604"/>
                </a:lnTo>
                <a:lnTo>
                  <a:pt x="15329" y="2409"/>
                </a:lnTo>
                <a:lnTo>
                  <a:pt x="15378" y="2214"/>
                </a:lnTo>
                <a:lnTo>
                  <a:pt x="15378" y="2020"/>
                </a:lnTo>
                <a:lnTo>
                  <a:pt x="15354" y="1849"/>
                </a:lnTo>
                <a:lnTo>
                  <a:pt x="15305" y="1655"/>
                </a:lnTo>
                <a:lnTo>
                  <a:pt x="15232" y="1509"/>
                </a:lnTo>
                <a:lnTo>
                  <a:pt x="15135" y="1363"/>
                </a:lnTo>
                <a:lnTo>
                  <a:pt x="14989" y="1241"/>
                </a:lnTo>
                <a:lnTo>
                  <a:pt x="14794" y="1144"/>
                </a:lnTo>
                <a:lnTo>
                  <a:pt x="14575" y="1046"/>
                </a:lnTo>
                <a:lnTo>
                  <a:pt x="14332" y="998"/>
                </a:lnTo>
                <a:lnTo>
                  <a:pt x="14089" y="973"/>
                </a:lnTo>
                <a:lnTo>
                  <a:pt x="14818" y="730"/>
                </a:lnTo>
                <a:lnTo>
                  <a:pt x="15110" y="608"/>
                </a:lnTo>
                <a:lnTo>
                  <a:pt x="15281" y="560"/>
                </a:lnTo>
                <a:lnTo>
                  <a:pt x="15427" y="535"/>
                </a:lnTo>
                <a:close/>
                <a:moveTo>
                  <a:pt x="15451" y="0"/>
                </a:moveTo>
                <a:lnTo>
                  <a:pt x="15305" y="24"/>
                </a:lnTo>
                <a:lnTo>
                  <a:pt x="15013" y="97"/>
                </a:lnTo>
                <a:lnTo>
                  <a:pt x="13845" y="462"/>
                </a:lnTo>
                <a:lnTo>
                  <a:pt x="13261" y="657"/>
                </a:lnTo>
                <a:lnTo>
                  <a:pt x="12702" y="876"/>
                </a:lnTo>
                <a:lnTo>
                  <a:pt x="12118" y="1119"/>
                </a:lnTo>
                <a:lnTo>
                  <a:pt x="11582" y="1411"/>
                </a:lnTo>
                <a:lnTo>
                  <a:pt x="11047" y="1703"/>
                </a:lnTo>
                <a:lnTo>
                  <a:pt x="10536" y="2020"/>
                </a:lnTo>
                <a:lnTo>
                  <a:pt x="10512" y="2068"/>
                </a:lnTo>
                <a:lnTo>
                  <a:pt x="10195" y="1971"/>
                </a:lnTo>
                <a:lnTo>
                  <a:pt x="9879" y="1898"/>
                </a:lnTo>
                <a:lnTo>
                  <a:pt x="9246" y="1801"/>
                </a:lnTo>
                <a:lnTo>
                  <a:pt x="8906" y="1776"/>
                </a:lnTo>
                <a:lnTo>
                  <a:pt x="8565" y="1752"/>
                </a:lnTo>
                <a:lnTo>
                  <a:pt x="8224" y="1752"/>
                </a:lnTo>
                <a:lnTo>
                  <a:pt x="7884" y="1776"/>
                </a:lnTo>
                <a:lnTo>
                  <a:pt x="7543" y="1801"/>
                </a:lnTo>
                <a:lnTo>
                  <a:pt x="7178" y="1849"/>
                </a:lnTo>
                <a:lnTo>
                  <a:pt x="6837" y="1898"/>
                </a:lnTo>
                <a:lnTo>
                  <a:pt x="6497" y="1971"/>
                </a:lnTo>
                <a:lnTo>
                  <a:pt x="6181" y="2068"/>
                </a:lnTo>
                <a:lnTo>
                  <a:pt x="5840" y="2166"/>
                </a:lnTo>
                <a:lnTo>
                  <a:pt x="5524" y="2287"/>
                </a:lnTo>
                <a:lnTo>
                  <a:pt x="5207" y="2409"/>
                </a:lnTo>
                <a:lnTo>
                  <a:pt x="4891" y="2555"/>
                </a:lnTo>
                <a:lnTo>
                  <a:pt x="4575" y="2725"/>
                </a:lnTo>
                <a:lnTo>
                  <a:pt x="4283" y="2896"/>
                </a:lnTo>
                <a:lnTo>
                  <a:pt x="3991" y="3090"/>
                </a:lnTo>
                <a:lnTo>
                  <a:pt x="3626" y="3358"/>
                </a:lnTo>
                <a:lnTo>
                  <a:pt x="3285" y="3699"/>
                </a:lnTo>
                <a:lnTo>
                  <a:pt x="2969" y="4039"/>
                </a:lnTo>
                <a:lnTo>
                  <a:pt x="2677" y="4429"/>
                </a:lnTo>
                <a:lnTo>
                  <a:pt x="2433" y="4842"/>
                </a:lnTo>
                <a:lnTo>
                  <a:pt x="2214" y="5256"/>
                </a:lnTo>
                <a:lnTo>
                  <a:pt x="2044" y="5718"/>
                </a:lnTo>
                <a:lnTo>
                  <a:pt x="1874" y="6156"/>
                </a:lnTo>
                <a:lnTo>
                  <a:pt x="1776" y="6351"/>
                </a:lnTo>
                <a:lnTo>
                  <a:pt x="1679" y="6521"/>
                </a:lnTo>
                <a:lnTo>
                  <a:pt x="1630" y="6691"/>
                </a:lnTo>
                <a:lnTo>
                  <a:pt x="1630" y="6862"/>
                </a:lnTo>
                <a:lnTo>
                  <a:pt x="1655" y="6910"/>
                </a:lnTo>
                <a:lnTo>
                  <a:pt x="1703" y="6935"/>
                </a:lnTo>
                <a:lnTo>
                  <a:pt x="1630" y="7348"/>
                </a:lnTo>
                <a:lnTo>
                  <a:pt x="1582" y="7762"/>
                </a:lnTo>
                <a:lnTo>
                  <a:pt x="1557" y="8151"/>
                </a:lnTo>
                <a:lnTo>
                  <a:pt x="1557" y="8565"/>
                </a:lnTo>
                <a:lnTo>
                  <a:pt x="1557" y="8881"/>
                </a:lnTo>
                <a:lnTo>
                  <a:pt x="1606" y="9198"/>
                </a:lnTo>
                <a:lnTo>
                  <a:pt x="1655" y="9514"/>
                </a:lnTo>
                <a:lnTo>
                  <a:pt x="1703" y="9830"/>
                </a:lnTo>
                <a:lnTo>
                  <a:pt x="1776" y="10171"/>
                </a:lnTo>
                <a:lnTo>
                  <a:pt x="1874" y="10487"/>
                </a:lnTo>
                <a:lnTo>
                  <a:pt x="1995" y="10828"/>
                </a:lnTo>
                <a:lnTo>
                  <a:pt x="2117" y="11144"/>
                </a:lnTo>
                <a:lnTo>
                  <a:pt x="2020" y="11193"/>
                </a:lnTo>
                <a:lnTo>
                  <a:pt x="1898" y="11290"/>
                </a:lnTo>
                <a:lnTo>
                  <a:pt x="1776" y="11412"/>
                </a:lnTo>
                <a:lnTo>
                  <a:pt x="1655" y="11607"/>
                </a:lnTo>
                <a:lnTo>
                  <a:pt x="1387" y="12045"/>
                </a:lnTo>
                <a:lnTo>
                  <a:pt x="1119" y="12556"/>
                </a:lnTo>
                <a:lnTo>
                  <a:pt x="876" y="13091"/>
                </a:lnTo>
                <a:lnTo>
                  <a:pt x="657" y="13553"/>
                </a:lnTo>
                <a:lnTo>
                  <a:pt x="414" y="14113"/>
                </a:lnTo>
                <a:lnTo>
                  <a:pt x="243" y="14551"/>
                </a:lnTo>
                <a:lnTo>
                  <a:pt x="97" y="14989"/>
                </a:lnTo>
                <a:lnTo>
                  <a:pt x="49" y="15208"/>
                </a:lnTo>
                <a:lnTo>
                  <a:pt x="0" y="15427"/>
                </a:lnTo>
                <a:lnTo>
                  <a:pt x="0" y="15670"/>
                </a:lnTo>
                <a:lnTo>
                  <a:pt x="49" y="15889"/>
                </a:lnTo>
                <a:lnTo>
                  <a:pt x="97" y="16084"/>
                </a:lnTo>
                <a:lnTo>
                  <a:pt x="195" y="16254"/>
                </a:lnTo>
                <a:lnTo>
                  <a:pt x="316" y="16400"/>
                </a:lnTo>
                <a:lnTo>
                  <a:pt x="487" y="16497"/>
                </a:lnTo>
                <a:lnTo>
                  <a:pt x="657" y="16595"/>
                </a:lnTo>
                <a:lnTo>
                  <a:pt x="827" y="16643"/>
                </a:lnTo>
                <a:lnTo>
                  <a:pt x="1046" y="16668"/>
                </a:lnTo>
                <a:lnTo>
                  <a:pt x="1241" y="16668"/>
                </a:lnTo>
                <a:lnTo>
                  <a:pt x="1509" y="16643"/>
                </a:lnTo>
                <a:lnTo>
                  <a:pt x="1776" y="16570"/>
                </a:lnTo>
                <a:lnTo>
                  <a:pt x="2044" y="16497"/>
                </a:lnTo>
                <a:lnTo>
                  <a:pt x="2312" y="16400"/>
                </a:lnTo>
                <a:lnTo>
                  <a:pt x="2823" y="16157"/>
                </a:lnTo>
                <a:lnTo>
                  <a:pt x="3309" y="15913"/>
                </a:lnTo>
                <a:lnTo>
                  <a:pt x="3796" y="15646"/>
                </a:lnTo>
                <a:lnTo>
                  <a:pt x="4258" y="15378"/>
                </a:lnTo>
                <a:lnTo>
                  <a:pt x="4721" y="15062"/>
                </a:lnTo>
                <a:lnTo>
                  <a:pt x="5183" y="14745"/>
                </a:lnTo>
                <a:lnTo>
                  <a:pt x="5791" y="14307"/>
                </a:lnTo>
                <a:lnTo>
                  <a:pt x="5767" y="14405"/>
                </a:lnTo>
                <a:lnTo>
                  <a:pt x="5767" y="14502"/>
                </a:lnTo>
                <a:lnTo>
                  <a:pt x="5791" y="14599"/>
                </a:lnTo>
                <a:lnTo>
                  <a:pt x="5864" y="14672"/>
                </a:lnTo>
                <a:lnTo>
                  <a:pt x="5937" y="14745"/>
                </a:lnTo>
                <a:lnTo>
                  <a:pt x="6035" y="14794"/>
                </a:lnTo>
                <a:lnTo>
                  <a:pt x="6302" y="14867"/>
                </a:lnTo>
                <a:lnTo>
                  <a:pt x="6594" y="14940"/>
                </a:lnTo>
                <a:lnTo>
                  <a:pt x="6910" y="14964"/>
                </a:lnTo>
                <a:lnTo>
                  <a:pt x="7227" y="14989"/>
                </a:lnTo>
                <a:lnTo>
                  <a:pt x="7543" y="14989"/>
                </a:lnTo>
                <a:lnTo>
                  <a:pt x="7567" y="15037"/>
                </a:lnTo>
                <a:lnTo>
                  <a:pt x="7640" y="15062"/>
                </a:lnTo>
                <a:lnTo>
                  <a:pt x="7689" y="15062"/>
                </a:lnTo>
                <a:lnTo>
                  <a:pt x="7713" y="15037"/>
                </a:lnTo>
                <a:lnTo>
                  <a:pt x="7738" y="14964"/>
                </a:lnTo>
                <a:lnTo>
                  <a:pt x="8127" y="14940"/>
                </a:lnTo>
                <a:lnTo>
                  <a:pt x="8224" y="14940"/>
                </a:lnTo>
                <a:lnTo>
                  <a:pt x="8322" y="14964"/>
                </a:lnTo>
                <a:lnTo>
                  <a:pt x="8395" y="14916"/>
                </a:lnTo>
                <a:lnTo>
                  <a:pt x="8808" y="14867"/>
                </a:lnTo>
                <a:lnTo>
                  <a:pt x="9198" y="14794"/>
                </a:lnTo>
                <a:lnTo>
                  <a:pt x="9611" y="14697"/>
                </a:lnTo>
                <a:lnTo>
                  <a:pt x="10001" y="14599"/>
                </a:lnTo>
                <a:lnTo>
                  <a:pt x="10390" y="14453"/>
                </a:lnTo>
                <a:lnTo>
                  <a:pt x="10779" y="14307"/>
                </a:lnTo>
                <a:lnTo>
                  <a:pt x="11144" y="14137"/>
                </a:lnTo>
                <a:lnTo>
                  <a:pt x="11509" y="13918"/>
                </a:lnTo>
                <a:lnTo>
                  <a:pt x="12020" y="13577"/>
                </a:lnTo>
                <a:lnTo>
                  <a:pt x="12507" y="13164"/>
                </a:lnTo>
                <a:lnTo>
                  <a:pt x="12969" y="12726"/>
                </a:lnTo>
                <a:lnTo>
                  <a:pt x="13359" y="12264"/>
                </a:lnTo>
                <a:lnTo>
                  <a:pt x="13553" y="11996"/>
                </a:lnTo>
                <a:lnTo>
                  <a:pt x="13724" y="11753"/>
                </a:lnTo>
                <a:lnTo>
                  <a:pt x="13894" y="11485"/>
                </a:lnTo>
                <a:lnTo>
                  <a:pt x="14040" y="11193"/>
                </a:lnTo>
                <a:lnTo>
                  <a:pt x="14186" y="10925"/>
                </a:lnTo>
                <a:lnTo>
                  <a:pt x="14308" y="10633"/>
                </a:lnTo>
                <a:lnTo>
                  <a:pt x="14405" y="10341"/>
                </a:lnTo>
                <a:lnTo>
                  <a:pt x="14478" y="10049"/>
                </a:lnTo>
                <a:lnTo>
                  <a:pt x="14599" y="9538"/>
                </a:lnTo>
                <a:lnTo>
                  <a:pt x="14648" y="9003"/>
                </a:lnTo>
                <a:lnTo>
                  <a:pt x="14672" y="8468"/>
                </a:lnTo>
                <a:lnTo>
                  <a:pt x="14697" y="7957"/>
                </a:lnTo>
                <a:lnTo>
                  <a:pt x="14697" y="7519"/>
                </a:lnTo>
                <a:lnTo>
                  <a:pt x="14672" y="7032"/>
                </a:lnTo>
                <a:lnTo>
                  <a:pt x="14624" y="6813"/>
                </a:lnTo>
                <a:lnTo>
                  <a:pt x="14575" y="6594"/>
                </a:lnTo>
                <a:lnTo>
                  <a:pt x="14502" y="6375"/>
                </a:lnTo>
                <a:lnTo>
                  <a:pt x="14381" y="6180"/>
                </a:lnTo>
                <a:lnTo>
                  <a:pt x="14745" y="5718"/>
                </a:lnTo>
                <a:lnTo>
                  <a:pt x="15086" y="5207"/>
                </a:lnTo>
                <a:lnTo>
                  <a:pt x="15378" y="4696"/>
                </a:lnTo>
                <a:lnTo>
                  <a:pt x="15646" y="4185"/>
                </a:lnTo>
                <a:lnTo>
                  <a:pt x="15889" y="3650"/>
                </a:lnTo>
                <a:lnTo>
                  <a:pt x="16084" y="3090"/>
                </a:lnTo>
                <a:lnTo>
                  <a:pt x="16254" y="2506"/>
                </a:lnTo>
                <a:lnTo>
                  <a:pt x="16376" y="1922"/>
                </a:lnTo>
                <a:lnTo>
                  <a:pt x="16449" y="1509"/>
                </a:lnTo>
                <a:lnTo>
                  <a:pt x="16449" y="1290"/>
                </a:lnTo>
                <a:lnTo>
                  <a:pt x="16449" y="1046"/>
                </a:lnTo>
                <a:lnTo>
                  <a:pt x="16424" y="803"/>
                </a:lnTo>
                <a:lnTo>
                  <a:pt x="16376" y="584"/>
                </a:lnTo>
                <a:lnTo>
                  <a:pt x="16303" y="389"/>
                </a:lnTo>
                <a:lnTo>
                  <a:pt x="16230" y="316"/>
                </a:lnTo>
                <a:lnTo>
                  <a:pt x="16157" y="243"/>
                </a:lnTo>
                <a:lnTo>
                  <a:pt x="16035" y="122"/>
                </a:lnTo>
                <a:lnTo>
                  <a:pt x="15889" y="49"/>
                </a:lnTo>
                <a:lnTo>
                  <a:pt x="15767" y="24"/>
                </a:lnTo>
                <a:lnTo>
                  <a:pt x="15621" y="0"/>
                </a:lnTo>
                <a:close/>
              </a:path>
            </a:pathLst>
          </a:custGeom>
          <a:solidFill>
            <a:schemeClr val="tx1"/>
          </a:solidFill>
          <a:ln>
            <a:noFill/>
          </a:ln>
        </p:spPr>
        <p:txBody>
          <a:bodyPr lIns="91425" tIns="91425" rIns="91425" bIns="91425" anchor="ctr" anchorCtr="0">
            <a:noAutofit/>
          </a:bodyPr>
          <a:lstStyle/>
          <a:p>
            <a:pPr>
              <a:spcBef>
                <a:spcPts val="0"/>
              </a:spcBef>
              <a:buNone/>
            </a:pPr>
            <a:endParaRPr/>
          </a:p>
        </p:txBody>
      </p:sp>
      <p:sp>
        <p:nvSpPr>
          <p:cNvPr id="10" name="Rectangle 9"/>
          <p:cNvSpPr/>
          <p:nvPr/>
        </p:nvSpPr>
        <p:spPr>
          <a:xfrm>
            <a:off x="306184" y="4705350"/>
            <a:ext cx="8459825" cy="230832"/>
          </a:xfrm>
          <a:prstGeom prst="rect">
            <a:avLst/>
          </a:prstGeom>
        </p:spPr>
        <p:txBody>
          <a:bodyPr wrap="square">
            <a:spAutoFit/>
          </a:bodyPr>
          <a:lstStyle/>
          <a:p>
            <a:r>
              <a:rPr lang="en-US" sz="900" dirty="0">
                <a:latin typeface="Sniglet" panose="020B0604020202020204" charset="0"/>
              </a:rPr>
              <a:t>— Brian Foote and Joseph Yoder, </a:t>
            </a:r>
            <a:r>
              <a:rPr lang="en-US" sz="900" i="1" dirty="0">
                <a:latin typeface="Sniglet" panose="020B0604020202020204" charset="0"/>
              </a:rPr>
              <a:t>Big Ball of Mud.</a:t>
            </a:r>
            <a:r>
              <a:rPr lang="en-US" sz="900" dirty="0">
                <a:latin typeface="Sniglet" panose="020B0604020202020204" charset="0"/>
              </a:rPr>
              <a:t> Fourth Conference on Patterns Languages of Programs (</a:t>
            </a:r>
            <a:r>
              <a:rPr lang="en-US" sz="900" dirty="0" err="1">
                <a:latin typeface="Sniglet" panose="020B0604020202020204" charset="0"/>
              </a:rPr>
              <a:t>PLoP</a:t>
            </a:r>
            <a:r>
              <a:rPr lang="en-US" sz="900" dirty="0">
                <a:latin typeface="Sniglet" panose="020B0604020202020204" charset="0"/>
              </a:rPr>
              <a:t> '97/</a:t>
            </a:r>
            <a:r>
              <a:rPr lang="en-US" sz="900" dirty="0" err="1">
                <a:latin typeface="Sniglet" panose="020B0604020202020204" charset="0"/>
              </a:rPr>
              <a:t>EuroPLoP</a:t>
            </a:r>
            <a:r>
              <a:rPr lang="en-US" sz="900" dirty="0">
                <a:latin typeface="Sniglet" panose="020B0604020202020204" charset="0"/>
              </a:rPr>
              <a:t> '97) Monticello, Illinois, September 1997</a:t>
            </a:r>
          </a:p>
        </p:txBody>
      </p:sp>
      <p:sp>
        <p:nvSpPr>
          <p:cNvPr id="15" name="TextBox 14"/>
          <p:cNvSpPr txBox="1"/>
          <p:nvPr/>
        </p:nvSpPr>
        <p:spPr>
          <a:xfrm>
            <a:off x="342062" y="1773167"/>
            <a:ext cx="8459825" cy="2862322"/>
          </a:xfrm>
          <a:prstGeom prst="rect">
            <a:avLst/>
          </a:prstGeom>
          <a:noFill/>
        </p:spPr>
        <p:txBody>
          <a:bodyPr wrap="square" rtlCol="0">
            <a:spAutoFit/>
          </a:bodyPr>
          <a:lstStyle/>
          <a:p>
            <a:r>
              <a:rPr lang="en-US" sz="1800" dirty="0">
                <a:latin typeface="Sniglet" panose="020B0604020202020204" charset="0"/>
              </a:rPr>
              <a:t>A Big Ball of Mud is a haphazardly structured, sprawling, sloppy, duct-tape-and-baling-wire, spaghetti-code jungle. These systems show unmistakable signs of unregulated growth, and repeated, expedient repair. Information is shared promiscuously among distant elements of the system, often to the point where nearly all the important information becomes global or duplicated. The overall structure of the system may never have been well defined. If it was, it may have eroded beyond recognition. Programmers with a shred of architectural sensibility shun these quagmires. Only those who are unconcerned about architecture, and, perhaps, are comfortable with the inertia of the day-to-day chore of patching the holes in these failing dikes, are content to work on such systems.</a:t>
            </a:r>
          </a:p>
        </p:txBody>
      </p:sp>
    </p:spTree>
    <p:extLst>
      <p:ext uri="{BB962C8B-B14F-4D97-AF65-F5344CB8AC3E}">
        <p14:creationId xmlns:p14="http://schemas.microsoft.com/office/powerpoint/2010/main" val="334862293"/>
      </p:ext>
    </p:extLst>
  </p:cSld>
  <p:clrMapOvr>
    <a:masterClrMapping/>
  </p:clrMapOvr>
  <p:transition spd="slow">
    <p:cu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4" name="Shape 104"/>
          <p:cNvSpPr txBox="1">
            <a:spLocks noGrp="1"/>
          </p:cNvSpPr>
          <p:nvPr>
            <p:ph type="title"/>
          </p:nvPr>
        </p:nvSpPr>
        <p:spPr>
          <a:xfrm>
            <a:off x="-6025" y="967975"/>
            <a:ext cx="9156000" cy="857400"/>
          </a:xfrm>
          <a:prstGeom prst="rect">
            <a:avLst/>
          </a:prstGeom>
        </p:spPr>
        <p:txBody>
          <a:bodyPr lIns="91425" tIns="91425" rIns="91425" bIns="91425" anchor="t" anchorCtr="0">
            <a:noAutofit/>
          </a:bodyPr>
          <a:lstStyle/>
          <a:p>
            <a:pPr>
              <a:spcBef>
                <a:spcPts val="0"/>
              </a:spcBef>
              <a:buNone/>
            </a:pPr>
            <a:r>
              <a:rPr lang="en" dirty="0">
                <a:solidFill>
                  <a:schemeClr val="tx1"/>
                </a:solidFill>
              </a:rPr>
              <a:t>What is DDD</a:t>
            </a:r>
          </a:p>
        </p:txBody>
      </p:sp>
      <p:sp>
        <p:nvSpPr>
          <p:cNvPr id="106" name="Shape 106"/>
          <p:cNvSpPr/>
          <p:nvPr/>
        </p:nvSpPr>
        <p:spPr>
          <a:xfrm>
            <a:off x="4141750" y="281249"/>
            <a:ext cx="788694" cy="805192"/>
          </a:xfrm>
          <a:custGeom>
            <a:avLst/>
            <a:gdLst/>
            <a:ahLst/>
            <a:cxnLst/>
            <a:rect l="0" t="0" r="0" b="0"/>
            <a:pathLst>
              <a:path w="67641" h="69056" extrusionOk="0">
                <a:moveTo>
                  <a:pt x="49622" y="2736"/>
                </a:moveTo>
                <a:lnTo>
                  <a:pt x="49622" y="2736"/>
                </a:lnTo>
                <a:lnTo>
                  <a:pt x="49622" y="2736"/>
                </a:lnTo>
                <a:close/>
                <a:moveTo>
                  <a:pt x="59622" y="55565"/>
                </a:moveTo>
                <a:lnTo>
                  <a:pt x="59622" y="55565"/>
                </a:lnTo>
                <a:lnTo>
                  <a:pt x="59622" y="55565"/>
                </a:lnTo>
                <a:close/>
                <a:moveTo>
                  <a:pt x="35471" y="0"/>
                </a:moveTo>
                <a:lnTo>
                  <a:pt x="34433" y="95"/>
                </a:lnTo>
                <a:lnTo>
                  <a:pt x="33584" y="189"/>
                </a:lnTo>
                <a:lnTo>
                  <a:pt x="32735" y="378"/>
                </a:lnTo>
                <a:lnTo>
                  <a:pt x="32169" y="566"/>
                </a:lnTo>
                <a:lnTo>
                  <a:pt x="31509" y="472"/>
                </a:lnTo>
                <a:lnTo>
                  <a:pt x="30754" y="472"/>
                </a:lnTo>
                <a:lnTo>
                  <a:pt x="29339" y="566"/>
                </a:lnTo>
                <a:lnTo>
                  <a:pt x="27830" y="849"/>
                </a:lnTo>
                <a:lnTo>
                  <a:pt x="26320" y="1321"/>
                </a:lnTo>
                <a:lnTo>
                  <a:pt x="24811" y="1981"/>
                </a:lnTo>
                <a:lnTo>
                  <a:pt x="23207" y="2736"/>
                </a:lnTo>
                <a:lnTo>
                  <a:pt x="21698" y="3585"/>
                </a:lnTo>
                <a:lnTo>
                  <a:pt x="20188" y="4623"/>
                </a:lnTo>
                <a:lnTo>
                  <a:pt x="18679" y="5661"/>
                </a:lnTo>
                <a:lnTo>
                  <a:pt x="17170" y="6793"/>
                </a:lnTo>
                <a:lnTo>
                  <a:pt x="15754" y="8019"/>
                </a:lnTo>
                <a:lnTo>
                  <a:pt x="14434" y="9151"/>
                </a:lnTo>
                <a:lnTo>
                  <a:pt x="11981" y="11510"/>
                </a:lnTo>
                <a:lnTo>
                  <a:pt x="10000" y="13774"/>
                </a:lnTo>
                <a:lnTo>
                  <a:pt x="7736" y="16981"/>
                </a:lnTo>
                <a:lnTo>
                  <a:pt x="8019" y="16321"/>
                </a:lnTo>
                <a:lnTo>
                  <a:pt x="8302" y="15660"/>
                </a:lnTo>
                <a:lnTo>
                  <a:pt x="7736" y="16604"/>
                </a:lnTo>
                <a:lnTo>
                  <a:pt x="7075" y="17642"/>
                </a:lnTo>
                <a:lnTo>
                  <a:pt x="7170" y="17830"/>
                </a:lnTo>
                <a:lnTo>
                  <a:pt x="6509" y="18868"/>
                </a:lnTo>
                <a:lnTo>
                  <a:pt x="7075" y="17359"/>
                </a:lnTo>
                <a:lnTo>
                  <a:pt x="6132" y="19057"/>
                </a:lnTo>
                <a:lnTo>
                  <a:pt x="5189" y="20849"/>
                </a:lnTo>
                <a:lnTo>
                  <a:pt x="4434" y="22736"/>
                </a:lnTo>
                <a:lnTo>
                  <a:pt x="3679" y="24622"/>
                </a:lnTo>
                <a:lnTo>
                  <a:pt x="2453" y="28490"/>
                </a:lnTo>
                <a:lnTo>
                  <a:pt x="1321" y="32169"/>
                </a:lnTo>
                <a:lnTo>
                  <a:pt x="1509" y="32264"/>
                </a:lnTo>
                <a:lnTo>
                  <a:pt x="1604" y="32453"/>
                </a:lnTo>
                <a:lnTo>
                  <a:pt x="1604" y="32641"/>
                </a:lnTo>
                <a:lnTo>
                  <a:pt x="1509" y="32924"/>
                </a:lnTo>
                <a:lnTo>
                  <a:pt x="1226" y="33396"/>
                </a:lnTo>
                <a:lnTo>
                  <a:pt x="1038" y="33585"/>
                </a:lnTo>
                <a:lnTo>
                  <a:pt x="1038" y="33773"/>
                </a:lnTo>
                <a:lnTo>
                  <a:pt x="1038" y="35000"/>
                </a:lnTo>
                <a:lnTo>
                  <a:pt x="849" y="36132"/>
                </a:lnTo>
                <a:lnTo>
                  <a:pt x="660" y="37358"/>
                </a:lnTo>
                <a:lnTo>
                  <a:pt x="472" y="38867"/>
                </a:lnTo>
                <a:lnTo>
                  <a:pt x="283" y="38301"/>
                </a:lnTo>
                <a:lnTo>
                  <a:pt x="94" y="39811"/>
                </a:lnTo>
                <a:lnTo>
                  <a:pt x="0" y="41509"/>
                </a:lnTo>
                <a:lnTo>
                  <a:pt x="94" y="43301"/>
                </a:lnTo>
                <a:lnTo>
                  <a:pt x="283" y="44056"/>
                </a:lnTo>
                <a:lnTo>
                  <a:pt x="472" y="44622"/>
                </a:lnTo>
                <a:lnTo>
                  <a:pt x="566" y="45660"/>
                </a:lnTo>
                <a:lnTo>
                  <a:pt x="755" y="46792"/>
                </a:lnTo>
                <a:lnTo>
                  <a:pt x="1226" y="48962"/>
                </a:lnTo>
                <a:lnTo>
                  <a:pt x="1981" y="51037"/>
                </a:lnTo>
                <a:lnTo>
                  <a:pt x="2924" y="53112"/>
                </a:lnTo>
                <a:lnTo>
                  <a:pt x="4057" y="55094"/>
                </a:lnTo>
                <a:lnTo>
                  <a:pt x="5283" y="56980"/>
                </a:lnTo>
                <a:lnTo>
                  <a:pt x="6698" y="58678"/>
                </a:lnTo>
                <a:lnTo>
                  <a:pt x="8113" y="60282"/>
                </a:lnTo>
                <a:lnTo>
                  <a:pt x="9056" y="61131"/>
                </a:lnTo>
                <a:lnTo>
                  <a:pt x="10000" y="61980"/>
                </a:lnTo>
                <a:lnTo>
                  <a:pt x="11038" y="62829"/>
                </a:lnTo>
                <a:lnTo>
                  <a:pt x="12075" y="63584"/>
                </a:lnTo>
                <a:lnTo>
                  <a:pt x="14339" y="64905"/>
                </a:lnTo>
                <a:lnTo>
                  <a:pt x="16604" y="66131"/>
                </a:lnTo>
                <a:lnTo>
                  <a:pt x="19056" y="67169"/>
                </a:lnTo>
                <a:lnTo>
                  <a:pt x="21509" y="67923"/>
                </a:lnTo>
                <a:lnTo>
                  <a:pt x="24056" y="68584"/>
                </a:lnTo>
                <a:lnTo>
                  <a:pt x="26603" y="69055"/>
                </a:lnTo>
                <a:lnTo>
                  <a:pt x="27830" y="69055"/>
                </a:lnTo>
                <a:lnTo>
                  <a:pt x="30188" y="68867"/>
                </a:lnTo>
                <a:lnTo>
                  <a:pt x="33113" y="68678"/>
                </a:lnTo>
                <a:lnTo>
                  <a:pt x="36509" y="68301"/>
                </a:lnTo>
                <a:lnTo>
                  <a:pt x="39811" y="67923"/>
                </a:lnTo>
                <a:lnTo>
                  <a:pt x="42735" y="67452"/>
                </a:lnTo>
                <a:lnTo>
                  <a:pt x="44905" y="66980"/>
                </a:lnTo>
                <a:lnTo>
                  <a:pt x="45565" y="66791"/>
                </a:lnTo>
                <a:lnTo>
                  <a:pt x="45943" y="66508"/>
                </a:lnTo>
                <a:lnTo>
                  <a:pt x="47358" y="65942"/>
                </a:lnTo>
                <a:lnTo>
                  <a:pt x="48018" y="65565"/>
                </a:lnTo>
                <a:lnTo>
                  <a:pt x="48678" y="65188"/>
                </a:lnTo>
                <a:lnTo>
                  <a:pt x="47924" y="65471"/>
                </a:lnTo>
                <a:lnTo>
                  <a:pt x="51509" y="62924"/>
                </a:lnTo>
                <a:lnTo>
                  <a:pt x="53301" y="61508"/>
                </a:lnTo>
                <a:lnTo>
                  <a:pt x="55093" y="59905"/>
                </a:lnTo>
                <a:lnTo>
                  <a:pt x="55093" y="59905"/>
                </a:lnTo>
                <a:lnTo>
                  <a:pt x="54810" y="60376"/>
                </a:lnTo>
                <a:lnTo>
                  <a:pt x="54339" y="60754"/>
                </a:lnTo>
                <a:lnTo>
                  <a:pt x="55376" y="59999"/>
                </a:lnTo>
                <a:lnTo>
                  <a:pt x="56320" y="59056"/>
                </a:lnTo>
                <a:lnTo>
                  <a:pt x="57075" y="58395"/>
                </a:lnTo>
                <a:lnTo>
                  <a:pt x="57169" y="58207"/>
                </a:lnTo>
                <a:lnTo>
                  <a:pt x="57075" y="58207"/>
                </a:lnTo>
                <a:lnTo>
                  <a:pt x="57924" y="57546"/>
                </a:lnTo>
                <a:lnTo>
                  <a:pt x="58678" y="56697"/>
                </a:lnTo>
                <a:lnTo>
                  <a:pt x="59339" y="55754"/>
                </a:lnTo>
                <a:lnTo>
                  <a:pt x="59905" y="54905"/>
                </a:lnTo>
                <a:lnTo>
                  <a:pt x="59716" y="54999"/>
                </a:lnTo>
                <a:lnTo>
                  <a:pt x="59622" y="54999"/>
                </a:lnTo>
                <a:lnTo>
                  <a:pt x="59810" y="54622"/>
                </a:lnTo>
                <a:lnTo>
                  <a:pt x="59150" y="55565"/>
                </a:lnTo>
                <a:lnTo>
                  <a:pt x="59527" y="55094"/>
                </a:lnTo>
                <a:lnTo>
                  <a:pt x="59433" y="55377"/>
                </a:lnTo>
                <a:lnTo>
                  <a:pt x="58867" y="56037"/>
                </a:lnTo>
                <a:lnTo>
                  <a:pt x="59056" y="55660"/>
                </a:lnTo>
                <a:lnTo>
                  <a:pt x="59056" y="55660"/>
                </a:lnTo>
                <a:lnTo>
                  <a:pt x="58678" y="56037"/>
                </a:lnTo>
                <a:lnTo>
                  <a:pt x="59810" y="54339"/>
                </a:lnTo>
                <a:lnTo>
                  <a:pt x="60282" y="53490"/>
                </a:lnTo>
                <a:lnTo>
                  <a:pt x="60282" y="53301"/>
                </a:lnTo>
                <a:lnTo>
                  <a:pt x="60188" y="53395"/>
                </a:lnTo>
                <a:lnTo>
                  <a:pt x="60188" y="53395"/>
                </a:lnTo>
                <a:lnTo>
                  <a:pt x="60565" y="52924"/>
                </a:lnTo>
                <a:lnTo>
                  <a:pt x="61037" y="52452"/>
                </a:lnTo>
                <a:lnTo>
                  <a:pt x="61886" y="51509"/>
                </a:lnTo>
                <a:lnTo>
                  <a:pt x="61508" y="52452"/>
                </a:lnTo>
                <a:lnTo>
                  <a:pt x="60848" y="53584"/>
                </a:lnTo>
                <a:lnTo>
                  <a:pt x="59622" y="55565"/>
                </a:lnTo>
                <a:lnTo>
                  <a:pt x="60376" y="54528"/>
                </a:lnTo>
                <a:lnTo>
                  <a:pt x="60942" y="53678"/>
                </a:lnTo>
                <a:lnTo>
                  <a:pt x="61980" y="51792"/>
                </a:lnTo>
                <a:lnTo>
                  <a:pt x="61886" y="51886"/>
                </a:lnTo>
                <a:lnTo>
                  <a:pt x="61886" y="51697"/>
                </a:lnTo>
                <a:lnTo>
                  <a:pt x="62169" y="51037"/>
                </a:lnTo>
                <a:lnTo>
                  <a:pt x="62735" y="49999"/>
                </a:lnTo>
                <a:lnTo>
                  <a:pt x="61508" y="51603"/>
                </a:lnTo>
                <a:lnTo>
                  <a:pt x="61603" y="51037"/>
                </a:lnTo>
                <a:lnTo>
                  <a:pt x="61697" y="50377"/>
                </a:lnTo>
                <a:lnTo>
                  <a:pt x="62169" y="48962"/>
                </a:lnTo>
                <a:lnTo>
                  <a:pt x="62829" y="47358"/>
                </a:lnTo>
                <a:lnTo>
                  <a:pt x="63678" y="45565"/>
                </a:lnTo>
                <a:lnTo>
                  <a:pt x="65376" y="42169"/>
                </a:lnTo>
                <a:lnTo>
                  <a:pt x="66131" y="40660"/>
                </a:lnTo>
                <a:lnTo>
                  <a:pt x="66697" y="39339"/>
                </a:lnTo>
                <a:lnTo>
                  <a:pt x="66603" y="39528"/>
                </a:lnTo>
                <a:lnTo>
                  <a:pt x="66697" y="39056"/>
                </a:lnTo>
                <a:lnTo>
                  <a:pt x="66791" y="38962"/>
                </a:lnTo>
                <a:lnTo>
                  <a:pt x="66791" y="39056"/>
                </a:lnTo>
                <a:lnTo>
                  <a:pt x="66886" y="38584"/>
                </a:lnTo>
                <a:lnTo>
                  <a:pt x="66791" y="38867"/>
                </a:lnTo>
                <a:lnTo>
                  <a:pt x="66980" y="38207"/>
                </a:lnTo>
                <a:lnTo>
                  <a:pt x="67169" y="37264"/>
                </a:lnTo>
                <a:lnTo>
                  <a:pt x="67263" y="36415"/>
                </a:lnTo>
                <a:lnTo>
                  <a:pt x="67357" y="36509"/>
                </a:lnTo>
                <a:lnTo>
                  <a:pt x="67452" y="36509"/>
                </a:lnTo>
                <a:lnTo>
                  <a:pt x="67546" y="35943"/>
                </a:lnTo>
                <a:lnTo>
                  <a:pt x="67546" y="34811"/>
                </a:lnTo>
                <a:lnTo>
                  <a:pt x="67640" y="31037"/>
                </a:lnTo>
                <a:lnTo>
                  <a:pt x="67640" y="28490"/>
                </a:lnTo>
                <a:lnTo>
                  <a:pt x="67546" y="27736"/>
                </a:lnTo>
                <a:lnTo>
                  <a:pt x="67546" y="27547"/>
                </a:lnTo>
                <a:lnTo>
                  <a:pt x="67452" y="27547"/>
                </a:lnTo>
                <a:lnTo>
                  <a:pt x="67074" y="26792"/>
                </a:lnTo>
                <a:lnTo>
                  <a:pt x="66791" y="25660"/>
                </a:lnTo>
                <a:lnTo>
                  <a:pt x="66508" y="24528"/>
                </a:lnTo>
                <a:lnTo>
                  <a:pt x="66414" y="23585"/>
                </a:lnTo>
                <a:lnTo>
                  <a:pt x="66320" y="23679"/>
                </a:lnTo>
                <a:lnTo>
                  <a:pt x="66320" y="23490"/>
                </a:lnTo>
                <a:lnTo>
                  <a:pt x="65942" y="22924"/>
                </a:lnTo>
                <a:lnTo>
                  <a:pt x="65565" y="22358"/>
                </a:lnTo>
                <a:lnTo>
                  <a:pt x="64527" y="21132"/>
                </a:lnTo>
                <a:lnTo>
                  <a:pt x="63584" y="19906"/>
                </a:lnTo>
                <a:lnTo>
                  <a:pt x="63207" y="19340"/>
                </a:lnTo>
                <a:lnTo>
                  <a:pt x="63018" y="18774"/>
                </a:lnTo>
                <a:lnTo>
                  <a:pt x="63112" y="18962"/>
                </a:lnTo>
                <a:lnTo>
                  <a:pt x="63301" y="19057"/>
                </a:lnTo>
                <a:lnTo>
                  <a:pt x="63301" y="19057"/>
                </a:lnTo>
                <a:lnTo>
                  <a:pt x="63207" y="18868"/>
                </a:lnTo>
                <a:lnTo>
                  <a:pt x="62923" y="18491"/>
                </a:lnTo>
                <a:lnTo>
                  <a:pt x="61980" y="17453"/>
                </a:lnTo>
                <a:lnTo>
                  <a:pt x="61037" y="16509"/>
                </a:lnTo>
                <a:lnTo>
                  <a:pt x="61037" y="16698"/>
                </a:lnTo>
                <a:lnTo>
                  <a:pt x="61037" y="16887"/>
                </a:lnTo>
                <a:lnTo>
                  <a:pt x="60093" y="15943"/>
                </a:lnTo>
                <a:lnTo>
                  <a:pt x="60376" y="16321"/>
                </a:lnTo>
                <a:lnTo>
                  <a:pt x="59527" y="15377"/>
                </a:lnTo>
                <a:lnTo>
                  <a:pt x="59056" y="14906"/>
                </a:lnTo>
                <a:lnTo>
                  <a:pt x="59244" y="14906"/>
                </a:lnTo>
                <a:lnTo>
                  <a:pt x="59905" y="15472"/>
                </a:lnTo>
                <a:lnTo>
                  <a:pt x="59905" y="15472"/>
                </a:lnTo>
                <a:lnTo>
                  <a:pt x="57641" y="13396"/>
                </a:lnTo>
                <a:lnTo>
                  <a:pt x="58112" y="13868"/>
                </a:lnTo>
                <a:lnTo>
                  <a:pt x="56886" y="13019"/>
                </a:lnTo>
                <a:lnTo>
                  <a:pt x="55754" y="12453"/>
                </a:lnTo>
                <a:lnTo>
                  <a:pt x="56603" y="13113"/>
                </a:lnTo>
                <a:lnTo>
                  <a:pt x="57452" y="13774"/>
                </a:lnTo>
                <a:lnTo>
                  <a:pt x="58961" y="15283"/>
                </a:lnTo>
                <a:lnTo>
                  <a:pt x="60376" y="16604"/>
                </a:lnTo>
                <a:lnTo>
                  <a:pt x="61225" y="17264"/>
                </a:lnTo>
                <a:lnTo>
                  <a:pt x="62074" y="17925"/>
                </a:lnTo>
                <a:lnTo>
                  <a:pt x="62074" y="17925"/>
                </a:lnTo>
                <a:lnTo>
                  <a:pt x="61414" y="17547"/>
                </a:lnTo>
                <a:lnTo>
                  <a:pt x="60659" y="16981"/>
                </a:lnTo>
                <a:lnTo>
                  <a:pt x="60754" y="17264"/>
                </a:lnTo>
                <a:lnTo>
                  <a:pt x="60942" y="17642"/>
                </a:lnTo>
                <a:lnTo>
                  <a:pt x="61980" y="19151"/>
                </a:lnTo>
                <a:lnTo>
                  <a:pt x="63301" y="20943"/>
                </a:lnTo>
                <a:lnTo>
                  <a:pt x="63207" y="20943"/>
                </a:lnTo>
                <a:lnTo>
                  <a:pt x="63395" y="21038"/>
                </a:lnTo>
                <a:lnTo>
                  <a:pt x="63490" y="21321"/>
                </a:lnTo>
                <a:lnTo>
                  <a:pt x="63678" y="21604"/>
                </a:lnTo>
                <a:lnTo>
                  <a:pt x="63773" y="21698"/>
                </a:lnTo>
                <a:lnTo>
                  <a:pt x="63584" y="21321"/>
                </a:lnTo>
                <a:lnTo>
                  <a:pt x="63584" y="21321"/>
                </a:lnTo>
                <a:lnTo>
                  <a:pt x="64244" y="22170"/>
                </a:lnTo>
                <a:lnTo>
                  <a:pt x="64716" y="22641"/>
                </a:lnTo>
                <a:lnTo>
                  <a:pt x="64905" y="22830"/>
                </a:lnTo>
                <a:lnTo>
                  <a:pt x="64999" y="22830"/>
                </a:lnTo>
                <a:lnTo>
                  <a:pt x="64999" y="22641"/>
                </a:lnTo>
                <a:lnTo>
                  <a:pt x="64905" y="22358"/>
                </a:lnTo>
                <a:lnTo>
                  <a:pt x="65282" y="23207"/>
                </a:lnTo>
                <a:lnTo>
                  <a:pt x="65565" y="24056"/>
                </a:lnTo>
                <a:lnTo>
                  <a:pt x="66225" y="25943"/>
                </a:lnTo>
                <a:lnTo>
                  <a:pt x="66697" y="27830"/>
                </a:lnTo>
                <a:lnTo>
                  <a:pt x="66886" y="28490"/>
                </a:lnTo>
                <a:lnTo>
                  <a:pt x="66980" y="28868"/>
                </a:lnTo>
                <a:lnTo>
                  <a:pt x="66886" y="28962"/>
                </a:lnTo>
                <a:lnTo>
                  <a:pt x="66697" y="28679"/>
                </a:lnTo>
                <a:lnTo>
                  <a:pt x="66697" y="29245"/>
                </a:lnTo>
                <a:lnTo>
                  <a:pt x="66791" y="29905"/>
                </a:lnTo>
                <a:lnTo>
                  <a:pt x="66886" y="29905"/>
                </a:lnTo>
                <a:lnTo>
                  <a:pt x="66886" y="30094"/>
                </a:lnTo>
                <a:lnTo>
                  <a:pt x="66886" y="30566"/>
                </a:lnTo>
                <a:lnTo>
                  <a:pt x="66697" y="30377"/>
                </a:lnTo>
                <a:lnTo>
                  <a:pt x="66603" y="30188"/>
                </a:lnTo>
                <a:lnTo>
                  <a:pt x="66603" y="30094"/>
                </a:lnTo>
                <a:lnTo>
                  <a:pt x="66697" y="29905"/>
                </a:lnTo>
                <a:lnTo>
                  <a:pt x="66508" y="28679"/>
                </a:lnTo>
                <a:lnTo>
                  <a:pt x="66225" y="27358"/>
                </a:lnTo>
                <a:lnTo>
                  <a:pt x="66603" y="30283"/>
                </a:lnTo>
                <a:lnTo>
                  <a:pt x="66697" y="31792"/>
                </a:lnTo>
                <a:lnTo>
                  <a:pt x="66697" y="33302"/>
                </a:lnTo>
                <a:lnTo>
                  <a:pt x="66603" y="34717"/>
                </a:lnTo>
                <a:lnTo>
                  <a:pt x="66414" y="36226"/>
                </a:lnTo>
                <a:lnTo>
                  <a:pt x="66131" y="37547"/>
                </a:lnTo>
                <a:lnTo>
                  <a:pt x="65659" y="38962"/>
                </a:lnTo>
                <a:lnTo>
                  <a:pt x="65848" y="38584"/>
                </a:lnTo>
                <a:lnTo>
                  <a:pt x="65942" y="38584"/>
                </a:lnTo>
                <a:lnTo>
                  <a:pt x="65848" y="39245"/>
                </a:lnTo>
                <a:lnTo>
                  <a:pt x="65565" y="40188"/>
                </a:lnTo>
                <a:lnTo>
                  <a:pt x="65471" y="40471"/>
                </a:lnTo>
                <a:lnTo>
                  <a:pt x="65282" y="40660"/>
                </a:lnTo>
                <a:lnTo>
                  <a:pt x="65282" y="40566"/>
                </a:lnTo>
                <a:lnTo>
                  <a:pt x="65093" y="41132"/>
                </a:lnTo>
                <a:lnTo>
                  <a:pt x="64433" y="43018"/>
                </a:lnTo>
                <a:lnTo>
                  <a:pt x="63678" y="45282"/>
                </a:lnTo>
                <a:lnTo>
                  <a:pt x="62735" y="47264"/>
                </a:lnTo>
                <a:lnTo>
                  <a:pt x="61697" y="49056"/>
                </a:lnTo>
                <a:lnTo>
                  <a:pt x="60659" y="50943"/>
                </a:lnTo>
                <a:lnTo>
                  <a:pt x="59433" y="52735"/>
                </a:lnTo>
                <a:lnTo>
                  <a:pt x="58207" y="54433"/>
                </a:lnTo>
                <a:lnTo>
                  <a:pt x="56886" y="56037"/>
                </a:lnTo>
                <a:lnTo>
                  <a:pt x="55376" y="57641"/>
                </a:lnTo>
                <a:lnTo>
                  <a:pt x="53867" y="59150"/>
                </a:lnTo>
                <a:lnTo>
                  <a:pt x="52169" y="60376"/>
                </a:lnTo>
                <a:lnTo>
                  <a:pt x="48961" y="62452"/>
                </a:lnTo>
                <a:lnTo>
                  <a:pt x="44528" y="65282"/>
                </a:lnTo>
                <a:lnTo>
                  <a:pt x="44622" y="65188"/>
                </a:lnTo>
                <a:lnTo>
                  <a:pt x="44716" y="65093"/>
                </a:lnTo>
                <a:lnTo>
                  <a:pt x="45094" y="64810"/>
                </a:lnTo>
                <a:lnTo>
                  <a:pt x="45660" y="64527"/>
                </a:lnTo>
                <a:lnTo>
                  <a:pt x="43867" y="65376"/>
                </a:lnTo>
                <a:lnTo>
                  <a:pt x="43113" y="65754"/>
                </a:lnTo>
                <a:lnTo>
                  <a:pt x="42924" y="65754"/>
                </a:lnTo>
                <a:lnTo>
                  <a:pt x="43113" y="65659"/>
                </a:lnTo>
                <a:lnTo>
                  <a:pt x="41603" y="66037"/>
                </a:lnTo>
                <a:lnTo>
                  <a:pt x="39999" y="66320"/>
                </a:lnTo>
                <a:lnTo>
                  <a:pt x="38396" y="66508"/>
                </a:lnTo>
                <a:lnTo>
                  <a:pt x="36792" y="66697"/>
                </a:lnTo>
                <a:lnTo>
                  <a:pt x="33584" y="66980"/>
                </a:lnTo>
                <a:lnTo>
                  <a:pt x="32169" y="67169"/>
                </a:lnTo>
                <a:lnTo>
                  <a:pt x="30754" y="67357"/>
                </a:lnTo>
                <a:lnTo>
                  <a:pt x="30094" y="67357"/>
                </a:lnTo>
                <a:lnTo>
                  <a:pt x="29339" y="67263"/>
                </a:lnTo>
                <a:lnTo>
                  <a:pt x="27830" y="66886"/>
                </a:lnTo>
                <a:lnTo>
                  <a:pt x="26415" y="66508"/>
                </a:lnTo>
                <a:lnTo>
                  <a:pt x="25754" y="66414"/>
                </a:lnTo>
                <a:lnTo>
                  <a:pt x="25094" y="66414"/>
                </a:lnTo>
                <a:lnTo>
                  <a:pt x="25566" y="66980"/>
                </a:lnTo>
                <a:lnTo>
                  <a:pt x="25471" y="67074"/>
                </a:lnTo>
                <a:lnTo>
                  <a:pt x="25188" y="66980"/>
                </a:lnTo>
                <a:lnTo>
                  <a:pt x="24339" y="66791"/>
                </a:lnTo>
                <a:lnTo>
                  <a:pt x="23773" y="66508"/>
                </a:lnTo>
                <a:lnTo>
                  <a:pt x="24245" y="66414"/>
                </a:lnTo>
                <a:lnTo>
                  <a:pt x="24717" y="66603"/>
                </a:lnTo>
                <a:lnTo>
                  <a:pt x="24811" y="66414"/>
                </a:lnTo>
                <a:lnTo>
                  <a:pt x="24811" y="66320"/>
                </a:lnTo>
                <a:lnTo>
                  <a:pt x="24717" y="66225"/>
                </a:lnTo>
                <a:lnTo>
                  <a:pt x="24528" y="66131"/>
                </a:lnTo>
                <a:lnTo>
                  <a:pt x="24151" y="66225"/>
                </a:lnTo>
                <a:lnTo>
                  <a:pt x="23679" y="66320"/>
                </a:lnTo>
                <a:lnTo>
                  <a:pt x="23018" y="66414"/>
                </a:lnTo>
                <a:lnTo>
                  <a:pt x="23490" y="66225"/>
                </a:lnTo>
                <a:lnTo>
                  <a:pt x="22075" y="65942"/>
                </a:lnTo>
                <a:lnTo>
                  <a:pt x="20943" y="65659"/>
                </a:lnTo>
                <a:lnTo>
                  <a:pt x="20000" y="65282"/>
                </a:lnTo>
                <a:lnTo>
                  <a:pt x="19056" y="64810"/>
                </a:lnTo>
                <a:lnTo>
                  <a:pt x="19056" y="64810"/>
                </a:lnTo>
                <a:lnTo>
                  <a:pt x="19717" y="64999"/>
                </a:lnTo>
                <a:lnTo>
                  <a:pt x="19151" y="64716"/>
                </a:lnTo>
                <a:lnTo>
                  <a:pt x="18962" y="64810"/>
                </a:lnTo>
                <a:lnTo>
                  <a:pt x="19151" y="64905"/>
                </a:lnTo>
                <a:lnTo>
                  <a:pt x="18490" y="64905"/>
                </a:lnTo>
                <a:lnTo>
                  <a:pt x="17830" y="64716"/>
                </a:lnTo>
                <a:lnTo>
                  <a:pt x="17264" y="64527"/>
                </a:lnTo>
                <a:lnTo>
                  <a:pt x="16698" y="64150"/>
                </a:lnTo>
                <a:lnTo>
                  <a:pt x="16981" y="64056"/>
                </a:lnTo>
                <a:lnTo>
                  <a:pt x="17264" y="64150"/>
                </a:lnTo>
                <a:lnTo>
                  <a:pt x="17264" y="64150"/>
                </a:lnTo>
                <a:lnTo>
                  <a:pt x="15188" y="63207"/>
                </a:lnTo>
                <a:lnTo>
                  <a:pt x="14622" y="62829"/>
                </a:lnTo>
                <a:lnTo>
                  <a:pt x="14717" y="62924"/>
                </a:lnTo>
                <a:lnTo>
                  <a:pt x="13773" y="62546"/>
                </a:lnTo>
                <a:lnTo>
                  <a:pt x="12924" y="62075"/>
                </a:lnTo>
                <a:lnTo>
                  <a:pt x="12358" y="61697"/>
                </a:lnTo>
                <a:lnTo>
                  <a:pt x="12264" y="61508"/>
                </a:lnTo>
                <a:lnTo>
                  <a:pt x="12170" y="61320"/>
                </a:lnTo>
                <a:lnTo>
                  <a:pt x="11698" y="60942"/>
                </a:lnTo>
                <a:lnTo>
                  <a:pt x="11132" y="60471"/>
                </a:lnTo>
                <a:lnTo>
                  <a:pt x="9906" y="59244"/>
                </a:lnTo>
                <a:lnTo>
                  <a:pt x="9906" y="59244"/>
                </a:lnTo>
                <a:lnTo>
                  <a:pt x="10566" y="59527"/>
                </a:lnTo>
                <a:lnTo>
                  <a:pt x="9434" y="58584"/>
                </a:lnTo>
                <a:lnTo>
                  <a:pt x="8207" y="57546"/>
                </a:lnTo>
                <a:lnTo>
                  <a:pt x="7547" y="56886"/>
                </a:lnTo>
                <a:lnTo>
                  <a:pt x="6981" y="56131"/>
                </a:lnTo>
                <a:lnTo>
                  <a:pt x="6226" y="55094"/>
                </a:lnTo>
                <a:lnTo>
                  <a:pt x="6415" y="55377"/>
                </a:lnTo>
                <a:lnTo>
                  <a:pt x="6038" y="54905"/>
                </a:lnTo>
                <a:lnTo>
                  <a:pt x="5472" y="54244"/>
                </a:lnTo>
                <a:lnTo>
                  <a:pt x="5283" y="53961"/>
                </a:lnTo>
                <a:lnTo>
                  <a:pt x="5094" y="53867"/>
                </a:lnTo>
                <a:lnTo>
                  <a:pt x="5377" y="54622"/>
                </a:lnTo>
                <a:lnTo>
                  <a:pt x="5849" y="55282"/>
                </a:lnTo>
                <a:lnTo>
                  <a:pt x="6321" y="55943"/>
                </a:lnTo>
                <a:lnTo>
                  <a:pt x="6698" y="56603"/>
                </a:lnTo>
                <a:lnTo>
                  <a:pt x="6226" y="56226"/>
                </a:lnTo>
                <a:lnTo>
                  <a:pt x="5943" y="55848"/>
                </a:lnTo>
                <a:lnTo>
                  <a:pt x="6038" y="56037"/>
                </a:lnTo>
                <a:lnTo>
                  <a:pt x="5943" y="55943"/>
                </a:lnTo>
                <a:lnTo>
                  <a:pt x="5377" y="55188"/>
                </a:lnTo>
                <a:lnTo>
                  <a:pt x="5000" y="54716"/>
                </a:lnTo>
                <a:lnTo>
                  <a:pt x="4717" y="54150"/>
                </a:lnTo>
                <a:lnTo>
                  <a:pt x="4528" y="53678"/>
                </a:lnTo>
                <a:lnTo>
                  <a:pt x="4528" y="53584"/>
                </a:lnTo>
                <a:lnTo>
                  <a:pt x="4623" y="53395"/>
                </a:lnTo>
                <a:lnTo>
                  <a:pt x="5094" y="54244"/>
                </a:lnTo>
                <a:lnTo>
                  <a:pt x="4717" y="53301"/>
                </a:lnTo>
                <a:lnTo>
                  <a:pt x="4528" y="53018"/>
                </a:lnTo>
                <a:lnTo>
                  <a:pt x="4151" y="52263"/>
                </a:lnTo>
                <a:lnTo>
                  <a:pt x="4151" y="52169"/>
                </a:lnTo>
                <a:lnTo>
                  <a:pt x="3774" y="51509"/>
                </a:lnTo>
                <a:lnTo>
                  <a:pt x="3396" y="50660"/>
                </a:lnTo>
                <a:lnTo>
                  <a:pt x="3585" y="51603"/>
                </a:lnTo>
                <a:lnTo>
                  <a:pt x="3396" y="51226"/>
                </a:lnTo>
                <a:lnTo>
                  <a:pt x="3208" y="50848"/>
                </a:lnTo>
                <a:lnTo>
                  <a:pt x="3208" y="50471"/>
                </a:lnTo>
                <a:lnTo>
                  <a:pt x="3208" y="50094"/>
                </a:lnTo>
                <a:lnTo>
                  <a:pt x="3585" y="50754"/>
                </a:lnTo>
                <a:lnTo>
                  <a:pt x="3868" y="51509"/>
                </a:lnTo>
                <a:lnTo>
                  <a:pt x="3868" y="51509"/>
                </a:lnTo>
                <a:lnTo>
                  <a:pt x="3208" y="49528"/>
                </a:lnTo>
                <a:lnTo>
                  <a:pt x="3208" y="49528"/>
                </a:lnTo>
                <a:lnTo>
                  <a:pt x="3868" y="50754"/>
                </a:lnTo>
                <a:lnTo>
                  <a:pt x="3208" y="48962"/>
                </a:lnTo>
                <a:lnTo>
                  <a:pt x="3585" y="49339"/>
                </a:lnTo>
                <a:lnTo>
                  <a:pt x="3774" y="49433"/>
                </a:lnTo>
                <a:lnTo>
                  <a:pt x="3962" y="49528"/>
                </a:lnTo>
                <a:lnTo>
                  <a:pt x="4057" y="49905"/>
                </a:lnTo>
                <a:lnTo>
                  <a:pt x="3868" y="48962"/>
                </a:lnTo>
                <a:lnTo>
                  <a:pt x="3491" y="47924"/>
                </a:lnTo>
                <a:lnTo>
                  <a:pt x="2641" y="45565"/>
                </a:lnTo>
                <a:lnTo>
                  <a:pt x="2170" y="43867"/>
                </a:lnTo>
                <a:lnTo>
                  <a:pt x="1698" y="41886"/>
                </a:lnTo>
                <a:lnTo>
                  <a:pt x="1698" y="41886"/>
                </a:lnTo>
                <a:lnTo>
                  <a:pt x="1887" y="42075"/>
                </a:lnTo>
                <a:lnTo>
                  <a:pt x="1981" y="41981"/>
                </a:lnTo>
                <a:lnTo>
                  <a:pt x="2075" y="42075"/>
                </a:lnTo>
                <a:lnTo>
                  <a:pt x="2264" y="42169"/>
                </a:lnTo>
                <a:lnTo>
                  <a:pt x="2170" y="40283"/>
                </a:lnTo>
                <a:lnTo>
                  <a:pt x="2075" y="38301"/>
                </a:lnTo>
                <a:lnTo>
                  <a:pt x="2170" y="36415"/>
                </a:lnTo>
                <a:lnTo>
                  <a:pt x="2358" y="35566"/>
                </a:lnTo>
                <a:lnTo>
                  <a:pt x="2453" y="34811"/>
                </a:lnTo>
                <a:lnTo>
                  <a:pt x="2830" y="32830"/>
                </a:lnTo>
                <a:lnTo>
                  <a:pt x="2830" y="33207"/>
                </a:lnTo>
                <a:lnTo>
                  <a:pt x="2924" y="33490"/>
                </a:lnTo>
                <a:lnTo>
                  <a:pt x="2924" y="32453"/>
                </a:lnTo>
                <a:lnTo>
                  <a:pt x="3019" y="31415"/>
                </a:lnTo>
                <a:lnTo>
                  <a:pt x="3396" y="29245"/>
                </a:lnTo>
                <a:lnTo>
                  <a:pt x="3868" y="27075"/>
                </a:lnTo>
                <a:lnTo>
                  <a:pt x="4623" y="25000"/>
                </a:lnTo>
                <a:lnTo>
                  <a:pt x="5566" y="22830"/>
                </a:lnTo>
                <a:lnTo>
                  <a:pt x="6604" y="20849"/>
                </a:lnTo>
                <a:lnTo>
                  <a:pt x="7830" y="18868"/>
                </a:lnTo>
                <a:lnTo>
                  <a:pt x="9151" y="16887"/>
                </a:lnTo>
                <a:lnTo>
                  <a:pt x="10566" y="15094"/>
                </a:lnTo>
                <a:lnTo>
                  <a:pt x="12075" y="13302"/>
                </a:lnTo>
                <a:lnTo>
                  <a:pt x="13773" y="11698"/>
                </a:lnTo>
                <a:lnTo>
                  <a:pt x="15377" y="10095"/>
                </a:lnTo>
                <a:lnTo>
                  <a:pt x="17170" y="8679"/>
                </a:lnTo>
                <a:lnTo>
                  <a:pt x="18962" y="7453"/>
                </a:lnTo>
                <a:lnTo>
                  <a:pt x="20754" y="6321"/>
                </a:lnTo>
                <a:lnTo>
                  <a:pt x="22547" y="5378"/>
                </a:lnTo>
                <a:lnTo>
                  <a:pt x="21603" y="6227"/>
                </a:lnTo>
                <a:lnTo>
                  <a:pt x="22641" y="5472"/>
                </a:lnTo>
                <a:lnTo>
                  <a:pt x="23302" y="5095"/>
                </a:lnTo>
                <a:lnTo>
                  <a:pt x="25377" y="4151"/>
                </a:lnTo>
                <a:lnTo>
                  <a:pt x="24811" y="4151"/>
                </a:lnTo>
                <a:lnTo>
                  <a:pt x="25660" y="3774"/>
                </a:lnTo>
                <a:lnTo>
                  <a:pt x="26886" y="3208"/>
                </a:lnTo>
                <a:lnTo>
                  <a:pt x="26603" y="3585"/>
                </a:lnTo>
                <a:lnTo>
                  <a:pt x="26886" y="3585"/>
                </a:lnTo>
                <a:lnTo>
                  <a:pt x="26886" y="3680"/>
                </a:lnTo>
                <a:lnTo>
                  <a:pt x="26792" y="3774"/>
                </a:lnTo>
                <a:lnTo>
                  <a:pt x="28301" y="3302"/>
                </a:lnTo>
                <a:lnTo>
                  <a:pt x="29622" y="2736"/>
                </a:lnTo>
                <a:lnTo>
                  <a:pt x="31037" y="2264"/>
                </a:lnTo>
                <a:lnTo>
                  <a:pt x="31792" y="2076"/>
                </a:lnTo>
                <a:lnTo>
                  <a:pt x="32641" y="1981"/>
                </a:lnTo>
                <a:lnTo>
                  <a:pt x="32547" y="2076"/>
                </a:lnTo>
                <a:lnTo>
                  <a:pt x="32924" y="1981"/>
                </a:lnTo>
                <a:lnTo>
                  <a:pt x="34245" y="1793"/>
                </a:lnTo>
                <a:lnTo>
                  <a:pt x="35848" y="1415"/>
                </a:lnTo>
                <a:lnTo>
                  <a:pt x="36981" y="1132"/>
                </a:lnTo>
                <a:lnTo>
                  <a:pt x="36981" y="1415"/>
                </a:lnTo>
                <a:lnTo>
                  <a:pt x="40943" y="1227"/>
                </a:lnTo>
                <a:lnTo>
                  <a:pt x="41509" y="1038"/>
                </a:lnTo>
                <a:lnTo>
                  <a:pt x="41697" y="1132"/>
                </a:lnTo>
                <a:lnTo>
                  <a:pt x="41509" y="1227"/>
                </a:lnTo>
                <a:lnTo>
                  <a:pt x="41320" y="1321"/>
                </a:lnTo>
                <a:lnTo>
                  <a:pt x="42263" y="1321"/>
                </a:lnTo>
                <a:lnTo>
                  <a:pt x="43113" y="1227"/>
                </a:lnTo>
                <a:lnTo>
                  <a:pt x="43396" y="1415"/>
                </a:lnTo>
                <a:lnTo>
                  <a:pt x="44056" y="1604"/>
                </a:lnTo>
                <a:lnTo>
                  <a:pt x="45943" y="2076"/>
                </a:lnTo>
                <a:lnTo>
                  <a:pt x="48018" y="2359"/>
                </a:lnTo>
                <a:lnTo>
                  <a:pt x="49622" y="2736"/>
                </a:lnTo>
                <a:lnTo>
                  <a:pt x="47641" y="1981"/>
                </a:lnTo>
                <a:lnTo>
                  <a:pt x="45282" y="1321"/>
                </a:lnTo>
                <a:lnTo>
                  <a:pt x="42735" y="755"/>
                </a:lnTo>
                <a:lnTo>
                  <a:pt x="40188" y="283"/>
                </a:lnTo>
                <a:lnTo>
                  <a:pt x="37735" y="95"/>
                </a:lnTo>
                <a:lnTo>
                  <a:pt x="35471" y="0"/>
                </a:lnTo>
                <a:close/>
              </a:path>
            </a:pathLst>
          </a:custGeom>
          <a:solidFill>
            <a:schemeClr val="tx1"/>
          </a:solidFill>
          <a:ln>
            <a:noFill/>
          </a:ln>
        </p:spPr>
        <p:txBody>
          <a:bodyPr lIns="91425" tIns="91425" rIns="91425" bIns="91425" anchor="ctr" anchorCtr="0">
            <a:noAutofit/>
          </a:bodyPr>
          <a:lstStyle/>
          <a:p>
            <a:pPr>
              <a:spcBef>
                <a:spcPts val="0"/>
              </a:spcBef>
              <a:buNone/>
            </a:pPr>
            <a:endParaRPr>
              <a:solidFill>
                <a:schemeClr val="tx1"/>
              </a:solidFill>
            </a:endParaRPr>
          </a:p>
        </p:txBody>
      </p:sp>
      <p:sp>
        <p:nvSpPr>
          <p:cNvPr id="13" name="Shape 325"/>
          <p:cNvSpPr/>
          <p:nvPr/>
        </p:nvSpPr>
        <p:spPr>
          <a:xfrm>
            <a:off x="4363257" y="482234"/>
            <a:ext cx="345680" cy="414829"/>
          </a:xfrm>
          <a:custGeom>
            <a:avLst/>
            <a:gdLst/>
            <a:ahLst/>
            <a:cxnLst/>
            <a:rect l="0" t="0" r="0" b="0"/>
            <a:pathLst>
              <a:path w="15817" h="18981" extrusionOk="0">
                <a:moveTo>
                  <a:pt x="11364" y="1"/>
                </a:moveTo>
                <a:lnTo>
                  <a:pt x="11242" y="25"/>
                </a:lnTo>
                <a:lnTo>
                  <a:pt x="11169" y="74"/>
                </a:lnTo>
                <a:lnTo>
                  <a:pt x="11096" y="171"/>
                </a:lnTo>
                <a:lnTo>
                  <a:pt x="10780" y="731"/>
                </a:lnTo>
                <a:lnTo>
                  <a:pt x="10634" y="999"/>
                </a:lnTo>
                <a:lnTo>
                  <a:pt x="10537" y="1315"/>
                </a:lnTo>
                <a:lnTo>
                  <a:pt x="10512" y="1388"/>
                </a:lnTo>
                <a:lnTo>
                  <a:pt x="10537" y="1461"/>
                </a:lnTo>
                <a:lnTo>
                  <a:pt x="10585" y="1534"/>
                </a:lnTo>
                <a:lnTo>
                  <a:pt x="10634" y="1583"/>
                </a:lnTo>
                <a:lnTo>
                  <a:pt x="10707" y="1607"/>
                </a:lnTo>
                <a:lnTo>
                  <a:pt x="10804" y="1631"/>
                </a:lnTo>
                <a:lnTo>
                  <a:pt x="10877" y="1607"/>
                </a:lnTo>
                <a:lnTo>
                  <a:pt x="10950" y="1558"/>
                </a:lnTo>
                <a:lnTo>
                  <a:pt x="11145" y="1315"/>
                </a:lnTo>
                <a:lnTo>
                  <a:pt x="11291" y="1047"/>
                </a:lnTo>
                <a:lnTo>
                  <a:pt x="11510" y="731"/>
                </a:lnTo>
                <a:lnTo>
                  <a:pt x="11583" y="682"/>
                </a:lnTo>
                <a:lnTo>
                  <a:pt x="11656" y="609"/>
                </a:lnTo>
                <a:lnTo>
                  <a:pt x="11705" y="463"/>
                </a:lnTo>
                <a:lnTo>
                  <a:pt x="11729" y="342"/>
                </a:lnTo>
                <a:lnTo>
                  <a:pt x="11705" y="220"/>
                </a:lnTo>
                <a:lnTo>
                  <a:pt x="11656" y="123"/>
                </a:lnTo>
                <a:lnTo>
                  <a:pt x="11583" y="50"/>
                </a:lnTo>
                <a:lnTo>
                  <a:pt x="11486" y="25"/>
                </a:lnTo>
                <a:lnTo>
                  <a:pt x="11461" y="1"/>
                </a:lnTo>
                <a:close/>
                <a:moveTo>
                  <a:pt x="3821" y="171"/>
                </a:moveTo>
                <a:lnTo>
                  <a:pt x="3748" y="196"/>
                </a:lnTo>
                <a:lnTo>
                  <a:pt x="3699" y="244"/>
                </a:lnTo>
                <a:lnTo>
                  <a:pt x="3651" y="317"/>
                </a:lnTo>
                <a:lnTo>
                  <a:pt x="3651" y="390"/>
                </a:lnTo>
                <a:lnTo>
                  <a:pt x="3651" y="463"/>
                </a:lnTo>
                <a:lnTo>
                  <a:pt x="3699" y="634"/>
                </a:lnTo>
                <a:lnTo>
                  <a:pt x="3772" y="804"/>
                </a:lnTo>
                <a:lnTo>
                  <a:pt x="3943" y="1120"/>
                </a:lnTo>
                <a:lnTo>
                  <a:pt x="4113" y="1461"/>
                </a:lnTo>
                <a:lnTo>
                  <a:pt x="4259" y="1802"/>
                </a:lnTo>
                <a:lnTo>
                  <a:pt x="4332" y="1923"/>
                </a:lnTo>
                <a:lnTo>
                  <a:pt x="4429" y="1996"/>
                </a:lnTo>
                <a:lnTo>
                  <a:pt x="4527" y="2021"/>
                </a:lnTo>
                <a:lnTo>
                  <a:pt x="4624" y="1996"/>
                </a:lnTo>
                <a:lnTo>
                  <a:pt x="4721" y="1972"/>
                </a:lnTo>
                <a:lnTo>
                  <a:pt x="4794" y="1899"/>
                </a:lnTo>
                <a:lnTo>
                  <a:pt x="4843" y="1777"/>
                </a:lnTo>
                <a:lnTo>
                  <a:pt x="4843" y="1656"/>
                </a:lnTo>
                <a:lnTo>
                  <a:pt x="4794" y="1461"/>
                </a:lnTo>
                <a:lnTo>
                  <a:pt x="4697" y="1266"/>
                </a:lnTo>
                <a:lnTo>
                  <a:pt x="4502" y="901"/>
                </a:lnTo>
                <a:lnTo>
                  <a:pt x="4283" y="536"/>
                </a:lnTo>
                <a:lnTo>
                  <a:pt x="4162" y="390"/>
                </a:lnTo>
                <a:lnTo>
                  <a:pt x="4040" y="244"/>
                </a:lnTo>
                <a:lnTo>
                  <a:pt x="3967" y="196"/>
                </a:lnTo>
                <a:lnTo>
                  <a:pt x="3894" y="171"/>
                </a:lnTo>
                <a:close/>
                <a:moveTo>
                  <a:pt x="15452" y="4405"/>
                </a:moveTo>
                <a:lnTo>
                  <a:pt x="15379" y="4429"/>
                </a:lnTo>
                <a:lnTo>
                  <a:pt x="15306" y="4454"/>
                </a:lnTo>
                <a:lnTo>
                  <a:pt x="15135" y="4551"/>
                </a:lnTo>
                <a:lnTo>
                  <a:pt x="14941" y="4600"/>
                </a:lnTo>
                <a:lnTo>
                  <a:pt x="14551" y="4697"/>
                </a:lnTo>
                <a:lnTo>
                  <a:pt x="14357" y="4746"/>
                </a:lnTo>
                <a:lnTo>
                  <a:pt x="14162" y="4819"/>
                </a:lnTo>
                <a:lnTo>
                  <a:pt x="14016" y="4916"/>
                </a:lnTo>
                <a:lnTo>
                  <a:pt x="13870" y="5062"/>
                </a:lnTo>
                <a:lnTo>
                  <a:pt x="13822" y="5135"/>
                </a:lnTo>
                <a:lnTo>
                  <a:pt x="13822" y="5232"/>
                </a:lnTo>
                <a:lnTo>
                  <a:pt x="13846" y="5330"/>
                </a:lnTo>
                <a:lnTo>
                  <a:pt x="13895" y="5354"/>
                </a:lnTo>
                <a:lnTo>
                  <a:pt x="13943" y="5354"/>
                </a:lnTo>
                <a:lnTo>
                  <a:pt x="14138" y="5378"/>
                </a:lnTo>
                <a:lnTo>
                  <a:pt x="14357" y="5378"/>
                </a:lnTo>
                <a:lnTo>
                  <a:pt x="14600" y="5354"/>
                </a:lnTo>
                <a:lnTo>
                  <a:pt x="14819" y="5330"/>
                </a:lnTo>
                <a:lnTo>
                  <a:pt x="15038" y="5257"/>
                </a:lnTo>
                <a:lnTo>
                  <a:pt x="15257" y="5208"/>
                </a:lnTo>
                <a:lnTo>
                  <a:pt x="15452" y="5111"/>
                </a:lnTo>
                <a:lnTo>
                  <a:pt x="15646" y="5038"/>
                </a:lnTo>
                <a:lnTo>
                  <a:pt x="15719" y="4989"/>
                </a:lnTo>
                <a:lnTo>
                  <a:pt x="15768" y="4940"/>
                </a:lnTo>
                <a:lnTo>
                  <a:pt x="15817" y="4819"/>
                </a:lnTo>
                <a:lnTo>
                  <a:pt x="15792" y="4697"/>
                </a:lnTo>
                <a:lnTo>
                  <a:pt x="15768" y="4575"/>
                </a:lnTo>
                <a:lnTo>
                  <a:pt x="15671" y="4478"/>
                </a:lnTo>
                <a:lnTo>
                  <a:pt x="15573" y="4429"/>
                </a:lnTo>
                <a:lnTo>
                  <a:pt x="15452" y="4405"/>
                </a:lnTo>
                <a:close/>
                <a:moveTo>
                  <a:pt x="317" y="4697"/>
                </a:moveTo>
                <a:lnTo>
                  <a:pt x="220" y="4721"/>
                </a:lnTo>
                <a:lnTo>
                  <a:pt x="122" y="4746"/>
                </a:lnTo>
                <a:lnTo>
                  <a:pt x="25" y="4794"/>
                </a:lnTo>
                <a:lnTo>
                  <a:pt x="1" y="4867"/>
                </a:lnTo>
                <a:lnTo>
                  <a:pt x="1" y="4965"/>
                </a:lnTo>
                <a:lnTo>
                  <a:pt x="49" y="5038"/>
                </a:lnTo>
                <a:lnTo>
                  <a:pt x="195" y="5184"/>
                </a:lnTo>
                <a:lnTo>
                  <a:pt x="390" y="5305"/>
                </a:lnTo>
                <a:lnTo>
                  <a:pt x="779" y="5524"/>
                </a:lnTo>
                <a:lnTo>
                  <a:pt x="1169" y="5743"/>
                </a:lnTo>
                <a:lnTo>
                  <a:pt x="1388" y="5841"/>
                </a:lnTo>
                <a:lnTo>
                  <a:pt x="1582" y="5938"/>
                </a:lnTo>
                <a:lnTo>
                  <a:pt x="1655" y="5962"/>
                </a:lnTo>
                <a:lnTo>
                  <a:pt x="1801" y="5962"/>
                </a:lnTo>
                <a:lnTo>
                  <a:pt x="1850" y="5938"/>
                </a:lnTo>
                <a:lnTo>
                  <a:pt x="1923" y="5841"/>
                </a:lnTo>
                <a:lnTo>
                  <a:pt x="1972" y="5743"/>
                </a:lnTo>
                <a:lnTo>
                  <a:pt x="1996" y="5622"/>
                </a:lnTo>
                <a:lnTo>
                  <a:pt x="1972" y="5476"/>
                </a:lnTo>
                <a:lnTo>
                  <a:pt x="1899" y="5378"/>
                </a:lnTo>
                <a:lnTo>
                  <a:pt x="1826" y="5330"/>
                </a:lnTo>
                <a:lnTo>
                  <a:pt x="1777" y="5305"/>
                </a:lnTo>
                <a:lnTo>
                  <a:pt x="1582" y="5208"/>
                </a:lnTo>
                <a:lnTo>
                  <a:pt x="1388" y="5111"/>
                </a:lnTo>
                <a:lnTo>
                  <a:pt x="974" y="4892"/>
                </a:lnTo>
                <a:lnTo>
                  <a:pt x="755" y="4794"/>
                </a:lnTo>
                <a:lnTo>
                  <a:pt x="536" y="4721"/>
                </a:lnTo>
                <a:lnTo>
                  <a:pt x="317" y="4697"/>
                </a:lnTo>
                <a:close/>
                <a:moveTo>
                  <a:pt x="8809" y="6936"/>
                </a:moveTo>
                <a:lnTo>
                  <a:pt x="8736" y="6984"/>
                </a:lnTo>
                <a:lnTo>
                  <a:pt x="8663" y="7057"/>
                </a:lnTo>
                <a:lnTo>
                  <a:pt x="8566" y="7252"/>
                </a:lnTo>
                <a:lnTo>
                  <a:pt x="8468" y="7495"/>
                </a:lnTo>
                <a:lnTo>
                  <a:pt x="8420" y="7739"/>
                </a:lnTo>
                <a:lnTo>
                  <a:pt x="8395" y="7958"/>
                </a:lnTo>
                <a:lnTo>
                  <a:pt x="8395" y="8128"/>
                </a:lnTo>
                <a:lnTo>
                  <a:pt x="8322" y="8177"/>
                </a:lnTo>
                <a:lnTo>
                  <a:pt x="8201" y="8225"/>
                </a:lnTo>
                <a:lnTo>
                  <a:pt x="8079" y="8250"/>
                </a:lnTo>
                <a:lnTo>
                  <a:pt x="7982" y="8225"/>
                </a:lnTo>
                <a:lnTo>
                  <a:pt x="7909" y="8201"/>
                </a:lnTo>
                <a:lnTo>
                  <a:pt x="7982" y="8079"/>
                </a:lnTo>
                <a:lnTo>
                  <a:pt x="8055" y="7933"/>
                </a:lnTo>
                <a:lnTo>
                  <a:pt x="8103" y="7812"/>
                </a:lnTo>
                <a:lnTo>
                  <a:pt x="8103" y="7666"/>
                </a:lnTo>
                <a:lnTo>
                  <a:pt x="8103" y="7520"/>
                </a:lnTo>
                <a:lnTo>
                  <a:pt x="8055" y="7398"/>
                </a:lnTo>
                <a:lnTo>
                  <a:pt x="7957" y="7252"/>
                </a:lnTo>
                <a:lnTo>
                  <a:pt x="7836" y="7130"/>
                </a:lnTo>
                <a:lnTo>
                  <a:pt x="7763" y="7082"/>
                </a:lnTo>
                <a:lnTo>
                  <a:pt x="7617" y="7082"/>
                </a:lnTo>
                <a:lnTo>
                  <a:pt x="7544" y="7130"/>
                </a:lnTo>
                <a:lnTo>
                  <a:pt x="7446" y="7252"/>
                </a:lnTo>
                <a:lnTo>
                  <a:pt x="7373" y="7374"/>
                </a:lnTo>
                <a:lnTo>
                  <a:pt x="7325" y="7495"/>
                </a:lnTo>
                <a:lnTo>
                  <a:pt x="7300" y="7641"/>
                </a:lnTo>
                <a:lnTo>
                  <a:pt x="7300" y="7787"/>
                </a:lnTo>
                <a:lnTo>
                  <a:pt x="7300" y="7909"/>
                </a:lnTo>
                <a:lnTo>
                  <a:pt x="7325" y="8055"/>
                </a:lnTo>
                <a:lnTo>
                  <a:pt x="7373" y="8177"/>
                </a:lnTo>
                <a:lnTo>
                  <a:pt x="7179" y="8298"/>
                </a:lnTo>
                <a:lnTo>
                  <a:pt x="7081" y="8323"/>
                </a:lnTo>
                <a:lnTo>
                  <a:pt x="6984" y="8347"/>
                </a:lnTo>
                <a:lnTo>
                  <a:pt x="6911" y="8371"/>
                </a:lnTo>
                <a:lnTo>
                  <a:pt x="6814" y="8347"/>
                </a:lnTo>
                <a:lnTo>
                  <a:pt x="6692" y="8298"/>
                </a:lnTo>
                <a:lnTo>
                  <a:pt x="6570" y="8201"/>
                </a:lnTo>
                <a:lnTo>
                  <a:pt x="6497" y="8055"/>
                </a:lnTo>
                <a:lnTo>
                  <a:pt x="6449" y="7909"/>
                </a:lnTo>
                <a:lnTo>
                  <a:pt x="6449" y="7739"/>
                </a:lnTo>
                <a:lnTo>
                  <a:pt x="6497" y="7544"/>
                </a:lnTo>
                <a:lnTo>
                  <a:pt x="6497" y="7520"/>
                </a:lnTo>
                <a:lnTo>
                  <a:pt x="6473" y="7520"/>
                </a:lnTo>
                <a:lnTo>
                  <a:pt x="6449" y="7495"/>
                </a:lnTo>
                <a:lnTo>
                  <a:pt x="6424" y="7520"/>
                </a:lnTo>
                <a:lnTo>
                  <a:pt x="6327" y="7617"/>
                </a:lnTo>
                <a:lnTo>
                  <a:pt x="6254" y="7739"/>
                </a:lnTo>
                <a:lnTo>
                  <a:pt x="6230" y="7836"/>
                </a:lnTo>
                <a:lnTo>
                  <a:pt x="6206" y="7958"/>
                </a:lnTo>
                <a:lnTo>
                  <a:pt x="6206" y="8055"/>
                </a:lnTo>
                <a:lnTo>
                  <a:pt x="6206" y="8177"/>
                </a:lnTo>
                <a:lnTo>
                  <a:pt x="6254" y="8274"/>
                </a:lnTo>
                <a:lnTo>
                  <a:pt x="6303" y="8371"/>
                </a:lnTo>
                <a:lnTo>
                  <a:pt x="6376" y="8469"/>
                </a:lnTo>
                <a:lnTo>
                  <a:pt x="6449" y="8542"/>
                </a:lnTo>
                <a:lnTo>
                  <a:pt x="6546" y="8615"/>
                </a:lnTo>
                <a:lnTo>
                  <a:pt x="6643" y="8663"/>
                </a:lnTo>
                <a:lnTo>
                  <a:pt x="6765" y="8712"/>
                </a:lnTo>
                <a:lnTo>
                  <a:pt x="6862" y="8736"/>
                </a:lnTo>
                <a:lnTo>
                  <a:pt x="7008" y="8736"/>
                </a:lnTo>
                <a:lnTo>
                  <a:pt x="7130" y="8712"/>
                </a:lnTo>
                <a:lnTo>
                  <a:pt x="7349" y="8615"/>
                </a:lnTo>
                <a:lnTo>
                  <a:pt x="7592" y="8493"/>
                </a:lnTo>
                <a:lnTo>
                  <a:pt x="7690" y="8566"/>
                </a:lnTo>
                <a:lnTo>
                  <a:pt x="7836" y="8639"/>
                </a:lnTo>
                <a:lnTo>
                  <a:pt x="7982" y="8663"/>
                </a:lnTo>
                <a:lnTo>
                  <a:pt x="8128" y="8688"/>
                </a:lnTo>
                <a:lnTo>
                  <a:pt x="8225" y="8688"/>
                </a:lnTo>
                <a:lnTo>
                  <a:pt x="8347" y="8663"/>
                </a:lnTo>
                <a:lnTo>
                  <a:pt x="8566" y="8566"/>
                </a:lnTo>
                <a:lnTo>
                  <a:pt x="8639" y="8663"/>
                </a:lnTo>
                <a:lnTo>
                  <a:pt x="8736" y="8736"/>
                </a:lnTo>
                <a:lnTo>
                  <a:pt x="8833" y="8809"/>
                </a:lnTo>
                <a:lnTo>
                  <a:pt x="8931" y="8858"/>
                </a:lnTo>
                <a:lnTo>
                  <a:pt x="9174" y="8907"/>
                </a:lnTo>
                <a:lnTo>
                  <a:pt x="9417" y="8931"/>
                </a:lnTo>
                <a:lnTo>
                  <a:pt x="9661" y="8882"/>
                </a:lnTo>
                <a:lnTo>
                  <a:pt x="9880" y="8809"/>
                </a:lnTo>
                <a:lnTo>
                  <a:pt x="9977" y="8736"/>
                </a:lnTo>
                <a:lnTo>
                  <a:pt x="10074" y="8663"/>
                </a:lnTo>
                <a:lnTo>
                  <a:pt x="10172" y="8566"/>
                </a:lnTo>
                <a:lnTo>
                  <a:pt x="10269" y="8469"/>
                </a:lnTo>
                <a:lnTo>
                  <a:pt x="10293" y="8396"/>
                </a:lnTo>
                <a:lnTo>
                  <a:pt x="10293" y="8347"/>
                </a:lnTo>
                <a:lnTo>
                  <a:pt x="10269" y="8298"/>
                </a:lnTo>
                <a:lnTo>
                  <a:pt x="10245" y="8250"/>
                </a:lnTo>
                <a:lnTo>
                  <a:pt x="10172" y="8225"/>
                </a:lnTo>
                <a:lnTo>
                  <a:pt x="10123" y="8201"/>
                </a:lnTo>
                <a:lnTo>
                  <a:pt x="10001" y="8201"/>
                </a:lnTo>
                <a:lnTo>
                  <a:pt x="9782" y="8323"/>
                </a:lnTo>
                <a:lnTo>
                  <a:pt x="9563" y="8420"/>
                </a:lnTo>
                <a:lnTo>
                  <a:pt x="9442" y="8444"/>
                </a:lnTo>
                <a:lnTo>
                  <a:pt x="9344" y="8469"/>
                </a:lnTo>
                <a:lnTo>
                  <a:pt x="9223" y="8469"/>
                </a:lnTo>
                <a:lnTo>
                  <a:pt x="9101" y="8420"/>
                </a:lnTo>
                <a:lnTo>
                  <a:pt x="9004" y="8347"/>
                </a:lnTo>
                <a:lnTo>
                  <a:pt x="8931" y="8274"/>
                </a:lnTo>
                <a:lnTo>
                  <a:pt x="9052" y="8128"/>
                </a:lnTo>
                <a:lnTo>
                  <a:pt x="9150" y="7982"/>
                </a:lnTo>
                <a:lnTo>
                  <a:pt x="9247" y="7836"/>
                </a:lnTo>
                <a:lnTo>
                  <a:pt x="9296" y="7666"/>
                </a:lnTo>
                <a:lnTo>
                  <a:pt x="9320" y="7495"/>
                </a:lnTo>
                <a:lnTo>
                  <a:pt x="9296" y="7349"/>
                </a:lnTo>
                <a:lnTo>
                  <a:pt x="9247" y="7203"/>
                </a:lnTo>
                <a:lnTo>
                  <a:pt x="9150" y="7057"/>
                </a:lnTo>
                <a:lnTo>
                  <a:pt x="9052" y="6984"/>
                </a:lnTo>
                <a:lnTo>
                  <a:pt x="8955" y="6936"/>
                </a:lnTo>
                <a:close/>
                <a:moveTo>
                  <a:pt x="1947" y="9710"/>
                </a:moveTo>
                <a:lnTo>
                  <a:pt x="1801" y="9758"/>
                </a:lnTo>
                <a:lnTo>
                  <a:pt x="1582" y="9856"/>
                </a:lnTo>
                <a:lnTo>
                  <a:pt x="1363" y="10002"/>
                </a:lnTo>
                <a:lnTo>
                  <a:pt x="925" y="10294"/>
                </a:lnTo>
                <a:lnTo>
                  <a:pt x="706" y="10415"/>
                </a:lnTo>
                <a:lnTo>
                  <a:pt x="585" y="10513"/>
                </a:lnTo>
                <a:lnTo>
                  <a:pt x="463" y="10610"/>
                </a:lnTo>
                <a:lnTo>
                  <a:pt x="366" y="10707"/>
                </a:lnTo>
                <a:lnTo>
                  <a:pt x="317" y="10829"/>
                </a:lnTo>
                <a:lnTo>
                  <a:pt x="317" y="10878"/>
                </a:lnTo>
                <a:lnTo>
                  <a:pt x="341" y="10926"/>
                </a:lnTo>
                <a:lnTo>
                  <a:pt x="366" y="10999"/>
                </a:lnTo>
                <a:lnTo>
                  <a:pt x="439" y="11048"/>
                </a:lnTo>
                <a:lnTo>
                  <a:pt x="536" y="11097"/>
                </a:lnTo>
                <a:lnTo>
                  <a:pt x="633" y="11097"/>
                </a:lnTo>
                <a:lnTo>
                  <a:pt x="755" y="11072"/>
                </a:lnTo>
                <a:lnTo>
                  <a:pt x="877" y="11048"/>
                </a:lnTo>
                <a:lnTo>
                  <a:pt x="1120" y="10926"/>
                </a:lnTo>
                <a:lnTo>
                  <a:pt x="1315" y="10829"/>
                </a:lnTo>
                <a:lnTo>
                  <a:pt x="1728" y="10610"/>
                </a:lnTo>
                <a:lnTo>
                  <a:pt x="1947" y="10488"/>
                </a:lnTo>
                <a:lnTo>
                  <a:pt x="2142" y="10342"/>
                </a:lnTo>
                <a:lnTo>
                  <a:pt x="2264" y="10245"/>
                </a:lnTo>
                <a:lnTo>
                  <a:pt x="2312" y="10123"/>
                </a:lnTo>
                <a:lnTo>
                  <a:pt x="2312" y="10002"/>
                </a:lnTo>
                <a:lnTo>
                  <a:pt x="2264" y="9880"/>
                </a:lnTo>
                <a:lnTo>
                  <a:pt x="2191" y="9783"/>
                </a:lnTo>
                <a:lnTo>
                  <a:pt x="2069" y="9734"/>
                </a:lnTo>
                <a:lnTo>
                  <a:pt x="1947" y="9710"/>
                </a:lnTo>
                <a:close/>
                <a:moveTo>
                  <a:pt x="14065" y="10026"/>
                </a:moveTo>
                <a:lnTo>
                  <a:pt x="13895" y="10050"/>
                </a:lnTo>
                <a:lnTo>
                  <a:pt x="13846" y="10075"/>
                </a:lnTo>
                <a:lnTo>
                  <a:pt x="13797" y="10123"/>
                </a:lnTo>
                <a:lnTo>
                  <a:pt x="13773" y="10172"/>
                </a:lnTo>
                <a:lnTo>
                  <a:pt x="13749" y="10221"/>
                </a:lnTo>
                <a:lnTo>
                  <a:pt x="13773" y="10318"/>
                </a:lnTo>
                <a:lnTo>
                  <a:pt x="13797" y="10367"/>
                </a:lnTo>
                <a:lnTo>
                  <a:pt x="13846" y="10415"/>
                </a:lnTo>
                <a:lnTo>
                  <a:pt x="14138" y="10586"/>
                </a:lnTo>
                <a:lnTo>
                  <a:pt x="14454" y="10756"/>
                </a:lnTo>
                <a:lnTo>
                  <a:pt x="14624" y="10878"/>
                </a:lnTo>
                <a:lnTo>
                  <a:pt x="14819" y="10975"/>
                </a:lnTo>
                <a:lnTo>
                  <a:pt x="15014" y="11048"/>
                </a:lnTo>
                <a:lnTo>
                  <a:pt x="15208" y="11097"/>
                </a:lnTo>
                <a:lnTo>
                  <a:pt x="15379" y="11097"/>
                </a:lnTo>
                <a:lnTo>
                  <a:pt x="15427" y="11072"/>
                </a:lnTo>
                <a:lnTo>
                  <a:pt x="15500" y="11024"/>
                </a:lnTo>
                <a:lnTo>
                  <a:pt x="15573" y="10951"/>
                </a:lnTo>
                <a:lnTo>
                  <a:pt x="15598" y="10829"/>
                </a:lnTo>
                <a:lnTo>
                  <a:pt x="15598" y="10707"/>
                </a:lnTo>
                <a:lnTo>
                  <a:pt x="15549" y="10586"/>
                </a:lnTo>
                <a:lnTo>
                  <a:pt x="15500" y="10537"/>
                </a:lnTo>
                <a:lnTo>
                  <a:pt x="15452" y="10513"/>
                </a:lnTo>
                <a:lnTo>
                  <a:pt x="15379" y="10464"/>
                </a:lnTo>
                <a:lnTo>
                  <a:pt x="15306" y="10464"/>
                </a:lnTo>
                <a:lnTo>
                  <a:pt x="15135" y="10415"/>
                </a:lnTo>
                <a:lnTo>
                  <a:pt x="14965" y="10367"/>
                </a:lnTo>
                <a:lnTo>
                  <a:pt x="14600" y="10196"/>
                </a:lnTo>
                <a:lnTo>
                  <a:pt x="14430" y="10099"/>
                </a:lnTo>
                <a:lnTo>
                  <a:pt x="14260" y="10050"/>
                </a:lnTo>
                <a:lnTo>
                  <a:pt x="14065" y="10026"/>
                </a:lnTo>
                <a:close/>
                <a:moveTo>
                  <a:pt x="8468" y="2605"/>
                </a:moveTo>
                <a:lnTo>
                  <a:pt x="8760" y="2629"/>
                </a:lnTo>
                <a:lnTo>
                  <a:pt x="9052" y="2678"/>
                </a:lnTo>
                <a:lnTo>
                  <a:pt x="9344" y="2726"/>
                </a:lnTo>
                <a:lnTo>
                  <a:pt x="9125" y="2799"/>
                </a:lnTo>
                <a:lnTo>
                  <a:pt x="9101" y="2824"/>
                </a:lnTo>
                <a:lnTo>
                  <a:pt x="9101" y="2848"/>
                </a:lnTo>
                <a:lnTo>
                  <a:pt x="9101" y="2872"/>
                </a:lnTo>
                <a:lnTo>
                  <a:pt x="9125" y="2897"/>
                </a:lnTo>
                <a:lnTo>
                  <a:pt x="9223" y="2945"/>
                </a:lnTo>
                <a:lnTo>
                  <a:pt x="9320" y="2970"/>
                </a:lnTo>
                <a:lnTo>
                  <a:pt x="9442" y="2945"/>
                </a:lnTo>
                <a:lnTo>
                  <a:pt x="9563" y="2921"/>
                </a:lnTo>
                <a:lnTo>
                  <a:pt x="9855" y="2872"/>
                </a:lnTo>
                <a:lnTo>
                  <a:pt x="10269" y="3043"/>
                </a:lnTo>
                <a:lnTo>
                  <a:pt x="10074" y="3067"/>
                </a:lnTo>
                <a:lnTo>
                  <a:pt x="9855" y="3116"/>
                </a:lnTo>
                <a:lnTo>
                  <a:pt x="9685" y="3189"/>
                </a:lnTo>
                <a:lnTo>
                  <a:pt x="9515" y="3262"/>
                </a:lnTo>
                <a:lnTo>
                  <a:pt x="9515" y="3286"/>
                </a:lnTo>
                <a:lnTo>
                  <a:pt x="9490" y="3310"/>
                </a:lnTo>
                <a:lnTo>
                  <a:pt x="9515" y="3335"/>
                </a:lnTo>
                <a:lnTo>
                  <a:pt x="9539" y="3359"/>
                </a:lnTo>
                <a:lnTo>
                  <a:pt x="9953" y="3335"/>
                </a:lnTo>
                <a:lnTo>
                  <a:pt x="10342" y="3310"/>
                </a:lnTo>
                <a:lnTo>
                  <a:pt x="10780" y="3310"/>
                </a:lnTo>
                <a:lnTo>
                  <a:pt x="11048" y="3505"/>
                </a:lnTo>
                <a:lnTo>
                  <a:pt x="10756" y="3578"/>
                </a:lnTo>
                <a:lnTo>
                  <a:pt x="10464" y="3675"/>
                </a:lnTo>
                <a:lnTo>
                  <a:pt x="10245" y="3797"/>
                </a:lnTo>
                <a:lnTo>
                  <a:pt x="10099" y="3918"/>
                </a:lnTo>
                <a:lnTo>
                  <a:pt x="10074" y="3943"/>
                </a:lnTo>
                <a:lnTo>
                  <a:pt x="10099" y="3943"/>
                </a:lnTo>
                <a:lnTo>
                  <a:pt x="10391" y="3918"/>
                </a:lnTo>
                <a:lnTo>
                  <a:pt x="10683" y="3870"/>
                </a:lnTo>
                <a:lnTo>
                  <a:pt x="10975" y="3821"/>
                </a:lnTo>
                <a:lnTo>
                  <a:pt x="11291" y="3773"/>
                </a:lnTo>
                <a:lnTo>
                  <a:pt x="11364" y="3773"/>
                </a:lnTo>
                <a:lnTo>
                  <a:pt x="11583" y="3967"/>
                </a:lnTo>
                <a:lnTo>
                  <a:pt x="11778" y="4186"/>
                </a:lnTo>
                <a:lnTo>
                  <a:pt x="11388" y="4210"/>
                </a:lnTo>
                <a:lnTo>
                  <a:pt x="10829" y="4259"/>
                </a:lnTo>
                <a:lnTo>
                  <a:pt x="10561" y="4283"/>
                </a:lnTo>
                <a:lnTo>
                  <a:pt x="10318" y="4381"/>
                </a:lnTo>
                <a:lnTo>
                  <a:pt x="10293" y="4405"/>
                </a:lnTo>
                <a:lnTo>
                  <a:pt x="10293" y="4429"/>
                </a:lnTo>
                <a:lnTo>
                  <a:pt x="10318" y="4454"/>
                </a:lnTo>
                <a:lnTo>
                  <a:pt x="10585" y="4527"/>
                </a:lnTo>
                <a:lnTo>
                  <a:pt x="11705" y="4527"/>
                </a:lnTo>
                <a:lnTo>
                  <a:pt x="11997" y="4502"/>
                </a:lnTo>
                <a:lnTo>
                  <a:pt x="12216" y="4867"/>
                </a:lnTo>
                <a:lnTo>
                  <a:pt x="11851" y="4867"/>
                </a:lnTo>
                <a:lnTo>
                  <a:pt x="11267" y="4892"/>
                </a:lnTo>
                <a:lnTo>
                  <a:pt x="10658" y="4940"/>
                </a:lnTo>
                <a:lnTo>
                  <a:pt x="10634" y="4940"/>
                </a:lnTo>
                <a:lnTo>
                  <a:pt x="10634" y="4965"/>
                </a:lnTo>
                <a:lnTo>
                  <a:pt x="10634" y="4989"/>
                </a:lnTo>
                <a:lnTo>
                  <a:pt x="10658" y="5013"/>
                </a:lnTo>
                <a:lnTo>
                  <a:pt x="10902" y="5086"/>
                </a:lnTo>
                <a:lnTo>
                  <a:pt x="11169" y="5111"/>
                </a:lnTo>
                <a:lnTo>
                  <a:pt x="12021" y="5111"/>
                </a:lnTo>
                <a:lnTo>
                  <a:pt x="12362" y="5135"/>
                </a:lnTo>
                <a:lnTo>
                  <a:pt x="12556" y="5622"/>
                </a:lnTo>
                <a:lnTo>
                  <a:pt x="11461" y="5622"/>
                </a:lnTo>
                <a:lnTo>
                  <a:pt x="11291" y="5646"/>
                </a:lnTo>
                <a:lnTo>
                  <a:pt x="11145" y="5695"/>
                </a:lnTo>
                <a:lnTo>
                  <a:pt x="10999" y="5768"/>
                </a:lnTo>
                <a:lnTo>
                  <a:pt x="10975" y="5792"/>
                </a:lnTo>
                <a:lnTo>
                  <a:pt x="10999" y="5841"/>
                </a:lnTo>
                <a:lnTo>
                  <a:pt x="11267" y="5889"/>
                </a:lnTo>
                <a:lnTo>
                  <a:pt x="11534" y="5889"/>
                </a:lnTo>
                <a:lnTo>
                  <a:pt x="12070" y="5914"/>
                </a:lnTo>
                <a:lnTo>
                  <a:pt x="12654" y="5938"/>
                </a:lnTo>
                <a:lnTo>
                  <a:pt x="12702" y="6060"/>
                </a:lnTo>
                <a:lnTo>
                  <a:pt x="12727" y="6181"/>
                </a:lnTo>
                <a:lnTo>
                  <a:pt x="12386" y="6181"/>
                </a:lnTo>
                <a:lnTo>
                  <a:pt x="11729" y="6254"/>
                </a:lnTo>
                <a:lnTo>
                  <a:pt x="11413" y="6279"/>
                </a:lnTo>
                <a:lnTo>
                  <a:pt x="11121" y="6352"/>
                </a:lnTo>
                <a:lnTo>
                  <a:pt x="11096" y="6352"/>
                </a:lnTo>
                <a:lnTo>
                  <a:pt x="11096" y="6376"/>
                </a:lnTo>
                <a:lnTo>
                  <a:pt x="11096" y="6400"/>
                </a:lnTo>
                <a:lnTo>
                  <a:pt x="11121" y="6425"/>
                </a:lnTo>
                <a:lnTo>
                  <a:pt x="11388" y="6473"/>
                </a:lnTo>
                <a:lnTo>
                  <a:pt x="11656" y="6498"/>
                </a:lnTo>
                <a:lnTo>
                  <a:pt x="12508" y="6498"/>
                </a:lnTo>
                <a:lnTo>
                  <a:pt x="12824" y="6522"/>
                </a:lnTo>
                <a:lnTo>
                  <a:pt x="12873" y="6838"/>
                </a:lnTo>
                <a:lnTo>
                  <a:pt x="12556" y="6838"/>
                </a:lnTo>
                <a:lnTo>
                  <a:pt x="12240" y="6863"/>
                </a:lnTo>
                <a:lnTo>
                  <a:pt x="11753" y="6887"/>
                </a:lnTo>
                <a:lnTo>
                  <a:pt x="11510" y="6911"/>
                </a:lnTo>
                <a:lnTo>
                  <a:pt x="11267" y="6936"/>
                </a:lnTo>
                <a:lnTo>
                  <a:pt x="11242" y="6936"/>
                </a:lnTo>
                <a:lnTo>
                  <a:pt x="11242" y="6960"/>
                </a:lnTo>
                <a:lnTo>
                  <a:pt x="11242" y="7009"/>
                </a:lnTo>
                <a:lnTo>
                  <a:pt x="11267" y="7009"/>
                </a:lnTo>
                <a:lnTo>
                  <a:pt x="11461" y="7082"/>
                </a:lnTo>
                <a:lnTo>
                  <a:pt x="11680" y="7130"/>
                </a:lnTo>
                <a:lnTo>
                  <a:pt x="12727" y="7130"/>
                </a:lnTo>
                <a:lnTo>
                  <a:pt x="12921" y="7106"/>
                </a:lnTo>
                <a:lnTo>
                  <a:pt x="12994" y="7593"/>
                </a:lnTo>
                <a:lnTo>
                  <a:pt x="12994" y="7593"/>
                </a:lnTo>
                <a:lnTo>
                  <a:pt x="12848" y="7568"/>
                </a:lnTo>
                <a:lnTo>
                  <a:pt x="12702" y="7568"/>
                </a:lnTo>
                <a:lnTo>
                  <a:pt x="12435" y="7593"/>
                </a:lnTo>
                <a:lnTo>
                  <a:pt x="11997" y="7593"/>
                </a:lnTo>
                <a:lnTo>
                  <a:pt x="11778" y="7617"/>
                </a:lnTo>
                <a:lnTo>
                  <a:pt x="11559" y="7690"/>
                </a:lnTo>
                <a:lnTo>
                  <a:pt x="11534" y="7690"/>
                </a:lnTo>
                <a:lnTo>
                  <a:pt x="11534" y="7739"/>
                </a:lnTo>
                <a:lnTo>
                  <a:pt x="11534" y="7763"/>
                </a:lnTo>
                <a:lnTo>
                  <a:pt x="11559" y="7787"/>
                </a:lnTo>
                <a:lnTo>
                  <a:pt x="11778" y="7836"/>
                </a:lnTo>
                <a:lnTo>
                  <a:pt x="11997" y="7860"/>
                </a:lnTo>
                <a:lnTo>
                  <a:pt x="12435" y="7860"/>
                </a:lnTo>
                <a:lnTo>
                  <a:pt x="12702" y="7885"/>
                </a:lnTo>
                <a:lnTo>
                  <a:pt x="12848" y="7885"/>
                </a:lnTo>
                <a:lnTo>
                  <a:pt x="12994" y="7860"/>
                </a:lnTo>
                <a:lnTo>
                  <a:pt x="12994" y="7909"/>
                </a:lnTo>
                <a:lnTo>
                  <a:pt x="12994" y="8250"/>
                </a:lnTo>
                <a:lnTo>
                  <a:pt x="12873" y="8201"/>
                </a:lnTo>
                <a:lnTo>
                  <a:pt x="12775" y="8201"/>
                </a:lnTo>
                <a:lnTo>
                  <a:pt x="12532" y="8177"/>
                </a:lnTo>
                <a:lnTo>
                  <a:pt x="12094" y="8177"/>
                </a:lnTo>
                <a:lnTo>
                  <a:pt x="11875" y="8201"/>
                </a:lnTo>
                <a:lnTo>
                  <a:pt x="11656" y="8250"/>
                </a:lnTo>
                <a:lnTo>
                  <a:pt x="11656" y="8274"/>
                </a:lnTo>
                <a:lnTo>
                  <a:pt x="11632" y="8298"/>
                </a:lnTo>
                <a:lnTo>
                  <a:pt x="11656" y="8298"/>
                </a:lnTo>
                <a:lnTo>
                  <a:pt x="11656" y="8323"/>
                </a:lnTo>
                <a:lnTo>
                  <a:pt x="12045" y="8396"/>
                </a:lnTo>
                <a:lnTo>
                  <a:pt x="12410" y="8444"/>
                </a:lnTo>
                <a:lnTo>
                  <a:pt x="12702" y="8469"/>
                </a:lnTo>
                <a:lnTo>
                  <a:pt x="12824" y="8493"/>
                </a:lnTo>
                <a:lnTo>
                  <a:pt x="12970" y="8469"/>
                </a:lnTo>
                <a:lnTo>
                  <a:pt x="12873" y="8858"/>
                </a:lnTo>
                <a:lnTo>
                  <a:pt x="12654" y="8809"/>
                </a:lnTo>
                <a:lnTo>
                  <a:pt x="12483" y="8785"/>
                </a:lnTo>
                <a:lnTo>
                  <a:pt x="12264" y="8736"/>
                </a:lnTo>
                <a:lnTo>
                  <a:pt x="11826" y="8736"/>
                </a:lnTo>
                <a:lnTo>
                  <a:pt x="11607" y="8809"/>
                </a:lnTo>
                <a:lnTo>
                  <a:pt x="11583" y="8834"/>
                </a:lnTo>
                <a:lnTo>
                  <a:pt x="11583" y="8858"/>
                </a:lnTo>
                <a:lnTo>
                  <a:pt x="11583" y="8882"/>
                </a:lnTo>
                <a:lnTo>
                  <a:pt x="11851" y="8882"/>
                </a:lnTo>
                <a:lnTo>
                  <a:pt x="12094" y="8931"/>
                </a:lnTo>
                <a:lnTo>
                  <a:pt x="12556" y="9053"/>
                </a:lnTo>
                <a:lnTo>
                  <a:pt x="12775" y="9126"/>
                </a:lnTo>
                <a:lnTo>
                  <a:pt x="12654" y="9345"/>
                </a:lnTo>
                <a:lnTo>
                  <a:pt x="12508" y="9296"/>
                </a:lnTo>
                <a:lnTo>
                  <a:pt x="12313" y="9272"/>
                </a:lnTo>
                <a:lnTo>
                  <a:pt x="12143" y="9223"/>
                </a:lnTo>
                <a:lnTo>
                  <a:pt x="11972" y="9199"/>
                </a:lnTo>
                <a:lnTo>
                  <a:pt x="11607" y="9199"/>
                </a:lnTo>
                <a:lnTo>
                  <a:pt x="11583" y="9223"/>
                </a:lnTo>
                <a:lnTo>
                  <a:pt x="11583" y="9247"/>
                </a:lnTo>
                <a:lnTo>
                  <a:pt x="11583" y="9272"/>
                </a:lnTo>
                <a:lnTo>
                  <a:pt x="11924" y="9418"/>
                </a:lnTo>
                <a:lnTo>
                  <a:pt x="12240" y="9564"/>
                </a:lnTo>
                <a:lnTo>
                  <a:pt x="12532" y="9637"/>
                </a:lnTo>
                <a:lnTo>
                  <a:pt x="12337" y="9929"/>
                </a:lnTo>
                <a:lnTo>
                  <a:pt x="12337" y="9977"/>
                </a:lnTo>
                <a:lnTo>
                  <a:pt x="12167" y="9904"/>
                </a:lnTo>
                <a:lnTo>
                  <a:pt x="11997" y="9880"/>
                </a:lnTo>
                <a:lnTo>
                  <a:pt x="11802" y="9831"/>
                </a:lnTo>
                <a:lnTo>
                  <a:pt x="11242" y="9831"/>
                </a:lnTo>
                <a:lnTo>
                  <a:pt x="11218" y="9856"/>
                </a:lnTo>
                <a:lnTo>
                  <a:pt x="11218" y="9880"/>
                </a:lnTo>
                <a:lnTo>
                  <a:pt x="11242" y="9880"/>
                </a:lnTo>
                <a:lnTo>
                  <a:pt x="11534" y="10002"/>
                </a:lnTo>
                <a:lnTo>
                  <a:pt x="11851" y="10123"/>
                </a:lnTo>
                <a:lnTo>
                  <a:pt x="12167" y="10245"/>
                </a:lnTo>
                <a:lnTo>
                  <a:pt x="11972" y="10513"/>
                </a:lnTo>
                <a:lnTo>
                  <a:pt x="11826" y="10488"/>
                </a:lnTo>
                <a:lnTo>
                  <a:pt x="11413" y="10391"/>
                </a:lnTo>
                <a:lnTo>
                  <a:pt x="11023" y="10342"/>
                </a:lnTo>
                <a:lnTo>
                  <a:pt x="10975" y="10342"/>
                </a:lnTo>
                <a:lnTo>
                  <a:pt x="10975" y="10367"/>
                </a:lnTo>
                <a:lnTo>
                  <a:pt x="10975" y="10391"/>
                </a:lnTo>
                <a:lnTo>
                  <a:pt x="10999" y="10440"/>
                </a:lnTo>
                <a:lnTo>
                  <a:pt x="11145" y="10537"/>
                </a:lnTo>
                <a:lnTo>
                  <a:pt x="11315" y="10610"/>
                </a:lnTo>
                <a:lnTo>
                  <a:pt x="11632" y="10732"/>
                </a:lnTo>
                <a:lnTo>
                  <a:pt x="11802" y="10780"/>
                </a:lnTo>
                <a:lnTo>
                  <a:pt x="11656" y="10999"/>
                </a:lnTo>
                <a:lnTo>
                  <a:pt x="11510" y="10951"/>
                </a:lnTo>
                <a:lnTo>
                  <a:pt x="11364" y="10926"/>
                </a:lnTo>
                <a:lnTo>
                  <a:pt x="11072" y="10853"/>
                </a:lnTo>
                <a:lnTo>
                  <a:pt x="10950" y="10853"/>
                </a:lnTo>
                <a:lnTo>
                  <a:pt x="10804" y="10902"/>
                </a:lnTo>
                <a:lnTo>
                  <a:pt x="10780" y="10926"/>
                </a:lnTo>
                <a:lnTo>
                  <a:pt x="10756" y="10951"/>
                </a:lnTo>
                <a:lnTo>
                  <a:pt x="10756" y="10999"/>
                </a:lnTo>
                <a:lnTo>
                  <a:pt x="10780" y="11048"/>
                </a:lnTo>
                <a:lnTo>
                  <a:pt x="10902" y="11121"/>
                </a:lnTo>
                <a:lnTo>
                  <a:pt x="11023" y="11170"/>
                </a:lnTo>
                <a:lnTo>
                  <a:pt x="11267" y="11243"/>
                </a:lnTo>
                <a:lnTo>
                  <a:pt x="11461" y="11291"/>
                </a:lnTo>
                <a:lnTo>
                  <a:pt x="11242" y="11583"/>
                </a:lnTo>
                <a:lnTo>
                  <a:pt x="11072" y="11535"/>
                </a:lnTo>
                <a:lnTo>
                  <a:pt x="10877" y="11535"/>
                </a:lnTo>
                <a:lnTo>
                  <a:pt x="10683" y="11583"/>
                </a:lnTo>
                <a:lnTo>
                  <a:pt x="10658" y="11608"/>
                </a:lnTo>
                <a:lnTo>
                  <a:pt x="10683" y="11632"/>
                </a:lnTo>
                <a:lnTo>
                  <a:pt x="10829" y="11681"/>
                </a:lnTo>
                <a:lnTo>
                  <a:pt x="10975" y="11729"/>
                </a:lnTo>
                <a:lnTo>
                  <a:pt x="11096" y="11778"/>
                </a:lnTo>
                <a:lnTo>
                  <a:pt x="10877" y="12143"/>
                </a:lnTo>
                <a:lnTo>
                  <a:pt x="10829" y="12118"/>
                </a:lnTo>
                <a:lnTo>
                  <a:pt x="10658" y="12045"/>
                </a:lnTo>
                <a:lnTo>
                  <a:pt x="10561" y="11997"/>
                </a:lnTo>
                <a:lnTo>
                  <a:pt x="10464" y="11972"/>
                </a:lnTo>
                <a:lnTo>
                  <a:pt x="10439" y="11997"/>
                </a:lnTo>
                <a:lnTo>
                  <a:pt x="10439" y="12045"/>
                </a:lnTo>
                <a:lnTo>
                  <a:pt x="10488" y="12118"/>
                </a:lnTo>
                <a:lnTo>
                  <a:pt x="10585" y="12191"/>
                </a:lnTo>
                <a:lnTo>
                  <a:pt x="10756" y="12313"/>
                </a:lnTo>
                <a:lnTo>
                  <a:pt x="10561" y="12654"/>
                </a:lnTo>
                <a:lnTo>
                  <a:pt x="10415" y="12629"/>
                </a:lnTo>
                <a:lnTo>
                  <a:pt x="10172" y="12629"/>
                </a:lnTo>
                <a:lnTo>
                  <a:pt x="10026" y="12654"/>
                </a:lnTo>
                <a:lnTo>
                  <a:pt x="10026" y="12678"/>
                </a:lnTo>
                <a:lnTo>
                  <a:pt x="10026" y="12702"/>
                </a:lnTo>
                <a:lnTo>
                  <a:pt x="10245" y="12800"/>
                </a:lnTo>
                <a:lnTo>
                  <a:pt x="10439" y="12897"/>
                </a:lnTo>
                <a:lnTo>
                  <a:pt x="10196" y="13384"/>
                </a:lnTo>
                <a:lnTo>
                  <a:pt x="9880" y="13384"/>
                </a:lnTo>
                <a:lnTo>
                  <a:pt x="9904" y="13432"/>
                </a:lnTo>
                <a:lnTo>
                  <a:pt x="10147" y="13505"/>
                </a:lnTo>
                <a:lnTo>
                  <a:pt x="10074" y="13700"/>
                </a:lnTo>
                <a:lnTo>
                  <a:pt x="10026" y="13895"/>
                </a:lnTo>
                <a:lnTo>
                  <a:pt x="9953" y="14284"/>
                </a:lnTo>
                <a:lnTo>
                  <a:pt x="9880" y="14673"/>
                </a:lnTo>
                <a:lnTo>
                  <a:pt x="9807" y="15087"/>
                </a:lnTo>
                <a:lnTo>
                  <a:pt x="9101" y="15111"/>
                </a:lnTo>
                <a:lnTo>
                  <a:pt x="9247" y="14673"/>
                </a:lnTo>
                <a:lnTo>
                  <a:pt x="9344" y="14235"/>
                </a:lnTo>
                <a:lnTo>
                  <a:pt x="9539" y="13359"/>
                </a:lnTo>
                <a:lnTo>
                  <a:pt x="9734" y="12459"/>
                </a:lnTo>
                <a:lnTo>
                  <a:pt x="9855" y="12021"/>
                </a:lnTo>
                <a:lnTo>
                  <a:pt x="9977" y="11583"/>
                </a:lnTo>
                <a:lnTo>
                  <a:pt x="10269" y="10659"/>
                </a:lnTo>
                <a:lnTo>
                  <a:pt x="10537" y="9734"/>
                </a:lnTo>
                <a:lnTo>
                  <a:pt x="10658" y="9320"/>
                </a:lnTo>
                <a:lnTo>
                  <a:pt x="10756" y="8858"/>
                </a:lnTo>
                <a:lnTo>
                  <a:pt x="10780" y="8639"/>
                </a:lnTo>
                <a:lnTo>
                  <a:pt x="10780" y="8396"/>
                </a:lnTo>
                <a:lnTo>
                  <a:pt x="10756" y="8177"/>
                </a:lnTo>
                <a:lnTo>
                  <a:pt x="10707" y="7958"/>
                </a:lnTo>
                <a:lnTo>
                  <a:pt x="10683" y="7933"/>
                </a:lnTo>
                <a:lnTo>
                  <a:pt x="10634" y="7933"/>
                </a:lnTo>
                <a:lnTo>
                  <a:pt x="10610" y="7958"/>
                </a:lnTo>
                <a:lnTo>
                  <a:pt x="10537" y="8177"/>
                </a:lnTo>
                <a:lnTo>
                  <a:pt x="10464" y="8420"/>
                </a:lnTo>
                <a:lnTo>
                  <a:pt x="10366" y="8882"/>
                </a:lnTo>
                <a:lnTo>
                  <a:pt x="10293" y="9369"/>
                </a:lnTo>
                <a:lnTo>
                  <a:pt x="10172" y="9831"/>
                </a:lnTo>
                <a:lnTo>
                  <a:pt x="9904" y="10756"/>
                </a:lnTo>
                <a:lnTo>
                  <a:pt x="9588" y="11656"/>
                </a:lnTo>
                <a:lnTo>
                  <a:pt x="9466" y="12094"/>
                </a:lnTo>
                <a:lnTo>
                  <a:pt x="9369" y="12532"/>
                </a:lnTo>
                <a:lnTo>
                  <a:pt x="9174" y="13384"/>
                </a:lnTo>
                <a:lnTo>
                  <a:pt x="8979" y="14260"/>
                </a:lnTo>
                <a:lnTo>
                  <a:pt x="8858" y="14698"/>
                </a:lnTo>
                <a:lnTo>
                  <a:pt x="8736" y="15111"/>
                </a:lnTo>
                <a:lnTo>
                  <a:pt x="8128" y="15136"/>
                </a:lnTo>
                <a:lnTo>
                  <a:pt x="7519" y="15087"/>
                </a:lnTo>
                <a:lnTo>
                  <a:pt x="7179" y="15063"/>
                </a:lnTo>
                <a:lnTo>
                  <a:pt x="7154" y="15038"/>
                </a:lnTo>
                <a:lnTo>
                  <a:pt x="7081" y="14698"/>
                </a:lnTo>
                <a:lnTo>
                  <a:pt x="7033" y="14357"/>
                </a:lnTo>
                <a:lnTo>
                  <a:pt x="6935" y="13651"/>
                </a:lnTo>
                <a:lnTo>
                  <a:pt x="6765" y="12605"/>
                </a:lnTo>
                <a:lnTo>
                  <a:pt x="6570" y="11583"/>
                </a:lnTo>
                <a:lnTo>
                  <a:pt x="6230" y="9880"/>
                </a:lnTo>
                <a:lnTo>
                  <a:pt x="6060" y="9028"/>
                </a:lnTo>
                <a:lnTo>
                  <a:pt x="5841" y="8177"/>
                </a:lnTo>
                <a:lnTo>
                  <a:pt x="5816" y="8152"/>
                </a:lnTo>
                <a:lnTo>
                  <a:pt x="5768" y="8128"/>
                </a:lnTo>
                <a:lnTo>
                  <a:pt x="5743" y="8128"/>
                </a:lnTo>
                <a:lnTo>
                  <a:pt x="5695" y="8152"/>
                </a:lnTo>
                <a:lnTo>
                  <a:pt x="5646" y="8298"/>
                </a:lnTo>
                <a:lnTo>
                  <a:pt x="5646" y="8420"/>
                </a:lnTo>
                <a:lnTo>
                  <a:pt x="5646" y="8542"/>
                </a:lnTo>
                <a:lnTo>
                  <a:pt x="5646" y="8663"/>
                </a:lnTo>
                <a:lnTo>
                  <a:pt x="5719" y="8931"/>
                </a:lnTo>
                <a:lnTo>
                  <a:pt x="5768" y="9199"/>
                </a:lnTo>
                <a:lnTo>
                  <a:pt x="5865" y="9734"/>
                </a:lnTo>
                <a:lnTo>
                  <a:pt x="5962" y="10245"/>
                </a:lnTo>
                <a:lnTo>
                  <a:pt x="6035" y="10780"/>
                </a:lnTo>
                <a:lnTo>
                  <a:pt x="6133" y="11316"/>
                </a:lnTo>
                <a:lnTo>
                  <a:pt x="6327" y="12337"/>
                </a:lnTo>
                <a:lnTo>
                  <a:pt x="6522" y="13384"/>
                </a:lnTo>
                <a:lnTo>
                  <a:pt x="6570" y="13773"/>
                </a:lnTo>
                <a:lnTo>
                  <a:pt x="6619" y="14211"/>
                </a:lnTo>
                <a:lnTo>
                  <a:pt x="6668" y="14625"/>
                </a:lnTo>
                <a:lnTo>
                  <a:pt x="6716" y="14819"/>
                </a:lnTo>
                <a:lnTo>
                  <a:pt x="6765" y="15014"/>
                </a:lnTo>
                <a:lnTo>
                  <a:pt x="6497" y="15038"/>
                </a:lnTo>
                <a:lnTo>
                  <a:pt x="6473" y="14625"/>
                </a:lnTo>
                <a:lnTo>
                  <a:pt x="6400" y="14235"/>
                </a:lnTo>
                <a:lnTo>
                  <a:pt x="6279" y="13846"/>
                </a:lnTo>
                <a:lnTo>
                  <a:pt x="6133" y="13481"/>
                </a:lnTo>
                <a:lnTo>
                  <a:pt x="5938" y="13116"/>
                </a:lnTo>
                <a:lnTo>
                  <a:pt x="5743" y="12775"/>
                </a:lnTo>
                <a:lnTo>
                  <a:pt x="5281" y="12070"/>
                </a:lnTo>
                <a:lnTo>
                  <a:pt x="4746" y="11267"/>
                </a:lnTo>
                <a:lnTo>
                  <a:pt x="4210" y="10415"/>
                </a:lnTo>
                <a:lnTo>
                  <a:pt x="3967" y="9977"/>
                </a:lnTo>
                <a:lnTo>
                  <a:pt x="3724" y="9539"/>
                </a:lnTo>
                <a:lnTo>
                  <a:pt x="3529" y="9077"/>
                </a:lnTo>
                <a:lnTo>
                  <a:pt x="3359" y="8615"/>
                </a:lnTo>
                <a:lnTo>
                  <a:pt x="3286" y="8396"/>
                </a:lnTo>
                <a:lnTo>
                  <a:pt x="3261" y="8152"/>
                </a:lnTo>
                <a:lnTo>
                  <a:pt x="3237" y="7909"/>
                </a:lnTo>
                <a:lnTo>
                  <a:pt x="3237" y="7666"/>
                </a:lnTo>
                <a:lnTo>
                  <a:pt x="3261" y="7155"/>
                </a:lnTo>
                <a:lnTo>
                  <a:pt x="3310" y="6668"/>
                </a:lnTo>
                <a:lnTo>
                  <a:pt x="3334" y="6376"/>
                </a:lnTo>
                <a:lnTo>
                  <a:pt x="3407" y="6108"/>
                </a:lnTo>
                <a:lnTo>
                  <a:pt x="3480" y="5841"/>
                </a:lnTo>
                <a:lnTo>
                  <a:pt x="3578" y="5597"/>
                </a:lnTo>
                <a:lnTo>
                  <a:pt x="3699" y="5354"/>
                </a:lnTo>
                <a:lnTo>
                  <a:pt x="3845" y="5111"/>
                </a:lnTo>
                <a:lnTo>
                  <a:pt x="4016" y="4892"/>
                </a:lnTo>
                <a:lnTo>
                  <a:pt x="4186" y="4673"/>
                </a:lnTo>
                <a:lnTo>
                  <a:pt x="4648" y="4162"/>
                </a:lnTo>
                <a:lnTo>
                  <a:pt x="5062" y="3748"/>
                </a:lnTo>
                <a:lnTo>
                  <a:pt x="5403" y="3432"/>
                </a:lnTo>
                <a:lnTo>
                  <a:pt x="5743" y="3189"/>
                </a:lnTo>
                <a:lnTo>
                  <a:pt x="6060" y="3018"/>
                </a:lnTo>
                <a:lnTo>
                  <a:pt x="6352" y="2872"/>
                </a:lnTo>
                <a:lnTo>
                  <a:pt x="6668" y="2775"/>
                </a:lnTo>
                <a:lnTo>
                  <a:pt x="6984" y="2702"/>
                </a:lnTo>
                <a:lnTo>
                  <a:pt x="7276" y="2653"/>
                </a:lnTo>
                <a:lnTo>
                  <a:pt x="7568" y="2629"/>
                </a:lnTo>
                <a:lnTo>
                  <a:pt x="7860" y="2605"/>
                </a:lnTo>
                <a:close/>
                <a:moveTo>
                  <a:pt x="6716" y="15525"/>
                </a:moveTo>
                <a:lnTo>
                  <a:pt x="6619" y="15720"/>
                </a:lnTo>
                <a:lnTo>
                  <a:pt x="6352" y="16158"/>
                </a:lnTo>
                <a:lnTo>
                  <a:pt x="6279" y="16109"/>
                </a:lnTo>
                <a:lnTo>
                  <a:pt x="6230" y="16060"/>
                </a:lnTo>
                <a:lnTo>
                  <a:pt x="6206" y="15963"/>
                </a:lnTo>
                <a:lnTo>
                  <a:pt x="6206" y="15866"/>
                </a:lnTo>
                <a:lnTo>
                  <a:pt x="6206" y="15768"/>
                </a:lnTo>
                <a:lnTo>
                  <a:pt x="6230" y="15695"/>
                </a:lnTo>
                <a:lnTo>
                  <a:pt x="6279" y="15598"/>
                </a:lnTo>
                <a:lnTo>
                  <a:pt x="6327" y="15549"/>
                </a:lnTo>
                <a:lnTo>
                  <a:pt x="6595" y="15525"/>
                </a:lnTo>
                <a:close/>
                <a:moveTo>
                  <a:pt x="6887" y="15525"/>
                </a:moveTo>
                <a:lnTo>
                  <a:pt x="7276" y="15549"/>
                </a:lnTo>
                <a:lnTo>
                  <a:pt x="7641" y="15598"/>
                </a:lnTo>
                <a:lnTo>
                  <a:pt x="8225" y="15647"/>
                </a:lnTo>
                <a:lnTo>
                  <a:pt x="8809" y="15671"/>
                </a:lnTo>
                <a:lnTo>
                  <a:pt x="8541" y="15963"/>
                </a:lnTo>
                <a:lnTo>
                  <a:pt x="8298" y="16255"/>
                </a:lnTo>
                <a:lnTo>
                  <a:pt x="7909" y="16231"/>
                </a:lnTo>
                <a:lnTo>
                  <a:pt x="8249" y="15744"/>
                </a:lnTo>
                <a:lnTo>
                  <a:pt x="8249" y="15720"/>
                </a:lnTo>
                <a:lnTo>
                  <a:pt x="8225" y="15695"/>
                </a:lnTo>
                <a:lnTo>
                  <a:pt x="8201" y="15671"/>
                </a:lnTo>
                <a:lnTo>
                  <a:pt x="8176" y="15695"/>
                </a:lnTo>
                <a:lnTo>
                  <a:pt x="7690" y="16231"/>
                </a:lnTo>
                <a:lnTo>
                  <a:pt x="7179" y="16182"/>
                </a:lnTo>
                <a:lnTo>
                  <a:pt x="7325" y="15939"/>
                </a:lnTo>
                <a:lnTo>
                  <a:pt x="7471" y="15671"/>
                </a:lnTo>
                <a:lnTo>
                  <a:pt x="7471" y="15647"/>
                </a:lnTo>
                <a:lnTo>
                  <a:pt x="7446" y="15622"/>
                </a:lnTo>
                <a:lnTo>
                  <a:pt x="7422" y="15647"/>
                </a:lnTo>
                <a:lnTo>
                  <a:pt x="7203" y="15890"/>
                </a:lnTo>
                <a:lnTo>
                  <a:pt x="6935" y="16182"/>
                </a:lnTo>
                <a:lnTo>
                  <a:pt x="6741" y="16206"/>
                </a:lnTo>
                <a:lnTo>
                  <a:pt x="6570" y="16255"/>
                </a:lnTo>
                <a:lnTo>
                  <a:pt x="6668" y="16060"/>
                </a:lnTo>
                <a:lnTo>
                  <a:pt x="6814" y="15817"/>
                </a:lnTo>
                <a:lnTo>
                  <a:pt x="6862" y="15671"/>
                </a:lnTo>
                <a:lnTo>
                  <a:pt x="6887" y="15525"/>
                </a:lnTo>
                <a:close/>
                <a:moveTo>
                  <a:pt x="9661" y="15622"/>
                </a:moveTo>
                <a:lnTo>
                  <a:pt x="9734" y="15671"/>
                </a:lnTo>
                <a:lnTo>
                  <a:pt x="9807" y="15695"/>
                </a:lnTo>
                <a:lnTo>
                  <a:pt x="9953" y="15695"/>
                </a:lnTo>
                <a:lnTo>
                  <a:pt x="9782" y="15793"/>
                </a:lnTo>
                <a:lnTo>
                  <a:pt x="9661" y="15939"/>
                </a:lnTo>
                <a:lnTo>
                  <a:pt x="9539" y="16085"/>
                </a:lnTo>
                <a:lnTo>
                  <a:pt x="9417" y="16279"/>
                </a:lnTo>
                <a:lnTo>
                  <a:pt x="9271" y="16279"/>
                </a:lnTo>
                <a:lnTo>
                  <a:pt x="9612" y="15817"/>
                </a:lnTo>
                <a:lnTo>
                  <a:pt x="9612" y="15793"/>
                </a:lnTo>
                <a:lnTo>
                  <a:pt x="9612" y="15768"/>
                </a:lnTo>
                <a:lnTo>
                  <a:pt x="9563" y="15768"/>
                </a:lnTo>
                <a:lnTo>
                  <a:pt x="9320" y="16012"/>
                </a:lnTo>
                <a:lnTo>
                  <a:pt x="9077" y="16255"/>
                </a:lnTo>
                <a:lnTo>
                  <a:pt x="8517" y="16255"/>
                </a:lnTo>
                <a:lnTo>
                  <a:pt x="8882" y="15720"/>
                </a:lnTo>
                <a:lnTo>
                  <a:pt x="8906" y="15695"/>
                </a:lnTo>
                <a:lnTo>
                  <a:pt x="8882" y="15671"/>
                </a:lnTo>
                <a:lnTo>
                  <a:pt x="9271" y="15671"/>
                </a:lnTo>
                <a:lnTo>
                  <a:pt x="9661" y="15622"/>
                </a:lnTo>
                <a:close/>
                <a:moveTo>
                  <a:pt x="10074" y="15768"/>
                </a:moveTo>
                <a:lnTo>
                  <a:pt x="10074" y="15841"/>
                </a:lnTo>
                <a:lnTo>
                  <a:pt x="10099" y="15939"/>
                </a:lnTo>
                <a:lnTo>
                  <a:pt x="10074" y="16060"/>
                </a:lnTo>
                <a:lnTo>
                  <a:pt x="10050" y="16182"/>
                </a:lnTo>
                <a:lnTo>
                  <a:pt x="9977" y="16304"/>
                </a:lnTo>
                <a:lnTo>
                  <a:pt x="9758" y="16279"/>
                </a:lnTo>
                <a:lnTo>
                  <a:pt x="9880" y="16012"/>
                </a:lnTo>
                <a:lnTo>
                  <a:pt x="9977" y="15890"/>
                </a:lnTo>
                <a:lnTo>
                  <a:pt x="10074" y="15768"/>
                </a:lnTo>
                <a:close/>
                <a:moveTo>
                  <a:pt x="6522" y="16571"/>
                </a:moveTo>
                <a:lnTo>
                  <a:pt x="6595" y="16620"/>
                </a:lnTo>
                <a:lnTo>
                  <a:pt x="6424" y="16888"/>
                </a:lnTo>
                <a:lnTo>
                  <a:pt x="6376" y="17034"/>
                </a:lnTo>
                <a:lnTo>
                  <a:pt x="6327" y="17180"/>
                </a:lnTo>
                <a:lnTo>
                  <a:pt x="6254" y="17082"/>
                </a:lnTo>
                <a:lnTo>
                  <a:pt x="6230" y="16985"/>
                </a:lnTo>
                <a:lnTo>
                  <a:pt x="6206" y="16912"/>
                </a:lnTo>
                <a:lnTo>
                  <a:pt x="6230" y="16815"/>
                </a:lnTo>
                <a:lnTo>
                  <a:pt x="6254" y="16839"/>
                </a:lnTo>
                <a:lnTo>
                  <a:pt x="6303" y="16839"/>
                </a:lnTo>
                <a:lnTo>
                  <a:pt x="6352" y="16815"/>
                </a:lnTo>
                <a:lnTo>
                  <a:pt x="6376" y="16766"/>
                </a:lnTo>
                <a:lnTo>
                  <a:pt x="6424" y="16596"/>
                </a:lnTo>
                <a:lnTo>
                  <a:pt x="6449" y="16596"/>
                </a:lnTo>
                <a:lnTo>
                  <a:pt x="6522" y="16571"/>
                </a:lnTo>
                <a:close/>
                <a:moveTo>
                  <a:pt x="7884" y="16693"/>
                </a:moveTo>
                <a:lnTo>
                  <a:pt x="7957" y="16717"/>
                </a:lnTo>
                <a:lnTo>
                  <a:pt x="7787" y="16985"/>
                </a:lnTo>
                <a:lnTo>
                  <a:pt x="7617" y="17253"/>
                </a:lnTo>
                <a:lnTo>
                  <a:pt x="7592" y="17326"/>
                </a:lnTo>
                <a:lnTo>
                  <a:pt x="7300" y="17326"/>
                </a:lnTo>
                <a:lnTo>
                  <a:pt x="7398" y="17107"/>
                </a:lnTo>
                <a:lnTo>
                  <a:pt x="7519" y="16888"/>
                </a:lnTo>
                <a:lnTo>
                  <a:pt x="7617" y="16717"/>
                </a:lnTo>
                <a:lnTo>
                  <a:pt x="7884" y="16693"/>
                </a:lnTo>
                <a:close/>
                <a:moveTo>
                  <a:pt x="8225" y="16717"/>
                </a:moveTo>
                <a:lnTo>
                  <a:pt x="8736" y="16742"/>
                </a:lnTo>
                <a:lnTo>
                  <a:pt x="8541" y="17034"/>
                </a:lnTo>
                <a:lnTo>
                  <a:pt x="8371" y="17326"/>
                </a:lnTo>
                <a:lnTo>
                  <a:pt x="7909" y="17326"/>
                </a:lnTo>
                <a:lnTo>
                  <a:pt x="7933" y="17277"/>
                </a:lnTo>
                <a:lnTo>
                  <a:pt x="8225" y="16717"/>
                </a:lnTo>
                <a:close/>
                <a:moveTo>
                  <a:pt x="9223" y="16742"/>
                </a:moveTo>
                <a:lnTo>
                  <a:pt x="8979" y="17350"/>
                </a:lnTo>
                <a:lnTo>
                  <a:pt x="8663" y="17350"/>
                </a:lnTo>
                <a:lnTo>
                  <a:pt x="8979" y="16742"/>
                </a:lnTo>
                <a:close/>
                <a:moveTo>
                  <a:pt x="9928" y="16742"/>
                </a:moveTo>
                <a:lnTo>
                  <a:pt x="9661" y="17253"/>
                </a:lnTo>
                <a:lnTo>
                  <a:pt x="9612" y="17350"/>
                </a:lnTo>
                <a:lnTo>
                  <a:pt x="9320" y="17350"/>
                </a:lnTo>
                <a:lnTo>
                  <a:pt x="9563" y="16742"/>
                </a:lnTo>
                <a:close/>
                <a:moveTo>
                  <a:pt x="10147" y="16839"/>
                </a:moveTo>
                <a:lnTo>
                  <a:pt x="10220" y="16961"/>
                </a:lnTo>
                <a:lnTo>
                  <a:pt x="10245" y="17107"/>
                </a:lnTo>
                <a:lnTo>
                  <a:pt x="10220" y="17228"/>
                </a:lnTo>
                <a:lnTo>
                  <a:pt x="10147" y="17350"/>
                </a:lnTo>
                <a:lnTo>
                  <a:pt x="9928" y="17350"/>
                </a:lnTo>
                <a:lnTo>
                  <a:pt x="9953" y="17277"/>
                </a:lnTo>
                <a:lnTo>
                  <a:pt x="10050" y="17082"/>
                </a:lnTo>
                <a:lnTo>
                  <a:pt x="10147" y="16839"/>
                </a:lnTo>
                <a:close/>
                <a:moveTo>
                  <a:pt x="6862" y="16693"/>
                </a:moveTo>
                <a:lnTo>
                  <a:pt x="7081" y="16717"/>
                </a:lnTo>
                <a:lnTo>
                  <a:pt x="7300" y="16717"/>
                </a:lnTo>
                <a:lnTo>
                  <a:pt x="7106" y="17009"/>
                </a:lnTo>
                <a:lnTo>
                  <a:pt x="6935" y="17326"/>
                </a:lnTo>
                <a:lnTo>
                  <a:pt x="6741" y="17350"/>
                </a:lnTo>
                <a:lnTo>
                  <a:pt x="6570" y="17399"/>
                </a:lnTo>
                <a:lnTo>
                  <a:pt x="6619" y="17204"/>
                </a:lnTo>
                <a:lnTo>
                  <a:pt x="6692" y="17034"/>
                </a:lnTo>
                <a:lnTo>
                  <a:pt x="6862" y="16693"/>
                </a:lnTo>
                <a:close/>
                <a:moveTo>
                  <a:pt x="6473" y="17618"/>
                </a:moveTo>
                <a:lnTo>
                  <a:pt x="6643" y="17691"/>
                </a:lnTo>
                <a:lnTo>
                  <a:pt x="6814" y="17715"/>
                </a:lnTo>
                <a:lnTo>
                  <a:pt x="6789" y="17910"/>
                </a:lnTo>
                <a:lnTo>
                  <a:pt x="6765" y="18080"/>
                </a:lnTo>
                <a:lnTo>
                  <a:pt x="6643" y="17983"/>
                </a:lnTo>
                <a:lnTo>
                  <a:pt x="6546" y="17861"/>
                </a:lnTo>
                <a:lnTo>
                  <a:pt x="6352" y="17642"/>
                </a:lnTo>
                <a:lnTo>
                  <a:pt x="6376" y="17618"/>
                </a:lnTo>
                <a:lnTo>
                  <a:pt x="6424" y="17642"/>
                </a:lnTo>
                <a:lnTo>
                  <a:pt x="6473" y="17618"/>
                </a:lnTo>
                <a:close/>
                <a:moveTo>
                  <a:pt x="7398" y="17739"/>
                </a:moveTo>
                <a:lnTo>
                  <a:pt x="7300" y="18031"/>
                </a:lnTo>
                <a:lnTo>
                  <a:pt x="7252" y="18177"/>
                </a:lnTo>
                <a:lnTo>
                  <a:pt x="7252" y="18299"/>
                </a:lnTo>
                <a:lnTo>
                  <a:pt x="7008" y="18202"/>
                </a:lnTo>
                <a:lnTo>
                  <a:pt x="7154" y="17739"/>
                </a:lnTo>
                <a:close/>
                <a:moveTo>
                  <a:pt x="8833" y="17715"/>
                </a:moveTo>
                <a:lnTo>
                  <a:pt x="8785" y="17837"/>
                </a:lnTo>
                <a:lnTo>
                  <a:pt x="8736" y="17983"/>
                </a:lnTo>
                <a:lnTo>
                  <a:pt x="8712" y="18104"/>
                </a:lnTo>
                <a:lnTo>
                  <a:pt x="8736" y="18153"/>
                </a:lnTo>
                <a:lnTo>
                  <a:pt x="8736" y="18202"/>
                </a:lnTo>
                <a:lnTo>
                  <a:pt x="8809" y="18250"/>
                </a:lnTo>
                <a:lnTo>
                  <a:pt x="8882" y="18250"/>
                </a:lnTo>
                <a:lnTo>
                  <a:pt x="8931" y="18226"/>
                </a:lnTo>
                <a:lnTo>
                  <a:pt x="9004" y="18153"/>
                </a:lnTo>
                <a:lnTo>
                  <a:pt x="9125" y="17958"/>
                </a:lnTo>
                <a:lnTo>
                  <a:pt x="9198" y="17739"/>
                </a:lnTo>
                <a:lnTo>
                  <a:pt x="9393" y="17739"/>
                </a:lnTo>
                <a:lnTo>
                  <a:pt x="9369" y="17861"/>
                </a:lnTo>
                <a:lnTo>
                  <a:pt x="9369" y="18007"/>
                </a:lnTo>
                <a:lnTo>
                  <a:pt x="9125" y="18153"/>
                </a:lnTo>
                <a:lnTo>
                  <a:pt x="8833" y="18275"/>
                </a:lnTo>
                <a:lnTo>
                  <a:pt x="8566" y="18372"/>
                </a:lnTo>
                <a:lnTo>
                  <a:pt x="8249" y="18421"/>
                </a:lnTo>
                <a:lnTo>
                  <a:pt x="8274" y="18275"/>
                </a:lnTo>
                <a:lnTo>
                  <a:pt x="8371" y="17983"/>
                </a:lnTo>
                <a:lnTo>
                  <a:pt x="8468" y="17715"/>
                </a:lnTo>
                <a:close/>
                <a:moveTo>
                  <a:pt x="8176" y="17715"/>
                </a:moveTo>
                <a:lnTo>
                  <a:pt x="8030" y="18056"/>
                </a:lnTo>
                <a:lnTo>
                  <a:pt x="7957" y="18250"/>
                </a:lnTo>
                <a:lnTo>
                  <a:pt x="7933" y="18445"/>
                </a:lnTo>
                <a:lnTo>
                  <a:pt x="7738" y="18421"/>
                </a:lnTo>
                <a:lnTo>
                  <a:pt x="7568" y="18396"/>
                </a:lnTo>
                <a:lnTo>
                  <a:pt x="7568" y="18226"/>
                </a:lnTo>
                <a:lnTo>
                  <a:pt x="7641" y="17983"/>
                </a:lnTo>
                <a:lnTo>
                  <a:pt x="7738" y="17715"/>
                </a:lnTo>
                <a:close/>
                <a:moveTo>
                  <a:pt x="8128" y="2094"/>
                </a:moveTo>
                <a:lnTo>
                  <a:pt x="7714" y="2142"/>
                </a:lnTo>
                <a:lnTo>
                  <a:pt x="7325" y="2191"/>
                </a:lnTo>
                <a:lnTo>
                  <a:pt x="6935" y="2264"/>
                </a:lnTo>
                <a:lnTo>
                  <a:pt x="6546" y="2386"/>
                </a:lnTo>
                <a:lnTo>
                  <a:pt x="6181" y="2507"/>
                </a:lnTo>
                <a:lnTo>
                  <a:pt x="5841" y="2653"/>
                </a:lnTo>
                <a:lnTo>
                  <a:pt x="5500" y="2824"/>
                </a:lnTo>
                <a:lnTo>
                  <a:pt x="5184" y="3018"/>
                </a:lnTo>
                <a:lnTo>
                  <a:pt x="4892" y="3237"/>
                </a:lnTo>
                <a:lnTo>
                  <a:pt x="4551" y="3554"/>
                </a:lnTo>
                <a:lnTo>
                  <a:pt x="4210" y="3918"/>
                </a:lnTo>
                <a:lnTo>
                  <a:pt x="3918" y="4332"/>
                </a:lnTo>
                <a:lnTo>
                  <a:pt x="3626" y="4746"/>
                </a:lnTo>
                <a:lnTo>
                  <a:pt x="3383" y="5159"/>
                </a:lnTo>
                <a:lnTo>
                  <a:pt x="3164" y="5549"/>
                </a:lnTo>
                <a:lnTo>
                  <a:pt x="3018" y="5889"/>
                </a:lnTo>
                <a:lnTo>
                  <a:pt x="2921" y="6157"/>
                </a:lnTo>
                <a:lnTo>
                  <a:pt x="2823" y="6595"/>
                </a:lnTo>
                <a:lnTo>
                  <a:pt x="2775" y="7057"/>
                </a:lnTo>
                <a:lnTo>
                  <a:pt x="2750" y="7495"/>
                </a:lnTo>
                <a:lnTo>
                  <a:pt x="2775" y="7958"/>
                </a:lnTo>
                <a:lnTo>
                  <a:pt x="2823" y="8396"/>
                </a:lnTo>
                <a:lnTo>
                  <a:pt x="2921" y="8834"/>
                </a:lnTo>
                <a:lnTo>
                  <a:pt x="3067" y="9272"/>
                </a:lnTo>
                <a:lnTo>
                  <a:pt x="3237" y="9685"/>
                </a:lnTo>
                <a:lnTo>
                  <a:pt x="3602" y="10367"/>
                </a:lnTo>
                <a:lnTo>
                  <a:pt x="3991" y="11024"/>
                </a:lnTo>
                <a:lnTo>
                  <a:pt x="4843" y="12337"/>
                </a:lnTo>
                <a:lnTo>
                  <a:pt x="5281" y="13019"/>
                </a:lnTo>
                <a:lnTo>
                  <a:pt x="5476" y="13384"/>
                </a:lnTo>
                <a:lnTo>
                  <a:pt x="5646" y="13724"/>
                </a:lnTo>
                <a:lnTo>
                  <a:pt x="5792" y="14089"/>
                </a:lnTo>
                <a:lnTo>
                  <a:pt x="5914" y="14454"/>
                </a:lnTo>
                <a:lnTo>
                  <a:pt x="5987" y="14844"/>
                </a:lnTo>
                <a:lnTo>
                  <a:pt x="5987" y="15282"/>
                </a:lnTo>
                <a:lnTo>
                  <a:pt x="5962" y="15379"/>
                </a:lnTo>
                <a:lnTo>
                  <a:pt x="5962" y="15428"/>
                </a:lnTo>
                <a:lnTo>
                  <a:pt x="5889" y="15525"/>
                </a:lnTo>
                <a:lnTo>
                  <a:pt x="5841" y="15647"/>
                </a:lnTo>
                <a:lnTo>
                  <a:pt x="5816" y="15768"/>
                </a:lnTo>
                <a:lnTo>
                  <a:pt x="5792" y="15914"/>
                </a:lnTo>
                <a:lnTo>
                  <a:pt x="5816" y="16036"/>
                </a:lnTo>
                <a:lnTo>
                  <a:pt x="5841" y="16158"/>
                </a:lnTo>
                <a:lnTo>
                  <a:pt x="5889" y="16279"/>
                </a:lnTo>
                <a:lnTo>
                  <a:pt x="5962" y="16377"/>
                </a:lnTo>
                <a:lnTo>
                  <a:pt x="5865" y="16474"/>
                </a:lnTo>
                <a:lnTo>
                  <a:pt x="5792" y="16620"/>
                </a:lnTo>
                <a:lnTo>
                  <a:pt x="5768" y="16766"/>
                </a:lnTo>
                <a:lnTo>
                  <a:pt x="5768" y="16912"/>
                </a:lnTo>
                <a:lnTo>
                  <a:pt x="5768" y="17058"/>
                </a:lnTo>
                <a:lnTo>
                  <a:pt x="5816" y="17204"/>
                </a:lnTo>
                <a:lnTo>
                  <a:pt x="5889" y="17350"/>
                </a:lnTo>
                <a:lnTo>
                  <a:pt x="5987" y="17472"/>
                </a:lnTo>
                <a:lnTo>
                  <a:pt x="5962" y="17496"/>
                </a:lnTo>
                <a:lnTo>
                  <a:pt x="5914" y="17618"/>
                </a:lnTo>
                <a:lnTo>
                  <a:pt x="5914" y="17715"/>
                </a:lnTo>
                <a:lnTo>
                  <a:pt x="5938" y="17837"/>
                </a:lnTo>
                <a:lnTo>
                  <a:pt x="5987" y="17934"/>
                </a:lnTo>
                <a:lnTo>
                  <a:pt x="6133" y="18129"/>
                </a:lnTo>
                <a:lnTo>
                  <a:pt x="6303" y="18299"/>
                </a:lnTo>
                <a:lnTo>
                  <a:pt x="6424" y="18421"/>
                </a:lnTo>
                <a:lnTo>
                  <a:pt x="6570" y="18518"/>
                </a:lnTo>
                <a:lnTo>
                  <a:pt x="6862" y="18688"/>
                </a:lnTo>
                <a:lnTo>
                  <a:pt x="7179" y="18810"/>
                </a:lnTo>
                <a:lnTo>
                  <a:pt x="7495" y="18859"/>
                </a:lnTo>
                <a:lnTo>
                  <a:pt x="7738" y="18883"/>
                </a:lnTo>
                <a:lnTo>
                  <a:pt x="7982" y="18883"/>
                </a:lnTo>
                <a:lnTo>
                  <a:pt x="8030" y="18956"/>
                </a:lnTo>
                <a:lnTo>
                  <a:pt x="8079" y="18980"/>
                </a:lnTo>
                <a:lnTo>
                  <a:pt x="8128" y="18980"/>
                </a:lnTo>
                <a:lnTo>
                  <a:pt x="8176" y="18956"/>
                </a:lnTo>
                <a:lnTo>
                  <a:pt x="8201" y="18907"/>
                </a:lnTo>
                <a:lnTo>
                  <a:pt x="8201" y="18883"/>
                </a:lnTo>
                <a:lnTo>
                  <a:pt x="8493" y="18834"/>
                </a:lnTo>
                <a:lnTo>
                  <a:pt x="8785" y="18761"/>
                </a:lnTo>
                <a:lnTo>
                  <a:pt x="9052" y="18664"/>
                </a:lnTo>
                <a:lnTo>
                  <a:pt x="9320" y="18542"/>
                </a:lnTo>
                <a:lnTo>
                  <a:pt x="9563" y="18396"/>
                </a:lnTo>
                <a:lnTo>
                  <a:pt x="9807" y="18226"/>
                </a:lnTo>
                <a:lnTo>
                  <a:pt x="10050" y="18056"/>
                </a:lnTo>
                <a:lnTo>
                  <a:pt x="10269" y="17837"/>
                </a:lnTo>
                <a:lnTo>
                  <a:pt x="10318" y="17764"/>
                </a:lnTo>
                <a:lnTo>
                  <a:pt x="10342" y="17691"/>
                </a:lnTo>
                <a:lnTo>
                  <a:pt x="10464" y="17593"/>
                </a:lnTo>
                <a:lnTo>
                  <a:pt x="10537" y="17447"/>
                </a:lnTo>
                <a:lnTo>
                  <a:pt x="10585" y="17301"/>
                </a:lnTo>
                <a:lnTo>
                  <a:pt x="10634" y="17107"/>
                </a:lnTo>
                <a:lnTo>
                  <a:pt x="10634" y="16936"/>
                </a:lnTo>
                <a:lnTo>
                  <a:pt x="10585" y="16742"/>
                </a:lnTo>
                <a:lnTo>
                  <a:pt x="10512" y="16596"/>
                </a:lnTo>
                <a:lnTo>
                  <a:pt x="10391" y="16474"/>
                </a:lnTo>
                <a:lnTo>
                  <a:pt x="10488" y="16255"/>
                </a:lnTo>
                <a:lnTo>
                  <a:pt x="10537" y="16036"/>
                </a:lnTo>
                <a:lnTo>
                  <a:pt x="10537" y="15817"/>
                </a:lnTo>
                <a:lnTo>
                  <a:pt x="10488" y="15574"/>
                </a:lnTo>
                <a:lnTo>
                  <a:pt x="10415" y="15476"/>
                </a:lnTo>
                <a:lnTo>
                  <a:pt x="10342" y="15379"/>
                </a:lnTo>
                <a:lnTo>
                  <a:pt x="10342" y="15306"/>
                </a:lnTo>
                <a:lnTo>
                  <a:pt x="10415" y="14965"/>
                </a:lnTo>
                <a:lnTo>
                  <a:pt x="10464" y="14625"/>
                </a:lnTo>
                <a:lnTo>
                  <a:pt x="10512" y="14284"/>
                </a:lnTo>
                <a:lnTo>
                  <a:pt x="10585" y="13943"/>
                </a:lnTo>
                <a:lnTo>
                  <a:pt x="10658" y="13700"/>
                </a:lnTo>
                <a:lnTo>
                  <a:pt x="10756" y="13457"/>
                </a:lnTo>
                <a:lnTo>
                  <a:pt x="10999" y="12994"/>
                </a:lnTo>
                <a:lnTo>
                  <a:pt x="11023" y="12970"/>
                </a:lnTo>
                <a:lnTo>
                  <a:pt x="11023" y="12946"/>
                </a:lnTo>
                <a:lnTo>
                  <a:pt x="11340" y="12459"/>
                </a:lnTo>
                <a:lnTo>
                  <a:pt x="11632" y="11972"/>
                </a:lnTo>
                <a:lnTo>
                  <a:pt x="12191" y="11194"/>
                </a:lnTo>
                <a:lnTo>
                  <a:pt x="12483" y="10780"/>
                </a:lnTo>
                <a:lnTo>
                  <a:pt x="12751" y="10367"/>
                </a:lnTo>
                <a:lnTo>
                  <a:pt x="12994" y="9953"/>
                </a:lnTo>
                <a:lnTo>
                  <a:pt x="13213" y="9515"/>
                </a:lnTo>
                <a:lnTo>
                  <a:pt x="13384" y="9053"/>
                </a:lnTo>
                <a:lnTo>
                  <a:pt x="13457" y="8809"/>
                </a:lnTo>
                <a:lnTo>
                  <a:pt x="13505" y="8590"/>
                </a:lnTo>
                <a:lnTo>
                  <a:pt x="13554" y="8152"/>
                </a:lnTo>
                <a:lnTo>
                  <a:pt x="13554" y="7714"/>
                </a:lnTo>
                <a:lnTo>
                  <a:pt x="13505" y="7276"/>
                </a:lnTo>
                <a:lnTo>
                  <a:pt x="13432" y="6838"/>
                </a:lnTo>
                <a:lnTo>
                  <a:pt x="13335" y="6400"/>
                </a:lnTo>
                <a:lnTo>
                  <a:pt x="13213" y="5962"/>
                </a:lnTo>
                <a:lnTo>
                  <a:pt x="12946" y="5135"/>
                </a:lnTo>
                <a:lnTo>
                  <a:pt x="12800" y="4770"/>
                </a:lnTo>
                <a:lnTo>
                  <a:pt x="12605" y="4429"/>
                </a:lnTo>
                <a:lnTo>
                  <a:pt x="12386" y="4113"/>
                </a:lnTo>
                <a:lnTo>
                  <a:pt x="12143" y="3797"/>
                </a:lnTo>
                <a:lnTo>
                  <a:pt x="12143" y="3773"/>
                </a:lnTo>
                <a:lnTo>
                  <a:pt x="12094" y="3675"/>
                </a:lnTo>
                <a:lnTo>
                  <a:pt x="12021" y="3602"/>
                </a:lnTo>
                <a:lnTo>
                  <a:pt x="11948" y="3554"/>
                </a:lnTo>
                <a:lnTo>
                  <a:pt x="11851" y="3505"/>
                </a:lnTo>
                <a:lnTo>
                  <a:pt x="11607" y="3286"/>
                </a:lnTo>
                <a:lnTo>
                  <a:pt x="11340" y="3091"/>
                </a:lnTo>
                <a:lnTo>
                  <a:pt x="11072" y="2897"/>
                </a:lnTo>
                <a:lnTo>
                  <a:pt x="10804" y="2726"/>
                </a:lnTo>
                <a:lnTo>
                  <a:pt x="10464" y="2556"/>
                </a:lnTo>
                <a:lnTo>
                  <a:pt x="10099" y="2386"/>
                </a:lnTo>
                <a:lnTo>
                  <a:pt x="9709" y="2264"/>
                </a:lnTo>
                <a:lnTo>
                  <a:pt x="9320" y="2191"/>
                </a:lnTo>
                <a:lnTo>
                  <a:pt x="8931" y="2142"/>
                </a:lnTo>
                <a:lnTo>
                  <a:pt x="8517" y="2094"/>
                </a:lnTo>
                <a:close/>
              </a:path>
            </a:pathLst>
          </a:custGeom>
          <a:solidFill>
            <a:schemeClr val="tx1"/>
          </a:solidFill>
          <a:ln>
            <a:noFill/>
          </a:ln>
        </p:spPr>
        <p:txBody>
          <a:bodyPr lIns="91425" tIns="91425" rIns="91425" bIns="91425" anchor="ctr" anchorCtr="0">
            <a:noAutofit/>
          </a:bodyPr>
          <a:lstStyle/>
          <a:p>
            <a:pPr>
              <a:spcBef>
                <a:spcPts val="0"/>
              </a:spcBef>
              <a:buNone/>
            </a:pPr>
            <a:endParaRPr/>
          </a:p>
        </p:txBody>
      </p:sp>
      <p:sp>
        <p:nvSpPr>
          <p:cNvPr id="4" name="TextBox 3"/>
          <p:cNvSpPr txBox="1"/>
          <p:nvPr/>
        </p:nvSpPr>
        <p:spPr>
          <a:xfrm>
            <a:off x="905460" y="1896287"/>
            <a:ext cx="7606953" cy="1569660"/>
          </a:xfrm>
          <a:prstGeom prst="rect">
            <a:avLst/>
          </a:prstGeom>
          <a:noFill/>
        </p:spPr>
        <p:txBody>
          <a:bodyPr wrap="square" rtlCol="0">
            <a:spAutoFit/>
          </a:bodyPr>
          <a:lstStyle/>
          <a:p>
            <a:r>
              <a:rPr lang="en-US" sz="2400" dirty="0">
                <a:latin typeface="Sniglet" panose="020B0604020202020204" charset="0"/>
              </a:rPr>
              <a:t>- Focus on the core complexity in the domain</a:t>
            </a:r>
          </a:p>
          <a:p>
            <a:r>
              <a:rPr lang="en-US" sz="2400" dirty="0">
                <a:latin typeface="Sniglet" panose="020B0604020202020204" charset="0"/>
              </a:rPr>
              <a:t>- Explore models in a collaboration of domain experts and software experts</a:t>
            </a:r>
          </a:p>
          <a:p>
            <a:r>
              <a:rPr lang="en-US" sz="2400" dirty="0">
                <a:latin typeface="Sniglet" panose="020B0604020202020204" charset="0"/>
              </a:rPr>
              <a:t>- Write software that expresses those models explicitly</a:t>
            </a:r>
          </a:p>
        </p:txBody>
      </p:sp>
    </p:spTree>
    <p:extLst>
      <p:ext uri="{BB962C8B-B14F-4D97-AF65-F5344CB8AC3E}">
        <p14:creationId xmlns:p14="http://schemas.microsoft.com/office/powerpoint/2010/main" val="2339549040"/>
      </p:ext>
    </p:extLst>
  </p:cSld>
  <p:clrMapOvr>
    <a:masterClrMapping/>
  </p:clrMapOvr>
  <p:transition spd="slow">
    <p:cu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4" name="Shape 104"/>
          <p:cNvSpPr txBox="1">
            <a:spLocks noGrp="1"/>
          </p:cNvSpPr>
          <p:nvPr>
            <p:ph type="title"/>
          </p:nvPr>
        </p:nvSpPr>
        <p:spPr>
          <a:xfrm>
            <a:off x="-6025" y="967975"/>
            <a:ext cx="9156000" cy="857400"/>
          </a:xfrm>
          <a:prstGeom prst="rect">
            <a:avLst/>
          </a:prstGeom>
        </p:spPr>
        <p:txBody>
          <a:bodyPr lIns="91425" tIns="91425" rIns="91425" bIns="91425" anchor="t" anchorCtr="0">
            <a:noAutofit/>
          </a:bodyPr>
          <a:lstStyle/>
          <a:p>
            <a:r>
              <a:rPr lang="en" dirty="0">
                <a:solidFill>
                  <a:schemeClr val="tx1"/>
                </a:solidFill>
              </a:rPr>
              <a:t>Why should use DDD</a:t>
            </a:r>
          </a:p>
        </p:txBody>
      </p:sp>
      <p:sp>
        <p:nvSpPr>
          <p:cNvPr id="106" name="Shape 106"/>
          <p:cNvSpPr/>
          <p:nvPr/>
        </p:nvSpPr>
        <p:spPr>
          <a:xfrm>
            <a:off x="4141750" y="281249"/>
            <a:ext cx="788694" cy="805192"/>
          </a:xfrm>
          <a:custGeom>
            <a:avLst/>
            <a:gdLst/>
            <a:ahLst/>
            <a:cxnLst/>
            <a:rect l="0" t="0" r="0" b="0"/>
            <a:pathLst>
              <a:path w="67641" h="69056" extrusionOk="0">
                <a:moveTo>
                  <a:pt x="49622" y="2736"/>
                </a:moveTo>
                <a:lnTo>
                  <a:pt x="49622" y="2736"/>
                </a:lnTo>
                <a:lnTo>
                  <a:pt x="49622" y="2736"/>
                </a:lnTo>
                <a:close/>
                <a:moveTo>
                  <a:pt x="59622" y="55565"/>
                </a:moveTo>
                <a:lnTo>
                  <a:pt x="59622" y="55565"/>
                </a:lnTo>
                <a:lnTo>
                  <a:pt x="59622" y="55565"/>
                </a:lnTo>
                <a:close/>
                <a:moveTo>
                  <a:pt x="35471" y="0"/>
                </a:moveTo>
                <a:lnTo>
                  <a:pt x="34433" y="95"/>
                </a:lnTo>
                <a:lnTo>
                  <a:pt x="33584" y="189"/>
                </a:lnTo>
                <a:lnTo>
                  <a:pt x="32735" y="378"/>
                </a:lnTo>
                <a:lnTo>
                  <a:pt x="32169" y="566"/>
                </a:lnTo>
                <a:lnTo>
                  <a:pt x="31509" y="472"/>
                </a:lnTo>
                <a:lnTo>
                  <a:pt x="30754" y="472"/>
                </a:lnTo>
                <a:lnTo>
                  <a:pt x="29339" y="566"/>
                </a:lnTo>
                <a:lnTo>
                  <a:pt x="27830" y="849"/>
                </a:lnTo>
                <a:lnTo>
                  <a:pt x="26320" y="1321"/>
                </a:lnTo>
                <a:lnTo>
                  <a:pt x="24811" y="1981"/>
                </a:lnTo>
                <a:lnTo>
                  <a:pt x="23207" y="2736"/>
                </a:lnTo>
                <a:lnTo>
                  <a:pt x="21698" y="3585"/>
                </a:lnTo>
                <a:lnTo>
                  <a:pt x="20188" y="4623"/>
                </a:lnTo>
                <a:lnTo>
                  <a:pt x="18679" y="5661"/>
                </a:lnTo>
                <a:lnTo>
                  <a:pt x="17170" y="6793"/>
                </a:lnTo>
                <a:lnTo>
                  <a:pt x="15754" y="8019"/>
                </a:lnTo>
                <a:lnTo>
                  <a:pt x="14434" y="9151"/>
                </a:lnTo>
                <a:lnTo>
                  <a:pt x="11981" y="11510"/>
                </a:lnTo>
                <a:lnTo>
                  <a:pt x="10000" y="13774"/>
                </a:lnTo>
                <a:lnTo>
                  <a:pt x="7736" y="16981"/>
                </a:lnTo>
                <a:lnTo>
                  <a:pt x="8019" y="16321"/>
                </a:lnTo>
                <a:lnTo>
                  <a:pt x="8302" y="15660"/>
                </a:lnTo>
                <a:lnTo>
                  <a:pt x="7736" y="16604"/>
                </a:lnTo>
                <a:lnTo>
                  <a:pt x="7075" y="17642"/>
                </a:lnTo>
                <a:lnTo>
                  <a:pt x="7170" y="17830"/>
                </a:lnTo>
                <a:lnTo>
                  <a:pt x="6509" y="18868"/>
                </a:lnTo>
                <a:lnTo>
                  <a:pt x="7075" y="17359"/>
                </a:lnTo>
                <a:lnTo>
                  <a:pt x="6132" y="19057"/>
                </a:lnTo>
                <a:lnTo>
                  <a:pt x="5189" y="20849"/>
                </a:lnTo>
                <a:lnTo>
                  <a:pt x="4434" y="22736"/>
                </a:lnTo>
                <a:lnTo>
                  <a:pt x="3679" y="24622"/>
                </a:lnTo>
                <a:lnTo>
                  <a:pt x="2453" y="28490"/>
                </a:lnTo>
                <a:lnTo>
                  <a:pt x="1321" y="32169"/>
                </a:lnTo>
                <a:lnTo>
                  <a:pt x="1509" y="32264"/>
                </a:lnTo>
                <a:lnTo>
                  <a:pt x="1604" y="32453"/>
                </a:lnTo>
                <a:lnTo>
                  <a:pt x="1604" y="32641"/>
                </a:lnTo>
                <a:lnTo>
                  <a:pt x="1509" y="32924"/>
                </a:lnTo>
                <a:lnTo>
                  <a:pt x="1226" y="33396"/>
                </a:lnTo>
                <a:lnTo>
                  <a:pt x="1038" y="33585"/>
                </a:lnTo>
                <a:lnTo>
                  <a:pt x="1038" y="33773"/>
                </a:lnTo>
                <a:lnTo>
                  <a:pt x="1038" y="35000"/>
                </a:lnTo>
                <a:lnTo>
                  <a:pt x="849" y="36132"/>
                </a:lnTo>
                <a:lnTo>
                  <a:pt x="660" y="37358"/>
                </a:lnTo>
                <a:lnTo>
                  <a:pt x="472" y="38867"/>
                </a:lnTo>
                <a:lnTo>
                  <a:pt x="283" y="38301"/>
                </a:lnTo>
                <a:lnTo>
                  <a:pt x="94" y="39811"/>
                </a:lnTo>
                <a:lnTo>
                  <a:pt x="0" y="41509"/>
                </a:lnTo>
                <a:lnTo>
                  <a:pt x="94" y="43301"/>
                </a:lnTo>
                <a:lnTo>
                  <a:pt x="283" y="44056"/>
                </a:lnTo>
                <a:lnTo>
                  <a:pt x="472" y="44622"/>
                </a:lnTo>
                <a:lnTo>
                  <a:pt x="566" y="45660"/>
                </a:lnTo>
                <a:lnTo>
                  <a:pt x="755" y="46792"/>
                </a:lnTo>
                <a:lnTo>
                  <a:pt x="1226" y="48962"/>
                </a:lnTo>
                <a:lnTo>
                  <a:pt x="1981" y="51037"/>
                </a:lnTo>
                <a:lnTo>
                  <a:pt x="2924" y="53112"/>
                </a:lnTo>
                <a:lnTo>
                  <a:pt x="4057" y="55094"/>
                </a:lnTo>
                <a:lnTo>
                  <a:pt x="5283" y="56980"/>
                </a:lnTo>
                <a:lnTo>
                  <a:pt x="6698" y="58678"/>
                </a:lnTo>
                <a:lnTo>
                  <a:pt x="8113" y="60282"/>
                </a:lnTo>
                <a:lnTo>
                  <a:pt x="9056" y="61131"/>
                </a:lnTo>
                <a:lnTo>
                  <a:pt x="10000" y="61980"/>
                </a:lnTo>
                <a:lnTo>
                  <a:pt x="11038" y="62829"/>
                </a:lnTo>
                <a:lnTo>
                  <a:pt x="12075" y="63584"/>
                </a:lnTo>
                <a:lnTo>
                  <a:pt x="14339" y="64905"/>
                </a:lnTo>
                <a:lnTo>
                  <a:pt x="16604" y="66131"/>
                </a:lnTo>
                <a:lnTo>
                  <a:pt x="19056" y="67169"/>
                </a:lnTo>
                <a:lnTo>
                  <a:pt x="21509" y="67923"/>
                </a:lnTo>
                <a:lnTo>
                  <a:pt x="24056" y="68584"/>
                </a:lnTo>
                <a:lnTo>
                  <a:pt x="26603" y="69055"/>
                </a:lnTo>
                <a:lnTo>
                  <a:pt x="27830" y="69055"/>
                </a:lnTo>
                <a:lnTo>
                  <a:pt x="30188" y="68867"/>
                </a:lnTo>
                <a:lnTo>
                  <a:pt x="33113" y="68678"/>
                </a:lnTo>
                <a:lnTo>
                  <a:pt x="36509" y="68301"/>
                </a:lnTo>
                <a:lnTo>
                  <a:pt x="39811" y="67923"/>
                </a:lnTo>
                <a:lnTo>
                  <a:pt x="42735" y="67452"/>
                </a:lnTo>
                <a:lnTo>
                  <a:pt x="44905" y="66980"/>
                </a:lnTo>
                <a:lnTo>
                  <a:pt x="45565" y="66791"/>
                </a:lnTo>
                <a:lnTo>
                  <a:pt x="45943" y="66508"/>
                </a:lnTo>
                <a:lnTo>
                  <a:pt x="47358" y="65942"/>
                </a:lnTo>
                <a:lnTo>
                  <a:pt x="48018" y="65565"/>
                </a:lnTo>
                <a:lnTo>
                  <a:pt x="48678" y="65188"/>
                </a:lnTo>
                <a:lnTo>
                  <a:pt x="47924" y="65471"/>
                </a:lnTo>
                <a:lnTo>
                  <a:pt x="51509" y="62924"/>
                </a:lnTo>
                <a:lnTo>
                  <a:pt x="53301" y="61508"/>
                </a:lnTo>
                <a:lnTo>
                  <a:pt x="55093" y="59905"/>
                </a:lnTo>
                <a:lnTo>
                  <a:pt x="55093" y="59905"/>
                </a:lnTo>
                <a:lnTo>
                  <a:pt x="54810" y="60376"/>
                </a:lnTo>
                <a:lnTo>
                  <a:pt x="54339" y="60754"/>
                </a:lnTo>
                <a:lnTo>
                  <a:pt x="55376" y="59999"/>
                </a:lnTo>
                <a:lnTo>
                  <a:pt x="56320" y="59056"/>
                </a:lnTo>
                <a:lnTo>
                  <a:pt x="57075" y="58395"/>
                </a:lnTo>
                <a:lnTo>
                  <a:pt x="57169" y="58207"/>
                </a:lnTo>
                <a:lnTo>
                  <a:pt x="57075" y="58207"/>
                </a:lnTo>
                <a:lnTo>
                  <a:pt x="57924" y="57546"/>
                </a:lnTo>
                <a:lnTo>
                  <a:pt x="58678" y="56697"/>
                </a:lnTo>
                <a:lnTo>
                  <a:pt x="59339" y="55754"/>
                </a:lnTo>
                <a:lnTo>
                  <a:pt x="59905" y="54905"/>
                </a:lnTo>
                <a:lnTo>
                  <a:pt x="59716" y="54999"/>
                </a:lnTo>
                <a:lnTo>
                  <a:pt x="59622" y="54999"/>
                </a:lnTo>
                <a:lnTo>
                  <a:pt x="59810" y="54622"/>
                </a:lnTo>
                <a:lnTo>
                  <a:pt x="59150" y="55565"/>
                </a:lnTo>
                <a:lnTo>
                  <a:pt x="59527" y="55094"/>
                </a:lnTo>
                <a:lnTo>
                  <a:pt x="59433" y="55377"/>
                </a:lnTo>
                <a:lnTo>
                  <a:pt x="58867" y="56037"/>
                </a:lnTo>
                <a:lnTo>
                  <a:pt x="59056" y="55660"/>
                </a:lnTo>
                <a:lnTo>
                  <a:pt x="59056" y="55660"/>
                </a:lnTo>
                <a:lnTo>
                  <a:pt x="58678" y="56037"/>
                </a:lnTo>
                <a:lnTo>
                  <a:pt x="59810" y="54339"/>
                </a:lnTo>
                <a:lnTo>
                  <a:pt x="60282" y="53490"/>
                </a:lnTo>
                <a:lnTo>
                  <a:pt x="60282" y="53301"/>
                </a:lnTo>
                <a:lnTo>
                  <a:pt x="60188" y="53395"/>
                </a:lnTo>
                <a:lnTo>
                  <a:pt x="60188" y="53395"/>
                </a:lnTo>
                <a:lnTo>
                  <a:pt x="60565" y="52924"/>
                </a:lnTo>
                <a:lnTo>
                  <a:pt x="61037" y="52452"/>
                </a:lnTo>
                <a:lnTo>
                  <a:pt x="61886" y="51509"/>
                </a:lnTo>
                <a:lnTo>
                  <a:pt x="61508" y="52452"/>
                </a:lnTo>
                <a:lnTo>
                  <a:pt x="60848" y="53584"/>
                </a:lnTo>
                <a:lnTo>
                  <a:pt x="59622" y="55565"/>
                </a:lnTo>
                <a:lnTo>
                  <a:pt x="60376" y="54528"/>
                </a:lnTo>
                <a:lnTo>
                  <a:pt x="60942" y="53678"/>
                </a:lnTo>
                <a:lnTo>
                  <a:pt x="61980" y="51792"/>
                </a:lnTo>
                <a:lnTo>
                  <a:pt x="61886" y="51886"/>
                </a:lnTo>
                <a:lnTo>
                  <a:pt x="61886" y="51697"/>
                </a:lnTo>
                <a:lnTo>
                  <a:pt x="62169" y="51037"/>
                </a:lnTo>
                <a:lnTo>
                  <a:pt x="62735" y="49999"/>
                </a:lnTo>
                <a:lnTo>
                  <a:pt x="61508" y="51603"/>
                </a:lnTo>
                <a:lnTo>
                  <a:pt x="61603" y="51037"/>
                </a:lnTo>
                <a:lnTo>
                  <a:pt x="61697" y="50377"/>
                </a:lnTo>
                <a:lnTo>
                  <a:pt x="62169" y="48962"/>
                </a:lnTo>
                <a:lnTo>
                  <a:pt x="62829" y="47358"/>
                </a:lnTo>
                <a:lnTo>
                  <a:pt x="63678" y="45565"/>
                </a:lnTo>
                <a:lnTo>
                  <a:pt x="65376" y="42169"/>
                </a:lnTo>
                <a:lnTo>
                  <a:pt x="66131" y="40660"/>
                </a:lnTo>
                <a:lnTo>
                  <a:pt x="66697" y="39339"/>
                </a:lnTo>
                <a:lnTo>
                  <a:pt x="66603" y="39528"/>
                </a:lnTo>
                <a:lnTo>
                  <a:pt x="66697" y="39056"/>
                </a:lnTo>
                <a:lnTo>
                  <a:pt x="66791" y="38962"/>
                </a:lnTo>
                <a:lnTo>
                  <a:pt x="66791" y="39056"/>
                </a:lnTo>
                <a:lnTo>
                  <a:pt x="66886" y="38584"/>
                </a:lnTo>
                <a:lnTo>
                  <a:pt x="66791" y="38867"/>
                </a:lnTo>
                <a:lnTo>
                  <a:pt x="66980" y="38207"/>
                </a:lnTo>
                <a:lnTo>
                  <a:pt x="67169" y="37264"/>
                </a:lnTo>
                <a:lnTo>
                  <a:pt x="67263" y="36415"/>
                </a:lnTo>
                <a:lnTo>
                  <a:pt x="67357" y="36509"/>
                </a:lnTo>
                <a:lnTo>
                  <a:pt x="67452" y="36509"/>
                </a:lnTo>
                <a:lnTo>
                  <a:pt x="67546" y="35943"/>
                </a:lnTo>
                <a:lnTo>
                  <a:pt x="67546" y="34811"/>
                </a:lnTo>
                <a:lnTo>
                  <a:pt x="67640" y="31037"/>
                </a:lnTo>
                <a:lnTo>
                  <a:pt x="67640" y="28490"/>
                </a:lnTo>
                <a:lnTo>
                  <a:pt x="67546" y="27736"/>
                </a:lnTo>
                <a:lnTo>
                  <a:pt x="67546" y="27547"/>
                </a:lnTo>
                <a:lnTo>
                  <a:pt x="67452" y="27547"/>
                </a:lnTo>
                <a:lnTo>
                  <a:pt x="67074" y="26792"/>
                </a:lnTo>
                <a:lnTo>
                  <a:pt x="66791" y="25660"/>
                </a:lnTo>
                <a:lnTo>
                  <a:pt x="66508" y="24528"/>
                </a:lnTo>
                <a:lnTo>
                  <a:pt x="66414" y="23585"/>
                </a:lnTo>
                <a:lnTo>
                  <a:pt x="66320" y="23679"/>
                </a:lnTo>
                <a:lnTo>
                  <a:pt x="66320" y="23490"/>
                </a:lnTo>
                <a:lnTo>
                  <a:pt x="65942" y="22924"/>
                </a:lnTo>
                <a:lnTo>
                  <a:pt x="65565" y="22358"/>
                </a:lnTo>
                <a:lnTo>
                  <a:pt x="64527" y="21132"/>
                </a:lnTo>
                <a:lnTo>
                  <a:pt x="63584" y="19906"/>
                </a:lnTo>
                <a:lnTo>
                  <a:pt x="63207" y="19340"/>
                </a:lnTo>
                <a:lnTo>
                  <a:pt x="63018" y="18774"/>
                </a:lnTo>
                <a:lnTo>
                  <a:pt x="63112" y="18962"/>
                </a:lnTo>
                <a:lnTo>
                  <a:pt x="63301" y="19057"/>
                </a:lnTo>
                <a:lnTo>
                  <a:pt x="63301" y="19057"/>
                </a:lnTo>
                <a:lnTo>
                  <a:pt x="63207" y="18868"/>
                </a:lnTo>
                <a:lnTo>
                  <a:pt x="62923" y="18491"/>
                </a:lnTo>
                <a:lnTo>
                  <a:pt x="61980" y="17453"/>
                </a:lnTo>
                <a:lnTo>
                  <a:pt x="61037" y="16509"/>
                </a:lnTo>
                <a:lnTo>
                  <a:pt x="61037" y="16698"/>
                </a:lnTo>
                <a:lnTo>
                  <a:pt x="61037" y="16887"/>
                </a:lnTo>
                <a:lnTo>
                  <a:pt x="60093" y="15943"/>
                </a:lnTo>
                <a:lnTo>
                  <a:pt x="60376" y="16321"/>
                </a:lnTo>
                <a:lnTo>
                  <a:pt x="59527" y="15377"/>
                </a:lnTo>
                <a:lnTo>
                  <a:pt x="59056" y="14906"/>
                </a:lnTo>
                <a:lnTo>
                  <a:pt x="59244" y="14906"/>
                </a:lnTo>
                <a:lnTo>
                  <a:pt x="59905" y="15472"/>
                </a:lnTo>
                <a:lnTo>
                  <a:pt x="59905" y="15472"/>
                </a:lnTo>
                <a:lnTo>
                  <a:pt x="57641" y="13396"/>
                </a:lnTo>
                <a:lnTo>
                  <a:pt x="58112" y="13868"/>
                </a:lnTo>
                <a:lnTo>
                  <a:pt x="56886" y="13019"/>
                </a:lnTo>
                <a:lnTo>
                  <a:pt x="55754" y="12453"/>
                </a:lnTo>
                <a:lnTo>
                  <a:pt x="56603" y="13113"/>
                </a:lnTo>
                <a:lnTo>
                  <a:pt x="57452" y="13774"/>
                </a:lnTo>
                <a:lnTo>
                  <a:pt x="58961" y="15283"/>
                </a:lnTo>
                <a:lnTo>
                  <a:pt x="60376" y="16604"/>
                </a:lnTo>
                <a:lnTo>
                  <a:pt x="61225" y="17264"/>
                </a:lnTo>
                <a:lnTo>
                  <a:pt x="62074" y="17925"/>
                </a:lnTo>
                <a:lnTo>
                  <a:pt x="62074" y="17925"/>
                </a:lnTo>
                <a:lnTo>
                  <a:pt x="61414" y="17547"/>
                </a:lnTo>
                <a:lnTo>
                  <a:pt x="60659" y="16981"/>
                </a:lnTo>
                <a:lnTo>
                  <a:pt x="60754" y="17264"/>
                </a:lnTo>
                <a:lnTo>
                  <a:pt x="60942" y="17642"/>
                </a:lnTo>
                <a:lnTo>
                  <a:pt x="61980" y="19151"/>
                </a:lnTo>
                <a:lnTo>
                  <a:pt x="63301" y="20943"/>
                </a:lnTo>
                <a:lnTo>
                  <a:pt x="63207" y="20943"/>
                </a:lnTo>
                <a:lnTo>
                  <a:pt x="63395" y="21038"/>
                </a:lnTo>
                <a:lnTo>
                  <a:pt x="63490" y="21321"/>
                </a:lnTo>
                <a:lnTo>
                  <a:pt x="63678" y="21604"/>
                </a:lnTo>
                <a:lnTo>
                  <a:pt x="63773" y="21698"/>
                </a:lnTo>
                <a:lnTo>
                  <a:pt x="63584" y="21321"/>
                </a:lnTo>
                <a:lnTo>
                  <a:pt x="63584" y="21321"/>
                </a:lnTo>
                <a:lnTo>
                  <a:pt x="64244" y="22170"/>
                </a:lnTo>
                <a:lnTo>
                  <a:pt x="64716" y="22641"/>
                </a:lnTo>
                <a:lnTo>
                  <a:pt x="64905" y="22830"/>
                </a:lnTo>
                <a:lnTo>
                  <a:pt x="64999" y="22830"/>
                </a:lnTo>
                <a:lnTo>
                  <a:pt x="64999" y="22641"/>
                </a:lnTo>
                <a:lnTo>
                  <a:pt x="64905" y="22358"/>
                </a:lnTo>
                <a:lnTo>
                  <a:pt x="65282" y="23207"/>
                </a:lnTo>
                <a:lnTo>
                  <a:pt x="65565" y="24056"/>
                </a:lnTo>
                <a:lnTo>
                  <a:pt x="66225" y="25943"/>
                </a:lnTo>
                <a:lnTo>
                  <a:pt x="66697" y="27830"/>
                </a:lnTo>
                <a:lnTo>
                  <a:pt x="66886" y="28490"/>
                </a:lnTo>
                <a:lnTo>
                  <a:pt x="66980" y="28868"/>
                </a:lnTo>
                <a:lnTo>
                  <a:pt x="66886" y="28962"/>
                </a:lnTo>
                <a:lnTo>
                  <a:pt x="66697" y="28679"/>
                </a:lnTo>
                <a:lnTo>
                  <a:pt x="66697" y="29245"/>
                </a:lnTo>
                <a:lnTo>
                  <a:pt x="66791" y="29905"/>
                </a:lnTo>
                <a:lnTo>
                  <a:pt x="66886" y="29905"/>
                </a:lnTo>
                <a:lnTo>
                  <a:pt x="66886" y="30094"/>
                </a:lnTo>
                <a:lnTo>
                  <a:pt x="66886" y="30566"/>
                </a:lnTo>
                <a:lnTo>
                  <a:pt x="66697" y="30377"/>
                </a:lnTo>
                <a:lnTo>
                  <a:pt x="66603" y="30188"/>
                </a:lnTo>
                <a:lnTo>
                  <a:pt x="66603" y="30094"/>
                </a:lnTo>
                <a:lnTo>
                  <a:pt x="66697" y="29905"/>
                </a:lnTo>
                <a:lnTo>
                  <a:pt x="66508" y="28679"/>
                </a:lnTo>
                <a:lnTo>
                  <a:pt x="66225" y="27358"/>
                </a:lnTo>
                <a:lnTo>
                  <a:pt x="66603" y="30283"/>
                </a:lnTo>
                <a:lnTo>
                  <a:pt x="66697" y="31792"/>
                </a:lnTo>
                <a:lnTo>
                  <a:pt x="66697" y="33302"/>
                </a:lnTo>
                <a:lnTo>
                  <a:pt x="66603" y="34717"/>
                </a:lnTo>
                <a:lnTo>
                  <a:pt x="66414" y="36226"/>
                </a:lnTo>
                <a:lnTo>
                  <a:pt x="66131" y="37547"/>
                </a:lnTo>
                <a:lnTo>
                  <a:pt x="65659" y="38962"/>
                </a:lnTo>
                <a:lnTo>
                  <a:pt x="65848" y="38584"/>
                </a:lnTo>
                <a:lnTo>
                  <a:pt x="65942" y="38584"/>
                </a:lnTo>
                <a:lnTo>
                  <a:pt x="65848" y="39245"/>
                </a:lnTo>
                <a:lnTo>
                  <a:pt x="65565" y="40188"/>
                </a:lnTo>
                <a:lnTo>
                  <a:pt x="65471" y="40471"/>
                </a:lnTo>
                <a:lnTo>
                  <a:pt x="65282" y="40660"/>
                </a:lnTo>
                <a:lnTo>
                  <a:pt x="65282" y="40566"/>
                </a:lnTo>
                <a:lnTo>
                  <a:pt x="65093" y="41132"/>
                </a:lnTo>
                <a:lnTo>
                  <a:pt x="64433" y="43018"/>
                </a:lnTo>
                <a:lnTo>
                  <a:pt x="63678" y="45282"/>
                </a:lnTo>
                <a:lnTo>
                  <a:pt x="62735" y="47264"/>
                </a:lnTo>
                <a:lnTo>
                  <a:pt x="61697" y="49056"/>
                </a:lnTo>
                <a:lnTo>
                  <a:pt x="60659" y="50943"/>
                </a:lnTo>
                <a:lnTo>
                  <a:pt x="59433" y="52735"/>
                </a:lnTo>
                <a:lnTo>
                  <a:pt x="58207" y="54433"/>
                </a:lnTo>
                <a:lnTo>
                  <a:pt x="56886" y="56037"/>
                </a:lnTo>
                <a:lnTo>
                  <a:pt x="55376" y="57641"/>
                </a:lnTo>
                <a:lnTo>
                  <a:pt x="53867" y="59150"/>
                </a:lnTo>
                <a:lnTo>
                  <a:pt x="52169" y="60376"/>
                </a:lnTo>
                <a:lnTo>
                  <a:pt x="48961" y="62452"/>
                </a:lnTo>
                <a:lnTo>
                  <a:pt x="44528" y="65282"/>
                </a:lnTo>
                <a:lnTo>
                  <a:pt x="44622" y="65188"/>
                </a:lnTo>
                <a:lnTo>
                  <a:pt x="44716" y="65093"/>
                </a:lnTo>
                <a:lnTo>
                  <a:pt x="45094" y="64810"/>
                </a:lnTo>
                <a:lnTo>
                  <a:pt x="45660" y="64527"/>
                </a:lnTo>
                <a:lnTo>
                  <a:pt x="43867" y="65376"/>
                </a:lnTo>
                <a:lnTo>
                  <a:pt x="43113" y="65754"/>
                </a:lnTo>
                <a:lnTo>
                  <a:pt x="42924" y="65754"/>
                </a:lnTo>
                <a:lnTo>
                  <a:pt x="43113" y="65659"/>
                </a:lnTo>
                <a:lnTo>
                  <a:pt x="41603" y="66037"/>
                </a:lnTo>
                <a:lnTo>
                  <a:pt x="39999" y="66320"/>
                </a:lnTo>
                <a:lnTo>
                  <a:pt x="38396" y="66508"/>
                </a:lnTo>
                <a:lnTo>
                  <a:pt x="36792" y="66697"/>
                </a:lnTo>
                <a:lnTo>
                  <a:pt x="33584" y="66980"/>
                </a:lnTo>
                <a:lnTo>
                  <a:pt x="32169" y="67169"/>
                </a:lnTo>
                <a:lnTo>
                  <a:pt x="30754" y="67357"/>
                </a:lnTo>
                <a:lnTo>
                  <a:pt x="30094" y="67357"/>
                </a:lnTo>
                <a:lnTo>
                  <a:pt x="29339" y="67263"/>
                </a:lnTo>
                <a:lnTo>
                  <a:pt x="27830" y="66886"/>
                </a:lnTo>
                <a:lnTo>
                  <a:pt x="26415" y="66508"/>
                </a:lnTo>
                <a:lnTo>
                  <a:pt x="25754" y="66414"/>
                </a:lnTo>
                <a:lnTo>
                  <a:pt x="25094" y="66414"/>
                </a:lnTo>
                <a:lnTo>
                  <a:pt x="25566" y="66980"/>
                </a:lnTo>
                <a:lnTo>
                  <a:pt x="25471" y="67074"/>
                </a:lnTo>
                <a:lnTo>
                  <a:pt x="25188" y="66980"/>
                </a:lnTo>
                <a:lnTo>
                  <a:pt x="24339" y="66791"/>
                </a:lnTo>
                <a:lnTo>
                  <a:pt x="23773" y="66508"/>
                </a:lnTo>
                <a:lnTo>
                  <a:pt x="24245" y="66414"/>
                </a:lnTo>
                <a:lnTo>
                  <a:pt x="24717" y="66603"/>
                </a:lnTo>
                <a:lnTo>
                  <a:pt x="24811" y="66414"/>
                </a:lnTo>
                <a:lnTo>
                  <a:pt x="24811" y="66320"/>
                </a:lnTo>
                <a:lnTo>
                  <a:pt x="24717" y="66225"/>
                </a:lnTo>
                <a:lnTo>
                  <a:pt x="24528" y="66131"/>
                </a:lnTo>
                <a:lnTo>
                  <a:pt x="24151" y="66225"/>
                </a:lnTo>
                <a:lnTo>
                  <a:pt x="23679" y="66320"/>
                </a:lnTo>
                <a:lnTo>
                  <a:pt x="23018" y="66414"/>
                </a:lnTo>
                <a:lnTo>
                  <a:pt x="23490" y="66225"/>
                </a:lnTo>
                <a:lnTo>
                  <a:pt x="22075" y="65942"/>
                </a:lnTo>
                <a:lnTo>
                  <a:pt x="20943" y="65659"/>
                </a:lnTo>
                <a:lnTo>
                  <a:pt x="20000" y="65282"/>
                </a:lnTo>
                <a:lnTo>
                  <a:pt x="19056" y="64810"/>
                </a:lnTo>
                <a:lnTo>
                  <a:pt x="19056" y="64810"/>
                </a:lnTo>
                <a:lnTo>
                  <a:pt x="19717" y="64999"/>
                </a:lnTo>
                <a:lnTo>
                  <a:pt x="19151" y="64716"/>
                </a:lnTo>
                <a:lnTo>
                  <a:pt x="18962" y="64810"/>
                </a:lnTo>
                <a:lnTo>
                  <a:pt x="19151" y="64905"/>
                </a:lnTo>
                <a:lnTo>
                  <a:pt x="18490" y="64905"/>
                </a:lnTo>
                <a:lnTo>
                  <a:pt x="17830" y="64716"/>
                </a:lnTo>
                <a:lnTo>
                  <a:pt x="17264" y="64527"/>
                </a:lnTo>
                <a:lnTo>
                  <a:pt x="16698" y="64150"/>
                </a:lnTo>
                <a:lnTo>
                  <a:pt x="16981" y="64056"/>
                </a:lnTo>
                <a:lnTo>
                  <a:pt x="17264" y="64150"/>
                </a:lnTo>
                <a:lnTo>
                  <a:pt x="17264" y="64150"/>
                </a:lnTo>
                <a:lnTo>
                  <a:pt x="15188" y="63207"/>
                </a:lnTo>
                <a:lnTo>
                  <a:pt x="14622" y="62829"/>
                </a:lnTo>
                <a:lnTo>
                  <a:pt x="14717" y="62924"/>
                </a:lnTo>
                <a:lnTo>
                  <a:pt x="13773" y="62546"/>
                </a:lnTo>
                <a:lnTo>
                  <a:pt x="12924" y="62075"/>
                </a:lnTo>
                <a:lnTo>
                  <a:pt x="12358" y="61697"/>
                </a:lnTo>
                <a:lnTo>
                  <a:pt x="12264" y="61508"/>
                </a:lnTo>
                <a:lnTo>
                  <a:pt x="12170" y="61320"/>
                </a:lnTo>
                <a:lnTo>
                  <a:pt x="11698" y="60942"/>
                </a:lnTo>
                <a:lnTo>
                  <a:pt x="11132" y="60471"/>
                </a:lnTo>
                <a:lnTo>
                  <a:pt x="9906" y="59244"/>
                </a:lnTo>
                <a:lnTo>
                  <a:pt x="9906" y="59244"/>
                </a:lnTo>
                <a:lnTo>
                  <a:pt x="10566" y="59527"/>
                </a:lnTo>
                <a:lnTo>
                  <a:pt x="9434" y="58584"/>
                </a:lnTo>
                <a:lnTo>
                  <a:pt x="8207" y="57546"/>
                </a:lnTo>
                <a:lnTo>
                  <a:pt x="7547" y="56886"/>
                </a:lnTo>
                <a:lnTo>
                  <a:pt x="6981" y="56131"/>
                </a:lnTo>
                <a:lnTo>
                  <a:pt x="6226" y="55094"/>
                </a:lnTo>
                <a:lnTo>
                  <a:pt x="6415" y="55377"/>
                </a:lnTo>
                <a:lnTo>
                  <a:pt x="6038" y="54905"/>
                </a:lnTo>
                <a:lnTo>
                  <a:pt x="5472" y="54244"/>
                </a:lnTo>
                <a:lnTo>
                  <a:pt x="5283" y="53961"/>
                </a:lnTo>
                <a:lnTo>
                  <a:pt x="5094" y="53867"/>
                </a:lnTo>
                <a:lnTo>
                  <a:pt x="5377" y="54622"/>
                </a:lnTo>
                <a:lnTo>
                  <a:pt x="5849" y="55282"/>
                </a:lnTo>
                <a:lnTo>
                  <a:pt x="6321" y="55943"/>
                </a:lnTo>
                <a:lnTo>
                  <a:pt x="6698" y="56603"/>
                </a:lnTo>
                <a:lnTo>
                  <a:pt x="6226" y="56226"/>
                </a:lnTo>
                <a:lnTo>
                  <a:pt x="5943" y="55848"/>
                </a:lnTo>
                <a:lnTo>
                  <a:pt x="6038" y="56037"/>
                </a:lnTo>
                <a:lnTo>
                  <a:pt x="5943" y="55943"/>
                </a:lnTo>
                <a:lnTo>
                  <a:pt x="5377" y="55188"/>
                </a:lnTo>
                <a:lnTo>
                  <a:pt x="5000" y="54716"/>
                </a:lnTo>
                <a:lnTo>
                  <a:pt x="4717" y="54150"/>
                </a:lnTo>
                <a:lnTo>
                  <a:pt x="4528" y="53678"/>
                </a:lnTo>
                <a:lnTo>
                  <a:pt x="4528" y="53584"/>
                </a:lnTo>
                <a:lnTo>
                  <a:pt x="4623" y="53395"/>
                </a:lnTo>
                <a:lnTo>
                  <a:pt x="5094" y="54244"/>
                </a:lnTo>
                <a:lnTo>
                  <a:pt x="4717" y="53301"/>
                </a:lnTo>
                <a:lnTo>
                  <a:pt x="4528" y="53018"/>
                </a:lnTo>
                <a:lnTo>
                  <a:pt x="4151" y="52263"/>
                </a:lnTo>
                <a:lnTo>
                  <a:pt x="4151" y="52169"/>
                </a:lnTo>
                <a:lnTo>
                  <a:pt x="3774" y="51509"/>
                </a:lnTo>
                <a:lnTo>
                  <a:pt x="3396" y="50660"/>
                </a:lnTo>
                <a:lnTo>
                  <a:pt x="3585" y="51603"/>
                </a:lnTo>
                <a:lnTo>
                  <a:pt x="3396" y="51226"/>
                </a:lnTo>
                <a:lnTo>
                  <a:pt x="3208" y="50848"/>
                </a:lnTo>
                <a:lnTo>
                  <a:pt x="3208" y="50471"/>
                </a:lnTo>
                <a:lnTo>
                  <a:pt x="3208" y="50094"/>
                </a:lnTo>
                <a:lnTo>
                  <a:pt x="3585" y="50754"/>
                </a:lnTo>
                <a:lnTo>
                  <a:pt x="3868" y="51509"/>
                </a:lnTo>
                <a:lnTo>
                  <a:pt x="3868" y="51509"/>
                </a:lnTo>
                <a:lnTo>
                  <a:pt x="3208" y="49528"/>
                </a:lnTo>
                <a:lnTo>
                  <a:pt x="3208" y="49528"/>
                </a:lnTo>
                <a:lnTo>
                  <a:pt x="3868" y="50754"/>
                </a:lnTo>
                <a:lnTo>
                  <a:pt x="3208" y="48962"/>
                </a:lnTo>
                <a:lnTo>
                  <a:pt x="3585" y="49339"/>
                </a:lnTo>
                <a:lnTo>
                  <a:pt x="3774" y="49433"/>
                </a:lnTo>
                <a:lnTo>
                  <a:pt x="3962" y="49528"/>
                </a:lnTo>
                <a:lnTo>
                  <a:pt x="4057" y="49905"/>
                </a:lnTo>
                <a:lnTo>
                  <a:pt x="3868" y="48962"/>
                </a:lnTo>
                <a:lnTo>
                  <a:pt x="3491" y="47924"/>
                </a:lnTo>
                <a:lnTo>
                  <a:pt x="2641" y="45565"/>
                </a:lnTo>
                <a:lnTo>
                  <a:pt x="2170" y="43867"/>
                </a:lnTo>
                <a:lnTo>
                  <a:pt x="1698" y="41886"/>
                </a:lnTo>
                <a:lnTo>
                  <a:pt x="1698" y="41886"/>
                </a:lnTo>
                <a:lnTo>
                  <a:pt x="1887" y="42075"/>
                </a:lnTo>
                <a:lnTo>
                  <a:pt x="1981" y="41981"/>
                </a:lnTo>
                <a:lnTo>
                  <a:pt x="2075" y="42075"/>
                </a:lnTo>
                <a:lnTo>
                  <a:pt x="2264" y="42169"/>
                </a:lnTo>
                <a:lnTo>
                  <a:pt x="2170" y="40283"/>
                </a:lnTo>
                <a:lnTo>
                  <a:pt x="2075" y="38301"/>
                </a:lnTo>
                <a:lnTo>
                  <a:pt x="2170" y="36415"/>
                </a:lnTo>
                <a:lnTo>
                  <a:pt x="2358" y="35566"/>
                </a:lnTo>
                <a:lnTo>
                  <a:pt x="2453" y="34811"/>
                </a:lnTo>
                <a:lnTo>
                  <a:pt x="2830" y="32830"/>
                </a:lnTo>
                <a:lnTo>
                  <a:pt x="2830" y="33207"/>
                </a:lnTo>
                <a:lnTo>
                  <a:pt x="2924" y="33490"/>
                </a:lnTo>
                <a:lnTo>
                  <a:pt x="2924" y="32453"/>
                </a:lnTo>
                <a:lnTo>
                  <a:pt x="3019" y="31415"/>
                </a:lnTo>
                <a:lnTo>
                  <a:pt x="3396" y="29245"/>
                </a:lnTo>
                <a:lnTo>
                  <a:pt x="3868" y="27075"/>
                </a:lnTo>
                <a:lnTo>
                  <a:pt x="4623" y="25000"/>
                </a:lnTo>
                <a:lnTo>
                  <a:pt x="5566" y="22830"/>
                </a:lnTo>
                <a:lnTo>
                  <a:pt x="6604" y="20849"/>
                </a:lnTo>
                <a:lnTo>
                  <a:pt x="7830" y="18868"/>
                </a:lnTo>
                <a:lnTo>
                  <a:pt x="9151" y="16887"/>
                </a:lnTo>
                <a:lnTo>
                  <a:pt x="10566" y="15094"/>
                </a:lnTo>
                <a:lnTo>
                  <a:pt x="12075" y="13302"/>
                </a:lnTo>
                <a:lnTo>
                  <a:pt x="13773" y="11698"/>
                </a:lnTo>
                <a:lnTo>
                  <a:pt x="15377" y="10095"/>
                </a:lnTo>
                <a:lnTo>
                  <a:pt x="17170" y="8679"/>
                </a:lnTo>
                <a:lnTo>
                  <a:pt x="18962" y="7453"/>
                </a:lnTo>
                <a:lnTo>
                  <a:pt x="20754" y="6321"/>
                </a:lnTo>
                <a:lnTo>
                  <a:pt x="22547" y="5378"/>
                </a:lnTo>
                <a:lnTo>
                  <a:pt x="21603" y="6227"/>
                </a:lnTo>
                <a:lnTo>
                  <a:pt x="22641" y="5472"/>
                </a:lnTo>
                <a:lnTo>
                  <a:pt x="23302" y="5095"/>
                </a:lnTo>
                <a:lnTo>
                  <a:pt x="25377" y="4151"/>
                </a:lnTo>
                <a:lnTo>
                  <a:pt x="24811" y="4151"/>
                </a:lnTo>
                <a:lnTo>
                  <a:pt x="25660" y="3774"/>
                </a:lnTo>
                <a:lnTo>
                  <a:pt x="26886" y="3208"/>
                </a:lnTo>
                <a:lnTo>
                  <a:pt x="26603" y="3585"/>
                </a:lnTo>
                <a:lnTo>
                  <a:pt x="26886" y="3585"/>
                </a:lnTo>
                <a:lnTo>
                  <a:pt x="26886" y="3680"/>
                </a:lnTo>
                <a:lnTo>
                  <a:pt x="26792" y="3774"/>
                </a:lnTo>
                <a:lnTo>
                  <a:pt x="28301" y="3302"/>
                </a:lnTo>
                <a:lnTo>
                  <a:pt x="29622" y="2736"/>
                </a:lnTo>
                <a:lnTo>
                  <a:pt x="31037" y="2264"/>
                </a:lnTo>
                <a:lnTo>
                  <a:pt x="31792" y="2076"/>
                </a:lnTo>
                <a:lnTo>
                  <a:pt x="32641" y="1981"/>
                </a:lnTo>
                <a:lnTo>
                  <a:pt x="32547" y="2076"/>
                </a:lnTo>
                <a:lnTo>
                  <a:pt x="32924" y="1981"/>
                </a:lnTo>
                <a:lnTo>
                  <a:pt x="34245" y="1793"/>
                </a:lnTo>
                <a:lnTo>
                  <a:pt x="35848" y="1415"/>
                </a:lnTo>
                <a:lnTo>
                  <a:pt x="36981" y="1132"/>
                </a:lnTo>
                <a:lnTo>
                  <a:pt x="36981" y="1415"/>
                </a:lnTo>
                <a:lnTo>
                  <a:pt x="40943" y="1227"/>
                </a:lnTo>
                <a:lnTo>
                  <a:pt x="41509" y="1038"/>
                </a:lnTo>
                <a:lnTo>
                  <a:pt x="41697" y="1132"/>
                </a:lnTo>
                <a:lnTo>
                  <a:pt x="41509" y="1227"/>
                </a:lnTo>
                <a:lnTo>
                  <a:pt x="41320" y="1321"/>
                </a:lnTo>
                <a:lnTo>
                  <a:pt x="42263" y="1321"/>
                </a:lnTo>
                <a:lnTo>
                  <a:pt x="43113" y="1227"/>
                </a:lnTo>
                <a:lnTo>
                  <a:pt x="43396" y="1415"/>
                </a:lnTo>
                <a:lnTo>
                  <a:pt x="44056" y="1604"/>
                </a:lnTo>
                <a:lnTo>
                  <a:pt x="45943" y="2076"/>
                </a:lnTo>
                <a:lnTo>
                  <a:pt x="48018" y="2359"/>
                </a:lnTo>
                <a:lnTo>
                  <a:pt x="49622" y="2736"/>
                </a:lnTo>
                <a:lnTo>
                  <a:pt x="47641" y="1981"/>
                </a:lnTo>
                <a:lnTo>
                  <a:pt x="45282" y="1321"/>
                </a:lnTo>
                <a:lnTo>
                  <a:pt x="42735" y="755"/>
                </a:lnTo>
                <a:lnTo>
                  <a:pt x="40188" y="283"/>
                </a:lnTo>
                <a:lnTo>
                  <a:pt x="37735" y="95"/>
                </a:lnTo>
                <a:lnTo>
                  <a:pt x="35471" y="0"/>
                </a:lnTo>
                <a:close/>
              </a:path>
            </a:pathLst>
          </a:custGeom>
          <a:solidFill>
            <a:schemeClr val="tx1"/>
          </a:solidFill>
          <a:ln>
            <a:noFill/>
          </a:ln>
        </p:spPr>
        <p:txBody>
          <a:bodyPr lIns="91425" tIns="91425" rIns="91425" bIns="91425" anchor="ctr" anchorCtr="0">
            <a:noAutofit/>
          </a:bodyPr>
          <a:lstStyle/>
          <a:p>
            <a:pPr>
              <a:spcBef>
                <a:spcPts val="0"/>
              </a:spcBef>
              <a:buNone/>
            </a:pPr>
            <a:endParaRPr>
              <a:solidFill>
                <a:schemeClr val="tx1"/>
              </a:solidFill>
            </a:endParaRPr>
          </a:p>
        </p:txBody>
      </p:sp>
      <p:sp>
        <p:nvSpPr>
          <p:cNvPr id="7" name="Shape 345"/>
          <p:cNvSpPr/>
          <p:nvPr/>
        </p:nvSpPr>
        <p:spPr>
          <a:xfrm>
            <a:off x="4392229" y="501705"/>
            <a:ext cx="359492" cy="364279"/>
          </a:xfrm>
          <a:custGeom>
            <a:avLst/>
            <a:gdLst/>
            <a:ahLst/>
            <a:cxnLst/>
            <a:rect l="0" t="0" r="0" b="0"/>
            <a:pathLst>
              <a:path w="16449" h="16668" extrusionOk="0">
                <a:moveTo>
                  <a:pt x="12288" y="1995"/>
                </a:moveTo>
                <a:lnTo>
                  <a:pt x="12093" y="2117"/>
                </a:lnTo>
                <a:lnTo>
                  <a:pt x="11923" y="2239"/>
                </a:lnTo>
                <a:lnTo>
                  <a:pt x="11655" y="2531"/>
                </a:lnTo>
                <a:lnTo>
                  <a:pt x="11461" y="2433"/>
                </a:lnTo>
                <a:lnTo>
                  <a:pt x="11874" y="2214"/>
                </a:lnTo>
                <a:lnTo>
                  <a:pt x="12288" y="1995"/>
                </a:lnTo>
                <a:close/>
                <a:moveTo>
                  <a:pt x="13261" y="2239"/>
                </a:moveTo>
                <a:lnTo>
                  <a:pt x="13359" y="2263"/>
                </a:lnTo>
                <a:lnTo>
                  <a:pt x="13456" y="2287"/>
                </a:lnTo>
                <a:lnTo>
                  <a:pt x="13529" y="2336"/>
                </a:lnTo>
                <a:lnTo>
                  <a:pt x="13578" y="2433"/>
                </a:lnTo>
                <a:lnTo>
                  <a:pt x="13626" y="2531"/>
                </a:lnTo>
                <a:lnTo>
                  <a:pt x="13675" y="2725"/>
                </a:lnTo>
                <a:lnTo>
                  <a:pt x="13651" y="2896"/>
                </a:lnTo>
                <a:lnTo>
                  <a:pt x="13626" y="3090"/>
                </a:lnTo>
                <a:lnTo>
                  <a:pt x="13578" y="3285"/>
                </a:lnTo>
                <a:lnTo>
                  <a:pt x="13480" y="3480"/>
                </a:lnTo>
                <a:lnTo>
                  <a:pt x="13383" y="3650"/>
                </a:lnTo>
                <a:lnTo>
                  <a:pt x="13188" y="4015"/>
                </a:lnTo>
                <a:lnTo>
                  <a:pt x="12969" y="3674"/>
                </a:lnTo>
                <a:lnTo>
                  <a:pt x="12702" y="3358"/>
                </a:lnTo>
                <a:lnTo>
                  <a:pt x="12410" y="3066"/>
                </a:lnTo>
                <a:lnTo>
                  <a:pt x="12093" y="2823"/>
                </a:lnTo>
                <a:lnTo>
                  <a:pt x="12288" y="2677"/>
                </a:lnTo>
                <a:lnTo>
                  <a:pt x="12483" y="2531"/>
                </a:lnTo>
                <a:lnTo>
                  <a:pt x="12726" y="2385"/>
                </a:lnTo>
                <a:lnTo>
                  <a:pt x="12945" y="2287"/>
                </a:lnTo>
                <a:lnTo>
                  <a:pt x="13164" y="2239"/>
                </a:lnTo>
                <a:close/>
                <a:moveTo>
                  <a:pt x="7981" y="3699"/>
                </a:moveTo>
                <a:lnTo>
                  <a:pt x="7981" y="3723"/>
                </a:lnTo>
                <a:lnTo>
                  <a:pt x="7932" y="3723"/>
                </a:lnTo>
                <a:lnTo>
                  <a:pt x="7908" y="3747"/>
                </a:lnTo>
                <a:lnTo>
                  <a:pt x="7835" y="3796"/>
                </a:lnTo>
                <a:lnTo>
                  <a:pt x="7786" y="3845"/>
                </a:lnTo>
                <a:lnTo>
                  <a:pt x="7738" y="3918"/>
                </a:lnTo>
                <a:lnTo>
                  <a:pt x="7689" y="3991"/>
                </a:lnTo>
                <a:lnTo>
                  <a:pt x="7689" y="4064"/>
                </a:lnTo>
                <a:lnTo>
                  <a:pt x="7689" y="4088"/>
                </a:lnTo>
                <a:lnTo>
                  <a:pt x="7689" y="4112"/>
                </a:lnTo>
                <a:lnTo>
                  <a:pt x="7689" y="4137"/>
                </a:lnTo>
                <a:lnTo>
                  <a:pt x="7689" y="4161"/>
                </a:lnTo>
                <a:lnTo>
                  <a:pt x="7689" y="4307"/>
                </a:lnTo>
                <a:lnTo>
                  <a:pt x="7738" y="4453"/>
                </a:lnTo>
                <a:lnTo>
                  <a:pt x="7786" y="4526"/>
                </a:lnTo>
                <a:lnTo>
                  <a:pt x="7859" y="4574"/>
                </a:lnTo>
                <a:lnTo>
                  <a:pt x="8030" y="4672"/>
                </a:lnTo>
                <a:lnTo>
                  <a:pt x="8176" y="4720"/>
                </a:lnTo>
                <a:lnTo>
                  <a:pt x="8297" y="4720"/>
                </a:lnTo>
                <a:lnTo>
                  <a:pt x="8395" y="4696"/>
                </a:lnTo>
                <a:lnTo>
                  <a:pt x="8492" y="4672"/>
                </a:lnTo>
                <a:lnTo>
                  <a:pt x="8589" y="4599"/>
                </a:lnTo>
                <a:lnTo>
                  <a:pt x="8662" y="4526"/>
                </a:lnTo>
                <a:lnTo>
                  <a:pt x="8711" y="4429"/>
                </a:lnTo>
                <a:lnTo>
                  <a:pt x="8711" y="4307"/>
                </a:lnTo>
                <a:lnTo>
                  <a:pt x="8711" y="4185"/>
                </a:lnTo>
                <a:lnTo>
                  <a:pt x="8662" y="4064"/>
                </a:lnTo>
                <a:lnTo>
                  <a:pt x="8614" y="3942"/>
                </a:lnTo>
                <a:lnTo>
                  <a:pt x="8541" y="3845"/>
                </a:lnTo>
                <a:lnTo>
                  <a:pt x="8468" y="3772"/>
                </a:lnTo>
                <a:lnTo>
                  <a:pt x="8370" y="3723"/>
                </a:lnTo>
                <a:lnTo>
                  <a:pt x="8273" y="3699"/>
                </a:lnTo>
                <a:close/>
                <a:moveTo>
                  <a:pt x="9830" y="3966"/>
                </a:moveTo>
                <a:lnTo>
                  <a:pt x="9709" y="3991"/>
                </a:lnTo>
                <a:lnTo>
                  <a:pt x="9611" y="4064"/>
                </a:lnTo>
                <a:lnTo>
                  <a:pt x="9538" y="4161"/>
                </a:lnTo>
                <a:lnTo>
                  <a:pt x="9514" y="4258"/>
                </a:lnTo>
                <a:lnTo>
                  <a:pt x="9490" y="4356"/>
                </a:lnTo>
                <a:lnTo>
                  <a:pt x="9514" y="4453"/>
                </a:lnTo>
                <a:lnTo>
                  <a:pt x="9563" y="4574"/>
                </a:lnTo>
                <a:lnTo>
                  <a:pt x="9636" y="4647"/>
                </a:lnTo>
                <a:lnTo>
                  <a:pt x="9757" y="4720"/>
                </a:lnTo>
                <a:lnTo>
                  <a:pt x="9879" y="4745"/>
                </a:lnTo>
                <a:lnTo>
                  <a:pt x="10025" y="4696"/>
                </a:lnTo>
                <a:lnTo>
                  <a:pt x="10098" y="4672"/>
                </a:lnTo>
                <a:lnTo>
                  <a:pt x="10147" y="4623"/>
                </a:lnTo>
                <a:lnTo>
                  <a:pt x="10244" y="4502"/>
                </a:lnTo>
                <a:lnTo>
                  <a:pt x="10268" y="4429"/>
                </a:lnTo>
                <a:lnTo>
                  <a:pt x="10268" y="4356"/>
                </a:lnTo>
                <a:lnTo>
                  <a:pt x="10244" y="4234"/>
                </a:lnTo>
                <a:lnTo>
                  <a:pt x="10220" y="4161"/>
                </a:lnTo>
                <a:lnTo>
                  <a:pt x="10147" y="4064"/>
                </a:lnTo>
                <a:lnTo>
                  <a:pt x="10074" y="4015"/>
                </a:lnTo>
                <a:lnTo>
                  <a:pt x="9952" y="3966"/>
                </a:lnTo>
                <a:close/>
                <a:moveTo>
                  <a:pt x="9125" y="5572"/>
                </a:moveTo>
                <a:lnTo>
                  <a:pt x="9003" y="5596"/>
                </a:lnTo>
                <a:lnTo>
                  <a:pt x="8881" y="5669"/>
                </a:lnTo>
                <a:lnTo>
                  <a:pt x="8808" y="5791"/>
                </a:lnTo>
                <a:lnTo>
                  <a:pt x="8784" y="5913"/>
                </a:lnTo>
                <a:lnTo>
                  <a:pt x="8808" y="6034"/>
                </a:lnTo>
                <a:lnTo>
                  <a:pt x="8881" y="6156"/>
                </a:lnTo>
                <a:lnTo>
                  <a:pt x="9003" y="6229"/>
                </a:lnTo>
                <a:lnTo>
                  <a:pt x="9125" y="6253"/>
                </a:lnTo>
                <a:lnTo>
                  <a:pt x="9246" y="6229"/>
                </a:lnTo>
                <a:lnTo>
                  <a:pt x="9368" y="6156"/>
                </a:lnTo>
                <a:lnTo>
                  <a:pt x="9441" y="6034"/>
                </a:lnTo>
                <a:lnTo>
                  <a:pt x="9465" y="5913"/>
                </a:lnTo>
                <a:lnTo>
                  <a:pt x="9441" y="5791"/>
                </a:lnTo>
                <a:lnTo>
                  <a:pt x="9368" y="5669"/>
                </a:lnTo>
                <a:lnTo>
                  <a:pt x="9246" y="5596"/>
                </a:lnTo>
                <a:lnTo>
                  <a:pt x="9125" y="5572"/>
                </a:lnTo>
                <a:close/>
                <a:moveTo>
                  <a:pt x="5013" y="9441"/>
                </a:moveTo>
                <a:lnTo>
                  <a:pt x="4842" y="9538"/>
                </a:lnTo>
                <a:lnTo>
                  <a:pt x="4672" y="9684"/>
                </a:lnTo>
                <a:lnTo>
                  <a:pt x="4502" y="9855"/>
                </a:lnTo>
                <a:lnTo>
                  <a:pt x="4356" y="10025"/>
                </a:lnTo>
                <a:lnTo>
                  <a:pt x="4112" y="10414"/>
                </a:lnTo>
                <a:lnTo>
                  <a:pt x="3918" y="10779"/>
                </a:lnTo>
                <a:lnTo>
                  <a:pt x="3723" y="11144"/>
                </a:lnTo>
                <a:lnTo>
                  <a:pt x="3650" y="11363"/>
                </a:lnTo>
                <a:lnTo>
                  <a:pt x="3553" y="11582"/>
                </a:lnTo>
                <a:lnTo>
                  <a:pt x="3504" y="11826"/>
                </a:lnTo>
                <a:lnTo>
                  <a:pt x="3480" y="12045"/>
                </a:lnTo>
                <a:lnTo>
                  <a:pt x="3480" y="12239"/>
                </a:lnTo>
                <a:lnTo>
                  <a:pt x="3528" y="12337"/>
                </a:lnTo>
                <a:lnTo>
                  <a:pt x="3577" y="12410"/>
                </a:lnTo>
                <a:lnTo>
                  <a:pt x="3601" y="12434"/>
                </a:lnTo>
                <a:lnTo>
                  <a:pt x="3626" y="12458"/>
                </a:lnTo>
                <a:lnTo>
                  <a:pt x="3650" y="12434"/>
                </a:lnTo>
                <a:lnTo>
                  <a:pt x="3674" y="12410"/>
                </a:lnTo>
                <a:lnTo>
                  <a:pt x="3747" y="12288"/>
                </a:lnTo>
                <a:lnTo>
                  <a:pt x="3772" y="12166"/>
                </a:lnTo>
                <a:lnTo>
                  <a:pt x="3820" y="11874"/>
                </a:lnTo>
                <a:lnTo>
                  <a:pt x="3869" y="11631"/>
                </a:lnTo>
                <a:lnTo>
                  <a:pt x="3966" y="11388"/>
                </a:lnTo>
                <a:lnTo>
                  <a:pt x="4137" y="10925"/>
                </a:lnTo>
                <a:lnTo>
                  <a:pt x="4331" y="10536"/>
                </a:lnTo>
                <a:lnTo>
                  <a:pt x="4575" y="10171"/>
                </a:lnTo>
                <a:lnTo>
                  <a:pt x="4818" y="9830"/>
                </a:lnTo>
                <a:lnTo>
                  <a:pt x="5061" y="9490"/>
                </a:lnTo>
                <a:lnTo>
                  <a:pt x="5061" y="9465"/>
                </a:lnTo>
                <a:lnTo>
                  <a:pt x="5061" y="9441"/>
                </a:lnTo>
                <a:close/>
                <a:moveTo>
                  <a:pt x="9003" y="2287"/>
                </a:moveTo>
                <a:lnTo>
                  <a:pt x="9319" y="2312"/>
                </a:lnTo>
                <a:lnTo>
                  <a:pt x="9611" y="2360"/>
                </a:lnTo>
                <a:lnTo>
                  <a:pt x="9928" y="2409"/>
                </a:lnTo>
                <a:lnTo>
                  <a:pt x="10220" y="2482"/>
                </a:lnTo>
                <a:lnTo>
                  <a:pt x="10512" y="2579"/>
                </a:lnTo>
                <a:lnTo>
                  <a:pt x="10804" y="2677"/>
                </a:lnTo>
                <a:lnTo>
                  <a:pt x="11071" y="2798"/>
                </a:lnTo>
                <a:lnTo>
                  <a:pt x="11339" y="2944"/>
                </a:lnTo>
                <a:lnTo>
                  <a:pt x="11582" y="3066"/>
                </a:lnTo>
                <a:lnTo>
                  <a:pt x="11826" y="3236"/>
                </a:lnTo>
                <a:lnTo>
                  <a:pt x="12020" y="3382"/>
                </a:lnTo>
                <a:lnTo>
                  <a:pt x="12215" y="3577"/>
                </a:lnTo>
                <a:lnTo>
                  <a:pt x="12580" y="3966"/>
                </a:lnTo>
                <a:lnTo>
                  <a:pt x="12921" y="4380"/>
                </a:lnTo>
                <a:lnTo>
                  <a:pt x="12410" y="5012"/>
                </a:lnTo>
                <a:lnTo>
                  <a:pt x="11874" y="5596"/>
                </a:lnTo>
                <a:lnTo>
                  <a:pt x="11339" y="6180"/>
                </a:lnTo>
                <a:lnTo>
                  <a:pt x="10804" y="6764"/>
                </a:lnTo>
                <a:lnTo>
                  <a:pt x="9684" y="7908"/>
                </a:lnTo>
                <a:lnTo>
                  <a:pt x="9149" y="8492"/>
                </a:lnTo>
                <a:lnTo>
                  <a:pt x="8614" y="9076"/>
                </a:lnTo>
                <a:lnTo>
                  <a:pt x="6667" y="11217"/>
                </a:lnTo>
                <a:lnTo>
                  <a:pt x="6302" y="11631"/>
                </a:lnTo>
                <a:lnTo>
                  <a:pt x="5889" y="12045"/>
                </a:lnTo>
                <a:lnTo>
                  <a:pt x="5499" y="12410"/>
                </a:lnTo>
                <a:lnTo>
                  <a:pt x="5061" y="12774"/>
                </a:lnTo>
                <a:lnTo>
                  <a:pt x="5061" y="12774"/>
                </a:lnTo>
                <a:lnTo>
                  <a:pt x="5110" y="12677"/>
                </a:lnTo>
                <a:lnTo>
                  <a:pt x="5329" y="12166"/>
                </a:lnTo>
                <a:lnTo>
                  <a:pt x="5572" y="11631"/>
                </a:lnTo>
                <a:lnTo>
                  <a:pt x="5597" y="11582"/>
                </a:lnTo>
                <a:lnTo>
                  <a:pt x="5548" y="11558"/>
                </a:lnTo>
                <a:lnTo>
                  <a:pt x="5499" y="11534"/>
                </a:lnTo>
                <a:lnTo>
                  <a:pt x="5475" y="11582"/>
                </a:lnTo>
                <a:lnTo>
                  <a:pt x="5183" y="11996"/>
                </a:lnTo>
                <a:lnTo>
                  <a:pt x="4915" y="12434"/>
                </a:lnTo>
                <a:lnTo>
                  <a:pt x="4745" y="12750"/>
                </a:lnTo>
                <a:lnTo>
                  <a:pt x="4648" y="12920"/>
                </a:lnTo>
                <a:lnTo>
                  <a:pt x="4599" y="13091"/>
                </a:lnTo>
                <a:lnTo>
                  <a:pt x="4477" y="13188"/>
                </a:lnTo>
                <a:lnTo>
                  <a:pt x="4404" y="13115"/>
                </a:lnTo>
                <a:lnTo>
                  <a:pt x="4258" y="13042"/>
                </a:lnTo>
                <a:lnTo>
                  <a:pt x="4331" y="12750"/>
                </a:lnTo>
                <a:lnTo>
                  <a:pt x="4404" y="12507"/>
                </a:lnTo>
                <a:lnTo>
                  <a:pt x="4526" y="12264"/>
                </a:lnTo>
                <a:lnTo>
                  <a:pt x="4769" y="11801"/>
                </a:lnTo>
                <a:lnTo>
                  <a:pt x="5232" y="11071"/>
                </a:lnTo>
                <a:lnTo>
                  <a:pt x="5694" y="10366"/>
                </a:lnTo>
                <a:lnTo>
                  <a:pt x="5718" y="10341"/>
                </a:lnTo>
                <a:lnTo>
                  <a:pt x="5694" y="10317"/>
                </a:lnTo>
                <a:lnTo>
                  <a:pt x="5670" y="10293"/>
                </a:lnTo>
                <a:lnTo>
                  <a:pt x="5645" y="10317"/>
                </a:lnTo>
                <a:lnTo>
                  <a:pt x="5037" y="11047"/>
                </a:lnTo>
                <a:lnTo>
                  <a:pt x="4745" y="11412"/>
                </a:lnTo>
                <a:lnTo>
                  <a:pt x="4477" y="11801"/>
                </a:lnTo>
                <a:lnTo>
                  <a:pt x="4331" y="12020"/>
                </a:lnTo>
                <a:lnTo>
                  <a:pt x="4185" y="12288"/>
                </a:lnTo>
                <a:lnTo>
                  <a:pt x="4064" y="12556"/>
                </a:lnTo>
                <a:lnTo>
                  <a:pt x="3966" y="12847"/>
                </a:lnTo>
                <a:lnTo>
                  <a:pt x="3674" y="12604"/>
                </a:lnTo>
                <a:lnTo>
                  <a:pt x="3407" y="12312"/>
                </a:lnTo>
                <a:lnTo>
                  <a:pt x="3188" y="11996"/>
                </a:lnTo>
                <a:lnTo>
                  <a:pt x="2969" y="11655"/>
                </a:lnTo>
                <a:lnTo>
                  <a:pt x="3066" y="11436"/>
                </a:lnTo>
                <a:lnTo>
                  <a:pt x="3139" y="11193"/>
                </a:lnTo>
                <a:lnTo>
                  <a:pt x="3236" y="10950"/>
                </a:lnTo>
                <a:lnTo>
                  <a:pt x="3358" y="10706"/>
                </a:lnTo>
                <a:lnTo>
                  <a:pt x="3626" y="10220"/>
                </a:lnTo>
                <a:lnTo>
                  <a:pt x="3869" y="9782"/>
                </a:lnTo>
                <a:lnTo>
                  <a:pt x="4161" y="9368"/>
                </a:lnTo>
                <a:lnTo>
                  <a:pt x="4453" y="8954"/>
                </a:lnTo>
                <a:lnTo>
                  <a:pt x="4769" y="8565"/>
                </a:lnTo>
                <a:lnTo>
                  <a:pt x="4794" y="8541"/>
                </a:lnTo>
                <a:lnTo>
                  <a:pt x="4769" y="8516"/>
                </a:lnTo>
                <a:lnTo>
                  <a:pt x="4745" y="8492"/>
                </a:lnTo>
                <a:lnTo>
                  <a:pt x="4721" y="8492"/>
                </a:lnTo>
                <a:lnTo>
                  <a:pt x="4331" y="8808"/>
                </a:lnTo>
                <a:lnTo>
                  <a:pt x="3991" y="9149"/>
                </a:lnTo>
                <a:lnTo>
                  <a:pt x="3699" y="9514"/>
                </a:lnTo>
                <a:lnTo>
                  <a:pt x="3407" y="9928"/>
                </a:lnTo>
                <a:lnTo>
                  <a:pt x="3236" y="10195"/>
                </a:lnTo>
                <a:lnTo>
                  <a:pt x="3042" y="10512"/>
                </a:lnTo>
                <a:lnTo>
                  <a:pt x="2871" y="10852"/>
                </a:lnTo>
                <a:lnTo>
                  <a:pt x="2798" y="11047"/>
                </a:lnTo>
                <a:lnTo>
                  <a:pt x="2750" y="11217"/>
                </a:lnTo>
                <a:lnTo>
                  <a:pt x="2579" y="10852"/>
                </a:lnTo>
                <a:lnTo>
                  <a:pt x="2458" y="10487"/>
                </a:lnTo>
                <a:lnTo>
                  <a:pt x="2579" y="10341"/>
                </a:lnTo>
                <a:lnTo>
                  <a:pt x="2652" y="10195"/>
                </a:lnTo>
                <a:lnTo>
                  <a:pt x="2798" y="9830"/>
                </a:lnTo>
                <a:lnTo>
                  <a:pt x="3236" y="8954"/>
                </a:lnTo>
                <a:lnTo>
                  <a:pt x="3455" y="8565"/>
                </a:lnTo>
                <a:lnTo>
                  <a:pt x="3699" y="8200"/>
                </a:lnTo>
                <a:lnTo>
                  <a:pt x="3966" y="7835"/>
                </a:lnTo>
                <a:lnTo>
                  <a:pt x="4185" y="7446"/>
                </a:lnTo>
                <a:lnTo>
                  <a:pt x="4210" y="7421"/>
                </a:lnTo>
                <a:lnTo>
                  <a:pt x="4185" y="7397"/>
                </a:lnTo>
                <a:lnTo>
                  <a:pt x="4161" y="7373"/>
                </a:lnTo>
                <a:lnTo>
                  <a:pt x="4137" y="7397"/>
                </a:lnTo>
                <a:lnTo>
                  <a:pt x="3966" y="7494"/>
                </a:lnTo>
                <a:lnTo>
                  <a:pt x="3820" y="7640"/>
                </a:lnTo>
                <a:lnTo>
                  <a:pt x="3674" y="7786"/>
                </a:lnTo>
                <a:lnTo>
                  <a:pt x="3528" y="7957"/>
                </a:lnTo>
                <a:lnTo>
                  <a:pt x="3285" y="8346"/>
                </a:lnTo>
                <a:lnTo>
                  <a:pt x="3066" y="8687"/>
                </a:lnTo>
                <a:lnTo>
                  <a:pt x="2798" y="9198"/>
                </a:lnTo>
                <a:lnTo>
                  <a:pt x="2555" y="9709"/>
                </a:lnTo>
                <a:lnTo>
                  <a:pt x="2458" y="9928"/>
                </a:lnTo>
                <a:lnTo>
                  <a:pt x="2360" y="10171"/>
                </a:lnTo>
                <a:lnTo>
                  <a:pt x="2239" y="9757"/>
                </a:lnTo>
                <a:lnTo>
                  <a:pt x="2166" y="9368"/>
                </a:lnTo>
                <a:lnTo>
                  <a:pt x="2239" y="9173"/>
                </a:lnTo>
                <a:lnTo>
                  <a:pt x="2385" y="8833"/>
                </a:lnTo>
                <a:lnTo>
                  <a:pt x="2555" y="8492"/>
                </a:lnTo>
                <a:lnTo>
                  <a:pt x="2725" y="8176"/>
                </a:lnTo>
                <a:lnTo>
                  <a:pt x="2920" y="7859"/>
                </a:lnTo>
                <a:lnTo>
                  <a:pt x="3309" y="7300"/>
                </a:lnTo>
                <a:lnTo>
                  <a:pt x="3528" y="7056"/>
                </a:lnTo>
                <a:lnTo>
                  <a:pt x="3747" y="6789"/>
                </a:lnTo>
                <a:lnTo>
                  <a:pt x="3893" y="6667"/>
                </a:lnTo>
                <a:lnTo>
                  <a:pt x="4088" y="6545"/>
                </a:lnTo>
                <a:lnTo>
                  <a:pt x="4234" y="6399"/>
                </a:lnTo>
                <a:lnTo>
                  <a:pt x="4380" y="6253"/>
                </a:lnTo>
                <a:lnTo>
                  <a:pt x="4356" y="6229"/>
                </a:lnTo>
                <a:lnTo>
                  <a:pt x="4283" y="6205"/>
                </a:lnTo>
                <a:lnTo>
                  <a:pt x="4185" y="6180"/>
                </a:lnTo>
                <a:lnTo>
                  <a:pt x="4064" y="6229"/>
                </a:lnTo>
                <a:lnTo>
                  <a:pt x="3942" y="6278"/>
                </a:lnTo>
                <a:lnTo>
                  <a:pt x="3820" y="6375"/>
                </a:lnTo>
                <a:lnTo>
                  <a:pt x="3699" y="6472"/>
                </a:lnTo>
                <a:lnTo>
                  <a:pt x="3455" y="6716"/>
                </a:lnTo>
                <a:lnTo>
                  <a:pt x="3236" y="6983"/>
                </a:lnTo>
                <a:lnTo>
                  <a:pt x="3017" y="7251"/>
                </a:lnTo>
                <a:lnTo>
                  <a:pt x="2750" y="7640"/>
                </a:lnTo>
                <a:lnTo>
                  <a:pt x="2579" y="7908"/>
                </a:lnTo>
                <a:lnTo>
                  <a:pt x="2409" y="8176"/>
                </a:lnTo>
                <a:lnTo>
                  <a:pt x="2239" y="8468"/>
                </a:lnTo>
                <a:lnTo>
                  <a:pt x="2093" y="8784"/>
                </a:lnTo>
                <a:lnTo>
                  <a:pt x="2093" y="8565"/>
                </a:lnTo>
                <a:lnTo>
                  <a:pt x="2093" y="8224"/>
                </a:lnTo>
                <a:lnTo>
                  <a:pt x="2239" y="7835"/>
                </a:lnTo>
                <a:lnTo>
                  <a:pt x="2385" y="7567"/>
                </a:lnTo>
                <a:lnTo>
                  <a:pt x="2506" y="7324"/>
                </a:lnTo>
                <a:lnTo>
                  <a:pt x="2823" y="6837"/>
                </a:lnTo>
                <a:lnTo>
                  <a:pt x="3139" y="6375"/>
                </a:lnTo>
                <a:lnTo>
                  <a:pt x="3309" y="6156"/>
                </a:lnTo>
                <a:lnTo>
                  <a:pt x="3504" y="5961"/>
                </a:lnTo>
                <a:lnTo>
                  <a:pt x="3723" y="5742"/>
                </a:lnTo>
                <a:lnTo>
                  <a:pt x="3942" y="5572"/>
                </a:lnTo>
                <a:lnTo>
                  <a:pt x="4161" y="5402"/>
                </a:lnTo>
                <a:lnTo>
                  <a:pt x="4404" y="5256"/>
                </a:lnTo>
                <a:lnTo>
                  <a:pt x="4429" y="5207"/>
                </a:lnTo>
                <a:lnTo>
                  <a:pt x="4429" y="5158"/>
                </a:lnTo>
                <a:lnTo>
                  <a:pt x="4380" y="5110"/>
                </a:lnTo>
                <a:lnTo>
                  <a:pt x="4331" y="5110"/>
                </a:lnTo>
                <a:lnTo>
                  <a:pt x="4088" y="5207"/>
                </a:lnTo>
                <a:lnTo>
                  <a:pt x="3845" y="5353"/>
                </a:lnTo>
                <a:lnTo>
                  <a:pt x="3626" y="5499"/>
                </a:lnTo>
                <a:lnTo>
                  <a:pt x="3431" y="5645"/>
                </a:lnTo>
                <a:lnTo>
                  <a:pt x="3236" y="5840"/>
                </a:lnTo>
                <a:lnTo>
                  <a:pt x="3042" y="6034"/>
                </a:lnTo>
                <a:lnTo>
                  <a:pt x="2701" y="6424"/>
                </a:lnTo>
                <a:lnTo>
                  <a:pt x="2409" y="6837"/>
                </a:lnTo>
                <a:lnTo>
                  <a:pt x="2166" y="7251"/>
                </a:lnTo>
                <a:lnTo>
                  <a:pt x="2239" y="6910"/>
                </a:lnTo>
                <a:lnTo>
                  <a:pt x="2312" y="6570"/>
                </a:lnTo>
                <a:lnTo>
                  <a:pt x="2409" y="6229"/>
                </a:lnTo>
                <a:lnTo>
                  <a:pt x="2531" y="5888"/>
                </a:lnTo>
                <a:lnTo>
                  <a:pt x="2774" y="5621"/>
                </a:lnTo>
                <a:lnTo>
                  <a:pt x="3042" y="5402"/>
                </a:lnTo>
                <a:lnTo>
                  <a:pt x="3626" y="4964"/>
                </a:lnTo>
                <a:lnTo>
                  <a:pt x="3650" y="4915"/>
                </a:lnTo>
                <a:lnTo>
                  <a:pt x="3650" y="4866"/>
                </a:lnTo>
                <a:lnTo>
                  <a:pt x="3626" y="4818"/>
                </a:lnTo>
                <a:lnTo>
                  <a:pt x="3407" y="4818"/>
                </a:lnTo>
                <a:lnTo>
                  <a:pt x="3261" y="4866"/>
                </a:lnTo>
                <a:lnTo>
                  <a:pt x="3090" y="4939"/>
                </a:lnTo>
                <a:lnTo>
                  <a:pt x="2944" y="5012"/>
                </a:lnTo>
                <a:lnTo>
                  <a:pt x="3236" y="4574"/>
                </a:lnTo>
                <a:lnTo>
                  <a:pt x="3577" y="4161"/>
                </a:lnTo>
                <a:lnTo>
                  <a:pt x="3747" y="3966"/>
                </a:lnTo>
                <a:lnTo>
                  <a:pt x="3942" y="3796"/>
                </a:lnTo>
                <a:lnTo>
                  <a:pt x="4137" y="3626"/>
                </a:lnTo>
                <a:lnTo>
                  <a:pt x="4356" y="3480"/>
                </a:lnTo>
                <a:lnTo>
                  <a:pt x="4623" y="3309"/>
                </a:lnTo>
                <a:lnTo>
                  <a:pt x="4867" y="3163"/>
                </a:lnTo>
                <a:lnTo>
                  <a:pt x="5426" y="2896"/>
                </a:lnTo>
                <a:lnTo>
                  <a:pt x="5986" y="2677"/>
                </a:lnTo>
                <a:lnTo>
                  <a:pt x="6594" y="2506"/>
                </a:lnTo>
                <a:lnTo>
                  <a:pt x="7178" y="2385"/>
                </a:lnTo>
                <a:lnTo>
                  <a:pt x="7786" y="2312"/>
                </a:lnTo>
                <a:lnTo>
                  <a:pt x="8419" y="2287"/>
                </a:lnTo>
                <a:close/>
                <a:moveTo>
                  <a:pt x="2506" y="11947"/>
                </a:moveTo>
                <a:lnTo>
                  <a:pt x="2798" y="12410"/>
                </a:lnTo>
                <a:lnTo>
                  <a:pt x="2969" y="12628"/>
                </a:lnTo>
                <a:lnTo>
                  <a:pt x="3139" y="12823"/>
                </a:lnTo>
                <a:lnTo>
                  <a:pt x="3334" y="12993"/>
                </a:lnTo>
                <a:lnTo>
                  <a:pt x="3528" y="13188"/>
                </a:lnTo>
                <a:lnTo>
                  <a:pt x="3723" y="13334"/>
                </a:lnTo>
                <a:lnTo>
                  <a:pt x="3918" y="13480"/>
                </a:lnTo>
                <a:lnTo>
                  <a:pt x="3528" y="13675"/>
                </a:lnTo>
                <a:lnTo>
                  <a:pt x="3309" y="13748"/>
                </a:lnTo>
                <a:lnTo>
                  <a:pt x="3090" y="13821"/>
                </a:lnTo>
                <a:lnTo>
                  <a:pt x="2871" y="13845"/>
                </a:lnTo>
                <a:lnTo>
                  <a:pt x="2677" y="13845"/>
                </a:lnTo>
                <a:lnTo>
                  <a:pt x="2506" y="13796"/>
                </a:lnTo>
                <a:lnTo>
                  <a:pt x="2409" y="13772"/>
                </a:lnTo>
                <a:lnTo>
                  <a:pt x="2336" y="13723"/>
                </a:lnTo>
                <a:lnTo>
                  <a:pt x="2239" y="13626"/>
                </a:lnTo>
                <a:lnTo>
                  <a:pt x="2190" y="13553"/>
                </a:lnTo>
                <a:lnTo>
                  <a:pt x="2141" y="13456"/>
                </a:lnTo>
                <a:lnTo>
                  <a:pt x="2117" y="13358"/>
                </a:lnTo>
                <a:lnTo>
                  <a:pt x="2117" y="13139"/>
                </a:lnTo>
                <a:lnTo>
                  <a:pt x="2166" y="12896"/>
                </a:lnTo>
                <a:lnTo>
                  <a:pt x="2239" y="12653"/>
                </a:lnTo>
                <a:lnTo>
                  <a:pt x="2336" y="12410"/>
                </a:lnTo>
                <a:lnTo>
                  <a:pt x="2506" y="11947"/>
                </a:lnTo>
                <a:close/>
                <a:moveTo>
                  <a:pt x="14064" y="6570"/>
                </a:moveTo>
                <a:lnTo>
                  <a:pt x="14113" y="6740"/>
                </a:lnTo>
                <a:lnTo>
                  <a:pt x="14162" y="6910"/>
                </a:lnTo>
                <a:lnTo>
                  <a:pt x="14210" y="7105"/>
                </a:lnTo>
                <a:lnTo>
                  <a:pt x="14235" y="7324"/>
                </a:lnTo>
                <a:lnTo>
                  <a:pt x="14235" y="7713"/>
                </a:lnTo>
                <a:lnTo>
                  <a:pt x="14235" y="8078"/>
                </a:lnTo>
                <a:lnTo>
                  <a:pt x="14235" y="8541"/>
                </a:lnTo>
                <a:lnTo>
                  <a:pt x="14210" y="9003"/>
                </a:lnTo>
                <a:lnTo>
                  <a:pt x="14162" y="9465"/>
                </a:lnTo>
                <a:lnTo>
                  <a:pt x="14064" y="9928"/>
                </a:lnTo>
                <a:lnTo>
                  <a:pt x="13943" y="10341"/>
                </a:lnTo>
                <a:lnTo>
                  <a:pt x="13797" y="10731"/>
                </a:lnTo>
                <a:lnTo>
                  <a:pt x="13602" y="11120"/>
                </a:lnTo>
                <a:lnTo>
                  <a:pt x="13383" y="11485"/>
                </a:lnTo>
                <a:lnTo>
                  <a:pt x="13140" y="11850"/>
                </a:lnTo>
                <a:lnTo>
                  <a:pt x="12848" y="12166"/>
                </a:lnTo>
                <a:lnTo>
                  <a:pt x="12556" y="12483"/>
                </a:lnTo>
                <a:lnTo>
                  <a:pt x="12239" y="12799"/>
                </a:lnTo>
                <a:lnTo>
                  <a:pt x="12191" y="12726"/>
                </a:lnTo>
                <a:lnTo>
                  <a:pt x="12142" y="12701"/>
                </a:lnTo>
                <a:lnTo>
                  <a:pt x="12020" y="12628"/>
                </a:lnTo>
                <a:lnTo>
                  <a:pt x="11972" y="12628"/>
                </a:lnTo>
                <a:lnTo>
                  <a:pt x="11947" y="12653"/>
                </a:lnTo>
                <a:lnTo>
                  <a:pt x="11947" y="12677"/>
                </a:lnTo>
                <a:lnTo>
                  <a:pt x="11947" y="12726"/>
                </a:lnTo>
                <a:lnTo>
                  <a:pt x="11996" y="12774"/>
                </a:lnTo>
                <a:lnTo>
                  <a:pt x="12020" y="12823"/>
                </a:lnTo>
                <a:lnTo>
                  <a:pt x="12045" y="12969"/>
                </a:lnTo>
                <a:lnTo>
                  <a:pt x="11680" y="13237"/>
                </a:lnTo>
                <a:lnTo>
                  <a:pt x="11582" y="13018"/>
                </a:lnTo>
                <a:lnTo>
                  <a:pt x="11558" y="12896"/>
                </a:lnTo>
                <a:lnTo>
                  <a:pt x="11534" y="12774"/>
                </a:lnTo>
                <a:lnTo>
                  <a:pt x="11509" y="12726"/>
                </a:lnTo>
                <a:lnTo>
                  <a:pt x="11461" y="12701"/>
                </a:lnTo>
                <a:lnTo>
                  <a:pt x="11412" y="12726"/>
                </a:lnTo>
                <a:lnTo>
                  <a:pt x="11388" y="12774"/>
                </a:lnTo>
                <a:lnTo>
                  <a:pt x="11363" y="13115"/>
                </a:lnTo>
                <a:lnTo>
                  <a:pt x="11363" y="13285"/>
                </a:lnTo>
                <a:lnTo>
                  <a:pt x="11388" y="13431"/>
                </a:lnTo>
                <a:lnTo>
                  <a:pt x="11266" y="13529"/>
                </a:lnTo>
                <a:lnTo>
                  <a:pt x="11096" y="13626"/>
                </a:lnTo>
                <a:lnTo>
                  <a:pt x="11023" y="13310"/>
                </a:lnTo>
                <a:lnTo>
                  <a:pt x="10925" y="12993"/>
                </a:lnTo>
                <a:lnTo>
                  <a:pt x="10877" y="12969"/>
                </a:lnTo>
                <a:lnTo>
                  <a:pt x="10828" y="12993"/>
                </a:lnTo>
                <a:lnTo>
                  <a:pt x="10779" y="13188"/>
                </a:lnTo>
                <a:lnTo>
                  <a:pt x="10779" y="13383"/>
                </a:lnTo>
                <a:lnTo>
                  <a:pt x="10804" y="13577"/>
                </a:lnTo>
                <a:lnTo>
                  <a:pt x="10852" y="13772"/>
                </a:lnTo>
                <a:lnTo>
                  <a:pt x="10487" y="13918"/>
                </a:lnTo>
                <a:lnTo>
                  <a:pt x="10487" y="13821"/>
                </a:lnTo>
                <a:lnTo>
                  <a:pt x="10463" y="13480"/>
                </a:lnTo>
                <a:lnTo>
                  <a:pt x="10439" y="13310"/>
                </a:lnTo>
                <a:lnTo>
                  <a:pt x="10414" y="13139"/>
                </a:lnTo>
                <a:lnTo>
                  <a:pt x="10390" y="13091"/>
                </a:lnTo>
                <a:lnTo>
                  <a:pt x="10293" y="13091"/>
                </a:lnTo>
                <a:lnTo>
                  <a:pt x="10268" y="13139"/>
                </a:lnTo>
                <a:lnTo>
                  <a:pt x="10195" y="13480"/>
                </a:lnTo>
                <a:lnTo>
                  <a:pt x="10195" y="13821"/>
                </a:lnTo>
                <a:lnTo>
                  <a:pt x="10171" y="14040"/>
                </a:lnTo>
                <a:lnTo>
                  <a:pt x="9782" y="14186"/>
                </a:lnTo>
                <a:lnTo>
                  <a:pt x="9806" y="13845"/>
                </a:lnTo>
                <a:lnTo>
                  <a:pt x="9879" y="13504"/>
                </a:lnTo>
                <a:lnTo>
                  <a:pt x="9928" y="13164"/>
                </a:lnTo>
                <a:lnTo>
                  <a:pt x="9952" y="12823"/>
                </a:lnTo>
                <a:lnTo>
                  <a:pt x="9952" y="12774"/>
                </a:lnTo>
                <a:lnTo>
                  <a:pt x="9928" y="12750"/>
                </a:lnTo>
                <a:lnTo>
                  <a:pt x="9879" y="12726"/>
                </a:lnTo>
                <a:lnTo>
                  <a:pt x="9806" y="12750"/>
                </a:lnTo>
                <a:lnTo>
                  <a:pt x="9757" y="12799"/>
                </a:lnTo>
                <a:lnTo>
                  <a:pt x="9636" y="13139"/>
                </a:lnTo>
                <a:lnTo>
                  <a:pt x="9490" y="13504"/>
                </a:lnTo>
                <a:lnTo>
                  <a:pt x="9417" y="13894"/>
                </a:lnTo>
                <a:lnTo>
                  <a:pt x="9392" y="14088"/>
                </a:lnTo>
                <a:lnTo>
                  <a:pt x="9368" y="14283"/>
                </a:lnTo>
                <a:lnTo>
                  <a:pt x="9125" y="14332"/>
                </a:lnTo>
                <a:lnTo>
                  <a:pt x="9125" y="14064"/>
                </a:lnTo>
                <a:lnTo>
                  <a:pt x="9149" y="13821"/>
                </a:lnTo>
                <a:lnTo>
                  <a:pt x="9173" y="13431"/>
                </a:lnTo>
                <a:lnTo>
                  <a:pt x="9222" y="13237"/>
                </a:lnTo>
                <a:lnTo>
                  <a:pt x="9246" y="13139"/>
                </a:lnTo>
                <a:lnTo>
                  <a:pt x="9295" y="13091"/>
                </a:lnTo>
                <a:lnTo>
                  <a:pt x="9295" y="13066"/>
                </a:lnTo>
                <a:lnTo>
                  <a:pt x="9295" y="13042"/>
                </a:lnTo>
                <a:lnTo>
                  <a:pt x="9246" y="13042"/>
                </a:lnTo>
                <a:lnTo>
                  <a:pt x="9173" y="13091"/>
                </a:lnTo>
                <a:lnTo>
                  <a:pt x="9125" y="13139"/>
                </a:lnTo>
                <a:lnTo>
                  <a:pt x="9027" y="13310"/>
                </a:lnTo>
                <a:lnTo>
                  <a:pt x="8954" y="13480"/>
                </a:lnTo>
                <a:lnTo>
                  <a:pt x="8906" y="13650"/>
                </a:lnTo>
                <a:lnTo>
                  <a:pt x="8808" y="13991"/>
                </a:lnTo>
                <a:lnTo>
                  <a:pt x="8784" y="14210"/>
                </a:lnTo>
                <a:lnTo>
                  <a:pt x="8784" y="14405"/>
                </a:lnTo>
                <a:lnTo>
                  <a:pt x="8443" y="14453"/>
                </a:lnTo>
                <a:lnTo>
                  <a:pt x="8443" y="14332"/>
                </a:lnTo>
                <a:lnTo>
                  <a:pt x="8492" y="13894"/>
                </a:lnTo>
                <a:lnTo>
                  <a:pt x="8589" y="13456"/>
                </a:lnTo>
                <a:lnTo>
                  <a:pt x="8735" y="13042"/>
                </a:lnTo>
                <a:lnTo>
                  <a:pt x="8833" y="12847"/>
                </a:lnTo>
                <a:lnTo>
                  <a:pt x="8930" y="12653"/>
                </a:lnTo>
                <a:lnTo>
                  <a:pt x="8930" y="12628"/>
                </a:lnTo>
                <a:lnTo>
                  <a:pt x="8906" y="12580"/>
                </a:lnTo>
                <a:lnTo>
                  <a:pt x="8881" y="12580"/>
                </a:lnTo>
                <a:lnTo>
                  <a:pt x="8857" y="12604"/>
                </a:lnTo>
                <a:lnTo>
                  <a:pt x="8687" y="12799"/>
                </a:lnTo>
                <a:lnTo>
                  <a:pt x="8516" y="12993"/>
                </a:lnTo>
                <a:lnTo>
                  <a:pt x="8395" y="13237"/>
                </a:lnTo>
                <a:lnTo>
                  <a:pt x="8297" y="13456"/>
                </a:lnTo>
                <a:lnTo>
                  <a:pt x="8200" y="13723"/>
                </a:lnTo>
                <a:lnTo>
                  <a:pt x="8127" y="13967"/>
                </a:lnTo>
                <a:lnTo>
                  <a:pt x="8103" y="14234"/>
                </a:lnTo>
                <a:lnTo>
                  <a:pt x="8078" y="14478"/>
                </a:lnTo>
                <a:lnTo>
                  <a:pt x="7762" y="14502"/>
                </a:lnTo>
                <a:lnTo>
                  <a:pt x="7811" y="14259"/>
                </a:lnTo>
                <a:lnTo>
                  <a:pt x="7859" y="14113"/>
                </a:lnTo>
                <a:lnTo>
                  <a:pt x="7908" y="13967"/>
                </a:lnTo>
                <a:lnTo>
                  <a:pt x="7957" y="13796"/>
                </a:lnTo>
                <a:lnTo>
                  <a:pt x="7981" y="13650"/>
                </a:lnTo>
                <a:lnTo>
                  <a:pt x="7957" y="13602"/>
                </a:lnTo>
                <a:lnTo>
                  <a:pt x="7932" y="13577"/>
                </a:lnTo>
                <a:lnTo>
                  <a:pt x="7884" y="13577"/>
                </a:lnTo>
                <a:lnTo>
                  <a:pt x="7811" y="13626"/>
                </a:lnTo>
                <a:lnTo>
                  <a:pt x="7738" y="13699"/>
                </a:lnTo>
                <a:lnTo>
                  <a:pt x="7689" y="13772"/>
                </a:lnTo>
                <a:lnTo>
                  <a:pt x="7640" y="13869"/>
                </a:lnTo>
                <a:lnTo>
                  <a:pt x="7567" y="14064"/>
                </a:lnTo>
                <a:lnTo>
                  <a:pt x="7519" y="14259"/>
                </a:lnTo>
                <a:lnTo>
                  <a:pt x="7446" y="14526"/>
                </a:lnTo>
                <a:lnTo>
                  <a:pt x="7105" y="14526"/>
                </a:lnTo>
                <a:lnTo>
                  <a:pt x="7129" y="14380"/>
                </a:lnTo>
                <a:lnTo>
                  <a:pt x="7178" y="14210"/>
                </a:lnTo>
                <a:lnTo>
                  <a:pt x="7300" y="13894"/>
                </a:lnTo>
                <a:lnTo>
                  <a:pt x="7421" y="13577"/>
                </a:lnTo>
                <a:lnTo>
                  <a:pt x="7421" y="13529"/>
                </a:lnTo>
                <a:lnTo>
                  <a:pt x="7397" y="13504"/>
                </a:lnTo>
                <a:lnTo>
                  <a:pt x="7324" y="13504"/>
                </a:lnTo>
                <a:lnTo>
                  <a:pt x="7154" y="13650"/>
                </a:lnTo>
                <a:lnTo>
                  <a:pt x="7008" y="13821"/>
                </a:lnTo>
                <a:lnTo>
                  <a:pt x="6886" y="13991"/>
                </a:lnTo>
                <a:lnTo>
                  <a:pt x="6789" y="14210"/>
                </a:lnTo>
                <a:lnTo>
                  <a:pt x="6740" y="14332"/>
                </a:lnTo>
                <a:lnTo>
                  <a:pt x="6716" y="14502"/>
                </a:lnTo>
                <a:lnTo>
                  <a:pt x="6497" y="14453"/>
                </a:lnTo>
                <a:lnTo>
                  <a:pt x="6302" y="14380"/>
                </a:lnTo>
                <a:lnTo>
                  <a:pt x="5889" y="14210"/>
                </a:lnTo>
                <a:lnTo>
                  <a:pt x="7008" y="13358"/>
                </a:lnTo>
                <a:lnTo>
                  <a:pt x="8078" y="12458"/>
                </a:lnTo>
                <a:lnTo>
                  <a:pt x="8881" y="11777"/>
                </a:lnTo>
                <a:lnTo>
                  <a:pt x="9271" y="11436"/>
                </a:lnTo>
                <a:lnTo>
                  <a:pt x="9684" y="11120"/>
                </a:lnTo>
                <a:lnTo>
                  <a:pt x="10463" y="10512"/>
                </a:lnTo>
                <a:lnTo>
                  <a:pt x="10828" y="10195"/>
                </a:lnTo>
                <a:lnTo>
                  <a:pt x="11193" y="9855"/>
                </a:lnTo>
                <a:lnTo>
                  <a:pt x="11388" y="9636"/>
                </a:lnTo>
                <a:lnTo>
                  <a:pt x="11582" y="9417"/>
                </a:lnTo>
                <a:lnTo>
                  <a:pt x="11923" y="8930"/>
                </a:lnTo>
                <a:lnTo>
                  <a:pt x="12264" y="8443"/>
                </a:lnTo>
                <a:lnTo>
                  <a:pt x="12434" y="8200"/>
                </a:lnTo>
                <a:lnTo>
                  <a:pt x="12629" y="7981"/>
                </a:lnTo>
                <a:lnTo>
                  <a:pt x="12969" y="7616"/>
                </a:lnTo>
                <a:lnTo>
                  <a:pt x="13334" y="7251"/>
                </a:lnTo>
                <a:lnTo>
                  <a:pt x="13699" y="6910"/>
                </a:lnTo>
                <a:lnTo>
                  <a:pt x="14064" y="6570"/>
                </a:lnTo>
                <a:close/>
                <a:moveTo>
                  <a:pt x="14356" y="1460"/>
                </a:moveTo>
                <a:lnTo>
                  <a:pt x="14575" y="1509"/>
                </a:lnTo>
                <a:lnTo>
                  <a:pt x="14721" y="1582"/>
                </a:lnTo>
                <a:lnTo>
                  <a:pt x="14843" y="1679"/>
                </a:lnTo>
                <a:lnTo>
                  <a:pt x="14916" y="1825"/>
                </a:lnTo>
                <a:lnTo>
                  <a:pt x="14964" y="1971"/>
                </a:lnTo>
                <a:lnTo>
                  <a:pt x="14989" y="2141"/>
                </a:lnTo>
                <a:lnTo>
                  <a:pt x="14964" y="2312"/>
                </a:lnTo>
                <a:lnTo>
                  <a:pt x="14940" y="2506"/>
                </a:lnTo>
                <a:lnTo>
                  <a:pt x="14867" y="2701"/>
                </a:lnTo>
                <a:lnTo>
                  <a:pt x="14721" y="3090"/>
                </a:lnTo>
                <a:lnTo>
                  <a:pt x="14551" y="3455"/>
                </a:lnTo>
                <a:lnTo>
                  <a:pt x="14381" y="3747"/>
                </a:lnTo>
                <a:lnTo>
                  <a:pt x="14162" y="4112"/>
                </a:lnTo>
                <a:lnTo>
                  <a:pt x="13918" y="4477"/>
                </a:lnTo>
                <a:lnTo>
                  <a:pt x="13432" y="5183"/>
                </a:lnTo>
                <a:lnTo>
                  <a:pt x="12385" y="6545"/>
                </a:lnTo>
                <a:lnTo>
                  <a:pt x="12045" y="7008"/>
                </a:lnTo>
                <a:lnTo>
                  <a:pt x="11704" y="7421"/>
                </a:lnTo>
                <a:lnTo>
                  <a:pt x="11339" y="7835"/>
                </a:lnTo>
                <a:lnTo>
                  <a:pt x="10950" y="8224"/>
                </a:lnTo>
                <a:lnTo>
                  <a:pt x="10560" y="8614"/>
                </a:lnTo>
                <a:lnTo>
                  <a:pt x="10171" y="9003"/>
                </a:lnTo>
                <a:lnTo>
                  <a:pt x="9319" y="9733"/>
                </a:lnTo>
                <a:lnTo>
                  <a:pt x="8565" y="10341"/>
                </a:lnTo>
                <a:lnTo>
                  <a:pt x="7835" y="10974"/>
                </a:lnTo>
                <a:lnTo>
                  <a:pt x="7129" y="11607"/>
                </a:lnTo>
                <a:lnTo>
                  <a:pt x="6789" y="11947"/>
                </a:lnTo>
                <a:lnTo>
                  <a:pt x="6448" y="12288"/>
                </a:lnTo>
                <a:lnTo>
                  <a:pt x="5791" y="12945"/>
                </a:lnTo>
                <a:lnTo>
                  <a:pt x="5134" y="13602"/>
                </a:lnTo>
                <a:lnTo>
                  <a:pt x="4794" y="13918"/>
                </a:lnTo>
                <a:lnTo>
                  <a:pt x="4429" y="14210"/>
                </a:lnTo>
                <a:lnTo>
                  <a:pt x="4064" y="14478"/>
                </a:lnTo>
                <a:lnTo>
                  <a:pt x="3674" y="14745"/>
                </a:lnTo>
                <a:lnTo>
                  <a:pt x="3431" y="14891"/>
                </a:lnTo>
                <a:lnTo>
                  <a:pt x="3115" y="15037"/>
                </a:lnTo>
                <a:lnTo>
                  <a:pt x="2750" y="15208"/>
                </a:lnTo>
                <a:lnTo>
                  <a:pt x="2360" y="15305"/>
                </a:lnTo>
                <a:lnTo>
                  <a:pt x="2166" y="15354"/>
                </a:lnTo>
                <a:lnTo>
                  <a:pt x="1971" y="15378"/>
                </a:lnTo>
                <a:lnTo>
                  <a:pt x="1776" y="15402"/>
                </a:lnTo>
                <a:lnTo>
                  <a:pt x="1606" y="15378"/>
                </a:lnTo>
                <a:lnTo>
                  <a:pt x="1460" y="15329"/>
                </a:lnTo>
                <a:lnTo>
                  <a:pt x="1314" y="15256"/>
                </a:lnTo>
                <a:lnTo>
                  <a:pt x="1192" y="15159"/>
                </a:lnTo>
                <a:lnTo>
                  <a:pt x="1095" y="15037"/>
                </a:lnTo>
                <a:lnTo>
                  <a:pt x="1022" y="14867"/>
                </a:lnTo>
                <a:lnTo>
                  <a:pt x="973" y="14672"/>
                </a:lnTo>
                <a:lnTo>
                  <a:pt x="973" y="14478"/>
                </a:lnTo>
                <a:lnTo>
                  <a:pt x="973" y="14283"/>
                </a:lnTo>
                <a:lnTo>
                  <a:pt x="998" y="14064"/>
                </a:lnTo>
                <a:lnTo>
                  <a:pt x="1046" y="13869"/>
                </a:lnTo>
                <a:lnTo>
                  <a:pt x="1168" y="13456"/>
                </a:lnTo>
                <a:lnTo>
                  <a:pt x="1752" y="12288"/>
                </a:lnTo>
                <a:lnTo>
                  <a:pt x="2020" y="11753"/>
                </a:lnTo>
                <a:lnTo>
                  <a:pt x="2141" y="11558"/>
                </a:lnTo>
                <a:lnTo>
                  <a:pt x="2190" y="11485"/>
                </a:lnTo>
                <a:lnTo>
                  <a:pt x="2239" y="11436"/>
                </a:lnTo>
                <a:lnTo>
                  <a:pt x="2287" y="11534"/>
                </a:lnTo>
                <a:lnTo>
                  <a:pt x="2263" y="11558"/>
                </a:lnTo>
                <a:lnTo>
                  <a:pt x="1995" y="12118"/>
                </a:lnTo>
                <a:lnTo>
                  <a:pt x="1874" y="12410"/>
                </a:lnTo>
                <a:lnTo>
                  <a:pt x="1776" y="12701"/>
                </a:lnTo>
                <a:lnTo>
                  <a:pt x="1703" y="12993"/>
                </a:lnTo>
                <a:lnTo>
                  <a:pt x="1703" y="13139"/>
                </a:lnTo>
                <a:lnTo>
                  <a:pt x="1703" y="13285"/>
                </a:lnTo>
                <a:lnTo>
                  <a:pt x="1703" y="13431"/>
                </a:lnTo>
                <a:lnTo>
                  <a:pt x="1728" y="13577"/>
                </a:lnTo>
                <a:lnTo>
                  <a:pt x="1776" y="13723"/>
                </a:lnTo>
                <a:lnTo>
                  <a:pt x="1849" y="13869"/>
                </a:lnTo>
                <a:lnTo>
                  <a:pt x="1922" y="13967"/>
                </a:lnTo>
                <a:lnTo>
                  <a:pt x="2020" y="14064"/>
                </a:lnTo>
                <a:lnTo>
                  <a:pt x="2117" y="14137"/>
                </a:lnTo>
                <a:lnTo>
                  <a:pt x="2214" y="14210"/>
                </a:lnTo>
                <a:lnTo>
                  <a:pt x="2336" y="14234"/>
                </a:lnTo>
                <a:lnTo>
                  <a:pt x="2458" y="14283"/>
                </a:lnTo>
                <a:lnTo>
                  <a:pt x="2701" y="14283"/>
                </a:lnTo>
                <a:lnTo>
                  <a:pt x="2969" y="14259"/>
                </a:lnTo>
                <a:lnTo>
                  <a:pt x="3236" y="14210"/>
                </a:lnTo>
                <a:lnTo>
                  <a:pt x="3480" y="14137"/>
                </a:lnTo>
                <a:lnTo>
                  <a:pt x="3674" y="14040"/>
                </a:lnTo>
                <a:lnTo>
                  <a:pt x="4064" y="13869"/>
                </a:lnTo>
                <a:lnTo>
                  <a:pt x="4404" y="13650"/>
                </a:lnTo>
                <a:lnTo>
                  <a:pt x="4745" y="13407"/>
                </a:lnTo>
                <a:lnTo>
                  <a:pt x="5086" y="13139"/>
                </a:lnTo>
                <a:lnTo>
                  <a:pt x="5718" y="12580"/>
                </a:lnTo>
                <a:lnTo>
                  <a:pt x="6351" y="12020"/>
                </a:lnTo>
                <a:lnTo>
                  <a:pt x="7056" y="11315"/>
                </a:lnTo>
                <a:lnTo>
                  <a:pt x="7762" y="10585"/>
                </a:lnTo>
                <a:lnTo>
                  <a:pt x="8443" y="9855"/>
                </a:lnTo>
                <a:lnTo>
                  <a:pt x="9149" y="9125"/>
                </a:lnTo>
                <a:lnTo>
                  <a:pt x="10585" y="7665"/>
                </a:lnTo>
                <a:lnTo>
                  <a:pt x="11315" y="6910"/>
                </a:lnTo>
                <a:lnTo>
                  <a:pt x="12045" y="6180"/>
                </a:lnTo>
                <a:lnTo>
                  <a:pt x="12580" y="5596"/>
                </a:lnTo>
                <a:lnTo>
                  <a:pt x="13091" y="4988"/>
                </a:lnTo>
                <a:lnTo>
                  <a:pt x="13334" y="4672"/>
                </a:lnTo>
                <a:lnTo>
                  <a:pt x="13553" y="4356"/>
                </a:lnTo>
                <a:lnTo>
                  <a:pt x="13772" y="4015"/>
                </a:lnTo>
                <a:lnTo>
                  <a:pt x="13943" y="3674"/>
                </a:lnTo>
                <a:lnTo>
                  <a:pt x="14040" y="3407"/>
                </a:lnTo>
                <a:lnTo>
                  <a:pt x="14113" y="3163"/>
                </a:lnTo>
                <a:lnTo>
                  <a:pt x="14162" y="2896"/>
                </a:lnTo>
                <a:lnTo>
                  <a:pt x="14186" y="2628"/>
                </a:lnTo>
                <a:lnTo>
                  <a:pt x="14137" y="2385"/>
                </a:lnTo>
                <a:lnTo>
                  <a:pt x="14089" y="2263"/>
                </a:lnTo>
                <a:lnTo>
                  <a:pt x="14040" y="2141"/>
                </a:lnTo>
                <a:lnTo>
                  <a:pt x="13967" y="2044"/>
                </a:lnTo>
                <a:lnTo>
                  <a:pt x="13894" y="1947"/>
                </a:lnTo>
                <a:lnTo>
                  <a:pt x="13772" y="1849"/>
                </a:lnTo>
                <a:lnTo>
                  <a:pt x="13651" y="1776"/>
                </a:lnTo>
                <a:lnTo>
                  <a:pt x="13480" y="1703"/>
                </a:lnTo>
                <a:lnTo>
                  <a:pt x="13334" y="1679"/>
                </a:lnTo>
                <a:lnTo>
                  <a:pt x="12994" y="1679"/>
                </a:lnTo>
                <a:lnTo>
                  <a:pt x="13261" y="1606"/>
                </a:lnTo>
                <a:lnTo>
                  <a:pt x="13529" y="1533"/>
                </a:lnTo>
                <a:lnTo>
                  <a:pt x="13821" y="1484"/>
                </a:lnTo>
                <a:lnTo>
                  <a:pt x="14113" y="1460"/>
                </a:lnTo>
                <a:close/>
                <a:moveTo>
                  <a:pt x="15573" y="535"/>
                </a:moveTo>
                <a:lnTo>
                  <a:pt x="15694" y="584"/>
                </a:lnTo>
                <a:lnTo>
                  <a:pt x="15767" y="633"/>
                </a:lnTo>
                <a:lnTo>
                  <a:pt x="15816" y="681"/>
                </a:lnTo>
                <a:lnTo>
                  <a:pt x="15840" y="754"/>
                </a:lnTo>
                <a:lnTo>
                  <a:pt x="15889" y="852"/>
                </a:lnTo>
                <a:lnTo>
                  <a:pt x="15938" y="1119"/>
                </a:lnTo>
                <a:lnTo>
                  <a:pt x="15938" y="1387"/>
                </a:lnTo>
                <a:lnTo>
                  <a:pt x="15913" y="1679"/>
                </a:lnTo>
                <a:lnTo>
                  <a:pt x="15865" y="1971"/>
                </a:lnTo>
                <a:lnTo>
                  <a:pt x="15719" y="2531"/>
                </a:lnTo>
                <a:lnTo>
                  <a:pt x="15548" y="3066"/>
                </a:lnTo>
                <a:lnTo>
                  <a:pt x="15378" y="3577"/>
                </a:lnTo>
                <a:lnTo>
                  <a:pt x="15159" y="4088"/>
                </a:lnTo>
                <a:lnTo>
                  <a:pt x="14916" y="4574"/>
                </a:lnTo>
                <a:lnTo>
                  <a:pt x="14624" y="5061"/>
                </a:lnTo>
                <a:lnTo>
                  <a:pt x="14332" y="5499"/>
                </a:lnTo>
                <a:lnTo>
                  <a:pt x="13991" y="5937"/>
                </a:lnTo>
                <a:lnTo>
                  <a:pt x="13626" y="6351"/>
                </a:lnTo>
                <a:lnTo>
                  <a:pt x="13261" y="6740"/>
                </a:lnTo>
                <a:lnTo>
                  <a:pt x="12604" y="7397"/>
                </a:lnTo>
                <a:lnTo>
                  <a:pt x="12288" y="7738"/>
                </a:lnTo>
                <a:lnTo>
                  <a:pt x="11996" y="8103"/>
                </a:lnTo>
                <a:lnTo>
                  <a:pt x="11363" y="8979"/>
                </a:lnTo>
                <a:lnTo>
                  <a:pt x="11047" y="9392"/>
                </a:lnTo>
                <a:lnTo>
                  <a:pt x="10877" y="9611"/>
                </a:lnTo>
                <a:lnTo>
                  <a:pt x="10682" y="9806"/>
                </a:lnTo>
                <a:lnTo>
                  <a:pt x="10293" y="10122"/>
                </a:lnTo>
                <a:lnTo>
                  <a:pt x="9903" y="10439"/>
                </a:lnTo>
                <a:lnTo>
                  <a:pt x="9100" y="11047"/>
                </a:lnTo>
                <a:lnTo>
                  <a:pt x="8687" y="11388"/>
                </a:lnTo>
                <a:lnTo>
                  <a:pt x="8297" y="11728"/>
                </a:lnTo>
                <a:lnTo>
                  <a:pt x="7519" y="12410"/>
                </a:lnTo>
                <a:lnTo>
                  <a:pt x="6837" y="12969"/>
                </a:lnTo>
                <a:lnTo>
                  <a:pt x="6156" y="13529"/>
                </a:lnTo>
                <a:lnTo>
                  <a:pt x="5475" y="14064"/>
                </a:lnTo>
                <a:lnTo>
                  <a:pt x="4769" y="14575"/>
                </a:lnTo>
                <a:lnTo>
                  <a:pt x="4283" y="14916"/>
                </a:lnTo>
                <a:lnTo>
                  <a:pt x="3796" y="15208"/>
                </a:lnTo>
                <a:lnTo>
                  <a:pt x="3285" y="15500"/>
                </a:lnTo>
                <a:lnTo>
                  <a:pt x="2750" y="15767"/>
                </a:lnTo>
                <a:lnTo>
                  <a:pt x="2287" y="15962"/>
                </a:lnTo>
                <a:lnTo>
                  <a:pt x="2020" y="16059"/>
                </a:lnTo>
                <a:lnTo>
                  <a:pt x="1752" y="16132"/>
                </a:lnTo>
                <a:lnTo>
                  <a:pt x="1484" y="16205"/>
                </a:lnTo>
                <a:lnTo>
                  <a:pt x="1217" y="16230"/>
                </a:lnTo>
                <a:lnTo>
                  <a:pt x="949" y="16205"/>
                </a:lnTo>
                <a:lnTo>
                  <a:pt x="827" y="16181"/>
                </a:lnTo>
                <a:lnTo>
                  <a:pt x="730" y="16132"/>
                </a:lnTo>
                <a:lnTo>
                  <a:pt x="633" y="16084"/>
                </a:lnTo>
                <a:lnTo>
                  <a:pt x="560" y="16011"/>
                </a:lnTo>
                <a:lnTo>
                  <a:pt x="511" y="15938"/>
                </a:lnTo>
                <a:lnTo>
                  <a:pt x="462" y="15840"/>
                </a:lnTo>
                <a:lnTo>
                  <a:pt x="438" y="15646"/>
                </a:lnTo>
                <a:lnTo>
                  <a:pt x="438" y="15402"/>
                </a:lnTo>
                <a:lnTo>
                  <a:pt x="487" y="15159"/>
                </a:lnTo>
                <a:lnTo>
                  <a:pt x="560" y="14891"/>
                </a:lnTo>
                <a:lnTo>
                  <a:pt x="754" y="14405"/>
                </a:lnTo>
                <a:lnTo>
                  <a:pt x="754" y="14599"/>
                </a:lnTo>
                <a:lnTo>
                  <a:pt x="754" y="14794"/>
                </a:lnTo>
                <a:lnTo>
                  <a:pt x="803" y="14964"/>
                </a:lnTo>
                <a:lnTo>
                  <a:pt x="827" y="15110"/>
                </a:lnTo>
                <a:lnTo>
                  <a:pt x="900" y="15232"/>
                </a:lnTo>
                <a:lnTo>
                  <a:pt x="973" y="15354"/>
                </a:lnTo>
                <a:lnTo>
                  <a:pt x="1046" y="15427"/>
                </a:lnTo>
                <a:lnTo>
                  <a:pt x="1144" y="15500"/>
                </a:lnTo>
                <a:lnTo>
                  <a:pt x="1241" y="15573"/>
                </a:lnTo>
                <a:lnTo>
                  <a:pt x="1338" y="15597"/>
                </a:lnTo>
                <a:lnTo>
                  <a:pt x="1460" y="15646"/>
                </a:lnTo>
                <a:lnTo>
                  <a:pt x="1849" y="15646"/>
                </a:lnTo>
                <a:lnTo>
                  <a:pt x="2141" y="15597"/>
                </a:lnTo>
                <a:lnTo>
                  <a:pt x="2433" y="15500"/>
                </a:lnTo>
                <a:lnTo>
                  <a:pt x="2750" y="15402"/>
                </a:lnTo>
                <a:lnTo>
                  <a:pt x="3042" y="15256"/>
                </a:lnTo>
                <a:lnTo>
                  <a:pt x="3626" y="14964"/>
                </a:lnTo>
                <a:lnTo>
                  <a:pt x="4112" y="14648"/>
                </a:lnTo>
                <a:lnTo>
                  <a:pt x="4453" y="14405"/>
                </a:lnTo>
                <a:lnTo>
                  <a:pt x="4794" y="14137"/>
                </a:lnTo>
                <a:lnTo>
                  <a:pt x="5134" y="13845"/>
                </a:lnTo>
                <a:lnTo>
                  <a:pt x="5767" y="13261"/>
                </a:lnTo>
                <a:lnTo>
                  <a:pt x="6375" y="12653"/>
                </a:lnTo>
                <a:lnTo>
                  <a:pt x="6983" y="12045"/>
                </a:lnTo>
                <a:lnTo>
                  <a:pt x="7738" y="11363"/>
                </a:lnTo>
                <a:lnTo>
                  <a:pt x="8492" y="10731"/>
                </a:lnTo>
                <a:lnTo>
                  <a:pt x="9271" y="10098"/>
                </a:lnTo>
                <a:lnTo>
                  <a:pt x="10049" y="9465"/>
                </a:lnTo>
                <a:lnTo>
                  <a:pt x="10439" y="9125"/>
                </a:lnTo>
                <a:lnTo>
                  <a:pt x="10828" y="8760"/>
                </a:lnTo>
                <a:lnTo>
                  <a:pt x="11193" y="8395"/>
                </a:lnTo>
                <a:lnTo>
                  <a:pt x="11558" y="8030"/>
                </a:lnTo>
                <a:lnTo>
                  <a:pt x="11899" y="7665"/>
                </a:lnTo>
                <a:lnTo>
                  <a:pt x="12239" y="7275"/>
                </a:lnTo>
                <a:lnTo>
                  <a:pt x="12896" y="6448"/>
                </a:lnTo>
                <a:lnTo>
                  <a:pt x="13894" y="5110"/>
                </a:lnTo>
                <a:lnTo>
                  <a:pt x="14381" y="4429"/>
                </a:lnTo>
                <a:lnTo>
                  <a:pt x="14599" y="4064"/>
                </a:lnTo>
                <a:lnTo>
                  <a:pt x="14818" y="3723"/>
                </a:lnTo>
                <a:lnTo>
                  <a:pt x="14989" y="3382"/>
                </a:lnTo>
                <a:lnTo>
                  <a:pt x="15159" y="2993"/>
                </a:lnTo>
                <a:lnTo>
                  <a:pt x="15281" y="2604"/>
                </a:lnTo>
                <a:lnTo>
                  <a:pt x="15329" y="2409"/>
                </a:lnTo>
                <a:lnTo>
                  <a:pt x="15378" y="2214"/>
                </a:lnTo>
                <a:lnTo>
                  <a:pt x="15378" y="2020"/>
                </a:lnTo>
                <a:lnTo>
                  <a:pt x="15354" y="1849"/>
                </a:lnTo>
                <a:lnTo>
                  <a:pt x="15305" y="1655"/>
                </a:lnTo>
                <a:lnTo>
                  <a:pt x="15232" y="1509"/>
                </a:lnTo>
                <a:lnTo>
                  <a:pt x="15135" y="1363"/>
                </a:lnTo>
                <a:lnTo>
                  <a:pt x="14989" y="1241"/>
                </a:lnTo>
                <a:lnTo>
                  <a:pt x="14794" y="1144"/>
                </a:lnTo>
                <a:lnTo>
                  <a:pt x="14575" y="1046"/>
                </a:lnTo>
                <a:lnTo>
                  <a:pt x="14332" y="998"/>
                </a:lnTo>
                <a:lnTo>
                  <a:pt x="14089" y="973"/>
                </a:lnTo>
                <a:lnTo>
                  <a:pt x="14818" y="730"/>
                </a:lnTo>
                <a:lnTo>
                  <a:pt x="15110" y="608"/>
                </a:lnTo>
                <a:lnTo>
                  <a:pt x="15281" y="560"/>
                </a:lnTo>
                <a:lnTo>
                  <a:pt x="15427" y="535"/>
                </a:lnTo>
                <a:close/>
                <a:moveTo>
                  <a:pt x="15451" y="0"/>
                </a:moveTo>
                <a:lnTo>
                  <a:pt x="15305" y="24"/>
                </a:lnTo>
                <a:lnTo>
                  <a:pt x="15013" y="97"/>
                </a:lnTo>
                <a:lnTo>
                  <a:pt x="13845" y="462"/>
                </a:lnTo>
                <a:lnTo>
                  <a:pt x="13261" y="657"/>
                </a:lnTo>
                <a:lnTo>
                  <a:pt x="12702" y="876"/>
                </a:lnTo>
                <a:lnTo>
                  <a:pt x="12118" y="1119"/>
                </a:lnTo>
                <a:lnTo>
                  <a:pt x="11582" y="1411"/>
                </a:lnTo>
                <a:lnTo>
                  <a:pt x="11047" y="1703"/>
                </a:lnTo>
                <a:lnTo>
                  <a:pt x="10536" y="2020"/>
                </a:lnTo>
                <a:lnTo>
                  <a:pt x="10512" y="2068"/>
                </a:lnTo>
                <a:lnTo>
                  <a:pt x="10195" y="1971"/>
                </a:lnTo>
                <a:lnTo>
                  <a:pt x="9879" y="1898"/>
                </a:lnTo>
                <a:lnTo>
                  <a:pt x="9246" y="1801"/>
                </a:lnTo>
                <a:lnTo>
                  <a:pt x="8906" y="1776"/>
                </a:lnTo>
                <a:lnTo>
                  <a:pt x="8565" y="1752"/>
                </a:lnTo>
                <a:lnTo>
                  <a:pt x="8224" y="1752"/>
                </a:lnTo>
                <a:lnTo>
                  <a:pt x="7884" y="1776"/>
                </a:lnTo>
                <a:lnTo>
                  <a:pt x="7543" y="1801"/>
                </a:lnTo>
                <a:lnTo>
                  <a:pt x="7178" y="1849"/>
                </a:lnTo>
                <a:lnTo>
                  <a:pt x="6837" y="1898"/>
                </a:lnTo>
                <a:lnTo>
                  <a:pt x="6497" y="1971"/>
                </a:lnTo>
                <a:lnTo>
                  <a:pt x="6181" y="2068"/>
                </a:lnTo>
                <a:lnTo>
                  <a:pt x="5840" y="2166"/>
                </a:lnTo>
                <a:lnTo>
                  <a:pt x="5524" y="2287"/>
                </a:lnTo>
                <a:lnTo>
                  <a:pt x="5207" y="2409"/>
                </a:lnTo>
                <a:lnTo>
                  <a:pt x="4891" y="2555"/>
                </a:lnTo>
                <a:lnTo>
                  <a:pt x="4575" y="2725"/>
                </a:lnTo>
                <a:lnTo>
                  <a:pt x="4283" y="2896"/>
                </a:lnTo>
                <a:lnTo>
                  <a:pt x="3991" y="3090"/>
                </a:lnTo>
                <a:lnTo>
                  <a:pt x="3626" y="3358"/>
                </a:lnTo>
                <a:lnTo>
                  <a:pt x="3285" y="3699"/>
                </a:lnTo>
                <a:lnTo>
                  <a:pt x="2969" y="4039"/>
                </a:lnTo>
                <a:lnTo>
                  <a:pt x="2677" y="4429"/>
                </a:lnTo>
                <a:lnTo>
                  <a:pt x="2433" y="4842"/>
                </a:lnTo>
                <a:lnTo>
                  <a:pt x="2214" y="5256"/>
                </a:lnTo>
                <a:lnTo>
                  <a:pt x="2044" y="5718"/>
                </a:lnTo>
                <a:lnTo>
                  <a:pt x="1874" y="6156"/>
                </a:lnTo>
                <a:lnTo>
                  <a:pt x="1776" y="6351"/>
                </a:lnTo>
                <a:lnTo>
                  <a:pt x="1679" y="6521"/>
                </a:lnTo>
                <a:lnTo>
                  <a:pt x="1630" y="6691"/>
                </a:lnTo>
                <a:lnTo>
                  <a:pt x="1630" y="6862"/>
                </a:lnTo>
                <a:lnTo>
                  <a:pt x="1655" y="6910"/>
                </a:lnTo>
                <a:lnTo>
                  <a:pt x="1703" y="6935"/>
                </a:lnTo>
                <a:lnTo>
                  <a:pt x="1630" y="7348"/>
                </a:lnTo>
                <a:lnTo>
                  <a:pt x="1582" y="7762"/>
                </a:lnTo>
                <a:lnTo>
                  <a:pt x="1557" y="8151"/>
                </a:lnTo>
                <a:lnTo>
                  <a:pt x="1557" y="8565"/>
                </a:lnTo>
                <a:lnTo>
                  <a:pt x="1557" y="8881"/>
                </a:lnTo>
                <a:lnTo>
                  <a:pt x="1606" y="9198"/>
                </a:lnTo>
                <a:lnTo>
                  <a:pt x="1655" y="9514"/>
                </a:lnTo>
                <a:lnTo>
                  <a:pt x="1703" y="9830"/>
                </a:lnTo>
                <a:lnTo>
                  <a:pt x="1776" y="10171"/>
                </a:lnTo>
                <a:lnTo>
                  <a:pt x="1874" y="10487"/>
                </a:lnTo>
                <a:lnTo>
                  <a:pt x="1995" y="10828"/>
                </a:lnTo>
                <a:lnTo>
                  <a:pt x="2117" y="11144"/>
                </a:lnTo>
                <a:lnTo>
                  <a:pt x="2020" y="11193"/>
                </a:lnTo>
                <a:lnTo>
                  <a:pt x="1898" y="11290"/>
                </a:lnTo>
                <a:lnTo>
                  <a:pt x="1776" y="11412"/>
                </a:lnTo>
                <a:lnTo>
                  <a:pt x="1655" y="11607"/>
                </a:lnTo>
                <a:lnTo>
                  <a:pt x="1387" y="12045"/>
                </a:lnTo>
                <a:lnTo>
                  <a:pt x="1119" y="12556"/>
                </a:lnTo>
                <a:lnTo>
                  <a:pt x="876" y="13091"/>
                </a:lnTo>
                <a:lnTo>
                  <a:pt x="657" y="13553"/>
                </a:lnTo>
                <a:lnTo>
                  <a:pt x="414" y="14113"/>
                </a:lnTo>
                <a:lnTo>
                  <a:pt x="243" y="14551"/>
                </a:lnTo>
                <a:lnTo>
                  <a:pt x="97" y="14989"/>
                </a:lnTo>
                <a:lnTo>
                  <a:pt x="49" y="15208"/>
                </a:lnTo>
                <a:lnTo>
                  <a:pt x="0" y="15427"/>
                </a:lnTo>
                <a:lnTo>
                  <a:pt x="0" y="15670"/>
                </a:lnTo>
                <a:lnTo>
                  <a:pt x="49" y="15889"/>
                </a:lnTo>
                <a:lnTo>
                  <a:pt x="97" y="16084"/>
                </a:lnTo>
                <a:lnTo>
                  <a:pt x="195" y="16254"/>
                </a:lnTo>
                <a:lnTo>
                  <a:pt x="316" y="16400"/>
                </a:lnTo>
                <a:lnTo>
                  <a:pt x="487" y="16497"/>
                </a:lnTo>
                <a:lnTo>
                  <a:pt x="657" y="16595"/>
                </a:lnTo>
                <a:lnTo>
                  <a:pt x="827" y="16643"/>
                </a:lnTo>
                <a:lnTo>
                  <a:pt x="1046" y="16668"/>
                </a:lnTo>
                <a:lnTo>
                  <a:pt x="1241" y="16668"/>
                </a:lnTo>
                <a:lnTo>
                  <a:pt x="1509" y="16643"/>
                </a:lnTo>
                <a:lnTo>
                  <a:pt x="1776" y="16570"/>
                </a:lnTo>
                <a:lnTo>
                  <a:pt x="2044" y="16497"/>
                </a:lnTo>
                <a:lnTo>
                  <a:pt x="2312" y="16400"/>
                </a:lnTo>
                <a:lnTo>
                  <a:pt x="2823" y="16157"/>
                </a:lnTo>
                <a:lnTo>
                  <a:pt x="3309" y="15913"/>
                </a:lnTo>
                <a:lnTo>
                  <a:pt x="3796" y="15646"/>
                </a:lnTo>
                <a:lnTo>
                  <a:pt x="4258" y="15378"/>
                </a:lnTo>
                <a:lnTo>
                  <a:pt x="4721" y="15062"/>
                </a:lnTo>
                <a:lnTo>
                  <a:pt x="5183" y="14745"/>
                </a:lnTo>
                <a:lnTo>
                  <a:pt x="5791" y="14307"/>
                </a:lnTo>
                <a:lnTo>
                  <a:pt x="5767" y="14405"/>
                </a:lnTo>
                <a:lnTo>
                  <a:pt x="5767" y="14502"/>
                </a:lnTo>
                <a:lnTo>
                  <a:pt x="5791" y="14599"/>
                </a:lnTo>
                <a:lnTo>
                  <a:pt x="5864" y="14672"/>
                </a:lnTo>
                <a:lnTo>
                  <a:pt x="5937" y="14745"/>
                </a:lnTo>
                <a:lnTo>
                  <a:pt x="6035" y="14794"/>
                </a:lnTo>
                <a:lnTo>
                  <a:pt x="6302" y="14867"/>
                </a:lnTo>
                <a:lnTo>
                  <a:pt x="6594" y="14940"/>
                </a:lnTo>
                <a:lnTo>
                  <a:pt x="6910" y="14964"/>
                </a:lnTo>
                <a:lnTo>
                  <a:pt x="7227" y="14989"/>
                </a:lnTo>
                <a:lnTo>
                  <a:pt x="7543" y="14989"/>
                </a:lnTo>
                <a:lnTo>
                  <a:pt x="7567" y="15037"/>
                </a:lnTo>
                <a:lnTo>
                  <a:pt x="7640" y="15062"/>
                </a:lnTo>
                <a:lnTo>
                  <a:pt x="7689" y="15062"/>
                </a:lnTo>
                <a:lnTo>
                  <a:pt x="7713" y="15037"/>
                </a:lnTo>
                <a:lnTo>
                  <a:pt x="7738" y="14964"/>
                </a:lnTo>
                <a:lnTo>
                  <a:pt x="8127" y="14940"/>
                </a:lnTo>
                <a:lnTo>
                  <a:pt x="8224" y="14940"/>
                </a:lnTo>
                <a:lnTo>
                  <a:pt x="8322" y="14964"/>
                </a:lnTo>
                <a:lnTo>
                  <a:pt x="8395" y="14916"/>
                </a:lnTo>
                <a:lnTo>
                  <a:pt x="8808" y="14867"/>
                </a:lnTo>
                <a:lnTo>
                  <a:pt x="9198" y="14794"/>
                </a:lnTo>
                <a:lnTo>
                  <a:pt x="9611" y="14697"/>
                </a:lnTo>
                <a:lnTo>
                  <a:pt x="10001" y="14599"/>
                </a:lnTo>
                <a:lnTo>
                  <a:pt x="10390" y="14453"/>
                </a:lnTo>
                <a:lnTo>
                  <a:pt x="10779" y="14307"/>
                </a:lnTo>
                <a:lnTo>
                  <a:pt x="11144" y="14137"/>
                </a:lnTo>
                <a:lnTo>
                  <a:pt x="11509" y="13918"/>
                </a:lnTo>
                <a:lnTo>
                  <a:pt x="12020" y="13577"/>
                </a:lnTo>
                <a:lnTo>
                  <a:pt x="12507" y="13164"/>
                </a:lnTo>
                <a:lnTo>
                  <a:pt x="12969" y="12726"/>
                </a:lnTo>
                <a:lnTo>
                  <a:pt x="13359" y="12264"/>
                </a:lnTo>
                <a:lnTo>
                  <a:pt x="13553" y="11996"/>
                </a:lnTo>
                <a:lnTo>
                  <a:pt x="13724" y="11753"/>
                </a:lnTo>
                <a:lnTo>
                  <a:pt x="13894" y="11485"/>
                </a:lnTo>
                <a:lnTo>
                  <a:pt x="14040" y="11193"/>
                </a:lnTo>
                <a:lnTo>
                  <a:pt x="14186" y="10925"/>
                </a:lnTo>
                <a:lnTo>
                  <a:pt x="14308" y="10633"/>
                </a:lnTo>
                <a:lnTo>
                  <a:pt x="14405" y="10341"/>
                </a:lnTo>
                <a:lnTo>
                  <a:pt x="14478" y="10049"/>
                </a:lnTo>
                <a:lnTo>
                  <a:pt x="14599" y="9538"/>
                </a:lnTo>
                <a:lnTo>
                  <a:pt x="14648" y="9003"/>
                </a:lnTo>
                <a:lnTo>
                  <a:pt x="14672" y="8468"/>
                </a:lnTo>
                <a:lnTo>
                  <a:pt x="14697" y="7957"/>
                </a:lnTo>
                <a:lnTo>
                  <a:pt x="14697" y="7519"/>
                </a:lnTo>
                <a:lnTo>
                  <a:pt x="14672" y="7032"/>
                </a:lnTo>
                <a:lnTo>
                  <a:pt x="14624" y="6813"/>
                </a:lnTo>
                <a:lnTo>
                  <a:pt x="14575" y="6594"/>
                </a:lnTo>
                <a:lnTo>
                  <a:pt x="14502" y="6375"/>
                </a:lnTo>
                <a:lnTo>
                  <a:pt x="14381" y="6180"/>
                </a:lnTo>
                <a:lnTo>
                  <a:pt x="14745" y="5718"/>
                </a:lnTo>
                <a:lnTo>
                  <a:pt x="15086" y="5207"/>
                </a:lnTo>
                <a:lnTo>
                  <a:pt x="15378" y="4696"/>
                </a:lnTo>
                <a:lnTo>
                  <a:pt x="15646" y="4185"/>
                </a:lnTo>
                <a:lnTo>
                  <a:pt x="15889" y="3650"/>
                </a:lnTo>
                <a:lnTo>
                  <a:pt x="16084" y="3090"/>
                </a:lnTo>
                <a:lnTo>
                  <a:pt x="16254" y="2506"/>
                </a:lnTo>
                <a:lnTo>
                  <a:pt x="16376" y="1922"/>
                </a:lnTo>
                <a:lnTo>
                  <a:pt x="16449" y="1509"/>
                </a:lnTo>
                <a:lnTo>
                  <a:pt x="16449" y="1290"/>
                </a:lnTo>
                <a:lnTo>
                  <a:pt x="16449" y="1046"/>
                </a:lnTo>
                <a:lnTo>
                  <a:pt x="16424" y="803"/>
                </a:lnTo>
                <a:lnTo>
                  <a:pt x="16376" y="584"/>
                </a:lnTo>
                <a:lnTo>
                  <a:pt x="16303" y="389"/>
                </a:lnTo>
                <a:lnTo>
                  <a:pt x="16230" y="316"/>
                </a:lnTo>
                <a:lnTo>
                  <a:pt x="16157" y="243"/>
                </a:lnTo>
                <a:lnTo>
                  <a:pt x="16035" y="122"/>
                </a:lnTo>
                <a:lnTo>
                  <a:pt x="15889" y="49"/>
                </a:lnTo>
                <a:lnTo>
                  <a:pt x="15767" y="24"/>
                </a:lnTo>
                <a:lnTo>
                  <a:pt x="15621" y="0"/>
                </a:lnTo>
                <a:close/>
              </a:path>
            </a:pathLst>
          </a:custGeom>
          <a:solidFill>
            <a:schemeClr val="tx1"/>
          </a:solidFill>
          <a:ln>
            <a:noFill/>
          </a:ln>
        </p:spPr>
        <p:txBody>
          <a:bodyPr lIns="91425" tIns="91425" rIns="91425" bIns="91425" anchor="ctr" anchorCtr="0">
            <a:noAutofit/>
          </a:bodyPr>
          <a:lstStyle/>
          <a:p>
            <a:pPr>
              <a:spcBef>
                <a:spcPts val="0"/>
              </a:spcBef>
              <a:buNone/>
            </a:pPr>
            <a:endParaRPr/>
          </a:p>
        </p:txBody>
      </p:sp>
      <p:sp>
        <p:nvSpPr>
          <p:cNvPr id="4" name="TextBox 3"/>
          <p:cNvSpPr txBox="1"/>
          <p:nvPr/>
        </p:nvSpPr>
        <p:spPr>
          <a:xfrm>
            <a:off x="1163049" y="2287040"/>
            <a:ext cx="2978701" cy="461665"/>
          </a:xfrm>
          <a:prstGeom prst="rect">
            <a:avLst/>
          </a:prstGeom>
          <a:noFill/>
        </p:spPr>
        <p:txBody>
          <a:bodyPr wrap="none" rtlCol="0">
            <a:spAutoFit/>
          </a:bodyPr>
          <a:lstStyle/>
          <a:p>
            <a:r>
              <a:rPr lang="en-US" sz="2400" dirty="0">
                <a:latin typeface="Sniglet" panose="020B0604020202020204" charset="0"/>
              </a:rPr>
              <a:t>- Reduce complexity</a:t>
            </a:r>
          </a:p>
        </p:txBody>
      </p:sp>
      <p:sp>
        <p:nvSpPr>
          <p:cNvPr id="14" name="TextBox 13"/>
          <p:cNvSpPr txBox="1"/>
          <p:nvPr/>
        </p:nvSpPr>
        <p:spPr>
          <a:xfrm>
            <a:off x="1163049" y="2748705"/>
            <a:ext cx="4360489" cy="461665"/>
          </a:xfrm>
          <a:prstGeom prst="rect">
            <a:avLst/>
          </a:prstGeom>
          <a:noFill/>
        </p:spPr>
        <p:txBody>
          <a:bodyPr wrap="none" rtlCol="0">
            <a:spAutoFit/>
          </a:bodyPr>
          <a:lstStyle/>
          <a:p>
            <a:r>
              <a:rPr lang="en-US" sz="2400" dirty="0">
                <a:latin typeface="Sniglet" panose="020B0604020202020204" charset="0"/>
              </a:rPr>
              <a:t>- Easier to maintain over time</a:t>
            </a:r>
          </a:p>
        </p:txBody>
      </p:sp>
      <p:sp>
        <p:nvSpPr>
          <p:cNvPr id="15" name="TextBox 14"/>
          <p:cNvSpPr txBox="1"/>
          <p:nvPr/>
        </p:nvSpPr>
        <p:spPr>
          <a:xfrm>
            <a:off x="1163049" y="1825375"/>
            <a:ext cx="6415539" cy="461665"/>
          </a:xfrm>
          <a:prstGeom prst="rect">
            <a:avLst/>
          </a:prstGeom>
          <a:noFill/>
        </p:spPr>
        <p:txBody>
          <a:bodyPr wrap="none" rtlCol="0">
            <a:spAutoFit/>
          </a:bodyPr>
          <a:lstStyle/>
          <a:p>
            <a:r>
              <a:rPr lang="en-US" sz="2400" dirty="0">
                <a:latin typeface="Sniglet" panose="020B0604020202020204" charset="0"/>
              </a:rPr>
              <a:t>- Deliver business value, not ordinary software</a:t>
            </a:r>
          </a:p>
        </p:txBody>
      </p:sp>
    </p:spTree>
    <p:extLst>
      <p:ext uri="{BB962C8B-B14F-4D97-AF65-F5344CB8AC3E}">
        <p14:creationId xmlns:p14="http://schemas.microsoft.com/office/powerpoint/2010/main" val="578069423"/>
      </p:ext>
    </p:extLst>
  </p:cSld>
  <p:clrMapOvr>
    <a:masterClrMapping/>
  </p:clrMapOvr>
  <p:transition spd="slow">
    <p:cu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 name="Rectangle 9"/>
          <p:cNvSpPr/>
          <p:nvPr/>
        </p:nvSpPr>
        <p:spPr>
          <a:xfrm>
            <a:off x="6629400" y="3028950"/>
            <a:ext cx="1250663" cy="369332"/>
          </a:xfrm>
          <a:prstGeom prst="rect">
            <a:avLst/>
          </a:prstGeom>
        </p:spPr>
        <p:txBody>
          <a:bodyPr wrap="none">
            <a:spAutoFit/>
          </a:bodyPr>
          <a:lstStyle/>
          <a:p>
            <a:r>
              <a:rPr lang="en-US" sz="1800" dirty="0">
                <a:solidFill>
                  <a:srgbClr val="252525"/>
                </a:solidFill>
                <a:latin typeface="Sniglet" panose="020B0604020202020204" charset="0"/>
              </a:rPr>
              <a:t>M. Conway</a:t>
            </a:r>
            <a:endParaRPr lang="en-US" sz="1800" dirty="0">
              <a:latin typeface="Sniglet" panose="020B0604020202020204" charset="0"/>
            </a:endParaRPr>
          </a:p>
        </p:txBody>
      </p:sp>
      <p:sp>
        <p:nvSpPr>
          <p:cNvPr id="11" name="TextBox 10"/>
          <p:cNvSpPr txBox="1"/>
          <p:nvPr/>
        </p:nvSpPr>
        <p:spPr>
          <a:xfrm>
            <a:off x="990600" y="1581150"/>
            <a:ext cx="7543800" cy="1200329"/>
          </a:xfrm>
          <a:prstGeom prst="rect">
            <a:avLst/>
          </a:prstGeom>
          <a:noFill/>
        </p:spPr>
        <p:txBody>
          <a:bodyPr wrap="square" rtlCol="0">
            <a:spAutoFit/>
          </a:bodyPr>
          <a:lstStyle/>
          <a:p>
            <a:r>
              <a:rPr lang="en-US" sz="2400" i="1" dirty="0">
                <a:latin typeface="Sniglet" panose="020B0604020202020204" charset="0"/>
              </a:rPr>
              <a:t>organizations which design systems ... are constrained to produce designs which are copies of the communication structures of these organizations</a:t>
            </a:r>
          </a:p>
        </p:txBody>
      </p:sp>
    </p:spTree>
    <p:extLst>
      <p:ext uri="{BB962C8B-B14F-4D97-AF65-F5344CB8AC3E}">
        <p14:creationId xmlns:p14="http://schemas.microsoft.com/office/powerpoint/2010/main" val="720992814"/>
      </p:ext>
    </p:extLst>
  </p:cSld>
  <p:clrMapOvr>
    <a:masterClrMapping/>
  </p:clrMapOvr>
  <p:transition spd="slow">
    <p:cu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 name="Rounded Rectangle 4"/>
          <p:cNvSpPr/>
          <p:nvPr/>
        </p:nvSpPr>
        <p:spPr>
          <a:xfrm>
            <a:off x="1524000" y="819150"/>
            <a:ext cx="2019300" cy="8382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Sales</a:t>
            </a:r>
          </a:p>
        </p:txBody>
      </p:sp>
      <p:sp>
        <p:nvSpPr>
          <p:cNvPr id="6" name="Rounded Rectangle 5"/>
          <p:cNvSpPr/>
          <p:nvPr/>
        </p:nvSpPr>
        <p:spPr>
          <a:xfrm>
            <a:off x="5562600" y="819150"/>
            <a:ext cx="2019300" cy="8382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Reporting</a:t>
            </a:r>
          </a:p>
        </p:txBody>
      </p:sp>
      <p:sp>
        <p:nvSpPr>
          <p:cNvPr id="7" name="Rounded Rectangle 6"/>
          <p:cNvSpPr/>
          <p:nvPr/>
        </p:nvSpPr>
        <p:spPr>
          <a:xfrm>
            <a:off x="5562600" y="3304660"/>
            <a:ext cx="2019300" cy="8382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Orders</a:t>
            </a:r>
          </a:p>
        </p:txBody>
      </p:sp>
      <p:sp>
        <p:nvSpPr>
          <p:cNvPr id="8" name="Rounded Rectangle 7"/>
          <p:cNvSpPr/>
          <p:nvPr/>
        </p:nvSpPr>
        <p:spPr>
          <a:xfrm>
            <a:off x="1524000" y="3298996"/>
            <a:ext cx="2019300" cy="8382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Billing</a:t>
            </a:r>
          </a:p>
        </p:txBody>
      </p:sp>
      <p:sp>
        <p:nvSpPr>
          <p:cNvPr id="9" name="Rounded Rectangle 8"/>
          <p:cNvSpPr/>
          <p:nvPr/>
        </p:nvSpPr>
        <p:spPr>
          <a:xfrm>
            <a:off x="3543300" y="2052380"/>
            <a:ext cx="2019300" cy="8382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Shipping</a:t>
            </a:r>
          </a:p>
        </p:txBody>
      </p:sp>
      <p:sp>
        <p:nvSpPr>
          <p:cNvPr id="12" name="Down Arrow 11"/>
          <p:cNvSpPr/>
          <p:nvPr/>
        </p:nvSpPr>
        <p:spPr>
          <a:xfrm>
            <a:off x="1981200" y="1657350"/>
            <a:ext cx="228600" cy="164164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Down Arrow 13"/>
          <p:cNvSpPr/>
          <p:nvPr/>
        </p:nvSpPr>
        <p:spPr>
          <a:xfrm rot="10800000">
            <a:off x="6934200" y="1657350"/>
            <a:ext cx="228600" cy="164164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Down Arrow 14"/>
          <p:cNvSpPr/>
          <p:nvPr/>
        </p:nvSpPr>
        <p:spPr>
          <a:xfrm rot="16200000">
            <a:off x="4438650" y="228600"/>
            <a:ext cx="228600" cy="20193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Down Arrow 15"/>
          <p:cNvSpPr/>
          <p:nvPr/>
        </p:nvSpPr>
        <p:spPr>
          <a:xfrm rot="18078299">
            <a:off x="2895665" y="1390832"/>
            <a:ext cx="228600" cy="119889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Down Arrow 16"/>
          <p:cNvSpPr/>
          <p:nvPr/>
        </p:nvSpPr>
        <p:spPr>
          <a:xfrm rot="13813175">
            <a:off x="5924141" y="1510248"/>
            <a:ext cx="228600" cy="119889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Down Arrow 17"/>
          <p:cNvSpPr/>
          <p:nvPr/>
        </p:nvSpPr>
        <p:spPr>
          <a:xfrm rot="7914605">
            <a:off x="4975926" y="2752860"/>
            <a:ext cx="228600" cy="119889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own Arrow 18"/>
          <p:cNvSpPr/>
          <p:nvPr/>
        </p:nvSpPr>
        <p:spPr>
          <a:xfrm rot="13800004">
            <a:off x="3901026" y="2740265"/>
            <a:ext cx="228600" cy="119889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91854155"/>
      </p:ext>
    </p:extLst>
  </p:cSld>
  <p:clrMapOvr>
    <a:masterClrMapping/>
  </p:clrMapOvr>
  <p:transition spd="slow">
    <p:cu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4" name="Shape 104"/>
          <p:cNvSpPr txBox="1">
            <a:spLocks noGrp="1"/>
          </p:cNvSpPr>
          <p:nvPr>
            <p:ph type="title"/>
          </p:nvPr>
        </p:nvSpPr>
        <p:spPr>
          <a:xfrm>
            <a:off x="-6025" y="967975"/>
            <a:ext cx="9156000" cy="857400"/>
          </a:xfrm>
          <a:prstGeom prst="rect">
            <a:avLst/>
          </a:prstGeom>
        </p:spPr>
        <p:txBody>
          <a:bodyPr lIns="91425" tIns="91425" rIns="91425" bIns="91425" anchor="t" anchorCtr="0">
            <a:noAutofit/>
          </a:bodyPr>
          <a:lstStyle/>
          <a:p>
            <a:pPr>
              <a:spcBef>
                <a:spcPts val="0"/>
              </a:spcBef>
              <a:buNone/>
            </a:pPr>
            <a:r>
              <a:rPr lang="en" dirty="0">
                <a:solidFill>
                  <a:schemeClr val="tx1"/>
                </a:solidFill>
              </a:rPr>
              <a:t>When to use DDD</a:t>
            </a:r>
          </a:p>
        </p:txBody>
      </p:sp>
      <p:sp>
        <p:nvSpPr>
          <p:cNvPr id="106" name="Shape 106"/>
          <p:cNvSpPr/>
          <p:nvPr/>
        </p:nvSpPr>
        <p:spPr>
          <a:xfrm>
            <a:off x="4141750" y="281249"/>
            <a:ext cx="788694" cy="805192"/>
          </a:xfrm>
          <a:custGeom>
            <a:avLst/>
            <a:gdLst/>
            <a:ahLst/>
            <a:cxnLst/>
            <a:rect l="0" t="0" r="0" b="0"/>
            <a:pathLst>
              <a:path w="67641" h="69056" extrusionOk="0">
                <a:moveTo>
                  <a:pt x="49622" y="2736"/>
                </a:moveTo>
                <a:lnTo>
                  <a:pt x="49622" y="2736"/>
                </a:lnTo>
                <a:lnTo>
                  <a:pt x="49622" y="2736"/>
                </a:lnTo>
                <a:close/>
                <a:moveTo>
                  <a:pt x="59622" y="55565"/>
                </a:moveTo>
                <a:lnTo>
                  <a:pt x="59622" y="55565"/>
                </a:lnTo>
                <a:lnTo>
                  <a:pt x="59622" y="55565"/>
                </a:lnTo>
                <a:close/>
                <a:moveTo>
                  <a:pt x="35471" y="0"/>
                </a:moveTo>
                <a:lnTo>
                  <a:pt x="34433" y="95"/>
                </a:lnTo>
                <a:lnTo>
                  <a:pt x="33584" y="189"/>
                </a:lnTo>
                <a:lnTo>
                  <a:pt x="32735" y="378"/>
                </a:lnTo>
                <a:lnTo>
                  <a:pt x="32169" y="566"/>
                </a:lnTo>
                <a:lnTo>
                  <a:pt x="31509" y="472"/>
                </a:lnTo>
                <a:lnTo>
                  <a:pt x="30754" y="472"/>
                </a:lnTo>
                <a:lnTo>
                  <a:pt x="29339" y="566"/>
                </a:lnTo>
                <a:lnTo>
                  <a:pt x="27830" y="849"/>
                </a:lnTo>
                <a:lnTo>
                  <a:pt x="26320" y="1321"/>
                </a:lnTo>
                <a:lnTo>
                  <a:pt x="24811" y="1981"/>
                </a:lnTo>
                <a:lnTo>
                  <a:pt x="23207" y="2736"/>
                </a:lnTo>
                <a:lnTo>
                  <a:pt x="21698" y="3585"/>
                </a:lnTo>
                <a:lnTo>
                  <a:pt x="20188" y="4623"/>
                </a:lnTo>
                <a:lnTo>
                  <a:pt x="18679" y="5661"/>
                </a:lnTo>
                <a:lnTo>
                  <a:pt x="17170" y="6793"/>
                </a:lnTo>
                <a:lnTo>
                  <a:pt x="15754" y="8019"/>
                </a:lnTo>
                <a:lnTo>
                  <a:pt x="14434" y="9151"/>
                </a:lnTo>
                <a:lnTo>
                  <a:pt x="11981" y="11510"/>
                </a:lnTo>
                <a:lnTo>
                  <a:pt x="10000" y="13774"/>
                </a:lnTo>
                <a:lnTo>
                  <a:pt x="7736" y="16981"/>
                </a:lnTo>
                <a:lnTo>
                  <a:pt x="8019" y="16321"/>
                </a:lnTo>
                <a:lnTo>
                  <a:pt x="8302" y="15660"/>
                </a:lnTo>
                <a:lnTo>
                  <a:pt x="7736" y="16604"/>
                </a:lnTo>
                <a:lnTo>
                  <a:pt x="7075" y="17642"/>
                </a:lnTo>
                <a:lnTo>
                  <a:pt x="7170" y="17830"/>
                </a:lnTo>
                <a:lnTo>
                  <a:pt x="6509" y="18868"/>
                </a:lnTo>
                <a:lnTo>
                  <a:pt x="7075" y="17359"/>
                </a:lnTo>
                <a:lnTo>
                  <a:pt x="6132" y="19057"/>
                </a:lnTo>
                <a:lnTo>
                  <a:pt x="5189" y="20849"/>
                </a:lnTo>
                <a:lnTo>
                  <a:pt x="4434" y="22736"/>
                </a:lnTo>
                <a:lnTo>
                  <a:pt x="3679" y="24622"/>
                </a:lnTo>
                <a:lnTo>
                  <a:pt x="2453" y="28490"/>
                </a:lnTo>
                <a:lnTo>
                  <a:pt x="1321" y="32169"/>
                </a:lnTo>
                <a:lnTo>
                  <a:pt x="1509" y="32264"/>
                </a:lnTo>
                <a:lnTo>
                  <a:pt x="1604" y="32453"/>
                </a:lnTo>
                <a:lnTo>
                  <a:pt x="1604" y="32641"/>
                </a:lnTo>
                <a:lnTo>
                  <a:pt x="1509" y="32924"/>
                </a:lnTo>
                <a:lnTo>
                  <a:pt x="1226" y="33396"/>
                </a:lnTo>
                <a:lnTo>
                  <a:pt x="1038" y="33585"/>
                </a:lnTo>
                <a:lnTo>
                  <a:pt x="1038" y="33773"/>
                </a:lnTo>
                <a:lnTo>
                  <a:pt x="1038" y="35000"/>
                </a:lnTo>
                <a:lnTo>
                  <a:pt x="849" y="36132"/>
                </a:lnTo>
                <a:lnTo>
                  <a:pt x="660" y="37358"/>
                </a:lnTo>
                <a:lnTo>
                  <a:pt x="472" y="38867"/>
                </a:lnTo>
                <a:lnTo>
                  <a:pt x="283" y="38301"/>
                </a:lnTo>
                <a:lnTo>
                  <a:pt x="94" y="39811"/>
                </a:lnTo>
                <a:lnTo>
                  <a:pt x="0" y="41509"/>
                </a:lnTo>
                <a:lnTo>
                  <a:pt x="94" y="43301"/>
                </a:lnTo>
                <a:lnTo>
                  <a:pt x="283" y="44056"/>
                </a:lnTo>
                <a:lnTo>
                  <a:pt x="472" y="44622"/>
                </a:lnTo>
                <a:lnTo>
                  <a:pt x="566" y="45660"/>
                </a:lnTo>
                <a:lnTo>
                  <a:pt x="755" y="46792"/>
                </a:lnTo>
                <a:lnTo>
                  <a:pt x="1226" y="48962"/>
                </a:lnTo>
                <a:lnTo>
                  <a:pt x="1981" y="51037"/>
                </a:lnTo>
                <a:lnTo>
                  <a:pt x="2924" y="53112"/>
                </a:lnTo>
                <a:lnTo>
                  <a:pt x="4057" y="55094"/>
                </a:lnTo>
                <a:lnTo>
                  <a:pt x="5283" y="56980"/>
                </a:lnTo>
                <a:lnTo>
                  <a:pt x="6698" y="58678"/>
                </a:lnTo>
                <a:lnTo>
                  <a:pt x="8113" y="60282"/>
                </a:lnTo>
                <a:lnTo>
                  <a:pt x="9056" y="61131"/>
                </a:lnTo>
                <a:lnTo>
                  <a:pt x="10000" y="61980"/>
                </a:lnTo>
                <a:lnTo>
                  <a:pt x="11038" y="62829"/>
                </a:lnTo>
                <a:lnTo>
                  <a:pt x="12075" y="63584"/>
                </a:lnTo>
                <a:lnTo>
                  <a:pt x="14339" y="64905"/>
                </a:lnTo>
                <a:lnTo>
                  <a:pt x="16604" y="66131"/>
                </a:lnTo>
                <a:lnTo>
                  <a:pt x="19056" y="67169"/>
                </a:lnTo>
                <a:lnTo>
                  <a:pt x="21509" y="67923"/>
                </a:lnTo>
                <a:lnTo>
                  <a:pt x="24056" y="68584"/>
                </a:lnTo>
                <a:lnTo>
                  <a:pt x="26603" y="69055"/>
                </a:lnTo>
                <a:lnTo>
                  <a:pt x="27830" y="69055"/>
                </a:lnTo>
                <a:lnTo>
                  <a:pt x="30188" y="68867"/>
                </a:lnTo>
                <a:lnTo>
                  <a:pt x="33113" y="68678"/>
                </a:lnTo>
                <a:lnTo>
                  <a:pt x="36509" y="68301"/>
                </a:lnTo>
                <a:lnTo>
                  <a:pt x="39811" y="67923"/>
                </a:lnTo>
                <a:lnTo>
                  <a:pt x="42735" y="67452"/>
                </a:lnTo>
                <a:lnTo>
                  <a:pt x="44905" y="66980"/>
                </a:lnTo>
                <a:lnTo>
                  <a:pt x="45565" y="66791"/>
                </a:lnTo>
                <a:lnTo>
                  <a:pt x="45943" y="66508"/>
                </a:lnTo>
                <a:lnTo>
                  <a:pt x="47358" y="65942"/>
                </a:lnTo>
                <a:lnTo>
                  <a:pt x="48018" y="65565"/>
                </a:lnTo>
                <a:lnTo>
                  <a:pt x="48678" y="65188"/>
                </a:lnTo>
                <a:lnTo>
                  <a:pt x="47924" y="65471"/>
                </a:lnTo>
                <a:lnTo>
                  <a:pt x="51509" y="62924"/>
                </a:lnTo>
                <a:lnTo>
                  <a:pt x="53301" y="61508"/>
                </a:lnTo>
                <a:lnTo>
                  <a:pt x="55093" y="59905"/>
                </a:lnTo>
                <a:lnTo>
                  <a:pt x="55093" y="59905"/>
                </a:lnTo>
                <a:lnTo>
                  <a:pt x="54810" y="60376"/>
                </a:lnTo>
                <a:lnTo>
                  <a:pt x="54339" y="60754"/>
                </a:lnTo>
                <a:lnTo>
                  <a:pt x="55376" y="59999"/>
                </a:lnTo>
                <a:lnTo>
                  <a:pt x="56320" y="59056"/>
                </a:lnTo>
                <a:lnTo>
                  <a:pt x="57075" y="58395"/>
                </a:lnTo>
                <a:lnTo>
                  <a:pt x="57169" y="58207"/>
                </a:lnTo>
                <a:lnTo>
                  <a:pt x="57075" y="58207"/>
                </a:lnTo>
                <a:lnTo>
                  <a:pt x="57924" y="57546"/>
                </a:lnTo>
                <a:lnTo>
                  <a:pt x="58678" y="56697"/>
                </a:lnTo>
                <a:lnTo>
                  <a:pt x="59339" y="55754"/>
                </a:lnTo>
                <a:lnTo>
                  <a:pt x="59905" y="54905"/>
                </a:lnTo>
                <a:lnTo>
                  <a:pt x="59716" y="54999"/>
                </a:lnTo>
                <a:lnTo>
                  <a:pt x="59622" y="54999"/>
                </a:lnTo>
                <a:lnTo>
                  <a:pt x="59810" y="54622"/>
                </a:lnTo>
                <a:lnTo>
                  <a:pt x="59150" y="55565"/>
                </a:lnTo>
                <a:lnTo>
                  <a:pt x="59527" y="55094"/>
                </a:lnTo>
                <a:lnTo>
                  <a:pt x="59433" y="55377"/>
                </a:lnTo>
                <a:lnTo>
                  <a:pt x="58867" y="56037"/>
                </a:lnTo>
                <a:lnTo>
                  <a:pt x="59056" y="55660"/>
                </a:lnTo>
                <a:lnTo>
                  <a:pt x="59056" y="55660"/>
                </a:lnTo>
                <a:lnTo>
                  <a:pt x="58678" y="56037"/>
                </a:lnTo>
                <a:lnTo>
                  <a:pt x="59810" y="54339"/>
                </a:lnTo>
                <a:lnTo>
                  <a:pt x="60282" y="53490"/>
                </a:lnTo>
                <a:lnTo>
                  <a:pt x="60282" y="53301"/>
                </a:lnTo>
                <a:lnTo>
                  <a:pt x="60188" y="53395"/>
                </a:lnTo>
                <a:lnTo>
                  <a:pt x="60188" y="53395"/>
                </a:lnTo>
                <a:lnTo>
                  <a:pt x="60565" y="52924"/>
                </a:lnTo>
                <a:lnTo>
                  <a:pt x="61037" y="52452"/>
                </a:lnTo>
                <a:lnTo>
                  <a:pt x="61886" y="51509"/>
                </a:lnTo>
                <a:lnTo>
                  <a:pt x="61508" y="52452"/>
                </a:lnTo>
                <a:lnTo>
                  <a:pt x="60848" y="53584"/>
                </a:lnTo>
                <a:lnTo>
                  <a:pt x="59622" y="55565"/>
                </a:lnTo>
                <a:lnTo>
                  <a:pt x="60376" y="54528"/>
                </a:lnTo>
                <a:lnTo>
                  <a:pt x="60942" y="53678"/>
                </a:lnTo>
                <a:lnTo>
                  <a:pt x="61980" y="51792"/>
                </a:lnTo>
                <a:lnTo>
                  <a:pt x="61886" y="51886"/>
                </a:lnTo>
                <a:lnTo>
                  <a:pt x="61886" y="51697"/>
                </a:lnTo>
                <a:lnTo>
                  <a:pt x="62169" y="51037"/>
                </a:lnTo>
                <a:lnTo>
                  <a:pt x="62735" y="49999"/>
                </a:lnTo>
                <a:lnTo>
                  <a:pt x="61508" y="51603"/>
                </a:lnTo>
                <a:lnTo>
                  <a:pt x="61603" y="51037"/>
                </a:lnTo>
                <a:lnTo>
                  <a:pt x="61697" y="50377"/>
                </a:lnTo>
                <a:lnTo>
                  <a:pt x="62169" y="48962"/>
                </a:lnTo>
                <a:lnTo>
                  <a:pt x="62829" y="47358"/>
                </a:lnTo>
                <a:lnTo>
                  <a:pt x="63678" y="45565"/>
                </a:lnTo>
                <a:lnTo>
                  <a:pt x="65376" y="42169"/>
                </a:lnTo>
                <a:lnTo>
                  <a:pt x="66131" y="40660"/>
                </a:lnTo>
                <a:lnTo>
                  <a:pt x="66697" y="39339"/>
                </a:lnTo>
                <a:lnTo>
                  <a:pt x="66603" y="39528"/>
                </a:lnTo>
                <a:lnTo>
                  <a:pt x="66697" y="39056"/>
                </a:lnTo>
                <a:lnTo>
                  <a:pt x="66791" y="38962"/>
                </a:lnTo>
                <a:lnTo>
                  <a:pt x="66791" y="39056"/>
                </a:lnTo>
                <a:lnTo>
                  <a:pt x="66886" y="38584"/>
                </a:lnTo>
                <a:lnTo>
                  <a:pt x="66791" y="38867"/>
                </a:lnTo>
                <a:lnTo>
                  <a:pt x="66980" y="38207"/>
                </a:lnTo>
                <a:lnTo>
                  <a:pt x="67169" y="37264"/>
                </a:lnTo>
                <a:lnTo>
                  <a:pt x="67263" y="36415"/>
                </a:lnTo>
                <a:lnTo>
                  <a:pt x="67357" y="36509"/>
                </a:lnTo>
                <a:lnTo>
                  <a:pt x="67452" y="36509"/>
                </a:lnTo>
                <a:lnTo>
                  <a:pt x="67546" y="35943"/>
                </a:lnTo>
                <a:lnTo>
                  <a:pt x="67546" y="34811"/>
                </a:lnTo>
                <a:lnTo>
                  <a:pt x="67640" y="31037"/>
                </a:lnTo>
                <a:lnTo>
                  <a:pt x="67640" y="28490"/>
                </a:lnTo>
                <a:lnTo>
                  <a:pt x="67546" y="27736"/>
                </a:lnTo>
                <a:lnTo>
                  <a:pt x="67546" y="27547"/>
                </a:lnTo>
                <a:lnTo>
                  <a:pt x="67452" y="27547"/>
                </a:lnTo>
                <a:lnTo>
                  <a:pt x="67074" y="26792"/>
                </a:lnTo>
                <a:lnTo>
                  <a:pt x="66791" y="25660"/>
                </a:lnTo>
                <a:lnTo>
                  <a:pt x="66508" y="24528"/>
                </a:lnTo>
                <a:lnTo>
                  <a:pt x="66414" y="23585"/>
                </a:lnTo>
                <a:lnTo>
                  <a:pt x="66320" y="23679"/>
                </a:lnTo>
                <a:lnTo>
                  <a:pt x="66320" y="23490"/>
                </a:lnTo>
                <a:lnTo>
                  <a:pt x="65942" y="22924"/>
                </a:lnTo>
                <a:lnTo>
                  <a:pt x="65565" y="22358"/>
                </a:lnTo>
                <a:lnTo>
                  <a:pt x="64527" y="21132"/>
                </a:lnTo>
                <a:lnTo>
                  <a:pt x="63584" y="19906"/>
                </a:lnTo>
                <a:lnTo>
                  <a:pt x="63207" y="19340"/>
                </a:lnTo>
                <a:lnTo>
                  <a:pt x="63018" y="18774"/>
                </a:lnTo>
                <a:lnTo>
                  <a:pt x="63112" y="18962"/>
                </a:lnTo>
                <a:lnTo>
                  <a:pt x="63301" y="19057"/>
                </a:lnTo>
                <a:lnTo>
                  <a:pt x="63301" y="19057"/>
                </a:lnTo>
                <a:lnTo>
                  <a:pt x="63207" y="18868"/>
                </a:lnTo>
                <a:lnTo>
                  <a:pt x="62923" y="18491"/>
                </a:lnTo>
                <a:lnTo>
                  <a:pt x="61980" y="17453"/>
                </a:lnTo>
                <a:lnTo>
                  <a:pt x="61037" y="16509"/>
                </a:lnTo>
                <a:lnTo>
                  <a:pt x="61037" y="16698"/>
                </a:lnTo>
                <a:lnTo>
                  <a:pt x="61037" y="16887"/>
                </a:lnTo>
                <a:lnTo>
                  <a:pt x="60093" y="15943"/>
                </a:lnTo>
                <a:lnTo>
                  <a:pt x="60376" y="16321"/>
                </a:lnTo>
                <a:lnTo>
                  <a:pt x="59527" y="15377"/>
                </a:lnTo>
                <a:lnTo>
                  <a:pt x="59056" y="14906"/>
                </a:lnTo>
                <a:lnTo>
                  <a:pt x="59244" y="14906"/>
                </a:lnTo>
                <a:lnTo>
                  <a:pt x="59905" y="15472"/>
                </a:lnTo>
                <a:lnTo>
                  <a:pt x="59905" y="15472"/>
                </a:lnTo>
                <a:lnTo>
                  <a:pt x="57641" y="13396"/>
                </a:lnTo>
                <a:lnTo>
                  <a:pt x="58112" y="13868"/>
                </a:lnTo>
                <a:lnTo>
                  <a:pt x="56886" y="13019"/>
                </a:lnTo>
                <a:lnTo>
                  <a:pt x="55754" y="12453"/>
                </a:lnTo>
                <a:lnTo>
                  <a:pt x="56603" y="13113"/>
                </a:lnTo>
                <a:lnTo>
                  <a:pt x="57452" y="13774"/>
                </a:lnTo>
                <a:lnTo>
                  <a:pt x="58961" y="15283"/>
                </a:lnTo>
                <a:lnTo>
                  <a:pt x="60376" y="16604"/>
                </a:lnTo>
                <a:lnTo>
                  <a:pt x="61225" y="17264"/>
                </a:lnTo>
                <a:lnTo>
                  <a:pt x="62074" y="17925"/>
                </a:lnTo>
                <a:lnTo>
                  <a:pt x="62074" y="17925"/>
                </a:lnTo>
                <a:lnTo>
                  <a:pt x="61414" y="17547"/>
                </a:lnTo>
                <a:lnTo>
                  <a:pt x="60659" y="16981"/>
                </a:lnTo>
                <a:lnTo>
                  <a:pt x="60754" y="17264"/>
                </a:lnTo>
                <a:lnTo>
                  <a:pt x="60942" y="17642"/>
                </a:lnTo>
                <a:lnTo>
                  <a:pt x="61980" y="19151"/>
                </a:lnTo>
                <a:lnTo>
                  <a:pt x="63301" y="20943"/>
                </a:lnTo>
                <a:lnTo>
                  <a:pt x="63207" y="20943"/>
                </a:lnTo>
                <a:lnTo>
                  <a:pt x="63395" y="21038"/>
                </a:lnTo>
                <a:lnTo>
                  <a:pt x="63490" y="21321"/>
                </a:lnTo>
                <a:lnTo>
                  <a:pt x="63678" y="21604"/>
                </a:lnTo>
                <a:lnTo>
                  <a:pt x="63773" y="21698"/>
                </a:lnTo>
                <a:lnTo>
                  <a:pt x="63584" y="21321"/>
                </a:lnTo>
                <a:lnTo>
                  <a:pt x="63584" y="21321"/>
                </a:lnTo>
                <a:lnTo>
                  <a:pt x="64244" y="22170"/>
                </a:lnTo>
                <a:lnTo>
                  <a:pt x="64716" y="22641"/>
                </a:lnTo>
                <a:lnTo>
                  <a:pt x="64905" y="22830"/>
                </a:lnTo>
                <a:lnTo>
                  <a:pt x="64999" y="22830"/>
                </a:lnTo>
                <a:lnTo>
                  <a:pt x="64999" y="22641"/>
                </a:lnTo>
                <a:lnTo>
                  <a:pt x="64905" y="22358"/>
                </a:lnTo>
                <a:lnTo>
                  <a:pt x="65282" y="23207"/>
                </a:lnTo>
                <a:lnTo>
                  <a:pt x="65565" y="24056"/>
                </a:lnTo>
                <a:lnTo>
                  <a:pt x="66225" y="25943"/>
                </a:lnTo>
                <a:lnTo>
                  <a:pt x="66697" y="27830"/>
                </a:lnTo>
                <a:lnTo>
                  <a:pt x="66886" y="28490"/>
                </a:lnTo>
                <a:lnTo>
                  <a:pt x="66980" y="28868"/>
                </a:lnTo>
                <a:lnTo>
                  <a:pt x="66886" y="28962"/>
                </a:lnTo>
                <a:lnTo>
                  <a:pt x="66697" y="28679"/>
                </a:lnTo>
                <a:lnTo>
                  <a:pt x="66697" y="29245"/>
                </a:lnTo>
                <a:lnTo>
                  <a:pt x="66791" y="29905"/>
                </a:lnTo>
                <a:lnTo>
                  <a:pt x="66886" y="29905"/>
                </a:lnTo>
                <a:lnTo>
                  <a:pt x="66886" y="30094"/>
                </a:lnTo>
                <a:lnTo>
                  <a:pt x="66886" y="30566"/>
                </a:lnTo>
                <a:lnTo>
                  <a:pt x="66697" y="30377"/>
                </a:lnTo>
                <a:lnTo>
                  <a:pt x="66603" y="30188"/>
                </a:lnTo>
                <a:lnTo>
                  <a:pt x="66603" y="30094"/>
                </a:lnTo>
                <a:lnTo>
                  <a:pt x="66697" y="29905"/>
                </a:lnTo>
                <a:lnTo>
                  <a:pt x="66508" y="28679"/>
                </a:lnTo>
                <a:lnTo>
                  <a:pt x="66225" y="27358"/>
                </a:lnTo>
                <a:lnTo>
                  <a:pt x="66603" y="30283"/>
                </a:lnTo>
                <a:lnTo>
                  <a:pt x="66697" y="31792"/>
                </a:lnTo>
                <a:lnTo>
                  <a:pt x="66697" y="33302"/>
                </a:lnTo>
                <a:lnTo>
                  <a:pt x="66603" y="34717"/>
                </a:lnTo>
                <a:lnTo>
                  <a:pt x="66414" y="36226"/>
                </a:lnTo>
                <a:lnTo>
                  <a:pt x="66131" y="37547"/>
                </a:lnTo>
                <a:lnTo>
                  <a:pt x="65659" y="38962"/>
                </a:lnTo>
                <a:lnTo>
                  <a:pt x="65848" y="38584"/>
                </a:lnTo>
                <a:lnTo>
                  <a:pt x="65942" y="38584"/>
                </a:lnTo>
                <a:lnTo>
                  <a:pt x="65848" y="39245"/>
                </a:lnTo>
                <a:lnTo>
                  <a:pt x="65565" y="40188"/>
                </a:lnTo>
                <a:lnTo>
                  <a:pt x="65471" y="40471"/>
                </a:lnTo>
                <a:lnTo>
                  <a:pt x="65282" y="40660"/>
                </a:lnTo>
                <a:lnTo>
                  <a:pt x="65282" y="40566"/>
                </a:lnTo>
                <a:lnTo>
                  <a:pt x="65093" y="41132"/>
                </a:lnTo>
                <a:lnTo>
                  <a:pt x="64433" y="43018"/>
                </a:lnTo>
                <a:lnTo>
                  <a:pt x="63678" y="45282"/>
                </a:lnTo>
                <a:lnTo>
                  <a:pt x="62735" y="47264"/>
                </a:lnTo>
                <a:lnTo>
                  <a:pt x="61697" y="49056"/>
                </a:lnTo>
                <a:lnTo>
                  <a:pt x="60659" y="50943"/>
                </a:lnTo>
                <a:lnTo>
                  <a:pt x="59433" y="52735"/>
                </a:lnTo>
                <a:lnTo>
                  <a:pt x="58207" y="54433"/>
                </a:lnTo>
                <a:lnTo>
                  <a:pt x="56886" y="56037"/>
                </a:lnTo>
                <a:lnTo>
                  <a:pt x="55376" y="57641"/>
                </a:lnTo>
                <a:lnTo>
                  <a:pt x="53867" y="59150"/>
                </a:lnTo>
                <a:lnTo>
                  <a:pt x="52169" y="60376"/>
                </a:lnTo>
                <a:lnTo>
                  <a:pt x="48961" y="62452"/>
                </a:lnTo>
                <a:lnTo>
                  <a:pt x="44528" y="65282"/>
                </a:lnTo>
                <a:lnTo>
                  <a:pt x="44622" y="65188"/>
                </a:lnTo>
                <a:lnTo>
                  <a:pt x="44716" y="65093"/>
                </a:lnTo>
                <a:lnTo>
                  <a:pt x="45094" y="64810"/>
                </a:lnTo>
                <a:lnTo>
                  <a:pt x="45660" y="64527"/>
                </a:lnTo>
                <a:lnTo>
                  <a:pt x="43867" y="65376"/>
                </a:lnTo>
                <a:lnTo>
                  <a:pt x="43113" y="65754"/>
                </a:lnTo>
                <a:lnTo>
                  <a:pt x="42924" y="65754"/>
                </a:lnTo>
                <a:lnTo>
                  <a:pt x="43113" y="65659"/>
                </a:lnTo>
                <a:lnTo>
                  <a:pt x="41603" y="66037"/>
                </a:lnTo>
                <a:lnTo>
                  <a:pt x="39999" y="66320"/>
                </a:lnTo>
                <a:lnTo>
                  <a:pt x="38396" y="66508"/>
                </a:lnTo>
                <a:lnTo>
                  <a:pt x="36792" y="66697"/>
                </a:lnTo>
                <a:lnTo>
                  <a:pt x="33584" y="66980"/>
                </a:lnTo>
                <a:lnTo>
                  <a:pt x="32169" y="67169"/>
                </a:lnTo>
                <a:lnTo>
                  <a:pt x="30754" y="67357"/>
                </a:lnTo>
                <a:lnTo>
                  <a:pt x="30094" y="67357"/>
                </a:lnTo>
                <a:lnTo>
                  <a:pt x="29339" y="67263"/>
                </a:lnTo>
                <a:lnTo>
                  <a:pt x="27830" y="66886"/>
                </a:lnTo>
                <a:lnTo>
                  <a:pt x="26415" y="66508"/>
                </a:lnTo>
                <a:lnTo>
                  <a:pt x="25754" y="66414"/>
                </a:lnTo>
                <a:lnTo>
                  <a:pt x="25094" y="66414"/>
                </a:lnTo>
                <a:lnTo>
                  <a:pt x="25566" y="66980"/>
                </a:lnTo>
                <a:lnTo>
                  <a:pt x="25471" y="67074"/>
                </a:lnTo>
                <a:lnTo>
                  <a:pt x="25188" y="66980"/>
                </a:lnTo>
                <a:lnTo>
                  <a:pt x="24339" y="66791"/>
                </a:lnTo>
                <a:lnTo>
                  <a:pt x="23773" y="66508"/>
                </a:lnTo>
                <a:lnTo>
                  <a:pt x="24245" y="66414"/>
                </a:lnTo>
                <a:lnTo>
                  <a:pt x="24717" y="66603"/>
                </a:lnTo>
                <a:lnTo>
                  <a:pt x="24811" y="66414"/>
                </a:lnTo>
                <a:lnTo>
                  <a:pt x="24811" y="66320"/>
                </a:lnTo>
                <a:lnTo>
                  <a:pt x="24717" y="66225"/>
                </a:lnTo>
                <a:lnTo>
                  <a:pt x="24528" y="66131"/>
                </a:lnTo>
                <a:lnTo>
                  <a:pt x="24151" y="66225"/>
                </a:lnTo>
                <a:lnTo>
                  <a:pt x="23679" y="66320"/>
                </a:lnTo>
                <a:lnTo>
                  <a:pt x="23018" y="66414"/>
                </a:lnTo>
                <a:lnTo>
                  <a:pt x="23490" y="66225"/>
                </a:lnTo>
                <a:lnTo>
                  <a:pt x="22075" y="65942"/>
                </a:lnTo>
                <a:lnTo>
                  <a:pt x="20943" y="65659"/>
                </a:lnTo>
                <a:lnTo>
                  <a:pt x="20000" y="65282"/>
                </a:lnTo>
                <a:lnTo>
                  <a:pt x="19056" y="64810"/>
                </a:lnTo>
                <a:lnTo>
                  <a:pt x="19056" y="64810"/>
                </a:lnTo>
                <a:lnTo>
                  <a:pt x="19717" y="64999"/>
                </a:lnTo>
                <a:lnTo>
                  <a:pt x="19151" y="64716"/>
                </a:lnTo>
                <a:lnTo>
                  <a:pt x="18962" y="64810"/>
                </a:lnTo>
                <a:lnTo>
                  <a:pt x="19151" y="64905"/>
                </a:lnTo>
                <a:lnTo>
                  <a:pt x="18490" y="64905"/>
                </a:lnTo>
                <a:lnTo>
                  <a:pt x="17830" y="64716"/>
                </a:lnTo>
                <a:lnTo>
                  <a:pt x="17264" y="64527"/>
                </a:lnTo>
                <a:lnTo>
                  <a:pt x="16698" y="64150"/>
                </a:lnTo>
                <a:lnTo>
                  <a:pt x="16981" y="64056"/>
                </a:lnTo>
                <a:lnTo>
                  <a:pt x="17264" y="64150"/>
                </a:lnTo>
                <a:lnTo>
                  <a:pt x="17264" y="64150"/>
                </a:lnTo>
                <a:lnTo>
                  <a:pt x="15188" y="63207"/>
                </a:lnTo>
                <a:lnTo>
                  <a:pt x="14622" y="62829"/>
                </a:lnTo>
                <a:lnTo>
                  <a:pt x="14717" y="62924"/>
                </a:lnTo>
                <a:lnTo>
                  <a:pt x="13773" y="62546"/>
                </a:lnTo>
                <a:lnTo>
                  <a:pt x="12924" y="62075"/>
                </a:lnTo>
                <a:lnTo>
                  <a:pt x="12358" y="61697"/>
                </a:lnTo>
                <a:lnTo>
                  <a:pt x="12264" y="61508"/>
                </a:lnTo>
                <a:lnTo>
                  <a:pt x="12170" y="61320"/>
                </a:lnTo>
                <a:lnTo>
                  <a:pt x="11698" y="60942"/>
                </a:lnTo>
                <a:lnTo>
                  <a:pt x="11132" y="60471"/>
                </a:lnTo>
                <a:lnTo>
                  <a:pt x="9906" y="59244"/>
                </a:lnTo>
                <a:lnTo>
                  <a:pt x="9906" y="59244"/>
                </a:lnTo>
                <a:lnTo>
                  <a:pt x="10566" y="59527"/>
                </a:lnTo>
                <a:lnTo>
                  <a:pt x="9434" y="58584"/>
                </a:lnTo>
                <a:lnTo>
                  <a:pt x="8207" y="57546"/>
                </a:lnTo>
                <a:lnTo>
                  <a:pt x="7547" y="56886"/>
                </a:lnTo>
                <a:lnTo>
                  <a:pt x="6981" y="56131"/>
                </a:lnTo>
                <a:lnTo>
                  <a:pt x="6226" y="55094"/>
                </a:lnTo>
                <a:lnTo>
                  <a:pt x="6415" y="55377"/>
                </a:lnTo>
                <a:lnTo>
                  <a:pt x="6038" y="54905"/>
                </a:lnTo>
                <a:lnTo>
                  <a:pt x="5472" y="54244"/>
                </a:lnTo>
                <a:lnTo>
                  <a:pt x="5283" y="53961"/>
                </a:lnTo>
                <a:lnTo>
                  <a:pt x="5094" y="53867"/>
                </a:lnTo>
                <a:lnTo>
                  <a:pt x="5377" y="54622"/>
                </a:lnTo>
                <a:lnTo>
                  <a:pt x="5849" y="55282"/>
                </a:lnTo>
                <a:lnTo>
                  <a:pt x="6321" y="55943"/>
                </a:lnTo>
                <a:lnTo>
                  <a:pt x="6698" y="56603"/>
                </a:lnTo>
                <a:lnTo>
                  <a:pt x="6226" y="56226"/>
                </a:lnTo>
                <a:lnTo>
                  <a:pt x="5943" y="55848"/>
                </a:lnTo>
                <a:lnTo>
                  <a:pt x="6038" y="56037"/>
                </a:lnTo>
                <a:lnTo>
                  <a:pt x="5943" y="55943"/>
                </a:lnTo>
                <a:lnTo>
                  <a:pt x="5377" y="55188"/>
                </a:lnTo>
                <a:lnTo>
                  <a:pt x="5000" y="54716"/>
                </a:lnTo>
                <a:lnTo>
                  <a:pt x="4717" y="54150"/>
                </a:lnTo>
                <a:lnTo>
                  <a:pt x="4528" y="53678"/>
                </a:lnTo>
                <a:lnTo>
                  <a:pt x="4528" y="53584"/>
                </a:lnTo>
                <a:lnTo>
                  <a:pt x="4623" y="53395"/>
                </a:lnTo>
                <a:lnTo>
                  <a:pt x="5094" y="54244"/>
                </a:lnTo>
                <a:lnTo>
                  <a:pt x="4717" y="53301"/>
                </a:lnTo>
                <a:lnTo>
                  <a:pt x="4528" y="53018"/>
                </a:lnTo>
                <a:lnTo>
                  <a:pt x="4151" y="52263"/>
                </a:lnTo>
                <a:lnTo>
                  <a:pt x="4151" y="52169"/>
                </a:lnTo>
                <a:lnTo>
                  <a:pt x="3774" y="51509"/>
                </a:lnTo>
                <a:lnTo>
                  <a:pt x="3396" y="50660"/>
                </a:lnTo>
                <a:lnTo>
                  <a:pt x="3585" y="51603"/>
                </a:lnTo>
                <a:lnTo>
                  <a:pt x="3396" y="51226"/>
                </a:lnTo>
                <a:lnTo>
                  <a:pt x="3208" y="50848"/>
                </a:lnTo>
                <a:lnTo>
                  <a:pt x="3208" y="50471"/>
                </a:lnTo>
                <a:lnTo>
                  <a:pt x="3208" y="50094"/>
                </a:lnTo>
                <a:lnTo>
                  <a:pt x="3585" y="50754"/>
                </a:lnTo>
                <a:lnTo>
                  <a:pt x="3868" y="51509"/>
                </a:lnTo>
                <a:lnTo>
                  <a:pt x="3868" y="51509"/>
                </a:lnTo>
                <a:lnTo>
                  <a:pt x="3208" y="49528"/>
                </a:lnTo>
                <a:lnTo>
                  <a:pt x="3208" y="49528"/>
                </a:lnTo>
                <a:lnTo>
                  <a:pt x="3868" y="50754"/>
                </a:lnTo>
                <a:lnTo>
                  <a:pt x="3208" y="48962"/>
                </a:lnTo>
                <a:lnTo>
                  <a:pt x="3585" y="49339"/>
                </a:lnTo>
                <a:lnTo>
                  <a:pt x="3774" y="49433"/>
                </a:lnTo>
                <a:lnTo>
                  <a:pt x="3962" y="49528"/>
                </a:lnTo>
                <a:lnTo>
                  <a:pt x="4057" y="49905"/>
                </a:lnTo>
                <a:lnTo>
                  <a:pt x="3868" y="48962"/>
                </a:lnTo>
                <a:lnTo>
                  <a:pt x="3491" y="47924"/>
                </a:lnTo>
                <a:lnTo>
                  <a:pt x="2641" y="45565"/>
                </a:lnTo>
                <a:lnTo>
                  <a:pt x="2170" y="43867"/>
                </a:lnTo>
                <a:lnTo>
                  <a:pt x="1698" y="41886"/>
                </a:lnTo>
                <a:lnTo>
                  <a:pt x="1698" y="41886"/>
                </a:lnTo>
                <a:lnTo>
                  <a:pt x="1887" y="42075"/>
                </a:lnTo>
                <a:lnTo>
                  <a:pt x="1981" y="41981"/>
                </a:lnTo>
                <a:lnTo>
                  <a:pt x="2075" y="42075"/>
                </a:lnTo>
                <a:lnTo>
                  <a:pt x="2264" y="42169"/>
                </a:lnTo>
                <a:lnTo>
                  <a:pt x="2170" y="40283"/>
                </a:lnTo>
                <a:lnTo>
                  <a:pt x="2075" y="38301"/>
                </a:lnTo>
                <a:lnTo>
                  <a:pt x="2170" y="36415"/>
                </a:lnTo>
                <a:lnTo>
                  <a:pt x="2358" y="35566"/>
                </a:lnTo>
                <a:lnTo>
                  <a:pt x="2453" y="34811"/>
                </a:lnTo>
                <a:lnTo>
                  <a:pt x="2830" y="32830"/>
                </a:lnTo>
                <a:lnTo>
                  <a:pt x="2830" y="33207"/>
                </a:lnTo>
                <a:lnTo>
                  <a:pt x="2924" y="33490"/>
                </a:lnTo>
                <a:lnTo>
                  <a:pt x="2924" y="32453"/>
                </a:lnTo>
                <a:lnTo>
                  <a:pt x="3019" y="31415"/>
                </a:lnTo>
                <a:lnTo>
                  <a:pt x="3396" y="29245"/>
                </a:lnTo>
                <a:lnTo>
                  <a:pt x="3868" y="27075"/>
                </a:lnTo>
                <a:lnTo>
                  <a:pt x="4623" y="25000"/>
                </a:lnTo>
                <a:lnTo>
                  <a:pt x="5566" y="22830"/>
                </a:lnTo>
                <a:lnTo>
                  <a:pt x="6604" y="20849"/>
                </a:lnTo>
                <a:lnTo>
                  <a:pt x="7830" y="18868"/>
                </a:lnTo>
                <a:lnTo>
                  <a:pt x="9151" y="16887"/>
                </a:lnTo>
                <a:lnTo>
                  <a:pt x="10566" y="15094"/>
                </a:lnTo>
                <a:lnTo>
                  <a:pt x="12075" y="13302"/>
                </a:lnTo>
                <a:lnTo>
                  <a:pt x="13773" y="11698"/>
                </a:lnTo>
                <a:lnTo>
                  <a:pt x="15377" y="10095"/>
                </a:lnTo>
                <a:lnTo>
                  <a:pt x="17170" y="8679"/>
                </a:lnTo>
                <a:lnTo>
                  <a:pt x="18962" y="7453"/>
                </a:lnTo>
                <a:lnTo>
                  <a:pt x="20754" y="6321"/>
                </a:lnTo>
                <a:lnTo>
                  <a:pt x="22547" y="5378"/>
                </a:lnTo>
                <a:lnTo>
                  <a:pt x="21603" y="6227"/>
                </a:lnTo>
                <a:lnTo>
                  <a:pt x="22641" y="5472"/>
                </a:lnTo>
                <a:lnTo>
                  <a:pt x="23302" y="5095"/>
                </a:lnTo>
                <a:lnTo>
                  <a:pt x="25377" y="4151"/>
                </a:lnTo>
                <a:lnTo>
                  <a:pt x="24811" y="4151"/>
                </a:lnTo>
                <a:lnTo>
                  <a:pt x="25660" y="3774"/>
                </a:lnTo>
                <a:lnTo>
                  <a:pt x="26886" y="3208"/>
                </a:lnTo>
                <a:lnTo>
                  <a:pt x="26603" y="3585"/>
                </a:lnTo>
                <a:lnTo>
                  <a:pt x="26886" y="3585"/>
                </a:lnTo>
                <a:lnTo>
                  <a:pt x="26886" y="3680"/>
                </a:lnTo>
                <a:lnTo>
                  <a:pt x="26792" y="3774"/>
                </a:lnTo>
                <a:lnTo>
                  <a:pt x="28301" y="3302"/>
                </a:lnTo>
                <a:lnTo>
                  <a:pt x="29622" y="2736"/>
                </a:lnTo>
                <a:lnTo>
                  <a:pt x="31037" y="2264"/>
                </a:lnTo>
                <a:lnTo>
                  <a:pt x="31792" y="2076"/>
                </a:lnTo>
                <a:lnTo>
                  <a:pt x="32641" y="1981"/>
                </a:lnTo>
                <a:lnTo>
                  <a:pt x="32547" y="2076"/>
                </a:lnTo>
                <a:lnTo>
                  <a:pt x="32924" y="1981"/>
                </a:lnTo>
                <a:lnTo>
                  <a:pt x="34245" y="1793"/>
                </a:lnTo>
                <a:lnTo>
                  <a:pt x="35848" y="1415"/>
                </a:lnTo>
                <a:lnTo>
                  <a:pt x="36981" y="1132"/>
                </a:lnTo>
                <a:lnTo>
                  <a:pt x="36981" y="1415"/>
                </a:lnTo>
                <a:lnTo>
                  <a:pt x="40943" y="1227"/>
                </a:lnTo>
                <a:lnTo>
                  <a:pt x="41509" y="1038"/>
                </a:lnTo>
                <a:lnTo>
                  <a:pt x="41697" y="1132"/>
                </a:lnTo>
                <a:lnTo>
                  <a:pt x="41509" y="1227"/>
                </a:lnTo>
                <a:lnTo>
                  <a:pt x="41320" y="1321"/>
                </a:lnTo>
                <a:lnTo>
                  <a:pt x="42263" y="1321"/>
                </a:lnTo>
                <a:lnTo>
                  <a:pt x="43113" y="1227"/>
                </a:lnTo>
                <a:lnTo>
                  <a:pt x="43396" y="1415"/>
                </a:lnTo>
                <a:lnTo>
                  <a:pt x="44056" y="1604"/>
                </a:lnTo>
                <a:lnTo>
                  <a:pt x="45943" y="2076"/>
                </a:lnTo>
                <a:lnTo>
                  <a:pt x="48018" y="2359"/>
                </a:lnTo>
                <a:lnTo>
                  <a:pt x="49622" y="2736"/>
                </a:lnTo>
                <a:lnTo>
                  <a:pt x="47641" y="1981"/>
                </a:lnTo>
                <a:lnTo>
                  <a:pt x="45282" y="1321"/>
                </a:lnTo>
                <a:lnTo>
                  <a:pt x="42735" y="755"/>
                </a:lnTo>
                <a:lnTo>
                  <a:pt x="40188" y="283"/>
                </a:lnTo>
                <a:lnTo>
                  <a:pt x="37735" y="95"/>
                </a:lnTo>
                <a:lnTo>
                  <a:pt x="35471" y="0"/>
                </a:lnTo>
                <a:close/>
              </a:path>
            </a:pathLst>
          </a:custGeom>
          <a:solidFill>
            <a:schemeClr val="tx1"/>
          </a:solidFill>
          <a:ln>
            <a:noFill/>
          </a:ln>
        </p:spPr>
        <p:txBody>
          <a:bodyPr lIns="91425" tIns="91425" rIns="91425" bIns="91425" anchor="ctr" anchorCtr="0">
            <a:noAutofit/>
          </a:bodyPr>
          <a:lstStyle/>
          <a:p>
            <a:pPr>
              <a:spcBef>
                <a:spcPts val="0"/>
              </a:spcBef>
              <a:buNone/>
            </a:pPr>
            <a:endParaRPr>
              <a:solidFill>
                <a:schemeClr val="tx1"/>
              </a:solidFill>
            </a:endParaRPr>
          </a:p>
        </p:txBody>
      </p:sp>
      <p:sp>
        <p:nvSpPr>
          <p:cNvPr id="4" name="TextBox 3"/>
          <p:cNvSpPr txBox="1"/>
          <p:nvPr/>
        </p:nvSpPr>
        <p:spPr>
          <a:xfrm>
            <a:off x="1143000" y="2038350"/>
            <a:ext cx="7402989" cy="3046988"/>
          </a:xfrm>
          <a:prstGeom prst="rect">
            <a:avLst/>
          </a:prstGeom>
          <a:noFill/>
        </p:spPr>
        <p:txBody>
          <a:bodyPr wrap="none" rtlCol="0">
            <a:spAutoFit/>
          </a:bodyPr>
          <a:lstStyle/>
          <a:p>
            <a:r>
              <a:rPr lang="en-US" sz="2400" dirty="0"/>
              <a:t>0 pts : CRUD</a:t>
            </a:r>
          </a:p>
          <a:p>
            <a:r>
              <a:rPr lang="en-US" sz="2400" dirty="0"/>
              <a:t>1 pts : up to 30 business ops / user stories</a:t>
            </a:r>
          </a:p>
          <a:p>
            <a:r>
              <a:rPr lang="en-US" sz="2400" dirty="0"/>
              <a:t>2 pts : up to 40 business ops / user stories or certain </a:t>
            </a:r>
          </a:p>
          <a:p>
            <a:r>
              <a:rPr lang="en-US" sz="2400" dirty="0"/>
              <a:t>           features tends to creep toward complexity</a:t>
            </a:r>
          </a:p>
          <a:p>
            <a:r>
              <a:rPr lang="en-US" sz="2400" dirty="0"/>
              <a:t>3 pts : future complexity grow</a:t>
            </a:r>
          </a:p>
          <a:p>
            <a:r>
              <a:rPr lang="en-US" sz="2400" dirty="0"/>
              <a:t>4 pts : feature changes over time</a:t>
            </a:r>
          </a:p>
          <a:p>
            <a:r>
              <a:rPr lang="en-US" sz="2400" dirty="0"/>
              <a:t>5 pts : new or complex domain</a:t>
            </a:r>
          </a:p>
          <a:p>
            <a:endParaRPr lang="en-US" sz="2400" dirty="0"/>
          </a:p>
        </p:txBody>
      </p:sp>
      <p:sp>
        <p:nvSpPr>
          <p:cNvPr id="10" name="Shape 292"/>
          <p:cNvSpPr/>
          <p:nvPr/>
        </p:nvSpPr>
        <p:spPr>
          <a:xfrm>
            <a:off x="4358208" y="478299"/>
            <a:ext cx="355777" cy="411092"/>
          </a:xfrm>
          <a:custGeom>
            <a:avLst/>
            <a:gdLst/>
            <a:ahLst/>
            <a:cxnLst/>
            <a:rect l="0" t="0" r="0" b="0"/>
            <a:pathLst>
              <a:path w="16279" h="18810" extrusionOk="0">
                <a:moveTo>
                  <a:pt x="8297" y="536"/>
                </a:moveTo>
                <a:lnTo>
                  <a:pt x="8078" y="658"/>
                </a:lnTo>
                <a:lnTo>
                  <a:pt x="7859" y="780"/>
                </a:lnTo>
                <a:lnTo>
                  <a:pt x="7567" y="974"/>
                </a:lnTo>
                <a:lnTo>
                  <a:pt x="7665" y="804"/>
                </a:lnTo>
                <a:lnTo>
                  <a:pt x="7786" y="682"/>
                </a:lnTo>
                <a:lnTo>
                  <a:pt x="7884" y="609"/>
                </a:lnTo>
                <a:lnTo>
                  <a:pt x="7981" y="585"/>
                </a:lnTo>
                <a:lnTo>
                  <a:pt x="8078" y="561"/>
                </a:lnTo>
                <a:lnTo>
                  <a:pt x="8200" y="536"/>
                </a:lnTo>
                <a:close/>
                <a:moveTo>
                  <a:pt x="8687" y="731"/>
                </a:moveTo>
                <a:lnTo>
                  <a:pt x="8760" y="828"/>
                </a:lnTo>
                <a:lnTo>
                  <a:pt x="8808" y="950"/>
                </a:lnTo>
                <a:lnTo>
                  <a:pt x="8760" y="974"/>
                </a:lnTo>
                <a:lnTo>
                  <a:pt x="8541" y="1072"/>
                </a:lnTo>
                <a:lnTo>
                  <a:pt x="8346" y="1169"/>
                </a:lnTo>
                <a:lnTo>
                  <a:pt x="7957" y="1412"/>
                </a:lnTo>
                <a:lnTo>
                  <a:pt x="7689" y="1583"/>
                </a:lnTo>
                <a:lnTo>
                  <a:pt x="7543" y="1680"/>
                </a:lnTo>
                <a:lnTo>
                  <a:pt x="7397" y="1777"/>
                </a:lnTo>
                <a:lnTo>
                  <a:pt x="7421" y="1534"/>
                </a:lnTo>
                <a:lnTo>
                  <a:pt x="7446" y="1315"/>
                </a:lnTo>
                <a:lnTo>
                  <a:pt x="8054" y="999"/>
                </a:lnTo>
                <a:lnTo>
                  <a:pt x="8370" y="853"/>
                </a:lnTo>
                <a:lnTo>
                  <a:pt x="8687" y="731"/>
                </a:lnTo>
                <a:close/>
                <a:moveTo>
                  <a:pt x="8881" y="1364"/>
                </a:moveTo>
                <a:lnTo>
                  <a:pt x="8881" y="1583"/>
                </a:lnTo>
                <a:lnTo>
                  <a:pt x="8687" y="1656"/>
                </a:lnTo>
                <a:lnTo>
                  <a:pt x="8492" y="1753"/>
                </a:lnTo>
                <a:lnTo>
                  <a:pt x="8249" y="1875"/>
                </a:lnTo>
                <a:lnTo>
                  <a:pt x="8005" y="2021"/>
                </a:lnTo>
                <a:lnTo>
                  <a:pt x="7957" y="2069"/>
                </a:lnTo>
                <a:lnTo>
                  <a:pt x="7932" y="2142"/>
                </a:lnTo>
                <a:lnTo>
                  <a:pt x="7786" y="2142"/>
                </a:lnTo>
                <a:lnTo>
                  <a:pt x="7373" y="2118"/>
                </a:lnTo>
                <a:lnTo>
                  <a:pt x="7373" y="2069"/>
                </a:lnTo>
                <a:lnTo>
                  <a:pt x="7470" y="2069"/>
                </a:lnTo>
                <a:lnTo>
                  <a:pt x="7567" y="2045"/>
                </a:lnTo>
                <a:lnTo>
                  <a:pt x="7738" y="1972"/>
                </a:lnTo>
                <a:lnTo>
                  <a:pt x="8054" y="1777"/>
                </a:lnTo>
                <a:lnTo>
                  <a:pt x="8881" y="1364"/>
                </a:lnTo>
                <a:close/>
                <a:moveTo>
                  <a:pt x="8857" y="2021"/>
                </a:moveTo>
                <a:lnTo>
                  <a:pt x="8857" y="2191"/>
                </a:lnTo>
                <a:lnTo>
                  <a:pt x="8541" y="2167"/>
                </a:lnTo>
                <a:lnTo>
                  <a:pt x="8857" y="2021"/>
                </a:lnTo>
                <a:close/>
                <a:moveTo>
                  <a:pt x="5937" y="2556"/>
                </a:moveTo>
                <a:lnTo>
                  <a:pt x="6765" y="2580"/>
                </a:lnTo>
                <a:lnTo>
                  <a:pt x="7592" y="2629"/>
                </a:lnTo>
                <a:lnTo>
                  <a:pt x="9173" y="2677"/>
                </a:lnTo>
                <a:lnTo>
                  <a:pt x="9976" y="2702"/>
                </a:lnTo>
                <a:lnTo>
                  <a:pt x="10755" y="2726"/>
                </a:lnTo>
                <a:lnTo>
                  <a:pt x="11582" y="2702"/>
                </a:lnTo>
                <a:lnTo>
                  <a:pt x="12385" y="2677"/>
                </a:lnTo>
                <a:lnTo>
                  <a:pt x="13213" y="2629"/>
                </a:lnTo>
                <a:lnTo>
                  <a:pt x="14016" y="2605"/>
                </a:lnTo>
                <a:lnTo>
                  <a:pt x="14064" y="2605"/>
                </a:lnTo>
                <a:lnTo>
                  <a:pt x="14235" y="2750"/>
                </a:lnTo>
                <a:lnTo>
                  <a:pt x="14405" y="2872"/>
                </a:lnTo>
                <a:lnTo>
                  <a:pt x="15038" y="3432"/>
                </a:lnTo>
                <a:lnTo>
                  <a:pt x="15329" y="3724"/>
                </a:lnTo>
                <a:lnTo>
                  <a:pt x="15597" y="4040"/>
                </a:lnTo>
                <a:lnTo>
                  <a:pt x="15694" y="4235"/>
                </a:lnTo>
                <a:lnTo>
                  <a:pt x="15792" y="4405"/>
                </a:lnTo>
                <a:lnTo>
                  <a:pt x="15694" y="4551"/>
                </a:lnTo>
                <a:lnTo>
                  <a:pt x="15573" y="4673"/>
                </a:lnTo>
                <a:lnTo>
                  <a:pt x="15402" y="4843"/>
                </a:lnTo>
                <a:lnTo>
                  <a:pt x="15232" y="4989"/>
                </a:lnTo>
                <a:lnTo>
                  <a:pt x="14843" y="5281"/>
                </a:lnTo>
                <a:lnTo>
                  <a:pt x="14454" y="5549"/>
                </a:lnTo>
                <a:lnTo>
                  <a:pt x="14235" y="5719"/>
                </a:lnTo>
                <a:lnTo>
                  <a:pt x="14064" y="5889"/>
                </a:lnTo>
                <a:lnTo>
                  <a:pt x="13286" y="5865"/>
                </a:lnTo>
                <a:lnTo>
                  <a:pt x="12507" y="5841"/>
                </a:lnTo>
                <a:lnTo>
                  <a:pt x="10974" y="5841"/>
                </a:lnTo>
                <a:lnTo>
                  <a:pt x="7859" y="5889"/>
                </a:lnTo>
                <a:lnTo>
                  <a:pt x="4623" y="5938"/>
                </a:lnTo>
                <a:lnTo>
                  <a:pt x="2385" y="5938"/>
                </a:lnTo>
                <a:lnTo>
                  <a:pt x="2117" y="5962"/>
                </a:lnTo>
                <a:lnTo>
                  <a:pt x="1874" y="6011"/>
                </a:lnTo>
                <a:lnTo>
                  <a:pt x="1849" y="5889"/>
                </a:lnTo>
                <a:lnTo>
                  <a:pt x="1849" y="5768"/>
                </a:lnTo>
                <a:lnTo>
                  <a:pt x="1801" y="5524"/>
                </a:lnTo>
                <a:lnTo>
                  <a:pt x="1655" y="4332"/>
                </a:lnTo>
                <a:lnTo>
                  <a:pt x="1606" y="3724"/>
                </a:lnTo>
                <a:lnTo>
                  <a:pt x="1557" y="3091"/>
                </a:lnTo>
                <a:lnTo>
                  <a:pt x="1557" y="2848"/>
                </a:lnTo>
                <a:lnTo>
                  <a:pt x="1533" y="2580"/>
                </a:lnTo>
                <a:lnTo>
                  <a:pt x="1874" y="2629"/>
                </a:lnTo>
                <a:lnTo>
                  <a:pt x="2214" y="2653"/>
                </a:lnTo>
                <a:lnTo>
                  <a:pt x="2920" y="2653"/>
                </a:lnTo>
                <a:lnTo>
                  <a:pt x="3626" y="2629"/>
                </a:lnTo>
                <a:lnTo>
                  <a:pt x="4283" y="2580"/>
                </a:lnTo>
                <a:lnTo>
                  <a:pt x="5110" y="2556"/>
                </a:lnTo>
                <a:close/>
                <a:moveTo>
                  <a:pt x="8468" y="6352"/>
                </a:moveTo>
                <a:lnTo>
                  <a:pt x="8200" y="6449"/>
                </a:lnTo>
                <a:lnTo>
                  <a:pt x="7835" y="6644"/>
                </a:lnTo>
                <a:lnTo>
                  <a:pt x="7665" y="6765"/>
                </a:lnTo>
                <a:lnTo>
                  <a:pt x="7494" y="6887"/>
                </a:lnTo>
                <a:lnTo>
                  <a:pt x="7470" y="6619"/>
                </a:lnTo>
                <a:lnTo>
                  <a:pt x="7421" y="6352"/>
                </a:lnTo>
                <a:close/>
                <a:moveTo>
                  <a:pt x="8735" y="6644"/>
                </a:moveTo>
                <a:lnTo>
                  <a:pt x="8735" y="6692"/>
                </a:lnTo>
                <a:lnTo>
                  <a:pt x="8735" y="6960"/>
                </a:lnTo>
                <a:lnTo>
                  <a:pt x="8103" y="6936"/>
                </a:lnTo>
                <a:lnTo>
                  <a:pt x="8030" y="6936"/>
                </a:lnTo>
                <a:lnTo>
                  <a:pt x="8200" y="6863"/>
                </a:lnTo>
                <a:lnTo>
                  <a:pt x="8735" y="6644"/>
                </a:lnTo>
                <a:close/>
                <a:moveTo>
                  <a:pt x="3942" y="7301"/>
                </a:moveTo>
                <a:lnTo>
                  <a:pt x="4331" y="7325"/>
                </a:lnTo>
                <a:lnTo>
                  <a:pt x="5061" y="7374"/>
                </a:lnTo>
                <a:lnTo>
                  <a:pt x="5864" y="7422"/>
                </a:lnTo>
                <a:lnTo>
                  <a:pt x="6667" y="7447"/>
                </a:lnTo>
                <a:lnTo>
                  <a:pt x="8297" y="7471"/>
                </a:lnTo>
                <a:lnTo>
                  <a:pt x="8833" y="7495"/>
                </a:lnTo>
                <a:lnTo>
                  <a:pt x="8930" y="7520"/>
                </a:lnTo>
                <a:lnTo>
                  <a:pt x="9052" y="7495"/>
                </a:lnTo>
                <a:lnTo>
                  <a:pt x="11607" y="7593"/>
                </a:lnTo>
                <a:lnTo>
                  <a:pt x="12361" y="7617"/>
                </a:lnTo>
                <a:lnTo>
                  <a:pt x="13115" y="7593"/>
                </a:lnTo>
                <a:lnTo>
                  <a:pt x="13870" y="7568"/>
                </a:lnTo>
                <a:lnTo>
                  <a:pt x="14624" y="7568"/>
                </a:lnTo>
                <a:lnTo>
                  <a:pt x="14600" y="7739"/>
                </a:lnTo>
                <a:lnTo>
                  <a:pt x="14575" y="7933"/>
                </a:lnTo>
                <a:lnTo>
                  <a:pt x="14575" y="8298"/>
                </a:lnTo>
                <a:lnTo>
                  <a:pt x="14624" y="8980"/>
                </a:lnTo>
                <a:lnTo>
                  <a:pt x="14697" y="9539"/>
                </a:lnTo>
                <a:lnTo>
                  <a:pt x="14746" y="10123"/>
                </a:lnTo>
                <a:lnTo>
                  <a:pt x="14770" y="10391"/>
                </a:lnTo>
                <a:lnTo>
                  <a:pt x="14794" y="10659"/>
                </a:lnTo>
                <a:lnTo>
                  <a:pt x="13310" y="10707"/>
                </a:lnTo>
                <a:lnTo>
                  <a:pt x="11826" y="10780"/>
                </a:lnTo>
                <a:lnTo>
                  <a:pt x="10341" y="10829"/>
                </a:lnTo>
                <a:lnTo>
                  <a:pt x="9587" y="10853"/>
                </a:lnTo>
                <a:lnTo>
                  <a:pt x="8833" y="10829"/>
                </a:lnTo>
                <a:lnTo>
                  <a:pt x="7178" y="10780"/>
                </a:lnTo>
                <a:lnTo>
                  <a:pt x="6327" y="10780"/>
                </a:lnTo>
                <a:lnTo>
                  <a:pt x="5499" y="10804"/>
                </a:lnTo>
                <a:lnTo>
                  <a:pt x="4088" y="10853"/>
                </a:lnTo>
                <a:lnTo>
                  <a:pt x="3358" y="10902"/>
                </a:lnTo>
                <a:lnTo>
                  <a:pt x="3017" y="10926"/>
                </a:lnTo>
                <a:lnTo>
                  <a:pt x="2677" y="10999"/>
                </a:lnTo>
                <a:lnTo>
                  <a:pt x="2677" y="10926"/>
                </a:lnTo>
                <a:lnTo>
                  <a:pt x="2652" y="10853"/>
                </a:lnTo>
                <a:lnTo>
                  <a:pt x="2604" y="10804"/>
                </a:lnTo>
                <a:lnTo>
                  <a:pt x="2531" y="10756"/>
                </a:lnTo>
                <a:lnTo>
                  <a:pt x="2239" y="10586"/>
                </a:lnTo>
                <a:lnTo>
                  <a:pt x="1947" y="10391"/>
                </a:lnTo>
                <a:lnTo>
                  <a:pt x="1411" y="10002"/>
                </a:lnTo>
                <a:lnTo>
                  <a:pt x="1168" y="9807"/>
                </a:lnTo>
                <a:lnTo>
                  <a:pt x="925" y="9612"/>
                </a:lnTo>
                <a:lnTo>
                  <a:pt x="681" y="9393"/>
                </a:lnTo>
                <a:lnTo>
                  <a:pt x="438" y="9199"/>
                </a:lnTo>
                <a:lnTo>
                  <a:pt x="633" y="9028"/>
                </a:lnTo>
                <a:lnTo>
                  <a:pt x="1338" y="8396"/>
                </a:lnTo>
                <a:lnTo>
                  <a:pt x="1703" y="8104"/>
                </a:lnTo>
                <a:lnTo>
                  <a:pt x="2068" y="7812"/>
                </a:lnTo>
                <a:lnTo>
                  <a:pt x="2336" y="7641"/>
                </a:lnTo>
                <a:lnTo>
                  <a:pt x="2458" y="7568"/>
                </a:lnTo>
                <a:lnTo>
                  <a:pt x="2579" y="7447"/>
                </a:lnTo>
                <a:lnTo>
                  <a:pt x="2604" y="7374"/>
                </a:lnTo>
                <a:lnTo>
                  <a:pt x="2847" y="7374"/>
                </a:lnTo>
                <a:lnTo>
                  <a:pt x="3115" y="7349"/>
                </a:lnTo>
                <a:lnTo>
                  <a:pt x="3577" y="7301"/>
                </a:lnTo>
                <a:close/>
                <a:moveTo>
                  <a:pt x="7446" y="11242"/>
                </a:moveTo>
                <a:lnTo>
                  <a:pt x="8541" y="11291"/>
                </a:lnTo>
                <a:lnTo>
                  <a:pt x="8395" y="11364"/>
                </a:lnTo>
                <a:lnTo>
                  <a:pt x="8249" y="11461"/>
                </a:lnTo>
                <a:lnTo>
                  <a:pt x="7981" y="11632"/>
                </a:lnTo>
                <a:lnTo>
                  <a:pt x="7567" y="11851"/>
                </a:lnTo>
                <a:lnTo>
                  <a:pt x="7519" y="11534"/>
                </a:lnTo>
                <a:lnTo>
                  <a:pt x="7494" y="11388"/>
                </a:lnTo>
                <a:lnTo>
                  <a:pt x="7446" y="11242"/>
                </a:lnTo>
                <a:close/>
                <a:moveTo>
                  <a:pt x="8784" y="11632"/>
                </a:moveTo>
                <a:lnTo>
                  <a:pt x="8735" y="12094"/>
                </a:lnTo>
                <a:lnTo>
                  <a:pt x="8541" y="12167"/>
                </a:lnTo>
                <a:lnTo>
                  <a:pt x="8370" y="12264"/>
                </a:lnTo>
                <a:lnTo>
                  <a:pt x="8005" y="12459"/>
                </a:lnTo>
                <a:lnTo>
                  <a:pt x="7762" y="12581"/>
                </a:lnTo>
                <a:lnTo>
                  <a:pt x="7640" y="12678"/>
                </a:lnTo>
                <a:lnTo>
                  <a:pt x="7543" y="12751"/>
                </a:lnTo>
                <a:lnTo>
                  <a:pt x="7543" y="12678"/>
                </a:lnTo>
                <a:lnTo>
                  <a:pt x="7567" y="12216"/>
                </a:lnTo>
                <a:lnTo>
                  <a:pt x="7713" y="12167"/>
                </a:lnTo>
                <a:lnTo>
                  <a:pt x="7859" y="12118"/>
                </a:lnTo>
                <a:lnTo>
                  <a:pt x="8103" y="11997"/>
                </a:lnTo>
                <a:lnTo>
                  <a:pt x="8443" y="11826"/>
                </a:lnTo>
                <a:lnTo>
                  <a:pt x="8614" y="11729"/>
                </a:lnTo>
                <a:lnTo>
                  <a:pt x="8784" y="11632"/>
                </a:lnTo>
                <a:close/>
                <a:moveTo>
                  <a:pt x="8735" y="12581"/>
                </a:moveTo>
                <a:lnTo>
                  <a:pt x="8735" y="13189"/>
                </a:lnTo>
                <a:lnTo>
                  <a:pt x="8662" y="13165"/>
                </a:lnTo>
                <a:lnTo>
                  <a:pt x="8565" y="13165"/>
                </a:lnTo>
                <a:lnTo>
                  <a:pt x="8468" y="13189"/>
                </a:lnTo>
                <a:lnTo>
                  <a:pt x="8249" y="13262"/>
                </a:lnTo>
                <a:lnTo>
                  <a:pt x="8054" y="13384"/>
                </a:lnTo>
                <a:lnTo>
                  <a:pt x="7859" y="13481"/>
                </a:lnTo>
                <a:lnTo>
                  <a:pt x="7665" y="13627"/>
                </a:lnTo>
                <a:lnTo>
                  <a:pt x="7446" y="13797"/>
                </a:lnTo>
                <a:lnTo>
                  <a:pt x="7494" y="13140"/>
                </a:lnTo>
                <a:lnTo>
                  <a:pt x="7665" y="13116"/>
                </a:lnTo>
                <a:lnTo>
                  <a:pt x="7835" y="13043"/>
                </a:lnTo>
                <a:lnTo>
                  <a:pt x="8151" y="12873"/>
                </a:lnTo>
                <a:lnTo>
                  <a:pt x="8735" y="12581"/>
                </a:lnTo>
                <a:close/>
                <a:moveTo>
                  <a:pt x="8735" y="13578"/>
                </a:moveTo>
                <a:lnTo>
                  <a:pt x="8735" y="14138"/>
                </a:lnTo>
                <a:lnTo>
                  <a:pt x="8541" y="14211"/>
                </a:lnTo>
                <a:lnTo>
                  <a:pt x="8346" y="14284"/>
                </a:lnTo>
                <a:lnTo>
                  <a:pt x="7981" y="14454"/>
                </a:lnTo>
                <a:lnTo>
                  <a:pt x="7689" y="14576"/>
                </a:lnTo>
                <a:lnTo>
                  <a:pt x="7543" y="14673"/>
                </a:lnTo>
                <a:lnTo>
                  <a:pt x="7421" y="14746"/>
                </a:lnTo>
                <a:lnTo>
                  <a:pt x="7421" y="14454"/>
                </a:lnTo>
                <a:lnTo>
                  <a:pt x="7421" y="14138"/>
                </a:lnTo>
                <a:lnTo>
                  <a:pt x="7567" y="14089"/>
                </a:lnTo>
                <a:lnTo>
                  <a:pt x="7738" y="14016"/>
                </a:lnTo>
                <a:lnTo>
                  <a:pt x="8005" y="13870"/>
                </a:lnTo>
                <a:lnTo>
                  <a:pt x="8176" y="13773"/>
                </a:lnTo>
                <a:lnTo>
                  <a:pt x="8370" y="13724"/>
                </a:lnTo>
                <a:lnTo>
                  <a:pt x="8735" y="13578"/>
                </a:lnTo>
                <a:close/>
                <a:moveTo>
                  <a:pt x="8735" y="14625"/>
                </a:moveTo>
                <a:lnTo>
                  <a:pt x="8735" y="15014"/>
                </a:lnTo>
                <a:lnTo>
                  <a:pt x="8687" y="15038"/>
                </a:lnTo>
                <a:lnTo>
                  <a:pt x="7908" y="15501"/>
                </a:lnTo>
                <a:lnTo>
                  <a:pt x="7689" y="15598"/>
                </a:lnTo>
                <a:lnTo>
                  <a:pt x="7446" y="15720"/>
                </a:lnTo>
                <a:lnTo>
                  <a:pt x="7421" y="15087"/>
                </a:lnTo>
                <a:lnTo>
                  <a:pt x="7592" y="15063"/>
                </a:lnTo>
                <a:lnTo>
                  <a:pt x="7738" y="15014"/>
                </a:lnTo>
                <a:lnTo>
                  <a:pt x="8054" y="14892"/>
                </a:lnTo>
                <a:lnTo>
                  <a:pt x="8735" y="14625"/>
                </a:lnTo>
                <a:close/>
                <a:moveTo>
                  <a:pt x="8711" y="15452"/>
                </a:moveTo>
                <a:lnTo>
                  <a:pt x="8711" y="16231"/>
                </a:lnTo>
                <a:lnTo>
                  <a:pt x="8419" y="16328"/>
                </a:lnTo>
                <a:lnTo>
                  <a:pt x="8151" y="16425"/>
                </a:lnTo>
                <a:lnTo>
                  <a:pt x="7811" y="16523"/>
                </a:lnTo>
                <a:lnTo>
                  <a:pt x="7494" y="16620"/>
                </a:lnTo>
                <a:lnTo>
                  <a:pt x="7470" y="16012"/>
                </a:lnTo>
                <a:lnTo>
                  <a:pt x="7567" y="16012"/>
                </a:lnTo>
                <a:lnTo>
                  <a:pt x="7689" y="15963"/>
                </a:lnTo>
                <a:lnTo>
                  <a:pt x="7908" y="15890"/>
                </a:lnTo>
                <a:lnTo>
                  <a:pt x="8322" y="15671"/>
                </a:lnTo>
                <a:lnTo>
                  <a:pt x="8711" y="15452"/>
                </a:lnTo>
                <a:close/>
                <a:moveTo>
                  <a:pt x="8687" y="16717"/>
                </a:moveTo>
                <a:lnTo>
                  <a:pt x="8687" y="17082"/>
                </a:lnTo>
                <a:lnTo>
                  <a:pt x="8687" y="17107"/>
                </a:lnTo>
                <a:lnTo>
                  <a:pt x="8346" y="17228"/>
                </a:lnTo>
                <a:lnTo>
                  <a:pt x="8005" y="17399"/>
                </a:lnTo>
                <a:lnTo>
                  <a:pt x="7543" y="17593"/>
                </a:lnTo>
                <a:lnTo>
                  <a:pt x="7519" y="17009"/>
                </a:lnTo>
                <a:lnTo>
                  <a:pt x="7689" y="17009"/>
                </a:lnTo>
                <a:lnTo>
                  <a:pt x="7859" y="16961"/>
                </a:lnTo>
                <a:lnTo>
                  <a:pt x="8176" y="16888"/>
                </a:lnTo>
                <a:lnTo>
                  <a:pt x="8687" y="16717"/>
                </a:lnTo>
                <a:close/>
                <a:moveTo>
                  <a:pt x="8687" y="17545"/>
                </a:moveTo>
                <a:lnTo>
                  <a:pt x="8687" y="18250"/>
                </a:lnTo>
                <a:lnTo>
                  <a:pt x="8370" y="18275"/>
                </a:lnTo>
                <a:lnTo>
                  <a:pt x="8054" y="18299"/>
                </a:lnTo>
                <a:lnTo>
                  <a:pt x="7835" y="18323"/>
                </a:lnTo>
                <a:lnTo>
                  <a:pt x="7592" y="18348"/>
                </a:lnTo>
                <a:lnTo>
                  <a:pt x="7543" y="18372"/>
                </a:lnTo>
                <a:lnTo>
                  <a:pt x="7543" y="18031"/>
                </a:lnTo>
                <a:lnTo>
                  <a:pt x="7689" y="17983"/>
                </a:lnTo>
                <a:lnTo>
                  <a:pt x="7811" y="17934"/>
                </a:lnTo>
                <a:lnTo>
                  <a:pt x="8078" y="17812"/>
                </a:lnTo>
                <a:lnTo>
                  <a:pt x="8687" y="17545"/>
                </a:lnTo>
                <a:close/>
                <a:moveTo>
                  <a:pt x="8078" y="1"/>
                </a:moveTo>
                <a:lnTo>
                  <a:pt x="7884" y="25"/>
                </a:lnTo>
                <a:lnTo>
                  <a:pt x="7713" y="74"/>
                </a:lnTo>
                <a:lnTo>
                  <a:pt x="7567" y="171"/>
                </a:lnTo>
                <a:lnTo>
                  <a:pt x="7446" y="269"/>
                </a:lnTo>
                <a:lnTo>
                  <a:pt x="7324" y="390"/>
                </a:lnTo>
                <a:lnTo>
                  <a:pt x="7227" y="536"/>
                </a:lnTo>
                <a:lnTo>
                  <a:pt x="7154" y="682"/>
                </a:lnTo>
                <a:lnTo>
                  <a:pt x="7081" y="853"/>
                </a:lnTo>
                <a:lnTo>
                  <a:pt x="7032" y="1023"/>
                </a:lnTo>
                <a:lnTo>
                  <a:pt x="6959" y="1388"/>
                </a:lnTo>
                <a:lnTo>
                  <a:pt x="6935" y="1753"/>
                </a:lnTo>
                <a:lnTo>
                  <a:pt x="6959" y="2118"/>
                </a:lnTo>
                <a:lnTo>
                  <a:pt x="6959" y="2118"/>
                </a:lnTo>
                <a:lnTo>
                  <a:pt x="5816" y="2094"/>
                </a:lnTo>
                <a:lnTo>
                  <a:pt x="4672" y="2094"/>
                </a:lnTo>
                <a:lnTo>
                  <a:pt x="2993" y="2167"/>
                </a:lnTo>
                <a:lnTo>
                  <a:pt x="1801" y="2167"/>
                </a:lnTo>
                <a:lnTo>
                  <a:pt x="1387" y="2191"/>
                </a:lnTo>
                <a:lnTo>
                  <a:pt x="1338" y="2191"/>
                </a:lnTo>
                <a:lnTo>
                  <a:pt x="1290" y="2215"/>
                </a:lnTo>
                <a:lnTo>
                  <a:pt x="1290" y="2240"/>
                </a:lnTo>
                <a:lnTo>
                  <a:pt x="1217" y="2288"/>
                </a:lnTo>
                <a:lnTo>
                  <a:pt x="1192" y="2361"/>
                </a:lnTo>
                <a:lnTo>
                  <a:pt x="1119" y="2556"/>
                </a:lnTo>
                <a:lnTo>
                  <a:pt x="1071" y="2775"/>
                </a:lnTo>
                <a:lnTo>
                  <a:pt x="1046" y="3018"/>
                </a:lnTo>
                <a:lnTo>
                  <a:pt x="1046" y="3261"/>
                </a:lnTo>
                <a:lnTo>
                  <a:pt x="1071" y="3748"/>
                </a:lnTo>
                <a:lnTo>
                  <a:pt x="1119" y="4162"/>
                </a:lnTo>
                <a:lnTo>
                  <a:pt x="1168" y="4770"/>
                </a:lnTo>
                <a:lnTo>
                  <a:pt x="1241" y="5378"/>
                </a:lnTo>
                <a:lnTo>
                  <a:pt x="1265" y="5622"/>
                </a:lnTo>
                <a:lnTo>
                  <a:pt x="1290" y="5889"/>
                </a:lnTo>
                <a:lnTo>
                  <a:pt x="1314" y="6011"/>
                </a:lnTo>
                <a:lnTo>
                  <a:pt x="1338" y="6133"/>
                </a:lnTo>
                <a:lnTo>
                  <a:pt x="1411" y="6230"/>
                </a:lnTo>
                <a:lnTo>
                  <a:pt x="1484" y="6303"/>
                </a:lnTo>
                <a:lnTo>
                  <a:pt x="1557" y="6352"/>
                </a:lnTo>
                <a:lnTo>
                  <a:pt x="1630" y="6352"/>
                </a:lnTo>
                <a:lnTo>
                  <a:pt x="1703" y="6327"/>
                </a:lnTo>
                <a:lnTo>
                  <a:pt x="1776" y="6279"/>
                </a:lnTo>
                <a:lnTo>
                  <a:pt x="1801" y="6254"/>
                </a:lnTo>
                <a:lnTo>
                  <a:pt x="2020" y="6303"/>
                </a:lnTo>
                <a:lnTo>
                  <a:pt x="2239" y="6327"/>
                </a:lnTo>
                <a:lnTo>
                  <a:pt x="2701" y="6352"/>
                </a:lnTo>
                <a:lnTo>
                  <a:pt x="4429" y="6376"/>
                </a:lnTo>
                <a:lnTo>
                  <a:pt x="6959" y="6352"/>
                </a:lnTo>
                <a:lnTo>
                  <a:pt x="6984" y="6595"/>
                </a:lnTo>
                <a:lnTo>
                  <a:pt x="7008" y="6911"/>
                </a:lnTo>
                <a:lnTo>
                  <a:pt x="5962" y="6887"/>
                </a:lnTo>
                <a:lnTo>
                  <a:pt x="4891" y="6838"/>
                </a:lnTo>
                <a:lnTo>
                  <a:pt x="4161" y="6814"/>
                </a:lnTo>
                <a:lnTo>
                  <a:pt x="3163" y="6814"/>
                </a:lnTo>
                <a:lnTo>
                  <a:pt x="2896" y="6863"/>
                </a:lnTo>
                <a:lnTo>
                  <a:pt x="2628" y="6936"/>
                </a:lnTo>
                <a:lnTo>
                  <a:pt x="2506" y="6984"/>
                </a:lnTo>
                <a:lnTo>
                  <a:pt x="2409" y="7057"/>
                </a:lnTo>
                <a:lnTo>
                  <a:pt x="2360" y="7033"/>
                </a:lnTo>
                <a:lnTo>
                  <a:pt x="2263" y="7033"/>
                </a:lnTo>
                <a:lnTo>
                  <a:pt x="2190" y="7057"/>
                </a:lnTo>
                <a:lnTo>
                  <a:pt x="1995" y="7130"/>
                </a:lnTo>
                <a:lnTo>
                  <a:pt x="1825" y="7228"/>
                </a:lnTo>
                <a:lnTo>
                  <a:pt x="1630" y="7374"/>
                </a:lnTo>
                <a:lnTo>
                  <a:pt x="1290" y="7666"/>
                </a:lnTo>
                <a:lnTo>
                  <a:pt x="1022" y="7933"/>
                </a:lnTo>
                <a:lnTo>
                  <a:pt x="681" y="8250"/>
                </a:lnTo>
                <a:lnTo>
                  <a:pt x="365" y="8590"/>
                </a:lnTo>
                <a:lnTo>
                  <a:pt x="243" y="8712"/>
                </a:lnTo>
                <a:lnTo>
                  <a:pt x="122" y="8858"/>
                </a:lnTo>
                <a:lnTo>
                  <a:pt x="24" y="9004"/>
                </a:lnTo>
                <a:lnTo>
                  <a:pt x="0" y="9077"/>
                </a:lnTo>
                <a:lnTo>
                  <a:pt x="0" y="9174"/>
                </a:lnTo>
                <a:lnTo>
                  <a:pt x="0" y="9199"/>
                </a:lnTo>
                <a:lnTo>
                  <a:pt x="0" y="9247"/>
                </a:lnTo>
                <a:lnTo>
                  <a:pt x="0" y="9320"/>
                </a:lnTo>
                <a:lnTo>
                  <a:pt x="73" y="9466"/>
                </a:lnTo>
                <a:lnTo>
                  <a:pt x="170" y="9612"/>
                </a:lnTo>
                <a:lnTo>
                  <a:pt x="292" y="9758"/>
                </a:lnTo>
                <a:lnTo>
                  <a:pt x="414" y="9904"/>
                </a:lnTo>
                <a:lnTo>
                  <a:pt x="681" y="10148"/>
                </a:lnTo>
                <a:lnTo>
                  <a:pt x="949" y="10367"/>
                </a:lnTo>
                <a:lnTo>
                  <a:pt x="1265" y="10610"/>
                </a:lnTo>
                <a:lnTo>
                  <a:pt x="1582" y="10829"/>
                </a:lnTo>
                <a:lnTo>
                  <a:pt x="1922" y="11048"/>
                </a:lnTo>
                <a:lnTo>
                  <a:pt x="2239" y="11242"/>
                </a:lnTo>
                <a:lnTo>
                  <a:pt x="2312" y="11267"/>
                </a:lnTo>
                <a:lnTo>
                  <a:pt x="2385" y="11267"/>
                </a:lnTo>
                <a:lnTo>
                  <a:pt x="2750" y="11340"/>
                </a:lnTo>
                <a:lnTo>
                  <a:pt x="3139" y="11388"/>
                </a:lnTo>
                <a:lnTo>
                  <a:pt x="3528" y="11388"/>
                </a:lnTo>
                <a:lnTo>
                  <a:pt x="3918" y="11364"/>
                </a:lnTo>
                <a:lnTo>
                  <a:pt x="4721" y="11315"/>
                </a:lnTo>
                <a:lnTo>
                  <a:pt x="5499" y="11267"/>
                </a:lnTo>
                <a:lnTo>
                  <a:pt x="6278" y="11242"/>
                </a:lnTo>
                <a:lnTo>
                  <a:pt x="7081" y="11242"/>
                </a:lnTo>
                <a:lnTo>
                  <a:pt x="7081" y="11607"/>
                </a:lnTo>
                <a:lnTo>
                  <a:pt x="7081" y="11972"/>
                </a:lnTo>
                <a:lnTo>
                  <a:pt x="7081" y="12313"/>
                </a:lnTo>
                <a:lnTo>
                  <a:pt x="7057" y="12678"/>
                </a:lnTo>
                <a:lnTo>
                  <a:pt x="6984" y="13578"/>
                </a:lnTo>
                <a:lnTo>
                  <a:pt x="6935" y="14016"/>
                </a:lnTo>
                <a:lnTo>
                  <a:pt x="6911" y="14454"/>
                </a:lnTo>
                <a:lnTo>
                  <a:pt x="6911" y="15476"/>
                </a:lnTo>
                <a:lnTo>
                  <a:pt x="6959" y="16498"/>
                </a:lnTo>
                <a:lnTo>
                  <a:pt x="7057" y="18542"/>
                </a:lnTo>
                <a:lnTo>
                  <a:pt x="7057" y="18615"/>
                </a:lnTo>
                <a:lnTo>
                  <a:pt x="7081" y="18688"/>
                </a:lnTo>
                <a:lnTo>
                  <a:pt x="7130" y="18737"/>
                </a:lnTo>
                <a:lnTo>
                  <a:pt x="7203" y="18761"/>
                </a:lnTo>
                <a:lnTo>
                  <a:pt x="7251" y="18786"/>
                </a:lnTo>
                <a:lnTo>
                  <a:pt x="7324" y="18786"/>
                </a:lnTo>
                <a:lnTo>
                  <a:pt x="7373" y="18761"/>
                </a:lnTo>
                <a:lnTo>
                  <a:pt x="7446" y="18737"/>
                </a:lnTo>
                <a:lnTo>
                  <a:pt x="7519" y="18786"/>
                </a:lnTo>
                <a:lnTo>
                  <a:pt x="7640" y="18810"/>
                </a:lnTo>
                <a:lnTo>
                  <a:pt x="8662" y="18810"/>
                </a:lnTo>
                <a:lnTo>
                  <a:pt x="8954" y="18786"/>
                </a:lnTo>
                <a:lnTo>
                  <a:pt x="9003" y="18786"/>
                </a:lnTo>
                <a:lnTo>
                  <a:pt x="9076" y="18761"/>
                </a:lnTo>
                <a:lnTo>
                  <a:pt x="9149" y="18664"/>
                </a:lnTo>
                <a:lnTo>
                  <a:pt x="9198" y="18542"/>
                </a:lnTo>
                <a:lnTo>
                  <a:pt x="9198" y="18421"/>
                </a:lnTo>
                <a:lnTo>
                  <a:pt x="9198" y="18323"/>
                </a:lnTo>
                <a:lnTo>
                  <a:pt x="9222" y="16547"/>
                </a:lnTo>
                <a:lnTo>
                  <a:pt x="9246" y="14771"/>
                </a:lnTo>
                <a:lnTo>
                  <a:pt x="9271" y="12946"/>
                </a:lnTo>
                <a:lnTo>
                  <a:pt x="9295" y="12118"/>
                </a:lnTo>
                <a:lnTo>
                  <a:pt x="9271" y="11729"/>
                </a:lnTo>
                <a:lnTo>
                  <a:pt x="9246" y="11315"/>
                </a:lnTo>
                <a:lnTo>
                  <a:pt x="10682" y="11315"/>
                </a:lnTo>
                <a:lnTo>
                  <a:pt x="12142" y="11267"/>
                </a:lnTo>
                <a:lnTo>
                  <a:pt x="13578" y="11194"/>
                </a:lnTo>
                <a:lnTo>
                  <a:pt x="14283" y="11169"/>
                </a:lnTo>
                <a:lnTo>
                  <a:pt x="15013" y="11169"/>
                </a:lnTo>
                <a:lnTo>
                  <a:pt x="15135" y="11145"/>
                </a:lnTo>
                <a:lnTo>
                  <a:pt x="15208" y="11072"/>
                </a:lnTo>
                <a:lnTo>
                  <a:pt x="15257" y="10999"/>
                </a:lnTo>
                <a:lnTo>
                  <a:pt x="15257" y="10902"/>
                </a:lnTo>
                <a:lnTo>
                  <a:pt x="15305" y="10731"/>
                </a:lnTo>
                <a:lnTo>
                  <a:pt x="15305" y="10586"/>
                </a:lnTo>
                <a:lnTo>
                  <a:pt x="15281" y="10245"/>
                </a:lnTo>
                <a:lnTo>
                  <a:pt x="15135" y="9126"/>
                </a:lnTo>
                <a:lnTo>
                  <a:pt x="15086" y="8615"/>
                </a:lnTo>
                <a:lnTo>
                  <a:pt x="15086" y="8104"/>
                </a:lnTo>
                <a:lnTo>
                  <a:pt x="15086" y="7933"/>
                </a:lnTo>
                <a:lnTo>
                  <a:pt x="15111" y="7739"/>
                </a:lnTo>
                <a:lnTo>
                  <a:pt x="15135" y="7568"/>
                </a:lnTo>
                <a:lnTo>
                  <a:pt x="15135" y="7374"/>
                </a:lnTo>
                <a:lnTo>
                  <a:pt x="15135" y="7276"/>
                </a:lnTo>
                <a:lnTo>
                  <a:pt x="15111" y="7179"/>
                </a:lnTo>
                <a:lnTo>
                  <a:pt x="15086" y="7130"/>
                </a:lnTo>
                <a:lnTo>
                  <a:pt x="15038" y="7106"/>
                </a:lnTo>
                <a:lnTo>
                  <a:pt x="14965" y="7057"/>
                </a:lnTo>
                <a:lnTo>
                  <a:pt x="14892" y="7033"/>
                </a:lnTo>
                <a:lnTo>
                  <a:pt x="14064" y="7033"/>
                </a:lnTo>
                <a:lnTo>
                  <a:pt x="13237" y="7057"/>
                </a:lnTo>
                <a:lnTo>
                  <a:pt x="12434" y="7082"/>
                </a:lnTo>
                <a:lnTo>
                  <a:pt x="11607" y="7082"/>
                </a:lnTo>
                <a:lnTo>
                  <a:pt x="9246" y="6984"/>
                </a:lnTo>
                <a:lnTo>
                  <a:pt x="9246" y="6765"/>
                </a:lnTo>
                <a:lnTo>
                  <a:pt x="9246" y="6571"/>
                </a:lnTo>
                <a:lnTo>
                  <a:pt x="9198" y="6352"/>
                </a:lnTo>
                <a:lnTo>
                  <a:pt x="9222" y="6327"/>
                </a:lnTo>
                <a:lnTo>
                  <a:pt x="10925" y="6303"/>
                </a:lnTo>
                <a:lnTo>
                  <a:pt x="12556" y="6303"/>
                </a:lnTo>
                <a:lnTo>
                  <a:pt x="14186" y="6376"/>
                </a:lnTo>
                <a:lnTo>
                  <a:pt x="14259" y="6376"/>
                </a:lnTo>
                <a:lnTo>
                  <a:pt x="14308" y="6352"/>
                </a:lnTo>
                <a:lnTo>
                  <a:pt x="14381" y="6279"/>
                </a:lnTo>
                <a:lnTo>
                  <a:pt x="14405" y="6206"/>
                </a:lnTo>
                <a:lnTo>
                  <a:pt x="14405" y="6108"/>
                </a:lnTo>
                <a:lnTo>
                  <a:pt x="14575" y="5962"/>
                </a:lnTo>
                <a:lnTo>
                  <a:pt x="14940" y="5670"/>
                </a:lnTo>
                <a:lnTo>
                  <a:pt x="15329" y="5427"/>
                </a:lnTo>
                <a:lnTo>
                  <a:pt x="15597" y="5232"/>
                </a:lnTo>
                <a:lnTo>
                  <a:pt x="15913" y="4965"/>
                </a:lnTo>
                <a:lnTo>
                  <a:pt x="16059" y="4819"/>
                </a:lnTo>
                <a:lnTo>
                  <a:pt x="16181" y="4673"/>
                </a:lnTo>
                <a:lnTo>
                  <a:pt x="16254" y="4502"/>
                </a:lnTo>
                <a:lnTo>
                  <a:pt x="16254" y="4429"/>
                </a:lnTo>
                <a:lnTo>
                  <a:pt x="16254" y="4356"/>
                </a:lnTo>
                <a:lnTo>
                  <a:pt x="16278" y="4283"/>
                </a:lnTo>
                <a:lnTo>
                  <a:pt x="16278" y="4210"/>
                </a:lnTo>
                <a:lnTo>
                  <a:pt x="16230" y="4064"/>
                </a:lnTo>
                <a:lnTo>
                  <a:pt x="16132" y="3894"/>
                </a:lnTo>
                <a:lnTo>
                  <a:pt x="16011" y="3724"/>
                </a:lnTo>
                <a:lnTo>
                  <a:pt x="15743" y="3432"/>
                </a:lnTo>
                <a:lnTo>
                  <a:pt x="15524" y="3213"/>
                </a:lnTo>
                <a:lnTo>
                  <a:pt x="15135" y="2848"/>
                </a:lnTo>
                <a:lnTo>
                  <a:pt x="14746" y="2532"/>
                </a:lnTo>
                <a:lnTo>
                  <a:pt x="14478" y="2288"/>
                </a:lnTo>
                <a:lnTo>
                  <a:pt x="14308" y="2215"/>
                </a:lnTo>
                <a:lnTo>
                  <a:pt x="14235" y="2167"/>
                </a:lnTo>
                <a:lnTo>
                  <a:pt x="14162" y="2167"/>
                </a:lnTo>
                <a:lnTo>
                  <a:pt x="14089" y="2118"/>
                </a:lnTo>
                <a:lnTo>
                  <a:pt x="14016" y="2118"/>
                </a:lnTo>
                <a:lnTo>
                  <a:pt x="13237" y="2142"/>
                </a:lnTo>
                <a:lnTo>
                  <a:pt x="12483" y="2167"/>
                </a:lnTo>
                <a:lnTo>
                  <a:pt x="11704" y="2215"/>
                </a:lnTo>
                <a:lnTo>
                  <a:pt x="10950" y="2240"/>
                </a:lnTo>
                <a:lnTo>
                  <a:pt x="10171" y="2240"/>
                </a:lnTo>
                <a:lnTo>
                  <a:pt x="9392" y="2215"/>
                </a:lnTo>
                <a:lnTo>
                  <a:pt x="9441" y="2069"/>
                </a:lnTo>
                <a:lnTo>
                  <a:pt x="9465" y="1899"/>
                </a:lnTo>
                <a:lnTo>
                  <a:pt x="9465" y="1558"/>
                </a:lnTo>
                <a:lnTo>
                  <a:pt x="9417" y="1218"/>
                </a:lnTo>
                <a:lnTo>
                  <a:pt x="9368" y="950"/>
                </a:lnTo>
                <a:lnTo>
                  <a:pt x="9295" y="755"/>
                </a:lnTo>
                <a:lnTo>
                  <a:pt x="9222" y="561"/>
                </a:lnTo>
                <a:lnTo>
                  <a:pt x="9125" y="415"/>
                </a:lnTo>
                <a:lnTo>
                  <a:pt x="8979" y="293"/>
                </a:lnTo>
                <a:lnTo>
                  <a:pt x="8833" y="196"/>
                </a:lnTo>
                <a:lnTo>
                  <a:pt x="8662" y="98"/>
                </a:lnTo>
                <a:lnTo>
                  <a:pt x="8492" y="50"/>
                </a:lnTo>
                <a:lnTo>
                  <a:pt x="8297" y="1"/>
                </a:lnTo>
                <a:close/>
              </a:path>
            </a:pathLst>
          </a:custGeom>
          <a:solidFill>
            <a:schemeClr val="tx1"/>
          </a:solidFill>
          <a:ln>
            <a:noFill/>
          </a:ln>
        </p:spPr>
        <p:txBody>
          <a:bodyPr lIns="91425" tIns="91425" rIns="91425" bIns="91425" anchor="ctr" anchorCtr="0">
            <a:noAutofit/>
          </a:bodyPr>
          <a:lstStyle/>
          <a:p>
            <a:pPr>
              <a:spcBef>
                <a:spcPts val="0"/>
              </a:spcBef>
              <a:buNone/>
            </a:pPr>
            <a:endParaRPr/>
          </a:p>
        </p:txBody>
      </p:sp>
    </p:spTree>
    <p:extLst>
      <p:ext uri="{BB962C8B-B14F-4D97-AF65-F5344CB8AC3E}">
        <p14:creationId xmlns:p14="http://schemas.microsoft.com/office/powerpoint/2010/main" val="4004815337"/>
      </p:ext>
    </p:extLst>
  </p:cSld>
  <p:clrMapOvr>
    <a:masterClrMapping/>
  </p:clrMapOvr>
  <p:transition spd="slow">
    <p:cu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4" name="Shape 104"/>
          <p:cNvSpPr txBox="1">
            <a:spLocks noGrp="1"/>
          </p:cNvSpPr>
          <p:nvPr>
            <p:ph type="title"/>
          </p:nvPr>
        </p:nvSpPr>
        <p:spPr>
          <a:xfrm>
            <a:off x="-6025" y="967975"/>
            <a:ext cx="9156000" cy="857400"/>
          </a:xfrm>
          <a:prstGeom prst="rect">
            <a:avLst/>
          </a:prstGeom>
        </p:spPr>
        <p:txBody>
          <a:bodyPr lIns="91425" tIns="91425" rIns="91425" bIns="91425" anchor="t" anchorCtr="0">
            <a:noAutofit/>
          </a:bodyPr>
          <a:lstStyle/>
          <a:p>
            <a:pPr>
              <a:spcBef>
                <a:spcPts val="0"/>
              </a:spcBef>
              <a:buNone/>
            </a:pPr>
            <a:r>
              <a:rPr lang="en" dirty="0">
                <a:solidFill>
                  <a:schemeClr val="tx1"/>
                </a:solidFill>
              </a:rPr>
              <a:t>How to apply DDD</a:t>
            </a:r>
          </a:p>
        </p:txBody>
      </p:sp>
      <p:sp>
        <p:nvSpPr>
          <p:cNvPr id="106" name="Shape 106"/>
          <p:cNvSpPr/>
          <p:nvPr/>
        </p:nvSpPr>
        <p:spPr>
          <a:xfrm>
            <a:off x="4141750" y="281249"/>
            <a:ext cx="788694" cy="805192"/>
          </a:xfrm>
          <a:custGeom>
            <a:avLst/>
            <a:gdLst/>
            <a:ahLst/>
            <a:cxnLst/>
            <a:rect l="0" t="0" r="0" b="0"/>
            <a:pathLst>
              <a:path w="67641" h="69056" extrusionOk="0">
                <a:moveTo>
                  <a:pt x="49622" y="2736"/>
                </a:moveTo>
                <a:lnTo>
                  <a:pt x="49622" y="2736"/>
                </a:lnTo>
                <a:lnTo>
                  <a:pt x="49622" y="2736"/>
                </a:lnTo>
                <a:close/>
                <a:moveTo>
                  <a:pt x="59622" y="55565"/>
                </a:moveTo>
                <a:lnTo>
                  <a:pt x="59622" y="55565"/>
                </a:lnTo>
                <a:lnTo>
                  <a:pt x="59622" y="55565"/>
                </a:lnTo>
                <a:close/>
                <a:moveTo>
                  <a:pt x="35471" y="0"/>
                </a:moveTo>
                <a:lnTo>
                  <a:pt x="34433" y="95"/>
                </a:lnTo>
                <a:lnTo>
                  <a:pt x="33584" y="189"/>
                </a:lnTo>
                <a:lnTo>
                  <a:pt x="32735" y="378"/>
                </a:lnTo>
                <a:lnTo>
                  <a:pt x="32169" y="566"/>
                </a:lnTo>
                <a:lnTo>
                  <a:pt x="31509" y="472"/>
                </a:lnTo>
                <a:lnTo>
                  <a:pt x="30754" y="472"/>
                </a:lnTo>
                <a:lnTo>
                  <a:pt x="29339" y="566"/>
                </a:lnTo>
                <a:lnTo>
                  <a:pt x="27830" y="849"/>
                </a:lnTo>
                <a:lnTo>
                  <a:pt x="26320" y="1321"/>
                </a:lnTo>
                <a:lnTo>
                  <a:pt x="24811" y="1981"/>
                </a:lnTo>
                <a:lnTo>
                  <a:pt x="23207" y="2736"/>
                </a:lnTo>
                <a:lnTo>
                  <a:pt x="21698" y="3585"/>
                </a:lnTo>
                <a:lnTo>
                  <a:pt x="20188" y="4623"/>
                </a:lnTo>
                <a:lnTo>
                  <a:pt x="18679" y="5661"/>
                </a:lnTo>
                <a:lnTo>
                  <a:pt x="17170" y="6793"/>
                </a:lnTo>
                <a:lnTo>
                  <a:pt x="15754" y="8019"/>
                </a:lnTo>
                <a:lnTo>
                  <a:pt x="14434" y="9151"/>
                </a:lnTo>
                <a:lnTo>
                  <a:pt x="11981" y="11510"/>
                </a:lnTo>
                <a:lnTo>
                  <a:pt x="10000" y="13774"/>
                </a:lnTo>
                <a:lnTo>
                  <a:pt x="7736" y="16981"/>
                </a:lnTo>
                <a:lnTo>
                  <a:pt x="8019" y="16321"/>
                </a:lnTo>
                <a:lnTo>
                  <a:pt x="8302" y="15660"/>
                </a:lnTo>
                <a:lnTo>
                  <a:pt x="7736" y="16604"/>
                </a:lnTo>
                <a:lnTo>
                  <a:pt x="7075" y="17642"/>
                </a:lnTo>
                <a:lnTo>
                  <a:pt x="7170" y="17830"/>
                </a:lnTo>
                <a:lnTo>
                  <a:pt x="6509" y="18868"/>
                </a:lnTo>
                <a:lnTo>
                  <a:pt x="7075" y="17359"/>
                </a:lnTo>
                <a:lnTo>
                  <a:pt x="6132" y="19057"/>
                </a:lnTo>
                <a:lnTo>
                  <a:pt x="5189" y="20849"/>
                </a:lnTo>
                <a:lnTo>
                  <a:pt x="4434" y="22736"/>
                </a:lnTo>
                <a:lnTo>
                  <a:pt x="3679" y="24622"/>
                </a:lnTo>
                <a:lnTo>
                  <a:pt x="2453" y="28490"/>
                </a:lnTo>
                <a:lnTo>
                  <a:pt x="1321" y="32169"/>
                </a:lnTo>
                <a:lnTo>
                  <a:pt x="1509" y="32264"/>
                </a:lnTo>
                <a:lnTo>
                  <a:pt x="1604" y="32453"/>
                </a:lnTo>
                <a:lnTo>
                  <a:pt x="1604" y="32641"/>
                </a:lnTo>
                <a:lnTo>
                  <a:pt x="1509" y="32924"/>
                </a:lnTo>
                <a:lnTo>
                  <a:pt x="1226" y="33396"/>
                </a:lnTo>
                <a:lnTo>
                  <a:pt x="1038" y="33585"/>
                </a:lnTo>
                <a:lnTo>
                  <a:pt x="1038" y="33773"/>
                </a:lnTo>
                <a:lnTo>
                  <a:pt x="1038" y="35000"/>
                </a:lnTo>
                <a:lnTo>
                  <a:pt x="849" y="36132"/>
                </a:lnTo>
                <a:lnTo>
                  <a:pt x="660" y="37358"/>
                </a:lnTo>
                <a:lnTo>
                  <a:pt x="472" y="38867"/>
                </a:lnTo>
                <a:lnTo>
                  <a:pt x="283" y="38301"/>
                </a:lnTo>
                <a:lnTo>
                  <a:pt x="94" y="39811"/>
                </a:lnTo>
                <a:lnTo>
                  <a:pt x="0" y="41509"/>
                </a:lnTo>
                <a:lnTo>
                  <a:pt x="94" y="43301"/>
                </a:lnTo>
                <a:lnTo>
                  <a:pt x="283" y="44056"/>
                </a:lnTo>
                <a:lnTo>
                  <a:pt x="472" y="44622"/>
                </a:lnTo>
                <a:lnTo>
                  <a:pt x="566" y="45660"/>
                </a:lnTo>
                <a:lnTo>
                  <a:pt x="755" y="46792"/>
                </a:lnTo>
                <a:lnTo>
                  <a:pt x="1226" y="48962"/>
                </a:lnTo>
                <a:lnTo>
                  <a:pt x="1981" y="51037"/>
                </a:lnTo>
                <a:lnTo>
                  <a:pt x="2924" y="53112"/>
                </a:lnTo>
                <a:lnTo>
                  <a:pt x="4057" y="55094"/>
                </a:lnTo>
                <a:lnTo>
                  <a:pt x="5283" y="56980"/>
                </a:lnTo>
                <a:lnTo>
                  <a:pt x="6698" y="58678"/>
                </a:lnTo>
                <a:lnTo>
                  <a:pt x="8113" y="60282"/>
                </a:lnTo>
                <a:lnTo>
                  <a:pt x="9056" y="61131"/>
                </a:lnTo>
                <a:lnTo>
                  <a:pt x="10000" y="61980"/>
                </a:lnTo>
                <a:lnTo>
                  <a:pt x="11038" y="62829"/>
                </a:lnTo>
                <a:lnTo>
                  <a:pt x="12075" y="63584"/>
                </a:lnTo>
                <a:lnTo>
                  <a:pt x="14339" y="64905"/>
                </a:lnTo>
                <a:lnTo>
                  <a:pt x="16604" y="66131"/>
                </a:lnTo>
                <a:lnTo>
                  <a:pt x="19056" y="67169"/>
                </a:lnTo>
                <a:lnTo>
                  <a:pt x="21509" y="67923"/>
                </a:lnTo>
                <a:lnTo>
                  <a:pt x="24056" y="68584"/>
                </a:lnTo>
                <a:lnTo>
                  <a:pt x="26603" y="69055"/>
                </a:lnTo>
                <a:lnTo>
                  <a:pt x="27830" y="69055"/>
                </a:lnTo>
                <a:lnTo>
                  <a:pt x="30188" y="68867"/>
                </a:lnTo>
                <a:lnTo>
                  <a:pt x="33113" y="68678"/>
                </a:lnTo>
                <a:lnTo>
                  <a:pt x="36509" y="68301"/>
                </a:lnTo>
                <a:lnTo>
                  <a:pt x="39811" y="67923"/>
                </a:lnTo>
                <a:lnTo>
                  <a:pt x="42735" y="67452"/>
                </a:lnTo>
                <a:lnTo>
                  <a:pt x="44905" y="66980"/>
                </a:lnTo>
                <a:lnTo>
                  <a:pt x="45565" y="66791"/>
                </a:lnTo>
                <a:lnTo>
                  <a:pt x="45943" y="66508"/>
                </a:lnTo>
                <a:lnTo>
                  <a:pt x="47358" y="65942"/>
                </a:lnTo>
                <a:lnTo>
                  <a:pt x="48018" y="65565"/>
                </a:lnTo>
                <a:lnTo>
                  <a:pt x="48678" y="65188"/>
                </a:lnTo>
                <a:lnTo>
                  <a:pt x="47924" y="65471"/>
                </a:lnTo>
                <a:lnTo>
                  <a:pt x="51509" y="62924"/>
                </a:lnTo>
                <a:lnTo>
                  <a:pt x="53301" y="61508"/>
                </a:lnTo>
                <a:lnTo>
                  <a:pt x="55093" y="59905"/>
                </a:lnTo>
                <a:lnTo>
                  <a:pt x="55093" y="59905"/>
                </a:lnTo>
                <a:lnTo>
                  <a:pt x="54810" y="60376"/>
                </a:lnTo>
                <a:lnTo>
                  <a:pt x="54339" y="60754"/>
                </a:lnTo>
                <a:lnTo>
                  <a:pt x="55376" y="59999"/>
                </a:lnTo>
                <a:lnTo>
                  <a:pt x="56320" y="59056"/>
                </a:lnTo>
                <a:lnTo>
                  <a:pt x="57075" y="58395"/>
                </a:lnTo>
                <a:lnTo>
                  <a:pt x="57169" y="58207"/>
                </a:lnTo>
                <a:lnTo>
                  <a:pt x="57075" y="58207"/>
                </a:lnTo>
                <a:lnTo>
                  <a:pt x="57924" y="57546"/>
                </a:lnTo>
                <a:lnTo>
                  <a:pt x="58678" y="56697"/>
                </a:lnTo>
                <a:lnTo>
                  <a:pt x="59339" y="55754"/>
                </a:lnTo>
                <a:lnTo>
                  <a:pt x="59905" y="54905"/>
                </a:lnTo>
                <a:lnTo>
                  <a:pt x="59716" y="54999"/>
                </a:lnTo>
                <a:lnTo>
                  <a:pt x="59622" y="54999"/>
                </a:lnTo>
                <a:lnTo>
                  <a:pt x="59810" y="54622"/>
                </a:lnTo>
                <a:lnTo>
                  <a:pt x="59150" y="55565"/>
                </a:lnTo>
                <a:lnTo>
                  <a:pt x="59527" y="55094"/>
                </a:lnTo>
                <a:lnTo>
                  <a:pt x="59433" y="55377"/>
                </a:lnTo>
                <a:lnTo>
                  <a:pt x="58867" y="56037"/>
                </a:lnTo>
                <a:lnTo>
                  <a:pt x="59056" y="55660"/>
                </a:lnTo>
                <a:lnTo>
                  <a:pt x="59056" y="55660"/>
                </a:lnTo>
                <a:lnTo>
                  <a:pt x="58678" y="56037"/>
                </a:lnTo>
                <a:lnTo>
                  <a:pt x="59810" y="54339"/>
                </a:lnTo>
                <a:lnTo>
                  <a:pt x="60282" y="53490"/>
                </a:lnTo>
                <a:lnTo>
                  <a:pt x="60282" y="53301"/>
                </a:lnTo>
                <a:lnTo>
                  <a:pt x="60188" y="53395"/>
                </a:lnTo>
                <a:lnTo>
                  <a:pt x="60188" y="53395"/>
                </a:lnTo>
                <a:lnTo>
                  <a:pt x="60565" y="52924"/>
                </a:lnTo>
                <a:lnTo>
                  <a:pt x="61037" y="52452"/>
                </a:lnTo>
                <a:lnTo>
                  <a:pt x="61886" y="51509"/>
                </a:lnTo>
                <a:lnTo>
                  <a:pt x="61508" y="52452"/>
                </a:lnTo>
                <a:lnTo>
                  <a:pt x="60848" y="53584"/>
                </a:lnTo>
                <a:lnTo>
                  <a:pt x="59622" y="55565"/>
                </a:lnTo>
                <a:lnTo>
                  <a:pt x="60376" y="54528"/>
                </a:lnTo>
                <a:lnTo>
                  <a:pt x="60942" y="53678"/>
                </a:lnTo>
                <a:lnTo>
                  <a:pt x="61980" y="51792"/>
                </a:lnTo>
                <a:lnTo>
                  <a:pt x="61886" y="51886"/>
                </a:lnTo>
                <a:lnTo>
                  <a:pt x="61886" y="51697"/>
                </a:lnTo>
                <a:lnTo>
                  <a:pt x="62169" y="51037"/>
                </a:lnTo>
                <a:lnTo>
                  <a:pt x="62735" y="49999"/>
                </a:lnTo>
                <a:lnTo>
                  <a:pt x="61508" y="51603"/>
                </a:lnTo>
                <a:lnTo>
                  <a:pt x="61603" y="51037"/>
                </a:lnTo>
                <a:lnTo>
                  <a:pt x="61697" y="50377"/>
                </a:lnTo>
                <a:lnTo>
                  <a:pt x="62169" y="48962"/>
                </a:lnTo>
                <a:lnTo>
                  <a:pt x="62829" y="47358"/>
                </a:lnTo>
                <a:lnTo>
                  <a:pt x="63678" y="45565"/>
                </a:lnTo>
                <a:lnTo>
                  <a:pt x="65376" y="42169"/>
                </a:lnTo>
                <a:lnTo>
                  <a:pt x="66131" y="40660"/>
                </a:lnTo>
                <a:lnTo>
                  <a:pt x="66697" y="39339"/>
                </a:lnTo>
                <a:lnTo>
                  <a:pt x="66603" y="39528"/>
                </a:lnTo>
                <a:lnTo>
                  <a:pt x="66697" y="39056"/>
                </a:lnTo>
                <a:lnTo>
                  <a:pt x="66791" y="38962"/>
                </a:lnTo>
                <a:lnTo>
                  <a:pt x="66791" y="39056"/>
                </a:lnTo>
                <a:lnTo>
                  <a:pt x="66886" y="38584"/>
                </a:lnTo>
                <a:lnTo>
                  <a:pt x="66791" y="38867"/>
                </a:lnTo>
                <a:lnTo>
                  <a:pt x="66980" y="38207"/>
                </a:lnTo>
                <a:lnTo>
                  <a:pt x="67169" y="37264"/>
                </a:lnTo>
                <a:lnTo>
                  <a:pt x="67263" y="36415"/>
                </a:lnTo>
                <a:lnTo>
                  <a:pt x="67357" y="36509"/>
                </a:lnTo>
                <a:lnTo>
                  <a:pt x="67452" y="36509"/>
                </a:lnTo>
                <a:lnTo>
                  <a:pt x="67546" y="35943"/>
                </a:lnTo>
                <a:lnTo>
                  <a:pt x="67546" y="34811"/>
                </a:lnTo>
                <a:lnTo>
                  <a:pt x="67640" y="31037"/>
                </a:lnTo>
                <a:lnTo>
                  <a:pt x="67640" y="28490"/>
                </a:lnTo>
                <a:lnTo>
                  <a:pt x="67546" y="27736"/>
                </a:lnTo>
                <a:lnTo>
                  <a:pt x="67546" y="27547"/>
                </a:lnTo>
                <a:lnTo>
                  <a:pt x="67452" y="27547"/>
                </a:lnTo>
                <a:lnTo>
                  <a:pt x="67074" y="26792"/>
                </a:lnTo>
                <a:lnTo>
                  <a:pt x="66791" y="25660"/>
                </a:lnTo>
                <a:lnTo>
                  <a:pt x="66508" y="24528"/>
                </a:lnTo>
                <a:lnTo>
                  <a:pt x="66414" y="23585"/>
                </a:lnTo>
                <a:lnTo>
                  <a:pt x="66320" y="23679"/>
                </a:lnTo>
                <a:lnTo>
                  <a:pt x="66320" y="23490"/>
                </a:lnTo>
                <a:lnTo>
                  <a:pt x="65942" y="22924"/>
                </a:lnTo>
                <a:lnTo>
                  <a:pt x="65565" y="22358"/>
                </a:lnTo>
                <a:lnTo>
                  <a:pt x="64527" y="21132"/>
                </a:lnTo>
                <a:lnTo>
                  <a:pt x="63584" y="19906"/>
                </a:lnTo>
                <a:lnTo>
                  <a:pt x="63207" y="19340"/>
                </a:lnTo>
                <a:lnTo>
                  <a:pt x="63018" y="18774"/>
                </a:lnTo>
                <a:lnTo>
                  <a:pt x="63112" y="18962"/>
                </a:lnTo>
                <a:lnTo>
                  <a:pt x="63301" y="19057"/>
                </a:lnTo>
                <a:lnTo>
                  <a:pt x="63301" y="19057"/>
                </a:lnTo>
                <a:lnTo>
                  <a:pt x="63207" y="18868"/>
                </a:lnTo>
                <a:lnTo>
                  <a:pt x="62923" y="18491"/>
                </a:lnTo>
                <a:lnTo>
                  <a:pt x="61980" y="17453"/>
                </a:lnTo>
                <a:lnTo>
                  <a:pt x="61037" y="16509"/>
                </a:lnTo>
                <a:lnTo>
                  <a:pt x="61037" y="16698"/>
                </a:lnTo>
                <a:lnTo>
                  <a:pt x="61037" y="16887"/>
                </a:lnTo>
                <a:lnTo>
                  <a:pt x="60093" y="15943"/>
                </a:lnTo>
                <a:lnTo>
                  <a:pt x="60376" y="16321"/>
                </a:lnTo>
                <a:lnTo>
                  <a:pt x="59527" y="15377"/>
                </a:lnTo>
                <a:lnTo>
                  <a:pt x="59056" y="14906"/>
                </a:lnTo>
                <a:lnTo>
                  <a:pt x="59244" y="14906"/>
                </a:lnTo>
                <a:lnTo>
                  <a:pt x="59905" y="15472"/>
                </a:lnTo>
                <a:lnTo>
                  <a:pt x="59905" y="15472"/>
                </a:lnTo>
                <a:lnTo>
                  <a:pt x="57641" y="13396"/>
                </a:lnTo>
                <a:lnTo>
                  <a:pt x="58112" y="13868"/>
                </a:lnTo>
                <a:lnTo>
                  <a:pt x="56886" y="13019"/>
                </a:lnTo>
                <a:lnTo>
                  <a:pt x="55754" y="12453"/>
                </a:lnTo>
                <a:lnTo>
                  <a:pt x="56603" y="13113"/>
                </a:lnTo>
                <a:lnTo>
                  <a:pt x="57452" y="13774"/>
                </a:lnTo>
                <a:lnTo>
                  <a:pt x="58961" y="15283"/>
                </a:lnTo>
                <a:lnTo>
                  <a:pt x="60376" y="16604"/>
                </a:lnTo>
                <a:lnTo>
                  <a:pt x="61225" y="17264"/>
                </a:lnTo>
                <a:lnTo>
                  <a:pt x="62074" y="17925"/>
                </a:lnTo>
                <a:lnTo>
                  <a:pt x="62074" y="17925"/>
                </a:lnTo>
                <a:lnTo>
                  <a:pt x="61414" y="17547"/>
                </a:lnTo>
                <a:lnTo>
                  <a:pt x="60659" y="16981"/>
                </a:lnTo>
                <a:lnTo>
                  <a:pt x="60754" y="17264"/>
                </a:lnTo>
                <a:lnTo>
                  <a:pt x="60942" y="17642"/>
                </a:lnTo>
                <a:lnTo>
                  <a:pt x="61980" y="19151"/>
                </a:lnTo>
                <a:lnTo>
                  <a:pt x="63301" y="20943"/>
                </a:lnTo>
                <a:lnTo>
                  <a:pt x="63207" y="20943"/>
                </a:lnTo>
                <a:lnTo>
                  <a:pt x="63395" y="21038"/>
                </a:lnTo>
                <a:lnTo>
                  <a:pt x="63490" y="21321"/>
                </a:lnTo>
                <a:lnTo>
                  <a:pt x="63678" y="21604"/>
                </a:lnTo>
                <a:lnTo>
                  <a:pt x="63773" y="21698"/>
                </a:lnTo>
                <a:lnTo>
                  <a:pt x="63584" y="21321"/>
                </a:lnTo>
                <a:lnTo>
                  <a:pt x="63584" y="21321"/>
                </a:lnTo>
                <a:lnTo>
                  <a:pt x="64244" y="22170"/>
                </a:lnTo>
                <a:lnTo>
                  <a:pt x="64716" y="22641"/>
                </a:lnTo>
                <a:lnTo>
                  <a:pt x="64905" y="22830"/>
                </a:lnTo>
                <a:lnTo>
                  <a:pt x="64999" y="22830"/>
                </a:lnTo>
                <a:lnTo>
                  <a:pt x="64999" y="22641"/>
                </a:lnTo>
                <a:lnTo>
                  <a:pt x="64905" y="22358"/>
                </a:lnTo>
                <a:lnTo>
                  <a:pt x="65282" y="23207"/>
                </a:lnTo>
                <a:lnTo>
                  <a:pt x="65565" y="24056"/>
                </a:lnTo>
                <a:lnTo>
                  <a:pt x="66225" y="25943"/>
                </a:lnTo>
                <a:lnTo>
                  <a:pt x="66697" y="27830"/>
                </a:lnTo>
                <a:lnTo>
                  <a:pt x="66886" y="28490"/>
                </a:lnTo>
                <a:lnTo>
                  <a:pt x="66980" y="28868"/>
                </a:lnTo>
                <a:lnTo>
                  <a:pt x="66886" y="28962"/>
                </a:lnTo>
                <a:lnTo>
                  <a:pt x="66697" y="28679"/>
                </a:lnTo>
                <a:lnTo>
                  <a:pt x="66697" y="29245"/>
                </a:lnTo>
                <a:lnTo>
                  <a:pt x="66791" y="29905"/>
                </a:lnTo>
                <a:lnTo>
                  <a:pt x="66886" y="29905"/>
                </a:lnTo>
                <a:lnTo>
                  <a:pt x="66886" y="30094"/>
                </a:lnTo>
                <a:lnTo>
                  <a:pt x="66886" y="30566"/>
                </a:lnTo>
                <a:lnTo>
                  <a:pt x="66697" y="30377"/>
                </a:lnTo>
                <a:lnTo>
                  <a:pt x="66603" y="30188"/>
                </a:lnTo>
                <a:lnTo>
                  <a:pt x="66603" y="30094"/>
                </a:lnTo>
                <a:lnTo>
                  <a:pt x="66697" y="29905"/>
                </a:lnTo>
                <a:lnTo>
                  <a:pt x="66508" y="28679"/>
                </a:lnTo>
                <a:lnTo>
                  <a:pt x="66225" y="27358"/>
                </a:lnTo>
                <a:lnTo>
                  <a:pt x="66603" y="30283"/>
                </a:lnTo>
                <a:lnTo>
                  <a:pt x="66697" y="31792"/>
                </a:lnTo>
                <a:lnTo>
                  <a:pt x="66697" y="33302"/>
                </a:lnTo>
                <a:lnTo>
                  <a:pt x="66603" y="34717"/>
                </a:lnTo>
                <a:lnTo>
                  <a:pt x="66414" y="36226"/>
                </a:lnTo>
                <a:lnTo>
                  <a:pt x="66131" y="37547"/>
                </a:lnTo>
                <a:lnTo>
                  <a:pt x="65659" y="38962"/>
                </a:lnTo>
                <a:lnTo>
                  <a:pt x="65848" y="38584"/>
                </a:lnTo>
                <a:lnTo>
                  <a:pt x="65942" y="38584"/>
                </a:lnTo>
                <a:lnTo>
                  <a:pt x="65848" y="39245"/>
                </a:lnTo>
                <a:lnTo>
                  <a:pt x="65565" y="40188"/>
                </a:lnTo>
                <a:lnTo>
                  <a:pt x="65471" y="40471"/>
                </a:lnTo>
                <a:lnTo>
                  <a:pt x="65282" y="40660"/>
                </a:lnTo>
                <a:lnTo>
                  <a:pt x="65282" y="40566"/>
                </a:lnTo>
                <a:lnTo>
                  <a:pt x="65093" y="41132"/>
                </a:lnTo>
                <a:lnTo>
                  <a:pt x="64433" y="43018"/>
                </a:lnTo>
                <a:lnTo>
                  <a:pt x="63678" y="45282"/>
                </a:lnTo>
                <a:lnTo>
                  <a:pt x="62735" y="47264"/>
                </a:lnTo>
                <a:lnTo>
                  <a:pt x="61697" y="49056"/>
                </a:lnTo>
                <a:lnTo>
                  <a:pt x="60659" y="50943"/>
                </a:lnTo>
                <a:lnTo>
                  <a:pt x="59433" y="52735"/>
                </a:lnTo>
                <a:lnTo>
                  <a:pt x="58207" y="54433"/>
                </a:lnTo>
                <a:lnTo>
                  <a:pt x="56886" y="56037"/>
                </a:lnTo>
                <a:lnTo>
                  <a:pt x="55376" y="57641"/>
                </a:lnTo>
                <a:lnTo>
                  <a:pt x="53867" y="59150"/>
                </a:lnTo>
                <a:lnTo>
                  <a:pt x="52169" y="60376"/>
                </a:lnTo>
                <a:lnTo>
                  <a:pt x="48961" y="62452"/>
                </a:lnTo>
                <a:lnTo>
                  <a:pt x="44528" y="65282"/>
                </a:lnTo>
                <a:lnTo>
                  <a:pt x="44622" y="65188"/>
                </a:lnTo>
                <a:lnTo>
                  <a:pt x="44716" y="65093"/>
                </a:lnTo>
                <a:lnTo>
                  <a:pt x="45094" y="64810"/>
                </a:lnTo>
                <a:lnTo>
                  <a:pt x="45660" y="64527"/>
                </a:lnTo>
                <a:lnTo>
                  <a:pt x="43867" y="65376"/>
                </a:lnTo>
                <a:lnTo>
                  <a:pt x="43113" y="65754"/>
                </a:lnTo>
                <a:lnTo>
                  <a:pt x="42924" y="65754"/>
                </a:lnTo>
                <a:lnTo>
                  <a:pt x="43113" y="65659"/>
                </a:lnTo>
                <a:lnTo>
                  <a:pt x="41603" y="66037"/>
                </a:lnTo>
                <a:lnTo>
                  <a:pt x="39999" y="66320"/>
                </a:lnTo>
                <a:lnTo>
                  <a:pt x="38396" y="66508"/>
                </a:lnTo>
                <a:lnTo>
                  <a:pt x="36792" y="66697"/>
                </a:lnTo>
                <a:lnTo>
                  <a:pt x="33584" y="66980"/>
                </a:lnTo>
                <a:lnTo>
                  <a:pt x="32169" y="67169"/>
                </a:lnTo>
                <a:lnTo>
                  <a:pt x="30754" y="67357"/>
                </a:lnTo>
                <a:lnTo>
                  <a:pt x="30094" y="67357"/>
                </a:lnTo>
                <a:lnTo>
                  <a:pt x="29339" y="67263"/>
                </a:lnTo>
                <a:lnTo>
                  <a:pt x="27830" y="66886"/>
                </a:lnTo>
                <a:lnTo>
                  <a:pt x="26415" y="66508"/>
                </a:lnTo>
                <a:lnTo>
                  <a:pt x="25754" y="66414"/>
                </a:lnTo>
                <a:lnTo>
                  <a:pt x="25094" y="66414"/>
                </a:lnTo>
                <a:lnTo>
                  <a:pt x="25566" y="66980"/>
                </a:lnTo>
                <a:lnTo>
                  <a:pt x="25471" y="67074"/>
                </a:lnTo>
                <a:lnTo>
                  <a:pt x="25188" y="66980"/>
                </a:lnTo>
                <a:lnTo>
                  <a:pt x="24339" y="66791"/>
                </a:lnTo>
                <a:lnTo>
                  <a:pt x="23773" y="66508"/>
                </a:lnTo>
                <a:lnTo>
                  <a:pt x="24245" y="66414"/>
                </a:lnTo>
                <a:lnTo>
                  <a:pt x="24717" y="66603"/>
                </a:lnTo>
                <a:lnTo>
                  <a:pt x="24811" y="66414"/>
                </a:lnTo>
                <a:lnTo>
                  <a:pt x="24811" y="66320"/>
                </a:lnTo>
                <a:lnTo>
                  <a:pt x="24717" y="66225"/>
                </a:lnTo>
                <a:lnTo>
                  <a:pt x="24528" y="66131"/>
                </a:lnTo>
                <a:lnTo>
                  <a:pt x="24151" y="66225"/>
                </a:lnTo>
                <a:lnTo>
                  <a:pt x="23679" y="66320"/>
                </a:lnTo>
                <a:lnTo>
                  <a:pt x="23018" y="66414"/>
                </a:lnTo>
                <a:lnTo>
                  <a:pt x="23490" y="66225"/>
                </a:lnTo>
                <a:lnTo>
                  <a:pt x="22075" y="65942"/>
                </a:lnTo>
                <a:lnTo>
                  <a:pt x="20943" y="65659"/>
                </a:lnTo>
                <a:lnTo>
                  <a:pt x="20000" y="65282"/>
                </a:lnTo>
                <a:lnTo>
                  <a:pt x="19056" y="64810"/>
                </a:lnTo>
                <a:lnTo>
                  <a:pt x="19056" y="64810"/>
                </a:lnTo>
                <a:lnTo>
                  <a:pt x="19717" y="64999"/>
                </a:lnTo>
                <a:lnTo>
                  <a:pt x="19151" y="64716"/>
                </a:lnTo>
                <a:lnTo>
                  <a:pt x="18962" y="64810"/>
                </a:lnTo>
                <a:lnTo>
                  <a:pt x="19151" y="64905"/>
                </a:lnTo>
                <a:lnTo>
                  <a:pt x="18490" y="64905"/>
                </a:lnTo>
                <a:lnTo>
                  <a:pt x="17830" y="64716"/>
                </a:lnTo>
                <a:lnTo>
                  <a:pt x="17264" y="64527"/>
                </a:lnTo>
                <a:lnTo>
                  <a:pt x="16698" y="64150"/>
                </a:lnTo>
                <a:lnTo>
                  <a:pt x="16981" y="64056"/>
                </a:lnTo>
                <a:lnTo>
                  <a:pt x="17264" y="64150"/>
                </a:lnTo>
                <a:lnTo>
                  <a:pt x="17264" y="64150"/>
                </a:lnTo>
                <a:lnTo>
                  <a:pt x="15188" y="63207"/>
                </a:lnTo>
                <a:lnTo>
                  <a:pt x="14622" y="62829"/>
                </a:lnTo>
                <a:lnTo>
                  <a:pt x="14717" y="62924"/>
                </a:lnTo>
                <a:lnTo>
                  <a:pt x="13773" y="62546"/>
                </a:lnTo>
                <a:lnTo>
                  <a:pt x="12924" y="62075"/>
                </a:lnTo>
                <a:lnTo>
                  <a:pt x="12358" y="61697"/>
                </a:lnTo>
                <a:lnTo>
                  <a:pt x="12264" y="61508"/>
                </a:lnTo>
                <a:lnTo>
                  <a:pt x="12170" y="61320"/>
                </a:lnTo>
                <a:lnTo>
                  <a:pt x="11698" y="60942"/>
                </a:lnTo>
                <a:lnTo>
                  <a:pt x="11132" y="60471"/>
                </a:lnTo>
                <a:lnTo>
                  <a:pt x="9906" y="59244"/>
                </a:lnTo>
                <a:lnTo>
                  <a:pt x="9906" y="59244"/>
                </a:lnTo>
                <a:lnTo>
                  <a:pt x="10566" y="59527"/>
                </a:lnTo>
                <a:lnTo>
                  <a:pt x="9434" y="58584"/>
                </a:lnTo>
                <a:lnTo>
                  <a:pt x="8207" y="57546"/>
                </a:lnTo>
                <a:lnTo>
                  <a:pt x="7547" y="56886"/>
                </a:lnTo>
                <a:lnTo>
                  <a:pt x="6981" y="56131"/>
                </a:lnTo>
                <a:lnTo>
                  <a:pt x="6226" y="55094"/>
                </a:lnTo>
                <a:lnTo>
                  <a:pt x="6415" y="55377"/>
                </a:lnTo>
                <a:lnTo>
                  <a:pt x="6038" y="54905"/>
                </a:lnTo>
                <a:lnTo>
                  <a:pt x="5472" y="54244"/>
                </a:lnTo>
                <a:lnTo>
                  <a:pt x="5283" y="53961"/>
                </a:lnTo>
                <a:lnTo>
                  <a:pt x="5094" y="53867"/>
                </a:lnTo>
                <a:lnTo>
                  <a:pt x="5377" y="54622"/>
                </a:lnTo>
                <a:lnTo>
                  <a:pt x="5849" y="55282"/>
                </a:lnTo>
                <a:lnTo>
                  <a:pt x="6321" y="55943"/>
                </a:lnTo>
                <a:lnTo>
                  <a:pt x="6698" y="56603"/>
                </a:lnTo>
                <a:lnTo>
                  <a:pt x="6226" y="56226"/>
                </a:lnTo>
                <a:lnTo>
                  <a:pt x="5943" y="55848"/>
                </a:lnTo>
                <a:lnTo>
                  <a:pt x="6038" y="56037"/>
                </a:lnTo>
                <a:lnTo>
                  <a:pt x="5943" y="55943"/>
                </a:lnTo>
                <a:lnTo>
                  <a:pt x="5377" y="55188"/>
                </a:lnTo>
                <a:lnTo>
                  <a:pt x="5000" y="54716"/>
                </a:lnTo>
                <a:lnTo>
                  <a:pt x="4717" y="54150"/>
                </a:lnTo>
                <a:lnTo>
                  <a:pt x="4528" y="53678"/>
                </a:lnTo>
                <a:lnTo>
                  <a:pt x="4528" y="53584"/>
                </a:lnTo>
                <a:lnTo>
                  <a:pt x="4623" y="53395"/>
                </a:lnTo>
                <a:lnTo>
                  <a:pt x="5094" y="54244"/>
                </a:lnTo>
                <a:lnTo>
                  <a:pt x="4717" y="53301"/>
                </a:lnTo>
                <a:lnTo>
                  <a:pt x="4528" y="53018"/>
                </a:lnTo>
                <a:lnTo>
                  <a:pt x="4151" y="52263"/>
                </a:lnTo>
                <a:lnTo>
                  <a:pt x="4151" y="52169"/>
                </a:lnTo>
                <a:lnTo>
                  <a:pt x="3774" y="51509"/>
                </a:lnTo>
                <a:lnTo>
                  <a:pt x="3396" y="50660"/>
                </a:lnTo>
                <a:lnTo>
                  <a:pt x="3585" y="51603"/>
                </a:lnTo>
                <a:lnTo>
                  <a:pt x="3396" y="51226"/>
                </a:lnTo>
                <a:lnTo>
                  <a:pt x="3208" y="50848"/>
                </a:lnTo>
                <a:lnTo>
                  <a:pt x="3208" y="50471"/>
                </a:lnTo>
                <a:lnTo>
                  <a:pt x="3208" y="50094"/>
                </a:lnTo>
                <a:lnTo>
                  <a:pt x="3585" y="50754"/>
                </a:lnTo>
                <a:lnTo>
                  <a:pt x="3868" y="51509"/>
                </a:lnTo>
                <a:lnTo>
                  <a:pt x="3868" y="51509"/>
                </a:lnTo>
                <a:lnTo>
                  <a:pt x="3208" y="49528"/>
                </a:lnTo>
                <a:lnTo>
                  <a:pt x="3208" y="49528"/>
                </a:lnTo>
                <a:lnTo>
                  <a:pt x="3868" y="50754"/>
                </a:lnTo>
                <a:lnTo>
                  <a:pt x="3208" y="48962"/>
                </a:lnTo>
                <a:lnTo>
                  <a:pt x="3585" y="49339"/>
                </a:lnTo>
                <a:lnTo>
                  <a:pt x="3774" y="49433"/>
                </a:lnTo>
                <a:lnTo>
                  <a:pt x="3962" y="49528"/>
                </a:lnTo>
                <a:lnTo>
                  <a:pt x="4057" y="49905"/>
                </a:lnTo>
                <a:lnTo>
                  <a:pt x="3868" y="48962"/>
                </a:lnTo>
                <a:lnTo>
                  <a:pt x="3491" y="47924"/>
                </a:lnTo>
                <a:lnTo>
                  <a:pt x="2641" y="45565"/>
                </a:lnTo>
                <a:lnTo>
                  <a:pt x="2170" y="43867"/>
                </a:lnTo>
                <a:lnTo>
                  <a:pt x="1698" y="41886"/>
                </a:lnTo>
                <a:lnTo>
                  <a:pt x="1698" y="41886"/>
                </a:lnTo>
                <a:lnTo>
                  <a:pt x="1887" y="42075"/>
                </a:lnTo>
                <a:lnTo>
                  <a:pt x="1981" y="41981"/>
                </a:lnTo>
                <a:lnTo>
                  <a:pt x="2075" y="42075"/>
                </a:lnTo>
                <a:lnTo>
                  <a:pt x="2264" y="42169"/>
                </a:lnTo>
                <a:lnTo>
                  <a:pt x="2170" y="40283"/>
                </a:lnTo>
                <a:lnTo>
                  <a:pt x="2075" y="38301"/>
                </a:lnTo>
                <a:lnTo>
                  <a:pt x="2170" y="36415"/>
                </a:lnTo>
                <a:lnTo>
                  <a:pt x="2358" y="35566"/>
                </a:lnTo>
                <a:lnTo>
                  <a:pt x="2453" y="34811"/>
                </a:lnTo>
                <a:lnTo>
                  <a:pt x="2830" y="32830"/>
                </a:lnTo>
                <a:lnTo>
                  <a:pt x="2830" y="33207"/>
                </a:lnTo>
                <a:lnTo>
                  <a:pt x="2924" y="33490"/>
                </a:lnTo>
                <a:lnTo>
                  <a:pt x="2924" y="32453"/>
                </a:lnTo>
                <a:lnTo>
                  <a:pt x="3019" y="31415"/>
                </a:lnTo>
                <a:lnTo>
                  <a:pt x="3396" y="29245"/>
                </a:lnTo>
                <a:lnTo>
                  <a:pt x="3868" y="27075"/>
                </a:lnTo>
                <a:lnTo>
                  <a:pt x="4623" y="25000"/>
                </a:lnTo>
                <a:lnTo>
                  <a:pt x="5566" y="22830"/>
                </a:lnTo>
                <a:lnTo>
                  <a:pt x="6604" y="20849"/>
                </a:lnTo>
                <a:lnTo>
                  <a:pt x="7830" y="18868"/>
                </a:lnTo>
                <a:lnTo>
                  <a:pt x="9151" y="16887"/>
                </a:lnTo>
                <a:lnTo>
                  <a:pt x="10566" y="15094"/>
                </a:lnTo>
                <a:lnTo>
                  <a:pt x="12075" y="13302"/>
                </a:lnTo>
                <a:lnTo>
                  <a:pt x="13773" y="11698"/>
                </a:lnTo>
                <a:lnTo>
                  <a:pt x="15377" y="10095"/>
                </a:lnTo>
                <a:lnTo>
                  <a:pt x="17170" y="8679"/>
                </a:lnTo>
                <a:lnTo>
                  <a:pt x="18962" y="7453"/>
                </a:lnTo>
                <a:lnTo>
                  <a:pt x="20754" y="6321"/>
                </a:lnTo>
                <a:lnTo>
                  <a:pt x="22547" y="5378"/>
                </a:lnTo>
                <a:lnTo>
                  <a:pt x="21603" y="6227"/>
                </a:lnTo>
                <a:lnTo>
                  <a:pt x="22641" y="5472"/>
                </a:lnTo>
                <a:lnTo>
                  <a:pt x="23302" y="5095"/>
                </a:lnTo>
                <a:lnTo>
                  <a:pt x="25377" y="4151"/>
                </a:lnTo>
                <a:lnTo>
                  <a:pt x="24811" y="4151"/>
                </a:lnTo>
                <a:lnTo>
                  <a:pt x="25660" y="3774"/>
                </a:lnTo>
                <a:lnTo>
                  <a:pt x="26886" y="3208"/>
                </a:lnTo>
                <a:lnTo>
                  <a:pt x="26603" y="3585"/>
                </a:lnTo>
                <a:lnTo>
                  <a:pt x="26886" y="3585"/>
                </a:lnTo>
                <a:lnTo>
                  <a:pt x="26886" y="3680"/>
                </a:lnTo>
                <a:lnTo>
                  <a:pt x="26792" y="3774"/>
                </a:lnTo>
                <a:lnTo>
                  <a:pt x="28301" y="3302"/>
                </a:lnTo>
                <a:lnTo>
                  <a:pt x="29622" y="2736"/>
                </a:lnTo>
                <a:lnTo>
                  <a:pt x="31037" y="2264"/>
                </a:lnTo>
                <a:lnTo>
                  <a:pt x="31792" y="2076"/>
                </a:lnTo>
                <a:lnTo>
                  <a:pt x="32641" y="1981"/>
                </a:lnTo>
                <a:lnTo>
                  <a:pt x="32547" y="2076"/>
                </a:lnTo>
                <a:lnTo>
                  <a:pt x="32924" y="1981"/>
                </a:lnTo>
                <a:lnTo>
                  <a:pt x="34245" y="1793"/>
                </a:lnTo>
                <a:lnTo>
                  <a:pt x="35848" y="1415"/>
                </a:lnTo>
                <a:lnTo>
                  <a:pt x="36981" y="1132"/>
                </a:lnTo>
                <a:lnTo>
                  <a:pt x="36981" y="1415"/>
                </a:lnTo>
                <a:lnTo>
                  <a:pt x="40943" y="1227"/>
                </a:lnTo>
                <a:lnTo>
                  <a:pt x="41509" y="1038"/>
                </a:lnTo>
                <a:lnTo>
                  <a:pt x="41697" y="1132"/>
                </a:lnTo>
                <a:lnTo>
                  <a:pt x="41509" y="1227"/>
                </a:lnTo>
                <a:lnTo>
                  <a:pt x="41320" y="1321"/>
                </a:lnTo>
                <a:lnTo>
                  <a:pt x="42263" y="1321"/>
                </a:lnTo>
                <a:lnTo>
                  <a:pt x="43113" y="1227"/>
                </a:lnTo>
                <a:lnTo>
                  <a:pt x="43396" y="1415"/>
                </a:lnTo>
                <a:lnTo>
                  <a:pt x="44056" y="1604"/>
                </a:lnTo>
                <a:lnTo>
                  <a:pt x="45943" y="2076"/>
                </a:lnTo>
                <a:lnTo>
                  <a:pt x="48018" y="2359"/>
                </a:lnTo>
                <a:lnTo>
                  <a:pt x="49622" y="2736"/>
                </a:lnTo>
                <a:lnTo>
                  <a:pt x="47641" y="1981"/>
                </a:lnTo>
                <a:lnTo>
                  <a:pt x="45282" y="1321"/>
                </a:lnTo>
                <a:lnTo>
                  <a:pt x="42735" y="755"/>
                </a:lnTo>
                <a:lnTo>
                  <a:pt x="40188" y="283"/>
                </a:lnTo>
                <a:lnTo>
                  <a:pt x="37735" y="95"/>
                </a:lnTo>
                <a:lnTo>
                  <a:pt x="35471" y="0"/>
                </a:lnTo>
                <a:close/>
              </a:path>
            </a:pathLst>
          </a:custGeom>
          <a:solidFill>
            <a:schemeClr val="tx1"/>
          </a:solidFill>
          <a:ln>
            <a:noFill/>
          </a:ln>
        </p:spPr>
        <p:txBody>
          <a:bodyPr lIns="91425" tIns="91425" rIns="91425" bIns="91425" anchor="ctr" anchorCtr="0">
            <a:noAutofit/>
          </a:bodyPr>
          <a:lstStyle/>
          <a:p>
            <a:pPr>
              <a:spcBef>
                <a:spcPts val="0"/>
              </a:spcBef>
              <a:buNone/>
            </a:pPr>
            <a:endParaRPr>
              <a:solidFill>
                <a:schemeClr val="tx1"/>
              </a:solidFill>
            </a:endParaRPr>
          </a:p>
        </p:txBody>
      </p:sp>
      <p:sp>
        <p:nvSpPr>
          <p:cNvPr id="4" name="TextBox 3"/>
          <p:cNvSpPr txBox="1"/>
          <p:nvPr/>
        </p:nvSpPr>
        <p:spPr>
          <a:xfrm>
            <a:off x="2544197" y="1825375"/>
            <a:ext cx="3284874" cy="461665"/>
          </a:xfrm>
          <a:prstGeom prst="rect">
            <a:avLst/>
          </a:prstGeom>
          <a:noFill/>
        </p:spPr>
        <p:txBody>
          <a:bodyPr wrap="none" rtlCol="0">
            <a:spAutoFit/>
          </a:bodyPr>
          <a:lstStyle/>
          <a:p>
            <a:r>
              <a:rPr lang="en-US" sz="2400" dirty="0">
                <a:latin typeface="Sniglet" panose="020B0604020202020204" charset="0"/>
              </a:rPr>
              <a:t>- Find a domain expert</a:t>
            </a:r>
          </a:p>
        </p:txBody>
      </p:sp>
      <p:sp>
        <p:nvSpPr>
          <p:cNvPr id="10" name="TextBox 9"/>
          <p:cNvSpPr txBox="1"/>
          <p:nvPr/>
        </p:nvSpPr>
        <p:spPr>
          <a:xfrm>
            <a:off x="2544197" y="2745280"/>
            <a:ext cx="2436886" cy="461665"/>
          </a:xfrm>
          <a:prstGeom prst="rect">
            <a:avLst/>
          </a:prstGeom>
          <a:noFill/>
        </p:spPr>
        <p:txBody>
          <a:bodyPr wrap="none" rtlCol="0">
            <a:spAutoFit/>
          </a:bodyPr>
          <a:lstStyle/>
          <a:p>
            <a:r>
              <a:rPr lang="en-US" sz="2400" dirty="0">
                <a:latin typeface="Sniglet" panose="020B0604020202020204" charset="0"/>
              </a:rPr>
              <a:t>- Tactical design</a:t>
            </a:r>
          </a:p>
        </p:txBody>
      </p:sp>
      <p:sp>
        <p:nvSpPr>
          <p:cNvPr id="11" name="TextBox 10"/>
          <p:cNvSpPr txBox="1"/>
          <p:nvPr/>
        </p:nvSpPr>
        <p:spPr>
          <a:xfrm>
            <a:off x="2544196" y="2280190"/>
            <a:ext cx="2624436" cy="461665"/>
          </a:xfrm>
          <a:prstGeom prst="rect">
            <a:avLst/>
          </a:prstGeom>
          <a:noFill/>
        </p:spPr>
        <p:txBody>
          <a:bodyPr wrap="none" rtlCol="0">
            <a:spAutoFit/>
          </a:bodyPr>
          <a:lstStyle/>
          <a:p>
            <a:r>
              <a:rPr lang="en-US" sz="2400" dirty="0">
                <a:latin typeface="Sniglet" panose="020B0604020202020204" charset="0"/>
              </a:rPr>
              <a:t>- Strategic design</a:t>
            </a:r>
          </a:p>
        </p:txBody>
      </p:sp>
      <p:sp>
        <p:nvSpPr>
          <p:cNvPr id="12" name="TextBox 11"/>
          <p:cNvSpPr txBox="1"/>
          <p:nvPr/>
        </p:nvSpPr>
        <p:spPr>
          <a:xfrm>
            <a:off x="2544196" y="3198994"/>
            <a:ext cx="1471878" cy="461665"/>
          </a:xfrm>
          <a:prstGeom prst="rect">
            <a:avLst/>
          </a:prstGeom>
          <a:noFill/>
        </p:spPr>
        <p:txBody>
          <a:bodyPr wrap="none" rtlCol="0">
            <a:spAutoFit/>
          </a:bodyPr>
          <a:lstStyle/>
          <a:p>
            <a:r>
              <a:rPr lang="en-US" sz="2400" dirty="0">
                <a:latin typeface="Sniglet" panose="020B0604020202020204" charset="0"/>
              </a:rPr>
              <a:t>- Fail fast</a:t>
            </a:r>
          </a:p>
        </p:txBody>
      </p:sp>
      <p:sp>
        <p:nvSpPr>
          <p:cNvPr id="13" name="Shape 308"/>
          <p:cNvSpPr/>
          <p:nvPr/>
        </p:nvSpPr>
        <p:spPr>
          <a:xfrm>
            <a:off x="4347838" y="493717"/>
            <a:ext cx="376517" cy="380255"/>
          </a:xfrm>
          <a:custGeom>
            <a:avLst/>
            <a:gdLst/>
            <a:ahLst/>
            <a:cxnLst/>
            <a:rect l="0" t="0" r="0" b="0"/>
            <a:pathLst>
              <a:path w="17228" h="17399" extrusionOk="0">
                <a:moveTo>
                  <a:pt x="14162" y="439"/>
                </a:moveTo>
                <a:lnTo>
                  <a:pt x="14478" y="512"/>
                </a:lnTo>
                <a:lnTo>
                  <a:pt x="14794" y="609"/>
                </a:lnTo>
                <a:lnTo>
                  <a:pt x="15111" y="755"/>
                </a:lnTo>
                <a:lnTo>
                  <a:pt x="15403" y="925"/>
                </a:lnTo>
                <a:lnTo>
                  <a:pt x="15670" y="1120"/>
                </a:lnTo>
                <a:lnTo>
                  <a:pt x="15914" y="1315"/>
                </a:lnTo>
                <a:lnTo>
                  <a:pt x="16108" y="1534"/>
                </a:lnTo>
                <a:lnTo>
                  <a:pt x="15987" y="1558"/>
                </a:lnTo>
                <a:lnTo>
                  <a:pt x="15889" y="1607"/>
                </a:lnTo>
                <a:lnTo>
                  <a:pt x="15816" y="1655"/>
                </a:lnTo>
                <a:lnTo>
                  <a:pt x="15792" y="1680"/>
                </a:lnTo>
                <a:lnTo>
                  <a:pt x="15768" y="1728"/>
                </a:lnTo>
                <a:lnTo>
                  <a:pt x="15768" y="1777"/>
                </a:lnTo>
                <a:lnTo>
                  <a:pt x="15792" y="1826"/>
                </a:lnTo>
                <a:lnTo>
                  <a:pt x="15865" y="1850"/>
                </a:lnTo>
                <a:lnTo>
                  <a:pt x="15938" y="1874"/>
                </a:lnTo>
                <a:lnTo>
                  <a:pt x="16230" y="1874"/>
                </a:lnTo>
                <a:lnTo>
                  <a:pt x="16352" y="1850"/>
                </a:lnTo>
                <a:lnTo>
                  <a:pt x="16546" y="2166"/>
                </a:lnTo>
                <a:lnTo>
                  <a:pt x="16254" y="2142"/>
                </a:lnTo>
                <a:lnTo>
                  <a:pt x="16011" y="2142"/>
                </a:lnTo>
                <a:lnTo>
                  <a:pt x="15987" y="2166"/>
                </a:lnTo>
                <a:lnTo>
                  <a:pt x="15987" y="2191"/>
                </a:lnTo>
                <a:lnTo>
                  <a:pt x="16133" y="2312"/>
                </a:lnTo>
                <a:lnTo>
                  <a:pt x="16303" y="2410"/>
                </a:lnTo>
                <a:lnTo>
                  <a:pt x="16473" y="2458"/>
                </a:lnTo>
                <a:lnTo>
                  <a:pt x="16668" y="2507"/>
                </a:lnTo>
                <a:lnTo>
                  <a:pt x="16717" y="2750"/>
                </a:lnTo>
                <a:lnTo>
                  <a:pt x="16741" y="2994"/>
                </a:lnTo>
                <a:lnTo>
                  <a:pt x="16522" y="2872"/>
                </a:lnTo>
                <a:lnTo>
                  <a:pt x="16352" y="2799"/>
                </a:lnTo>
                <a:lnTo>
                  <a:pt x="16181" y="2702"/>
                </a:lnTo>
                <a:lnTo>
                  <a:pt x="16011" y="2653"/>
                </a:lnTo>
                <a:lnTo>
                  <a:pt x="15792" y="2653"/>
                </a:lnTo>
                <a:lnTo>
                  <a:pt x="15768" y="2677"/>
                </a:lnTo>
                <a:lnTo>
                  <a:pt x="15768" y="2702"/>
                </a:lnTo>
                <a:lnTo>
                  <a:pt x="15768" y="2726"/>
                </a:lnTo>
                <a:lnTo>
                  <a:pt x="15889" y="2872"/>
                </a:lnTo>
                <a:lnTo>
                  <a:pt x="16035" y="2994"/>
                </a:lnTo>
                <a:lnTo>
                  <a:pt x="16327" y="3213"/>
                </a:lnTo>
                <a:lnTo>
                  <a:pt x="16522" y="3334"/>
                </a:lnTo>
                <a:lnTo>
                  <a:pt x="16619" y="3407"/>
                </a:lnTo>
                <a:lnTo>
                  <a:pt x="16717" y="3456"/>
                </a:lnTo>
                <a:lnTo>
                  <a:pt x="16692" y="3651"/>
                </a:lnTo>
                <a:lnTo>
                  <a:pt x="16619" y="3845"/>
                </a:lnTo>
                <a:lnTo>
                  <a:pt x="16400" y="3602"/>
                </a:lnTo>
                <a:lnTo>
                  <a:pt x="16133" y="3407"/>
                </a:lnTo>
                <a:lnTo>
                  <a:pt x="15987" y="3310"/>
                </a:lnTo>
                <a:lnTo>
                  <a:pt x="15841" y="3237"/>
                </a:lnTo>
                <a:lnTo>
                  <a:pt x="15695" y="3188"/>
                </a:lnTo>
                <a:lnTo>
                  <a:pt x="15524" y="3164"/>
                </a:lnTo>
                <a:lnTo>
                  <a:pt x="15476" y="3188"/>
                </a:lnTo>
                <a:lnTo>
                  <a:pt x="15476" y="3213"/>
                </a:lnTo>
                <a:lnTo>
                  <a:pt x="15476" y="3237"/>
                </a:lnTo>
                <a:lnTo>
                  <a:pt x="15500" y="3261"/>
                </a:lnTo>
                <a:lnTo>
                  <a:pt x="15597" y="3359"/>
                </a:lnTo>
                <a:lnTo>
                  <a:pt x="15695" y="3432"/>
                </a:lnTo>
                <a:lnTo>
                  <a:pt x="15987" y="3699"/>
                </a:lnTo>
                <a:lnTo>
                  <a:pt x="16230" y="3918"/>
                </a:lnTo>
                <a:lnTo>
                  <a:pt x="16449" y="4162"/>
                </a:lnTo>
                <a:lnTo>
                  <a:pt x="16473" y="4186"/>
                </a:lnTo>
                <a:lnTo>
                  <a:pt x="16254" y="4526"/>
                </a:lnTo>
                <a:lnTo>
                  <a:pt x="16206" y="4453"/>
                </a:lnTo>
                <a:lnTo>
                  <a:pt x="16133" y="4380"/>
                </a:lnTo>
                <a:lnTo>
                  <a:pt x="15962" y="4259"/>
                </a:lnTo>
                <a:lnTo>
                  <a:pt x="15646" y="4040"/>
                </a:lnTo>
                <a:lnTo>
                  <a:pt x="15403" y="3821"/>
                </a:lnTo>
                <a:lnTo>
                  <a:pt x="15159" y="3626"/>
                </a:lnTo>
                <a:lnTo>
                  <a:pt x="15111" y="3626"/>
                </a:lnTo>
                <a:lnTo>
                  <a:pt x="15062" y="3651"/>
                </a:lnTo>
                <a:lnTo>
                  <a:pt x="15013" y="3724"/>
                </a:lnTo>
                <a:lnTo>
                  <a:pt x="15013" y="3821"/>
                </a:lnTo>
                <a:lnTo>
                  <a:pt x="15013" y="3894"/>
                </a:lnTo>
                <a:lnTo>
                  <a:pt x="15038" y="3991"/>
                </a:lnTo>
                <a:lnTo>
                  <a:pt x="15135" y="4137"/>
                </a:lnTo>
                <a:lnTo>
                  <a:pt x="15257" y="4283"/>
                </a:lnTo>
                <a:lnTo>
                  <a:pt x="15427" y="4453"/>
                </a:lnTo>
                <a:lnTo>
                  <a:pt x="15622" y="4599"/>
                </a:lnTo>
                <a:lnTo>
                  <a:pt x="15816" y="4745"/>
                </a:lnTo>
                <a:lnTo>
                  <a:pt x="15914" y="4818"/>
                </a:lnTo>
                <a:lnTo>
                  <a:pt x="16011" y="4843"/>
                </a:lnTo>
                <a:lnTo>
                  <a:pt x="15792" y="5135"/>
                </a:lnTo>
                <a:lnTo>
                  <a:pt x="14867" y="4162"/>
                </a:lnTo>
                <a:lnTo>
                  <a:pt x="13967" y="3213"/>
                </a:lnTo>
                <a:lnTo>
                  <a:pt x="13505" y="2750"/>
                </a:lnTo>
                <a:lnTo>
                  <a:pt x="13018" y="2288"/>
                </a:lnTo>
                <a:lnTo>
                  <a:pt x="12531" y="1850"/>
                </a:lnTo>
                <a:lnTo>
                  <a:pt x="12021" y="1461"/>
                </a:lnTo>
                <a:lnTo>
                  <a:pt x="12021" y="1388"/>
                </a:lnTo>
                <a:lnTo>
                  <a:pt x="12118" y="1315"/>
                </a:lnTo>
                <a:lnTo>
                  <a:pt x="12215" y="1242"/>
                </a:lnTo>
                <a:lnTo>
                  <a:pt x="12385" y="1047"/>
                </a:lnTo>
                <a:lnTo>
                  <a:pt x="12629" y="852"/>
                </a:lnTo>
                <a:lnTo>
                  <a:pt x="12921" y="682"/>
                </a:lnTo>
                <a:lnTo>
                  <a:pt x="13213" y="560"/>
                </a:lnTo>
                <a:lnTo>
                  <a:pt x="13505" y="463"/>
                </a:lnTo>
                <a:lnTo>
                  <a:pt x="13675" y="439"/>
                </a:lnTo>
                <a:close/>
                <a:moveTo>
                  <a:pt x="11753" y="1704"/>
                </a:moveTo>
                <a:lnTo>
                  <a:pt x="11826" y="1850"/>
                </a:lnTo>
                <a:lnTo>
                  <a:pt x="11948" y="1972"/>
                </a:lnTo>
                <a:lnTo>
                  <a:pt x="12093" y="2069"/>
                </a:lnTo>
                <a:lnTo>
                  <a:pt x="12385" y="2288"/>
                </a:lnTo>
                <a:lnTo>
                  <a:pt x="12677" y="2531"/>
                </a:lnTo>
                <a:lnTo>
                  <a:pt x="12945" y="2823"/>
                </a:lnTo>
                <a:lnTo>
                  <a:pt x="13480" y="3383"/>
                </a:lnTo>
                <a:lnTo>
                  <a:pt x="14478" y="4453"/>
                </a:lnTo>
                <a:lnTo>
                  <a:pt x="15500" y="5500"/>
                </a:lnTo>
                <a:lnTo>
                  <a:pt x="15111" y="5962"/>
                </a:lnTo>
                <a:lnTo>
                  <a:pt x="14600" y="5500"/>
                </a:lnTo>
                <a:lnTo>
                  <a:pt x="14113" y="5013"/>
                </a:lnTo>
                <a:lnTo>
                  <a:pt x="13213" y="4016"/>
                </a:lnTo>
                <a:lnTo>
                  <a:pt x="12750" y="3529"/>
                </a:lnTo>
                <a:lnTo>
                  <a:pt x="12264" y="3018"/>
                </a:lnTo>
                <a:lnTo>
                  <a:pt x="11777" y="2556"/>
                </a:lnTo>
                <a:lnTo>
                  <a:pt x="11266" y="2093"/>
                </a:lnTo>
                <a:lnTo>
                  <a:pt x="11753" y="1704"/>
                </a:lnTo>
                <a:close/>
                <a:moveTo>
                  <a:pt x="13724" y="5232"/>
                </a:moveTo>
                <a:lnTo>
                  <a:pt x="14235" y="5767"/>
                </a:lnTo>
                <a:lnTo>
                  <a:pt x="14794" y="6278"/>
                </a:lnTo>
                <a:lnTo>
                  <a:pt x="14575" y="6497"/>
                </a:lnTo>
                <a:lnTo>
                  <a:pt x="14259" y="6278"/>
                </a:lnTo>
                <a:lnTo>
                  <a:pt x="13967" y="6035"/>
                </a:lnTo>
                <a:lnTo>
                  <a:pt x="13699" y="5792"/>
                </a:lnTo>
                <a:lnTo>
                  <a:pt x="13432" y="5573"/>
                </a:lnTo>
                <a:lnTo>
                  <a:pt x="13724" y="5232"/>
                </a:lnTo>
                <a:close/>
                <a:moveTo>
                  <a:pt x="13261" y="5767"/>
                </a:moveTo>
                <a:lnTo>
                  <a:pt x="13359" y="5913"/>
                </a:lnTo>
                <a:lnTo>
                  <a:pt x="13456" y="6059"/>
                </a:lnTo>
                <a:lnTo>
                  <a:pt x="13724" y="6303"/>
                </a:lnTo>
                <a:lnTo>
                  <a:pt x="13991" y="6546"/>
                </a:lnTo>
                <a:lnTo>
                  <a:pt x="14137" y="6668"/>
                </a:lnTo>
                <a:lnTo>
                  <a:pt x="14308" y="6765"/>
                </a:lnTo>
                <a:lnTo>
                  <a:pt x="14235" y="6814"/>
                </a:lnTo>
                <a:lnTo>
                  <a:pt x="14137" y="6692"/>
                </a:lnTo>
                <a:lnTo>
                  <a:pt x="13991" y="6595"/>
                </a:lnTo>
                <a:lnTo>
                  <a:pt x="13699" y="6400"/>
                </a:lnTo>
                <a:lnTo>
                  <a:pt x="13359" y="6230"/>
                </a:lnTo>
                <a:lnTo>
                  <a:pt x="13188" y="6132"/>
                </a:lnTo>
                <a:lnTo>
                  <a:pt x="13042" y="6011"/>
                </a:lnTo>
                <a:lnTo>
                  <a:pt x="13261" y="5767"/>
                </a:lnTo>
                <a:close/>
                <a:moveTo>
                  <a:pt x="13018" y="6059"/>
                </a:moveTo>
                <a:lnTo>
                  <a:pt x="13188" y="6303"/>
                </a:lnTo>
                <a:lnTo>
                  <a:pt x="13286" y="6424"/>
                </a:lnTo>
                <a:lnTo>
                  <a:pt x="13407" y="6522"/>
                </a:lnTo>
                <a:lnTo>
                  <a:pt x="14040" y="7008"/>
                </a:lnTo>
                <a:lnTo>
                  <a:pt x="13699" y="7349"/>
                </a:lnTo>
                <a:lnTo>
                  <a:pt x="13675" y="7325"/>
                </a:lnTo>
                <a:lnTo>
                  <a:pt x="13505" y="7227"/>
                </a:lnTo>
                <a:lnTo>
                  <a:pt x="13334" y="7106"/>
                </a:lnTo>
                <a:lnTo>
                  <a:pt x="13018" y="6838"/>
                </a:lnTo>
                <a:lnTo>
                  <a:pt x="12799" y="6668"/>
                </a:lnTo>
                <a:lnTo>
                  <a:pt x="12702" y="6595"/>
                </a:lnTo>
                <a:lnTo>
                  <a:pt x="12580" y="6546"/>
                </a:lnTo>
                <a:lnTo>
                  <a:pt x="12799" y="6303"/>
                </a:lnTo>
                <a:lnTo>
                  <a:pt x="13018" y="6059"/>
                </a:lnTo>
                <a:close/>
                <a:moveTo>
                  <a:pt x="12385" y="6716"/>
                </a:moveTo>
                <a:lnTo>
                  <a:pt x="12483" y="6838"/>
                </a:lnTo>
                <a:lnTo>
                  <a:pt x="12580" y="6935"/>
                </a:lnTo>
                <a:lnTo>
                  <a:pt x="12799" y="7130"/>
                </a:lnTo>
                <a:lnTo>
                  <a:pt x="13091" y="7398"/>
                </a:lnTo>
                <a:lnTo>
                  <a:pt x="13407" y="7617"/>
                </a:lnTo>
                <a:lnTo>
                  <a:pt x="13018" y="8006"/>
                </a:lnTo>
                <a:lnTo>
                  <a:pt x="12921" y="8079"/>
                </a:lnTo>
                <a:lnTo>
                  <a:pt x="12823" y="7909"/>
                </a:lnTo>
                <a:lnTo>
                  <a:pt x="12653" y="7763"/>
                </a:lnTo>
                <a:lnTo>
                  <a:pt x="12312" y="7495"/>
                </a:lnTo>
                <a:lnTo>
                  <a:pt x="12093" y="7325"/>
                </a:lnTo>
                <a:lnTo>
                  <a:pt x="11972" y="7252"/>
                </a:lnTo>
                <a:lnTo>
                  <a:pt x="11850" y="7179"/>
                </a:lnTo>
                <a:lnTo>
                  <a:pt x="12385" y="6716"/>
                </a:lnTo>
                <a:close/>
                <a:moveTo>
                  <a:pt x="11631" y="7373"/>
                </a:moveTo>
                <a:lnTo>
                  <a:pt x="11729" y="7471"/>
                </a:lnTo>
                <a:lnTo>
                  <a:pt x="11850" y="7568"/>
                </a:lnTo>
                <a:lnTo>
                  <a:pt x="12093" y="7738"/>
                </a:lnTo>
                <a:lnTo>
                  <a:pt x="12434" y="8055"/>
                </a:lnTo>
                <a:lnTo>
                  <a:pt x="12556" y="8201"/>
                </a:lnTo>
                <a:lnTo>
                  <a:pt x="12702" y="8322"/>
                </a:lnTo>
                <a:lnTo>
                  <a:pt x="11948" y="9150"/>
                </a:lnTo>
                <a:lnTo>
                  <a:pt x="11680" y="8906"/>
                </a:lnTo>
                <a:lnTo>
                  <a:pt x="11364" y="8687"/>
                </a:lnTo>
                <a:lnTo>
                  <a:pt x="11072" y="8444"/>
                </a:lnTo>
                <a:lnTo>
                  <a:pt x="10780" y="8201"/>
                </a:lnTo>
                <a:lnTo>
                  <a:pt x="11096" y="7860"/>
                </a:lnTo>
                <a:lnTo>
                  <a:pt x="11193" y="7957"/>
                </a:lnTo>
                <a:lnTo>
                  <a:pt x="11291" y="8030"/>
                </a:lnTo>
                <a:lnTo>
                  <a:pt x="11461" y="8176"/>
                </a:lnTo>
                <a:lnTo>
                  <a:pt x="11777" y="8493"/>
                </a:lnTo>
                <a:lnTo>
                  <a:pt x="11972" y="8614"/>
                </a:lnTo>
                <a:lnTo>
                  <a:pt x="12166" y="8736"/>
                </a:lnTo>
                <a:lnTo>
                  <a:pt x="12288" y="8736"/>
                </a:lnTo>
                <a:lnTo>
                  <a:pt x="12337" y="8712"/>
                </a:lnTo>
                <a:lnTo>
                  <a:pt x="12361" y="8639"/>
                </a:lnTo>
                <a:lnTo>
                  <a:pt x="12361" y="8566"/>
                </a:lnTo>
                <a:lnTo>
                  <a:pt x="12337" y="8493"/>
                </a:lnTo>
                <a:lnTo>
                  <a:pt x="12118" y="8322"/>
                </a:lnTo>
                <a:lnTo>
                  <a:pt x="11899" y="8152"/>
                </a:lnTo>
                <a:lnTo>
                  <a:pt x="11461" y="7811"/>
                </a:lnTo>
                <a:lnTo>
                  <a:pt x="11291" y="7690"/>
                </a:lnTo>
                <a:lnTo>
                  <a:pt x="11631" y="7373"/>
                </a:lnTo>
                <a:close/>
                <a:moveTo>
                  <a:pt x="10634" y="8371"/>
                </a:moveTo>
                <a:lnTo>
                  <a:pt x="10731" y="8541"/>
                </a:lnTo>
                <a:lnTo>
                  <a:pt x="10853" y="8687"/>
                </a:lnTo>
                <a:lnTo>
                  <a:pt x="10974" y="8809"/>
                </a:lnTo>
                <a:lnTo>
                  <a:pt x="11145" y="8931"/>
                </a:lnTo>
                <a:lnTo>
                  <a:pt x="11461" y="9150"/>
                </a:lnTo>
                <a:lnTo>
                  <a:pt x="11753" y="9369"/>
                </a:lnTo>
                <a:lnTo>
                  <a:pt x="11461" y="9685"/>
                </a:lnTo>
                <a:lnTo>
                  <a:pt x="11145" y="9442"/>
                </a:lnTo>
                <a:lnTo>
                  <a:pt x="10828" y="9198"/>
                </a:lnTo>
                <a:lnTo>
                  <a:pt x="10585" y="8955"/>
                </a:lnTo>
                <a:lnTo>
                  <a:pt x="10463" y="8833"/>
                </a:lnTo>
                <a:lnTo>
                  <a:pt x="10317" y="8736"/>
                </a:lnTo>
                <a:lnTo>
                  <a:pt x="10634" y="8371"/>
                </a:lnTo>
                <a:close/>
                <a:moveTo>
                  <a:pt x="10196" y="8931"/>
                </a:moveTo>
                <a:lnTo>
                  <a:pt x="10269" y="9052"/>
                </a:lnTo>
                <a:lnTo>
                  <a:pt x="10366" y="9198"/>
                </a:lnTo>
                <a:lnTo>
                  <a:pt x="10609" y="9417"/>
                </a:lnTo>
                <a:lnTo>
                  <a:pt x="10901" y="9709"/>
                </a:lnTo>
                <a:lnTo>
                  <a:pt x="11072" y="9831"/>
                </a:lnTo>
                <a:lnTo>
                  <a:pt x="11242" y="9953"/>
                </a:lnTo>
                <a:lnTo>
                  <a:pt x="10415" y="10853"/>
                </a:lnTo>
                <a:lnTo>
                  <a:pt x="10317" y="10707"/>
                </a:lnTo>
                <a:lnTo>
                  <a:pt x="10196" y="10585"/>
                </a:lnTo>
                <a:lnTo>
                  <a:pt x="9904" y="10366"/>
                </a:lnTo>
                <a:lnTo>
                  <a:pt x="9636" y="10172"/>
                </a:lnTo>
                <a:lnTo>
                  <a:pt x="9466" y="10074"/>
                </a:lnTo>
                <a:lnTo>
                  <a:pt x="9320" y="10001"/>
                </a:lnTo>
                <a:lnTo>
                  <a:pt x="9563" y="9709"/>
                </a:lnTo>
                <a:lnTo>
                  <a:pt x="9782" y="9880"/>
                </a:lnTo>
                <a:lnTo>
                  <a:pt x="10001" y="10026"/>
                </a:lnTo>
                <a:lnTo>
                  <a:pt x="10244" y="10245"/>
                </a:lnTo>
                <a:lnTo>
                  <a:pt x="10390" y="10366"/>
                </a:lnTo>
                <a:lnTo>
                  <a:pt x="10536" y="10464"/>
                </a:lnTo>
                <a:lnTo>
                  <a:pt x="10609" y="10488"/>
                </a:lnTo>
                <a:lnTo>
                  <a:pt x="10658" y="10464"/>
                </a:lnTo>
                <a:lnTo>
                  <a:pt x="10731" y="10439"/>
                </a:lnTo>
                <a:lnTo>
                  <a:pt x="10780" y="10391"/>
                </a:lnTo>
                <a:lnTo>
                  <a:pt x="10804" y="10342"/>
                </a:lnTo>
                <a:lnTo>
                  <a:pt x="10828" y="10269"/>
                </a:lnTo>
                <a:lnTo>
                  <a:pt x="10804" y="10220"/>
                </a:lnTo>
                <a:lnTo>
                  <a:pt x="10755" y="10147"/>
                </a:lnTo>
                <a:lnTo>
                  <a:pt x="10220" y="9734"/>
                </a:lnTo>
                <a:lnTo>
                  <a:pt x="10001" y="9563"/>
                </a:lnTo>
                <a:lnTo>
                  <a:pt x="9904" y="9490"/>
                </a:lnTo>
                <a:lnTo>
                  <a:pt x="9782" y="9442"/>
                </a:lnTo>
                <a:lnTo>
                  <a:pt x="10196" y="8931"/>
                </a:lnTo>
                <a:close/>
                <a:moveTo>
                  <a:pt x="9125" y="10245"/>
                </a:moveTo>
                <a:lnTo>
                  <a:pt x="9247" y="10342"/>
                </a:lnTo>
                <a:lnTo>
                  <a:pt x="9368" y="10415"/>
                </a:lnTo>
                <a:lnTo>
                  <a:pt x="9612" y="10585"/>
                </a:lnTo>
                <a:lnTo>
                  <a:pt x="9904" y="10829"/>
                </a:lnTo>
                <a:lnTo>
                  <a:pt x="10050" y="10950"/>
                </a:lnTo>
                <a:lnTo>
                  <a:pt x="10220" y="11048"/>
                </a:lnTo>
                <a:lnTo>
                  <a:pt x="9685" y="11583"/>
                </a:lnTo>
                <a:lnTo>
                  <a:pt x="9685" y="11534"/>
                </a:lnTo>
                <a:lnTo>
                  <a:pt x="9660" y="11437"/>
                </a:lnTo>
                <a:lnTo>
                  <a:pt x="9587" y="11364"/>
                </a:lnTo>
                <a:lnTo>
                  <a:pt x="9417" y="11218"/>
                </a:lnTo>
                <a:lnTo>
                  <a:pt x="9222" y="11023"/>
                </a:lnTo>
                <a:lnTo>
                  <a:pt x="9028" y="10853"/>
                </a:lnTo>
                <a:lnTo>
                  <a:pt x="8906" y="10756"/>
                </a:lnTo>
                <a:lnTo>
                  <a:pt x="8736" y="10683"/>
                </a:lnTo>
                <a:lnTo>
                  <a:pt x="8833" y="10585"/>
                </a:lnTo>
                <a:lnTo>
                  <a:pt x="9125" y="10245"/>
                </a:lnTo>
                <a:close/>
                <a:moveTo>
                  <a:pt x="8468" y="10926"/>
                </a:moveTo>
                <a:lnTo>
                  <a:pt x="8687" y="11096"/>
                </a:lnTo>
                <a:lnTo>
                  <a:pt x="8930" y="11291"/>
                </a:lnTo>
                <a:lnTo>
                  <a:pt x="9052" y="11437"/>
                </a:lnTo>
                <a:lnTo>
                  <a:pt x="9198" y="11583"/>
                </a:lnTo>
                <a:lnTo>
                  <a:pt x="9271" y="11656"/>
                </a:lnTo>
                <a:lnTo>
                  <a:pt x="9344" y="11705"/>
                </a:lnTo>
                <a:lnTo>
                  <a:pt x="9441" y="11753"/>
                </a:lnTo>
                <a:lnTo>
                  <a:pt x="9539" y="11753"/>
                </a:lnTo>
                <a:lnTo>
                  <a:pt x="8468" y="12824"/>
                </a:lnTo>
                <a:lnTo>
                  <a:pt x="8152" y="12532"/>
                </a:lnTo>
                <a:lnTo>
                  <a:pt x="7811" y="12240"/>
                </a:lnTo>
                <a:lnTo>
                  <a:pt x="7470" y="11899"/>
                </a:lnTo>
                <a:lnTo>
                  <a:pt x="7349" y="11826"/>
                </a:lnTo>
                <a:lnTo>
                  <a:pt x="7738" y="11534"/>
                </a:lnTo>
                <a:lnTo>
                  <a:pt x="7860" y="11705"/>
                </a:lnTo>
                <a:lnTo>
                  <a:pt x="8006" y="11875"/>
                </a:lnTo>
                <a:lnTo>
                  <a:pt x="8371" y="12264"/>
                </a:lnTo>
                <a:lnTo>
                  <a:pt x="8517" y="12434"/>
                </a:lnTo>
                <a:lnTo>
                  <a:pt x="8590" y="12483"/>
                </a:lnTo>
                <a:lnTo>
                  <a:pt x="8687" y="12507"/>
                </a:lnTo>
                <a:lnTo>
                  <a:pt x="8736" y="12507"/>
                </a:lnTo>
                <a:lnTo>
                  <a:pt x="8809" y="12483"/>
                </a:lnTo>
                <a:lnTo>
                  <a:pt x="8833" y="12434"/>
                </a:lnTo>
                <a:lnTo>
                  <a:pt x="8857" y="12386"/>
                </a:lnTo>
                <a:lnTo>
                  <a:pt x="8857" y="12289"/>
                </a:lnTo>
                <a:lnTo>
                  <a:pt x="8809" y="12191"/>
                </a:lnTo>
                <a:lnTo>
                  <a:pt x="8760" y="12094"/>
                </a:lnTo>
                <a:lnTo>
                  <a:pt x="8663" y="11997"/>
                </a:lnTo>
                <a:lnTo>
                  <a:pt x="8492" y="11826"/>
                </a:lnTo>
                <a:lnTo>
                  <a:pt x="8322" y="11680"/>
                </a:lnTo>
                <a:lnTo>
                  <a:pt x="8152" y="11510"/>
                </a:lnTo>
                <a:lnTo>
                  <a:pt x="7957" y="11364"/>
                </a:lnTo>
                <a:lnTo>
                  <a:pt x="8468" y="10926"/>
                </a:lnTo>
                <a:close/>
                <a:moveTo>
                  <a:pt x="11047" y="2312"/>
                </a:moveTo>
                <a:lnTo>
                  <a:pt x="11120" y="2434"/>
                </a:lnTo>
                <a:lnTo>
                  <a:pt x="11218" y="2531"/>
                </a:lnTo>
                <a:lnTo>
                  <a:pt x="11437" y="2750"/>
                </a:lnTo>
                <a:lnTo>
                  <a:pt x="11850" y="3213"/>
                </a:lnTo>
                <a:lnTo>
                  <a:pt x="11826" y="3213"/>
                </a:lnTo>
                <a:lnTo>
                  <a:pt x="11193" y="3748"/>
                </a:lnTo>
                <a:lnTo>
                  <a:pt x="10609" y="4283"/>
                </a:lnTo>
                <a:lnTo>
                  <a:pt x="10025" y="4867"/>
                </a:lnTo>
                <a:lnTo>
                  <a:pt x="9490" y="5500"/>
                </a:lnTo>
                <a:lnTo>
                  <a:pt x="9174" y="5865"/>
                </a:lnTo>
                <a:lnTo>
                  <a:pt x="8857" y="6254"/>
                </a:lnTo>
                <a:lnTo>
                  <a:pt x="8517" y="6595"/>
                </a:lnTo>
                <a:lnTo>
                  <a:pt x="8176" y="6935"/>
                </a:lnTo>
                <a:lnTo>
                  <a:pt x="7373" y="7617"/>
                </a:lnTo>
                <a:lnTo>
                  <a:pt x="6984" y="7933"/>
                </a:lnTo>
                <a:lnTo>
                  <a:pt x="6594" y="8274"/>
                </a:lnTo>
                <a:lnTo>
                  <a:pt x="6229" y="8639"/>
                </a:lnTo>
                <a:lnTo>
                  <a:pt x="5864" y="9004"/>
                </a:lnTo>
                <a:lnTo>
                  <a:pt x="5183" y="9782"/>
                </a:lnTo>
                <a:lnTo>
                  <a:pt x="4502" y="10537"/>
                </a:lnTo>
                <a:lnTo>
                  <a:pt x="4137" y="10902"/>
                </a:lnTo>
                <a:lnTo>
                  <a:pt x="3772" y="11242"/>
                </a:lnTo>
                <a:lnTo>
                  <a:pt x="3115" y="11802"/>
                </a:lnTo>
                <a:lnTo>
                  <a:pt x="2799" y="12118"/>
                </a:lnTo>
                <a:lnTo>
                  <a:pt x="2507" y="12434"/>
                </a:lnTo>
                <a:lnTo>
                  <a:pt x="2263" y="12702"/>
                </a:lnTo>
                <a:lnTo>
                  <a:pt x="2166" y="12848"/>
                </a:lnTo>
                <a:lnTo>
                  <a:pt x="2069" y="13018"/>
                </a:lnTo>
                <a:lnTo>
                  <a:pt x="1850" y="12824"/>
                </a:lnTo>
                <a:lnTo>
                  <a:pt x="1460" y="12459"/>
                </a:lnTo>
                <a:lnTo>
                  <a:pt x="1266" y="12264"/>
                </a:lnTo>
                <a:lnTo>
                  <a:pt x="1047" y="12118"/>
                </a:lnTo>
                <a:lnTo>
                  <a:pt x="1047" y="12070"/>
                </a:lnTo>
                <a:lnTo>
                  <a:pt x="1193" y="11997"/>
                </a:lnTo>
                <a:lnTo>
                  <a:pt x="1339" y="11924"/>
                </a:lnTo>
                <a:lnTo>
                  <a:pt x="1460" y="11826"/>
                </a:lnTo>
                <a:lnTo>
                  <a:pt x="1582" y="11705"/>
                </a:lnTo>
                <a:lnTo>
                  <a:pt x="2020" y="11218"/>
                </a:lnTo>
                <a:lnTo>
                  <a:pt x="2385" y="10853"/>
                </a:lnTo>
                <a:lnTo>
                  <a:pt x="2774" y="10537"/>
                </a:lnTo>
                <a:lnTo>
                  <a:pt x="3577" y="9880"/>
                </a:lnTo>
                <a:lnTo>
                  <a:pt x="3942" y="9539"/>
                </a:lnTo>
                <a:lnTo>
                  <a:pt x="4307" y="9198"/>
                </a:lnTo>
                <a:lnTo>
                  <a:pt x="5037" y="8468"/>
                </a:lnTo>
                <a:lnTo>
                  <a:pt x="5718" y="7738"/>
                </a:lnTo>
                <a:lnTo>
                  <a:pt x="6400" y="7008"/>
                </a:lnTo>
                <a:lnTo>
                  <a:pt x="7081" y="6303"/>
                </a:lnTo>
                <a:lnTo>
                  <a:pt x="7787" y="5621"/>
                </a:lnTo>
                <a:lnTo>
                  <a:pt x="8468" y="4940"/>
                </a:lnTo>
                <a:lnTo>
                  <a:pt x="9149" y="4259"/>
                </a:lnTo>
                <a:lnTo>
                  <a:pt x="10074" y="3261"/>
                </a:lnTo>
                <a:lnTo>
                  <a:pt x="10561" y="2775"/>
                </a:lnTo>
                <a:lnTo>
                  <a:pt x="11047" y="2312"/>
                </a:lnTo>
                <a:close/>
                <a:moveTo>
                  <a:pt x="7154" y="11997"/>
                </a:moveTo>
                <a:lnTo>
                  <a:pt x="7203" y="12094"/>
                </a:lnTo>
                <a:lnTo>
                  <a:pt x="7251" y="12167"/>
                </a:lnTo>
                <a:lnTo>
                  <a:pt x="7422" y="12386"/>
                </a:lnTo>
                <a:lnTo>
                  <a:pt x="7592" y="12580"/>
                </a:lnTo>
                <a:lnTo>
                  <a:pt x="7884" y="12872"/>
                </a:lnTo>
                <a:lnTo>
                  <a:pt x="8030" y="12994"/>
                </a:lnTo>
                <a:lnTo>
                  <a:pt x="8200" y="13091"/>
                </a:lnTo>
                <a:lnTo>
                  <a:pt x="7835" y="13481"/>
                </a:lnTo>
                <a:lnTo>
                  <a:pt x="7811" y="13432"/>
                </a:lnTo>
                <a:lnTo>
                  <a:pt x="7787" y="13408"/>
                </a:lnTo>
                <a:lnTo>
                  <a:pt x="7616" y="13262"/>
                </a:lnTo>
                <a:lnTo>
                  <a:pt x="7446" y="13140"/>
                </a:lnTo>
                <a:lnTo>
                  <a:pt x="7251" y="13018"/>
                </a:lnTo>
                <a:lnTo>
                  <a:pt x="7057" y="12872"/>
                </a:lnTo>
                <a:lnTo>
                  <a:pt x="6716" y="12580"/>
                </a:lnTo>
                <a:lnTo>
                  <a:pt x="6643" y="12532"/>
                </a:lnTo>
                <a:lnTo>
                  <a:pt x="6594" y="12507"/>
                </a:lnTo>
                <a:lnTo>
                  <a:pt x="6862" y="12240"/>
                </a:lnTo>
                <a:lnTo>
                  <a:pt x="7154" y="11997"/>
                </a:lnTo>
                <a:close/>
                <a:moveTo>
                  <a:pt x="6424" y="12702"/>
                </a:moveTo>
                <a:lnTo>
                  <a:pt x="6448" y="12775"/>
                </a:lnTo>
                <a:lnTo>
                  <a:pt x="6473" y="12848"/>
                </a:lnTo>
                <a:lnTo>
                  <a:pt x="6667" y="13043"/>
                </a:lnTo>
                <a:lnTo>
                  <a:pt x="6862" y="13213"/>
                </a:lnTo>
                <a:lnTo>
                  <a:pt x="7032" y="13359"/>
                </a:lnTo>
                <a:lnTo>
                  <a:pt x="7227" y="13481"/>
                </a:lnTo>
                <a:lnTo>
                  <a:pt x="7446" y="13602"/>
                </a:lnTo>
                <a:lnTo>
                  <a:pt x="7568" y="13627"/>
                </a:lnTo>
                <a:lnTo>
                  <a:pt x="7689" y="13627"/>
                </a:lnTo>
                <a:lnTo>
                  <a:pt x="7470" y="13846"/>
                </a:lnTo>
                <a:lnTo>
                  <a:pt x="7300" y="14040"/>
                </a:lnTo>
                <a:lnTo>
                  <a:pt x="7276" y="14016"/>
                </a:lnTo>
                <a:lnTo>
                  <a:pt x="6911" y="13797"/>
                </a:lnTo>
                <a:lnTo>
                  <a:pt x="6570" y="13554"/>
                </a:lnTo>
                <a:lnTo>
                  <a:pt x="6302" y="13335"/>
                </a:lnTo>
                <a:lnTo>
                  <a:pt x="6035" y="13164"/>
                </a:lnTo>
                <a:lnTo>
                  <a:pt x="6108" y="13043"/>
                </a:lnTo>
                <a:lnTo>
                  <a:pt x="6424" y="12702"/>
                </a:lnTo>
                <a:close/>
                <a:moveTo>
                  <a:pt x="5889" y="13335"/>
                </a:moveTo>
                <a:lnTo>
                  <a:pt x="5962" y="13456"/>
                </a:lnTo>
                <a:lnTo>
                  <a:pt x="6059" y="13578"/>
                </a:lnTo>
                <a:lnTo>
                  <a:pt x="6278" y="13797"/>
                </a:lnTo>
                <a:lnTo>
                  <a:pt x="6643" y="14089"/>
                </a:lnTo>
                <a:lnTo>
                  <a:pt x="6813" y="14211"/>
                </a:lnTo>
                <a:lnTo>
                  <a:pt x="7032" y="14308"/>
                </a:lnTo>
                <a:lnTo>
                  <a:pt x="6692" y="14673"/>
                </a:lnTo>
                <a:lnTo>
                  <a:pt x="6619" y="14624"/>
                </a:lnTo>
                <a:lnTo>
                  <a:pt x="6497" y="14600"/>
                </a:lnTo>
                <a:lnTo>
                  <a:pt x="6375" y="14527"/>
                </a:lnTo>
                <a:lnTo>
                  <a:pt x="6254" y="14454"/>
                </a:lnTo>
                <a:lnTo>
                  <a:pt x="6132" y="14381"/>
                </a:lnTo>
                <a:lnTo>
                  <a:pt x="5913" y="14186"/>
                </a:lnTo>
                <a:lnTo>
                  <a:pt x="5718" y="14016"/>
                </a:lnTo>
                <a:lnTo>
                  <a:pt x="5597" y="13943"/>
                </a:lnTo>
                <a:lnTo>
                  <a:pt x="5451" y="13846"/>
                </a:lnTo>
                <a:lnTo>
                  <a:pt x="5889" y="13335"/>
                </a:lnTo>
                <a:close/>
                <a:moveTo>
                  <a:pt x="12191" y="3553"/>
                </a:moveTo>
                <a:lnTo>
                  <a:pt x="12653" y="4040"/>
                </a:lnTo>
                <a:lnTo>
                  <a:pt x="13432" y="4916"/>
                </a:lnTo>
                <a:lnTo>
                  <a:pt x="13164" y="5208"/>
                </a:lnTo>
                <a:lnTo>
                  <a:pt x="12896" y="5500"/>
                </a:lnTo>
                <a:lnTo>
                  <a:pt x="12361" y="6108"/>
                </a:lnTo>
                <a:lnTo>
                  <a:pt x="12045" y="6424"/>
                </a:lnTo>
                <a:lnTo>
                  <a:pt x="11729" y="6716"/>
                </a:lnTo>
                <a:lnTo>
                  <a:pt x="11388" y="7008"/>
                </a:lnTo>
                <a:lnTo>
                  <a:pt x="11047" y="7300"/>
                </a:lnTo>
                <a:lnTo>
                  <a:pt x="10731" y="7617"/>
                </a:lnTo>
                <a:lnTo>
                  <a:pt x="10415" y="7957"/>
                </a:lnTo>
                <a:lnTo>
                  <a:pt x="9806" y="8687"/>
                </a:lnTo>
                <a:lnTo>
                  <a:pt x="9247" y="9417"/>
                </a:lnTo>
                <a:lnTo>
                  <a:pt x="8638" y="10147"/>
                </a:lnTo>
                <a:lnTo>
                  <a:pt x="8346" y="10464"/>
                </a:lnTo>
                <a:lnTo>
                  <a:pt x="8006" y="10756"/>
                </a:lnTo>
                <a:lnTo>
                  <a:pt x="7324" y="11340"/>
                </a:lnTo>
                <a:lnTo>
                  <a:pt x="6643" y="11899"/>
                </a:lnTo>
                <a:lnTo>
                  <a:pt x="6302" y="12191"/>
                </a:lnTo>
                <a:lnTo>
                  <a:pt x="6010" y="12532"/>
                </a:lnTo>
                <a:lnTo>
                  <a:pt x="5475" y="13164"/>
                </a:lnTo>
                <a:lnTo>
                  <a:pt x="4940" y="13773"/>
                </a:lnTo>
                <a:lnTo>
                  <a:pt x="4672" y="14016"/>
                </a:lnTo>
                <a:lnTo>
                  <a:pt x="4404" y="14235"/>
                </a:lnTo>
                <a:lnTo>
                  <a:pt x="4137" y="14454"/>
                </a:lnTo>
                <a:lnTo>
                  <a:pt x="4015" y="14600"/>
                </a:lnTo>
                <a:lnTo>
                  <a:pt x="3918" y="14722"/>
                </a:lnTo>
                <a:lnTo>
                  <a:pt x="3480" y="14284"/>
                </a:lnTo>
                <a:lnTo>
                  <a:pt x="3042" y="13846"/>
                </a:lnTo>
                <a:lnTo>
                  <a:pt x="2361" y="13262"/>
                </a:lnTo>
                <a:lnTo>
                  <a:pt x="2482" y="13164"/>
                </a:lnTo>
                <a:lnTo>
                  <a:pt x="2604" y="13043"/>
                </a:lnTo>
                <a:lnTo>
                  <a:pt x="2774" y="12799"/>
                </a:lnTo>
                <a:lnTo>
                  <a:pt x="3066" y="12507"/>
                </a:lnTo>
                <a:lnTo>
                  <a:pt x="3358" y="12216"/>
                </a:lnTo>
                <a:lnTo>
                  <a:pt x="3967" y="11680"/>
                </a:lnTo>
                <a:lnTo>
                  <a:pt x="4380" y="11315"/>
                </a:lnTo>
                <a:lnTo>
                  <a:pt x="4745" y="10950"/>
                </a:lnTo>
                <a:lnTo>
                  <a:pt x="5475" y="10172"/>
                </a:lnTo>
                <a:lnTo>
                  <a:pt x="6181" y="9393"/>
                </a:lnTo>
                <a:lnTo>
                  <a:pt x="6546" y="9004"/>
                </a:lnTo>
                <a:lnTo>
                  <a:pt x="6935" y="8614"/>
                </a:lnTo>
                <a:lnTo>
                  <a:pt x="7324" y="8274"/>
                </a:lnTo>
                <a:lnTo>
                  <a:pt x="7714" y="7933"/>
                </a:lnTo>
                <a:lnTo>
                  <a:pt x="8517" y="7276"/>
                </a:lnTo>
                <a:lnTo>
                  <a:pt x="8857" y="6935"/>
                </a:lnTo>
                <a:lnTo>
                  <a:pt x="9198" y="6595"/>
                </a:lnTo>
                <a:lnTo>
                  <a:pt x="9514" y="6205"/>
                </a:lnTo>
                <a:lnTo>
                  <a:pt x="9831" y="5840"/>
                </a:lnTo>
                <a:lnTo>
                  <a:pt x="10171" y="5427"/>
                </a:lnTo>
                <a:lnTo>
                  <a:pt x="10488" y="5062"/>
                </a:lnTo>
                <a:lnTo>
                  <a:pt x="10853" y="4697"/>
                </a:lnTo>
                <a:lnTo>
                  <a:pt x="11242" y="4356"/>
                </a:lnTo>
                <a:lnTo>
                  <a:pt x="11729" y="3967"/>
                </a:lnTo>
                <a:lnTo>
                  <a:pt x="11972" y="3772"/>
                </a:lnTo>
                <a:lnTo>
                  <a:pt x="12191" y="3553"/>
                </a:lnTo>
                <a:close/>
                <a:moveTo>
                  <a:pt x="5232" y="14065"/>
                </a:moveTo>
                <a:lnTo>
                  <a:pt x="5353" y="14186"/>
                </a:lnTo>
                <a:lnTo>
                  <a:pt x="5451" y="14308"/>
                </a:lnTo>
                <a:lnTo>
                  <a:pt x="5645" y="14454"/>
                </a:lnTo>
                <a:lnTo>
                  <a:pt x="5816" y="14624"/>
                </a:lnTo>
                <a:lnTo>
                  <a:pt x="5986" y="14770"/>
                </a:lnTo>
                <a:lnTo>
                  <a:pt x="6181" y="14892"/>
                </a:lnTo>
                <a:lnTo>
                  <a:pt x="6375" y="14989"/>
                </a:lnTo>
                <a:lnTo>
                  <a:pt x="6108" y="15281"/>
                </a:lnTo>
                <a:lnTo>
                  <a:pt x="5937" y="15452"/>
                </a:lnTo>
                <a:lnTo>
                  <a:pt x="5937" y="15403"/>
                </a:lnTo>
                <a:lnTo>
                  <a:pt x="5889" y="15354"/>
                </a:lnTo>
                <a:lnTo>
                  <a:pt x="5597" y="15038"/>
                </a:lnTo>
                <a:lnTo>
                  <a:pt x="5280" y="14746"/>
                </a:lnTo>
                <a:lnTo>
                  <a:pt x="5086" y="14576"/>
                </a:lnTo>
                <a:lnTo>
                  <a:pt x="4964" y="14503"/>
                </a:lnTo>
                <a:lnTo>
                  <a:pt x="4867" y="14430"/>
                </a:lnTo>
                <a:lnTo>
                  <a:pt x="5037" y="14284"/>
                </a:lnTo>
                <a:lnTo>
                  <a:pt x="5232" y="14065"/>
                </a:lnTo>
                <a:close/>
                <a:moveTo>
                  <a:pt x="852" y="15476"/>
                </a:moveTo>
                <a:lnTo>
                  <a:pt x="974" y="15598"/>
                </a:lnTo>
                <a:lnTo>
                  <a:pt x="1412" y="16036"/>
                </a:lnTo>
                <a:lnTo>
                  <a:pt x="1363" y="16011"/>
                </a:lnTo>
                <a:lnTo>
                  <a:pt x="1290" y="15987"/>
                </a:lnTo>
                <a:lnTo>
                  <a:pt x="852" y="15476"/>
                </a:lnTo>
                <a:close/>
                <a:moveTo>
                  <a:pt x="4575" y="14673"/>
                </a:moveTo>
                <a:lnTo>
                  <a:pt x="4696" y="14795"/>
                </a:lnTo>
                <a:lnTo>
                  <a:pt x="4818" y="14892"/>
                </a:lnTo>
                <a:lnTo>
                  <a:pt x="5037" y="15087"/>
                </a:lnTo>
                <a:lnTo>
                  <a:pt x="5329" y="15354"/>
                </a:lnTo>
                <a:lnTo>
                  <a:pt x="5597" y="15622"/>
                </a:lnTo>
                <a:lnTo>
                  <a:pt x="5670" y="15671"/>
                </a:lnTo>
                <a:lnTo>
                  <a:pt x="5718" y="15671"/>
                </a:lnTo>
                <a:lnTo>
                  <a:pt x="5378" y="15987"/>
                </a:lnTo>
                <a:lnTo>
                  <a:pt x="5232" y="16109"/>
                </a:lnTo>
                <a:lnTo>
                  <a:pt x="5183" y="16060"/>
                </a:lnTo>
                <a:lnTo>
                  <a:pt x="5110" y="16036"/>
                </a:lnTo>
                <a:lnTo>
                  <a:pt x="4088" y="14916"/>
                </a:lnTo>
                <a:lnTo>
                  <a:pt x="4210" y="14868"/>
                </a:lnTo>
                <a:lnTo>
                  <a:pt x="4331" y="14819"/>
                </a:lnTo>
                <a:lnTo>
                  <a:pt x="4453" y="14746"/>
                </a:lnTo>
                <a:lnTo>
                  <a:pt x="4575" y="14673"/>
                </a:lnTo>
                <a:close/>
                <a:moveTo>
                  <a:pt x="755" y="16230"/>
                </a:moveTo>
                <a:lnTo>
                  <a:pt x="1071" y="16498"/>
                </a:lnTo>
                <a:lnTo>
                  <a:pt x="1071" y="16522"/>
                </a:lnTo>
                <a:lnTo>
                  <a:pt x="998" y="16474"/>
                </a:lnTo>
                <a:lnTo>
                  <a:pt x="925" y="16449"/>
                </a:lnTo>
                <a:lnTo>
                  <a:pt x="852" y="16376"/>
                </a:lnTo>
                <a:lnTo>
                  <a:pt x="755" y="16230"/>
                </a:lnTo>
                <a:close/>
                <a:moveTo>
                  <a:pt x="1047" y="12532"/>
                </a:moveTo>
                <a:lnTo>
                  <a:pt x="1168" y="12678"/>
                </a:lnTo>
                <a:lnTo>
                  <a:pt x="1314" y="12824"/>
                </a:lnTo>
                <a:lnTo>
                  <a:pt x="1582" y="13067"/>
                </a:lnTo>
                <a:lnTo>
                  <a:pt x="2166" y="13602"/>
                </a:lnTo>
                <a:lnTo>
                  <a:pt x="2750" y="14113"/>
                </a:lnTo>
                <a:lnTo>
                  <a:pt x="3018" y="14357"/>
                </a:lnTo>
                <a:lnTo>
                  <a:pt x="3261" y="14600"/>
                </a:lnTo>
                <a:lnTo>
                  <a:pt x="3723" y="15135"/>
                </a:lnTo>
                <a:lnTo>
                  <a:pt x="4185" y="15646"/>
                </a:lnTo>
                <a:lnTo>
                  <a:pt x="4672" y="16157"/>
                </a:lnTo>
                <a:lnTo>
                  <a:pt x="4404" y="16230"/>
                </a:lnTo>
                <a:lnTo>
                  <a:pt x="4112" y="16303"/>
                </a:lnTo>
                <a:lnTo>
                  <a:pt x="3553" y="16376"/>
                </a:lnTo>
                <a:lnTo>
                  <a:pt x="2969" y="16425"/>
                </a:lnTo>
                <a:lnTo>
                  <a:pt x="2409" y="16498"/>
                </a:lnTo>
                <a:lnTo>
                  <a:pt x="2288" y="16522"/>
                </a:lnTo>
                <a:lnTo>
                  <a:pt x="2263" y="16474"/>
                </a:lnTo>
                <a:lnTo>
                  <a:pt x="2142" y="16230"/>
                </a:lnTo>
                <a:lnTo>
                  <a:pt x="1996" y="16011"/>
                </a:lnTo>
                <a:lnTo>
                  <a:pt x="1801" y="15792"/>
                </a:lnTo>
                <a:lnTo>
                  <a:pt x="1606" y="15598"/>
                </a:lnTo>
                <a:lnTo>
                  <a:pt x="1168" y="15233"/>
                </a:lnTo>
                <a:lnTo>
                  <a:pt x="730" y="14892"/>
                </a:lnTo>
                <a:lnTo>
                  <a:pt x="779" y="14600"/>
                </a:lnTo>
                <a:lnTo>
                  <a:pt x="925" y="13262"/>
                </a:lnTo>
                <a:lnTo>
                  <a:pt x="1047" y="12532"/>
                </a:lnTo>
                <a:close/>
                <a:moveTo>
                  <a:pt x="1436" y="16644"/>
                </a:moveTo>
                <a:lnTo>
                  <a:pt x="1533" y="16717"/>
                </a:lnTo>
                <a:lnTo>
                  <a:pt x="1387" y="16741"/>
                </a:lnTo>
                <a:lnTo>
                  <a:pt x="1436" y="16644"/>
                </a:lnTo>
                <a:close/>
                <a:moveTo>
                  <a:pt x="536" y="16741"/>
                </a:moveTo>
                <a:lnTo>
                  <a:pt x="584" y="16766"/>
                </a:lnTo>
                <a:lnTo>
                  <a:pt x="609" y="16766"/>
                </a:lnTo>
                <a:lnTo>
                  <a:pt x="682" y="16814"/>
                </a:lnTo>
                <a:lnTo>
                  <a:pt x="779" y="16839"/>
                </a:lnTo>
                <a:lnTo>
                  <a:pt x="876" y="16839"/>
                </a:lnTo>
                <a:lnTo>
                  <a:pt x="974" y="16814"/>
                </a:lnTo>
                <a:lnTo>
                  <a:pt x="974" y="16839"/>
                </a:lnTo>
                <a:lnTo>
                  <a:pt x="755" y="16887"/>
                </a:lnTo>
                <a:lnTo>
                  <a:pt x="511" y="16936"/>
                </a:lnTo>
                <a:lnTo>
                  <a:pt x="536" y="16741"/>
                </a:lnTo>
                <a:close/>
                <a:moveTo>
                  <a:pt x="13967" y="1"/>
                </a:moveTo>
                <a:lnTo>
                  <a:pt x="13602" y="25"/>
                </a:lnTo>
                <a:lnTo>
                  <a:pt x="13261" y="74"/>
                </a:lnTo>
                <a:lnTo>
                  <a:pt x="12945" y="195"/>
                </a:lnTo>
                <a:lnTo>
                  <a:pt x="12629" y="341"/>
                </a:lnTo>
                <a:lnTo>
                  <a:pt x="12337" y="560"/>
                </a:lnTo>
                <a:lnTo>
                  <a:pt x="12021" y="828"/>
                </a:lnTo>
                <a:lnTo>
                  <a:pt x="11875" y="974"/>
                </a:lnTo>
                <a:lnTo>
                  <a:pt x="11826" y="1071"/>
                </a:lnTo>
                <a:lnTo>
                  <a:pt x="11777" y="1169"/>
                </a:lnTo>
                <a:lnTo>
                  <a:pt x="11704" y="1193"/>
                </a:lnTo>
                <a:lnTo>
                  <a:pt x="11339" y="1485"/>
                </a:lnTo>
                <a:lnTo>
                  <a:pt x="10999" y="1777"/>
                </a:lnTo>
                <a:lnTo>
                  <a:pt x="10317" y="2385"/>
                </a:lnTo>
                <a:lnTo>
                  <a:pt x="9685" y="3042"/>
                </a:lnTo>
                <a:lnTo>
                  <a:pt x="9052" y="3699"/>
                </a:lnTo>
                <a:lnTo>
                  <a:pt x="8395" y="4405"/>
                </a:lnTo>
                <a:lnTo>
                  <a:pt x="7714" y="5086"/>
                </a:lnTo>
                <a:lnTo>
                  <a:pt x="7032" y="5743"/>
                </a:lnTo>
                <a:lnTo>
                  <a:pt x="6351" y="6449"/>
                </a:lnTo>
                <a:lnTo>
                  <a:pt x="4964" y="7933"/>
                </a:lnTo>
                <a:lnTo>
                  <a:pt x="4258" y="8663"/>
                </a:lnTo>
                <a:lnTo>
                  <a:pt x="3894" y="9004"/>
                </a:lnTo>
                <a:lnTo>
                  <a:pt x="3529" y="9344"/>
                </a:lnTo>
                <a:lnTo>
                  <a:pt x="2190" y="10537"/>
                </a:lnTo>
                <a:lnTo>
                  <a:pt x="1558" y="11145"/>
                </a:lnTo>
                <a:lnTo>
                  <a:pt x="925" y="11778"/>
                </a:lnTo>
                <a:lnTo>
                  <a:pt x="876" y="11753"/>
                </a:lnTo>
                <a:lnTo>
                  <a:pt x="803" y="11778"/>
                </a:lnTo>
                <a:lnTo>
                  <a:pt x="755" y="11802"/>
                </a:lnTo>
                <a:lnTo>
                  <a:pt x="706" y="11851"/>
                </a:lnTo>
                <a:lnTo>
                  <a:pt x="609" y="12118"/>
                </a:lnTo>
                <a:lnTo>
                  <a:pt x="511" y="12386"/>
                </a:lnTo>
                <a:lnTo>
                  <a:pt x="463" y="12702"/>
                </a:lnTo>
                <a:lnTo>
                  <a:pt x="414" y="12994"/>
                </a:lnTo>
                <a:lnTo>
                  <a:pt x="365" y="13627"/>
                </a:lnTo>
                <a:lnTo>
                  <a:pt x="292" y="14211"/>
                </a:lnTo>
                <a:lnTo>
                  <a:pt x="98" y="15646"/>
                </a:lnTo>
                <a:lnTo>
                  <a:pt x="25" y="16376"/>
                </a:lnTo>
                <a:lnTo>
                  <a:pt x="0" y="16717"/>
                </a:lnTo>
                <a:lnTo>
                  <a:pt x="0" y="17082"/>
                </a:lnTo>
                <a:lnTo>
                  <a:pt x="0" y="17155"/>
                </a:lnTo>
                <a:lnTo>
                  <a:pt x="25" y="17204"/>
                </a:lnTo>
                <a:lnTo>
                  <a:pt x="122" y="17277"/>
                </a:lnTo>
                <a:lnTo>
                  <a:pt x="219" y="17325"/>
                </a:lnTo>
                <a:lnTo>
                  <a:pt x="341" y="17325"/>
                </a:lnTo>
                <a:lnTo>
                  <a:pt x="438" y="17350"/>
                </a:lnTo>
                <a:lnTo>
                  <a:pt x="560" y="17374"/>
                </a:lnTo>
                <a:lnTo>
                  <a:pt x="803" y="17398"/>
                </a:lnTo>
                <a:lnTo>
                  <a:pt x="1047" y="17350"/>
                </a:lnTo>
                <a:lnTo>
                  <a:pt x="1339" y="17301"/>
                </a:lnTo>
                <a:lnTo>
                  <a:pt x="1874" y="17131"/>
                </a:lnTo>
                <a:lnTo>
                  <a:pt x="2312" y="17009"/>
                </a:lnTo>
                <a:lnTo>
                  <a:pt x="2677" y="16936"/>
                </a:lnTo>
                <a:lnTo>
                  <a:pt x="3018" y="16887"/>
                </a:lnTo>
                <a:lnTo>
                  <a:pt x="3723" y="16839"/>
                </a:lnTo>
                <a:lnTo>
                  <a:pt x="4088" y="16790"/>
                </a:lnTo>
                <a:lnTo>
                  <a:pt x="4429" y="16741"/>
                </a:lnTo>
                <a:lnTo>
                  <a:pt x="4769" y="16644"/>
                </a:lnTo>
                <a:lnTo>
                  <a:pt x="5110" y="16522"/>
                </a:lnTo>
                <a:lnTo>
                  <a:pt x="5159" y="16498"/>
                </a:lnTo>
                <a:lnTo>
                  <a:pt x="5207" y="16449"/>
                </a:lnTo>
                <a:lnTo>
                  <a:pt x="5353" y="16401"/>
                </a:lnTo>
                <a:lnTo>
                  <a:pt x="5499" y="16328"/>
                </a:lnTo>
                <a:lnTo>
                  <a:pt x="5645" y="16255"/>
                </a:lnTo>
                <a:lnTo>
                  <a:pt x="5791" y="16133"/>
                </a:lnTo>
                <a:lnTo>
                  <a:pt x="6035" y="15890"/>
                </a:lnTo>
                <a:lnTo>
                  <a:pt x="6254" y="15671"/>
                </a:lnTo>
                <a:lnTo>
                  <a:pt x="6959" y="14965"/>
                </a:lnTo>
                <a:lnTo>
                  <a:pt x="7641" y="14284"/>
                </a:lnTo>
                <a:lnTo>
                  <a:pt x="9101" y="12824"/>
                </a:lnTo>
                <a:lnTo>
                  <a:pt x="10536" y="11364"/>
                </a:lnTo>
                <a:lnTo>
                  <a:pt x="11218" y="10658"/>
                </a:lnTo>
                <a:lnTo>
                  <a:pt x="11875" y="9904"/>
                </a:lnTo>
                <a:lnTo>
                  <a:pt x="12531" y="9174"/>
                </a:lnTo>
                <a:lnTo>
                  <a:pt x="13213" y="8444"/>
                </a:lnTo>
                <a:lnTo>
                  <a:pt x="13870" y="7811"/>
                </a:lnTo>
                <a:lnTo>
                  <a:pt x="14527" y="7179"/>
                </a:lnTo>
                <a:lnTo>
                  <a:pt x="15184" y="6522"/>
                </a:lnTo>
                <a:lnTo>
                  <a:pt x="15500" y="6205"/>
                </a:lnTo>
                <a:lnTo>
                  <a:pt x="15816" y="5840"/>
                </a:lnTo>
                <a:lnTo>
                  <a:pt x="15889" y="5792"/>
                </a:lnTo>
                <a:lnTo>
                  <a:pt x="15987" y="5767"/>
                </a:lnTo>
                <a:lnTo>
                  <a:pt x="16060" y="5694"/>
                </a:lnTo>
                <a:lnTo>
                  <a:pt x="16108" y="5621"/>
                </a:lnTo>
                <a:lnTo>
                  <a:pt x="16133" y="5524"/>
                </a:lnTo>
                <a:lnTo>
                  <a:pt x="16376" y="5208"/>
                </a:lnTo>
                <a:lnTo>
                  <a:pt x="16595" y="4891"/>
                </a:lnTo>
                <a:lnTo>
                  <a:pt x="16814" y="4551"/>
                </a:lnTo>
                <a:lnTo>
                  <a:pt x="16984" y="4210"/>
                </a:lnTo>
                <a:lnTo>
                  <a:pt x="17106" y="3845"/>
                </a:lnTo>
                <a:lnTo>
                  <a:pt x="17203" y="3480"/>
                </a:lnTo>
                <a:lnTo>
                  <a:pt x="17228" y="3140"/>
                </a:lnTo>
                <a:lnTo>
                  <a:pt x="17203" y="2799"/>
                </a:lnTo>
                <a:lnTo>
                  <a:pt x="17130" y="2458"/>
                </a:lnTo>
                <a:lnTo>
                  <a:pt x="17009" y="2142"/>
                </a:lnTo>
                <a:lnTo>
                  <a:pt x="16863" y="1826"/>
                </a:lnTo>
                <a:lnTo>
                  <a:pt x="16668" y="1534"/>
                </a:lnTo>
                <a:lnTo>
                  <a:pt x="16449" y="1266"/>
                </a:lnTo>
                <a:lnTo>
                  <a:pt x="16230" y="998"/>
                </a:lnTo>
                <a:lnTo>
                  <a:pt x="15962" y="779"/>
                </a:lnTo>
                <a:lnTo>
                  <a:pt x="15670" y="560"/>
                </a:lnTo>
                <a:lnTo>
                  <a:pt x="15354" y="390"/>
                </a:lnTo>
                <a:lnTo>
                  <a:pt x="15013" y="244"/>
                </a:lnTo>
                <a:lnTo>
                  <a:pt x="14673" y="122"/>
                </a:lnTo>
                <a:lnTo>
                  <a:pt x="14332" y="49"/>
                </a:lnTo>
                <a:lnTo>
                  <a:pt x="13967" y="1"/>
                </a:lnTo>
                <a:close/>
              </a:path>
            </a:pathLst>
          </a:custGeom>
          <a:solidFill>
            <a:schemeClr val="tx1"/>
          </a:solidFill>
          <a:ln>
            <a:noFill/>
          </a:ln>
        </p:spPr>
        <p:txBody>
          <a:bodyPr lIns="91425" tIns="91425" rIns="91425" bIns="91425" anchor="ctr" anchorCtr="0">
            <a:noAutofit/>
          </a:bodyPr>
          <a:lstStyle/>
          <a:p>
            <a:pPr>
              <a:spcBef>
                <a:spcPts val="0"/>
              </a:spcBef>
              <a:buNone/>
            </a:pPr>
            <a:endParaRPr/>
          </a:p>
        </p:txBody>
      </p:sp>
      <p:sp>
        <p:nvSpPr>
          <p:cNvPr id="9" name="TextBox 8"/>
          <p:cNvSpPr txBox="1"/>
          <p:nvPr/>
        </p:nvSpPr>
        <p:spPr>
          <a:xfrm>
            <a:off x="2544196" y="3660659"/>
            <a:ext cx="3249608" cy="461665"/>
          </a:xfrm>
          <a:prstGeom prst="rect">
            <a:avLst/>
          </a:prstGeom>
          <a:noFill/>
        </p:spPr>
        <p:txBody>
          <a:bodyPr wrap="none" rtlCol="0">
            <a:spAutoFit/>
          </a:bodyPr>
          <a:lstStyle/>
          <a:p>
            <a:r>
              <a:rPr lang="en-US" sz="2400" dirty="0">
                <a:latin typeface="Sniglet" panose="020B0604020202020204" charset="0"/>
              </a:rPr>
              <a:t>! Steep learning curve !</a:t>
            </a:r>
          </a:p>
        </p:txBody>
      </p:sp>
    </p:spTree>
    <p:extLst>
      <p:ext uri="{BB962C8B-B14F-4D97-AF65-F5344CB8AC3E}">
        <p14:creationId xmlns:p14="http://schemas.microsoft.com/office/powerpoint/2010/main" val="3244060469"/>
      </p:ext>
    </p:extLst>
  </p:cSld>
  <p:clrMapOvr>
    <a:masterClrMapping/>
  </p:clrMapOvr>
  <p:transition spd="slow">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3"/>
        <p:cNvGrpSpPr/>
        <p:nvPr/>
      </p:nvGrpSpPr>
      <p:grpSpPr>
        <a:xfrm>
          <a:off x="0" y="0"/>
          <a:ext cx="0" cy="0"/>
          <a:chOff x="0" y="0"/>
          <a:chExt cx="0" cy="0"/>
        </a:xfrm>
      </p:grpSpPr>
      <p:sp>
        <p:nvSpPr>
          <p:cNvPr id="34" name="Shape 34"/>
          <p:cNvSpPr txBox="1">
            <a:spLocks noGrp="1"/>
          </p:cNvSpPr>
          <p:nvPr>
            <p:ph type="ctrTitle"/>
          </p:nvPr>
        </p:nvSpPr>
        <p:spPr>
          <a:xfrm>
            <a:off x="685800" y="2266950"/>
            <a:ext cx="7772400" cy="1159799"/>
          </a:xfrm>
          <a:prstGeom prst="rect">
            <a:avLst/>
          </a:prstGeom>
        </p:spPr>
        <p:txBody>
          <a:bodyPr lIns="91425" tIns="91425" rIns="91425" bIns="91425" anchor="ctr" anchorCtr="0">
            <a:noAutofit/>
          </a:bodyPr>
          <a:lstStyle/>
          <a:p>
            <a:pPr lvl="0" algn="l"/>
            <a:br>
              <a:rPr lang="en-US" sz="1400" dirty="0">
                <a:solidFill>
                  <a:schemeClr val="tx1"/>
                </a:solidFill>
              </a:rPr>
            </a:br>
            <a:br>
              <a:rPr lang="en-US" sz="1400" dirty="0">
                <a:solidFill>
                  <a:schemeClr val="tx1"/>
                </a:solidFill>
              </a:rPr>
            </a:br>
            <a:r>
              <a:rPr lang="en-US" sz="1400" dirty="0">
                <a:solidFill>
                  <a:schemeClr val="tx1"/>
                </a:solidFill>
              </a:rPr>
              <a:t>	- S.O.L.I.D</a:t>
            </a:r>
            <a:br>
              <a:rPr lang="en-US" sz="1400" dirty="0">
                <a:solidFill>
                  <a:schemeClr val="tx1"/>
                </a:solidFill>
              </a:rPr>
            </a:br>
            <a:r>
              <a:rPr lang="en-US" sz="1400" dirty="0">
                <a:solidFill>
                  <a:schemeClr val="tx1"/>
                </a:solidFill>
              </a:rPr>
              <a:t>	- Models for the Rescue</a:t>
            </a:r>
            <a:br>
              <a:rPr lang="en-US" sz="1400" dirty="0">
                <a:solidFill>
                  <a:schemeClr val="tx1"/>
                </a:solidFill>
              </a:rPr>
            </a:br>
            <a:r>
              <a:rPr lang="en-US" sz="1400" dirty="0">
                <a:solidFill>
                  <a:schemeClr val="tx1"/>
                </a:solidFill>
              </a:rPr>
              <a:t>	- </a:t>
            </a:r>
            <a:r>
              <a:rPr lang="en-US" sz="1400" b="1" u="sng" dirty="0">
                <a:solidFill>
                  <a:schemeClr val="tx1"/>
                </a:solidFill>
              </a:rPr>
              <a:t>Domain Driven Design</a:t>
            </a:r>
            <a:br>
              <a:rPr lang="en-US" sz="1400" b="1" u="sng" dirty="0">
                <a:solidFill>
                  <a:schemeClr val="tx1"/>
                </a:solidFill>
              </a:rPr>
            </a:br>
            <a:r>
              <a:rPr lang="en-US" sz="1400" dirty="0">
                <a:solidFill>
                  <a:schemeClr val="tx1"/>
                </a:solidFill>
              </a:rPr>
              <a:t>		- </a:t>
            </a:r>
            <a:r>
              <a:rPr lang="en-US" sz="1400" b="1" dirty="0">
                <a:solidFill>
                  <a:schemeClr val="tx1"/>
                </a:solidFill>
              </a:rPr>
              <a:t>DDD Introduction</a:t>
            </a:r>
            <a:br>
              <a:rPr lang="en-US" sz="1400" b="1" i="1" dirty="0">
                <a:solidFill>
                  <a:schemeClr val="tx1"/>
                </a:solidFill>
              </a:rPr>
            </a:br>
            <a:r>
              <a:rPr lang="en-US" sz="1400" dirty="0">
                <a:solidFill>
                  <a:schemeClr val="tx1"/>
                </a:solidFill>
              </a:rPr>
              <a:t>		- DDD Strategic Design</a:t>
            </a:r>
            <a:br>
              <a:rPr lang="en-US" sz="1400" dirty="0">
                <a:solidFill>
                  <a:schemeClr val="tx1"/>
                </a:solidFill>
              </a:rPr>
            </a:br>
            <a:r>
              <a:rPr lang="en-US" sz="1400" dirty="0">
                <a:solidFill>
                  <a:schemeClr val="tx1"/>
                </a:solidFill>
              </a:rPr>
              <a:t>		- DDD Tactical Design</a:t>
            </a:r>
            <a:br>
              <a:rPr lang="en-US" sz="1400" dirty="0">
                <a:solidFill>
                  <a:schemeClr val="tx1"/>
                </a:solidFill>
              </a:rPr>
            </a:br>
            <a:r>
              <a:rPr lang="en-US" sz="1400" dirty="0">
                <a:solidFill>
                  <a:schemeClr val="tx1"/>
                </a:solidFill>
              </a:rPr>
              <a:t>	- Software Architecture (Parts I, II &amp; III)</a:t>
            </a:r>
            <a:br>
              <a:rPr lang="en-US" sz="1400" dirty="0">
                <a:solidFill>
                  <a:schemeClr val="tx1"/>
                </a:solidFill>
              </a:rPr>
            </a:br>
            <a:r>
              <a:rPr lang="en-US" sz="1400" dirty="0">
                <a:solidFill>
                  <a:schemeClr val="tx1"/>
                </a:solidFill>
              </a:rPr>
              <a:t>	- Application Lifecycle Management</a:t>
            </a:r>
            <a:br>
              <a:rPr lang="en-US" sz="1400" dirty="0">
                <a:solidFill>
                  <a:schemeClr val="tx1"/>
                </a:solidFill>
              </a:rPr>
            </a:br>
            <a:r>
              <a:rPr lang="en-US" sz="1400" dirty="0">
                <a:solidFill>
                  <a:schemeClr val="tx1"/>
                </a:solidFill>
              </a:rPr>
              <a:t>	- Continuous Integration, Deployment, Delivery</a:t>
            </a:r>
            <a:br>
              <a:rPr lang="en-US" sz="1400" dirty="0">
                <a:solidFill>
                  <a:schemeClr val="tx1"/>
                </a:solidFill>
              </a:rPr>
            </a:br>
            <a:r>
              <a:rPr lang="en-US" sz="1400" dirty="0">
                <a:solidFill>
                  <a:schemeClr val="tx1"/>
                </a:solidFill>
              </a:rPr>
              <a:t>	- Generic Domain as a Service</a:t>
            </a:r>
            <a:br>
              <a:rPr lang="en-US" sz="1400" dirty="0">
                <a:solidFill>
                  <a:schemeClr val="tx1"/>
                </a:solidFill>
              </a:rPr>
            </a:br>
            <a:r>
              <a:rPr lang="en-US" sz="1400" dirty="0">
                <a:solidFill>
                  <a:schemeClr val="tx1"/>
                </a:solidFill>
              </a:rPr>
              <a:t>	- CQRS</a:t>
            </a:r>
            <a:br>
              <a:rPr lang="en-US" sz="1400" dirty="0">
                <a:solidFill>
                  <a:schemeClr val="tx1"/>
                </a:solidFill>
              </a:rPr>
            </a:br>
            <a:r>
              <a:rPr lang="en-US" sz="1400" dirty="0">
                <a:solidFill>
                  <a:schemeClr val="tx1"/>
                </a:solidFill>
              </a:rPr>
              <a:t>	- Event Sourcing</a:t>
            </a:r>
            <a:br>
              <a:rPr lang="en-US" sz="1400" dirty="0">
                <a:solidFill>
                  <a:schemeClr val="tx1"/>
                </a:solidFill>
              </a:rPr>
            </a:br>
            <a:r>
              <a:rPr lang="en-US" sz="1400" dirty="0">
                <a:solidFill>
                  <a:schemeClr val="tx1"/>
                </a:solidFill>
              </a:rPr>
              <a:t>	- </a:t>
            </a:r>
            <a:r>
              <a:rPr lang="en-US" sz="1400" dirty="0" err="1">
                <a:solidFill>
                  <a:schemeClr val="tx1"/>
                </a:solidFill>
              </a:rPr>
              <a:t>oAuth</a:t>
            </a:r>
            <a:r>
              <a:rPr lang="en-US" sz="1400" dirty="0">
                <a:solidFill>
                  <a:schemeClr val="tx1"/>
                </a:solidFill>
              </a:rPr>
              <a:t> 2.0 &amp; OIDC</a:t>
            </a:r>
            <a:br>
              <a:rPr lang="en-US" sz="1400" dirty="0">
                <a:solidFill>
                  <a:schemeClr val="tx1"/>
                </a:solidFill>
              </a:rPr>
            </a:br>
            <a:r>
              <a:rPr lang="en-US" sz="1400" dirty="0">
                <a:solidFill>
                  <a:schemeClr val="tx1"/>
                </a:solidFill>
              </a:rPr>
              <a:t>	- Lucene</a:t>
            </a:r>
            <a:br>
              <a:rPr lang="en-US" sz="1400" dirty="0">
                <a:solidFill>
                  <a:schemeClr val="tx1"/>
                </a:solidFill>
              </a:rPr>
            </a:br>
            <a:r>
              <a:rPr lang="en-US" sz="1400" dirty="0">
                <a:solidFill>
                  <a:schemeClr val="tx1"/>
                </a:solidFill>
              </a:rPr>
              <a:t>	- </a:t>
            </a:r>
            <a:r>
              <a:rPr lang="en-US" sz="1400" dirty="0" err="1">
                <a:solidFill>
                  <a:schemeClr val="tx1"/>
                </a:solidFill>
              </a:rPr>
              <a:t>Hystrix</a:t>
            </a:r>
            <a:br>
              <a:rPr lang="en-US" sz="1400" dirty="0">
                <a:solidFill>
                  <a:schemeClr val="tx1"/>
                </a:solidFill>
              </a:rPr>
            </a:br>
            <a:r>
              <a:rPr lang="en-US" sz="1400" dirty="0">
                <a:solidFill>
                  <a:schemeClr val="tx1"/>
                </a:solidFill>
              </a:rPr>
              <a:t>	- Cassandra</a:t>
            </a:r>
            <a:endParaRPr lang="en" sz="1400" dirty="0">
              <a:solidFill>
                <a:schemeClr val="tx1"/>
              </a:solidFill>
            </a:endParaRPr>
          </a:p>
        </p:txBody>
      </p:sp>
      <p:sp>
        <p:nvSpPr>
          <p:cNvPr id="6" name="Shape 48"/>
          <p:cNvSpPr txBox="1">
            <a:spLocks/>
          </p:cNvSpPr>
          <p:nvPr/>
        </p:nvSpPr>
        <p:spPr>
          <a:xfrm>
            <a:off x="2286000" y="133350"/>
            <a:ext cx="5486400" cy="911800"/>
          </a:xfrm>
          <a:prstGeom prst="rect">
            <a:avLst/>
          </a:prstGeom>
          <a:noFill/>
          <a:ln>
            <a:noFill/>
          </a:ln>
        </p:spPr>
        <p:txBody>
          <a:bodyPr lIns="91425" tIns="91425" rIns="91425" bIns="91425" anchor="t" anchorCtr="0">
            <a:noAutofit/>
          </a:bodyPr>
          <a:lstStyle>
            <a:defPPr marR="0" algn="l" rtl="0">
              <a:lnSpc>
                <a:spcPct val="100000"/>
              </a:lnSpc>
              <a:spcBef>
                <a:spcPts val="0"/>
              </a:spcBef>
              <a:spcAft>
                <a:spcPts val="0"/>
              </a:spcAft>
            </a:defPPr>
            <a:lvl1pPr marR="0" algn="ctr" rtl="0">
              <a:lnSpc>
                <a:spcPct val="100000"/>
              </a:lnSpc>
              <a:spcBef>
                <a:spcPts val="0"/>
              </a:spcBef>
              <a:spcAft>
                <a:spcPts val="0"/>
              </a:spcAft>
              <a:buClr>
                <a:srgbClr val="FFFFFF"/>
              </a:buClr>
              <a:buSzPct val="100000"/>
              <a:buFont typeface="Walter Turncoat"/>
              <a:buNone/>
              <a:defRPr sz="6000" b="0" i="0" u="none" strike="noStrike" cap="none" baseline="0">
                <a:solidFill>
                  <a:srgbClr val="FFFFFF"/>
                </a:solidFill>
                <a:latin typeface="Walter Turncoat"/>
                <a:ea typeface="Walter Turncoat"/>
                <a:cs typeface="Walter Turncoat"/>
                <a:sym typeface="Walter Turncoat"/>
                <a:rtl val="0"/>
              </a:defRPr>
            </a:lvl1pPr>
            <a:lvl2pPr algn="ctr">
              <a:spcBef>
                <a:spcPts val="0"/>
              </a:spcBef>
              <a:buClr>
                <a:srgbClr val="FFFFFF"/>
              </a:buClr>
              <a:buSzPct val="100000"/>
              <a:buFont typeface="Walter Turncoat"/>
              <a:buNone/>
              <a:defRPr sz="6000">
                <a:solidFill>
                  <a:srgbClr val="FFFFFF"/>
                </a:solidFill>
                <a:latin typeface="Walter Turncoat"/>
                <a:ea typeface="Walter Turncoat"/>
                <a:cs typeface="Walter Turncoat"/>
                <a:sym typeface="Walter Turncoat"/>
              </a:defRPr>
            </a:lvl2pPr>
            <a:lvl3pPr algn="ctr">
              <a:spcBef>
                <a:spcPts val="0"/>
              </a:spcBef>
              <a:buClr>
                <a:srgbClr val="FFFFFF"/>
              </a:buClr>
              <a:buSzPct val="100000"/>
              <a:buFont typeface="Walter Turncoat"/>
              <a:buNone/>
              <a:defRPr sz="6000">
                <a:solidFill>
                  <a:srgbClr val="FFFFFF"/>
                </a:solidFill>
                <a:latin typeface="Walter Turncoat"/>
                <a:ea typeface="Walter Turncoat"/>
                <a:cs typeface="Walter Turncoat"/>
                <a:sym typeface="Walter Turncoat"/>
              </a:defRPr>
            </a:lvl3pPr>
            <a:lvl4pPr algn="ctr">
              <a:spcBef>
                <a:spcPts val="0"/>
              </a:spcBef>
              <a:buClr>
                <a:srgbClr val="FFFFFF"/>
              </a:buClr>
              <a:buSzPct val="100000"/>
              <a:buFont typeface="Walter Turncoat"/>
              <a:buNone/>
              <a:defRPr sz="6000">
                <a:solidFill>
                  <a:srgbClr val="FFFFFF"/>
                </a:solidFill>
                <a:latin typeface="Walter Turncoat"/>
                <a:ea typeface="Walter Turncoat"/>
                <a:cs typeface="Walter Turncoat"/>
                <a:sym typeface="Walter Turncoat"/>
              </a:defRPr>
            </a:lvl4pPr>
            <a:lvl5pPr algn="ctr">
              <a:spcBef>
                <a:spcPts val="0"/>
              </a:spcBef>
              <a:buClr>
                <a:srgbClr val="FFFFFF"/>
              </a:buClr>
              <a:buSzPct val="100000"/>
              <a:buFont typeface="Walter Turncoat"/>
              <a:buNone/>
              <a:defRPr sz="6000">
                <a:solidFill>
                  <a:srgbClr val="FFFFFF"/>
                </a:solidFill>
                <a:latin typeface="Walter Turncoat"/>
                <a:ea typeface="Walter Turncoat"/>
                <a:cs typeface="Walter Turncoat"/>
                <a:sym typeface="Walter Turncoat"/>
              </a:defRPr>
            </a:lvl5pPr>
            <a:lvl6pPr algn="ctr">
              <a:spcBef>
                <a:spcPts val="0"/>
              </a:spcBef>
              <a:buClr>
                <a:srgbClr val="FFFFFF"/>
              </a:buClr>
              <a:buSzPct val="100000"/>
              <a:buFont typeface="Walter Turncoat"/>
              <a:buNone/>
              <a:defRPr sz="6000">
                <a:solidFill>
                  <a:srgbClr val="FFFFFF"/>
                </a:solidFill>
                <a:latin typeface="Walter Turncoat"/>
                <a:ea typeface="Walter Turncoat"/>
                <a:cs typeface="Walter Turncoat"/>
                <a:sym typeface="Walter Turncoat"/>
              </a:defRPr>
            </a:lvl6pPr>
            <a:lvl7pPr algn="ctr">
              <a:spcBef>
                <a:spcPts val="0"/>
              </a:spcBef>
              <a:buClr>
                <a:srgbClr val="FFFFFF"/>
              </a:buClr>
              <a:buSzPct val="100000"/>
              <a:buFont typeface="Walter Turncoat"/>
              <a:buNone/>
              <a:defRPr sz="6000">
                <a:solidFill>
                  <a:srgbClr val="FFFFFF"/>
                </a:solidFill>
                <a:latin typeface="Walter Turncoat"/>
                <a:ea typeface="Walter Turncoat"/>
                <a:cs typeface="Walter Turncoat"/>
                <a:sym typeface="Walter Turncoat"/>
              </a:defRPr>
            </a:lvl7pPr>
            <a:lvl8pPr algn="ctr">
              <a:spcBef>
                <a:spcPts val="0"/>
              </a:spcBef>
              <a:buClr>
                <a:srgbClr val="FFFFFF"/>
              </a:buClr>
              <a:buSzPct val="100000"/>
              <a:buFont typeface="Walter Turncoat"/>
              <a:buNone/>
              <a:defRPr sz="6000">
                <a:solidFill>
                  <a:srgbClr val="FFFFFF"/>
                </a:solidFill>
                <a:latin typeface="Walter Turncoat"/>
                <a:ea typeface="Walter Turncoat"/>
                <a:cs typeface="Walter Turncoat"/>
                <a:sym typeface="Walter Turncoat"/>
              </a:defRPr>
            </a:lvl8pPr>
            <a:lvl9pPr algn="ctr">
              <a:spcBef>
                <a:spcPts val="0"/>
              </a:spcBef>
              <a:buClr>
                <a:srgbClr val="FFFFFF"/>
              </a:buClr>
              <a:buSzPct val="100000"/>
              <a:buFont typeface="Walter Turncoat"/>
              <a:buNone/>
              <a:defRPr sz="6000">
                <a:solidFill>
                  <a:srgbClr val="FFFFFF"/>
                </a:solidFill>
                <a:latin typeface="Walter Turncoat"/>
                <a:ea typeface="Walter Turncoat"/>
                <a:cs typeface="Walter Turncoat"/>
                <a:sym typeface="Walter Turncoat"/>
              </a:defRPr>
            </a:lvl9pPr>
          </a:lstStyle>
          <a:p>
            <a:r>
              <a:rPr lang="en-US" dirty="0">
                <a:solidFill>
                  <a:schemeClr val="tx1"/>
                </a:solidFill>
              </a:rPr>
              <a:t>NOW</a:t>
            </a:r>
            <a:r>
              <a:rPr lang="en" dirty="0">
                <a:solidFill>
                  <a:schemeClr val="tx1"/>
                </a:solidFill>
              </a:rPr>
              <a:t>!</a:t>
            </a:r>
          </a:p>
        </p:txBody>
      </p:sp>
      <p:sp>
        <p:nvSpPr>
          <p:cNvPr id="7" name="Shape 49"/>
          <p:cNvSpPr/>
          <p:nvPr/>
        </p:nvSpPr>
        <p:spPr>
          <a:xfrm>
            <a:off x="2413774" y="311051"/>
            <a:ext cx="658851" cy="734099"/>
          </a:xfrm>
          <a:custGeom>
            <a:avLst/>
            <a:gdLst/>
            <a:ahLst/>
            <a:cxnLst/>
            <a:rect l="0" t="0" r="0" b="0"/>
            <a:pathLst>
              <a:path w="67641" h="69056" extrusionOk="0">
                <a:moveTo>
                  <a:pt x="49622" y="2736"/>
                </a:moveTo>
                <a:lnTo>
                  <a:pt x="49622" y="2736"/>
                </a:lnTo>
                <a:lnTo>
                  <a:pt x="49622" y="2736"/>
                </a:lnTo>
                <a:close/>
                <a:moveTo>
                  <a:pt x="59622" y="55565"/>
                </a:moveTo>
                <a:lnTo>
                  <a:pt x="59622" y="55565"/>
                </a:lnTo>
                <a:lnTo>
                  <a:pt x="59622" y="55565"/>
                </a:lnTo>
                <a:close/>
                <a:moveTo>
                  <a:pt x="35471" y="0"/>
                </a:moveTo>
                <a:lnTo>
                  <a:pt x="34433" y="95"/>
                </a:lnTo>
                <a:lnTo>
                  <a:pt x="33584" y="189"/>
                </a:lnTo>
                <a:lnTo>
                  <a:pt x="32735" y="378"/>
                </a:lnTo>
                <a:lnTo>
                  <a:pt x="32169" y="566"/>
                </a:lnTo>
                <a:lnTo>
                  <a:pt x="31509" y="472"/>
                </a:lnTo>
                <a:lnTo>
                  <a:pt x="30754" y="472"/>
                </a:lnTo>
                <a:lnTo>
                  <a:pt x="29339" y="566"/>
                </a:lnTo>
                <a:lnTo>
                  <a:pt x="27830" y="849"/>
                </a:lnTo>
                <a:lnTo>
                  <a:pt x="26320" y="1321"/>
                </a:lnTo>
                <a:lnTo>
                  <a:pt x="24811" y="1981"/>
                </a:lnTo>
                <a:lnTo>
                  <a:pt x="23207" y="2736"/>
                </a:lnTo>
                <a:lnTo>
                  <a:pt x="21698" y="3585"/>
                </a:lnTo>
                <a:lnTo>
                  <a:pt x="20188" y="4623"/>
                </a:lnTo>
                <a:lnTo>
                  <a:pt x="18679" y="5661"/>
                </a:lnTo>
                <a:lnTo>
                  <a:pt x="17170" y="6793"/>
                </a:lnTo>
                <a:lnTo>
                  <a:pt x="15754" y="8019"/>
                </a:lnTo>
                <a:lnTo>
                  <a:pt x="14434" y="9151"/>
                </a:lnTo>
                <a:lnTo>
                  <a:pt x="11981" y="11510"/>
                </a:lnTo>
                <a:lnTo>
                  <a:pt x="10000" y="13774"/>
                </a:lnTo>
                <a:lnTo>
                  <a:pt x="7736" y="16981"/>
                </a:lnTo>
                <a:lnTo>
                  <a:pt x="8019" y="16321"/>
                </a:lnTo>
                <a:lnTo>
                  <a:pt x="8302" y="15660"/>
                </a:lnTo>
                <a:lnTo>
                  <a:pt x="7736" y="16604"/>
                </a:lnTo>
                <a:lnTo>
                  <a:pt x="7075" y="17642"/>
                </a:lnTo>
                <a:lnTo>
                  <a:pt x="7170" y="17830"/>
                </a:lnTo>
                <a:lnTo>
                  <a:pt x="6509" y="18868"/>
                </a:lnTo>
                <a:lnTo>
                  <a:pt x="7075" y="17359"/>
                </a:lnTo>
                <a:lnTo>
                  <a:pt x="6132" y="19057"/>
                </a:lnTo>
                <a:lnTo>
                  <a:pt x="5189" y="20849"/>
                </a:lnTo>
                <a:lnTo>
                  <a:pt x="4434" y="22736"/>
                </a:lnTo>
                <a:lnTo>
                  <a:pt x="3679" y="24622"/>
                </a:lnTo>
                <a:lnTo>
                  <a:pt x="2453" y="28490"/>
                </a:lnTo>
                <a:lnTo>
                  <a:pt x="1321" y="32169"/>
                </a:lnTo>
                <a:lnTo>
                  <a:pt x="1509" y="32264"/>
                </a:lnTo>
                <a:lnTo>
                  <a:pt x="1604" y="32453"/>
                </a:lnTo>
                <a:lnTo>
                  <a:pt x="1604" y="32641"/>
                </a:lnTo>
                <a:lnTo>
                  <a:pt x="1509" y="32924"/>
                </a:lnTo>
                <a:lnTo>
                  <a:pt x="1226" y="33396"/>
                </a:lnTo>
                <a:lnTo>
                  <a:pt x="1038" y="33585"/>
                </a:lnTo>
                <a:lnTo>
                  <a:pt x="1038" y="33773"/>
                </a:lnTo>
                <a:lnTo>
                  <a:pt x="1038" y="35000"/>
                </a:lnTo>
                <a:lnTo>
                  <a:pt x="849" y="36132"/>
                </a:lnTo>
                <a:lnTo>
                  <a:pt x="660" y="37358"/>
                </a:lnTo>
                <a:lnTo>
                  <a:pt x="472" y="38867"/>
                </a:lnTo>
                <a:lnTo>
                  <a:pt x="283" y="38301"/>
                </a:lnTo>
                <a:lnTo>
                  <a:pt x="94" y="39811"/>
                </a:lnTo>
                <a:lnTo>
                  <a:pt x="0" y="41509"/>
                </a:lnTo>
                <a:lnTo>
                  <a:pt x="94" y="43301"/>
                </a:lnTo>
                <a:lnTo>
                  <a:pt x="283" y="44056"/>
                </a:lnTo>
                <a:lnTo>
                  <a:pt x="472" y="44622"/>
                </a:lnTo>
                <a:lnTo>
                  <a:pt x="566" y="45660"/>
                </a:lnTo>
                <a:lnTo>
                  <a:pt x="755" y="46792"/>
                </a:lnTo>
                <a:lnTo>
                  <a:pt x="1226" y="48962"/>
                </a:lnTo>
                <a:lnTo>
                  <a:pt x="1981" y="51037"/>
                </a:lnTo>
                <a:lnTo>
                  <a:pt x="2924" y="53112"/>
                </a:lnTo>
                <a:lnTo>
                  <a:pt x="4057" y="55094"/>
                </a:lnTo>
                <a:lnTo>
                  <a:pt x="5283" y="56980"/>
                </a:lnTo>
                <a:lnTo>
                  <a:pt x="6698" y="58678"/>
                </a:lnTo>
                <a:lnTo>
                  <a:pt x="8113" y="60282"/>
                </a:lnTo>
                <a:lnTo>
                  <a:pt x="9056" y="61131"/>
                </a:lnTo>
                <a:lnTo>
                  <a:pt x="10000" y="61980"/>
                </a:lnTo>
                <a:lnTo>
                  <a:pt x="11038" y="62829"/>
                </a:lnTo>
                <a:lnTo>
                  <a:pt x="12075" y="63584"/>
                </a:lnTo>
                <a:lnTo>
                  <a:pt x="14339" y="64905"/>
                </a:lnTo>
                <a:lnTo>
                  <a:pt x="16604" y="66131"/>
                </a:lnTo>
                <a:lnTo>
                  <a:pt x="19056" y="67169"/>
                </a:lnTo>
                <a:lnTo>
                  <a:pt x="21509" y="67923"/>
                </a:lnTo>
                <a:lnTo>
                  <a:pt x="24056" y="68584"/>
                </a:lnTo>
                <a:lnTo>
                  <a:pt x="26603" y="69055"/>
                </a:lnTo>
                <a:lnTo>
                  <a:pt x="27830" y="69055"/>
                </a:lnTo>
                <a:lnTo>
                  <a:pt x="30188" y="68867"/>
                </a:lnTo>
                <a:lnTo>
                  <a:pt x="33113" y="68678"/>
                </a:lnTo>
                <a:lnTo>
                  <a:pt x="36509" y="68301"/>
                </a:lnTo>
                <a:lnTo>
                  <a:pt x="39811" y="67923"/>
                </a:lnTo>
                <a:lnTo>
                  <a:pt x="42735" y="67452"/>
                </a:lnTo>
                <a:lnTo>
                  <a:pt x="44905" y="66980"/>
                </a:lnTo>
                <a:lnTo>
                  <a:pt x="45565" y="66791"/>
                </a:lnTo>
                <a:lnTo>
                  <a:pt x="45943" y="66508"/>
                </a:lnTo>
                <a:lnTo>
                  <a:pt x="47358" y="65942"/>
                </a:lnTo>
                <a:lnTo>
                  <a:pt x="48018" y="65565"/>
                </a:lnTo>
                <a:lnTo>
                  <a:pt x="48678" y="65188"/>
                </a:lnTo>
                <a:lnTo>
                  <a:pt x="47924" y="65471"/>
                </a:lnTo>
                <a:lnTo>
                  <a:pt x="51509" y="62924"/>
                </a:lnTo>
                <a:lnTo>
                  <a:pt x="53301" y="61508"/>
                </a:lnTo>
                <a:lnTo>
                  <a:pt x="55093" y="59905"/>
                </a:lnTo>
                <a:lnTo>
                  <a:pt x="55093" y="59905"/>
                </a:lnTo>
                <a:lnTo>
                  <a:pt x="54810" y="60376"/>
                </a:lnTo>
                <a:lnTo>
                  <a:pt x="54339" y="60754"/>
                </a:lnTo>
                <a:lnTo>
                  <a:pt x="55376" y="59999"/>
                </a:lnTo>
                <a:lnTo>
                  <a:pt x="56320" y="59056"/>
                </a:lnTo>
                <a:lnTo>
                  <a:pt x="57075" y="58395"/>
                </a:lnTo>
                <a:lnTo>
                  <a:pt x="57169" y="58207"/>
                </a:lnTo>
                <a:lnTo>
                  <a:pt x="57075" y="58207"/>
                </a:lnTo>
                <a:lnTo>
                  <a:pt x="57924" y="57546"/>
                </a:lnTo>
                <a:lnTo>
                  <a:pt x="58678" y="56697"/>
                </a:lnTo>
                <a:lnTo>
                  <a:pt x="59339" y="55754"/>
                </a:lnTo>
                <a:lnTo>
                  <a:pt x="59905" y="54905"/>
                </a:lnTo>
                <a:lnTo>
                  <a:pt x="59716" y="54999"/>
                </a:lnTo>
                <a:lnTo>
                  <a:pt x="59622" y="54999"/>
                </a:lnTo>
                <a:lnTo>
                  <a:pt x="59810" y="54622"/>
                </a:lnTo>
                <a:lnTo>
                  <a:pt x="59150" y="55565"/>
                </a:lnTo>
                <a:lnTo>
                  <a:pt x="59527" y="55094"/>
                </a:lnTo>
                <a:lnTo>
                  <a:pt x="59433" y="55377"/>
                </a:lnTo>
                <a:lnTo>
                  <a:pt x="58867" y="56037"/>
                </a:lnTo>
                <a:lnTo>
                  <a:pt x="59056" y="55660"/>
                </a:lnTo>
                <a:lnTo>
                  <a:pt x="59056" y="55660"/>
                </a:lnTo>
                <a:lnTo>
                  <a:pt x="58678" y="56037"/>
                </a:lnTo>
                <a:lnTo>
                  <a:pt x="59810" y="54339"/>
                </a:lnTo>
                <a:lnTo>
                  <a:pt x="60282" y="53490"/>
                </a:lnTo>
                <a:lnTo>
                  <a:pt x="60282" y="53301"/>
                </a:lnTo>
                <a:lnTo>
                  <a:pt x="60188" y="53395"/>
                </a:lnTo>
                <a:lnTo>
                  <a:pt x="60188" y="53395"/>
                </a:lnTo>
                <a:lnTo>
                  <a:pt x="60565" y="52924"/>
                </a:lnTo>
                <a:lnTo>
                  <a:pt x="61037" y="52452"/>
                </a:lnTo>
                <a:lnTo>
                  <a:pt x="61886" y="51509"/>
                </a:lnTo>
                <a:lnTo>
                  <a:pt x="61508" y="52452"/>
                </a:lnTo>
                <a:lnTo>
                  <a:pt x="60848" y="53584"/>
                </a:lnTo>
                <a:lnTo>
                  <a:pt x="59622" y="55565"/>
                </a:lnTo>
                <a:lnTo>
                  <a:pt x="60376" y="54528"/>
                </a:lnTo>
                <a:lnTo>
                  <a:pt x="60942" y="53678"/>
                </a:lnTo>
                <a:lnTo>
                  <a:pt x="61980" y="51792"/>
                </a:lnTo>
                <a:lnTo>
                  <a:pt x="61886" y="51886"/>
                </a:lnTo>
                <a:lnTo>
                  <a:pt x="61886" y="51697"/>
                </a:lnTo>
                <a:lnTo>
                  <a:pt x="62169" y="51037"/>
                </a:lnTo>
                <a:lnTo>
                  <a:pt x="62735" y="49999"/>
                </a:lnTo>
                <a:lnTo>
                  <a:pt x="61508" y="51603"/>
                </a:lnTo>
                <a:lnTo>
                  <a:pt x="61603" y="51037"/>
                </a:lnTo>
                <a:lnTo>
                  <a:pt x="61697" y="50377"/>
                </a:lnTo>
                <a:lnTo>
                  <a:pt x="62169" y="48962"/>
                </a:lnTo>
                <a:lnTo>
                  <a:pt x="62829" y="47358"/>
                </a:lnTo>
                <a:lnTo>
                  <a:pt x="63678" y="45565"/>
                </a:lnTo>
                <a:lnTo>
                  <a:pt x="65376" y="42169"/>
                </a:lnTo>
                <a:lnTo>
                  <a:pt x="66131" y="40660"/>
                </a:lnTo>
                <a:lnTo>
                  <a:pt x="66697" y="39339"/>
                </a:lnTo>
                <a:lnTo>
                  <a:pt x="66603" y="39528"/>
                </a:lnTo>
                <a:lnTo>
                  <a:pt x="66697" y="39056"/>
                </a:lnTo>
                <a:lnTo>
                  <a:pt x="66791" y="38962"/>
                </a:lnTo>
                <a:lnTo>
                  <a:pt x="66791" y="39056"/>
                </a:lnTo>
                <a:lnTo>
                  <a:pt x="66886" y="38584"/>
                </a:lnTo>
                <a:lnTo>
                  <a:pt x="66791" y="38867"/>
                </a:lnTo>
                <a:lnTo>
                  <a:pt x="66980" y="38207"/>
                </a:lnTo>
                <a:lnTo>
                  <a:pt x="67169" y="37264"/>
                </a:lnTo>
                <a:lnTo>
                  <a:pt x="67263" y="36415"/>
                </a:lnTo>
                <a:lnTo>
                  <a:pt x="67357" y="36509"/>
                </a:lnTo>
                <a:lnTo>
                  <a:pt x="67452" y="36509"/>
                </a:lnTo>
                <a:lnTo>
                  <a:pt x="67546" y="35943"/>
                </a:lnTo>
                <a:lnTo>
                  <a:pt x="67546" y="34811"/>
                </a:lnTo>
                <a:lnTo>
                  <a:pt x="67640" y="31037"/>
                </a:lnTo>
                <a:lnTo>
                  <a:pt x="67640" y="28490"/>
                </a:lnTo>
                <a:lnTo>
                  <a:pt x="67546" y="27736"/>
                </a:lnTo>
                <a:lnTo>
                  <a:pt x="67546" y="27547"/>
                </a:lnTo>
                <a:lnTo>
                  <a:pt x="67452" y="27547"/>
                </a:lnTo>
                <a:lnTo>
                  <a:pt x="67074" y="26792"/>
                </a:lnTo>
                <a:lnTo>
                  <a:pt x="66791" y="25660"/>
                </a:lnTo>
                <a:lnTo>
                  <a:pt x="66508" y="24528"/>
                </a:lnTo>
                <a:lnTo>
                  <a:pt x="66414" y="23585"/>
                </a:lnTo>
                <a:lnTo>
                  <a:pt x="66320" y="23679"/>
                </a:lnTo>
                <a:lnTo>
                  <a:pt x="66320" y="23490"/>
                </a:lnTo>
                <a:lnTo>
                  <a:pt x="65942" y="22924"/>
                </a:lnTo>
                <a:lnTo>
                  <a:pt x="65565" y="22358"/>
                </a:lnTo>
                <a:lnTo>
                  <a:pt x="64527" y="21132"/>
                </a:lnTo>
                <a:lnTo>
                  <a:pt x="63584" y="19906"/>
                </a:lnTo>
                <a:lnTo>
                  <a:pt x="63207" y="19340"/>
                </a:lnTo>
                <a:lnTo>
                  <a:pt x="63018" y="18774"/>
                </a:lnTo>
                <a:lnTo>
                  <a:pt x="63112" y="18962"/>
                </a:lnTo>
                <a:lnTo>
                  <a:pt x="63301" y="19057"/>
                </a:lnTo>
                <a:lnTo>
                  <a:pt x="63301" y="19057"/>
                </a:lnTo>
                <a:lnTo>
                  <a:pt x="63207" y="18868"/>
                </a:lnTo>
                <a:lnTo>
                  <a:pt x="62923" y="18491"/>
                </a:lnTo>
                <a:lnTo>
                  <a:pt x="61980" y="17453"/>
                </a:lnTo>
                <a:lnTo>
                  <a:pt x="61037" y="16509"/>
                </a:lnTo>
                <a:lnTo>
                  <a:pt x="61037" y="16698"/>
                </a:lnTo>
                <a:lnTo>
                  <a:pt x="61037" y="16887"/>
                </a:lnTo>
                <a:lnTo>
                  <a:pt x="60093" y="15943"/>
                </a:lnTo>
                <a:lnTo>
                  <a:pt x="60376" y="16321"/>
                </a:lnTo>
                <a:lnTo>
                  <a:pt x="59527" y="15377"/>
                </a:lnTo>
                <a:lnTo>
                  <a:pt x="59056" y="14906"/>
                </a:lnTo>
                <a:lnTo>
                  <a:pt x="59244" y="14906"/>
                </a:lnTo>
                <a:lnTo>
                  <a:pt x="59905" y="15472"/>
                </a:lnTo>
                <a:lnTo>
                  <a:pt x="59905" y="15472"/>
                </a:lnTo>
                <a:lnTo>
                  <a:pt x="57641" y="13396"/>
                </a:lnTo>
                <a:lnTo>
                  <a:pt x="58112" y="13868"/>
                </a:lnTo>
                <a:lnTo>
                  <a:pt x="56886" y="13019"/>
                </a:lnTo>
                <a:lnTo>
                  <a:pt x="55754" y="12453"/>
                </a:lnTo>
                <a:lnTo>
                  <a:pt x="56603" y="13113"/>
                </a:lnTo>
                <a:lnTo>
                  <a:pt x="57452" y="13774"/>
                </a:lnTo>
                <a:lnTo>
                  <a:pt x="58961" y="15283"/>
                </a:lnTo>
                <a:lnTo>
                  <a:pt x="60376" y="16604"/>
                </a:lnTo>
                <a:lnTo>
                  <a:pt x="61225" y="17264"/>
                </a:lnTo>
                <a:lnTo>
                  <a:pt x="62074" y="17925"/>
                </a:lnTo>
                <a:lnTo>
                  <a:pt x="62074" y="17925"/>
                </a:lnTo>
                <a:lnTo>
                  <a:pt x="61414" y="17547"/>
                </a:lnTo>
                <a:lnTo>
                  <a:pt x="60659" y="16981"/>
                </a:lnTo>
                <a:lnTo>
                  <a:pt x="60754" y="17264"/>
                </a:lnTo>
                <a:lnTo>
                  <a:pt x="60942" y="17642"/>
                </a:lnTo>
                <a:lnTo>
                  <a:pt x="61980" y="19151"/>
                </a:lnTo>
                <a:lnTo>
                  <a:pt x="63301" y="20943"/>
                </a:lnTo>
                <a:lnTo>
                  <a:pt x="63207" y="20943"/>
                </a:lnTo>
                <a:lnTo>
                  <a:pt x="63395" y="21038"/>
                </a:lnTo>
                <a:lnTo>
                  <a:pt x="63490" y="21321"/>
                </a:lnTo>
                <a:lnTo>
                  <a:pt x="63678" y="21604"/>
                </a:lnTo>
                <a:lnTo>
                  <a:pt x="63773" y="21698"/>
                </a:lnTo>
                <a:lnTo>
                  <a:pt x="63584" y="21321"/>
                </a:lnTo>
                <a:lnTo>
                  <a:pt x="63584" y="21321"/>
                </a:lnTo>
                <a:lnTo>
                  <a:pt x="64244" y="22170"/>
                </a:lnTo>
                <a:lnTo>
                  <a:pt x="64716" y="22641"/>
                </a:lnTo>
                <a:lnTo>
                  <a:pt x="64905" y="22830"/>
                </a:lnTo>
                <a:lnTo>
                  <a:pt x="64999" y="22830"/>
                </a:lnTo>
                <a:lnTo>
                  <a:pt x="64999" y="22641"/>
                </a:lnTo>
                <a:lnTo>
                  <a:pt x="64905" y="22358"/>
                </a:lnTo>
                <a:lnTo>
                  <a:pt x="65282" y="23207"/>
                </a:lnTo>
                <a:lnTo>
                  <a:pt x="65565" y="24056"/>
                </a:lnTo>
                <a:lnTo>
                  <a:pt x="66225" y="25943"/>
                </a:lnTo>
                <a:lnTo>
                  <a:pt x="66697" y="27830"/>
                </a:lnTo>
                <a:lnTo>
                  <a:pt x="66886" y="28490"/>
                </a:lnTo>
                <a:lnTo>
                  <a:pt x="66980" y="28868"/>
                </a:lnTo>
                <a:lnTo>
                  <a:pt x="66886" y="28962"/>
                </a:lnTo>
                <a:lnTo>
                  <a:pt x="66697" y="28679"/>
                </a:lnTo>
                <a:lnTo>
                  <a:pt x="66697" y="29245"/>
                </a:lnTo>
                <a:lnTo>
                  <a:pt x="66791" y="29905"/>
                </a:lnTo>
                <a:lnTo>
                  <a:pt x="66886" y="29905"/>
                </a:lnTo>
                <a:lnTo>
                  <a:pt x="66886" y="30094"/>
                </a:lnTo>
                <a:lnTo>
                  <a:pt x="66886" y="30566"/>
                </a:lnTo>
                <a:lnTo>
                  <a:pt x="66697" y="30377"/>
                </a:lnTo>
                <a:lnTo>
                  <a:pt x="66603" y="30188"/>
                </a:lnTo>
                <a:lnTo>
                  <a:pt x="66603" y="30094"/>
                </a:lnTo>
                <a:lnTo>
                  <a:pt x="66697" y="29905"/>
                </a:lnTo>
                <a:lnTo>
                  <a:pt x="66508" y="28679"/>
                </a:lnTo>
                <a:lnTo>
                  <a:pt x="66225" y="27358"/>
                </a:lnTo>
                <a:lnTo>
                  <a:pt x="66603" y="30283"/>
                </a:lnTo>
                <a:lnTo>
                  <a:pt x="66697" y="31792"/>
                </a:lnTo>
                <a:lnTo>
                  <a:pt x="66697" y="33302"/>
                </a:lnTo>
                <a:lnTo>
                  <a:pt x="66603" y="34717"/>
                </a:lnTo>
                <a:lnTo>
                  <a:pt x="66414" y="36226"/>
                </a:lnTo>
                <a:lnTo>
                  <a:pt x="66131" y="37547"/>
                </a:lnTo>
                <a:lnTo>
                  <a:pt x="65659" y="38962"/>
                </a:lnTo>
                <a:lnTo>
                  <a:pt x="65848" y="38584"/>
                </a:lnTo>
                <a:lnTo>
                  <a:pt x="65942" y="38584"/>
                </a:lnTo>
                <a:lnTo>
                  <a:pt x="65848" y="39245"/>
                </a:lnTo>
                <a:lnTo>
                  <a:pt x="65565" y="40188"/>
                </a:lnTo>
                <a:lnTo>
                  <a:pt x="65471" y="40471"/>
                </a:lnTo>
                <a:lnTo>
                  <a:pt x="65282" y="40660"/>
                </a:lnTo>
                <a:lnTo>
                  <a:pt x="65282" y="40566"/>
                </a:lnTo>
                <a:lnTo>
                  <a:pt x="65093" y="41132"/>
                </a:lnTo>
                <a:lnTo>
                  <a:pt x="64433" y="43018"/>
                </a:lnTo>
                <a:lnTo>
                  <a:pt x="63678" y="45282"/>
                </a:lnTo>
                <a:lnTo>
                  <a:pt x="62735" y="47264"/>
                </a:lnTo>
                <a:lnTo>
                  <a:pt x="61697" y="49056"/>
                </a:lnTo>
                <a:lnTo>
                  <a:pt x="60659" y="50943"/>
                </a:lnTo>
                <a:lnTo>
                  <a:pt x="59433" y="52735"/>
                </a:lnTo>
                <a:lnTo>
                  <a:pt x="58207" y="54433"/>
                </a:lnTo>
                <a:lnTo>
                  <a:pt x="56886" y="56037"/>
                </a:lnTo>
                <a:lnTo>
                  <a:pt x="55376" y="57641"/>
                </a:lnTo>
                <a:lnTo>
                  <a:pt x="53867" y="59150"/>
                </a:lnTo>
                <a:lnTo>
                  <a:pt x="52169" y="60376"/>
                </a:lnTo>
                <a:lnTo>
                  <a:pt x="48961" y="62452"/>
                </a:lnTo>
                <a:lnTo>
                  <a:pt x="44528" y="65282"/>
                </a:lnTo>
                <a:lnTo>
                  <a:pt x="44622" y="65188"/>
                </a:lnTo>
                <a:lnTo>
                  <a:pt x="44716" y="65093"/>
                </a:lnTo>
                <a:lnTo>
                  <a:pt x="45094" y="64810"/>
                </a:lnTo>
                <a:lnTo>
                  <a:pt x="45660" y="64527"/>
                </a:lnTo>
                <a:lnTo>
                  <a:pt x="43867" y="65376"/>
                </a:lnTo>
                <a:lnTo>
                  <a:pt x="43113" y="65754"/>
                </a:lnTo>
                <a:lnTo>
                  <a:pt x="42924" y="65754"/>
                </a:lnTo>
                <a:lnTo>
                  <a:pt x="43113" y="65659"/>
                </a:lnTo>
                <a:lnTo>
                  <a:pt x="41603" y="66037"/>
                </a:lnTo>
                <a:lnTo>
                  <a:pt x="39999" y="66320"/>
                </a:lnTo>
                <a:lnTo>
                  <a:pt x="38396" y="66508"/>
                </a:lnTo>
                <a:lnTo>
                  <a:pt x="36792" y="66697"/>
                </a:lnTo>
                <a:lnTo>
                  <a:pt x="33584" y="66980"/>
                </a:lnTo>
                <a:lnTo>
                  <a:pt x="32169" y="67169"/>
                </a:lnTo>
                <a:lnTo>
                  <a:pt x="30754" y="67357"/>
                </a:lnTo>
                <a:lnTo>
                  <a:pt x="30094" y="67357"/>
                </a:lnTo>
                <a:lnTo>
                  <a:pt x="29339" y="67263"/>
                </a:lnTo>
                <a:lnTo>
                  <a:pt x="27830" y="66886"/>
                </a:lnTo>
                <a:lnTo>
                  <a:pt x="26415" y="66508"/>
                </a:lnTo>
                <a:lnTo>
                  <a:pt x="25754" y="66414"/>
                </a:lnTo>
                <a:lnTo>
                  <a:pt x="25094" y="66414"/>
                </a:lnTo>
                <a:lnTo>
                  <a:pt x="25566" y="66980"/>
                </a:lnTo>
                <a:lnTo>
                  <a:pt x="25471" y="67074"/>
                </a:lnTo>
                <a:lnTo>
                  <a:pt x="25188" y="66980"/>
                </a:lnTo>
                <a:lnTo>
                  <a:pt x="24339" y="66791"/>
                </a:lnTo>
                <a:lnTo>
                  <a:pt x="23773" y="66508"/>
                </a:lnTo>
                <a:lnTo>
                  <a:pt x="24245" y="66414"/>
                </a:lnTo>
                <a:lnTo>
                  <a:pt x="24717" y="66603"/>
                </a:lnTo>
                <a:lnTo>
                  <a:pt x="24811" y="66414"/>
                </a:lnTo>
                <a:lnTo>
                  <a:pt x="24811" y="66320"/>
                </a:lnTo>
                <a:lnTo>
                  <a:pt x="24717" y="66225"/>
                </a:lnTo>
                <a:lnTo>
                  <a:pt x="24528" y="66131"/>
                </a:lnTo>
                <a:lnTo>
                  <a:pt x="24151" y="66225"/>
                </a:lnTo>
                <a:lnTo>
                  <a:pt x="23679" y="66320"/>
                </a:lnTo>
                <a:lnTo>
                  <a:pt x="23018" y="66414"/>
                </a:lnTo>
                <a:lnTo>
                  <a:pt x="23490" y="66225"/>
                </a:lnTo>
                <a:lnTo>
                  <a:pt x="22075" y="65942"/>
                </a:lnTo>
                <a:lnTo>
                  <a:pt x="20943" y="65659"/>
                </a:lnTo>
                <a:lnTo>
                  <a:pt x="20000" y="65282"/>
                </a:lnTo>
                <a:lnTo>
                  <a:pt x="19056" y="64810"/>
                </a:lnTo>
                <a:lnTo>
                  <a:pt x="19056" y="64810"/>
                </a:lnTo>
                <a:lnTo>
                  <a:pt x="19717" y="64999"/>
                </a:lnTo>
                <a:lnTo>
                  <a:pt x="19151" y="64716"/>
                </a:lnTo>
                <a:lnTo>
                  <a:pt x="18962" y="64810"/>
                </a:lnTo>
                <a:lnTo>
                  <a:pt x="19151" y="64905"/>
                </a:lnTo>
                <a:lnTo>
                  <a:pt x="18490" y="64905"/>
                </a:lnTo>
                <a:lnTo>
                  <a:pt x="17830" y="64716"/>
                </a:lnTo>
                <a:lnTo>
                  <a:pt x="17264" y="64527"/>
                </a:lnTo>
                <a:lnTo>
                  <a:pt x="16698" y="64150"/>
                </a:lnTo>
                <a:lnTo>
                  <a:pt x="16981" y="64056"/>
                </a:lnTo>
                <a:lnTo>
                  <a:pt x="17264" y="64150"/>
                </a:lnTo>
                <a:lnTo>
                  <a:pt x="17264" y="64150"/>
                </a:lnTo>
                <a:lnTo>
                  <a:pt x="15188" y="63207"/>
                </a:lnTo>
                <a:lnTo>
                  <a:pt x="14622" y="62829"/>
                </a:lnTo>
                <a:lnTo>
                  <a:pt x="14717" y="62924"/>
                </a:lnTo>
                <a:lnTo>
                  <a:pt x="13773" y="62546"/>
                </a:lnTo>
                <a:lnTo>
                  <a:pt x="12924" y="62075"/>
                </a:lnTo>
                <a:lnTo>
                  <a:pt x="12358" y="61697"/>
                </a:lnTo>
                <a:lnTo>
                  <a:pt x="12264" y="61508"/>
                </a:lnTo>
                <a:lnTo>
                  <a:pt x="12170" y="61320"/>
                </a:lnTo>
                <a:lnTo>
                  <a:pt x="11698" y="60942"/>
                </a:lnTo>
                <a:lnTo>
                  <a:pt x="11132" y="60471"/>
                </a:lnTo>
                <a:lnTo>
                  <a:pt x="9906" y="59244"/>
                </a:lnTo>
                <a:lnTo>
                  <a:pt x="9906" y="59244"/>
                </a:lnTo>
                <a:lnTo>
                  <a:pt x="10566" y="59527"/>
                </a:lnTo>
                <a:lnTo>
                  <a:pt x="9434" y="58584"/>
                </a:lnTo>
                <a:lnTo>
                  <a:pt x="8207" y="57546"/>
                </a:lnTo>
                <a:lnTo>
                  <a:pt x="7547" y="56886"/>
                </a:lnTo>
                <a:lnTo>
                  <a:pt x="6981" y="56131"/>
                </a:lnTo>
                <a:lnTo>
                  <a:pt x="6226" y="55094"/>
                </a:lnTo>
                <a:lnTo>
                  <a:pt x="6415" y="55377"/>
                </a:lnTo>
                <a:lnTo>
                  <a:pt x="6038" y="54905"/>
                </a:lnTo>
                <a:lnTo>
                  <a:pt x="5472" y="54244"/>
                </a:lnTo>
                <a:lnTo>
                  <a:pt x="5283" y="53961"/>
                </a:lnTo>
                <a:lnTo>
                  <a:pt x="5094" y="53867"/>
                </a:lnTo>
                <a:lnTo>
                  <a:pt x="5377" y="54622"/>
                </a:lnTo>
                <a:lnTo>
                  <a:pt x="5849" y="55282"/>
                </a:lnTo>
                <a:lnTo>
                  <a:pt x="6321" y="55943"/>
                </a:lnTo>
                <a:lnTo>
                  <a:pt x="6698" y="56603"/>
                </a:lnTo>
                <a:lnTo>
                  <a:pt x="6226" y="56226"/>
                </a:lnTo>
                <a:lnTo>
                  <a:pt x="5943" y="55848"/>
                </a:lnTo>
                <a:lnTo>
                  <a:pt x="6038" y="56037"/>
                </a:lnTo>
                <a:lnTo>
                  <a:pt x="5943" y="55943"/>
                </a:lnTo>
                <a:lnTo>
                  <a:pt x="5377" y="55188"/>
                </a:lnTo>
                <a:lnTo>
                  <a:pt x="5000" y="54716"/>
                </a:lnTo>
                <a:lnTo>
                  <a:pt x="4717" y="54150"/>
                </a:lnTo>
                <a:lnTo>
                  <a:pt x="4528" y="53678"/>
                </a:lnTo>
                <a:lnTo>
                  <a:pt x="4528" y="53584"/>
                </a:lnTo>
                <a:lnTo>
                  <a:pt x="4623" y="53395"/>
                </a:lnTo>
                <a:lnTo>
                  <a:pt x="5094" y="54244"/>
                </a:lnTo>
                <a:lnTo>
                  <a:pt x="4717" y="53301"/>
                </a:lnTo>
                <a:lnTo>
                  <a:pt x="4528" y="53018"/>
                </a:lnTo>
                <a:lnTo>
                  <a:pt x="4151" y="52263"/>
                </a:lnTo>
                <a:lnTo>
                  <a:pt x="4151" y="52169"/>
                </a:lnTo>
                <a:lnTo>
                  <a:pt x="3774" y="51509"/>
                </a:lnTo>
                <a:lnTo>
                  <a:pt x="3396" y="50660"/>
                </a:lnTo>
                <a:lnTo>
                  <a:pt x="3585" y="51603"/>
                </a:lnTo>
                <a:lnTo>
                  <a:pt x="3396" y="51226"/>
                </a:lnTo>
                <a:lnTo>
                  <a:pt x="3208" y="50848"/>
                </a:lnTo>
                <a:lnTo>
                  <a:pt x="3208" y="50471"/>
                </a:lnTo>
                <a:lnTo>
                  <a:pt x="3208" y="50094"/>
                </a:lnTo>
                <a:lnTo>
                  <a:pt x="3585" y="50754"/>
                </a:lnTo>
                <a:lnTo>
                  <a:pt x="3868" y="51509"/>
                </a:lnTo>
                <a:lnTo>
                  <a:pt x="3868" y="51509"/>
                </a:lnTo>
                <a:lnTo>
                  <a:pt x="3208" y="49528"/>
                </a:lnTo>
                <a:lnTo>
                  <a:pt x="3208" y="49528"/>
                </a:lnTo>
                <a:lnTo>
                  <a:pt x="3868" y="50754"/>
                </a:lnTo>
                <a:lnTo>
                  <a:pt x="3208" y="48962"/>
                </a:lnTo>
                <a:lnTo>
                  <a:pt x="3585" y="49339"/>
                </a:lnTo>
                <a:lnTo>
                  <a:pt x="3774" y="49433"/>
                </a:lnTo>
                <a:lnTo>
                  <a:pt x="3962" y="49528"/>
                </a:lnTo>
                <a:lnTo>
                  <a:pt x="4057" y="49905"/>
                </a:lnTo>
                <a:lnTo>
                  <a:pt x="3868" y="48962"/>
                </a:lnTo>
                <a:lnTo>
                  <a:pt x="3491" y="47924"/>
                </a:lnTo>
                <a:lnTo>
                  <a:pt x="2641" y="45565"/>
                </a:lnTo>
                <a:lnTo>
                  <a:pt x="2170" y="43867"/>
                </a:lnTo>
                <a:lnTo>
                  <a:pt x="1698" y="41886"/>
                </a:lnTo>
                <a:lnTo>
                  <a:pt x="1698" y="41886"/>
                </a:lnTo>
                <a:lnTo>
                  <a:pt x="1887" y="42075"/>
                </a:lnTo>
                <a:lnTo>
                  <a:pt x="1981" y="41981"/>
                </a:lnTo>
                <a:lnTo>
                  <a:pt x="2075" y="42075"/>
                </a:lnTo>
                <a:lnTo>
                  <a:pt x="2264" y="42169"/>
                </a:lnTo>
                <a:lnTo>
                  <a:pt x="2170" y="40283"/>
                </a:lnTo>
                <a:lnTo>
                  <a:pt x="2075" y="38301"/>
                </a:lnTo>
                <a:lnTo>
                  <a:pt x="2170" y="36415"/>
                </a:lnTo>
                <a:lnTo>
                  <a:pt x="2358" y="35566"/>
                </a:lnTo>
                <a:lnTo>
                  <a:pt x="2453" y="34811"/>
                </a:lnTo>
                <a:lnTo>
                  <a:pt x="2830" y="32830"/>
                </a:lnTo>
                <a:lnTo>
                  <a:pt x="2830" y="33207"/>
                </a:lnTo>
                <a:lnTo>
                  <a:pt x="2924" y="33490"/>
                </a:lnTo>
                <a:lnTo>
                  <a:pt x="2924" y="32453"/>
                </a:lnTo>
                <a:lnTo>
                  <a:pt x="3019" y="31415"/>
                </a:lnTo>
                <a:lnTo>
                  <a:pt x="3396" y="29245"/>
                </a:lnTo>
                <a:lnTo>
                  <a:pt x="3868" y="27075"/>
                </a:lnTo>
                <a:lnTo>
                  <a:pt x="4623" y="25000"/>
                </a:lnTo>
                <a:lnTo>
                  <a:pt x="5566" y="22830"/>
                </a:lnTo>
                <a:lnTo>
                  <a:pt x="6604" y="20849"/>
                </a:lnTo>
                <a:lnTo>
                  <a:pt x="7830" y="18868"/>
                </a:lnTo>
                <a:lnTo>
                  <a:pt x="9151" y="16887"/>
                </a:lnTo>
                <a:lnTo>
                  <a:pt x="10566" y="15094"/>
                </a:lnTo>
                <a:lnTo>
                  <a:pt x="12075" y="13302"/>
                </a:lnTo>
                <a:lnTo>
                  <a:pt x="13773" y="11698"/>
                </a:lnTo>
                <a:lnTo>
                  <a:pt x="15377" y="10095"/>
                </a:lnTo>
                <a:lnTo>
                  <a:pt x="17170" y="8679"/>
                </a:lnTo>
                <a:lnTo>
                  <a:pt x="18962" y="7453"/>
                </a:lnTo>
                <a:lnTo>
                  <a:pt x="20754" y="6321"/>
                </a:lnTo>
                <a:lnTo>
                  <a:pt x="22547" y="5378"/>
                </a:lnTo>
                <a:lnTo>
                  <a:pt x="21603" y="6227"/>
                </a:lnTo>
                <a:lnTo>
                  <a:pt x="22641" y="5472"/>
                </a:lnTo>
                <a:lnTo>
                  <a:pt x="23302" y="5095"/>
                </a:lnTo>
                <a:lnTo>
                  <a:pt x="25377" y="4151"/>
                </a:lnTo>
                <a:lnTo>
                  <a:pt x="24811" y="4151"/>
                </a:lnTo>
                <a:lnTo>
                  <a:pt x="25660" y="3774"/>
                </a:lnTo>
                <a:lnTo>
                  <a:pt x="26886" y="3208"/>
                </a:lnTo>
                <a:lnTo>
                  <a:pt x="26603" y="3585"/>
                </a:lnTo>
                <a:lnTo>
                  <a:pt x="26886" y="3585"/>
                </a:lnTo>
                <a:lnTo>
                  <a:pt x="26886" y="3680"/>
                </a:lnTo>
                <a:lnTo>
                  <a:pt x="26792" y="3774"/>
                </a:lnTo>
                <a:lnTo>
                  <a:pt x="28301" y="3302"/>
                </a:lnTo>
                <a:lnTo>
                  <a:pt x="29622" y="2736"/>
                </a:lnTo>
                <a:lnTo>
                  <a:pt x="31037" y="2264"/>
                </a:lnTo>
                <a:lnTo>
                  <a:pt x="31792" y="2076"/>
                </a:lnTo>
                <a:lnTo>
                  <a:pt x="32641" y="1981"/>
                </a:lnTo>
                <a:lnTo>
                  <a:pt x="32547" y="2076"/>
                </a:lnTo>
                <a:lnTo>
                  <a:pt x="32924" y="1981"/>
                </a:lnTo>
                <a:lnTo>
                  <a:pt x="34245" y="1793"/>
                </a:lnTo>
                <a:lnTo>
                  <a:pt x="35848" y="1415"/>
                </a:lnTo>
                <a:lnTo>
                  <a:pt x="36981" y="1132"/>
                </a:lnTo>
                <a:lnTo>
                  <a:pt x="36981" y="1415"/>
                </a:lnTo>
                <a:lnTo>
                  <a:pt x="40943" y="1227"/>
                </a:lnTo>
                <a:lnTo>
                  <a:pt x="41509" y="1038"/>
                </a:lnTo>
                <a:lnTo>
                  <a:pt x="41697" y="1132"/>
                </a:lnTo>
                <a:lnTo>
                  <a:pt x="41509" y="1227"/>
                </a:lnTo>
                <a:lnTo>
                  <a:pt x="41320" y="1321"/>
                </a:lnTo>
                <a:lnTo>
                  <a:pt x="42263" y="1321"/>
                </a:lnTo>
                <a:lnTo>
                  <a:pt x="43113" y="1227"/>
                </a:lnTo>
                <a:lnTo>
                  <a:pt x="43396" y="1415"/>
                </a:lnTo>
                <a:lnTo>
                  <a:pt x="44056" y="1604"/>
                </a:lnTo>
                <a:lnTo>
                  <a:pt x="45943" y="2076"/>
                </a:lnTo>
                <a:lnTo>
                  <a:pt x="48018" y="2359"/>
                </a:lnTo>
                <a:lnTo>
                  <a:pt x="49622" y="2736"/>
                </a:lnTo>
                <a:lnTo>
                  <a:pt x="47641" y="1981"/>
                </a:lnTo>
                <a:lnTo>
                  <a:pt x="45282" y="1321"/>
                </a:lnTo>
                <a:lnTo>
                  <a:pt x="42735" y="755"/>
                </a:lnTo>
                <a:lnTo>
                  <a:pt x="40188" y="283"/>
                </a:lnTo>
                <a:lnTo>
                  <a:pt x="37735" y="95"/>
                </a:lnTo>
                <a:lnTo>
                  <a:pt x="35471" y="0"/>
                </a:lnTo>
                <a:close/>
              </a:path>
            </a:pathLst>
          </a:custGeom>
          <a:solidFill>
            <a:schemeClr val="tx1"/>
          </a:solidFill>
          <a:ln>
            <a:noFill/>
          </a:ln>
        </p:spPr>
        <p:txBody>
          <a:bodyPr lIns="91425" tIns="91425" rIns="91425" bIns="91425" anchor="ctr" anchorCtr="0">
            <a:noAutofit/>
          </a:bodyPr>
          <a:lstStyle/>
          <a:p>
            <a:endParaRPr>
              <a:solidFill>
                <a:schemeClr val="tx1"/>
              </a:solidFill>
            </a:endParaRPr>
          </a:p>
        </p:txBody>
      </p:sp>
      <p:sp>
        <p:nvSpPr>
          <p:cNvPr id="8" name="Shape 50"/>
          <p:cNvSpPr/>
          <p:nvPr/>
        </p:nvSpPr>
        <p:spPr>
          <a:xfrm>
            <a:off x="2584382" y="542013"/>
            <a:ext cx="317635" cy="298183"/>
          </a:xfrm>
          <a:custGeom>
            <a:avLst/>
            <a:gdLst/>
            <a:ahLst/>
            <a:cxnLst/>
            <a:rect l="0" t="0" r="0" b="0"/>
            <a:pathLst>
              <a:path w="17398" h="14965" extrusionOk="0">
                <a:moveTo>
                  <a:pt x="4258" y="12069"/>
                </a:moveTo>
                <a:lnTo>
                  <a:pt x="4599" y="12093"/>
                </a:lnTo>
                <a:lnTo>
                  <a:pt x="4769" y="12093"/>
                </a:lnTo>
                <a:lnTo>
                  <a:pt x="4721" y="12264"/>
                </a:lnTo>
                <a:lnTo>
                  <a:pt x="4672" y="12458"/>
                </a:lnTo>
                <a:lnTo>
                  <a:pt x="4672" y="12580"/>
                </a:lnTo>
                <a:lnTo>
                  <a:pt x="4477" y="12580"/>
                </a:lnTo>
                <a:lnTo>
                  <a:pt x="4307" y="12215"/>
                </a:lnTo>
                <a:lnTo>
                  <a:pt x="4258" y="12069"/>
                </a:lnTo>
                <a:close/>
                <a:moveTo>
                  <a:pt x="3991" y="12069"/>
                </a:moveTo>
                <a:lnTo>
                  <a:pt x="3991" y="12166"/>
                </a:lnTo>
                <a:lnTo>
                  <a:pt x="3991" y="12239"/>
                </a:lnTo>
                <a:lnTo>
                  <a:pt x="4015" y="12434"/>
                </a:lnTo>
                <a:lnTo>
                  <a:pt x="4064" y="12580"/>
                </a:lnTo>
                <a:lnTo>
                  <a:pt x="3553" y="12629"/>
                </a:lnTo>
                <a:lnTo>
                  <a:pt x="3529" y="12531"/>
                </a:lnTo>
                <a:lnTo>
                  <a:pt x="3504" y="12434"/>
                </a:lnTo>
                <a:lnTo>
                  <a:pt x="3480" y="12361"/>
                </a:lnTo>
                <a:lnTo>
                  <a:pt x="3456" y="12118"/>
                </a:lnTo>
                <a:lnTo>
                  <a:pt x="3456" y="12093"/>
                </a:lnTo>
                <a:lnTo>
                  <a:pt x="3991" y="12069"/>
                </a:lnTo>
                <a:close/>
                <a:moveTo>
                  <a:pt x="4940" y="12093"/>
                </a:moveTo>
                <a:lnTo>
                  <a:pt x="5499" y="12166"/>
                </a:lnTo>
                <a:lnTo>
                  <a:pt x="5475" y="12264"/>
                </a:lnTo>
                <a:lnTo>
                  <a:pt x="5451" y="12361"/>
                </a:lnTo>
                <a:lnTo>
                  <a:pt x="5451" y="12483"/>
                </a:lnTo>
                <a:lnTo>
                  <a:pt x="5475" y="12629"/>
                </a:lnTo>
                <a:lnTo>
                  <a:pt x="5378" y="12604"/>
                </a:lnTo>
                <a:lnTo>
                  <a:pt x="5061" y="12604"/>
                </a:lnTo>
                <a:lnTo>
                  <a:pt x="5061" y="12531"/>
                </a:lnTo>
                <a:lnTo>
                  <a:pt x="4988" y="12312"/>
                </a:lnTo>
                <a:lnTo>
                  <a:pt x="4940" y="12093"/>
                </a:lnTo>
                <a:close/>
                <a:moveTo>
                  <a:pt x="13699" y="12069"/>
                </a:moveTo>
                <a:lnTo>
                  <a:pt x="13651" y="12215"/>
                </a:lnTo>
                <a:lnTo>
                  <a:pt x="13602" y="12361"/>
                </a:lnTo>
                <a:lnTo>
                  <a:pt x="13602" y="12653"/>
                </a:lnTo>
                <a:lnTo>
                  <a:pt x="13188" y="12653"/>
                </a:lnTo>
                <a:lnTo>
                  <a:pt x="13115" y="12385"/>
                </a:lnTo>
                <a:lnTo>
                  <a:pt x="13091" y="12093"/>
                </a:lnTo>
                <a:lnTo>
                  <a:pt x="13699" y="12069"/>
                </a:lnTo>
                <a:close/>
                <a:moveTo>
                  <a:pt x="13845" y="12069"/>
                </a:moveTo>
                <a:lnTo>
                  <a:pt x="14381" y="12093"/>
                </a:lnTo>
                <a:lnTo>
                  <a:pt x="14332" y="12215"/>
                </a:lnTo>
                <a:lnTo>
                  <a:pt x="14283" y="12361"/>
                </a:lnTo>
                <a:lnTo>
                  <a:pt x="14283" y="12507"/>
                </a:lnTo>
                <a:lnTo>
                  <a:pt x="14283" y="12677"/>
                </a:lnTo>
                <a:lnTo>
                  <a:pt x="13943" y="12653"/>
                </a:lnTo>
                <a:lnTo>
                  <a:pt x="13943" y="12361"/>
                </a:lnTo>
                <a:lnTo>
                  <a:pt x="13894" y="12215"/>
                </a:lnTo>
                <a:lnTo>
                  <a:pt x="13845" y="12069"/>
                </a:lnTo>
                <a:close/>
                <a:moveTo>
                  <a:pt x="3188" y="12093"/>
                </a:moveTo>
                <a:lnTo>
                  <a:pt x="3139" y="12215"/>
                </a:lnTo>
                <a:lnTo>
                  <a:pt x="3139" y="12434"/>
                </a:lnTo>
                <a:lnTo>
                  <a:pt x="3139" y="12556"/>
                </a:lnTo>
                <a:lnTo>
                  <a:pt x="3164" y="12653"/>
                </a:lnTo>
                <a:lnTo>
                  <a:pt x="2750" y="12726"/>
                </a:lnTo>
                <a:lnTo>
                  <a:pt x="2677" y="12726"/>
                </a:lnTo>
                <a:lnTo>
                  <a:pt x="2701" y="12677"/>
                </a:lnTo>
                <a:lnTo>
                  <a:pt x="2701" y="12629"/>
                </a:lnTo>
                <a:lnTo>
                  <a:pt x="2701" y="12580"/>
                </a:lnTo>
                <a:lnTo>
                  <a:pt x="2653" y="12531"/>
                </a:lnTo>
                <a:lnTo>
                  <a:pt x="2628" y="12458"/>
                </a:lnTo>
                <a:lnTo>
                  <a:pt x="2604" y="12361"/>
                </a:lnTo>
                <a:lnTo>
                  <a:pt x="2580" y="12166"/>
                </a:lnTo>
                <a:lnTo>
                  <a:pt x="3188" y="12093"/>
                </a:lnTo>
                <a:close/>
                <a:moveTo>
                  <a:pt x="5694" y="12215"/>
                </a:moveTo>
                <a:lnTo>
                  <a:pt x="5986" y="12288"/>
                </a:lnTo>
                <a:lnTo>
                  <a:pt x="6278" y="12361"/>
                </a:lnTo>
                <a:lnTo>
                  <a:pt x="6229" y="12507"/>
                </a:lnTo>
                <a:lnTo>
                  <a:pt x="6229" y="12677"/>
                </a:lnTo>
                <a:lnTo>
                  <a:pt x="6229" y="12726"/>
                </a:lnTo>
                <a:lnTo>
                  <a:pt x="5791" y="12653"/>
                </a:lnTo>
                <a:lnTo>
                  <a:pt x="5767" y="12531"/>
                </a:lnTo>
                <a:lnTo>
                  <a:pt x="5743" y="12410"/>
                </a:lnTo>
                <a:lnTo>
                  <a:pt x="5694" y="12215"/>
                </a:lnTo>
                <a:close/>
                <a:moveTo>
                  <a:pt x="13383" y="487"/>
                </a:moveTo>
                <a:lnTo>
                  <a:pt x="13699" y="511"/>
                </a:lnTo>
                <a:lnTo>
                  <a:pt x="14308" y="584"/>
                </a:lnTo>
                <a:lnTo>
                  <a:pt x="14648" y="657"/>
                </a:lnTo>
                <a:lnTo>
                  <a:pt x="14989" y="730"/>
                </a:lnTo>
                <a:lnTo>
                  <a:pt x="15305" y="827"/>
                </a:lnTo>
                <a:lnTo>
                  <a:pt x="15646" y="949"/>
                </a:lnTo>
                <a:lnTo>
                  <a:pt x="15938" y="1095"/>
                </a:lnTo>
                <a:lnTo>
                  <a:pt x="16230" y="1265"/>
                </a:lnTo>
                <a:lnTo>
                  <a:pt x="16498" y="1484"/>
                </a:lnTo>
                <a:lnTo>
                  <a:pt x="16741" y="1728"/>
                </a:lnTo>
                <a:lnTo>
                  <a:pt x="16741" y="1801"/>
                </a:lnTo>
                <a:lnTo>
                  <a:pt x="16790" y="2020"/>
                </a:lnTo>
                <a:lnTo>
                  <a:pt x="16838" y="2214"/>
                </a:lnTo>
                <a:lnTo>
                  <a:pt x="16887" y="2652"/>
                </a:lnTo>
                <a:lnTo>
                  <a:pt x="16887" y="3066"/>
                </a:lnTo>
                <a:lnTo>
                  <a:pt x="16911" y="3504"/>
                </a:lnTo>
                <a:lnTo>
                  <a:pt x="16887" y="4477"/>
                </a:lnTo>
                <a:lnTo>
                  <a:pt x="16863" y="5475"/>
                </a:lnTo>
                <a:lnTo>
                  <a:pt x="16814" y="6983"/>
                </a:lnTo>
                <a:lnTo>
                  <a:pt x="16790" y="8492"/>
                </a:lnTo>
                <a:lnTo>
                  <a:pt x="16838" y="10244"/>
                </a:lnTo>
                <a:lnTo>
                  <a:pt x="16838" y="11120"/>
                </a:lnTo>
                <a:lnTo>
                  <a:pt x="16790" y="11996"/>
                </a:lnTo>
                <a:lnTo>
                  <a:pt x="16473" y="11947"/>
                </a:lnTo>
                <a:lnTo>
                  <a:pt x="16181" y="11874"/>
                </a:lnTo>
                <a:lnTo>
                  <a:pt x="15622" y="11753"/>
                </a:lnTo>
                <a:lnTo>
                  <a:pt x="15354" y="11680"/>
                </a:lnTo>
                <a:lnTo>
                  <a:pt x="15062" y="11655"/>
                </a:lnTo>
                <a:lnTo>
                  <a:pt x="14405" y="11607"/>
                </a:lnTo>
                <a:lnTo>
                  <a:pt x="13724" y="11582"/>
                </a:lnTo>
                <a:lnTo>
                  <a:pt x="13067" y="11607"/>
                </a:lnTo>
                <a:lnTo>
                  <a:pt x="12385" y="11655"/>
                </a:lnTo>
                <a:lnTo>
                  <a:pt x="11850" y="11704"/>
                </a:lnTo>
                <a:lnTo>
                  <a:pt x="11315" y="11801"/>
                </a:lnTo>
                <a:lnTo>
                  <a:pt x="10780" y="11923"/>
                </a:lnTo>
                <a:lnTo>
                  <a:pt x="10269" y="12118"/>
                </a:lnTo>
                <a:lnTo>
                  <a:pt x="10025" y="12215"/>
                </a:lnTo>
                <a:lnTo>
                  <a:pt x="9733" y="12361"/>
                </a:lnTo>
                <a:lnTo>
                  <a:pt x="9417" y="12531"/>
                </a:lnTo>
                <a:lnTo>
                  <a:pt x="9149" y="12726"/>
                </a:lnTo>
                <a:lnTo>
                  <a:pt x="9101" y="11363"/>
                </a:lnTo>
                <a:lnTo>
                  <a:pt x="9052" y="10001"/>
                </a:lnTo>
                <a:lnTo>
                  <a:pt x="8979" y="8662"/>
                </a:lnTo>
                <a:lnTo>
                  <a:pt x="8955" y="7300"/>
                </a:lnTo>
                <a:lnTo>
                  <a:pt x="8955" y="5913"/>
                </a:lnTo>
                <a:lnTo>
                  <a:pt x="8930" y="4526"/>
                </a:lnTo>
                <a:lnTo>
                  <a:pt x="8930" y="3942"/>
                </a:lnTo>
                <a:lnTo>
                  <a:pt x="8930" y="3358"/>
                </a:lnTo>
                <a:lnTo>
                  <a:pt x="8930" y="2774"/>
                </a:lnTo>
                <a:lnTo>
                  <a:pt x="8930" y="2214"/>
                </a:lnTo>
                <a:lnTo>
                  <a:pt x="8930" y="2166"/>
                </a:lnTo>
                <a:lnTo>
                  <a:pt x="9222" y="2020"/>
                </a:lnTo>
                <a:lnTo>
                  <a:pt x="9490" y="1849"/>
                </a:lnTo>
                <a:lnTo>
                  <a:pt x="9758" y="1679"/>
                </a:lnTo>
                <a:lnTo>
                  <a:pt x="10001" y="1533"/>
                </a:lnTo>
                <a:lnTo>
                  <a:pt x="10877" y="1046"/>
                </a:lnTo>
                <a:lnTo>
                  <a:pt x="11339" y="827"/>
                </a:lnTo>
                <a:lnTo>
                  <a:pt x="11777" y="657"/>
                </a:lnTo>
                <a:lnTo>
                  <a:pt x="12069" y="560"/>
                </a:lnTo>
                <a:lnTo>
                  <a:pt x="12385" y="511"/>
                </a:lnTo>
                <a:lnTo>
                  <a:pt x="12702" y="487"/>
                </a:lnTo>
                <a:close/>
                <a:moveTo>
                  <a:pt x="12872" y="12093"/>
                </a:moveTo>
                <a:lnTo>
                  <a:pt x="12823" y="12166"/>
                </a:lnTo>
                <a:lnTo>
                  <a:pt x="12775" y="12264"/>
                </a:lnTo>
                <a:lnTo>
                  <a:pt x="12750" y="12361"/>
                </a:lnTo>
                <a:lnTo>
                  <a:pt x="12750" y="12458"/>
                </a:lnTo>
                <a:lnTo>
                  <a:pt x="12775" y="12677"/>
                </a:lnTo>
                <a:lnTo>
                  <a:pt x="12215" y="12726"/>
                </a:lnTo>
                <a:lnTo>
                  <a:pt x="12215" y="12702"/>
                </a:lnTo>
                <a:lnTo>
                  <a:pt x="12191" y="12629"/>
                </a:lnTo>
                <a:lnTo>
                  <a:pt x="12166" y="12580"/>
                </a:lnTo>
                <a:lnTo>
                  <a:pt x="12166" y="12434"/>
                </a:lnTo>
                <a:lnTo>
                  <a:pt x="12166" y="12191"/>
                </a:lnTo>
                <a:lnTo>
                  <a:pt x="12166" y="12166"/>
                </a:lnTo>
                <a:lnTo>
                  <a:pt x="12677" y="12118"/>
                </a:lnTo>
                <a:lnTo>
                  <a:pt x="12872" y="12093"/>
                </a:lnTo>
                <a:close/>
                <a:moveTo>
                  <a:pt x="14673" y="12093"/>
                </a:moveTo>
                <a:lnTo>
                  <a:pt x="15232" y="12166"/>
                </a:lnTo>
                <a:lnTo>
                  <a:pt x="15184" y="12239"/>
                </a:lnTo>
                <a:lnTo>
                  <a:pt x="15135" y="12312"/>
                </a:lnTo>
                <a:lnTo>
                  <a:pt x="15111" y="12410"/>
                </a:lnTo>
                <a:lnTo>
                  <a:pt x="15111" y="12483"/>
                </a:lnTo>
                <a:lnTo>
                  <a:pt x="15135" y="12629"/>
                </a:lnTo>
                <a:lnTo>
                  <a:pt x="15159" y="12775"/>
                </a:lnTo>
                <a:lnTo>
                  <a:pt x="15159" y="12775"/>
                </a:lnTo>
                <a:lnTo>
                  <a:pt x="14648" y="12702"/>
                </a:lnTo>
                <a:lnTo>
                  <a:pt x="14673" y="12410"/>
                </a:lnTo>
                <a:lnTo>
                  <a:pt x="14673" y="12239"/>
                </a:lnTo>
                <a:lnTo>
                  <a:pt x="14673" y="12093"/>
                </a:lnTo>
                <a:close/>
                <a:moveTo>
                  <a:pt x="6521" y="12458"/>
                </a:moveTo>
                <a:lnTo>
                  <a:pt x="6838" y="12580"/>
                </a:lnTo>
                <a:lnTo>
                  <a:pt x="6789" y="12702"/>
                </a:lnTo>
                <a:lnTo>
                  <a:pt x="6765" y="12848"/>
                </a:lnTo>
                <a:lnTo>
                  <a:pt x="6667" y="12799"/>
                </a:lnTo>
                <a:lnTo>
                  <a:pt x="6570" y="12629"/>
                </a:lnTo>
                <a:lnTo>
                  <a:pt x="6521" y="12458"/>
                </a:lnTo>
                <a:close/>
                <a:moveTo>
                  <a:pt x="2215" y="12239"/>
                </a:moveTo>
                <a:lnTo>
                  <a:pt x="2190" y="12361"/>
                </a:lnTo>
                <a:lnTo>
                  <a:pt x="2215" y="12507"/>
                </a:lnTo>
                <a:lnTo>
                  <a:pt x="2239" y="12629"/>
                </a:lnTo>
                <a:lnTo>
                  <a:pt x="2312" y="12750"/>
                </a:lnTo>
                <a:lnTo>
                  <a:pt x="2336" y="12775"/>
                </a:lnTo>
                <a:lnTo>
                  <a:pt x="1850" y="12872"/>
                </a:lnTo>
                <a:lnTo>
                  <a:pt x="1850" y="12604"/>
                </a:lnTo>
                <a:lnTo>
                  <a:pt x="1850" y="12312"/>
                </a:lnTo>
                <a:lnTo>
                  <a:pt x="2215" y="12239"/>
                </a:lnTo>
                <a:close/>
                <a:moveTo>
                  <a:pt x="11850" y="12191"/>
                </a:moveTo>
                <a:lnTo>
                  <a:pt x="11826" y="12385"/>
                </a:lnTo>
                <a:lnTo>
                  <a:pt x="11826" y="12580"/>
                </a:lnTo>
                <a:lnTo>
                  <a:pt x="11850" y="12775"/>
                </a:lnTo>
                <a:lnTo>
                  <a:pt x="11315" y="12848"/>
                </a:lnTo>
                <a:lnTo>
                  <a:pt x="11242" y="12872"/>
                </a:lnTo>
                <a:lnTo>
                  <a:pt x="11193" y="12823"/>
                </a:lnTo>
                <a:lnTo>
                  <a:pt x="11193" y="12775"/>
                </a:lnTo>
                <a:lnTo>
                  <a:pt x="11193" y="12580"/>
                </a:lnTo>
                <a:lnTo>
                  <a:pt x="11193" y="12410"/>
                </a:lnTo>
                <a:lnTo>
                  <a:pt x="11169" y="12337"/>
                </a:lnTo>
                <a:lnTo>
                  <a:pt x="11510" y="12239"/>
                </a:lnTo>
                <a:lnTo>
                  <a:pt x="11850" y="12191"/>
                </a:lnTo>
                <a:close/>
                <a:moveTo>
                  <a:pt x="4842" y="511"/>
                </a:moveTo>
                <a:lnTo>
                  <a:pt x="5183" y="535"/>
                </a:lnTo>
                <a:lnTo>
                  <a:pt x="5548" y="584"/>
                </a:lnTo>
                <a:lnTo>
                  <a:pt x="5889" y="657"/>
                </a:lnTo>
                <a:lnTo>
                  <a:pt x="6229" y="754"/>
                </a:lnTo>
                <a:lnTo>
                  <a:pt x="6546" y="876"/>
                </a:lnTo>
                <a:lnTo>
                  <a:pt x="6862" y="1022"/>
                </a:lnTo>
                <a:lnTo>
                  <a:pt x="7178" y="1168"/>
                </a:lnTo>
                <a:lnTo>
                  <a:pt x="7470" y="1363"/>
                </a:lnTo>
                <a:lnTo>
                  <a:pt x="7738" y="1557"/>
                </a:lnTo>
                <a:lnTo>
                  <a:pt x="8006" y="1801"/>
                </a:lnTo>
                <a:lnTo>
                  <a:pt x="8225" y="2044"/>
                </a:lnTo>
                <a:lnTo>
                  <a:pt x="8444" y="2287"/>
                </a:lnTo>
                <a:lnTo>
                  <a:pt x="8492" y="2360"/>
                </a:lnTo>
                <a:lnTo>
                  <a:pt x="8444" y="2847"/>
                </a:lnTo>
                <a:lnTo>
                  <a:pt x="8419" y="3358"/>
                </a:lnTo>
                <a:lnTo>
                  <a:pt x="8444" y="4331"/>
                </a:lnTo>
                <a:lnTo>
                  <a:pt x="8468" y="5718"/>
                </a:lnTo>
                <a:lnTo>
                  <a:pt x="8468" y="7105"/>
                </a:lnTo>
                <a:lnTo>
                  <a:pt x="8468" y="7835"/>
                </a:lnTo>
                <a:lnTo>
                  <a:pt x="8492" y="8565"/>
                </a:lnTo>
                <a:lnTo>
                  <a:pt x="8541" y="10049"/>
                </a:lnTo>
                <a:lnTo>
                  <a:pt x="8614" y="11509"/>
                </a:lnTo>
                <a:lnTo>
                  <a:pt x="8663" y="12969"/>
                </a:lnTo>
                <a:lnTo>
                  <a:pt x="8663" y="12969"/>
                </a:lnTo>
                <a:lnTo>
                  <a:pt x="7860" y="12507"/>
                </a:lnTo>
                <a:lnTo>
                  <a:pt x="7446" y="12288"/>
                </a:lnTo>
                <a:lnTo>
                  <a:pt x="7032" y="12069"/>
                </a:lnTo>
                <a:lnTo>
                  <a:pt x="6765" y="11947"/>
                </a:lnTo>
                <a:lnTo>
                  <a:pt x="6497" y="11850"/>
                </a:lnTo>
                <a:lnTo>
                  <a:pt x="6205" y="11777"/>
                </a:lnTo>
                <a:lnTo>
                  <a:pt x="5937" y="11704"/>
                </a:lnTo>
                <a:lnTo>
                  <a:pt x="5353" y="11607"/>
                </a:lnTo>
                <a:lnTo>
                  <a:pt x="4769" y="11534"/>
                </a:lnTo>
                <a:lnTo>
                  <a:pt x="3650" y="11534"/>
                </a:lnTo>
                <a:lnTo>
                  <a:pt x="3066" y="11558"/>
                </a:lnTo>
                <a:lnTo>
                  <a:pt x="2507" y="11631"/>
                </a:lnTo>
                <a:lnTo>
                  <a:pt x="2044" y="11704"/>
                </a:lnTo>
                <a:lnTo>
                  <a:pt x="1533" y="11801"/>
                </a:lnTo>
                <a:lnTo>
                  <a:pt x="1290" y="11874"/>
                </a:lnTo>
                <a:lnTo>
                  <a:pt x="1047" y="11947"/>
                </a:lnTo>
                <a:lnTo>
                  <a:pt x="828" y="12045"/>
                </a:lnTo>
                <a:lnTo>
                  <a:pt x="609" y="12166"/>
                </a:lnTo>
                <a:lnTo>
                  <a:pt x="609" y="12166"/>
                </a:lnTo>
                <a:lnTo>
                  <a:pt x="633" y="11972"/>
                </a:lnTo>
                <a:lnTo>
                  <a:pt x="657" y="11777"/>
                </a:lnTo>
                <a:lnTo>
                  <a:pt x="657" y="11485"/>
                </a:lnTo>
                <a:lnTo>
                  <a:pt x="584" y="10147"/>
                </a:lnTo>
                <a:lnTo>
                  <a:pt x="536" y="9490"/>
                </a:lnTo>
                <a:lnTo>
                  <a:pt x="536" y="8833"/>
                </a:lnTo>
                <a:lnTo>
                  <a:pt x="560" y="7908"/>
                </a:lnTo>
                <a:lnTo>
                  <a:pt x="609" y="7008"/>
                </a:lnTo>
                <a:lnTo>
                  <a:pt x="657" y="6083"/>
                </a:lnTo>
                <a:lnTo>
                  <a:pt x="657" y="5645"/>
                </a:lnTo>
                <a:lnTo>
                  <a:pt x="657" y="5183"/>
                </a:lnTo>
                <a:lnTo>
                  <a:pt x="609" y="4234"/>
                </a:lnTo>
                <a:lnTo>
                  <a:pt x="584" y="3309"/>
                </a:lnTo>
                <a:lnTo>
                  <a:pt x="584" y="2896"/>
                </a:lnTo>
                <a:lnTo>
                  <a:pt x="609" y="2506"/>
                </a:lnTo>
                <a:lnTo>
                  <a:pt x="657" y="1728"/>
                </a:lnTo>
                <a:lnTo>
                  <a:pt x="949" y="1582"/>
                </a:lnTo>
                <a:lnTo>
                  <a:pt x="1241" y="1460"/>
                </a:lnTo>
                <a:lnTo>
                  <a:pt x="1801" y="1241"/>
                </a:lnTo>
                <a:lnTo>
                  <a:pt x="2653" y="949"/>
                </a:lnTo>
                <a:lnTo>
                  <a:pt x="3504" y="681"/>
                </a:lnTo>
                <a:lnTo>
                  <a:pt x="3821" y="608"/>
                </a:lnTo>
                <a:lnTo>
                  <a:pt x="4161" y="535"/>
                </a:lnTo>
                <a:lnTo>
                  <a:pt x="4502" y="511"/>
                </a:lnTo>
                <a:close/>
                <a:moveTo>
                  <a:pt x="15354" y="12191"/>
                </a:moveTo>
                <a:lnTo>
                  <a:pt x="15646" y="12239"/>
                </a:lnTo>
                <a:lnTo>
                  <a:pt x="15938" y="12337"/>
                </a:lnTo>
                <a:lnTo>
                  <a:pt x="15889" y="12507"/>
                </a:lnTo>
                <a:lnTo>
                  <a:pt x="15889" y="12653"/>
                </a:lnTo>
                <a:lnTo>
                  <a:pt x="15889" y="12994"/>
                </a:lnTo>
                <a:lnTo>
                  <a:pt x="15524" y="12872"/>
                </a:lnTo>
                <a:lnTo>
                  <a:pt x="15500" y="12702"/>
                </a:lnTo>
                <a:lnTo>
                  <a:pt x="15427" y="12507"/>
                </a:lnTo>
                <a:lnTo>
                  <a:pt x="15378" y="12337"/>
                </a:lnTo>
                <a:lnTo>
                  <a:pt x="15330" y="12191"/>
                </a:lnTo>
                <a:close/>
                <a:moveTo>
                  <a:pt x="1509" y="12385"/>
                </a:moveTo>
                <a:lnTo>
                  <a:pt x="1460" y="12677"/>
                </a:lnTo>
                <a:lnTo>
                  <a:pt x="1436" y="12848"/>
                </a:lnTo>
                <a:lnTo>
                  <a:pt x="1460" y="13018"/>
                </a:lnTo>
                <a:lnTo>
                  <a:pt x="1290" y="13091"/>
                </a:lnTo>
                <a:lnTo>
                  <a:pt x="1290" y="12969"/>
                </a:lnTo>
                <a:lnTo>
                  <a:pt x="1290" y="12726"/>
                </a:lnTo>
                <a:lnTo>
                  <a:pt x="1266" y="12580"/>
                </a:lnTo>
                <a:lnTo>
                  <a:pt x="1241" y="12458"/>
                </a:lnTo>
                <a:lnTo>
                  <a:pt x="1509" y="12385"/>
                </a:lnTo>
                <a:close/>
                <a:moveTo>
                  <a:pt x="10926" y="12385"/>
                </a:moveTo>
                <a:lnTo>
                  <a:pt x="10877" y="12531"/>
                </a:lnTo>
                <a:lnTo>
                  <a:pt x="10828" y="12750"/>
                </a:lnTo>
                <a:lnTo>
                  <a:pt x="10804" y="12969"/>
                </a:lnTo>
                <a:lnTo>
                  <a:pt x="10366" y="13091"/>
                </a:lnTo>
                <a:lnTo>
                  <a:pt x="10366" y="12921"/>
                </a:lnTo>
                <a:lnTo>
                  <a:pt x="10366" y="12750"/>
                </a:lnTo>
                <a:lnTo>
                  <a:pt x="10366" y="12677"/>
                </a:lnTo>
                <a:lnTo>
                  <a:pt x="10342" y="12604"/>
                </a:lnTo>
                <a:lnTo>
                  <a:pt x="10536" y="12531"/>
                </a:lnTo>
                <a:lnTo>
                  <a:pt x="10926" y="12385"/>
                </a:lnTo>
                <a:close/>
                <a:moveTo>
                  <a:pt x="7105" y="12726"/>
                </a:moveTo>
                <a:lnTo>
                  <a:pt x="7641" y="13018"/>
                </a:lnTo>
                <a:lnTo>
                  <a:pt x="7616" y="13115"/>
                </a:lnTo>
                <a:lnTo>
                  <a:pt x="7616" y="13140"/>
                </a:lnTo>
                <a:lnTo>
                  <a:pt x="7397" y="13042"/>
                </a:lnTo>
                <a:lnTo>
                  <a:pt x="7178" y="12969"/>
                </a:lnTo>
                <a:lnTo>
                  <a:pt x="7130" y="12823"/>
                </a:lnTo>
                <a:lnTo>
                  <a:pt x="7105" y="12726"/>
                </a:lnTo>
                <a:close/>
                <a:moveTo>
                  <a:pt x="16181" y="12410"/>
                </a:moveTo>
                <a:lnTo>
                  <a:pt x="16303" y="12458"/>
                </a:lnTo>
                <a:lnTo>
                  <a:pt x="16254" y="12604"/>
                </a:lnTo>
                <a:lnTo>
                  <a:pt x="16230" y="12775"/>
                </a:lnTo>
                <a:lnTo>
                  <a:pt x="16206" y="13140"/>
                </a:lnTo>
                <a:lnTo>
                  <a:pt x="16157" y="13115"/>
                </a:lnTo>
                <a:lnTo>
                  <a:pt x="16206" y="13067"/>
                </a:lnTo>
                <a:lnTo>
                  <a:pt x="16206" y="12994"/>
                </a:lnTo>
                <a:lnTo>
                  <a:pt x="16181" y="12702"/>
                </a:lnTo>
                <a:lnTo>
                  <a:pt x="16181" y="12410"/>
                </a:lnTo>
                <a:close/>
                <a:moveTo>
                  <a:pt x="10025" y="12750"/>
                </a:moveTo>
                <a:lnTo>
                  <a:pt x="9977" y="12994"/>
                </a:lnTo>
                <a:lnTo>
                  <a:pt x="9928" y="13213"/>
                </a:lnTo>
                <a:lnTo>
                  <a:pt x="9928" y="13261"/>
                </a:lnTo>
                <a:lnTo>
                  <a:pt x="9563" y="13432"/>
                </a:lnTo>
                <a:lnTo>
                  <a:pt x="9563" y="13286"/>
                </a:lnTo>
                <a:lnTo>
                  <a:pt x="9563" y="13164"/>
                </a:lnTo>
                <a:lnTo>
                  <a:pt x="9539" y="13067"/>
                </a:lnTo>
                <a:lnTo>
                  <a:pt x="9539" y="13042"/>
                </a:lnTo>
                <a:lnTo>
                  <a:pt x="9563" y="13018"/>
                </a:lnTo>
                <a:lnTo>
                  <a:pt x="9782" y="12896"/>
                </a:lnTo>
                <a:lnTo>
                  <a:pt x="10025" y="12750"/>
                </a:lnTo>
                <a:close/>
                <a:moveTo>
                  <a:pt x="8030" y="13261"/>
                </a:moveTo>
                <a:lnTo>
                  <a:pt x="8322" y="13432"/>
                </a:lnTo>
                <a:lnTo>
                  <a:pt x="8614" y="13553"/>
                </a:lnTo>
                <a:lnTo>
                  <a:pt x="8565" y="13675"/>
                </a:lnTo>
                <a:lnTo>
                  <a:pt x="8541" y="13870"/>
                </a:lnTo>
                <a:lnTo>
                  <a:pt x="8419" y="13724"/>
                </a:lnTo>
                <a:lnTo>
                  <a:pt x="8298" y="13602"/>
                </a:lnTo>
                <a:lnTo>
                  <a:pt x="8030" y="13383"/>
                </a:lnTo>
                <a:lnTo>
                  <a:pt x="8030" y="13261"/>
                </a:lnTo>
                <a:close/>
                <a:moveTo>
                  <a:pt x="9247" y="13261"/>
                </a:moveTo>
                <a:lnTo>
                  <a:pt x="9247" y="13383"/>
                </a:lnTo>
                <a:lnTo>
                  <a:pt x="9271" y="13578"/>
                </a:lnTo>
                <a:lnTo>
                  <a:pt x="9052" y="13724"/>
                </a:lnTo>
                <a:lnTo>
                  <a:pt x="8857" y="13894"/>
                </a:lnTo>
                <a:lnTo>
                  <a:pt x="8857" y="13699"/>
                </a:lnTo>
                <a:lnTo>
                  <a:pt x="8857" y="13626"/>
                </a:lnTo>
                <a:lnTo>
                  <a:pt x="8930" y="13602"/>
                </a:lnTo>
                <a:lnTo>
                  <a:pt x="8979" y="13553"/>
                </a:lnTo>
                <a:lnTo>
                  <a:pt x="9052" y="13456"/>
                </a:lnTo>
                <a:lnTo>
                  <a:pt x="9101" y="13407"/>
                </a:lnTo>
                <a:lnTo>
                  <a:pt x="9149" y="13334"/>
                </a:lnTo>
                <a:lnTo>
                  <a:pt x="9247" y="13261"/>
                </a:lnTo>
                <a:close/>
                <a:moveTo>
                  <a:pt x="4550" y="0"/>
                </a:moveTo>
                <a:lnTo>
                  <a:pt x="4185" y="24"/>
                </a:lnTo>
                <a:lnTo>
                  <a:pt x="3845" y="49"/>
                </a:lnTo>
                <a:lnTo>
                  <a:pt x="3504" y="122"/>
                </a:lnTo>
                <a:lnTo>
                  <a:pt x="3042" y="243"/>
                </a:lnTo>
                <a:lnTo>
                  <a:pt x="2580" y="414"/>
                </a:lnTo>
                <a:lnTo>
                  <a:pt x="1679" y="754"/>
                </a:lnTo>
                <a:lnTo>
                  <a:pt x="1290" y="876"/>
                </a:lnTo>
                <a:lnTo>
                  <a:pt x="852" y="1046"/>
                </a:lnTo>
                <a:lnTo>
                  <a:pt x="633" y="1168"/>
                </a:lnTo>
                <a:lnTo>
                  <a:pt x="438" y="1290"/>
                </a:lnTo>
                <a:lnTo>
                  <a:pt x="292" y="1436"/>
                </a:lnTo>
                <a:lnTo>
                  <a:pt x="195" y="1606"/>
                </a:lnTo>
                <a:lnTo>
                  <a:pt x="171" y="1703"/>
                </a:lnTo>
                <a:lnTo>
                  <a:pt x="195" y="1801"/>
                </a:lnTo>
                <a:lnTo>
                  <a:pt x="122" y="2093"/>
                </a:lnTo>
                <a:lnTo>
                  <a:pt x="73" y="2409"/>
                </a:lnTo>
                <a:lnTo>
                  <a:pt x="49" y="2725"/>
                </a:lnTo>
                <a:lnTo>
                  <a:pt x="49" y="3066"/>
                </a:lnTo>
                <a:lnTo>
                  <a:pt x="73" y="3699"/>
                </a:lnTo>
                <a:lnTo>
                  <a:pt x="98" y="4331"/>
                </a:lnTo>
                <a:lnTo>
                  <a:pt x="122" y="5183"/>
                </a:lnTo>
                <a:lnTo>
                  <a:pt x="122" y="6034"/>
                </a:lnTo>
                <a:lnTo>
                  <a:pt x="98" y="6886"/>
                </a:lnTo>
                <a:lnTo>
                  <a:pt x="25" y="7738"/>
                </a:lnTo>
                <a:lnTo>
                  <a:pt x="0" y="8468"/>
                </a:lnTo>
                <a:lnTo>
                  <a:pt x="0" y="9198"/>
                </a:lnTo>
                <a:lnTo>
                  <a:pt x="0" y="9928"/>
                </a:lnTo>
                <a:lnTo>
                  <a:pt x="49" y="10633"/>
                </a:lnTo>
                <a:lnTo>
                  <a:pt x="122" y="11680"/>
                </a:lnTo>
                <a:lnTo>
                  <a:pt x="122" y="12045"/>
                </a:lnTo>
                <a:lnTo>
                  <a:pt x="122" y="12166"/>
                </a:lnTo>
                <a:lnTo>
                  <a:pt x="171" y="12264"/>
                </a:lnTo>
                <a:lnTo>
                  <a:pt x="195" y="12337"/>
                </a:lnTo>
                <a:lnTo>
                  <a:pt x="292" y="12385"/>
                </a:lnTo>
                <a:lnTo>
                  <a:pt x="341" y="12410"/>
                </a:lnTo>
                <a:lnTo>
                  <a:pt x="365" y="12507"/>
                </a:lnTo>
                <a:lnTo>
                  <a:pt x="414" y="12580"/>
                </a:lnTo>
                <a:lnTo>
                  <a:pt x="487" y="12629"/>
                </a:lnTo>
                <a:lnTo>
                  <a:pt x="584" y="12629"/>
                </a:lnTo>
                <a:lnTo>
                  <a:pt x="803" y="12580"/>
                </a:lnTo>
                <a:lnTo>
                  <a:pt x="803" y="12896"/>
                </a:lnTo>
                <a:lnTo>
                  <a:pt x="803" y="13188"/>
                </a:lnTo>
                <a:lnTo>
                  <a:pt x="828" y="13334"/>
                </a:lnTo>
                <a:lnTo>
                  <a:pt x="876" y="13480"/>
                </a:lnTo>
                <a:lnTo>
                  <a:pt x="925" y="13529"/>
                </a:lnTo>
                <a:lnTo>
                  <a:pt x="998" y="13578"/>
                </a:lnTo>
                <a:lnTo>
                  <a:pt x="1144" y="13578"/>
                </a:lnTo>
                <a:lnTo>
                  <a:pt x="1217" y="13553"/>
                </a:lnTo>
                <a:lnTo>
                  <a:pt x="1241" y="13529"/>
                </a:lnTo>
                <a:lnTo>
                  <a:pt x="1363" y="13529"/>
                </a:lnTo>
                <a:lnTo>
                  <a:pt x="1485" y="13505"/>
                </a:lnTo>
                <a:lnTo>
                  <a:pt x="1704" y="13432"/>
                </a:lnTo>
                <a:lnTo>
                  <a:pt x="2142" y="13310"/>
                </a:lnTo>
                <a:lnTo>
                  <a:pt x="2604" y="13213"/>
                </a:lnTo>
                <a:lnTo>
                  <a:pt x="3188" y="13140"/>
                </a:lnTo>
                <a:lnTo>
                  <a:pt x="3772" y="13091"/>
                </a:lnTo>
                <a:lnTo>
                  <a:pt x="4356" y="13067"/>
                </a:lnTo>
                <a:lnTo>
                  <a:pt x="4940" y="13091"/>
                </a:lnTo>
                <a:lnTo>
                  <a:pt x="5402" y="13115"/>
                </a:lnTo>
                <a:lnTo>
                  <a:pt x="5937" y="13164"/>
                </a:lnTo>
                <a:lnTo>
                  <a:pt x="6473" y="13261"/>
                </a:lnTo>
                <a:lnTo>
                  <a:pt x="6740" y="13334"/>
                </a:lnTo>
                <a:lnTo>
                  <a:pt x="7008" y="13407"/>
                </a:lnTo>
                <a:lnTo>
                  <a:pt x="7251" y="13505"/>
                </a:lnTo>
                <a:lnTo>
                  <a:pt x="7495" y="13626"/>
                </a:lnTo>
                <a:lnTo>
                  <a:pt x="7714" y="13772"/>
                </a:lnTo>
                <a:lnTo>
                  <a:pt x="7908" y="13918"/>
                </a:lnTo>
                <a:lnTo>
                  <a:pt x="8079" y="14088"/>
                </a:lnTo>
                <a:lnTo>
                  <a:pt x="8225" y="14307"/>
                </a:lnTo>
                <a:lnTo>
                  <a:pt x="8322" y="14526"/>
                </a:lnTo>
                <a:lnTo>
                  <a:pt x="8371" y="14794"/>
                </a:lnTo>
                <a:lnTo>
                  <a:pt x="8419" y="14891"/>
                </a:lnTo>
                <a:lnTo>
                  <a:pt x="8468" y="14940"/>
                </a:lnTo>
                <a:lnTo>
                  <a:pt x="8565" y="14964"/>
                </a:lnTo>
                <a:lnTo>
                  <a:pt x="8638" y="14964"/>
                </a:lnTo>
                <a:lnTo>
                  <a:pt x="8736" y="14916"/>
                </a:lnTo>
                <a:lnTo>
                  <a:pt x="8809" y="14843"/>
                </a:lnTo>
                <a:lnTo>
                  <a:pt x="8857" y="14770"/>
                </a:lnTo>
                <a:lnTo>
                  <a:pt x="8857" y="14648"/>
                </a:lnTo>
                <a:lnTo>
                  <a:pt x="8833" y="14599"/>
                </a:lnTo>
                <a:lnTo>
                  <a:pt x="9052" y="14332"/>
                </a:lnTo>
                <a:lnTo>
                  <a:pt x="9247" y="14113"/>
                </a:lnTo>
                <a:lnTo>
                  <a:pt x="9514" y="13943"/>
                </a:lnTo>
                <a:lnTo>
                  <a:pt x="9806" y="13772"/>
                </a:lnTo>
                <a:lnTo>
                  <a:pt x="10220" y="13602"/>
                </a:lnTo>
                <a:lnTo>
                  <a:pt x="10658" y="13456"/>
                </a:lnTo>
                <a:lnTo>
                  <a:pt x="11096" y="13334"/>
                </a:lnTo>
                <a:lnTo>
                  <a:pt x="11534" y="13261"/>
                </a:lnTo>
                <a:lnTo>
                  <a:pt x="12045" y="13188"/>
                </a:lnTo>
                <a:lnTo>
                  <a:pt x="12580" y="13140"/>
                </a:lnTo>
                <a:lnTo>
                  <a:pt x="13626" y="13091"/>
                </a:lnTo>
                <a:lnTo>
                  <a:pt x="13967" y="13091"/>
                </a:lnTo>
                <a:lnTo>
                  <a:pt x="14308" y="13115"/>
                </a:lnTo>
                <a:lnTo>
                  <a:pt x="14648" y="13140"/>
                </a:lnTo>
                <a:lnTo>
                  <a:pt x="14965" y="13188"/>
                </a:lnTo>
                <a:lnTo>
                  <a:pt x="15305" y="13261"/>
                </a:lnTo>
                <a:lnTo>
                  <a:pt x="15622" y="13359"/>
                </a:lnTo>
                <a:lnTo>
                  <a:pt x="15938" y="13480"/>
                </a:lnTo>
                <a:lnTo>
                  <a:pt x="16254" y="13651"/>
                </a:lnTo>
                <a:lnTo>
                  <a:pt x="16303" y="13675"/>
                </a:lnTo>
                <a:lnTo>
                  <a:pt x="16376" y="13675"/>
                </a:lnTo>
                <a:lnTo>
                  <a:pt x="16425" y="13651"/>
                </a:lnTo>
                <a:lnTo>
                  <a:pt x="16473" y="13626"/>
                </a:lnTo>
                <a:lnTo>
                  <a:pt x="16522" y="13578"/>
                </a:lnTo>
                <a:lnTo>
                  <a:pt x="16546" y="13529"/>
                </a:lnTo>
                <a:lnTo>
                  <a:pt x="16571" y="13456"/>
                </a:lnTo>
                <a:lnTo>
                  <a:pt x="16571" y="13407"/>
                </a:lnTo>
                <a:lnTo>
                  <a:pt x="16595" y="13310"/>
                </a:lnTo>
                <a:lnTo>
                  <a:pt x="16595" y="12921"/>
                </a:lnTo>
                <a:lnTo>
                  <a:pt x="16571" y="12531"/>
                </a:lnTo>
                <a:lnTo>
                  <a:pt x="16765" y="12556"/>
                </a:lnTo>
                <a:lnTo>
                  <a:pt x="16911" y="12556"/>
                </a:lnTo>
                <a:lnTo>
                  <a:pt x="17082" y="12531"/>
                </a:lnTo>
                <a:lnTo>
                  <a:pt x="17228" y="12483"/>
                </a:lnTo>
                <a:lnTo>
                  <a:pt x="17301" y="12458"/>
                </a:lnTo>
                <a:lnTo>
                  <a:pt x="17325" y="12410"/>
                </a:lnTo>
                <a:lnTo>
                  <a:pt x="17374" y="12361"/>
                </a:lnTo>
                <a:lnTo>
                  <a:pt x="17374" y="12312"/>
                </a:lnTo>
                <a:lnTo>
                  <a:pt x="17398" y="12264"/>
                </a:lnTo>
                <a:lnTo>
                  <a:pt x="17374" y="12191"/>
                </a:lnTo>
                <a:lnTo>
                  <a:pt x="17349" y="12142"/>
                </a:lnTo>
                <a:lnTo>
                  <a:pt x="17301" y="12118"/>
                </a:lnTo>
                <a:lnTo>
                  <a:pt x="17325" y="11972"/>
                </a:lnTo>
                <a:lnTo>
                  <a:pt x="17349" y="11826"/>
                </a:lnTo>
                <a:lnTo>
                  <a:pt x="17349" y="11558"/>
                </a:lnTo>
                <a:lnTo>
                  <a:pt x="17325" y="10998"/>
                </a:lnTo>
                <a:lnTo>
                  <a:pt x="17301" y="8881"/>
                </a:lnTo>
                <a:lnTo>
                  <a:pt x="17301" y="7178"/>
                </a:lnTo>
                <a:lnTo>
                  <a:pt x="17301" y="6326"/>
                </a:lnTo>
                <a:lnTo>
                  <a:pt x="17349" y="5475"/>
                </a:lnTo>
                <a:lnTo>
                  <a:pt x="17374" y="4380"/>
                </a:lnTo>
                <a:lnTo>
                  <a:pt x="17374" y="3820"/>
                </a:lnTo>
                <a:lnTo>
                  <a:pt x="17374" y="3285"/>
                </a:lnTo>
                <a:lnTo>
                  <a:pt x="17349" y="2920"/>
                </a:lnTo>
                <a:lnTo>
                  <a:pt x="17325" y="2531"/>
                </a:lnTo>
                <a:lnTo>
                  <a:pt x="17301" y="2336"/>
                </a:lnTo>
                <a:lnTo>
                  <a:pt x="17276" y="2141"/>
                </a:lnTo>
                <a:lnTo>
                  <a:pt x="17228" y="1971"/>
                </a:lnTo>
                <a:lnTo>
                  <a:pt x="17130" y="1801"/>
                </a:lnTo>
                <a:lnTo>
                  <a:pt x="17179" y="1728"/>
                </a:lnTo>
                <a:lnTo>
                  <a:pt x="17203" y="1630"/>
                </a:lnTo>
                <a:lnTo>
                  <a:pt x="17203" y="1557"/>
                </a:lnTo>
                <a:lnTo>
                  <a:pt x="17155" y="1460"/>
                </a:lnTo>
                <a:lnTo>
                  <a:pt x="16911" y="1217"/>
                </a:lnTo>
                <a:lnTo>
                  <a:pt x="16644" y="998"/>
                </a:lnTo>
                <a:lnTo>
                  <a:pt x="16352" y="803"/>
                </a:lnTo>
                <a:lnTo>
                  <a:pt x="16035" y="633"/>
                </a:lnTo>
                <a:lnTo>
                  <a:pt x="15719" y="487"/>
                </a:lnTo>
                <a:lnTo>
                  <a:pt x="15378" y="365"/>
                </a:lnTo>
                <a:lnTo>
                  <a:pt x="15038" y="268"/>
                </a:lnTo>
                <a:lnTo>
                  <a:pt x="14697" y="195"/>
                </a:lnTo>
                <a:lnTo>
                  <a:pt x="14356" y="146"/>
                </a:lnTo>
                <a:lnTo>
                  <a:pt x="14016" y="97"/>
                </a:lnTo>
                <a:lnTo>
                  <a:pt x="13626" y="49"/>
                </a:lnTo>
                <a:lnTo>
                  <a:pt x="13261" y="24"/>
                </a:lnTo>
                <a:lnTo>
                  <a:pt x="12896" y="24"/>
                </a:lnTo>
                <a:lnTo>
                  <a:pt x="12531" y="49"/>
                </a:lnTo>
                <a:lnTo>
                  <a:pt x="12166" y="97"/>
                </a:lnTo>
                <a:lnTo>
                  <a:pt x="11826" y="170"/>
                </a:lnTo>
                <a:lnTo>
                  <a:pt x="11583" y="243"/>
                </a:lnTo>
                <a:lnTo>
                  <a:pt x="11339" y="316"/>
                </a:lnTo>
                <a:lnTo>
                  <a:pt x="10877" y="560"/>
                </a:lnTo>
                <a:lnTo>
                  <a:pt x="10415" y="803"/>
                </a:lnTo>
                <a:lnTo>
                  <a:pt x="9977" y="1046"/>
                </a:lnTo>
                <a:lnTo>
                  <a:pt x="9441" y="1338"/>
                </a:lnTo>
                <a:lnTo>
                  <a:pt x="9125" y="1509"/>
                </a:lnTo>
                <a:lnTo>
                  <a:pt x="8857" y="1703"/>
                </a:lnTo>
                <a:lnTo>
                  <a:pt x="8809" y="1679"/>
                </a:lnTo>
                <a:lnTo>
                  <a:pt x="8687" y="1679"/>
                </a:lnTo>
                <a:lnTo>
                  <a:pt x="8638" y="1728"/>
                </a:lnTo>
                <a:lnTo>
                  <a:pt x="8419" y="1460"/>
                </a:lnTo>
                <a:lnTo>
                  <a:pt x="8152" y="1217"/>
                </a:lnTo>
                <a:lnTo>
                  <a:pt x="7884" y="1022"/>
                </a:lnTo>
                <a:lnTo>
                  <a:pt x="7592" y="803"/>
                </a:lnTo>
                <a:lnTo>
                  <a:pt x="7276" y="633"/>
                </a:lnTo>
                <a:lnTo>
                  <a:pt x="6959" y="487"/>
                </a:lnTo>
                <a:lnTo>
                  <a:pt x="6643" y="341"/>
                </a:lnTo>
                <a:lnTo>
                  <a:pt x="6302" y="243"/>
                </a:lnTo>
                <a:lnTo>
                  <a:pt x="5962" y="146"/>
                </a:lnTo>
                <a:lnTo>
                  <a:pt x="5597" y="73"/>
                </a:lnTo>
                <a:lnTo>
                  <a:pt x="5256" y="24"/>
                </a:lnTo>
                <a:lnTo>
                  <a:pt x="4891" y="0"/>
                </a:lnTo>
                <a:close/>
              </a:path>
            </a:pathLst>
          </a:custGeom>
          <a:solidFill>
            <a:schemeClr val="tx1"/>
          </a:solidFill>
          <a:ln>
            <a:noFill/>
          </a:ln>
        </p:spPr>
        <p:txBody>
          <a:bodyPr lIns="91425" tIns="91425" rIns="91425" bIns="91425" anchor="ctr" anchorCtr="0">
            <a:noAutofit/>
          </a:bodyPr>
          <a:lstStyle/>
          <a:p>
            <a:endParaRPr>
              <a:solidFill>
                <a:schemeClr val="tx1"/>
              </a:solidFill>
            </a:endParaRPr>
          </a:p>
        </p:txBody>
      </p:sp>
    </p:spTree>
    <p:extLst>
      <p:ext uri="{BB962C8B-B14F-4D97-AF65-F5344CB8AC3E}">
        <p14:creationId xmlns:p14="http://schemas.microsoft.com/office/powerpoint/2010/main" val="2526956201"/>
      </p:ext>
    </p:extLst>
  </p:cSld>
  <p:clrMapOvr>
    <a:masterClrMapping/>
  </p:clrMapOvr>
  <p:transition spd="slow">
    <p:cut/>
  </p:transition>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Shape 86"/>
        <p:cNvGrpSpPr/>
        <p:nvPr/>
      </p:nvGrpSpPr>
      <p:grpSpPr>
        <a:xfrm>
          <a:off x="0" y="0"/>
          <a:ext cx="0" cy="0"/>
          <a:chOff x="0" y="0"/>
          <a:chExt cx="0" cy="0"/>
        </a:xfrm>
      </p:grpSpPr>
      <p:sp>
        <p:nvSpPr>
          <p:cNvPr id="87" name="Shape 87"/>
          <p:cNvSpPr txBox="1">
            <a:spLocks noGrp="1"/>
          </p:cNvSpPr>
          <p:nvPr>
            <p:ph type="ctrTitle"/>
          </p:nvPr>
        </p:nvSpPr>
        <p:spPr>
          <a:xfrm>
            <a:off x="685800" y="514350"/>
            <a:ext cx="7772400" cy="1159799"/>
          </a:xfrm>
          <a:prstGeom prst="rect">
            <a:avLst/>
          </a:prstGeom>
          <a:noFill/>
          <a:ln>
            <a:noFill/>
          </a:ln>
        </p:spPr>
        <p:txBody>
          <a:bodyPr lIns="91425" tIns="91425" rIns="91425" bIns="91425" anchor="t" anchorCtr="0">
            <a:noAutofit/>
          </a:bodyPr>
          <a:lstStyle/>
          <a:p>
            <a:pPr lvl="0" algn="ctr" rtl="0">
              <a:spcBef>
                <a:spcPts val="0"/>
              </a:spcBef>
              <a:buNone/>
            </a:pPr>
            <a:r>
              <a:rPr lang="en" sz="4400" b="1" dirty="0">
                <a:latin typeface="Walter Turncoat" panose="020B0604020202020204" charset="0"/>
                <a:ea typeface="Walter Turncoat" panose="020B0604020202020204" charset="0"/>
              </a:rPr>
              <a:t>Airplane Flight Control System</a:t>
            </a:r>
          </a:p>
        </p:txBody>
      </p:sp>
      <p:sp>
        <p:nvSpPr>
          <p:cNvPr id="88" name="Shape 88"/>
          <p:cNvSpPr txBox="1">
            <a:spLocks noGrp="1"/>
          </p:cNvSpPr>
          <p:nvPr>
            <p:ph type="subTitle" idx="1"/>
          </p:nvPr>
        </p:nvSpPr>
        <p:spPr>
          <a:xfrm>
            <a:off x="838200" y="2153956"/>
            <a:ext cx="7086600" cy="2500438"/>
          </a:xfrm>
          <a:prstGeom prst="rect">
            <a:avLst/>
          </a:prstGeom>
          <a:noFill/>
          <a:ln>
            <a:noFill/>
          </a:ln>
        </p:spPr>
        <p:txBody>
          <a:bodyPr lIns="91425" tIns="91425" rIns="91425" bIns="91425" anchor="t" anchorCtr="0">
            <a:noAutofit/>
          </a:bodyPr>
          <a:lstStyle/>
          <a:p>
            <a:pPr marL="285750" lvl="0" indent="-285750" rtl="0">
              <a:spcBef>
                <a:spcPts val="0"/>
              </a:spcBef>
              <a:buFontTx/>
              <a:buChar char="-"/>
            </a:pPr>
            <a:r>
              <a:rPr lang="en" sz="2600" dirty="0">
                <a:latin typeface="Sniglet" panose="020B0604020202020204" charset="0"/>
              </a:rPr>
              <a:t>Tracks every flight over a certain area</a:t>
            </a:r>
          </a:p>
          <a:p>
            <a:pPr marL="285750" lvl="0" indent="-285750" rtl="0">
              <a:spcBef>
                <a:spcPts val="0"/>
              </a:spcBef>
              <a:buFontTx/>
              <a:buChar char="-"/>
            </a:pPr>
            <a:r>
              <a:rPr lang="en" sz="2600" dirty="0">
                <a:latin typeface="Sniglet" panose="020B0604020202020204" charset="0"/>
              </a:rPr>
              <a:t>Determines of t</a:t>
            </a:r>
            <a:r>
              <a:rPr lang="en-US" sz="2600" dirty="0">
                <a:latin typeface="Sniglet" panose="020B0604020202020204" charset="0"/>
              </a:rPr>
              <a:t>h</a:t>
            </a:r>
            <a:r>
              <a:rPr lang="en" sz="2600" dirty="0">
                <a:latin typeface="Sniglet" panose="020B0604020202020204" charset="0"/>
              </a:rPr>
              <a:t>e flight follows its supposed route</a:t>
            </a:r>
          </a:p>
          <a:p>
            <a:pPr marL="285750" lvl="0" indent="-285750" rtl="0">
              <a:spcBef>
                <a:spcPts val="0"/>
              </a:spcBef>
              <a:buFontTx/>
              <a:buChar char="-"/>
            </a:pPr>
            <a:r>
              <a:rPr lang="en" sz="2600" dirty="0">
                <a:latin typeface="Sniglet" panose="020B0604020202020204" charset="0"/>
              </a:rPr>
              <a:t>Prevent possibility of a collision</a:t>
            </a:r>
          </a:p>
        </p:txBody>
      </p:sp>
      <p:sp>
        <p:nvSpPr>
          <p:cNvPr id="17" name="Shape 354"/>
          <p:cNvSpPr/>
          <p:nvPr/>
        </p:nvSpPr>
        <p:spPr>
          <a:xfrm>
            <a:off x="6798013" y="3562350"/>
            <a:ext cx="1143000" cy="760708"/>
          </a:xfrm>
          <a:custGeom>
            <a:avLst/>
            <a:gdLst/>
            <a:ahLst/>
            <a:cxnLst/>
            <a:rect l="0" t="0" r="0" b="0"/>
            <a:pathLst>
              <a:path w="17593" h="17374" extrusionOk="0">
                <a:moveTo>
                  <a:pt x="14673" y="1266"/>
                </a:moveTo>
                <a:lnTo>
                  <a:pt x="14624" y="1314"/>
                </a:lnTo>
                <a:lnTo>
                  <a:pt x="14600" y="1363"/>
                </a:lnTo>
                <a:lnTo>
                  <a:pt x="14575" y="1412"/>
                </a:lnTo>
                <a:lnTo>
                  <a:pt x="14575" y="1485"/>
                </a:lnTo>
                <a:lnTo>
                  <a:pt x="14600" y="1533"/>
                </a:lnTo>
                <a:lnTo>
                  <a:pt x="14648" y="1606"/>
                </a:lnTo>
                <a:lnTo>
                  <a:pt x="14697" y="1631"/>
                </a:lnTo>
                <a:lnTo>
                  <a:pt x="14940" y="1728"/>
                </a:lnTo>
                <a:lnTo>
                  <a:pt x="15159" y="1825"/>
                </a:lnTo>
                <a:lnTo>
                  <a:pt x="15354" y="1971"/>
                </a:lnTo>
                <a:lnTo>
                  <a:pt x="15524" y="2166"/>
                </a:lnTo>
                <a:lnTo>
                  <a:pt x="15597" y="2263"/>
                </a:lnTo>
                <a:lnTo>
                  <a:pt x="15646" y="2360"/>
                </a:lnTo>
                <a:lnTo>
                  <a:pt x="15695" y="2579"/>
                </a:lnTo>
                <a:lnTo>
                  <a:pt x="15792" y="3017"/>
                </a:lnTo>
                <a:lnTo>
                  <a:pt x="15816" y="3090"/>
                </a:lnTo>
                <a:lnTo>
                  <a:pt x="15865" y="3139"/>
                </a:lnTo>
                <a:lnTo>
                  <a:pt x="15938" y="3163"/>
                </a:lnTo>
                <a:lnTo>
                  <a:pt x="15987" y="3188"/>
                </a:lnTo>
                <a:lnTo>
                  <a:pt x="16060" y="3163"/>
                </a:lnTo>
                <a:lnTo>
                  <a:pt x="16133" y="3139"/>
                </a:lnTo>
                <a:lnTo>
                  <a:pt x="16181" y="3090"/>
                </a:lnTo>
                <a:lnTo>
                  <a:pt x="16206" y="3017"/>
                </a:lnTo>
                <a:lnTo>
                  <a:pt x="16254" y="2871"/>
                </a:lnTo>
                <a:lnTo>
                  <a:pt x="16254" y="2725"/>
                </a:lnTo>
                <a:lnTo>
                  <a:pt x="16230" y="2579"/>
                </a:lnTo>
                <a:lnTo>
                  <a:pt x="16181" y="2409"/>
                </a:lnTo>
                <a:lnTo>
                  <a:pt x="16133" y="2263"/>
                </a:lnTo>
                <a:lnTo>
                  <a:pt x="16060" y="2117"/>
                </a:lnTo>
                <a:lnTo>
                  <a:pt x="15889" y="1874"/>
                </a:lnTo>
                <a:lnTo>
                  <a:pt x="15670" y="1631"/>
                </a:lnTo>
                <a:lnTo>
                  <a:pt x="15524" y="1509"/>
                </a:lnTo>
                <a:lnTo>
                  <a:pt x="15378" y="1436"/>
                </a:lnTo>
                <a:lnTo>
                  <a:pt x="15232" y="1363"/>
                </a:lnTo>
                <a:lnTo>
                  <a:pt x="15086" y="1290"/>
                </a:lnTo>
                <a:lnTo>
                  <a:pt x="14916" y="1266"/>
                </a:lnTo>
                <a:close/>
                <a:moveTo>
                  <a:pt x="2458" y="2263"/>
                </a:moveTo>
                <a:lnTo>
                  <a:pt x="2725" y="2433"/>
                </a:lnTo>
                <a:lnTo>
                  <a:pt x="2993" y="2604"/>
                </a:lnTo>
                <a:lnTo>
                  <a:pt x="3553" y="2896"/>
                </a:lnTo>
                <a:lnTo>
                  <a:pt x="4550" y="3480"/>
                </a:lnTo>
                <a:lnTo>
                  <a:pt x="4477" y="3528"/>
                </a:lnTo>
                <a:lnTo>
                  <a:pt x="4137" y="3942"/>
                </a:lnTo>
                <a:lnTo>
                  <a:pt x="4015" y="4088"/>
                </a:lnTo>
                <a:lnTo>
                  <a:pt x="3918" y="4210"/>
                </a:lnTo>
                <a:lnTo>
                  <a:pt x="3261" y="3723"/>
                </a:lnTo>
                <a:lnTo>
                  <a:pt x="2969" y="3480"/>
                </a:lnTo>
                <a:lnTo>
                  <a:pt x="2677" y="3212"/>
                </a:lnTo>
                <a:lnTo>
                  <a:pt x="2360" y="2969"/>
                </a:lnTo>
                <a:lnTo>
                  <a:pt x="2044" y="2725"/>
                </a:lnTo>
                <a:lnTo>
                  <a:pt x="2239" y="2482"/>
                </a:lnTo>
                <a:lnTo>
                  <a:pt x="2458" y="2263"/>
                </a:lnTo>
                <a:close/>
                <a:moveTo>
                  <a:pt x="4721" y="3577"/>
                </a:moveTo>
                <a:lnTo>
                  <a:pt x="5232" y="3869"/>
                </a:lnTo>
                <a:lnTo>
                  <a:pt x="6278" y="4477"/>
                </a:lnTo>
                <a:lnTo>
                  <a:pt x="6132" y="4648"/>
                </a:lnTo>
                <a:lnTo>
                  <a:pt x="6010" y="4842"/>
                </a:lnTo>
                <a:lnTo>
                  <a:pt x="5840" y="5086"/>
                </a:lnTo>
                <a:lnTo>
                  <a:pt x="5694" y="5329"/>
                </a:lnTo>
                <a:lnTo>
                  <a:pt x="5256" y="5086"/>
                </a:lnTo>
                <a:lnTo>
                  <a:pt x="4842" y="4842"/>
                </a:lnTo>
                <a:lnTo>
                  <a:pt x="4137" y="4380"/>
                </a:lnTo>
                <a:lnTo>
                  <a:pt x="4258" y="4283"/>
                </a:lnTo>
                <a:lnTo>
                  <a:pt x="4356" y="4161"/>
                </a:lnTo>
                <a:lnTo>
                  <a:pt x="4696" y="3747"/>
                </a:lnTo>
                <a:lnTo>
                  <a:pt x="4721" y="3650"/>
                </a:lnTo>
                <a:lnTo>
                  <a:pt x="4721" y="3577"/>
                </a:lnTo>
                <a:close/>
                <a:moveTo>
                  <a:pt x="9271" y="9101"/>
                </a:moveTo>
                <a:lnTo>
                  <a:pt x="9247" y="9149"/>
                </a:lnTo>
                <a:lnTo>
                  <a:pt x="9125" y="9563"/>
                </a:lnTo>
                <a:lnTo>
                  <a:pt x="9028" y="9977"/>
                </a:lnTo>
                <a:lnTo>
                  <a:pt x="8979" y="10171"/>
                </a:lnTo>
                <a:lnTo>
                  <a:pt x="8955" y="10366"/>
                </a:lnTo>
                <a:lnTo>
                  <a:pt x="8955" y="10585"/>
                </a:lnTo>
                <a:lnTo>
                  <a:pt x="9003" y="10755"/>
                </a:lnTo>
                <a:lnTo>
                  <a:pt x="9003" y="10779"/>
                </a:lnTo>
                <a:lnTo>
                  <a:pt x="9028" y="10804"/>
                </a:lnTo>
                <a:lnTo>
                  <a:pt x="9052" y="10804"/>
                </a:lnTo>
                <a:lnTo>
                  <a:pt x="9076" y="10779"/>
                </a:lnTo>
                <a:lnTo>
                  <a:pt x="9149" y="10633"/>
                </a:lnTo>
                <a:lnTo>
                  <a:pt x="9174" y="10463"/>
                </a:lnTo>
                <a:lnTo>
                  <a:pt x="9222" y="10123"/>
                </a:lnTo>
                <a:lnTo>
                  <a:pt x="9271" y="9660"/>
                </a:lnTo>
                <a:lnTo>
                  <a:pt x="9320" y="9174"/>
                </a:lnTo>
                <a:lnTo>
                  <a:pt x="9320" y="9125"/>
                </a:lnTo>
                <a:lnTo>
                  <a:pt x="9295" y="9101"/>
                </a:lnTo>
                <a:close/>
                <a:moveTo>
                  <a:pt x="11874" y="9149"/>
                </a:moveTo>
                <a:lnTo>
                  <a:pt x="11899" y="9295"/>
                </a:lnTo>
                <a:lnTo>
                  <a:pt x="11947" y="9417"/>
                </a:lnTo>
                <a:lnTo>
                  <a:pt x="12093" y="9709"/>
                </a:lnTo>
                <a:lnTo>
                  <a:pt x="12239" y="9977"/>
                </a:lnTo>
                <a:lnTo>
                  <a:pt x="12385" y="10244"/>
                </a:lnTo>
                <a:lnTo>
                  <a:pt x="12556" y="10560"/>
                </a:lnTo>
                <a:lnTo>
                  <a:pt x="12385" y="10658"/>
                </a:lnTo>
                <a:lnTo>
                  <a:pt x="12264" y="10755"/>
                </a:lnTo>
                <a:lnTo>
                  <a:pt x="12045" y="10925"/>
                </a:lnTo>
                <a:lnTo>
                  <a:pt x="11923" y="10998"/>
                </a:lnTo>
                <a:lnTo>
                  <a:pt x="11826" y="11096"/>
                </a:lnTo>
                <a:lnTo>
                  <a:pt x="11582" y="10706"/>
                </a:lnTo>
                <a:lnTo>
                  <a:pt x="11461" y="10487"/>
                </a:lnTo>
                <a:lnTo>
                  <a:pt x="11315" y="10220"/>
                </a:lnTo>
                <a:lnTo>
                  <a:pt x="11169" y="9977"/>
                </a:lnTo>
                <a:lnTo>
                  <a:pt x="11071" y="9879"/>
                </a:lnTo>
                <a:lnTo>
                  <a:pt x="10974" y="9782"/>
                </a:lnTo>
                <a:lnTo>
                  <a:pt x="11412" y="9466"/>
                </a:lnTo>
                <a:lnTo>
                  <a:pt x="11850" y="9174"/>
                </a:lnTo>
                <a:lnTo>
                  <a:pt x="11874" y="9149"/>
                </a:lnTo>
                <a:close/>
                <a:moveTo>
                  <a:pt x="8492" y="9685"/>
                </a:moveTo>
                <a:lnTo>
                  <a:pt x="8492" y="9709"/>
                </a:lnTo>
                <a:lnTo>
                  <a:pt x="8395" y="10439"/>
                </a:lnTo>
                <a:lnTo>
                  <a:pt x="8346" y="10852"/>
                </a:lnTo>
                <a:lnTo>
                  <a:pt x="8346" y="11047"/>
                </a:lnTo>
                <a:lnTo>
                  <a:pt x="8346" y="11169"/>
                </a:lnTo>
                <a:lnTo>
                  <a:pt x="8371" y="11242"/>
                </a:lnTo>
                <a:lnTo>
                  <a:pt x="8419" y="11290"/>
                </a:lnTo>
                <a:lnTo>
                  <a:pt x="8444" y="11290"/>
                </a:lnTo>
                <a:lnTo>
                  <a:pt x="8468" y="11266"/>
                </a:lnTo>
                <a:lnTo>
                  <a:pt x="8517" y="11120"/>
                </a:lnTo>
                <a:lnTo>
                  <a:pt x="8541" y="10974"/>
                </a:lnTo>
                <a:lnTo>
                  <a:pt x="8565" y="10658"/>
                </a:lnTo>
                <a:lnTo>
                  <a:pt x="8565" y="10195"/>
                </a:lnTo>
                <a:lnTo>
                  <a:pt x="8565" y="9733"/>
                </a:lnTo>
                <a:lnTo>
                  <a:pt x="8541" y="9709"/>
                </a:lnTo>
                <a:lnTo>
                  <a:pt x="8517" y="9685"/>
                </a:lnTo>
                <a:close/>
                <a:moveTo>
                  <a:pt x="12702" y="10852"/>
                </a:moveTo>
                <a:lnTo>
                  <a:pt x="13286" y="11972"/>
                </a:lnTo>
                <a:lnTo>
                  <a:pt x="13578" y="12556"/>
                </a:lnTo>
                <a:lnTo>
                  <a:pt x="13505" y="12580"/>
                </a:lnTo>
                <a:lnTo>
                  <a:pt x="13407" y="12629"/>
                </a:lnTo>
                <a:lnTo>
                  <a:pt x="13286" y="12726"/>
                </a:lnTo>
                <a:lnTo>
                  <a:pt x="13018" y="12945"/>
                </a:lnTo>
                <a:lnTo>
                  <a:pt x="12677" y="12410"/>
                </a:lnTo>
                <a:lnTo>
                  <a:pt x="11947" y="11315"/>
                </a:lnTo>
                <a:lnTo>
                  <a:pt x="12069" y="11242"/>
                </a:lnTo>
                <a:lnTo>
                  <a:pt x="12191" y="11169"/>
                </a:lnTo>
                <a:lnTo>
                  <a:pt x="12410" y="11023"/>
                </a:lnTo>
                <a:lnTo>
                  <a:pt x="12556" y="10950"/>
                </a:lnTo>
                <a:lnTo>
                  <a:pt x="12702" y="10852"/>
                </a:lnTo>
                <a:close/>
                <a:moveTo>
                  <a:pt x="13724" y="12823"/>
                </a:moveTo>
                <a:lnTo>
                  <a:pt x="14965" y="15232"/>
                </a:lnTo>
                <a:lnTo>
                  <a:pt x="14770" y="15378"/>
                </a:lnTo>
                <a:lnTo>
                  <a:pt x="13991" y="14283"/>
                </a:lnTo>
                <a:lnTo>
                  <a:pt x="13188" y="13164"/>
                </a:lnTo>
                <a:lnTo>
                  <a:pt x="13334" y="13091"/>
                </a:lnTo>
                <a:lnTo>
                  <a:pt x="13456" y="13018"/>
                </a:lnTo>
                <a:lnTo>
                  <a:pt x="13578" y="12921"/>
                </a:lnTo>
                <a:lnTo>
                  <a:pt x="13724" y="12823"/>
                </a:lnTo>
                <a:close/>
                <a:moveTo>
                  <a:pt x="584" y="11534"/>
                </a:moveTo>
                <a:lnTo>
                  <a:pt x="925" y="11704"/>
                </a:lnTo>
                <a:lnTo>
                  <a:pt x="1290" y="11874"/>
                </a:lnTo>
                <a:lnTo>
                  <a:pt x="1655" y="12020"/>
                </a:lnTo>
                <a:lnTo>
                  <a:pt x="2020" y="12166"/>
                </a:lnTo>
                <a:lnTo>
                  <a:pt x="2847" y="12556"/>
                </a:lnTo>
                <a:lnTo>
                  <a:pt x="3261" y="12775"/>
                </a:lnTo>
                <a:lnTo>
                  <a:pt x="3674" y="13018"/>
                </a:lnTo>
                <a:lnTo>
                  <a:pt x="3869" y="13164"/>
                </a:lnTo>
                <a:lnTo>
                  <a:pt x="4064" y="13359"/>
                </a:lnTo>
                <a:lnTo>
                  <a:pt x="4258" y="13529"/>
                </a:lnTo>
                <a:lnTo>
                  <a:pt x="4404" y="13748"/>
                </a:lnTo>
                <a:lnTo>
                  <a:pt x="4550" y="13967"/>
                </a:lnTo>
                <a:lnTo>
                  <a:pt x="4696" y="14186"/>
                </a:lnTo>
                <a:lnTo>
                  <a:pt x="4940" y="14648"/>
                </a:lnTo>
                <a:lnTo>
                  <a:pt x="5159" y="15135"/>
                </a:lnTo>
                <a:lnTo>
                  <a:pt x="5378" y="15622"/>
                </a:lnTo>
                <a:lnTo>
                  <a:pt x="5572" y="16133"/>
                </a:lnTo>
                <a:lnTo>
                  <a:pt x="5816" y="16595"/>
                </a:lnTo>
                <a:lnTo>
                  <a:pt x="5621" y="16327"/>
                </a:lnTo>
                <a:lnTo>
                  <a:pt x="5305" y="15841"/>
                </a:lnTo>
                <a:lnTo>
                  <a:pt x="5037" y="15330"/>
                </a:lnTo>
                <a:lnTo>
                  <a:pt x="4842" y="14916"/>
                </a:lnTo>
                <a:lnTo>
                  <a:pt x="4648" y="14454"/>
                </a:lnTo>
                <a:lnTo>
                  <a:pt x="4550" y="14259"/>
                </a:lnTo>
                <a:lnTo>
                  <a:pt x="4429" y="14040"/>
                </a:lnTo>
                <a:lnTo>
                  <a:pt x="4283" y="13870"/>
                </a:lnTo>
                <a:lnTo>
                  <a:pt x="4112" y="13699"/>
                </a:lnTo>
                <a:lnTo>
                  <a:pt x="4137" y="13602"/>
                </a:lnTo>
                <a:lnTo>
                  <a:pt x="4112" y="13529"/>
                </a:lnTo>
                <a:lnTo>
                  <a:pt x="4039" y="13456"/>
                </a:lnTo>
                <a:lnTo>
                  <a:pt x="3918" y="13407"/>
                </a:lnTo>
                <a:lnTo>
                  <a:pt x="3820" y="13383"/>
                </a:lnTo>
                <a:lnTo>
                  <a:pt x="3747" y="13334"/>
                </a:lnTo>
                <a:lnTo>
                  <a:pt x="3553" y="13237"/>
                </a:lnTo>
                <a:lnTo>
                  <a:pt x="3382" y="13091"/>
                </a:lnTo>
                <a:lnTo>
                  <a:pt x="3212" y="12994"/>
                </a:lnTo>
                <a:lnTo>
                  <a:pt x="2774" y="12750"/>
                </a:lnTo>
                <a:lnTo>
                  <a:pt x="2312" y="12531"/>
                </a:lnTo>
                <a:lnTo>
                  <a:pt x="1144" y="11996"/>
                </a:lnTo>
                <a:lnTo>
                  <a:pt x="828" y="11850"/>
                </a:lnTo>
                <a:lnTo>
                  <a:pt x="682" y="11777"/>
                </a:lnTo>
                <a:lnTo>
                  <a:pt x="511" y="11704"/>
                </a:lnTo>
                <a:lnTo>
                  <a:pt x="584" y="11534"/>
                </a:lnTo>
                <a:close/>
                <a:moveTo>
                  <a:pt x="16011" y="438"/>
                </a:moveTo>
                <a:lnTo>
                  <a:pt x="16230" y="487"/>
                </a:lnTo>
                <a:lnTo>
                  <a:pt x="16449" y="560"/>
                </a:lnTo>
                <a:lnTo>
                  <a:pt x="16644" y="657"/>
                </a:lnTo>
                <a:lnTo>
                  <a:pt x="16838" y="803"/>
                </a:lnTo>
                <a:lnTo>
                  <a:pt x="16936" y="901"/>
                </a:lnTo>
                <a:lnTo>
                  <a:pt x="17009" y="1022"/>
                </a:lnTo>
                <a:lnTo>
                  <a:pt x="17082" y="1144"/>
                </a:lnTo>
                <a:lnTo>
                  <a:pt x="17130" y="1266"/>
                </a:lnTo>
                <a:lnTo>
                  <a:pt x="17057" y="1168"/>
                </a:lnTo>
                <a:lnTo>
                  <a:pt x="16960" y="1095"/>
                </a:lnTo>
                <a:lnTo>
                  <a:pt x="16936" y="1120"/>
                </a:lnTo>
                <a:lnTo>
                  <a:pt x="16911" y="1168"/>
                </a:lnTo>
                <a:lnTo>
                  <a:pt x="16911" y="1217"/>
                </a:lnTo>
                <a:lnTo>
                  <a:pt x="16911" y="1339"/>
                </a:lnTo>
                <a:lnTo>
                  <a:pt x="16984" y="1582"/>
                </a:lnTo>
                <a:lnTo>
                  <a:pt x="17033" y="1825"/>
                </a:lnTo>
                <a:lnTo>
                  <a:pt x="17057" y="1947"/>
                </a:lnTo>
                <a:lnTo>
                  <a:pt x="17106" y="2069"/>
                </a:lnTo>
                <a:lnTo>
                  <a:pt x="17033" y="2336"/>
                </a:lnTo>
                <a:lnTo>
                  <a:pt x="16911" y="2628"/>
                </a:lnTo>
                <a:lnTo>
                  <a:pt x="16887" y="2214"/>
                </a:lnTo>
                <a:lnTo>
                  <a:pt x="16838" y="2020"/>
                </a:lnTo>
                <a:lnTo>
                  <a:pt x="16741" y="1825"/>
                </a:lnTo>
                <a:lnTo>
                  <a:pt x="16717" y="1801"/>
                </a:lnTo>
                <a:lnTo>
                  <a:pt x="16668" y="1801"/>
                </a:lnTo>
                <a:lnTo>
                  <a:pt x="16644" y="1825"/>
                </a:lnTo>
                <a:lnTo>
                  <a:pt x="16595" y="2020"/>
                </a:lnTo>
                <a:lnTo>
                  <a:pt x="16571" y="2239"/>
                </a:lnTo>
                <a:lnTo>
                  <a:pt x="16571" y="2628"/>
                </a:lnTo>
                <a:lnTo>
                  <a:pt x="16571" y="2920"/>
                </a:lnTo>
                <a:lnTo>
                  <a:pt x="16595" y="3090"/>
                </a:lnTo>
                <a:lnTo>
                  <a:pt x="16619" y="3212"/>
                </a:lnTo>
                <a:lnTo>
                  <a:pt x="16522" y="3382"/>
                </a:lnTo>
                <a:lnTo>
                  <a:pt x="16473" y="3212"/>
                </a:lnTo>
                <a:lnTo>
                  <a:pt x="16473" y="2871"/>
                </a:lnTo>
                <a:lnTo>
                  <a:pt x="16473" y="2531"/>
                </a:lnTo>
                <a:lnTo>
                  <a:pt x="16449" y="2506"/>
                </a:lnTo>
                <a:lnTo>
                  <a:pt x="16425" y="2482"/>
                </a:lnTo>
                <a:lnTo>
                  <a:pt x="16400" y="2482"/>
                </a:lnTo>
                <a:lnTo>
                  <a:pt x="16400" y="2506"/>
                </a:lnTo>
                <a:lnTo>
                  <a:pt x="16327" y="2652"/>
                </a:lnTo>
                <a:lnTo>
                  <a:pt x="16303" y="2798"/>
                </a:lnTo>
                <a:lnTo>
                  <a:pt x="16279" y="2969"/>
                </a:lnTo>
                <a:lnTo>
                  <a:pt x="16254" y="3115"/>
                </a:lnTo>
                <a:lnTo>
                  <a:pt x="16279" y="3382"/>
                </a:lnTo>
                <a:lnTo>
                  <a:pt x="16303" y="3528"/>
                </a:lnTo>
                <a:lnTo>
                  <a:pt x="16352" y="3650"/>
                </a:lnTo>
                <a:lnTo>
                  <a:pt x="16133" y="3966"/>
                </a:lnTo>
                <a:lnTo>
                  <a:pt x="16084" y="4015"/>
                </a:lnTo>
                <a:lnTo>
                  <a:pt x="16035" y="3699"/>
                </a:lnTo>
                <a:lnTo>
                  <a:pt x="16011" y="3358"/>
                </a:lnTo>
                <a:lnTo>
                  <a:pt x="16011" y="3334"/>
                </a:lnTo>
                <a:lnTo>
                  <a:pt x="15962" y="3334"/>
                </a:lnTo>
                <a:lnTo>
                  <a:pt x="15938" y="3358"/>
                </a:lnTo>
                <a:lnTo>
                  <a:pt x="15889" y="3528"/>
                </a:lnTo>
                <a:lnTo>
                  <a:pt x="15841" y="3723"/>
                </a:lnTo>
                <a:lnTo>
                  <a:pt x="15841" y="3893"/>
                </a:lnTo>
                <a:lnTo>
                  <a:pt x="15841" y="4088"/>
                </a:lnTo>
                <a:lnTo>
                  <a:pt x="15865" y="4307"/>
                </a:lnTo>
                <a:lnTo>
                  <a:pt x="15719" y="4477"/>
                </a:lnTo>
                <a:lnTo>
                  <a:pt x="15695" y="4112"/>
                </a:lnTo>
                <a:lnTo>
                  <a:pt x="15646" y="3747"/>
                </a:lnTo>
                <a:lnTo>
                  <a:pt x="15646" y="3723"/>
                </a:lnTo>
                <a:lnTo>
                  <a:pt x="15597" y="3723"/>
                </a:lnTo>
                <a:lnTo>
                  <a:pt x="15573" y="3747"/>
                </a:lnTo>
                <a:lnTo>
                  <a:pt x="15524" y="4210"/>
                </a:lnTo>
                <a:lnTo>
                  <a:pt x="15500" y="4453"/>
                </a:lnTo>
                <a:lnTo>
                  <a:pt x="15524" y="4696"/>
                </a:lnTo>
                <a:lnTo>
                  <a:pt x="15257" y="4940"/>
                </a:lnTo>
                <a:lnTo>
                  <a:pt x="15281" y="4721"/>
                </a:lnTo>
                <a:lnTo>
                  <a:pt x="15281" y="4477"/>
                </a:lnTo>
                <a:lnTo>
                  <a:pt x="15257" y="3699"/>
                </a:lnTo>
                <a:lnTo>
                  <a:pt x="15232" y="3650"/>
                </a:lnTo>
                <a:lnTo>
                  <a:pt x="15159" y="3650"/>
                </a:lnTo>
                <a:lnTo>
                  <a:pt x="15135" y="3699"/>
                </a:lnTo>
                <a:lnTo>
                  <a:pt x="15086" y="4477"/>
                </a:lnTo>
                <a:lnTo>
                  <a:pt x="15062" y="4794"/>
                </a:lnTo>
                <a:lnTo>
                  <a:pt x="15062" y="4964"/>
                </a:lnTo>
                <a:lnTo>
                  <a:pt x="15086" y="5110"/>
                </a:lnTo>
                <a:lnTo>
                  <a:pt x="14916" y="5256"/>
                </a:lnTo>
                <a:lnTo>
                  <a:pt x="14916" y="5134"/>
                </a:lnTo>
                <a:lnTo>
                  <a:pt x="14867" y="4672"/>
                </a:lnTo>
                <a:lnTo>
                  <a:pt x="14819" y="4185"/>
                </a:lnTo>
                <a:lnTo>
                  <a:pt x="14794" y="4161"/>
                </a:lnTo>
                <a:lnTo>
                  <a:pt x="14770" y="4161"/>
                </a:lnTo>
                <a:lnTo>
                  <a:pt x="14770" y="4185"/>
                </a:lnTo>
                <a:lnTo>
                  <a:pt x="14697" y="4599"/>
                </a:lnTo>
                <a:lnTo>
                  <a:pt x="14648" y="5013"/>
                </a:lnTo>
                <a:lnTo>
                  <a:pt x="14624" y="5256"/>
                </a:lnTo>
                <a:lnTo>
                  <a:pt x="14624" y="5475"/>
                </a:lnTo>
                <a:lnTo>
                  <a:pt x="14186" y="5791"/>
                </a:lnTo>
                <a:lnTo>
                  <a:pt x="14162" y="5621"/>
                </a:lnTo>
                <a:lnTo>
                  <a:pt x="14113" y="4721"/>
                </a:lnTo>
                <a:lnTo>
                  <a:pt x="14089" y="4696"/>
                </a:lnTo>
                <a:lnTo>
                  <a:pt x="14064" y="4672"/>
                </a:lnTo>
                <a:lnTo>
                  <a:pt x="14016" y="4672"/>
                </a:lnTo>
                <a:lnTo>
                  <a:pt x="13991" y="4696"/>
                </a:lnTo>
                <a:lnTo>
                  <a:pt x="13943" y="4940"/>
                </a:lnTo>
                <a:lnTo>
                  <a:pt x="13894" y="5159"/>
                </a:lnTo>
                <a:lnTo>
                  <a:pt x="13870" y="5378"/>
                </a:lnTo>
                <a:lnTo>
                  <a:pt x="13870" y="5621"/>
                </a:lnTo>
                <a:lnTo>
                  <a:pt x="13870" y="5791"/>
                </a:lnTo>
                <a:lnTo>
                  <a:pt x="13870" y="5986"/>
                </a:lnTo>
                <a:lnTo>
                  <a:pt x="13529" y="6181"/>
                </a:lnTo>
                <a:lnTo>
                  <a:pt x="13480" y="6205"/>
                </a:lnTo>
                <a:lnTo>
                  <a:pt x="13505" y="6083"/>
                </a:lnTo>
                <a:lnTo>
                  <a:pt x="13505" y="5986"/>
                </a:lnTo>
                <a:lnTo>
                  <a:pt x="13480" y="5791"/>
                </a:lnTo>
                <a:lnTo>
                  <a:pt x="13456" y="5524"/>
                </a:lnTo>
                <a:lnTo>
                  <a:pt x="13383" y="5256"/>
                </a:lnTo>
                <a:lnTo>
                  <a:pt x="13359" y="5232"/>
                </a:lnTo>
                <a:lnTo>
                  <a:pt x="13334" y="5256"/>
                </a:lnTo>
                <a:lnTo>
                  <a:pt x="13286" y="5524"/>
                </a:lnTo>
                <a:lnTo>
                  <a:pt x="13286" y="5791"/>
                </a:lnTo>
                <a:lnTo>
                  <a:pt x="13286" y="6035"/>
                </a:lnTo>
                <a:lnTo>
                  <a:pt x="13310" y="6156"/>
                </a:lnTo>
                <a:lnTo>
                  <a:pt x="13359" y="6254"/>
                </a:lnTo>
                <a:lnTo>
                  <a:pt x="13383" y="6278"/>
                </a:lnTo>
                <a:lnTo>
                  <a:pt x="13407" y="6278"/>
                </a:lnTo>
                <a:lnTo>
                  <a:pt x="13407" y="6375"/>
                </a:lnTo>
                <a:lnTo>
                  <a:pt x="13432" y="6448"/>
                </a:lnTo>
                <a:lnTo>
                  <a:pt x="13480" y="6521"/>
                </a:lnTo>
                <a:lnTo>
                  <a:pt x="13553" y="6594"/>
                </a:lnTo>
                <a:lnTo>
                  <a:pt x="13553" y="6789"/>
                </a:lnTo>
                <a:lnTo>
                  <a:pt x="13578" y="6984"/>
                </a:lnTo>
                <a:lnTo>
                  <a:pt x="13699" y="7397"/>
                </a:lnTo>
                <a:lnTo>
                  <a:pt x="13821" y="7787"/>
                </a:lnTo>
                <a:lnTo>
                  <a:pt x="13967" y="8176"/>
                </a:lnTo>
                <a:lnTo>
                  <a:pt x="14575" y="10195"/>
                </a:lnTo>
                <a:lnTo>
                  <a:pt x="15184" y="12312"/>
                </a:lnTo>
                <a:lnTo>
                  <a:pt x="15500" y="13359"/>
                </a:lnTo>
                <a:lnTo>
                  <a:pt x="15865" y="14381"/>
                </a:lnTo>
                <a:lnTo>
                  <a:pt x="15695" y="14575"/>
                </a:lnTo>
                <a:lnTo>
                  <a:pt x="15524" y="14746"/>
                </a:lnTo>
                <a:lnTo>
                  <a:pt x="15208" y="15038"/>
                </a:lnTo>
                <a:lnTo>
                  <a:pt x="13553" y="11801"/>
                </a:lnTo>
                <a:lnTo>
                  <a:pt x="12653" y="10074"/>
                </a:lnTo>
                <a:lnTo>
                  <a:pt x="12531" y="9782"/>
                </a:lnTo>
                <a:lnTo>
                  <a:pt x="12361" y="9441"/>
                </a:lnTo>
                <a:lnTo>
                  <a:pt x="12288" y="9295"/>
                </a:lnTo>
                <a:lnTo>
                  <a:pt x="12191" y="9149"/>
                </a:lnTo>
                <a:lnTo>
                  <a:pt x="12069" y="9028"/>
                </a:lnTo>
                <a:lnTo>
                  <a:pt x="11947" y="8955"/>
                </a:lnTo>
                <a:lnTo>
                  <a:pt x="11899" y="8857"/>
                </a:lnTo>
                <a:lnTo>
                  <a:pt x="11826" y="8809"/>
                </a:lnTo>
                <a:lnTo>
                  <a:pt x="11753" y="8784"/>
                </a:lnTo>
                <a:lnTo>
                  <a:pt x="11704" y="8809"/>
                </a:lnTo>
                <a:lnTo>
                  <a:pt x="11655" y="8833"/>
                </a:lnTo>
                <a:lnTo>
                  <a:pt x="11534" y="8906"/>
                </a:lnTo>
                <a:lnTo>
                  <a:pt x="11534" y="8736"/>
                </a:lnTo>
                <a:lnTo>
                  <a:pt x="11534" y="8419"/>
                </a:lnTo>
                <a:lnTo>
                  <a:pt x="11534" y="8273"/>
                </a:lnTo>
                <a:lnTo>
                  <a:pt x="11509" y="8127"/>
                </a:lnTo>
                <a:lnTo>
                  <a:pt x="11485" y="8103"/>
                </a:lnTo>
                <a:lnTo>
                  <a:pt x="11461" y="8079"/>
                </a:lnTo>
                <a:lnTo>
                  <a:pt x="11436" y="8103"/>
                </a:lnTo>
                <a:lnTo>
                  <a:pt x="11412" y="8127"/>
                </a:lnTo>
                <a:lnTo>
                  <a:pt x="11388" y="8249"/>
                </a:lnTo>
                <a:lnTo>
                  <a:pt x="11363" y="8371"/>
                </a:lnTo>
                <a:lnTo>
                  <a:pt x="11363" y="8638"/>
                </a:lnTo>
                <a:lnTo>
                  <a:pt x="11339" y="8833"/>
                </a:lnTo>
                <a:lnTo>
                  <a:pt x="11363" y="9052"/>
                </a:lnTo>
                <a:lnTo>
                  <a:pt x="10925" y="9368"/>
                </a:lnTo>
                <a:lnTo>
                  <a:pt x="10950" y="9198"/>
                </a:lnTo>
                <a:lnTo>
                  <a:pt x="10974" y="9028"/>
                </a:lnTo>
                <a:lnTo>
                  <a:pt x="10974" y="8687"/>
                </a:lnTo>
                <a:lnTo>
                  <a:pt x="10998" y="8200"/>
                </a:lnTo>
                <a:lnTo>
                  <a:pt x="10974" y="7957"/>
                </a:lnTo>
                <a:lnTo>
                  <a:pt x="10925" y="7714"/>
                </a:lnTo>
                <a:lnTo>
                  <a:pt x="10925" y="7689"/>
                </a:lnTo>
                <a:lnTo>
                  <a:pt x="10852" y="7689"/>
                </a:lnTo>
                <a:lnTo>
                  <a:pt x="10828" y="7714"/>
                </a:lnTo>
                <a:lnTo>
                  <a:pt x="10779" y="7933"/>
                </a:lnTo>
                <a:lnTo>
                  <a:pt x="10731" y="8127"/>
                </a:lnTo>
                <a:lnTo>
                  <a:pt x="10682" y="8541"/>
                </a:lnTo>
                <a:lnTo>
                  <a:pt x="10633" y="9028"/>
                </a:lnTo>
                <a:lnTo>
                  <a:pt x="10633" y="9271"/>
                </a:lnTo>
                <a:lnTo>
                  <a:pt x="10658" y="9393"/>
                </a:lnTo>
                <a:lnTo>
                  <a:pt x="10682" y="9514"/>
                </a:lnTo>
                <a:lnTo>
                  <a:pt x="10706" y="9539"/>
                </a:lnTo>
                <a:lnTo>
                  <a:pt x="10560" y="9660"/>
                </a:lnTo>
                <a:lnTo>
                  <a:pt x="10487" y="9685"/>
                </a:lnTo>
                <a:lnTo>
                  <a:pt x="10439" y="9733"/>
                </a:lnTo>
                <a:lnTo>
                  <a:pt x="10463" y="9466"/>
                </a:lnTo>
                <a:lnTo>
                  <a:pt x="10487" y="9174"/>
                </a:lnTo>
                <a:lnTo>
                  <a:pt x="10536" y="8614"/>
                </a:lnTo>
                <a:lnTo>
                  <a:pt x="10512" y="8346"/>
                </a:lnTo>
                <a:lnTo>
                  <a:pt x="10487" y="8079"/>
                </a:lnTo>
                <a:lnTo>
                  <a:pt x="10463" y="8054"/>
                </a:lnTo>
                <a:lnTo>
                  <a:pt x="10439" y="8030"/>
                </a:lnTo>
                <a:lnTo>
                  <a:pt x="10414" y="8030"/>
                </a:lnTo>
                <a:lnTo>
                  <a:pt x="10414" y="8054"/>
                </a:lnTo>
                <a:lnTo>
                  <a:pt x="10317" y="8298"/>
                </a:lnTo>
                <a:lnTo>
                  <a:pt x="10268" y="8541"/>
                </a:lnTo>
                <a:lnTo>
                  <a:pt x="10195" y="9028"/>
                </a:lnTo>
                <a:lnTo>
                  <a:pt x="10147" y="9514"/>
                </a:lnTo>
                <a:lnTo>
                  <a:pt x="10122" y="9782"/>
                </a:lnTo>
                <a:lnTo>
                  <a:pt x="10147" y="10025"/>
                </a:lnTo>
                <a:lnTo>
                  <a:pt x="9685" y="10414"/>
                </a:lnTo>
                <a:lnTo>
                  <a:pt x="9733" y="10220"/>
                </a:lnTo>
                <a:lnTo>
                  <a:pt x="9733" y="10025"/>
                </a:lnTo>
                <a:lnTo>
                  <a:pt x="9758" y="9612"/>
                </a:lnTo>
                <a:lnTo>
                  <a:pt x="9782" y="8565"/>
                </a:lnTo>
                <a:lnTo>
                  <a:pt x="9782" y="8541"/>
                </a:lnTo>
                <a:lnTo>
                  <a:pt x="9733" y="8541"/>
                </a:lnTo>
                <a:lnTo>
                  <a:pt x="9733" y="8565"/>
                </a:lnTo>
                <a:lnTo>
                  <a:pt x="9612" y="9466"/>
                </a:lnTo>
                <a:lnTo>
                  <a:pt x="9539" y="10001"/>
                </a:lnTo>
                <a:lnTo>
                  <a:pt x="9514" y="10268"/>
                </a:lnTo>
                <a:lnTo>
                  <a:pt x="9539" y="10512"/>
                </a:lnTo>
                <a:lnTo>
                  <a:pt x="9003" y="10901"/>
                </a:lnTo>
                <a:lnTo>
                  <a:pt x="8444" y="11290"/>
                </a:lnTo>
                <a:lnTo>
                  <a:pt x="8371" y="11339"/>
                </a:lnTo>
                <a:lnTo>
                  <a:pt x="7762" y="11704"/>
                </a:lnTo>
                <a:lnTo>
                  <a:pt x="7762" y="11704"/>
                </a:lnTo>
                <a:lnTo>
                  <a:pt x="7811" y="11558"/>
                </a:lnTo>
                <a:lnTo>
                  <a:pt x="7835" y="11388"/>
                </a:lnTo>
                <a:lnTo>
                  <a:pt x="7884" y="11071"/>
                </a:lnTo>
                <a:lnTo>
                  <a:pt x="7981" y="10268"/>
                </a:lnTo>
                <a:lnTo>
                  <a:pt x="7957" y="10244"/>
                </a:lnTo>
                <a:lnTo>
                  <a:pt x="7933" y="10244"/>
                </a:lnTo>
                <a:lnTo>
                  <a:pt x="7908" y="10268"/>
                </a:lnTo>
                <a:lnTo>
                  <a:pt x="7738" y="11023"/>
                </a:lnTo>
                <a:lnTo>
                  <a:pt x="7665" y="11388"/>
                </a:lnTo>
                <a:lnTo>
                  <a:pt x="7641" y="11558"/>
                </a:lnTo>
                <a:lnTo>
                  <a:pt x="7665" y="11728"/>
                </a:lnTo>
                <a:lnTo>
                  <a:pt x="7665" y="11753"/>
                </a:lnTo>
                <a:lnTo>
                  <a:pt x="7178" y="12069"/>
                </a:lnTo>
                <a:lnTo>
                  <a:pt x="7227" y="11753"/>
                </a:lnTo>
                <a:lnTo>
                  <a:pt x="7227" y="11436"/>
                </a:lnTo>
                <a:lnTo>
                  <a:pt x="7203" y="10804"/>
                </a:lnTo>
                <a:lnTo>
                  <a:pt x="7203" y="10779"/>
                </a:lnTo>
                <a:lnTo>
                  <a:pt x="7178" y="10779"/>
                </a:lnTo>
                <a:lnTo>
                  <a:pt x="7154" y="10804"/>
                </a:lnTo>
                <a:lnTo>
                  <a:pt x="7105" y="11461"/>
                </a:lnTo>
                <a:lnTo>
                  <a:pt x="7081" y="11777"/>
                </a:lnTo>
                <a:lnTo>
                  <a:pt x="7105" y="12118"/>
                </a:lnTo>
                <a:lnTo>
                  <a:pt x="6886" y="12239"/>
                </a:lnTo>
                <a:lnTo>
                  <a:pt x="6667" y="12385"/>
                </a:lnTo>
                <a:lnTo>
                  <a:pt x="6692" y="12191"/>
                </a:lnTo>
                <a:lnTo>
                  <a:pt x="6716" y="11728"/>
                </a:lnTo>
                <a:lnTo>
                  <a:pt x="6716" y="11290"/>
                </a:lnTo>
                <a:lnTo>
                  <a:pt x="6692" y="11266"/>
                </a:lnTo>
                <a:lnTo>
                  <a:pt x="6667" y="11242"/>
                </a:lnTo>
                <a:lnTo>
                  <a:pt x="6643" y="11242"/>
                </a:lnTo>
                <a:lnTo>
                  <a:pt x="6619" y="11266"/>
                </a:lnTo>
                <a:lnTo>
                  <a:pt x="6546" y="11655"/>
                </a:lnTo>
                <a:lnTo>
                  <a:pt x="6497" y="12045"/>
                </a:lnTo>
                <a:lnTo>
                  <a:pt x="6448" y="12337"/>
                </a:lnTo>
                <a:lnTo>
                  <a:pt x="6424" y="12458"/>
                </a:lnTo>
                <a:lnTo>
                  <a:pt x="6424" y="12604"/>
                </a:lnTo>
                <a:lnTo>
                  <a:pt x="6375" y="12580"/>
                </a:lnTo>
                <a:lnTo>
                  <a:pt x="6302" y="12580"/>
                </a:lnTo>
                <a:lnTo>
                  <a:pt x="6254" y="12604"/>
                </a:lnTo>
                <a:lnTo>
                  <a:pt x="6229" y="12677"/>
                </a:lnTo>
                <a:lnTo>
                  <a:pt x="6181" y="12848"/>
                </a:lnTo>
                <a:lnTo>
                  <a:pt x="6181" y="12994"/>
                </a:lnTo>
                <a:lnTo>
                  <a:pt x="6205" y="13140"/>
                </a:lnTo>
                <a:lnTo>
                  <a:pt x="6229" y="13310"/>
                </a:lnTo>
                <a:lnTo>
                  <a:pt x="6473" y="14429"/>
                </a:lnTo>
                <a:lnTo>
                  <a:pt x="6692" y="15549"/>
                </a:lnTo>
                <a:lnTo>
                  <a:pt x="6740" y="15914"/>
                </a:lnTo>
                <a:lnTo>
                  <a:pt x="6765" y="16108"/>
                </a:lnTo>
                <a:lnTo>
                  <a:pt x="6838" y="16303"/>
                </a:lnTo>
                <a:lnTo>
                  <a:pt x="6716" y="16352"/>
                </a:lnTo>
                <a:lnTo>
                  <a:pt x="6594" y="16449"/>
                </a:lnTo>
                <a:lnTo>
                  <a:pt x="6351" y="16619"/>
                </a:lnTo>
                <a:lnTo>
                  <a:pt x="6132" y="16084"/>
                </a:lnTo>
                <a:lnTo>
                  <a:pt x="5889" y="15549"/>
                </a:lnTo>
                <a:lnTo>
                  <a:pt x="5353" y="14502"/>
                </a:lnTo>
                <a:lnTo>
                  <a:pt x="5110" y="14040"/>
                </a:lnTo>
                <a:lnTo>
                  <a:pt x="4867" y="13602"/>
                </a:lnTo>
                <a:lnTo>
                  <a:pt x="4721" y="13383"/>
                </a:lnTo>
                <a:lnTo>
                  <a:pt x="4550" y="13188"/>
                </a:lnTo>
                <a:lnTo>
                  <a:pt x="4380" y="12994"/>
                </a:lnTo>
                <a:lnTo>
                  <a:pt x="4185" y="12799"/>
                </a:lnTo>
                <a:lnTo>
                  <a:pt x="4015" y="12653"/>
                </a:lnTo>
                <a:lnTo>
                  <a:pt x="3820" y="12531"/>
                </a:lnTo>
                <a:lnTo>
                  <a:pt x="3431" y="12312"/>
                </a:lnTo>
                <a:lnTo>
                  <a:pt x="3017" y="12118"/>
                </a:lnTo>
                <a:lnTo>
                  <a:pt x="2579" y="11923"/>
                </a:lnTo>
                <a:lnTo>
                  <a:pt x="2093" y="11777"/>
                </a:lnTo>
                <a:lnTo>
                  <a:pt x="1606" y="11607"/>
                </a:lnTo>
                <a:lnTo>
                  <a:pt x="1168" y="11412"/>
                </a:lnTo>
                <a:lnTo>
                  <a:pt x="730" y="11217"/>
                </a:lnTo>
                <a:lnTo>
                  <a:pt x="779" y="11144"/>
                </a:lnTo>
                <a:lnTo>
                  <a:pt x="901" y="10974"/>
                </a:lnTo>
                <a:lnTo>
                  <a:pt x="1047" y="10804"/>
                </a:lnTo>
                <a:lnTo>
                  <a:pt x="1120" y="10828"/>
                </a:lnTo>
                <a:lnTo>
                  <a:pt x="1582" y="10877"/>
                </a:lnTo>
                <a:lnTo>
                  <a:pt x="2068" y="10925"/>
                </a:lnTo>
                <a:lnTo>
                  <a:pt x="2531" y="10950"/>
                </a:lnTo>
                <a:lnTo>
                  <a:pt x="2993" y="11023"/>
                </a:lnTo>
                <a:lnTo>
                  <a:pt x="3431" y="11120"/>
                </a:lnTo>
                <a:lnTo>
                  <a:pt x="3845" y="11242"/>
                </a:lnTo>
                <a:lnTo>
                  <a:pt x="4258" y="11363"/>
                </a:lnTo>
                <a:lnTo>
                  <a:pt x="4696" y="11485"/>
                </a:lnTo>
                <a:lnTo>
                  <a:pt x="4769" y="11485"/>
                </a:lnTo>
                <a:lnTo>
                  <a:pt x="4842" y="11461"/>
                </a:lnTo>
                <a:lnTo>
                  <a:pt x="4915" y="11412"/>
                </a:lnTo>
                <a:lnTo>
                  <a:pt x="4940" y="11339"/>
                </a:lnTo>
                <a:lnTo>
                  <a:pt x="4964" y="11290"/>
                </a:lnTo>
                <a:lnTo>
                  <a:pt x="4964" y="11217"/>
                </a:lnTo>
                <a:lnTo>
                  <a:pt x="4915" y="11144"/>
                </a:lnTo>
                <a:lnTo>
                  <a:pt x="4867" y="11096"/>
                </a:lnTo>
                <a:lnTo>
                  <a:pt x="4794" y="11071"/>
                </a:lnTo>
                <a:lnTo>
                  <a:pt x="4891" y="10974"/>
                </a:lnTo>
                <a:lnTo>
                  <a:pt x="4988" y="10852"/>
                </a:lnTo>
                <a:lnTo>
                  <a:pt x="5134" y="10609"/>
                </a:lnTo>
                <a:lnTo>
                  <a:pt x="6059" y="9393"/>
                </a:lnTo>
                <a:lnTo>
                  <a:pt x="7081" y="8079"/>
                </a:lnTo>
                <a:lnTo>
                  <a:pt x="7519" y="7543"/>
                </a:lnTo>
                <a:lnTo>
                  <a:pt x="7738" y="7276"/>
                </a:lnTo>
                <a:lnTo>
                  <a:pt x="7811" y="7130"/>
                </a:lnTo>
                <a:lnTo>
                  <a:pt x="7884" y="6959"/>
                </a:lnTo>
                <a:lnTo>
                  <a:pt x="7908" y="6959"/>
                </a:lnTo>
                <a:lnTo>
                  <a:pt x="7981" y="6935"/>
                </a:lnTo>
                <a:lnTo>
                  <a:pt x="8030" y="6911"/>
                </a:lnTo>
                <a:lnTo>
                  <a:pt x="8103" y="6886"/>
                </a:lnTo>
                <a:lnTo>
                  <a:pt x="8152" y="6813"/>
                </a:lnTo>
                <a:lnTo>
                  <a:pt x="8176" y="6740"/>
                </a:lnTo>
                <a:lnTo>
                  <a:pt x="8176" y="6667"/>
                </a:lnTo>
                <a:lnTo>
                  <a:pt x="8176" y="6594"/>
                </a:lnTo>
                <a:lnTo>
                  <a:pt x="8127" y="6546"/>
                </a:lnTo>
                <a:lnTo>
                  <a:pt x="8298" y="6327"/>
                </a:lnTo>
                <a:lnTo>
                  <a:pt x="8419" y="6181"/>
                </a:lnTo>
                <a:lnTo>
                  <a:pt x="8541" y="6035"/>
                </a:lnTo>
                <a:lnTo>
                  <a:pt x="8590" y="5962"/>
                </a:lnTo>
                <a:lnTo>
                  <a:pt x="8638" y="5889"/>
                </a:lnTo>
                <a:lnTo>
                  <a:pt x="8638" y="5791"/>
                </a:lnTo>
                <a:lnTo>
                  <a:pt x="8638" y="5718"/>
                </a:lnTo>
                <a:lnTo>
                  <a:pt x="8614" y="5718"/>
                </a:lnTo>
                <a:lnTo>
                  <a:pt x="8541" y="5694"/>
                </a:lnTo>
                <a:lnTo>
                  <a:pt x="8468" y="5718"/>
                </a:lnTo>
                <a:lnTo>
                  <a:pt x="8395" y="5767"/>
                </a:lnTo>
                <a:lnTo>
                  <a:pt x="8322" y="5840"/>
                </a:lnTo>
                <a:lnTo>
                  <a:pt x="8200" y="5962"/>
                </a:lnTo>
                <a:lnTo>
                  <a:pt x="8079" y="6083"/>
                </a:lnTo>
                <a:lnTo>
                  <a:pt x="7811" y="6375"/>
                </a:lnTo>
                <a:lnTo>
                  <a:pt x="6838" y="5913"/>
                </a:lnTo>
                <a:lnTo>
                  <a:pt x="5864" y="5426"/>
                </a:lnTo>
                <a:lnTo>
                  <a:pt x="6010" y="5280"/>
                </a:lnTo>
                <a:lnTo>
                  <a:pt x="6132" y="5110"/>
                </a:lnTo>
                <a:lnTo>
                  <a:pt x="6327" y="4842"/>
                </a:lnTo>
                <a:lnTo>
                  <a:pt x="6400" y="4721"/>
                </a:lnTo>
                <a:lnTo>
                  <a:pt x="6473" y="4575"/>
                </a:lnTo>
                <a:lnTo>
                  <a:pt x="6911" y="4818"/>
                </a:lnTo>
                <a:lnTo>
                  <a:pt x="7689" y="5280"/>
                </a:lnTo>
                <a:lnTo>
                  <a:pt x="7884" y="5402"/>
                </a:lnTo>
                <a:lnTo>
                  <a:pt x="8103" y="5475"/>
                </a:lnTo>
                <a:lnTo>
                  <a:pt x="8298" y="5572"/>
                </a:lnTo>
                <a:lnTo>
                  <a:pt x="8517" y="5621"/>
                </a:lnTo>
                <a:lnTo>
                  <a:pt x="8590" y="5597"/>
                </a:lnTo>
                <a:lnTo>
                  <a:pt x="8638" y="5572"/>
                </a:lnTo>
                <a:lnTo>
                  <a:pt x="8638" y="5499"/>
                </a:lnTo>
                <a:lnTo>
                  <a:pt x="8614" y="5426"/>
                </a:lnTo>
                <a:lnTo>
                  <a:pt x="8468" y="5305"/>
                </a:lnTo>
                <a:lnTo>
                  <a:pt x="8322" y="5183"/>
                </a:lnTo>
                <a:lnTo>
                  <a:pt x="7981" y="4964"/>
                </a:lnTo>
                <a:lnTo>
                  <a:pt x="7276" y="4599"/>
                </a:lnTo>
                <a:lnTo>
                  <a:pt x="5572" y="3674"/>
                </a:lnTo>
                <a:lnTo>
                  <a:pt x="4721" y="3236"/>
                </a:lnTo>
                <a:lnTo>
                  <a:pt x="3845" y="2798"/>
                </a:lnTo>
                <a:lnTo>
                  <a:pt x="3236" y="2433"/>
                </a:lnTo>
                <a:lnTo>
                  <a:pt x="2920" y="2263"/>
                </a:lnTo>
                <a:lnTo>
                  <a:pt x="2579" y="2117"/>
                </a:lnTo>
                <a:lnTo>
                  <a:pt x="2896" y="1850"/>
                </a:lnTo>
                <a:lnTo>
                  <a:pt x="3090" y="1704"/>
                </a:lnTo>
                <a:lnTo>
                  <a:pt x="3139" y="1606"/>
                </a:lnTo>
                <a:lnTo>
                  <a:pt x="3188" y="1509"/>
                </a:lnTo>
                <a:lnTo>
                  <a:pt x="3358" y="1606"/>
                </a:lnTo>
                <a:lnTo>
                  <a:pt x="3528" y="1704"/>
                </a:lnTo>
                <a:lnTo>
                  <a:pt x="3869" y="1874"/>
                </a:lnTo>
                <a:lnTo>
                  <a:pt x="4234" y="1996"/>
                </a:lnTo>
                <a:lnTo>
                  <a:pt x="4623" y="2117"/>
                </a:lnTo>
                <a:lnTo>
                  <a:pt x="5718" y="2433"/>
                </a:lnTo>
                <a:lnTo>
                  <a:pt x="6813" y="2750"/>
                </a:lnTo>
                <a:lnTo>
                  <a:pt x="8906" y="3334"/>
                </a:lnTo>
                <a:lnTo>
                  <a:pt x="9952" y="3601"/>
                </a:lnTo>
                <a:lnTo>
                  <a:pt x="11023" y="3820"/>
                </a:lnTo>
                <a:lnTo>
                  <a:pt x="11071" y="3845"/>
                </a:lnTo>
                <a:lnTo>
                  <a:pt x="11120" y="3869"/>
                </a:lnTo>
                <a:lnTo>
                  <a:pt x="11193" y="3845"/>
                </a:lnTo>
                <a:lnTo>
                  <a:pt x="11242" y="3820"/>
                </a:lnTo>
                <a:lnTo>
                  <a:pt x="11509" y="3553"/>
                </a:lnTo>
                <a:lnTo>
                  <a:pt x="11753" y="3236"/>
                </a:lnTo>
                <a:lnTo>
                  <a:pt x="11972" y="2920"/>
                </a:lnTo>
                <a:lnTo>
                  <a:pt x="12215" y="2628"/>
                </a:lnTo>
                <a:lnTo>
                  <a:pt x="12507" y="2336"/>
                </a:lnTo>
                <a:lnTo>
                  <a:pt x="12799" y="2044"/>
                </a:lnTo>
                <a:lnTo>
                  <a:pt x="13115" y="1777"/>
                </a:lnTo>
                <a:lnTo>
                  <a:pt x="13432" y="1533"/>
                </a:lnTo>
                <a:lnTo>
                  <a:pt x="13797" y="1266"/>
                </a:lnTo>
                <a:lnTo>
                  <a:pt x="14186" y="1022"/>
                </a:lnTo>
                <a:lnTo>
                  <a:pt x="14624" y="779"/>
                </a:lnTo>
                <a:lnTo>
                  <a:pt x="14867" y="682"/>
                </a:lnTo>
                <a:lnTo>
                  <a:pt x="15086" y="584"/>
                </a:lnTo>
                <a:lnTo>
                  <a:pt x="15330" y="511"/>
                </a:lnTo>
                <a:lnTo>
                  <a:pt x="15549" y="463"/>
                </a:lnTo>
                <a:lnTo>
                  <a:pt x="15792" y="438"/>
                </a:lnTo>
                <a:close/>
                <a:moveTo>
                  <a:pt x="15987" y="0"/>
                </a:moveTo>
                <a:lnTo>
                  <a:pt x="15743" y="25"/>
                </a:lnTo>
                <a:lnTo>
                  <a:pt x="15500" y="49"/>
                </a:lnTo>
                <a:lnTo>
                  <a:pt x="15281" y="98"/>
                </a:lnTo>
                <a:lnTo>
                  <a:pt x="15038" y="171"/>
                </a:lnTo>
                <a:lnTo>
                  <a:pt x="14575" y="341"/>
                </a:lnTo>
                <a:lnTo>
                  <a:pt x="14137" y="560"/>
                </a:lnTo>
                <a:lnTo>
                  <a:pt x="13724" y="803"/>
                </a:lnTo>
                <a:lnTo>
                  <a:pt x="13286" y="1095"/>
                </a:lnTo>
                <a:lnTo>
                  <a:pt x="12896" y="1387"/>
                </a:lnTo>
                <a:lnTo>
                  <a:pt x="12483" y="1728"/>
                </a:lnTo>
                <a:lnTo>
                  <a:pt x="12118" y="2093"/>
                </a:lnTo>
                <a:lnTo>
                  <a:pt x="11850" y="2360"/>
                </a:lnTo>
                <a:lnTo>
                  <a:pt x="11582" y="2677"/>
                </a:lnTo>
                <a:lnTo>
                  <a:pt x="11315" y="2993"/>
                </a:lnTo>
                <a:lnTo>
                  <a:pt x="11193" y="3163"/>
                </a:lnTo>
                <a:lnTo>
                  <a:pt x="11096" y="3358"/>
                </a:lnTo>
                <a:lnTo>
                  <a:pt x="10122" y="3066"/>
                </a:lnTo>
                <a:lnTo>
                  <a:pt x="9125" y="2798"/>
                </a:lnTo>
                <a:lnTo>
                  <a:pt x="8127" y="2555"/>
                </a:lnTo>
                <a:lnTo>
                  <a:pt x="7130" y="2287"/>
                </a:lnTo>
                <a:lnTo>
                  <a:pt x="5134" y="1704"/>
                </a:lnTo>
                <a:lnTo>
                  <a:pt x="4623" y="1558"/>
                </a:lnTo>
                <a:lnTo>
                  <a:pt x="4137" y="1412"/>
                </a:lnTo>
                <a:lnTo>
                  <a:pt x="3893" y="1363"/>
                </a:lnTo>
                <a:lnTo>
                  <a:pt x="3626" y="1314"/>
                </a:lnTo>
                <a:lnTo>
                  <a:pt x="3382" y="1290"/>
                </a:lnTo>
                <a:lnTo>
                  <a:pt x="3115" y="1314"/>
                </a:lnTo>
                <a:lnTo>
                  <a:pt x="3066" y="1290"/>
                </a:lnTo>
                <a:lnTo>
                  <a:pt x="2993" y="1266"/>
                </a:lnTo>
                <a:lnTo>
                  <a:pt x="2920" y="1266"/>
                </a:lnTo>
                <a:lnTo>
                  <a:pt x="2774" y="1314"/>
                </a:lnTo>
                <a:lnTo>
                  <a:pt x="2677" y="1387"/>
                </a:lnTo>
                <a:lnTo>
                  <a:pt x="2555" y="1485"/>
                </a:lnTo>
                <a:lnTo>
                  <a:pt x="2287" y="1728"/>
                </a:lnTo>
                <a:lnTo>
                  <a:pt x="2044" y="1971"/>
                </a:lnTo>
                <a:lnTo>
                  <a:pt x="1825" y="2239"/>
                </a:lnTo>
                <a:lnTo>
                  <a:pt x="1704" y="2433"/>
                </a:lnTo>
                <a:lnTo>
                  <a:pt x="1606" y="2628"/>
                </a:lnTo>
                <a:lnTo>
                  <a:pt x="1582" y="2652"/>
                </a:lnTo>
                <a:lnTo>
                  <a:pt x="1558" y="2701"/>
                </a:lnTo>
                <a:lnTo>
                  <a:pt x="1558" y="2750"/>
                </a:lnTo>
                <a:lnTo>
                  <a:pt x="1582" y="2823"/>
                </a:lnTo>
                <a:lnTo>
                  <a:pt x="1704" y="2993"/>
                </a:lnTo>
                <a:lnTo>
                  <a:pt x="1850" y="3188"/>
                </a:lnTo>
                <a:lnTo>
                  <a:pt x="1995" y="3358"/>
                </a:lnTo>
                <a:lnTo>
                  <a:pt x="2166" y="3528"/>
                </a:lnTo>
                <a:lnTo>
                  <a:pt x="2531" y="3820"/>
                </a:lnTo>
                <a:lnTo>
                  <a:pt x="2896" y="4112"/>
                </a:lnTo>
                <a:lnTo>
                  <a:pt x="3261" y="4404"/>
                </a:lnTo>
                <a:lnTo>
                  <a:pt x="3650" y="4672"/>
                </a:lnTo>
                <a:lnTo>
                  <a:pt x="4429" y="5207"/>
                </a:lnTo>
                <a:lnTo>
                  <a:pt x="5159" y="5645"/>
                </a:lnTo>
                <a:lnTo>
                  <a:pt x="5913" y="6083"/>
                </a:lnTo>
                <a:lnTo>
                  <a:pt x="6692" y="6448"/>
                </a:lnTo>
                <a:lnTo>
                  <a:pt x="7470" y="6789"/>
                </a:lnTo>
                <a:lnTo>
                  <a:pt x="7470" y="6813"/>
                </a:lnTo>
                <a:lnTo>
                  <a:pt x="7446" y="6862"/>
                </a:lnTo>
                <a:lnTo>
                  <a:pt x="7446" y="6911"/>
                </a:lnTo>
                <a:lnTo>
                  <a:pt x="7251" y="7105"/>
                </a:lnTo>
                <a:lnTo>
                  <a:pt x="7081" y="7324"/>
                </a:lnTo>
                <a:lnTo>
                  <a:pt x="6740" y="7762"/>
                </a:lnTo>
                <a:lnTo>
                  <a:pt x="5913" y="8857"/>
                </a:lnTo>
                <a:lnTo>
                  <a:pt x="4988" y="10074"/>
                </a:lnTo>
                <a:lnTo>
                  <a:pt x="4672" y="10463"/>
                </a:lnTo>
                <a:lnTo>
                  <a:pt x="4526" y="10682"/>
                </a:lnTo>
                <a:lnTo>
                  <a:pt x="4477" y="10779"/>
                </a:lnTo>
                <a:lnTo>
                  <a:pt x="4453" y="10901"/>
                </a:lnTo>
                <a:lnTo>
                  <a:pt x="4088" y="10779"/>
                </a:lnTo>
                <a:lnTo>
                  <a:pt x="3699" y="10682"/>
                </a:lnTo>
                <a:lnTo>
                  <a:pt x="2944" y="10536"/>
                </a:lnTo>
                <a:lnTo>
                  <a:pt x="2506" y="10463"/>
                </a:lnTo>
                <a:lnTo>
                  <a:pt x="2044" y="10439"/>
                </a:lnTo>
                <a:lnTo>
                  <a:pt x="1582" y="10414"/>
                </a:lnTo>
                <a:lnTo>
                  <a:pt x="1144" y="10439"/>
                </a:lnTo>
                <a:lnTo>
                  <a:pt x="1095" y="10414"/>
                </a:lnTo>
                <a:lnTo>
                  <a:pt x="1047" y="10414"/>
                </a:lnTo>
                <a:lnTo>
                  <a:pt x="949" y="10439"/>
                </a:lnTo>
                <a:lnTo>
                  <a:pt x="876" y="10463"/>
                </a:lnTo>
                <a:lnTo>
                  <a:pt x="682" y="10560"/>
                </a:lnTo>
                <a:lnTo>
                  <a:pt x="536" y="10706"/>
                </a:lnTo>
                <a:lnTo>
                  <a:pt x="390" y="10901"/>
                </a:lnTo>
                <a:lnTo>
                  <a:pt x="268" y="11096"/>
                </a:lnTo>
                <a:lnTo>
                  <a:pt x="171" y="11290"/>
                </a:lnTo>
                <a:lnTo>
                  <a:pt x="73" y="11485"/>
                </a:lnTo>
                <a:lnTo>
                  <a:pt x="25" y="11655"/>
                </a:lnTo>
                <a:lnTo>
                  <a:pt x="0" y="11728"/>
                </a:lnTo>
                <a:lnTo>
                  <a:pt x="0" y="11777"/>
                </a:lnTo>
                <a:lnTo>
                  <a:pt x="25" y="11850"/>
                </a:lnTo>
                <a:lnTo>
                  <a:pt x="73" y="11874"/>
                </a:lnTo>
                <a:lnTo>
                  <a:pt x="146" y="11947"/>
                </a:lnTo>
                <a:lnTo>
                  <a:pt x="268" y="11947"/>
                </a:lnTo>
                <a:lnTo>
                  <a:pt x="414" y="12069"/>
                </a:lnTo>
                <a:lnTo>
                  <a:pt x="584" y="12166"/>
                </a:lnTo>
                <a:lnTo>
                  <a:pt x="949" y="12361"/>
                </a:lnTo>
                <a:lnTo>
                  <a:pt x="1509" y="12653"/>
                </a:lnTo>
                <a:lnTo>
                  <a:pt x="2093" y="12921"/>
                </a:lnTo>
                <a:lnTo>
                  <a:pt x="2604" y="13188"/>
                </a:lnTo>
                <a:lnTo>
                  <a:pt x="3115" y="13480"/>
                </a:lnTo>
                <a:lnTo>
                  <a:pt x="3309" y="13578"/>
                </a:lnTo>
                <a:lnTo>
                  <a:pt x="3455" y="13724"/>
                </a:lnTo>
                <a:lnTo>
                  <a:pt x="3650" y="13821"/>
                </a:lnTo>
                <a:lnTo>
                  <a:pt x="3747" y="13845"/>
                </a:lnTo>
                <a:lnTo>
                  <a:pt x="3845" y="13870"/>
                </a:lnTo>
                <a:lnTo>
                  <a:pt x="3845" y="13967"/>
                </a:lnTo>
                <a:lnTo>
                  <a:pt x="3869" y="14089"/>
                </a:lnTo>
                <a:lnTo>
                  <a:pt x="3942" y="14186"/>
                </a:lnTo>
                <a:lnTo>
                  <a:pt x="4015" y="14283"/>
                </a:lnTo>
                <a:lnTo>
                  <a:pt x="4112" y="14381"/>
                </a:lnTo>
                <a:lnTo>
                  <a:pt x="4185" y="14527"/>
                </a:lnTo>
                <a:lnTo>
                  <a:pt x="4307" y="14819"/>
                </a:lnTo>
                <a:lnTo>
                  <a:pt x="4429" y="15135"/>
                </a:lnTo>
                <a:lnTo>
                  <a:pt x="4526" y="15427"/>
                </a:lnTo>
                <a:lnTo>
                  <a:pt x="4818" y="15938"/>
                </a:lnTo>
                <a:lnTo>
                  <a:pt x="5110" y="16449"/>
                </a:lnTo>
                <a:lnTo>
                  <a:pt x="5378" y="16887"/>
                </a:lnTo>
                <a:lnTo>
                  <a:pt x="5548" y="17082"/>
                </a:lnTo>
                <a:lnTo>
                  <a:pt x="5645" y="17179"/>
                </a:lnTo>
                <a:lnTo>
                  <a:pt x="5743" y="17252"/>
                </a:lnTo>
                <a:lnTo>
                  <a:pt x="5743" y="17325"/>
                </a:lnTo>
                <a:lnTo>
                  <a:pt x="5767" y="17349"/>
                </a:lnTo>
                <a:lnTo>
                  <a:pt x="5864" y="17374"/>
                </a:lnTo>
                <a:lnTo>
                  <a:pt x="5937" y="17374"/>
                </a:lnTo>
                <a:lnTo>
                  <a:pt x="6010" y="17349"/>
                </a:lnTo>
                <a:lnTo>
                  <a:pt x="6108" y="17301"/>
                </a:lnTo>
                <a:lnTo>
                  <a:pt x="6254" y="17228"/>
                </a:lnTo>
                <a:lnTo>
                  <a:pt x="6400" y="17106"/>
                </a:lnTo>
                <a:lnTo>
                  <a:pt x="6789" y="16863"/>
                </a:lnTo>
                <a:lnTo>
                  <a:pt x="6984" y="16741"/>
                </a:lnTo>
                <a:lnTo>
                  <a:pt x="7057" y="16644"/>
                </a:lnTo>
                <a:lnTo>
                  <a:pt x="7130" y="16571"/>
                </a:lnTo>
                <a:lnTo>
                  <a:pt x="7203" y="16522"/>
                </a:lnTo>
                <a:lnTo>
                  <a:pt x="7251" y="16449"/>
                </a:lnTo>
                <a:lnTo>
                  <a:pt x="7276" y="16230"/>
                </a:lnTo>
                <a:lnTo>
                  <a:pt x="7276" y="16011"/>
                </a:lnTo>
                <a:lnTo>
                  <a:pt x="7203" y="15597"/>
                </a:lnTo>
                <a:lnTo>
                  <a:pt x="7008" y="14478"/>
                </a:lnTo>
                <a:lnTo>
                  <a:pt x="6886" y="13918"/>
                </a:lnTo>
                <a:lnTo>
                  <a:pt x="6765" y="13359"/>
                </a:lnTo>
                <a:lnTo>
                  <a:pt x="6692" y="13091"/>
                </a:lnTo>
                <a:lnTo>
                  <a:pt x="6667" y="12969"/>
                </a:lnTo>
                <a:lnTo>
                  <a:pt x="6594" y="12848"/>
                </a:lnTo>
                <a:lnTo>
                  <a:pt x="6813" y="12799"/>
                </a:lnTo>
                <a:lnTo>
                  <a:pt x="6984" y="12702"/>
                </a:lnTo>
                <a:lnTo>
                  <a:pt x="7373" y="12483"/>
                </a:lnTo>
                <a:lnTo>
                  <a:pt x="8614" y="11753"/>
                </a:lnTo>
                <a:lnTo>
                  <a:pt x="9149" y="11412"/>
                </a:lnTo>
                <a:lnTo>
                  <a:pt x="9660" y="11047"/>
                </a:lnTo>
                <a:lnTo>
                  <a:pt x="10171" y="10658"/>
                </a:lnTo>
                <a:lnTo>
                  <a:pt x="10414" y="10439"/>
                </a:lnTo>
                <a:lnTo>
                  <a:pt x="10633" y="10220"/>
                </a:lnTo>
                <a:lnTo>
                  <a:pt x="10755" y="10414"/>
                </a:lnTo>
                <a:lnTo>
                  <a:pt x="10877" y="10633"/>
                </a:lnTo>
                <a:lnTo>
                  <a:pt x="11120" y="10998"/>
                </a:lnTo>
                <a:lnTo>
                  <a:pt x="11655" y="11850"/>
                </a:lnTo>
                <a:lnTo>
                  <a:pt x="12191" y="12677"/>
                </a:lnTo>
                <a:lnTo>
                  <a:pt x="12750" y="13505"/>
                </a:lnTo>
                <a:lnTo>
                  <a:pt x="13286" y="14308"/>
                </a:lnTo>
                <a:lnTo>
                  <a:pt x="13870" y="15086"/>
                </a:lnTo>
                <a:lnTo>
                  <a:pt x="14478" y="15865"/>
                </a:lnTo>
                <a:lnTo>
                  <a:pt x="14551" y="15914"/>
                </a:lnTo>
                <a:lnTo>
                  <a:pt x="14624" y="15938"/>
                </a:lnTo>
                <a:lnTo>
                  <a:pt x="14721" y="15914"/>
                </a:lnTo>
                <a:lnTo>
                  <a:pt x="14794" y="15889"/>
                </a:lnTo>
                <a:lnTo>
                  <a:pt x="14867" y="15865"/>
                </a:lnTo>
                <a:lnTo>
                  <a:pt x="15086" y="15743"/>
                </a:lnTo>
                <a:lnTo>
                  <a:pt x="15281" y="15597"/>
                </a:lnTo>
                <a:lnTo>
                  <a:pt x="15646" y="15281"/>
                </a:lnTo>
                <a:lnTo>
                  <a:pt x="15841" y="15135"/>
                </a:lnTo>
                <a:lnTo>
                  <a:pt x="16011" y="14965"/>
                </a:lnTo>
                <a:lnTo>
                  <a:pt x="16157" y="14770"/>
                </a:lnTo>
                <a:lnTo>
                  <a:pt x="16254" y="14575"/>
                </a:lnTo>
                <a:lnTo>
                  <a:pt x="16279" y="14527"/>
                </a:lnTo>
                <a:lnTo>
                  <a:pt x="16327" y="14478"/>
                </a:lnTo>
                <a:lnTo>
                  <a:pt x="16352" y="14429"/>
                </a:lnTo>
                <a:lnTo>
                  <a:pt x="16352" y="14356"/>
                </a:lnTo>
                <a:lnTo>
                  <a:pt x="16352" y="14283"/>
                </a:lnTo>
                <a:lnTo>
                  <a:pt x="16084" y="13261"/>
                </a:lnTo>
                <a:lnTo>
                  <a:pt x="15768" y="12264"/>
                </a:lnTo>
                <a:lnTo>
                  <a:pt x="15111" y="10244"/>
                </a:lnTo>
                <a:lnTo>
                  <a:pt x="14478" y="8225"/>
                </a:lnTo>
                <a:lnTo>
                  <a:pt x="14113" y="7130"/>
                </a:lnTo>
                <a:lnTo>
                  <a:pt x="14016" y="6813"/>
                </a:lnTo>
                <a:lnTo>
                  <a:pt x="13943" y="6643"/>
                </a:lnTo>
                <a:lnTo>
                  <a:pt x="13870" y="6521"/>
                </a:lnTo>
                <a:lnTo>
                  <a:pt x="14186" y="6327"/>
                </a:lnTo>
                <a:lnTo>
                  <a:pt x="14478" y="6132"/>
                </a:lnTo>
                <a:lnTo>
                  <a:pt x="14794" y="5913"/>
                </a:lnTo>
                <a:lnTo>
                  <a:pt x="15062" y="5694"/>
                </a:lnTo>
                <a:lnTo>
                  <a:pt x="15330" y="5475"/>
                </a:lnTo>
                <a:lnTo>
                  <a:pt x="15597" y="5232"/>
                </a:lnTo>
                <a:lnTo>
                  <a:pt x="15865" y="4964"/>
                </a:lnTo>
                <a:lnTo>
                  <a:pt x="16108" y="4696"/>
                </a:lnTo>
                <a:lnTo>
                  <a:pt x="16157" y="4696"/>
                </a:lnTo>
                <a:lnTo>
                  <a:pt x="16181" y="4648"/>
                </a:lnTo>
                <a:lnTo>
                  <a:pt x="16181" y="4599"/>
                </a:lnTo>
                <a:lnTo>
                  <a:pt x="16449" y="4283"/>
                </a:lnTo>
                <a:lnTo>
                  <a:pt x="16692" y="3942"/>
                </a:lnTo>
                <a:lnTo>
                  <a:pt x="16911" y="3601"/>
                </a:lnTo>
                <a:lnTo>
                  <a:pt x="17130" y="3188"/>
                </a:lnTo>
                <a:lnTo>
                  <a:pt x="17325" y="2774"/>
                </a:lnTo>
                <a:lnTo>
                  <a:pt x="17422" y="2531"/>
                </a:lnTo>
                <a:lnTo>
                  <a:pt x="17495" y="2312"/>
                </a:lnTo>
                <a:lnTo>
                  <a:pt x="17544" y="2093"/>
                </a:lnTo>
                <a:lnTo>
                  <a:pt x="17568" y="1850"/>
                </a:lnTo>
                <a:lnTo>
                  <a:pt x="17593" y="1631"/>
                </a:lnTo>
                <a:lnTo>
                  <a:pt x="17568" y="1412"/>
                </a:lnTo>
                <a:lnTo>
                  <a:pt x="17544" y="1193"/>
                </a:lnTo>
                <a:lnTo>
                  <a:pt x="17471" y="998"/>
                </a:lnTo>
                <a:lnTo>
                  <a:pt x="17374" y="779"/>
                </a:lnTo>
                <a:lnTo>
                  <a:pt x="17228" y="609"/>
                </a:lnTo>
                <a:lnTo>
                  <a:pt x="17057" y="414"/>
                </a:lnTo>
                <a:lnTo>
                  <a:pt x="16863" y="268"/>
                </a:lnTo>
                <a:lnTo>
                  <a:pt x="16644" y="146"/>
                </a:lnTo>
                <a:lnTo>
                  <a:pt x="16425" y="73"/>
                </a:lnTo>
                <a:lnTo>
                  <a:pt x="16206" y="25"/>
                </a:lnTo>
                <a:lnTo>
                  <a:pt x="15987" y="0"/>
                </a:lnTo>
                <a:close/>
              </a:path>
            </a:pathLst>
          </a:custGeom>
          <a:solidFill>
            <a:schemeClr val="tx1"/>
          </a:solidFill>
          <a:ln>
            <a:noFill/>
          </a:ln>
        </p:spPr>
        <p:txBody>
          <a:bodyPr lIns="91425" tIns="91425" rIns="91425" bIns="91425" anchor="ctr" anchorCtr="0">
            <a:noAutofit/>
          </a:bodyPr>
          <a:lstStyle/>
          <a:p>
            <a:pPr>
              <a:spcBef>
                <a:spcPts val="0"/>
              </a:spcBef>
              <a:buNone/>
            </a:pPr>
            <a:endParaRPr/>
          </a:p>
        </p:txBody>
      </p:sp>
    </p:spTree>
  </p:cSld>
  <p:clrMapOvr>
    <a:masterClrMapping/>
  </p:clrMapOvr>
  <p:transition spd="slow">
    <p:cut/>
  </p:transition>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Shape 102"/>
        <p:cNvGrpSpPr/>
        <p:nvPr/>
      </p:nvGrpSpPr>
      <p:grpSpPr>
        <a:xfrm>
          <a:off x="0" y="0"/>
          <a:ext cx="0" cy="0"/>
          <a:chOff x="0" y="0"/>
          <a:chExt cx="0" cy="0"/>
        </a:xfrm>
      </p:grpSpPr>
      <p:sp>
        <p:nvSpPr>
          <p:cNvPr id="106" name="Shape 106"/>
          <p:cNvSpPr/>
          <p:nvPr/>
        </p:nvSpPr>
        <p:spPr>
          <a:xfrm>
            <a:off x="4141750" y="281249"/>
            <a:ext cx="788694" cy="805192"/>
          </a:xfrm>
          <a:custGeom>
            <a:avLst/>
            <a:gdLst/>
            <a:ahLst/>
            <a:cxnLst/>
            <a:rect l="0" t="0" r="0" b="0"/>
            <a:pathLst>
              <a:path w="67641" h="69056" extrusionOk="0">
                <a:moveTo>
                  <a:pt x="49622" y="2736"/>
                </a:moveTo>
                <a:lnTo>
                  <a:pt x="49622" y="2736"/>
                </a:lnTo>
                <a:lnTo>
                  <a:pt x="49622" y="2736"/>
                </a:lnTo>
                <a:close/>
                <a:moveTo>
                  <a:pt x="59622" y="55565"/>
                </a:moveTo>
                <a:lnTo>
                  <a:pt x="59622" y="55565"/>
                </a:lnTo>
                <a:lnTo>
                  <a:pt x="59622" y="55565"/>
                </a:lnTo>
                <a:close/>
                <a:moveTo>
                  <a:pt x="35471" y="0"/>
                </a:moveTo>
                <a:lnTo>
                  <a:pt x="34433" y="95"/>
                </a:lnTo>
                <a:lnTo>
                  <a:pt x="33584" y="189"/>
                </a:lnTo>
                <a:lnTo>
                  <a:pt x="32735" y="378"/>
                </a:lnTo>
                <a:lnTo>
                  <a:pt x="32169" y="566"/>
                </a:lnTo>
                <a:lnTo>
                  <a:pt x="31509" y="472"/>
                </a:lnTo>
                <a:lnTo>
                  <a:pt x="30754" y="472"/>
                </a:lnTo>
                <a:lnTo>
                  <a:pt x="29339" y="566"/>
                </a:lnTo>
                <a:lnTo>
                  <a:pt x="27830" y="849"/>
                </a:lnTo>
                <a:lnTo>
                  <a:pt x="26320" y="1321"/>
                </a:lnTo>
                <a:lnTo>
                  <a:pt x="24811" y="1981"/>
                </a:lnTo>
                <a:lnTo>
                  <a:pt x="23207" y="2736"/>
                </a:lnTo>
                <a:lnTo>
                  <a:pt x="21698" y="3585"/>
                </a:lnTo>
                <a:lnTo>
                  <a:pt x="20188" y="4623"/>
                </a:lnTo>
                <a:lnTo>
                  <a:pt x="18679" y="5661"/>
                </a:lnTo>
                <a:lnTo>
                  <a:pt x="17170" y="6793"/>
                </a:lnTo>
                <a:lnTo>
                  <a:pt x="15754" y="8019"/>
                </a:lnTo>
                <a:lnTo>
                  <a:pt x="14434" y="9151"/>
                </a:lnTo>
                <a:lnTo>
                  <a:pt x="11981" y="11510"/>
                </a:lnTo>
                <a:lnTo>
                  <a:pt x="10000" y="13774"/>
                </a:lnTo>
                <a:lnTo>
                  <a:pt x="7736" y="16981"/>
                </a:lnTo>
                <a:lnTo>
                  <a:pt x="8019" y="16321"/>
                </a:lnTo>
                <a:lnTo>
                  <a:pt x="8302" y="15660"/>
                </a:lnTo>
                <a:lnTo>
                  <a:pt x="7736" y="16604"/>
                </a:lnTo>
                <a:lnTo>
                  <a:pt x="7075" y="17642"/>
                </a:lnTo>
                <a:lnTo>
                  <a:pt x="7170" y="17830"/>
                </a:lnTo>
                <a:lnTo>
                  <a:pt x="6509" y="18868"/>
                </a:lnTo>
                <a:lnTo>
                  <a:pt x="7075" y="17359"/>
                </a:lnTo>
                <a:lnTo>
                  <a:pt x="6132" y="19057"/>
                </a:lnTo>
                <a:lnTo>
                  <a:pt x="5189" y="20849"/>
                </a:lnTo>
                <a:lnTo>
                  <a:pt x="4434" y="22736"/>
                </a:lnTo>
                <a:lnTo>
                  <a:pt x="3679" y="24622"/>
                </a:lnTo>
                <a:lnTo>
                  <a:pt x="2453" y="28490"/>
                </a:lnTo>
                <a:lnTo>
                  <a:pt x="1321" y="32169"/>
                </a:lnTo>
                <a:lnTo>
                  <a:pt x="1509" y="32264"/>
                </a:lnTo>
                <a:lnTo>
                  <a:pt x="1604" y="32453"/>
                </a:lnTo>
                <a:lnTo>
                  <a:pt x="1604" y="32641"/>
                </a:lnTo>
                <a:lnTo>
                  <a:pt x="1509" y="32924"/>
                </a:lnTo>
                <a:lnTo>
                  <a:pt x="1226" y="33396"/>
                </a:lnTo>
                <a:lnTo>
                  <a:pt x="1038" y="33585"/>
                </a:lnTo>
                <a:lnTo>
                  <a:pt x="1038" y="33773"/>
                </a:lnTo>
                <a:lnTo>
                  <a:pt x="1038" y="35000"/>
                </a:lnTo>
                <a:lnTo>
                  <a:pt x="849" y="36132"/>
                </a:lnTo>
                <a:lnTo>
                  <a:pt x="660" y="37358"/>
                </a:lnTo>
                <a:lnTo>
                  <a:pt x="472" y="38867"/>
                </a:lnTo>
                <a:lnTo>
                  <a:pt x="283" y="38301"/>
                </a:lnTo>
                <a:lnTo>
                  <a:pt x="94" y="39811"/>
                </a:lnTo>
                <a:lnTo>
                  <a:pt x="0" y="41509"/>
                </a:lnTo>
                <a:lnTo>
                  <a:pt x="94" y="43301"/>
                </a:lnTo>
                <a:lnTo>
                  <a:pt x="283" y="44056"/>
                </a:lnTo>
                <a:lnTo>
                  <a:pt x="472" y="44622"/>
                </a:lnTo>
                <a:lnTo>
                  <a:pt x="566" y="45660"/>
                </a:lnTo>
                <a:lnTo>
                  <a:pt x="755" y="46792"/>
                </a:lnTo>
                <a:lnTo>
                  <a:pt x="1226" y="48962"/>
                </a:lnTo>
                <a:lnTo>
                  <a:pt x="1981" y="51037"/>
                </a:lnTo>
                <a:lnTo>
                  <a:pt x="2924" y="53112"/>
                </a:lnTo>
                <a:lnTo>
                  <a:pt x="4057" y="55094"/>
                </a:lnTo>
                <a:lnTo>
                  <a:pt x="5283" y="56980"/>
                </a:lnTo>
                <a:lnTo>
                  <a:pt x="6698" y="58678"/>
                </a:lnTo>
                <a:lnTo>
                  <a:pt x="8113" y="60282"/>
                </a:lnTo>
                <a:lnTo>
                  <a:pt x="9056" y="61131"/>
                </a:lnTo>
                <a:lnTo>
                  <a:pt x="10000" y="61980"/>
                </a:lnTo>
                <a:lnTo>
                  <a:pt x="11038" y="62829"/>
                </a:lnTo>
                <a:lnTo>
                  <a:pt x="12075" y="63584"/>
                </a:lnTo>
                <a:lnTo>
                  <a:pt x="14339" y="64905"/>
                </a:lnTo>
                <a:lnTo>
                  <a:pt x="16604" y="66131"/>
                </a:lnTo>
                <a:lnTo>
                  <a:pt x="19056" y="67169"/>
                </a:lnTo>
                <a:lnTo>
                  <a:pt x="21509" y="67923"/>
                </a:lnTo>
                <a:lnTo>
                  <a:pt x="24056" y="68584"/>
                </a:lnTo>
                <a:lnTo>
                  <a:pt x="26603" y="69055"/>
                </a:lnTo>
                <a:lnTo>
                  <a:pt x="27830" y="69055"/>
                </a:lnTo>
                <a:lnTo>
                  <a:pt x="30188" y="68867"/>
                </a:lnTo>
                <a:lnTo>
                  <a:pt x="33113" y="68678"/>
                </a:lnTo>
                <a:lnTo>
                  <a:pt x="36509" y="68301"/>
                </a:lnTo>
                <a:lnTo>
                  <a:pt x="39811" y="67923"/>
                </a:lnTo>
                <a:lnTo>
                  <a:pt x="42735" y="67452"/>
                </a:lnTo>
                <a:lnTo>
                  <a:pt x="44905" y="66980"/>
                </a:lnTo>
                <a:lnTo>
                  <a:pt x="45565" y="66791"/>
                </a:lnTo>
                <a:lnTo>
                  <a:pt x="45943" y="66508"/>
                </a:lnTo>
                <a:lnTo>
                  <a:pt x="47358" y="65942"/>
                </a:lnTo>
                <a:lnTo>
                  <a:pt x="48018" y="65565"/>
                </a:lnTo>
                <a:lnTo>
                  <a:pt x="48678" y="65188"/>
                </a:lnTo>
                <a:lnTo>
                  <a:pt x="47924" y="65471"/>
                </a:lnTo>
                <a:lnTo>
                  <a:pt x="51509" y="62924"/>
                </a:lnTo>
                <a:lnTo>
                  <a:pt x="53301" y="61508"/>
                </a:lnTo>
                <a:lnTo>
                  <a:pt x="55093" y="59905"/>
                </a:lnTo>
                <a:lnTo>
                  <a:pt x="55093" y="59905"/>
                </a:lnTo>
                <a:lnTo>
                  <a:pt x="54810" y="60376"/>
                </a:lnTo>
                <a:lnTo>
                  <a:pt x="54339" y="60754"/>
                </a:lnTo>
                <a:lnTo>
                  <a:pt x="55376" y="59999"/>
                </a:lnTo>
                <a:lnTo>
                  <a:pt x="56320" y="59056"/>
                </a:lnTo>
                <a:lnTo>
                  <a:pt x="57075" y="58395"/>
                </a:lnTo>
                <a:lnTo>
                  <a:pt x="57169" y="58207"/>
                </a:lnTo>
                <a:lnTo>
                  <a:pt x="57075" y="58207"/>
                </a:lnTo>
                <a:lnTo>
                  <a:pt x="57924" y="57546"/>
                </a:lnTo>
                <a:lnTo>
                  <a:pt x="58678" y="56697"/>
                </a:lnTo>
                <a:lnTo>
                  <a:pt x="59339" y="55754"/>
                </a:lnTo>
                <a:lnTo>
                  <a:pt x="59905" y="54905"/>
                </a:lnTo>
                <a:lnTo>
                  <a:pt x="59716" y="54999"/>
                </a:lnTo>
                <a:lnTo>
                  <a:pt x="59622" y="54999"/>
                </a:lnTo>
                <a:lnTo>
                  <a:pt x="59810" y="54622"/>
                </a:lnTo>
                <a:lnTo>
                  <a:pt x="59150" y="55565"/>
                </a:lnTo>
                <a:lnTo>
                  <a:pt x="59527" y="55094"/>
                </a:lnTo>
                <a:lnTo>
                  <a:pt x="59433" y="55377"/>
                </a:lnTo>
                <a:lnTo>
                  <a:pt x="58867" y="56037"/>
                </a:lnTo>
                <a:lnTo>
                  <a:pt x="59056" y="55660"/>
                </a:lnTo>
                <a:lnTo>
                  <a:pt x="59056" y="55660"/>
                </a:lnTo>
                <a:lnTo>
                  <a:pt x="58678" y="56037"/>
                </a:lnTo>
                <a:lnTo>
                  <a:pt x="59810" y="54339"/>
                </a:lnTo>
                <a:lnTo>
                  <a:pt x="60282" y="53490"/>
                </a:lnTo>
                <a:lnTo>
                  <a:pt x="60282" y="53301"/>
                </a:lnTo>
                <a:lnTo>
                  <a:pt x="60188" y="53395"/>
                </a:lnTo>
                <a:lnTo>
                  <a:pt x="60188" y="53395"/>
                </a:lnTo>
                <a:lnTo>
                  <a:pt x="60565" y="52924"/>
                </a:lnTo>
                <a:lnTo>
                  <a:pt x="61037" y="52452"/>
                </a:lnTo>
                <a:lnTo>
                  <a:pt x="61886" y="51509"/>
                </a:lnTo>
                <a:lnTo>
                  <a:pt x="61508" y="52452"/>
                </a:lnTo>
                <a:lnTo>
                  <a:pt x="60848" y="53584"/>
                </a:lnTo>
                <a:lnTo>
                  <a:pt x="59622" y="55565"/>
                </a:lnTo>
                <a:lnTo>
                  <a:pt x="60376" y="54528"/>
                </a:lnTo>
                <a:lnTo>
                  <a:pt x="60942" y="53678"/>
                </a:lnTo>
                <a:lnTo>
                  <a:pt x="61980" y="51792"/>
                </a:lnTo>
                <a:lnTo>
                  <a:pt x="61886" y="51886"/>
                </a:lnTo>
                <a:lnTo>
                  <a:pt x="61886" y="51697"/>
                </a:lnTo>
                <a:lnTo>
                  <a:pt x="62169" y="51037"/>
                </a:lnTo>
                <a:lnTo>
                  <a:pt x="62735" y="49999"/>
                </a:lnTo>
                <a:lnTo>
                  <a:pt x="61508" y="51603"/>
                </a:lnTo>
                <a:lnTo>
                  <a:pt x="61603" y="51037"/>
                </a:lnTo>
                <a:lnTo>
                  <a:pt x="61697" y="50377"/>
                </a:lnTo>
                <a:lnTo>
                  <a:pt x="62169" y="48962"/>
                </a:lnTo>
                <a:lnTo>
                  <a:pt x="62829" y="47358"/>
                </a:lnTo>
                <a:lnTo>
                  <a:pt x="63678" y="45565"/>
                </a:lnTo>
                <a:lnTo>
                  <a:pt x="65376" y="42169"/>
                </a:lnTo>
                <a:lnTo>
                  <a:pt x="66131" y="40660"/>
                </a:lnTo>
                <a:lnTo>
                  <a:pt x="66697" y="39339"/>
                </a:lnTo>
                <a:lnTo>
                  <a:pt x="66603" y="39528"/>
                </a:lnTo>
                <a:lnTo>
                  <a:pt x="66697" y="39056"/>
                </a:lnTo>
                <a:lnTo>
                  <a:pt x="66791" y="38962"/>
                </a:lnTo>
                <a:lnTo>
                  <a:pt x="66791" y="39056"/>
                </a:lnTo>
                <a:lnTo>
                  <a:pt x="66886" y="38584"/>
                </a:lnTo>
                <a:lnTo>
                  <a:pt x="66791" y="38867"/>
                </a:lnTo>
                <a:lnTo>
                  <a:pt x="66980" y="38207"/>
                </a:lnTo>
                <a:lnTo>
                  <a:pt x="67169" y="37264"/>
                </a:lnTo>
                <a:lnTo>
                  <a:pt x="67263" y="36415"/>
                </a:lnTo>
                <a:lnTo>
                  <a:pt x="67357" y="36509"/>
                </a:lnTo>
                <a:lnTo>
                  <a:pt x="67452" y="36509"/>
                </a:lnTo>
                <a:lnTo>
                  <a:pt x="67546" y="35943"/>
                </a:lnTo>
                <a:lnTo>
                  <a:pt x="67546" y="34811"/>
                </a:lnTo>
                <a:lnTo>
                  <a:pt x="67640" y="31037"/>
                </a:lnTo>
                <a:lnTo>
                  <a:pt x="67640" y="28490"/>
                </a:lnTo>
                <a:lnTo>
                  <a:pt x="67546" y="27736"/>
                </a:lnTo>
                <a:lnTo>
                  <a:pt x="67546" y="27547"/>
                </a:lnTo>
                <a:lnTo>
                  <a:pt x="67452" y="27547"/>
                </a:lnTo>
                <a:lnTo>
                  <a:pt x="67074" y="26792"/>
                </a:lnTo>
                <a:lnTo>
                  <a:pt x="66791" y="25660"/>
                </a:lnTo>
                <a:lnTo>
                  <a:pt x="66508" y="24528"/>
                </a:lnTo>
                <a:lnTo>
                  <a:pt x="66414" y="23585"/>
                </a:lnTo>
                <a:lnTo>
                  <a:pt x="66320" y="23679"/>
                </a:lnTo>
                <a:lnTo>
                  <a:pt x="66320" y="23490"/>
                </a:lnTo>
                <a:lnTo>
                  <a:pt x="65942" y="22924"/>
                </a:lnTo>
                <a:lnTo>
                  <a:pt x="65565" y="22358"/>
                </a:lnTo>
                <a:lnTo>
                  <a:pt x="64527" y="21132"/>
                </a:lnTo>
                <a:lnTo>
                  <a:pt x="63584" y="19906"/>
                </a:lnTo>
                <a:lnTo>
                  <a:pt x="63207" y="19340"/>
                </a:lnTo>
                <a:lnTo>
                  <a:pt x="63018" y="18774"/>
                </a:lnTo>
                <a:lnTo>
                  <a:pt x="63112" y="18962"/>
                </a:lnTo>
                <a:lnTo>
                  <a:pt x="63301" y="19057"/>
                </a:lnTo>
                <a:lnTo>
                  <a:pt x="63301" y="19057"/>
                </a:lnTo>
                <a:lnTo>
                  <a:pt x="63207" y="18868"/>
                </a:lnTo>
                <a:lnTo>
                  <a:pt x="62923" y="18491"/>
                </a:lnTo>
                <a:lnTo>
                  <a:pt x="61980" y="17453"/>
                </a:lnTo>
                <a:lnTo>
                  <a:pt x="61037" y="16509"/>
                </a:lnTo>
                <a:lnTo>
                  <a:pt x="61037" y="16698"/>
                </a:lnTo>
                <a:lnTo>
                  <a:pt x="61037" y="16887"/>
                </a:lnTo>
                <a:lnTo>
                  <a:pt x="60093" y="15943"/>
                </a:lnTo>
                <a:lnTo>
                  <a:pt x="60376" y="16321"/>
                </a:lnTo>
                <a:lnTo>
                  <a:pt x="59527" y="15377"/>
                </a:lnTo>
                <a:lnTo>
                  <a:pt x="59056" y="14906"/>
                </a:lnTo>
                <a:lnTo>
                  <a:pt x="59244" y="14906"/>
                </a:lnTo>
                <a:lnTo>
                  <a:pt x="59905" y="15472"/>
                </a:lnTo>
                <a:lnTo>
                  <a:pt x="59905" y="15472"/>
                </a:lnTo>
                <a:lnTo>
                  <a:pt x="57641" y="13396"/>
                </a:lnTo>
                <a:lnTo>
                  <a:pt x="58112" y="13868"/>
                </a:lnTo>
                <a:lnTo>
                  <a:pt x="56886" y="13019"/>
                </a:lnTo>
                <a:lnTo>
                  <a:pt x="55754" y="12453"/>
                </a:lnTo>
                <a:lnTo>
                  <a:pt x="56603" y="13113"/>
                </a:lnTo>
                <a:lnTo>
                  <a:pt x="57452" y="13774"/>
                </a:lnTo>
                <a:lnTo>
                  <a:pt x="58961" y="15283"/>
                </a:lnTo>
                <a:lnTo>
                  <a:pt x="60376" y="16604"/>
                </a:lnTo>
                <a:lnTo>
                  <a:pt x="61225" y="17264"/>
                </a:lnTo>
                <a:lnTo>
                  <a:pt x="62074" y="17925"/>
                </a:lnTo>
                <a:lnTo>
                  <a:pt x="62074" y="17925"/>
                </a:lnTo>
                <a:lnTo>
                  <a:pt x="61414" y="17547"/>
                </a:lnTo>
                <a:lnTo>
                  <a:pt x="60659" y="16981"/>
                </a:lnTo>
                <a:lnTo>
                  <a:pt x="60754" y="17264"/>
                </a:lnTo>
                <a:lnTo>
                  <a:pt x="60942" y="17642"/>
                </a:lnTo>
                <a:lnTo>
                  <a:pt x="61980" y="19151"/>
                </a:lnTo>
                <a:lnTo>
                  <a:pt x="63301" y="20943"/>
                </a:lnTo>
                <a:lnTo>
                  <a:pt x="63207" y="20943"/>
                </a:lnTo>
                <a:lnTo>
                  <a:pt x="63395" y="21038"/>
                </a:lnTo>
                <a:lnTo>
                  <a:pt x="63490" y="21321"/>
                </a:lnTo>
                <a:lnTo>
                  <a:pt x="63678" y="21604"/>
                </a:lnTo>
                <a:lnTo>
                  <a:pt x="63773" y="21698"/>
                </a:lnTo>
                <a:lnTo>
                  <a:pt x="63584" y="21321"/>
                </a:lnTo>
                <a:lnTo>
                  <a:pt x="63584" y="21321"/>
                </a:lnTo>
                <a:lnTo>
                  <a:pt x="64244" y="22170"/>
                </a:lnTo>
                <a:lnTo>
                  <a:pt x="64716" y="22641"/>
                </a:lnTo>
                <a:lnTo>
                  <a:pt x="64905" y="22830"/>
                </a:lnTo>
                <a:lnTo>
                  <a:pt x="64999" y="22830"/>
                </a:lnTo>
                <a:lnTo>
                  <a:pt x="64999" y="22641"/>
                </a:lnTo>
                <a:lnTo>
                  <a:pt x="64905" y="22358"/>
                </a:lnTo>
                <a:lnTo>
                  <a:pt x="65282" y="23207"/>
                </a:lnTo>
                <a:lnTo>
                  <a:pt x="65565" y="24056"/>
                </a:lnTo>
                <a:lnTo>
                  <a:pt x="66225" y="25943"/>
                </a:lnTo>
                <a:lnTo>
                  <a:pt x="66697" y="27830"/>
                </a:lnTo>
                <a:lnTo>
                  <a:pt x="66886" y="28490"/>
                </a:lnTo>
                <a:lnTo>
                  <a:pt x="66980" y="28868"/>
                </a:lnTo>
                <a:lnTo>
                  <a:pt x="66886" y="28962"/>
                </a:lnTo>
                <a:lnTo>
                  <a:pt x="66697" y="28679"/>
                </a:lnTo>
                <a:lnTo>
                  <a:pt x="66697" y="29245"/>
                </a:lnTo>
                <a:lnTo>
                  <a:pt x="66791" y="29905"/>
                </a:lnTo>
                <a:lnTo>
                  <a:pt x="66886" y="29905"/>
                </a:lnTo>
                <a:lnTo>
                  <a:pt x="66886" y="30094"/>
                </a:lnTo>
                <a:lnTo>
                  <a:pt x="66886" y="30566"/>
                </a:lnTo>
                <a:lnTo>
                  <a:pt x="66697" y="30377"/>
                </a:lnTo>
                <a:lnTo>
                  <a:pt x="66603" y="30188"/>
                </a:lnTo>
                <a:lnTo>
                  <a:pt x="66603" y="30094"/>
                </a:lnTo>
                <a:lnTo>
                  <a:pt x="66697" y="29905"/>
                </a:lnTo>
                <a:lnTo>
                  <a:pt x="66508" y="28679"/>
                </a:lnTo>
                <a:lnTo>
                  <a:pt x="66225" y="27358"/>
                </a:lnTo>
                <a:lnTo>
                  <a:pt x="66603" y="30283"/>
                </a:lnTo>
                <a:lnTo>
                  <a:pt x="66697" y="31792"/>
                </a:lnTo>
                <a:lnTo>
                  <a:pt x="66697" y="33302"/>
                </a:lnTo>
                <a:lnTo>
                  <a:pt x="66603" y="34717"/>
                </a:lnTo>
                <a:lnTo>
                  <a:pt x="66414" y="36226"/>
                </a:lnTo>
                <a:lnTo>
                  <a:pt x="66131" y="37547"/>
                </a:lnTo>
                <a:lnTo>
                  <a:pt x="65659" y="38962"/>
                </a:lnTo>
                <a:lnTo>
                  <a:pt x="65848" y="38584"/>
                </a:lnTo>
                <a:lnTo>
                  <a:pt x="65942" y="38584"/>
                </a:lnTo>
                <a:lnTo>
                  <a:pt x="65848" y="39245"/>
                </a:lnTo>
                <a:lnTo>
                  <a:pt x="65565" y="40188"/>
                </a:lnTo>
                <a:lnTo>
                  <a:pt x="65471" y="40471"/>
                </a:lnTo>
                <a:lnTo>
                  <a:pt x="65282" y="40660"/>
                </a:lnTo>
                <a:lnTo>
                  <a:pt x="65282" y="40566"/>
                </a:lnTo>
                <a:lnTo>
                  <a:pt x="65093" y="41132"/>
                </a:lnTo>
                <a:lnTo>
                  <a:pt x="64433" y="43018"/>
                </a:lnTo>
                <a:lnTo>
                  <a:pt x="63678" y="45282"/>
                </a:lnTo>
                <a:lnTo>
                  <a:pt x="62735" y="47264"/>
                </a:lnTo>
                <a:lnTo>
                  <a:pt x="61697" y="49056"/>
                </a:lnTo>
                <a:lnTo>
                  <a:pt x="60659" y="50943"/>
                </a:lnTo>
                <a:lnTo>
                  <a:pt x="59433" y="52735"/>
                </a:lnTo>
                <a:lnTo>
                  <a:pt x="58207" y="54433"/>
                </a:lnTo>
                <a:lnTo>
                  <a:pt x="56886" y="56037"/>
                </a:lnTo>
                <a:lnTo>
                  <a:pt x="55376" y="57641"/>
                </a:lnTo>
                <a:lnTo>
                  <a:pt x="53867" y="59150"/>
                </a:lnTo>
                <a:lnTo>
                  <a:pt x="52169" y="60376"/>
                </a:lnTo>
                <a:lnTo>
                  <a:pt x="48961" y="62452"/>
                </a:lnTo>
                <a:lnTo>
                  <a:pt x="44528" y="65282"/>
                </a:lnTo>
                <a:lnTo>
                  <a:pt x="44622" y="65188"/>
                </a:lnTo>
                <a:lnTo>
                  <a:pt x="44716" y="65093"/>
                </a:lnTo>
                <a:lnTo>
                  <a:pt x="45094" y="64810"/>
                </a:lnTo>
                <a:lnTo>
                  <a:pt x="45660" y="64527"/>
                </a:lnTo>
                <a:lnTo>
                  <a:pt x="43867" y="65376"/>
                </a:lnTo>
                <a:lnTo>
                  <a:pt x="43113" y="65754"/>
                </a:lnTo>
                <a:lnTo>
                  <a:pt x="42924" y="65754"/>
                </a:lnTo>
                <a:lnTo>
                  <a:pt x="43113" y="65659"/>
                </a:lnTo>
                <a:lnTo>
                  <a:pt x="41603" y="66037"/>
                </a:lnTo>
                <a:lnTo>
                  <a:pt x="39999" y="66320"/>
                </a:lnTo>
                <a:lnTo>
                  <a:pt x="38396" y="66508"/>
                </a:lnTo>
                <a:lnTo>
                  <a:pt x="36792" y="66697"/>
                </a:lnTo>
                <a:lnTo>
                  <a:pt x="33584" y="66980"/>
                </a:lnTo>
                <a:lnTo>
                  <a:pt x="32169" y="67169"/>
                </a:lnTo>
                <a:lnTo>
                  <a:pt x="30754" y="67357"/>
                </a:lnTo>
                <a:lnTo>
                  <a:pt x="30094" y="67357"/>
                </a:lnTo>
                <a:lnTo>
                  <a:pt x="29339" y="67263"/>
                </a:lnTo>
                <a:lnTo>
                  <a:pt x="27830" y="66886"/>
                </a:lnTo>
                <a:lnTo>
                  <a:pt x="26415" y="66508"/>
                </a:lnTo>
                <a:lnTo>
                  <a:pt x="25754" y="66414"/>
                </a:lnTo>
                <a:lnTo>
                  <a:pt x="25094" y="66414"/>
                </a:lnTo>
                <a:lnTo>
                  <a:pt x="25566" y="66980"/>
                </a:lnTo>
                <a:lnTo>
                  <a:pt x="25471" y="67074"/>
                </a:lnTo>
                <a:lnTo>
                  <a:pt x="25188" y="66980"/>
                </a:lnTo>
                <a:lnTo>
                  <a:pt x="24339" y="66791"/>
                </a:lnTo>
                <a:lnTo>
                  <a:pt x="23773" y="66508"/>
                </a:lnTo>
                <a:lnTo>
                  <a:pt x="24245" y="66414"/>
                </a:lnTo>
                <a:lnTo>
                  <a:pt x="24717" y="66603"/>
                </a:lnTo>
                <a:lnTo>
                  <a:pt x="24811" y="66414"/>
                </a:lnTo>
                <a:lnTo>
                  <a:pt x="24811" y="66320"/>
                </a:lnTo>
                <a:lnTo>
                  <a:pt x="24717" y="66225"/>
                </a:lnTo>
                <a:lnTo>
                  <a:pt x="24528" y="66131"/>
                </a:lnTo>
                <a:lnTo>
                  <a:pt x="24151" y="66225"/>
                </a:lnTo>
                <a:lnTo>
                  <a:pt x="23679" y="66320"/>
                </a:lnTo>
                <a:lnTo>
                  <a:pt x="23018" y="66414"/>
                </a:lnTo>
                <a:lnTo>
                  <a:pt x="23490" y="66225"/>
                </a:lnTo>
                <a:lnTo>
                  <a:pt x="22075" y="65942"/>
                </a:lnTo>
                <a:lnTo>
                  <a:pt x="20943" y="65659"/>
                </a:lnTo>
                <a:lnTo>
                  <a:pt x="20000" y="65282"/>
                </a:lnTo>
                <a:lnTo>
                  <a:pt x="19056" y="64810"/>
                </a:lnTo>
                <a:lnTo>
                  <a:pt x="19056" y="64810"/>
                </a:lnTo>
                <a:lnTo>
                  <a:pt x="19717" y="64999"/>
                </a:lnTo>
                <a:lnTo>
                  <a:pt x="19151" y="64716"/>
                </a:lnTo>
                <a:lnTo>
                  <a:pt x="18962" y="64810"/>
                </a:lnTo>
                <a:lnTo>
                  <a:pt x="19151" y="64905"/>
                </a:lnTo>
                <a:lnTo>
                  <a:pt x="18490" y="64905"/>
                </a:lnTo>
                <a:lnTo>
                  <a:pt x="17830" y="64716"/>
                </a:lnTo>
                <a:lnTo>
                  <a:pt x="17264" y="64527"/>
                </a:lnTo>
                <a:lnTo>
                  <a:pt x="16698" y="64150"/>
                </a:lnTo>
                <a:lnTo>
                  <a:pt x="16981" y="64056"/>
                </a:lnTo>
                <a:lnTo>
                  <a:pt x="17264" y="64150"/>
                </a:lnTo>
                <a:lnTo>
                  <a:pt x="17264" y="64150"/>
                </a:lnTo>
                <a:lnTo>
                  <a:pt x="15188" y="63207"/>
                </a:lnTo>
                <a:lnTo>
                  <a:pt x="14622" y="62829"/>
                </a:lnTo>
                <a:lnTo>
                  <a:pt x="14717" y="62924"/>
                </a:lnTo>
                <a:lnTo>
                  <a:pt x="13773" y="62546"/>
                </a:lnTo>
                <a:lnTo>
                  <a:pt x="12924" y="62075"/>
                </a:lnTo>
                <a:lnTo>
                  <a:pt x="12358" y="61697"/>
                </a:lnTo>
                <a:lnTo>
                  <a:pt x="12264" y="61508"/>
                </a:lnTo>
                <a:lnTo>
                  <a:pt x="12170" y="61320"/>
                </a:lnTo>
                <a:lnTo>
                  <a:pt x="11698" y="60942"/>
                </a:lnTo>
                <a:lnTo>
                  <a:pt x="11132" y="60471"/>
                </a:lnTo>
                <a:lnTo>
                  <a:pt x="9906" y="59244"/>
                </a:lnTo>
                <a:lnTo>
                  <a:pt x="9906" y="59244"/>
                </a:lnTo>
                <a:lnTo>
                  <a:pt x="10566" y="59527"/>
                </a:lnTo>
                <a:lnTo>
                  <a:pt x="9434" y="58584"/>
                </a:lnTo>
                <a:lnTo>
                  <a:pt x="8207" y="57546"/>
                </a:lnTo>
                <a:lnTo>
                  <a:pt x="7547" y="56886"/>
                </a:lnTo>
                <a:lnTo>
                  <a:pt x="6981" y="56131"/>
                </a:lnTo>
                <a:lnTo>
                  <a:pt x="6226" y="55094"/>
                </a:lnTo>
                <a:lnTo>
                  <a:pt x="6415" y="55377"/>
                </a:lnTo>
                <a:lnTo>
                  <a:pt x="6038" y="54905"/>
                </a:lnTo>
                <a:lnTo>
                  <a:pt x="5472" y="54244"/>
                </a:lnTo>
                <a:lnTo>
                  <a:pt x="5283" y="53961"/>
                </a:lnTo>
                <a:lnTo>
                  <a:pt x="5094" y="53867"/>
                </a:lnTo>
                <a:lnTo>
                  <a:pt x="5377" y="54622"/>
                </a:lnTo>
                <a:lnTo>
                  <a:pt x="5849" y="55282"/>
                </a:lnTo>
                <a:lnTo>
                  <a:pt x="6321" y="55943"/>
                </a:lnTo>
                <a:lnTo>
                  <a:pt x="6698" y="56603"/>
                </a:lnTo>
                <a:lnTo>
                  <a:pt x="6226" y="56226"/>
                </a:lnTo>
                <a:lnTo>
                  <a:pt x="5943" y="55848"/>
                </a:lnTo>
                <a:lnTo>
                  <a:pt x="6038" y="56037"/>
                </a:lnTo>
                <a:lnTo>
                  <a:pt x="5943" y="55943"/>
                </a:lnTo>
                <a:lnTo>
                  <a:pt x="5377" y="55188"/>
                </a:lnTo>
                <a:lnTo>
                  <a:pt x="5000" y="54716"/>
                </a:lnTo>
                <a:lnTo>
                  <a:pt x="4717" y="54150"/>
                </a:lnTo>
                <a:lnTo>
                  <a:pt x="4528" y="53678"/>
                </a:lnTo>
                <a:lnTo>
                  <a:pt x="4528" y="53584"/>
                </a:lnTo>
                <a:lnTo>
                  <a:pt x="4623" y="53395"/>
                </a:lnTo>
                <a:lnTo>
                  <a:pt x="5094" y="54244"/>
                </a:lnTo>
                <a:lnTo>
                  <a:pt x="4717" y="53301"/>
                </a:lnTo>
                <a:lnTo>
                  <a:pt x="4528" y="53018"/>
                </a:lnTo>
                <a:lnTo>
                  <a:pt x="4151" y="52263"/>
                </a:lnTo>
                <a:lnTo>
                  <a:pt x="4151" y="52169"/>
                </a:lnTo>
                <a:lnTo>
                  <a:pt x="3774" y="51509"/>
                </a:lnTo>
                <a:lnTo>
                  <a:pt x="3396" y="50660"/>
                </a:lnTo>
                <a:lnTo>
                  <a:pt x="3585" y="51603"/>
                </a:lnTo>
                <a:lnTo>
                  <a:pt x="3396" y="51226"/>
                </a:lnTo>
                <a:lnTo>
                  <a:pt x="3208" y="50848"/>
                </a:lnTo>
                <a:lnTo>
                  <a:pt x="3208" y="50471"/>
                </a:lnTo>
                <a:lnTo>
                  <a:pt x="3208" y="50094"/>
                </a:lnTo>
                <a:lnTo>
                  <a:pt x="3585" y="50754"/>
                </a:lnTo>
                <a:lnTo>
                  <a:pt x="3868" y="51509"/>
                </a:lnTo>
                <a:lnTo>
                  <a:pt x="3868" y="51509"/>
                </a:lnTo>
                <a:lnTo>
                  <a:pt x="3208" y="49528"/>
                </a:lnTo>
                <a:lnTo>
                  <a:pt x="3208" y="49528"/>
                </a:lnTo>
                <a:lnTo>
                  <a:pt x="3868" y="50754"/>
                </a:lnTo>
                <a:lnTo>
                  <a:pt x="3208" y="48962"/>
                </a:lnTo>
                <a:lnTo>
                  <a:pt x="3585" y="49339"/>
                </a:lnTo>
                <a:lnTo>
                  <a:pt x="3774" y="49433"/>
                </a:lnTo>
                <a:lnTo>
                  <a:pt x="3962" y="49528"/>
                </a:lnTo>
                <a:lnTo>
                  <a:pt x="4057" y="49905"/>
                </a:lnTo>
                <a:lnTo>
                  <a:pt x="3868" y="48962"/>
                </a:lnTo>
                <a:lnTo>
                  <a:pt x="3491" y="47924"/>
                </a:lnTo>
                <a:lnTo>
                  <a:pt x="2641" y="45565"/>
                </a:lnTo>
                <a:lnTo>
                  <a:pt x="2170" y="43867"/>
                </a:lnTo>
                <a:lnTo>
                  <a:pt x="1698" y="41886"/>
                </a:lnTo>
                <a:lnTo>
                  <a:pt x="1698" y="41886"/>
                </a:lnTo>
                <a:lnTo>
                  <a:pt x="1887" y="42075"/>
                </a:lnTo>
                <a:lnTo>
                  <a:pt x="1981" y="41981"/>
                </a:lnTo>
                <a:lnTo>
                  <a:pt x="2075" y="42075"/>
                </a:lnTo>
                <a:lnTo>
                  <a:pt x="2264" y="42169"/>
                </a:lnTo>
                <a:lnTo>
                  <a:pt x="2170" y="40283"/>
                </a:lnTo>
                <a:lnTo>
                  <a:pt x="2075" y="38301"/>
                </a:lnTo>
                <a:lnTo>
                  <a:pt x="2170" y="36415"/>
                </a:lnTo>
                <a:lnTo>
                  <a:pt x="2358" y="35566"/>
                </a:lnTo>
                <a:lnTo>
                  <a:pt x="2453" y="34811"/>
                </a:lnTo>
                <a:lnTo>
                  <a:pt x="2830" y="32830"/>
                </a:lnTo>
                <a:lnTo>
                  <a:pt x="2830" y="33207"/>
                </a:lnTo>
                <a:lnTo>
                  <a:pt x="2924" y="33490"/>
                </a:lnTo>
                <a:lnTo>
                  <a:pt x="2924" y="32453"/>
                </a:lnTo>
                <a:lnTo>
                  <a:pt x="3019" y="31415"/>
                </a:lnTo>
                <a:lnTo>
                  <a:pt x="3396" y="29245"/>
                </a:lnTo>
                <a:lnTo>
                  <a:pt x="3868" y="27075"/>
                </a:lnTo>
                <a:lnTo>
                  <a:pt x="4623" y="25000"/>
                </a:lnTo>
                <a:lnTo>
                  <a:pt x="5566" y="22830"/>
                </a:lnTo>
                <a:lnTo>
                  <a:pt x="6604" y="20849"/>
                </a:lnTo>
                <a:lnTo>
                  <a:pt x="7830" y="18868"/>
                </a:lnTo>
                <a:lnTo>
                  <a:pt x="9151" y="16887"/>
                </a:lnTo>
                <a:lnTo>
                  <a:pt x="10566" y="15094"/>
                </a:lnTo>
                <a:lnTo>
                  <a:pt x="12075" y="13302"/>
                </a:lnTo>
                <a:lnTo>
                  <a:pt x="13773" y="11698"/>
                </a:lnTo>
                <a:lnTo>
                  <a:pt x="15377" y="10095"/>
                </a:lnTo>
                <a:lnTo>
                  <a:pt x="17170" y="8679"/>
                </a:lnTo>
                <a:lnTo>
                  <a:pt x="18962" y="7453"/>
                </a:lnTo>
                <a:lnTo>
                  <a:pt x="20754" y="6321"/>
                </a:lnTo>
                <a:lnTo>
                  <a:pt x="22547" y="5378"/>
                </a:lnTo>
                <a:lnTo>
                  <a:pt x="21603" y="6227"/>
                </a:lnTo>
                <a:lnTo>
                  <a:pt x="22641" y="5472"/>
                </a:lnTo>
                <a:lnTo>
                  <a:pt x="23302" y="5095"/>
                </a:lnTo>
                <a:lnTo>
                  <a:pt x="25377" y="4151"/>
                </a:lnTo>
                <a:lnTo>
                  <a:pt x="24811" y="4151"/>
                </a:lnTo>
                <a:lnTo>
                  <a:pt x="25660" y="3774"/>
                </a:lnTo>
                <a:lnTo>
                  <a:pt x="26886" y="3208"/>
                </a:lnTo>
                <a:lnTo>
                  <a:pt x="26603" y="3585"/>
                </a:lnTo>
                <a:lnTo>
                  <a:pt x="26886" y="3585"/>
                </a:lnTo>
                <a:lnTo>
                  <a:pt x="26886" y="3680"/>
                </a:lnTo>
                <a:lnTo>
                  <a:pt x="26792" y="3774"/>
                </a:lnTo>
                <a:lnTo>
                  <a:pt x="28301" y="3302"/>
                </a:lnTo>
                <a:lnTo>
                  <a:pt x="29622" y="2736"/>
                </a:lnTo>
                <a:lnTo>
                  <a:pt x="31037" y="2264"/>
                </a:lnTo>
                <a:lnTo>
                  <a:pt x="31792" y="2076"/>
                </a:lnTo>
                <a:lnTo>
                  <a:pt x="32641" y="1981"/>
                </a:lnTo>
                <a:lnTo>
                  <a:pt x="32547" y="2076"/>
                </a:lnTo>
                <a:lnTo>
                  <a:pt x="32924" y="1981"/>
                </a:lnTo>
                <a:lnTo>
                  <a:pt x="34245" y="1793"/>
                </a:lnTo>
                <a:lnTo>
                  <a:pt x="35848" y="1415"/>
                </a:lnTo>
                <a:lnTo>
                  <a:pt x="36981" y="1132"/>
                </a:lnTo>
                <a:lnTo>
                  <a:pt x="36981" y="1415"/>
                </a:lnTo>
                <a:lnTo>
                  <a:pt x="40943" y="1227"/>
                </a:lnTo>
                <a:lnTo>
                  <a:pt x="41509" y="1038"/>
                </a:lnTo>
                <a:lnTo>
                  <a:pt x="41697" y="1132"/>
                </a:lnTo>
                <a:lnTo>
                  <a:pt x="41509" y="1227"/>
                </a:lnTo>
                <a:lnTo>
                  <a:pt x="41320" y="1321"/>
                </a:lnTo>
                <a:lnTo>
                  <a:pt x="42263" y="1321"/>
                </a:lnTo>
                <a:lnTo>
                  <a:pt x="43113" y="1227"/>
                </a:lnTo>
                <a:lnTo>
                  <a:pt x="43396" y="1415"/>
                </a:lnTo>
                <a:lnTo>
                  <a:pt x="44056" y="1604"/>
                </a:lnTo>
                <a:lnTo>
                  <a:pt x="45943" y="2076"/>
                </a:lnTo>
                <a:lnTo>
                  <a:pt x="48018" y="2359"/>
                </a:lnTo>
                <a:lnTo>
                  <a:pt x="49622" y="2736"/>
                </a:lnTo>
                <a:lnTo>
                  <a:pt x="47641" y="1981"/>
                </a:lnTo>
                <a:lnTo>
                  <a:pt x="45282" y="1321"/>
                </a:lnTo>
                <a:lnTo>
                  <a:pt x="42735" y="755"/>
                </a:lnTo>
                <a:lnTo>
                  <a:pt x="40188" y="283"/>
                </a:lnTo>
                <a:lnTo>
                  <a:pt x="37735" y="95"/>
                </a:lnTo>
                <a:lnTo>
                  <a:pt x="35471" y="0"/>
                </a:lnTo>
                <a:close/>
              </a:path>
            </a:pathLst>
          </a:custGeom>
          <a:solidFill>
            <a:schemeClr val="tx1"/>
          </a:solidFill>
          <a:ln>
            <a:noFill/>
          </a:ln>
        </p:spPr>
        <p:txBody>
          <a:bodyPr lIns="91425" tIns="91425" rIns="91425" bIns="91425" anchor="ctr" anchorCtr="0">
            <a:noAutofit/>
          </a:bodyPr>
          <a:lstStyle/>
          <a:p>
            <a:pPr>
              <a:spcBef>
                <a:spcPts val="0"/>
              </a:spcBef>
              <a:buNone/>
            </a:pPr>
            <a:endParaRPr>
              <a:solidFill>
                <a:schemeClr val="tx1"/>
              </a:solidFill>
            </a:endParaRPr>
          </a:p>
        </p:txBody>
      </p:sp>
      <p:sp>
        <p:nvSpPr>
          <p:cNvPr id="5" name="TextBox 4"/>
          <p:cNvSpPr txBox="1"/>
          <p:nvPr/>
        </p:nvSpPr>
        <p:spPr>
          <a:xfrm>
            <a:off x="477196" y="1407763"/>
            <a:ext cx="7981004" cy="830997"/>
          </a:xfrm>
          <a:prstGeom prst="rect">
            <a:avLst/>
          </a:prstGeom>
          <a:noFill/>
        </p:spPr>
        <p:txBody>
          <a:bodyPr wrap="square" rtlCol="0">
            <a:spAutoFit/>
          </a:bodyPr>
          <a:lstStyle/>
          <a:p>
            <a:r>
              <a:rPr lang="en-US" sz="2400" b="1" dirty="0">
                <a:solidFill>
                  <a:srgbClr val="0070C0"/>
                </a:solidFill>
                <a:latin typeface="Sniglet" panose="020B0604020202020204" charset="0"/>
              </a:rPr>
              <a:t>Developer</a:t>
            </a:r>
            <a:r>
              <a:rPr lang="en-US" sz="2400" dirty="0">
                <a:solidFill>
                  <a:srgbClr val="0070C0"/>
                </a:solidFill>
                <a:latin typeface="Sniglet" panose="020B0604020202020204" charset="0"/>
              </a:rPr>
              <a:t>:</a:t>
            </a:r>
            <a:r>
              <a:rPr lang="en-US" sz="2400" dirty="0">
                <a:solidFill>
                  <a:schemeClr val="tx1"/>
                </a:solidFill>
                <a:latin typeface="Sniglet" panose="020B0604020202020204" charset="0"/>
              </a:rPr>
              <a:t> We want to monitor air traffic. Where do we start?</a:t>
            </a:r>
          </a:p>
        </p:txBody>
      </p:sp>
      <p:sp>
        <p:nvSpPr>
          <p:cNvPr id="6" name="TextBox 5"/>
          <p:cNvSpPr txBox="1"/>
          <p:nvPr/>
        </p:nvSpPr>
        <p:spPr>
          <a:xfrm>
            <a:off x="477196" y="2560082"/>
            <a:ext cx="8162812" cy="1569660"/>
          </a:xfrm>
          <a:prstGeom prst="rect">
            <a:avLst/>
          </a:prstGeom>
          <a:noFill/>
        </p:spPr>
        <p:txBody>
          <a:bodyPr wrap="none" rtlCol="0">
            <a:spAutoFit/>
          </a:bodyPr>
          <a:lstStyle/>
          <a:p>
            <a:r>
              <a:rPr lang="en-US" sz="2400" b="1" dirty="0">
                <a:solidFill>
                  <a:srgbClr val="00B050"/>
                </a:solidFill>
                <a:latin typeface="Sniglet" panose="020B0604020202020204" charset="0"/>
              </a:rPr>
              <a:t>Expert</a:t>
            </a:r>
            <a:r>
              <a:rPr lang="en-US" sz="2400" dirty="0">
                <a:solidFill>
                  <a:srgbClr val="00B050"/>
                </a:solidFill>
                <a:latin typeface="Sniglet" panose="020B0604020202020204" charset="0"/>
              </a:rPr>
              <a:t>:</a:t>
            </a:r>
            <a:r>
              <a:rPr lang="en-US" sz="2400" dirty="0">
                <a:latin typeface="Sniglet" panose="020B0604020202020204" charset="0"/>
              </a:rPr>
              <a:t> </a:t>
            </a:r>
            <a:r>
              <a:rPr lang="en-US" sz="2400" dirty="0">
                <a:solidFill>
                  <a:schemeClr val="tx1"/>
                </a:solidFill>
                <a:latin typeface="Sniglet" panose="020B0604020202020204" charset="0"/>
              </a:rPr>
              <a:t>Let’s start with the basics. All this traffic is made up </a:t>
            </a:r>
          </a:p>
          <a:p>
            <a:r>
              <a:rPr lang="en-US" sz="2400" dirty="0">
                <a:solidFill>
                  <a:schemeClr val="tx1"/>
                </a:solidFill>
                <a:latin typeface="Sniglet" panose="020B0604020202020204" charset="0"/>
              </a:rPr>
              <a:t>of </a:t>
            </a:r>
            <a:r>
              <a:rPr lang="en-US" sz="2400" u="sng" dirty="0">
                <a:solidFill>
                  <a:schemeClr val="tx1"/>
                </a:solidFill>
                <a:latin typeface="Sniglet" panose="020B0604020202020204" charset="0"/>
              </a:rPr>
              <a:t>planes</a:t>
            </a:r>
            <a:r>
              <a:rPr lang="en-US" sz="2400" dirty="0">
                <a:solidFill>
                  <a:schemeClr val="tx1"/>
                </a:solidFill>
                <a:latin typeface="Sniglet" panose="020B0604020202020204" charset="0"/>
              </a:rPr>
              <a:t>. Each plane takes off from a </a:t>
            </a:r>
            <a:r>
              <a:rPr lang="en-US" sz="2400" u="sng" dirty="0">
                <a:solidFill>
                  <a:schemeClr val="tx1"/>
                </a:solidFill>
                <a:latin typeface="Sniglet" panose="020B0604020202020204" charset="0"/>
              </a:rPr>
              <a:t>departure</a:t>
            </a:r>
            <a:r>
              <a:rPr lang="en-US" sz="2400" dirty="0">
                <a:solidFill>
                  <a:schemeClr val="tx1"/>
                </a:solidFill>
                <a:latin typeface="Sniglet" panose="020B0604020202020204" charset="0"/>
              </a:rPr>
              <a:t> place, and </a:t>
            </a:r>
          </a:p>
          <a:p>
            <a:r>
              <a:rPr lang="en-US" sz="2400" dirty="0">
                <a:solidFill>
                  <a:schemeClr val="tx1"/>
                </a:solidFill>
                <a:latin typeface="Sniglet" panose="020B0604020202020204" charset="0"/>
              </a:rPr>
              <a:t>lands at a </a:t>
            </a:r>
            <a:r>
              <a:rPr lang="en-US" sz="2400" u="sng" dirty="0">
                <a:solidFill>
                  <a:schemeClr val="tx1"/>
                </a:solidFill>
                <a:latin typeface="Sniglet" panose="020B0604020202020204" charset="0"/>
              </a:rPr>
              <a:t>destination</a:t>
            </a:r>
            <a:r>
              <a:rPr lang="en-US" sz="2400" dirty="0">
                <a:solidFill>
                  <a:schemeClr val="tx1"/>
                </a:solidFill>
                <a:latin typeface="Sniglet" panose="020B0604020202020204" charset="0"/>
              </a:rPr>
              <a:t> place.</a:t>
            </a:r>
          </a:p>
          <a:p>
            <a:endParaRPr lang="en-US" sz="2400" dirty="0">
              <a:latin typeface="Sniglet" panose="020B0604020202020204" charset="0"/>
            </a:endParaRPr>
          </a:p>
        </p:txBody>
      </p:sp>
      <p:sp>
        <p:nvSpPr>
          <p:cNvPr id="12" name="Shape 354"/>
          <p:cNvSpPr/>
          <p:nvPr/>
        </p:nvSpPr>
        <p:spPr>
          <a:xfrm>
            <a:off x="4343400" y="514350"/>
            <a:ext cx="381000" cy="350225"/>
          </a:xfrm>
          <a:custGeom>
            <a:avLst/>
            <a:gdLst/>
            <a:ahLst/>
            <a:cxnLst/>
            <a:rect l="0" t="0" r="0" b="0"/>
            <a:pathLst>
              <a:path w="17593" h="17374" extrusionOk="0">
                <a:moveTo>
                  <a:pt x="14673" y="1266"/>
                </a:moveTo>
                <a:lnTo>
                  <a:pt x="14624" y="1314"/>
                </a:lnTo>
                <a:lnTo>
                  <a:pt x="14600" y="1363"/>
                </a:lnTo>
                <a:lnTo>
                  <a:pt x="14575" y="1412"/>
                </a:lnTo>
                <a:lnTo>
                  <a:pt x="14575" y="1485"/>
                </a:lnTo>
                <a:lnTo>
                  <a:pt x="14600" y="1533"/>
                </a:lnTo>
                <a:lnTo>
                  <a:pt x="14648" y="1606"/>
                </a:lnTo>
                <a:lnTo>
                  <a:pt x="14697" y="1631"/>
                </a:lnTo>
                <a:lnTo>
                  <a:pt x="14940" y="1728"/>
                </a:lnTo>
                <a:lnTo>
                  <a:pt x="15159" y="1825"/>
                </a:lnTo>
                <a:lnTo>
                  <a:pt x="15354" y="1971"/>
                </a:lnTo>
                <a:lnTo>
                  <a:pt x="15524" y="2166"/>
                </a:lnTo>
                <a:lnTo>
                  <a:pt x="15597" y="2263"/>
                </a:lnTo>
                <a:lnTo>
                  <a:pt x="15646" y="2360"/>
                </a:lnTo>
                <a:lnTo>
                  <a:pt x="15695" y="2579"/>
                </a:lnTo>
                <a:lnTo>
                  <a:pt x="15792" y="3017"/>
                </a:lnTo>
                <a:lnTo>
                  <a:pt x="15816" y="3090"/>
                </a:lnTo>
                <a:lnTo>
                  <a:pt x="15865" y="3139"/>
                </a:lnTo>
                <a:lnTo>
                  <a:pt x="15938" y="3163"/>
                </a:lnTo>
                <a:lnTo>
                  <a:pt x="15987" y="3188"/>
                </a:lnTo>
                <a:lnTo>
                  <a:pt x="16060" y="3163"/>
                </a:lnTo>
                <a:lnTo>
                  <a:pt x="16133" y="3139"/>
                </a:lnTo>
                <a:lnTo>
                  <a:pt x="16181" y="3090"/>
                </a:lnTo>
                <a:lnTo>
                  <a:pt x="16206" y="3017"/>
                </a:lnTo>
                <a:lnTo>
                  <a:pt x="16254" y="2871"/>
                </a:lnTo>
                <a:lnTo>
                  <a:pt x="16254" y="2725"/>
                </a:lnTo>
                <a:lnTo>
                  <a:pt x="16230" y="2579"/>
                </a:lnTo>
                <a:lnTo>
                  <a:pt x="16181" y="2409"/>
                </a:lnTo>
                <a:lnTo>
                  <a:pt x="16133" y="2263"/>
                </a:lnTo>
                <a:lnTo>
                  <a:pt x="16060" y="2117"/>
                </a:lnTo>
                <a:lnTo>
                  <a:pt x="15889" y="1874"/>
                </a:lnTo>
                <a:lnTo>
                  <a:pt x="15670" y="1631"/>
                </a:lnTo>
                <a:lnTo>
                  <a:pt x="15524" y="1509"/>
                </a:lnTo>
                <a:lnTo>
                  <a:pt x="15378" y="1436"/>
                </a:lnTo>
                <a:lnTo>
                  <a:pt x="15232" y="1363"/>
                </a:lnTo>
                <a:lnTo>
                  <a:pt x="15086" y="1290"/>
                </a:lnTo>
                <a:lnTo>
                  <a:pt x="14916" y="1266"/>
                </a:lnTo>
                <a:close/>
                <a:moveTo>
                  <a:pt x="2458" y="2263"/>
                </a:moveTo>
                <a:lnTo>
                  <a:pt x="2725" y="2433"/>
                </a:lnTo>
                <a:lnTo>
                  <a:pt x="2993" y="2604"/>
                </a:lnTo>
                <a:lnTo>
                  <a:pt x="3553" y="2896"/>
                </a:lnTo>
                <a:lnTo>
                  <a:pt x="4550" y="3480"/>
                </a:lnTo>
                <a:lnTo>
                  <a:pt x="4477" y="3528"/>
                </a:lnTo>
                <a:lnTo>
                  <a:pt x="4137" y="3942"/>
                </a:lnTo>
                <a:lnTo>
                  <a:pt x="4015" y="4088"/>
                </a:lnTo>
                <a:lnTo>
                  <a:pt x="3918" y="4210"/>
                </a:lnTo>
                <a:lnTo>
                  <a:pt x="3261" y="3723"/>
                </a:lnTo>
                <a:lnTo>
                  <a:pt x="2969" y="3480"/>
                </a:lnTo>
                <a:lnTo>
                  <a:pt x="2677" y="3212"/>
                </a:lnTo>
                <a:lnTo>
                  <a:pt x="2360" y="2969"/>
                </a:lnTo>
                <a:lnTo>
                  <a:pt x="2044" y="2725"/>
                </a:lnTo>
                <a:lnTo>
                  <a:pt x="2239" y="2482"/>
                </a:lnTo>
                <a:lnTo>
                  <a:pt x="2458" y="2263"/>
                </a:lnTo>
                <a:close/>
                <a:moveTo>
                  <a:pt x="4721" y="3577"/>
                </a:moveTo>
                <a:lnTo>
                  <a:pt x="5232" y="3869"/>
                </a:lnTo>
                <a:lnTo>
                  <a:pt x="6278" y="4477"/>
                </a:lnTo>
                <a:lnTo>
                  <a:pt x="6132" y="4648"/>
                </a:lnTo>
                <a:lnTo>
                  <a:pt x="6010" y="4842"/>
                </a:lnTo>
                <a:lnTo>
                  <a:pt x="5840" y="5086"/>
                </a:lnTo>
                <a:lnTo>
                  <a:pt x="5694" y="5329"/>
                </a:lnTo>
                <a:lnTo>
                  <a:pt x="5256" y="5086"/>
                </a:lnTo>
                <a:lnTo>
                  <a:pt x="4842" y="4842"/>
                </a:lnTo>
                <a:lnTo>
                  <a:pt x="4137" y="4380"/>
                </a:lnTo>
                <a:lnTo>
                  <a:pt x="4258" y="4283"/>
                </a:lnTo>
                <a:lnTo>
                  <a:pt x="4356" y="4161"/>
                </a:lnTo>
                <a:lnTo>
                  <a:pt x="4696" y="3747"/>
                </a:lnTo>
                <a:lnTo>
                  <a:pt x="4721" y="3650"/>
                </a:lnTo>
                <a:lnTo>
                  <a:pt x="4721" y="3577"/>
                </a:lnTo>
                <a:close/>
                <a:moveTo>
                  <a:pt x="9271" y="9101"/>
                </a:moveTo>
                <a:lnTo>
                  <a:pt x="9247" y="9149"/>
                </a:lnTo>
                <a:lnTo>
                  <a:pt x="9125" y="9563"/>
                </a:lnTo>
                <a:lnTo>
                  <a:pt x="9028" y="9977"/>
                </a:lnTo>
                <a:lnTo>
                  <a:pt x="8979" y="10171"/>
                </a:lnTo>
                <a:lnTo>
                  <a:pt x="8955" y="10366"/>
                </a:lnTo>
                <a:lnTo>
                  <a:pt x="8955" y="10585"/>
                </a:lnTo>
                <a:lnTo>
                  <a:pt x="9003" y="10755"/>
                </a:lnTo>
                <a:lnTo>
                  <a:pt x="9003" y="10779"/>
                </a:lnTo>
                <a:lnTo>
                  <a:pt x="9028" y="10804"/>
                </a:lnTo>
                <a:lnTo>
                  <a:pt x="9052" y="10804"/>
                </a:lnTo>
                <a:lnTo>
                  <a:pt x="9076" y="10779"/>
                </a:lnTo>
                <a:lnTo>
                  <a:pt x="9149" y="10633"/>
                </a:lnTo>
                <a:lnTo>
                  <a:pt x="9174" y="10463"/>
                </a:lnTo>
                <a:lnTo>
                  <a:pt x="9222" y="10123"/>
                </a:lnTo>
                <a:lnTo>
                  <a:pt x="9271" y="9660"/>
                </a:lnTo>
                <a:lnTo>
                  <a:pt x="9320" y="9174"/>
                </a:lnTo>
                <a:lnTo>
                  <a:pt x="9320" y="9125"/>
                </a:lnTo>
                <a:lnTo>
                  <a:pt x="9295" y="9101"/>
                </a:lnTo>
                <a:close/>
                <a:moveTo>
                  <a:pt x="11874" y="9149"/>
                </a:moveTo>
                <a:lnTo>
                  <a:pt x="11899" y="9295"/>
                </a:lnTo>
                <a:lnTo>
                  <a:pt x="11947" y="9417"/>
                </a:lnTo>
                <a:lnTo>
                  <a:pt x="12093" y="9709"/>
                </a:lnTo>
                <a:lnTo>
                  <a:pt x="12239" y="9977"/>
                </a:lnTo>
                <a:lnTo>
                  <a:pt x="12385" y="10244"/>
                </a:lnTo>
                <a:lnTo>
                  <a:pt x="12556" y="10560"/>
                </a:lnTo>
                <a:lnTo>
                  <a:pt x="12385" y="10658"/>
                </a:lnTo>
                <a:lnTo>
                  <a:pt x="12264" y="10755"/>
                </a:lnTo>
                <a:lnTo>
                  <a:pt x="12045" y="10925"/>
                </a:lnTo>
                <a:lnTo>
                  <a:pt x="11923" y="10998"/>
                </a:lnTo>
                <a:lnTo>
                  <a:pt x="11826" y="11096"/>
                </a:lnTo>
                <a:lnTo>
                  <a:pt x="11582" y="10706"/>
                </a:lnTo>
                <a:lnTo>
                  <a:pt x="11461" y="10487"/>
                </a:lnTo>
                <a:lnTo>
                  <a:pt x="11315" y="10220"/>
                </a:lnTo>
                <a:lnTo>
                  <a:pt x="11169" y="9977"/>
                </a:lnTo>
                <a:lnTo>
                  <a:pt x="11071" y="9879"/>
                </a:lnTo>
                <a:lnTo>
                  <a:pt x="10974" y="9782"/>
                </a:lnTo>
                <a:lnTo>
                  <a:pt x="11412" y="9466"/>
                </a:lnTo>
                <a:lnTo>
                  <a:pt x="11850" y="9174"/>
                </a:lnTo>
                <a:lnTo>
                  <a:pt x="11874" y="9149"/>
                </a:lnTo>
                <a:close/>
                <a:moveTo>
                  <a:pt x="8492" y="9685"/>
                </a:moveTo>
                <a:lnTo>
                  <a:pt x="8492" y="9709"/>
                </a:lnTo>
                <a:lnTo>
                  <a:pt x="8395" y="10439"/>
                </a:lnTo>
                <a:lnTo>
                  <a:pt x="8346" y="10852"/>
                </a:lnTo>
                <a:lnTo>
                  <a:pt x="8346" y="11047"/>
                </a:lnTo>
                <a:lnTo>
                  <a:pt x="8346" y="11169"/>
                </a:lnTo>
                <a:lnTo>
                  <a:pt x="8371" y="11242"/>
                </a:lnTo>
                <a:lnTo>
                  <a:pt x="8419" y="11290"/>
                </a:lnTo>
                <a:lnTo>
                  <a:pt x="8444" y="11290"/>
                </a:lnTo>
                <a:lnTo>
                  <a:pt x="8468" y="11266"/>
                </a:lnTo>
                <a:lnTo>
                  <a:pt x="8517" y="11120"/>
                </a:lnTo>
                <a:lnTo>
                  <a:pt x="8541" y="10974"/>
                </a:lnTo>
                <a:lnTo>
                  <a:pt x="8565" y="10658"/>
                </a:lnTo>
                <a:lnTo>
                  <a:pt x="8565" y="10195"/>
                </a:lnTo>
                <a:lnTo>
                  <a:pt x="8565" y="9733"/>
                </a:lnTo>
                <a:lnTo>
                  <a:pt x="8541" y="9709"/>
                </a:lnTo>
                <a:lnTo>
                  <a:pt x="8517" y="9685"/>
                </a:lnTo>
                <a:close/>
                <a:moveTo>
                  <a:pt x="12702" y="10852"/>
                </a:moveTo>
                <a:lnTo>
                  <a:pt x="13286" y="11972"/>
                </a:lnTo>
                <a:lnTo>
                  <a:pt x="13578" y="12556"/>
                </a:lnTo>
                <a:lnTo>
                  <a:pt x="13505" y="12580"/>
                </a:lnTo>
                <a:lnTo>
                  <a:pt x="13407" y="12629"/>
                </a:lnTo>
                <a:lnTo>
                  <a:pt x="13286" y="12726"/>
                </a:lnTo>
                <a:lnTo>
                  <a:pt x="13018" y="12945"/>
                </a:lnTo>
                <a:lnTo>
                  <a:pt x="12677" y="12410"/>
                </a:lnTo>
                <a:lnTo>
                  <a:pt x="11947" y="11315"/>
                </a:lnTo>
                <a:lnTo>
                  <a:pt x="12069" y="11242"/>
                </a:lnTo>
                <a:lnTo>
                  <a:pt x="12191" y="11169"/>
                </a:lnTo>
                <a:lnTo>
                  <a:pt x="12410" y="11023"/>
                </a:lnTo>
                <a:lnTo>
                  <a:pt x="12556" y="10950"/>
                </a:lnTo>
                <a:lnTo>
                  <a:pt x="12702" y="10852"/>
                </a:lnTo>
                <a:close/>
                <a:moveTo>
                  <a:pt x="13724" y="12823"/>
                </a:moveTo>
                <a:lnTo>
                  <a:pt x="14965" y="15232"/>
                </a:lnTo>
                <a:lnTo>
                  <a:pt x="14770" y="15378"/>
                </a:lnTo>
                <a:lnTo>
                  <a:pt x="13991" y="14283"/>
                </a:lnTo>
                <a:lnTo>
                  <a:pt x="13188" y="13164"/>
                </a:lnTo>
                <a:lnTo>
                  <a:pt x="13334" y="13091"/>
                </a:lnTo>
                <a:lnTo>
                  <a:pt x="13456" y="13018"/>
                </a:lnTo>
                <a:lnTo>
                  <a:pt x="13578" y="12921"/>
                </a:lnTo>
                <a:lnTo>
                  <a:pt x="13724" y="12823"/>
                </a:lnTo>
                <a:close/>
                <a:moveTo>
                  <a:pt x="584" y="11534"/>
                </a:moveTo>
                <a:lnTo>
                  <a:pt x="925" y="11704"/>
                </a:lnTo>
                <a:lnTo>
                  <a:pt x="1290" y="11874"/>
                </a:lnTo>
                <a:lnTo>
                  <a:pt x="1655" y="12020"/>
                </a:lnTo>
                <a:lnTo>
                  <a:pt x="2020" y="12166"/>
                </a:lnTo>
                <a:lnTo>
                  <a:pt x="2847" y="12556"/>
                </a:lnTo>
                <a:lnTo>
                  <a:pt x="3261" y="12775"/>
                </a:lnTo>
                <a:lnTo>
                  <a:pt x="3674" y="13018"/>
                </a:lnTo>
                <a:lnTo>
                  <a:pt x="3869" y="13164"/>
                </a:lnTo>
                <a:lnTo>
                  <a:pt x="4064" y="13359"/>
                </a:lnTo>
                <a:lnTo>
                  <a:pt x="4258" y="13529"/>
                </a:lnTo>
                <a:lnTo>
                  <a:pt x="4404" y="13748"/>
                </a:lnTo>
                <a:lnTo>
                  <a:pt x="4550" y="13967"/>
                </a:lnTo>
                <a:lnTo>
                  <a:pt x="4696" y="14186"/>
                </a:lnTo>
                <a:lnTo>
                  <a:pt x="4940" y="14648"/>
                </a:lnTo>
                <a:lnTo>
                  <a:pt x="5159" y="15135"/>
                </a:lnTo>
                <a:lnTo>
                  <a:pt x="5378" y="15622"/>
                </a:lnTo>
                <a:lnTo>
                  <a:pt x="5572" y="16133"/>
                </a:lnTo>
                <a:lnTo>
                  <a:pt x="5816" y="16595"/>
                </a:lnTo>
                <a:lnTo>
                  <a:pt x="5621" y="16327"/>
                </a:lnTo>
                <a:lnTo>
                  <a:pt x="5305" y="15841"/>
                </a:lnTo>
                <a:lnTo>
                  <a:pt x="5037" y="15330"/>
                </a:lnTo>
                <a:lnTo>
                  <a:pt x="4842" y="14916"/>
                </a:lnTo>
                <a:lnTo>
                  <a:pt x="4648" y="14454"/>
                </a:lnTo>
                <a:lnTo>
                  <a:pt x="4550" y="14259"/>
                </a:lnTo>
                <a:lnTo>
                  <a:pt x="4429" y="14040"/>
                </a:lnTo>
                <a:lnTo>
                  <a:pt x="4283" y="13870"/>
                </a:lnTo>
                <a:lnTo>
                  <a:pt x="4112" y="13699"/>
                </a:lnTo>
                <a:lnTo>
                  <a:pt x="4137" y="13602"/>
                </a:lnTo>
                <a:lnTo>
                  <a:pt x="4112" y="13529"/>
                </a:lnTo>
                <a:lnTo>
                  <a:pt x="4039" y="13456"/>
                </a:lnTo>
                <a:lnTo>
                  <a:pt x="3918" y="13407"/>
                </a:lnTo>
                <a:lnTo>
                  <a:pt x="3820" y="13383"/>
                </a:lnTo>
                <a:lnTo>
                  <a:pt x="3747" y="13334"/>
                </a:lnTo>
                <a:lnTo>
                  <a:pt x="3553" y="13237"/>
                </a:lnTo>
                <a:lnTo>
                  <a:pt x="3382" y="13091"/>
                </a:lnTo>
                <a:lnTo>
                  <a:pt x="3212" y="12994"/>
                </a:lnTo>
                <a:lnTo>
                  <a:pt x="2774" y="12750"/>
                </a:lnTo>
                <a:lnTo>
                  <a:pt x="2312" y="12531"/>
                </a:lnTo>
                <a:lnTo>
                  <a:pt x="1144" y="11996"/>
                </a:lnTo>
                <a:lnTo>
                  <a:pt x="828" y="11850"/>
                </a:lnTo>
                <a:lnTo>
                  <a:pt x="682" y="11777"/>
                </a:lnTo>
                <a:lnTo>
                  <a:pt x="511" y="11704"/>
                </a:lnTo>
                <a:lnTo>
                  <a:pt x="584" y="11534"/>
                </a:lnTo>
                <a:close/>
                <a:moveTo>
                  <a:pt x="16011" y="438"/>
                </a:moveTo>
                <a:lnTo>
                  <a:pt x="16230" y="487"/>
                </a:lnTo>
                <a:lnTo>
                  <a:pt x="16449" y="560"/>
                </a:lnTo>
                <a:lnTo>
                  <a:pt x="16644" y="657"/>
                </a:lnTo>
                <a:lnTo>
                  <a:pt x="16838" y="803"/>
                </a:lnTo>
                <a:lnTo>
                  <a:pt x="16936" y="901"/>
                </a:lnTo>
                <a:lnTo>
                  <a:pt x="17009" y="1022"/>
                </a:lnTo>
                <a:lnTo>
                  <a:pt x="17082" y="1144"/>
                </a:lnTo>
                <a:lnTo>
                  <a:pt x="17130" y="1266"/>
                </a:lnTo>
                <a:lnTo>
                  <a:pt x="17057" y="1168"/>
                </a:lnTo>
                <a:lnTo>
                  <a:pt x="16960" y="1095"/>
                </a:lnTo>
                <a:lnTo>
                  <a:pt x="16936" y="1120"/>
                </a:lnTo>
                <a:lnTo>
                  <a:pt x="16911" y="1168"/>
                </a:lnTo>
                <a:lnTo>
                  <a:pt x="16911" y="1217"/>
                </a:lnTo>
                <a:lnTo>
                  <a:pt x="16911" y="1339"/>
                </a:lnTo>
                <a:lnTo>
                  <a:pt x="16984" y="1582"/>
                </a:lnTo>
                <a:lnTo>
                  <a:pt x="17033" y="1825"/>
                </a:lnTo>
                <a:lnTo>
                  <a:pt x="17057" y="1947"/>
                </a:lnTo>
                <a:lnTo>
                  <a:pt x="17106" y="2069"/>
                </a:lnTo>
                <a:lnTo>
                  <a:pt x="17033" y="2336"/>
                </a:lnTo>
                <a:lnTo>
                  <a:pt x="16911" y="2628"/>
                </a:lnTo>
                <a:lnTo>
                  <a:pt x="16887" y="2214"/>
                </a:lnTo>
                <a:lnTo>
                  <a:pt x="16838" y="2020"/>
                </a:lnTo>
                <a:lnTo>
                  <a:pt x="16741" y="1825"/>
                </a:lnTo>
                <a:lnTo>
                  <a:pt x="16717" y="1801"/>
                </a:lnTo>
                <a:lnTo>
                  <a:pt x="16668" y="1801"/>
                </a:lnTo>
                <a:lnTo>
                  <a:pt x="16644" y="1825"/>
                </a:lnTo>
                <a:lnTo>
                  <a:pt x="16595" y="2020"/>
                </a:lnTo>
                <a:lnTo>
                  <a:pt x="16571" y="2239"/>
                </a:lnTo>
                <a:lnTo>
                  <a:pt x="16571" y="2628"/>
                </a:lnTo>
                <a:lnTo>
                  <a:pt x="16571" y="2920"/>
                </a:lnTo>
                <a:lnTo>
                  <a:pt x="16595" y="3090"/>
                </a:lnTo>
                <a:lnTo>
                  <a:pt x="16619" y="3212"/>
                </a:lnTo>
                <a:lnTo>
                  <a:pt x="16522" y="3382"/>
                </a:lnTo>
                <a:lnTo>
                  <a:pt x="16473" y="3212"/>
                </a:lnTo>
                <a:lnTo>
                  <a:pt x="16473" y="2871"/>
                </a:lnTo>
                <a:lnTo>
                  <a:pt x="16473" y="2531"/>
                </a:lnTo>
                <a:lnTo>
                  <a:pt x="16449" y="2506"/>
                </a:lnTo>
                <a:lnTo>
                  <a:pt x="16425" y="2482"/>
                </a:lnTo>
                <a:lnTo>
                  <a:pt x="16400" y="2482"/>
                </a:lnTo>
                <a:lnTo>
                  <a:pt x="16400" y="2506"/>
                </a:lnTo>
                <a:lnTo>
                  <a:pt x="16327" y="2652"/>
                </a:lnTo>
                <a:lnTo>
                  <a:pt x="16303" y="2798"/>
                </a:lnTo>
                <a:lnTo>
                  <a:pt x="16279" y="2969"/>
                </a:lnTo>
                <a:lnTo>
                  <a:pt x="16254" y="3115"/>
                </a:lnTo>
                <a:lnTo>
                  <a:pt x="16279" y="3382"/>
                </a:lnTo>
                <a:lnTo>
                  <a:pt x="16303" y="3528"/>
                </a:lnTo>
                <a:lnTo>
                  <a:pt x="16352" y="3650"/>
                </a:lnTo>
                <a:lnTo>
                  <a:pt x="16133" y="3966"/>
                </a:lnTo>
                <a:lnTo>
                  <a:pt x="16084" y="4015"/>
                </a:lnTo>
                <a:lnTo>
                  <a:pt x="16035" y="3699"/>
                </a:lnTo>
                <a:lnTo>
                  <a:pt x="16011" y="3358"/>
                </a:lnTo>
                <a:lnTo>
                  <a:pt x="16011" y="3334"/>
                </a:lnTo>
                <a:lnTo>
                  <a:pt x="15962" y="3334"/>
                </a:lnTo>
                <a:lnTo>
                  <a:pt x="15938" y="3358"/>
                </a:lnTo>
                <a:lnTo>
                  <a:pt x="15889" y="3528"/>
                </a:lnTo>
                <a:lnTo>
                  <a:pt x="15841" y="3723"/>
                </a:lnTo>
                <a:lnTo>
                  <a:pt x="15841" y="3893"/>
                </a:lnTo>
                <a:lnTo>
                  <a:pt x="15841" y="4088"/>
                </a:lnTo>
                <a:lnTo>
                  <a:pt x="15865" y="4307"/>
                </a:lnTo>
                <a:lnTo>
                  <a:pt x="15719" y="4477"/>
                </a:lnTo>
                <a:lnTo>
                  <a:pt x="15695" y="4112"/>
                </a:lnTo>
                <a:lnTo>
                  <a:pt x="15646" y="3747"/>
                </a:lnTo>
                <a:lnTo>
                  <a:pt x="15646" y="3723"/>
                </a:lnTo>
                <a:lnTo>
                  <a:pt x="15597" y="3723"/>
                </a:lnTo>
                <a:lnTo>
                  <a:pt x="15573" y="3747"/>
                </a:lnTo>
                <a:lnTo>
                  <a:pt x="15524" y="4210"/>
                </a:lnTo>
                <a:lnTo>
                  <a:pt x="15500" y="4453"/>
                </a:lnTo>
                <a:lnTo>
                  <a:pt x="15524" y="4696"/>
                </a:lnTo>
                <a:lnTo>
                  <a:pt x="15257" y="4940"/>
                </a:lnTo>
                <a:lnTo>
                  <a:pt x="15281" y="4721"/>
                </a:lnTo>
                <a:lnTo>
                  <a:pt x="15281" y="4477"/>
                </a:lnTo>
                <a:lnTo>
                  <a:pt x="15257" y="3699"/>
                </a:lnTo>
                <a:lnTo>
                  <a:pt x="15232" y="3650"/>
                </a:lnTo>
                <a:lnTo>
                  <a:pt x="15159" y="3650"/>
                </a:lnTo>
                <a:lnTo>
                  <a:pt x="15135" y="3699"/>
                </a:lnTo>
                <a:lnTo>
                  <a:pt x="15086" y="4477"/>
                </a:lnTo>
                <a:lnTo>
                  <a:pt x="15062" y="4794"/>
                </a:lnTo>
                <a:lnTo>
                  <a:pt x="15062" y="4964"/>
                </a:lnTo>
                <a:lnTo>
                  <a:pt x="15086" y="5110"/>
                </a:lnTo>
                <a:lnTo>
                  <a:pt x="14916" y="5256"/>
                </a:lnTo>
                <a:lnTo>
                  <a:pt x="14916" y="5134"/>
                </a:lnTo>
                <a:lnTo>
                  <a:pt x="14867" y="4672"/>
                </a:lnTo>
                <a:lnTo>
                  <a:pt x="14819" y="4185"/>
                </a:lnTo>
                <a:lnTo>
                  <a:pt x="14794" y="4161"/>
                </a:lnTo>
                <a:lnTo>
                  <a:pt x="14770" y="4161"/>
                </a:lnTo>
                <a:lnTo>
                  <a:pt x="14770" y="4185"/>
                </a:lnTo>
                <a:lnTo>
                  <a:pt x="14697" y="4599"/>
                </a:lnTo>
                <a:lnTo>
                  <a:pt x="14648" y="5013"/>
                </a:lnTo>
                <a:lnTo>
                  <a:pt x="14624" y="5256"/>
                </a:lnTo>
                <a:lnTo>
                  <a:pt x="14624" y="5475"/>
                </a:lnTo>
                <a:lnTo>
                  <a:pt x="14186" y="5791"/>
                </a:lnTo>
                <a:lnTo>
                  <a:pt x="14162" y="5621"/>
                </a:lnTo>
                <a:lnTo>
                  <a:pt x="14113" y="4721"/>
                </a:lnTo>
                <a:lnTo>
                  <a:pt x="14089" y="4696"/>
                </a:lnTo>
                <a:lnTo>
                  <a:pt x="14064" y="4672"/>
                </a:lnTo>
                <a:lnTo>
                  <a:pt x="14016" y="4672"/>
                </a:lnTo>
                <a:lnTo>
                  <a:pt x="13991" y="4696"/>
                </a:lnTo>
                <a:lnTo>
                  <a:pt x="13943" y="4940"/>
                </a:lnTo>
                <a:lnTo>
                  <a:pt x="13894" y="5159"/>
                </a:lnTo>
                <a:lnTo>
                  <a:pt x="13870" y="5378"/>
                </a:lnTo>
                <a:lnTo>
                  <a:pt x="13870" y="5621"/>
                </a:lnTo>
                <a:lnTo>
                  <a:pt x="13870" y="5791"/>
                </a:lnTo>
                <a:lnTo>
                  <a:pt x="13870" y="5986"/>
                </a:lnTo>
                <a:lnTo>
                  <a:pt x="13529" y="6181"/>
                </a:lnTo>
                <a:lnTo>
                  <a:pt x="13480" y="6205"/>
                </a:lnTo>
                <a:lnTo>
                  <a:pt x="13505" y="6083"/>
                </a:lnTo>
                <a:lnTo>
                  <a:pt x="13505" y="5986"/>
                </a:lnTo>
                <a:lnTo>
                  <a:pt x="13480" y="5791"/>
                </a:lnTo>
                <a:lnTo>
                  <a:pt x="13456" y="5524"/>
                </a:lnTo>
                <a:lnTo>
                  <a:pt x="13383" y="5256"/>
                </a:lnTo>
                <a:lnTo>
                  <a:pt x="13359" y="5232"/>
                </a:lnTo>
                <a:lnTo>
                  <a:pt x="13334" y="5256"/>
                </a:lnTo>
                <a:lnTo>
                  <a:pt x="13286" y="5524"/>
                </a:lnTo>
                <a:lnTo>
                  <a:pt x="13286" y="5791"/>
                </a:lnTo>
                <a:lnTo>
                  <a:pt x="13286" y="6035"/>
                </a:lnTo>
                <a:lnTo>
                  <a:pt x="13310" y="6156"/>
                </a:lnTo>
                <a:lnTo>
                  <a:pt x="13359" y="6254"/>
                </a:lnTo>
                <a:lnTo>
                  <a:pt x="13383" y="6278"/>
                </a:lnTo>
                <a:lnTo>
                  <a:pt x="13407" y="6278"/>
                </a:lnTo>
                <a:lnTo>
                  <a:pt x="13407" y="6375"/>
                </a:lnTo>
                <a:lnTo>
                  <a:pt x="13432" y="6448"/>
                </a:lnTo>
                <a:lnTo>
                  <a:pt x="13480" y="6521"/>
                </a:lnTo>
                <a:lnTo>
                  <a:pt x="13553" y="6594"/>
                </a:lnTo>
                <a:lnTo>
                  <a:pt x="13553" y="6789"/>
                </a:lnTo>
                <a:lnTo>
                  <a:pt x="13578" y="6984"/>
                </a:lnTo>
                <a:lnTo>
                  <a:pt x="13699" y="7397"/>
                </a:lnTo>
                <a:lnTo>
                  <a:pt x="13821" y="7787"/>
                </a:lnTo>
                <a:lnTo>
                  <a:pt x="13967" y="8176"/>
                </a:lnTo>
                <a:lnTo>
                  <a:pt x="14575" y="10195"/>
                </a:lnTo>
                <a:lnTo>
                  <a:pt x="15184" y="12312"/>
                </a:lnTo>
                <a:lnTo>
                  <a:pt x="15500" y="13359"/>
                </a:lnTo>
                <a:lnTo>
                  <a:pt x="15865" y="14381"/>
                </a:lnTo>
                <a:lnTo>
                  <a:pt x="15695" y="14575"/>
                </a:lnTo>
                <a:lnTo>
                  <a:pt x="15524" y="14746"/>
                </a:lnTo>
                <a:lnTo>
                  <a:pt x="15208" y="15038"/>
                </a:lnTo>
                <a:lnTo>
                  <a:pt x="13553" y="11801"/>
                </a:lnTo>
                <a:lnTo>
                  <a:pt x="12653" y="10074"/>
                </a:lnTo>
                <a:lnTo>
                  <a:pt x="12531" y="9782"/>
                </a:lnTo>
                <a:lnTo>
                  <a:pt x="12361" y="9441"/>
                </a:lnTo>
                <a:lnTo>
                  <a:pt x="12288" y="9295"/>
                </a:lnTo>
                <a:lnTo>
                  <a:pt x="12191" y="9149"/>
                </a:lnTo>
                <a:lnTo>
                  <a:pt x="12069" y="9028"/>
                </a:lnTo>
                <a:lnTo>
                  <a:pt x="11947" y="8955"/>
                </a:lnTo>
                <a:lnTo>
                  <a:pt x="11899" y="8857"/>
                </a:lnTo>
                <a:lnTo>
                  <a:pt x="11826" y="8809"/>
                </a:lnTo>
                <a:lnTo>
                  <a:pt x="11753" y="8784"/>
                </a:lnTo>
                <a:lnTo>
                  <a:pt x="11704" y="8809"/>
                </a:lnTo>
                <a:lnTo>
                  <a:pt x="11655" y="8833"/>
                </a:lnTo>
                <a:lnTo>
                  <a:pt x="11534" y="8906"/>
                </a:lnTo>
                <a:lnTo>
                  <a:pt x="11534" y="8736"/>
                </a:lnTo>
                <a:lnTo>
                  <a:pt x="11534" y="8419"/>
                </a:lnTo>
                <a:lnTo>
                  <a:pt x="11534" y="8273"/>
                </a:lnTo>
                <a:lnTo>
                  <a:pt x="11509" y="8127"/>
                </a:lnTo>
                <a:lnTo>
                  <a:pt x="11485" y="8103"/>
                </a:lnTo>
                <a:lnTo>
                  <a:pt x="11461" y="8079"/>
                </a:lnTo>
                <a:lnTo>
                  <a:pt x="11436" y="8103"/>
                </a:lnTo>
                <a:lnTo>
                  <a:pt x="11412" y="8127"/>
                </a:lnTo>
                <a:lnTo>
                  <a:pt x="11388" y="8249"/>
                </a:lnTo>
                <a:lnTo>
                  <a:pt x="11363" y="8371"/>
                </a:lnTo>
                <a:lnTo>
                  <a:pt x="11363" y="8638"/>
                </a:lnTo>
                <a:lnTo>
                  <a:pt x="11339" y="8833"/>
                </a:lnTo>
                <a:lnTo>
                  <a:pt x="11363" y="9052"/>
                </a:lnTo>
                <a:lnTo>
                  <a:pt x="10925" y="9368"/>
                </a:lnTo>
                <a:lnTo>
                  <a:pt x="10950" y="9198"/>
                </a:lnTo>
                <a:lnTo>
                  <a:pt x="10974" y="9028"/>
                </a:lnTo>
                <a:lnTo>
                  <a:pt x="10974" y="8687"/>
                </a:lnTo>
                <a:lnTo>
                  <a:pt x="10998" y="8200"/>
                </a:lnTo>
                <a:lnTo>
                  <a:pt x="10974" y="7957"/>
                </a:lnTo>
                <a:lnTo>
                  <a:pt x="10925" y="7714"/>
                </a:lnTo>
                <a:lnTo>
                  <a:pt x="10925" y="7689"/>
                </a:lnTo>
                <a:lnTo>
                  <a:pt x="10852" y="7689"/>
                </a:lnTo>
                <a:lnTo>
                  <a:pt x="10828" y="7714"/>
                </a:lnTo>
                <a:lnTo>
                  <a:pt x="10779" y="7933"/>
                </a:lnTo>
                <a:lnTo>
                  <a:pt x="10731" y="8127"/>
                </a:lnTo>
                <a:lnTo>
                  <a:pt x="10682" y="8541"/>
                </a:lnTo>
                <a:lnTo>
                  <a:pt x="10633" y="9028"/>
                </a:lnTo>
                <a:lnTo>
                  <a:pt x="10633" y="9271"/>
                </a:lnTo>
                <a:lnTo>
                  <a:pt x="10658" y="9393"/>
                </a:lnTo>
                <a:lnTo>
                  <a:pt x="10682" y="9514"/>
                </a:lnTo>
                <a:lnTo>
                  <a:pt x="10706" y="9539"/>
                </a:lnTo>
                <a:lnTo>
                  <a:pt x="10560" y="9660"/>
                </a:lnTo>
                <a:lnTo>
                  <a:pt x="10487" y="9685"/>
                </a:lnTo>
                <a:lnTo>
                  <a:pt x="10439" y="9733"/>
                </a:lnTo>
                <a:lnTo>
                  <a:pt x="10463" y="9466"/>
                </a:lnTo>
                <a:lnTo>
                  <a:pt x="10487" y="9174"/>
                </a:lnTo>
                <a:lnTo>
                  <a:pt x="10536" y="8614"/>
                </a:lnTo>
                <a:lnTo>
                  <a:pt x="10512" y="8346"/>
                </a:lnTo>
                <a:lnTo>
                  <a:pt x="10487" y="8079"/>
                </a:lnTo>
                <a:lnTo>
                  <a:pt x="10463" y="8054"/>
                </a:lnTo>
                <a:lnTo>
                  <a:pt x="10439" y="8030"/>
                </a:lnTo>
                <a:lnTo>
                  <a:pt x="10414" y="8030"/>
                </a:lnTo>
                <a:lnTo>
                  <a:pt x="10414" y="8054"/>
                </a:lnTo>
                <a:lnTo>
                  <a:pt x="10317" y="8298"/>
                </a:lnTo>
                <a:lnTo>
                  <a:pt x="10268" y="8541"/>
                </a:lnTo>
                <a:lnTo>
                  <a:pt x="10195" y="9028"/>
                </a:lnTo>
                <a:lnTo>
                  <a:pt x="10147" y="9514"/>
                </a:lnTo>
                <a:lnTo>
                  <a:pt x="10122" y="9782"/>
                </a:lnTo>
                <a:lnTo>
                  <a:pt x="10147" y="10025"/>
                </a:lnTo>
                <a:lnTo>
                  <a:pt x="9685" y="10414"/>
                </a:lnTo>
                <a:lnTo>
                  <a:pt x="9733" y="10220"/>
                </a:lnTo>
                <a:lnTo>
                  <a:pt x="9733" y="10025"/>
                </a:lnTo>
                <a:lnTo>
                  <a:pt x="9758" y="9612"/>
                </a:lnTo>
                <a:lnTo>
                  <a:pt x="9782" y="8565"/>
                </a:lnTo>
                <a:lnTo>
                  <a:pt x="9782" y="8541"/>
                </a:lnTo>
                <a:lnTo>
                  <a:pt x="9733" y="8541"/>
                </a:lnTo>
                <a:lnTo>
                  <a:pt x="9733" y="8565"/>
                </a:lnTo>
                <a:lnTo>
                  <a:pt x="9612" y="9466"/>
                </a:lnTo>
                <a:lnTo>
                  <a:pt x="9539" y="10001"/>
                </a:lnTo>
                <a:lnTo>
                  <a:pt x="9514" y="10268"/>
                </a:lnTo>
                <a:lnTo>
                  <a:pt x="9539" y="10512"/>
                </a:lnTo>
                <a:lnTo>
                  <a:pt x="9003" y="10901"/>
                </a:lnTo>
                <a:lnTo>
                  <a:pt x="8444" y="11290"/>
                </a:lnTo>
                <a:lnTo>
                  <a:pt x="8371" y="11339"/>
                </a:lnTo>
                <a:lnTo>
                  <a:pt x="7762" y="11704"/>
                </a:lnTo>
                <a:lnTo>
                  <a:pt x="7762" y="11704"/>
                </a:lnTo>
                <a:lnTo>
                  <a:pt x="7811" y="11558"/>
                </a:lnTo>
                <a:lnTo>
                  <a:pt x="7835" y="11388"/>
                </a:lnTo>
                <a:lnTo>
                  <a:pt x="7884" y="11071"/>
                </a:lnTo>
                <a:lnTo>
                  <a:pt x="7981" y="10268"/>
                </a:lnTo>
                <a:lnTo>
                  <a:pt x="7957" y="10244"/>
                </a:lnTo>
                <a:lnTo>
                  <a:pt x="7933" y="10244"/>
                </a:lnTo>
                <a:lnTo>
                  <a:pt x="7908" y="10268"/>
                </a:lnTo>
                <a:lnTo>
                  <a:pt x="7738" y="11023"/>
                </a:lnTo>
                <a:lnTo>
                  <a:pt x="7665" y="11388"/>
                </a:lnTo>
                <a:lnTo>
                  <a:pt x="7641" y="11558"/>
                </a:lnTo>
                <a:lnTo>
                  <a:pt x="7665" y="11728"/>
                </a:lnTo>
                <a:lnTo>
                  <a:pt x="7665" y="11753"/>
                </a:lnTo>
                <a:lnTo>
                  <a:pt x="7178" y="12069"/>
                </a:lnTo>
                <a:lnTo>
                  <a:pt x="7227" y="11753"/>
                </a:lnTo>
                <a:lnTo>
                  <a:pt x="7227" y="11436"/>
                </a:lnTo>
                <a:lnTo>
                  <a:pt x="7203" y="10804"/>
                </a:lnTo>
                <a:lnTo>
                  <a:pt x="7203" y="10779"/>
                </a:lnTo>
                <a:lnTo>
                  <a:pt x="7178" y="10779"/>
                </a:lnTo>
                <a:lnTo>
                  <a:pt x="7154" y="10804"/>
                </a:lnTo>
                <a:lnTo>
                  <a:pt x="7105" y="11461"/>
                </a:lnTo>
                <a:lnTo>
                  <a:pt x="7081" y="11777"/>
                </a:lnTo>
                <a:lnTo>
                  <a:pt x="7105" y="12118"/>
                </a:lnTo>
                <a:lnTo>
                  <a:pt x="6886" y="12239"/>
                </a:lnTo>
                <a:lnTo>
                  <a:pt x="6667" y="12385"/>
                </a:lnTo>
                <a:lnTo>
                  <a:pt x="6692" y="12191"/>
                </a:lnTo>
                <a:lnTo>
                  <a:pt x="6716" y="11728"/>
                </a:lnTo>
                <a:lnTo>
                  <a:pt x="6716" y="11290"/>
                </a:lnTo>
                <a:lnTo>
                  <a:pt x="6692" y="11266"/>
                </a:lnTo>
                <a:lnTo>
                  <a:pt x="6667" y="11242"/>
                </a:lnTo>
                <a:lnTo>
                  <a:pt x="6643" y="11242"/>
                </a:lnTo>
                <a:lnTo>
                  <a:pt x="6619" y="11266"/>
                </a:lnTo>
                <a:lnTo>
                  <a:pt x="6546" y="11655"/>
                </a:lnTo>
                <a:lnTo>
                  <a:pt x="6497" y="12045"/>
                </a:lnTo>
                <a:lnTo>
                  <a:pt x="6448" y="12337"/>
                </a:lnTo>
                <a:lnTo>
                  <a:pt x="6424" y="12458"/>
                </a:lnTo>
                <a:lnTo>
                  <a:pt x="6424" y="12604"/>
                </a:lnTo>
                <a:lnTo>
                  <a:pt x="6375" y="12580"/>
                </a:lnTo>
                <a:lnTo>
                  <a:pt x="6302" y="12580"/>
                </a:lnTo>
                <a:lnTo>
                  <a:pt x="6254" y="12604"/>
                </a:lnTo>
                <a:lnTo>
                  <a:pt x="6229" y="12677"/>
                </a:lnTo>
                <a:lnTo>
                  <a:pt x="6181" y="12848"/>
                </a:lnTo>
                <a:lnTo>
                  <a:pt x="6181" y="12994"/>
                </a:lnTo>
                <a:lnTo>
                  <a:pt x="6205" y="13140"/>
                </a:lnTo>
                <a:lnTo>
                  <a:pt x="6229" y="13310"/>
                </a:lnTo>
                <a:lnTo>
                  <a:pt x="6473" y="14429"/>
                </a:lnTo>
                <a:lnTo>
                  <a:pt x="6692" y="15549"/>
                </a:lnTo>
                <a:lnTo>
                  <a:pt x="6740" y="15914"/>
                </a:lnTo>
                <a:lnTo>
                  <a:pt x="6765" y="16108"/>
                </a:lnTo>
                <a:lnTo>
                  <a:pt x="6838" y="16303"/>
                </a:lnTo>
                <a:lnTo>
                  <a:pt x="6716" y="16352"/>
                </a:lnTo>
                <a:lnTo>
                  <a:pt x="6594" y="16449"/>
                </a:lnTo>
                <a:lnTo>
                  <a:pt x="6351" y="16619"/>
                </a:lnTo>
                <a:lnTo>
                  <a:pt x="6132" y="16084"/>
                </a:lnTo>
                <a:lnTo>
                  <a:pt x="5889" y="15549"/>
                </a:lnTo>
                <a:lnTo>
                  <a:pt x="5353" y="14502"/>
                </a:lnTo>
                <a:lnTo>
                  <a:pt x="5110" y="14040"/>
                </a:lnTo>
                <a:lnTo>
                  <a:pt x="4867" y="13602"/>
                </a:lnTo>
                <a:lnTo>
                  <a:pt x="4721" y="13383"/>
                </a:lnTo>
                <a:lnTo>
                  <a:pt x="4550" y="13188"/>
                </a:lnTo>
                <a:lnTo>
                  <a:pt x="4380" y="12994"/>
                </a:lnTo>
                <a:lnTo>
                  <a:pt x="4185" y="12799"/>
                </a:lnTo>
                <a:lnTo>
                  <a:pt x="4015" y="12653"/>
                </a:lnTo>
                <a:lnTo>
                  <a:pt x="3820" y="12531"/>
                </a:lnTo>
                <a:lnTo>
                  <a:pt x="3431" y="12312"/>
                </a:lnTo>
                <a:lnTo>
                  <a:pt x="3017" y="12118"/>
                </a:lnTo>
                <a:lnTo>
                  <a:pt x="2579" y="11923"/>
                </a:lnTo>
                <a:lnTo>
                  <a:pt x="2093" y="11777"/>
                </a:lnTo>
                <a:lnTo>
                  <a:pt x="1606" y="11607"/>
                </a:lnTo>
                <a:lnTo>
                  <a:pt x="1168" y="11412"/>
                </a:lnTo>
                <a:lnTo>
                  <a:pt x="730" y="11217"/>
                </a:lnTo>
                <a:lnTo>
                  <a:pt x="779" y="11144"/>
                </a:lnTo>
                <a:lnTo>
                  <a:pt x="901" y="10974"/>
                </a:lnTo>
                <a:lnTo>
                  <a:pt x="1047" y="10804"/>
                </a:lnTo>
                <a:lnTo>
                  <a:pt x="1120" y="10828"/>
                </a:lnTo>
                <a:lnTo>
                  <a:pt x="1582" y="10877"/>
                </a:lnTo>
                <a:lnTo>
                  <a:pt x="2068" y="10925"/>
                </a:lnTo>
                <a:lnTo>
                  <a:pt x="2531" y="10950"/>
                </a:lnTo>
                <a:lnTo>
                  <a:pt x="2993" y="11023"/>
                </a:lnTo>
                <a:lnTo>
                  <a:pt x="3431" y="11120"/>
                </a:lnTo>
                <a:lnTo>
                  <a:pt x="3845" y="11242"/>
                </a:lnTo>
                <a:lnTo>
                  <a:pt x="4258" y="11363"/>
                </a:lnTo>
                <a:lnTo>
                  <a:pt x="4696" y="11485"/>
                </a:lnTo>
                <a:lnTo>
                  <a:pt x="4769" y="11485"/>
                </a:lnTo>
                <a:lnTo>
                  <a:pt x="4842" y="11461"/>
                </a:lnTo>
                <a:lnTo>
                  <a:pt x="4915" y="11412"/>
                </a:lnTo>
                <a:lnTo>
                  <a:pt x="4940" y="11339"/>
                </a:lnTo>
                <a:lnTo>
                  <a:pt x="4964" y="11290"/>
                </a:lnTo>
                <a:lnTo>
                  <a:pt x="4964" y="11217"/>
                </a:lnTo>
                <a:lnTo>
                  <a:pt x="4915" y="11144"/>
                </a:lnTo>
                <a:lnTo>
                  <a:pt x="4867" y="11096"/>
                </a:lnTo>
                <a:lnTo>
                  <a:pt x="4794" y="11071"/>
                </a:lnTo>
                <a:lnTo>
                  <a:pt x="4891" y="10974"/>
                </a:lnTo>
                <a:lnTo>
                  <a:pt x="4988" y="10852"/>
                </a:lnTo>
                <a:lnTo>
                  <a:pt x="5134" y="10609"/>
                </a:lnTo>
                <a:lnTo>
                  <a:pt x="6059" y="9393"/>
                </a:lnTo>
                <a:lnTo>
                  <a:pt x="7081" y="8079"/>
                </a:lnTo>
                <a:lnTo>
                  <a:pt x="7519" y="7543"/>
                </a:lnTo>
                <a:lnTo>
                  <a:pt x="7738" y="7276"/>
                </a:lnTo>
                <a:lnTo>
                  <a:pt x="7811" y="7130"/>
                </a:lnTo>
                <a:lnTo>
                  <a:pt x="7884" y="6959"/>
                </a:lnTo>
                <a:lnTo>
                  <a:pt x="7908" y="6959"/>
                </a:lnTo>
                <a:lnTo>
                  <a:pt x="7981" y="6935"/>
                </a:lnTo>
                <a:lnTo>
                  <a:pt x="8030" y="6911"/>
                </a:lnTo>
                <a:lnTo>
                  <a:pt x="8103" y="6886"/>
                </a:lnTo>
                <a:lnTo>
                  <a:pt x="8152" y="6813"/>
                </a:lnTo>
                <a:lnTo>
                  <a:pt x="8176" y="6740"/>
                </a:lnTo>
                <a:lnTo>
                  <a:pt x="8176" y="6667"/>
                </a:lnTo>
                <a:lnTo>
                  <a:pt x="8176" y="6594"/>
                </a:lnTo>
                <a:lnTo>
                  <a:pt x="8127" y="6546"/>
                </a:lnTo>
                <a:lnTo>
                  <a:pt x="8298" y="6327"/>
                </a:lnTo>
                <a:lnTo>
                  <a:pt x="8419" y="6181"/>
                </a:lnTo>
                <a:lnTo>
                  <a:pt x="8541" y="6035"/>
                </a:lnTo>
                <a:lnTo>
                  <a:pt x="8590" y="5962"/>
                </a:lnTo>
                <a:lnTo>
                  <a:pt x="8638" y="5889"/>
                </a:lnTo>
                <a:lnTo>
                  <a:pt x="8638" y="5791"/>
                </a:lnTo>
                <a:lnTo>
                  <a:pt x="8638" y="5718"/>
                </a:lnTo>
                <a:lnTo>
                  <a:pt x="8614" y="5718"/>
                </a:lnTo>
                <a:lnTo>
                  <a:pt x="8541" y="5694"/>
                </a:lnTo>
                <a:lnTo>
                  <a:pt x="8468" y="5718"/>
                </a:lnTo>
                <a:lnTo>
                  <a:pt x="8395" y="5767"/>
                </a:lnTo>
                <a:lnTo>
                  <a:pt x="8322" y="5840"/>
                </a:lnTo>
                <a:lnTo>
                  <a:pt x="8200" y="5962"/>
                </a:lnTo>
                <a:lnTo>
                  <a:pt x="8079" y="6083"/>
                </a:lnTo>
                <a:lnTo>
                  <a:pt x="7811" y="6375"/>
                </a:lnTo>
                <a:lnTo>
                  <a:pt x="6838" y="5913"/>
                </a:lnTo>
                <a:lnTo>
                  <a:pt x="5864" y="5426"/>
                </a:lnTo>
                <a:lnTo>
                  <a:pt x="6010" y="5280"/>
                </a:lnTo>
                <a:lnTo>
                  <a:pt x="6132" y="5110"/>
                </a:lnTo>
                <a:lnTo>
                  <a:pt x="6327" y="4842"/>
                </a:lnTo>
                <a:lnTo>
                  <a:pt x="6400" y="4721"/>
                </a:lnTo>
                <a:lnTo>
                  <a:pt x="6473" y="4575"/>
                </a:lnTo>
                <a:lnTo>
                  <a:pt x="6911" y="4818"/>
                </a:lnTo>
                <a:lnTo>
                  <a:pt x="7689" y="5280"/>
                </a:lnTo>
                <a:lnTo>
                  <a:pt x="7884" y="5402"/>
                </a:lnTo>
                <a:lnTo>
                  <a:pt x="8103" y="5475"/>
                </a:lnTo>
                <a:lnTo>
                  <a:pt x="8298" y="5572"/>
                </a:lnTo>
                <a:lnTo>
                  <a:pt x="8517" y="5621"/>
                </a:lnTo>
                <a:lnTo>
                  <a:pt x="8590" y="5597"/>
                </a:lnTo>
                <a:lnTo>
                  <a:pt x="8638" y="5572"/>
                </a:lnTo>
                <a:lnTo>
                  <a:pt x="8638" y="5499"/>
                </a:lnTo>
                <a:lnTo>
                  <a:pt x="8614" y="5426"/>
                </a:lnTo>
                <a:lnTo>
                  <a:pt x="8468" y="5305"/>
                </a:lnTo>
                <a:lnTo>
                  <a:pt x="8322" y="5183"/>
                </a:lnTo>
                <a:lnTo>
                  <a:pt x="7981" y="4964"/>
                </a:lnTo>
                <a:lnTo>
                  <a:pt x="7276" y="4599"/>
                </a:lnTo>
                <a:lnTo>
                  <a:pt x="5572" y="3674"/>
                </a:lnTo>
                <a:lnTo>
                  <a:pt x="4721" y="3236"/>
                </a:lnTo>
                <a:lnTo>
                  <a:pt x="3845" y="2798"/>
                </a:lnTo>
                <a:lnTo>
                  <a:pt x="3236" y="2433"/>
                </a:lnTo>
                <a:lnTo>
                  <a:pt x="2920" y="2263"/>
                </a:lnTo>
                <a:lnTo>
                  <a:pt x="2579" y="2117"/>
                </a:lnTo>
                <a:lnTo>
                  <a:pt x="2896" y="1850"/>
                </a:lnTo>
                <a:lnTo>
                  <a:pt x="3090" y="1704"/>
                </a:lnTo>
                <a:lnTo>
                  <a:pt x="3139" y="1606"/>
                </a:lnTo>
                <a:lnTo>
                  <a:pt x="3188" y="1509"/>
                </a:lnTo>
                <a:lnTo>
                  <a:pt x="3358" y="1606"/>
                </a:lnTo>
                <a:lnTo>
                  <a:pt x="3528" y="1704"/>
                </a:lnTo>
                <a:lnTo>
                  <a:pt x="3869" y="1874"/>
                </a:lnTo>
                <a:lnTo>
                  <a:pt x="4234" y="1996"/>
                </a:lnTo>
                <a:lnTo>
                  <a:pt x="4623" y="2117"/>
                </a:lnTo>
                <a:lnTo>
                  <a:pt x="5718" y="2433"/>
                </a:lnTo>
                <a:lnTo>
                  <a:pt x="6813" y="2750"/>
                </a:lnTo>
                <a:lnTo>
                  <a:pt x="8906" y="3334"/>
                </a:lnTo>
                <a:lnTo>
                  <a:pt x="9952" y="3601"/>
                </a:lnTo>
                <a:lnTo>
                  <a:pt x="11023" y="3820"/>
                </a:lnTo>
                <a:lnTo>
                  <a:pt x="11071" y="3845"/>
                </a:lnTo>
                <a:lnTo>
                  <a:pt x="11120" y="3869"/>
                </a:lnTo>
                <a:lnTo>
                  <a:pt x="11193" y="3845"/>
                </a:lnTo>
                <a:lnTo>
                  <a:pt x="11242" y="3820"/>
                </a:lnTo>
                <a:lnTo>
                  <a:pt x="11509" y="3553"/>
                </a:lnTo>
                <a:lnTo>
                  <a:pt x="11753" y="3236"/>
                </a:lnTo>
                <a:lnTo>
                  <a:pt x="11972" y="2920"/>
                </a:lnTo>
                <a:lnTo>
                  <a:pt x="12215" y="2628"/>
                </a:lnTo>
                <a:lnTo>
                  <a:pt x="12507" y="2336"/>
                </a:lnTo>
                <a:lnTo>
                  <a:pt x="12799" y="2044"/>
                </a:lnTo>
                <a:lnTo>
                  <a:pt x="13115" y="1777"/>
                </a:lnTo>
                <a:lnTo>
                  <a:pt x="13432" y="1533"/>
                </a:lnTo>
                <a:lnTo>
                  <a:pt x="13797" y="1266"/>
                </a:lnTo>
                <a:lnTo>
                  <a:pt x="14186" y="1022"/>
                </a:lnTo>
                <a:lnTo>
                  <a:pt x="14624" y="779"/>
                </a:lnTo>
                <a:lnTo>
                  <a:pt x="14867" y="682"/>
                </a:lnTo>
                <a:lnTo>
                  <a:pt x="15086" y="584"/>
                </a:lnTo>
                <a:lnTo>
                  <a:pt x="15330" y="511"/>
                </a:lnTo>
                <a:lnTo>
                  <a:pt x="15549" y="463"/>
                </a:lnTo>
                <a:lnTo>
                  <a:pt x="15792" y="438"/>
                </a:lnTo>
                <a:close/>
                <a:moveTo>
                  <a:pt x="15987" y="0"/>
                </a:moveTo>
                <a:lnTo>
                  <a:pt x="15743" y="25"/>
                </a:lnTo>
                <a:lnTo>
                  <a:pt x="15500" y="49"/>
                </a:lnTo>
                <a:lnTo>
                  <a:pt x="15281" y="98"/>
                </a:lnTo>
                <a:lnTo>
                  <a:pt x="15038" y="171"/>
                </a:lnTo>
                <a:lnTo>
                  <a:pt x="14575" y="341"/>
                </a:lnTo>
                <a:lnTo>
                  <a:pt x="14137" y="560"/>
                </a:lnTo>
                <a:lnTo>
                  <a:pt x="13724" y="803"/>
                </a:lnTo>
                <a:lnTo>
                  <a:pt x="13286" y="1095"/>
                </a:lnTo>
                <a:lnTo>
                  <a:pt x="12896" y="1387"/>
                </a:lnTo>
                <a:lnTo>
                  <a:pt x="12483" y="1728"/>
                </a:lnTo>
                <a:lnTo>
                  <a:pt x="12118" y="2093"/>
                </a:lnTo>
                <a:lnTo>
                  <a:pt x="11850" y="2360"/>
                </a:lnTo>
                <a:lnTo>
                  <a:pt x="11582" y="2677"/>
                </a:lnTo>
                <a:lnTo>
                  <a:pt x="11315" y="2993"/>
                </a:lnTo>
                <a:lnTo>
                  <a:pt x="11193" y="3163"/>
                </a:lnTo>
                <a:lnTo>
                  <a:pt x="11096" y="3358"/>
                </a:lnTo>
                <a:lnTo>
                  <a:pt x="10122" y="3066"/>
                </a:lnTo>
                <a:lnTo>
                  <a:pt x="9125" y="2798"/>
                </a:lnTo>
                <a:lnTo>
                  <a:pt x="8127" y="2555"/>
                </a:lnTo>
                <a:lnTo>
                  <a:pt x="7130" y="2287"/>
                </a:lnTo>
                <a:lnTo>
                  <a:pt x="5134" y="1704"/>
                </a:lnTo>
                <a:lnTo>
                  <a:pt x="4623" y="1558"/>
                </a:lnTo>
                <a:lnTo>
                  <a:pt x="4137" y="1412"/>
                </a:lnTo>
                <a:lnTo>
                  <a:pt x="3893" y="1363"/>
                </a:lnTo>
                <a:lnTo>
                  <a:pt x="3626" y="1314"/>
                </a:lnTo>
                <a:lnTo>
                  <a:pt x="3382" y="1290"/>
                </a:lnTo>
                <a:lnTo>
                  <a:pt x="3115" y="1314"/>
                </a:lnTo>
                <a:lnTo>
                  <a:pt x="3066" y="1290"/>
                </a:lnTo>
                <a:lnTo>
                  <a:pt x="2993" y="1266"/>
                </a:lnTo>
                <a:lnTo>
                  <a:pt x="2920" y="1266"/>
                </a:lnTo>
                <a:lnTo>
                  <a:pt x="2774" y="1314"/>
                </a:lnTo>
                <a:lnTo>
                  <a:pt x="2677" y="1387"/>
                </a:lnTo>
                <a:lnTo>
                  <a:pt x="2555" y="1485"/>
                </a:lnTo>
                <a:lnTo>
                  <a:pt x="2287" y="1728"/>
                </a:lnTo>
                <a:lnTo>
                  <a:pt x="2044" y="1971"/>
                </a:lnTo>
                <a:lnTo>
                  <a:pt x="1825" y="2239"/>
                </a:lnTo>
                <a:lnTo>
                  <a:pt x="1704" y="2433"/>
                </a:lnTo>
                <a:lnTo>
                  <a:pt x="1606" y="2628"/>
                </a:lnTo>
                <a:lnTo>
                  <a:pt x="1582" y="2652"/>
                </a:lnTo>
                <a:lnTo>
                  <a:pt x="1558" y="2701"/>
                </a:lnTo>
                <a:lnTo>
                  <a:pt x="1558" y="2750"/>
                </a:lnTo>
                <a:lnTo>
                  <a:pt x="1582" y="2823"/>
                </a:lnTo>
                <a:lnTo>
                  <a:pt x="1704" y="2993"/>
                </a:lnTo>
                <a:lnTo>
                  <a:pt x="1850" y="3188"/>
                </a:lnTo>
                <a:lnTo>
                  <a:pt x="1995" y="3358"/>
                </a:lnTo>
                <a:lnTo>
                  <a:pt x="2166" y="3528"/>
                </a:lnTo>
                <a:lnTo>
                  <a:pt x="2531" y="3820"/>
                </a:lnTo>
                <a:lnTo>
                  <a:pt x="2896" y="4112"/>
                </a:lnTo>
                <a:lnTo>
                  <a:pt x="3261" y="4404"/>
                </a:lnTo>
                <a:lnTo>
                  <a:pt x="3650" y="4672"/>
                </a:lnTo>
                <a:lnTo>
                  <a:pt x="4429" y="5207"/>
                </a:lnTo>
                <a:lnTo>
                  <a:pt x="5159" y="5645"/>
                </a:lnTo>
                <a:lnTo>
                  <a:pt x="5913" y="6083"/>
                </a:lnTo>
                <a:lnTo>
                  <a:pt x="6692" y="6448"/>
                </a:lnTo>
                <a:lnTo>
                  <a:pt x="7470" y="6789"/>
                </a:lnTo>
                <a:lnTo>
                  <a:pt x="7470" y="6813"/>
                </a:lnTo>
                <a:lnTo>
                  <a:pt x="7446" y="6862"/>
                </a:lnTo>
                <a:lnTo>
                  <a:pt x="7446" y="6911"/>
                </a:lnTo>
                <a:lnTo>
                  <a:pt x="7251" y="7105"/>
                </a:lnTo>
                <a:lnTo>
                  <a:pt x="7081" y="7324"/>
                </a:lnTo>
                <a:lnTo>
                  <a:pt x="6740" y="7762"/>
                </a:lnTo>
                <a:lnTo>
                  <a:pt x="5913" y="8857"/>
                </a:lnTo>
                <a:lnTo>
                  <a:pt x="4988" y="10074"/>
                </a:lnTo>
                <a:lnTo>
                  <a:pt x="4672" y="10463"/>
                </a:lnTo>
                <a:lnTo>
                  <a:pt x="4526" y="10682"/>
                </a:lnTo>
                <a:lnTo>
                  <a:pt x="4477" y="10779"/>
                </a:lnTo>
                <a:lnTo>
                  <a:pt x="4453" y="10901"/>
                </a:lnTo>
                <a:lnTo>
                  <a:pt x="4088" y="10779"/>
                </a:lnTo>
                <a:lnTo>
                  <a:pt x="3699" y="10682"/>
                </a:lnTo>
                <a:lnTo>
                  <a:pt x="2944" y="10536"/>
                </a:lnTo>
                <a:lnTo>
                  <a:pt x="2506" y="10463"/>
                </a:lnTo>
                <a:lnTo>
                  <a:pt x="2044" y="10439"/>
                </a:lnTo>
                <a:lnTo>
                  <a:pt x="1582" y="10414"/>
                </a:lnTo>
                <a:lnTo>
                  <a:pt x="1144" y="10439"/>
                </a:lnTo>
                <a:lnTo>
                  <a:pt x="1095" y="10414"/>
                </a:lnTo>
                <a:lnTo>
                  <a:pt x="1047" y="10414"/>
                </a:lnTo>
                <a:lnTo>
                  <a:pt x="949" y="10439"/>
                </a:lnTo>
                <a:lnTo>
                  <a:pt x="876" y="10463"/>
                </a:lnTo>
                <a:lnTo>
                  <a:pt x="682" y="10560"/>
                </a:lnTo>
                <a:lnTo>
                  <a:pt x="536" y="10706"/>
                </a:lnTo>
                <a:lnTo>
                  <a:pt x="390" y="10901"/>
                </a:lnTo>
                <a:lnTo>
                  <a:pt x="268" y="11096"/>
                </a:lnTo>
                <a:lnTo>
                  <a:pt x="171" y="11290"/>
                </a:lnTo>
                <a:lnTo>
                  <a:pt x="73" y="11485"/>
                </a:lnTo>
                <a:lnTo>
                  <a:pt x="25" y="11655"/>
                </a:lnTo>
                <a:lnTo>
                  <a:pt x="0" y="11728"/>
                </a:lnTo>
                <a:lnTo>
                  <a:pt x="0" y="11777"/>
                </a:lnTo>
                <a:lnTo>
                  <a:pt x="25" y="11850"/>
                </a:lnTo>
                <a:lnTo>
                  <a:pt x="73" y="11874"/>
                </a:lnTo>
                <a:lnTo>
                  <a:pt x="146" y="11947"/>
                </a:lnTo>
                <a:lnTo>
                  <a:pt x="268" y="11947"/>
                </a:lnTo>
                <a:lnTo>
                  <a:pt x="414" y="12069"/>
                </a:lnTo>
                <a:lnTo>
                  <a:pt x="584" y="12166"/>
                </a:lnTo>
                <a:lnTo>
                  <a:pt x="949" y="12361"/>
                </a:lnTo>
                <a:lnTo>
                  <a:pt x="1509" y="12653"/>
                </a:lnTo>
                <a:lnTo>
                  <a:pt x="2093" y="12921"/>
                </a:lnTo>
                <a:lnTo>
                  <a:pt x="2604" y="13188"/>
                </a:lnTo>
                <a:lnTo>
                  <a:pt x="3115" y="13480"/>
                </a:lnTo>
                <a:lnTo>
                  <a:pt x="3309" y="13578"/>
                </a:lnTo>
                <a:lnTo>
                  <a:pt x="3455" y="13724"/>
                </a:lnTo>
                <a:lnTo>
                  <a:pt x="3650" y="13821"/>
                </a:lnTo>
                <a:lnTo>
                  <a:pt x="3747" y="13845"/>
                </a:lnTo>
                <a:lnTo>
                  <a:pt x="3845" y="13870"/>
                </a:lnTo>
                <a:lnTo>
                  <a:pt x="3845" y="13967"/>
                </a:lnTo>
                <a:lnTo>
                  <a:pt x="3869" y="14089"/>
                </a:lnTo>
                <a:lnTo>
                  <a:pt x="3942" y="14186"/>
                </a:lnTo>
                <a:lnTo>
                  <a:pt x="4015" y="14283"/>
                </a:lnTo>
                <a:lnTo>
                  <a:pt x="4112" y="14381"/>
                </a:lnTo>
                <a:lnTo>
                  <a:pt x="4185" y="14527"/>
                </a:lnTo>
                <a:lnTo>
                  <a:pt x="4307" y="14819"/>
                </a:lnTo>
                <a:lnTo>
                  <a:pt x="4429" y="15135"/>
                </a:lnTo>
                <a:lnTo>
                  <a:pt x="4526" y="15427"/>
                </a:lnTo>
                <a:lnTo>
                  <a:pt x="4818" y="15938"/>
                </a:lnTo>
                <a:lnTo>
                  <a:pt x="5110" y="16449"/>
                </a:lnTo>
                <a:lnTo>
                  <a:pt x="5378" y="16887"/>
                </a:lnTo>
                <a:lnTo>
                  <a:pt x="5548" y="17082"/>
                </a:lnTo>
                <a:lnTo>
                  <a:pt x="5645" y="17179"/>
                </a:lnTo>
                <a:lnTo>
                  <a:pt x="5743" y="17252"/>
                </a:lnTo>
                <a:lnTo>
                  <a:pt x="5743" y="17325"/>
                </a:lnTo>
                <a:lnTo>
                  <a:pt x="5767" y="17349"/>
                </a:lnTo>
                <a:lnTo>
                  <a:pt x="5864" y="17374"/>
                </a:lnTo>
                <a:lnTo>
                  <a:pt x="5937" y="17374"/>
                </a:lnTo>
                <a:lnTo>
                  <a:pt x="6010" y="17349"/>
                </a:lnTo>
                <a:lnTo>
                  <a:pt x="6108" y="17301"/>
                </a:lnTo>
                <a:lnTo>
                  <a:pt x="6254" y="17228"/>
                </a:lnTo>
                <a:lnTo>
                  <a:pt x="6400" y="17106"/>
                </a:lnTo>
                <a:lnTo>
                  <a:pt x="6789" y="16863"/>
                </a:lnTo>
                <a:lnTo>
                  <a:pt x="6984" y="16741"/>
                </a:lnTo>
                <a:lnTo>
                  <a:pt x="7057" y="16644"/>
                </a:lnTo>
                <a:lnTo>
                  <a:pt x="7130" y="16571"/>
                </a:lnTo>
                <a:lnTo>
                  <a:pt x="7203" y="16522"/>
                </a:lnTo>
                <a:lnTo>
                  <a:pt x="7251" y="16449"/>
                </a:lnTo>
                <a:lnTo>
                  <a:pt x="7276" y="16230"/>
                </a:lnTo>
                <a:lnTo>
                  <a:pt x="7276" y="16011"/>
                </a:lnTo>
                <a:lnTo>
                  <a:pt x="7203" y="15597"/>
                </a:lnTo>
                <a:lnTo>
                  <a:pt x="7008" y="14478"/>
                </a:lnTo>
                <a:lnTo>
                  <a:pt x="6886" y="13918"/>
                </a:lnTo>
                <a:lnTo>
                  <a:pt x="6765" y="13359"/>
                </a:lnTo>
                <a:lnTo>
                  <a:pt x="6692" y="13091"/>
                </a:lnTo>
                <a:lnTo>
                  <a:pt x="6667" y="12969"/>
                </a:lnTo>
                <a:lnTo>
                  <a:pt x="6594" y="12848"/>
                </a:lnTo>
                <a:lnTo>
                  <a:pt x="6813" y="12799"/>
                </a:lnTo>
                <a:lnTo>
                  <a:pt x="6984" y="12702"/>
                </a:lnTo>
                <a:lnTo>
                  <a:pt x="7373" y="12483"/>
                </a:lnTo>
                <a:lnTo>
                  <a:pt x="8614" y="11753"/>
                </a:lnTo>
                <a:lnTo>
                  <a:pt x="9149" y="11412"/>
                </a:lnTo>
                <a:lnTo>
                  <a:pt x="9660" y="11047"/>
                </a:lnTo>
                <a:lnTo>
                  <a:pt x="10171" y="10658"/>
                </a:lnTo>
                <a:lnTo>
                  <a:pt x="10414" y="10439"/>
                </a:lnTo>
                <a:lnTo>
                  <a:pt x="10633" y="10220"/>
                </a:lnTo>
                <a:lnTo>
                  <a:pt x="10755" y="10414"/>
                </a:lnTo>
                <a:lnTo>
                  <a:pt x="10877" y="10633"/>
                </a:lnTo>
                <a:lnTo>
                  <a:pt x="11120" y="10998"/>
                </a:lnTo>
                <a:lnTo>
                  <a:pt x="11655" y="11850"/>
                </a:lnTo>
                <a:lnTo>
                  <a:pt x="12191" y="12677"/>
                </a:lnTo>
                <a:lnTo>
                  <a:pt x="12750" y="13505"/>
                </a:lnTo>
                <a:lnTo>
                  <a:pt x="13286" y="14308"/>
                </a:lnTo>
                <a:lnTo>
                  <a:pt x="13870" y="15086"/>
                </a:lnTo>
                <a:lnTo>
                  <a:pt x="14478" y="15865"/>
                </a:lnTo>
                <a:lnTo>
                  <a:pt x="14551" y="15914"/>
                </a:lnTo>
                <a:lnTo>
                  <a:pt x="14624" y="15938"/>
                </a:lnTo>
                <a:lnTo>
                  <a:pt x="14721" y="15914"/>
                </a:lnTo>
                <a:lnTo>
                  <a:pt x="14794" y="15889"/>
                </a:lnTo>
                <a:lnTo>
                  <a:pt x="14867" y="15865"/>
                </a:lnTo>
                <a:lnTo>
                  <a:pt x="15086" y="15743"/>
                </a:lnTo>
                <a:lnTo>
                  <a:pt x="15281" y="15597"/>
                </a:lnTo>
                <a:lnTo>
                  <a:pt x="15646" y="15281"/>
                </a:lnTo>
                <a:lnTo>
                  <a:pt x="15841" y="15135"/>
                </a:lnTo>
                <a:lnTo>
                  <a:pt x="16011" y="14965"/>
                </a:lnTo>
                <a:lnTo>
                  <a:pt x="16157" y="14770"/>
                </a:lnTo>
                <a:lnTo>
                  <a:pt x="16254" y="14575"/>
                </a:lnTo>
                <a:lnTo>
                  <a:pt x="16279" y="14527"/>
                </a:lnTo>
                <a:lnTo>
                  <a:pt x="16327" y="14478"/>
                </a:lnTo>
                <a:lnTo>
                  <a:pt x="16352" y="14429"/>
                </a:lnTo>
                <a:lnTo>
                  <a:pt x="16352" y="14356"/>
                </a:lnTo>
                <a:lnTo>
                  <a:pt x="16352" y="14283"/>
                </a:lnTo>
                <a:lnTo>
                  <a:pt x="16084" y="13261"/>
                </a:lnTo>
                <a:lnTo>
                  <a:pt x="15768" y="12264"/>
                </a:lnTo>
                <a:lnTo>
                  <a:pt x="15111" y="10244"/>
                </a:lnTo>
                <a:lnTo>
                  <a:pt x="14478" y="8225"/>
                </a:lnTo>
                <a:lnTo>
                  <a:pt x="14113" y="7130"/>
                </a:lnTo>
                <a:lnTo>
                  <a:pt x="14016" y="6813"/>
                </a:lnTo>
                <a:lnTo>
                  <a:pt x="13943" y="6643"/>
                </a:lnTo>
                <a:lnTo>
                  <a:pt x="13870" y="6521"/>
                </a:lnTo>
                <a:lnTo>
                  <a:pt x="14186" y="6327"/>
                </a:lnTo>
                <a:lnTo>
                  <a:pt x="14478" y="6132"/>
                </a:lnTo>
                <a:lnTo>
                  <a:pt x="14794" y="5913"/>
                </a:lnTo>
                <a:lnTo>
                  <a:pt x="15062" y="5694"/>
                </a:lnTo>
                <a:lnTo>
                  <a:pt x="15330" y="5475"/>
                </a:lnTo>
                <a:lnTo>
                  <a:pt x="15597" y="5232"/>
                </a:lnTo>
                <a:lnTo>
                  <a:pt x="15865" y="4964"/>
                </a:lnTo>
                <a:lnTo>
                  <a:pt x="16108" y="4696"/>
                </a:lnTo>
                <a:lnTo>
                  <a:pt x="16157" y="4696"/>
                </a:lnTo>
                <a:lnTo>
                  <a:pt x="16181" y="4648"/>
                </a:lnTo>
                <a:lnTo>
                  <a:pt x="16181" y="4599"/>
                </a:lnTo>
                <a:lnTo>
                  <a:pt x="16449" y="4283"/>
                </a:lnTo>
                <a:lnTo>
                  <a:pt x="16692" y="3942"/>
                </a:lnTo>
                <a:lnTo>
                  <a:pt x="16911" y="3601"/>
                </a:lnTo>
                <a:lnTo>
                  <a:pt x="17130" y="3188"/>
                </a:lnTo>
                <a:lnTo>
                  <a:pt x="17325" y="2774"/>
                </a:lnTo>
                <a:lnTo>
                  <a:pt x="17422" y="2531"/>
                </a:lnTo>
                <a:lnTo>
                  <a:pt x="17495" y="2312"/>
                </a:lnTo>
                <a:lnTo>
                  <a:pt x="17544" y="2093"/>
                </a:lnTo>
                <a:lnTo>
                  <a:pt x="17568" y="1850"/>
                </a:lnTo>
                <a:lnTo>
                  <a:pt x="17593" y="1631"/>
                </a:lnTo>
                <a:lnTo>
                  <a:pt x="17568" y="1412"/>
                </a:lnTo>
                <a:lnTo>
                  <a:pt x="17544" y="1193"/>
                </a:lnTo>
                <a:lnTo>
                  <a:pt x="17471" y="998"/>
                </a:lnTo>
                <a:lnTo>
                  <a:pt x="17374" y="779"/>
                </a:lnTo>
                <a:lnTo>
                  <a:pt x="17228" y="609"/>
                </a:lnTo>
                <a:lnTo>
                  <a:pt x="17057" y="414"/>
                </a:lnTo>
                <a:lnTo>
                  <a:pt x="16863" y="268"/>
                </a:lnTo>
                <a:lnTo>
                  <a:pt x="16644" y="146"/>
                </a:lnTo>
                <a:lnTo>
                  <a:pt x="16425" y="73"/>
                </a:lnTo>
                <a:lnTo>
                  <a:pt x="16206" y="25"/>
                </a:lnTo>
                <a:lnTo>
                  <a:pt x="15987" y="0"/>
                </a:lnTo>
                <a:close/>
              </a:path>
            </a:pathLst>
          </a:custGeom>
          <a:solidFill>
            <a:schemeClr val="tx1"/>
          </a:solidFill>
          <a:ln>
            <a:noFill/>
          </a:ln>
        </p:spPr>
        <p:txBody>
          <a:bodyPr lIns="91425" tIns="91425" rIns="91425" bIns="91425" anchor="ctr" anchorCtr="0">
            <a:noAutofit/>
          </a:bodyPr>
          <a:lstStyle/>
          <a:p>
            <a:pPr>
              <a:spcBef>
                <a:spcPts val="0"/>
              </a:spcBef>
              <a:buNone/>
            </a:pPr>
            <a:endParaRPr/>
          </a:p>
        </p:txBody>
      </p:sp>
    </p:spTree>
  </p:cSld>
  <p:clrMapOvr>
    <a:masterClrMapping/>
  </p:clrMapOvr>
  <p:transition spd="slow">
    <p:cut/>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5" name="TextBox 4"/>
          <p:cNvSpPr txBox="1"/>
          <p:nvPr/>
        </p:nvSpPr>
        <p:spPr>
          <a:xfrm>
            <a:off x="457159" y="666750"/>
            <a:ext cx="8326318" cy="461665"/>
          </a:xfrm>
          <a:prstGeom prst="rect">
            <a:avLst/>
          </a:prstGeom>
          <a:noFill/>
        </p:spPr>
        <p:txBody>
          <a:bodyPr wrap="none" rtlCol="0">
            <a:spAutoFit/>
          </a:bodyPr>
          <a:lstStyle/>
          <a:p>
            <a:r>
              <a:rPr lang="en-US" sz="2400" b="1" dirty="0">
                <a:solidFill>
                  <a:srgbClr val="00B0F0"/>
                </a:solidFill>
                <a:latin typeface="Sniglet" panose="020B0604020202020204" charset="0"/>
              </a:rPr>
              <a:t>Developer</a:t>
            </a:r>
            <a:r>
              <a:rPr lang="en-US" sz="2400" dirty="0">
                <a:solidFill>
                  <a:srgbClr val="00B0F0"/>
                </a:solidFill>
                <a:latin typeface="Sniglet" panose="020B0604020202020204" charset="0"/>
              </a:rPr>
              <a:t>: </a:t>
            </a:r>
            <a:r>
              <a:rPr lang="en-US" sz="2400" dirty="0">
                <a:latin typeface="Sniglet" panose="020B0604020202020204" charset="0"/>
              </a:rPr>
              <a:t>We want to monitor air traffic. Where do we start?</a:t>
            </a:r>
          </a:p>
        </p:txBody>
      </p:sp>
      <p:sp>
        <p:nvSpPr>
          <p:cNvPr id="6" name="TextBox 5"/>
          <p:cNvSpPr txBox="1"/>
          <p:nvPr/>
        </p:nvSpPr>
        <p:spPr>
          <a:xfrm>
            <a:off x="457159" y="1248485"/>
            <a:ext cx="8162812" cy="1569660"/>
          </a:xfrm>
          <a:prstGeom prst="rect">
            <a:avLst/>
          </a:prstGeom>
          <a:noFill/>
        </p:spPr>
        <p:txBody>
          <a:bodyPr wrap="none" rtlCol="0">
            <a:spAutoFit/>
          </a:bodyPr>
          <a:lstStyle/>
          <a:p>
            <a:r>
              <a:rPr lang="en-US" sz="2400" b="1" dirty="0">
                <a:solidFill>
                  <a:srgbClr val="00B050"/>
                </a:solidFill>
                <a:latin typeface="Sniglet" panose="020B0604020202020204" charset="0"/>
              </a:rPr>
              <a:t>Expert</a:t>
            </a:r>
            <a:r>
              <a:rPr lang="en-US" sz="2400" dirty="0">
                <a:solidFill>
                  <a:srgbClr val="00B050"/>
                </a:solidFill>
                <a:latin typeface="Sniglet" panose="020B0604020202020204" charset="0"/>
              </a:rPr>
              <a:t>: </a:t>
            </a:r>
            <a:r>
              <a:rPr lang="en-US" sz="2400" dirty="0">
                <a:latin typeface="Sniglet" panose="020B0604020202020204" charset="0"/>
              </a:rPr>
              <a:t>Let’s start with the basics. All this traffic is made up </a:t>
            </a:r>
          </a:p>
          <a:p>
            <a:r>
              <a:rPr lang="en-US" sz="2400" dirty="0">
                <a:latin typeface="Sniglet" panose="020B0604020202020204" charset="0"/>
              </a:rPr>
              <a:t>of </a:t>
            </a:r>
            <a:r>
              <a:rPr lang="en-US" sz="2400" u="sng" dirty="0">
                <a:latin typeface="Sniglet" panose="020B0604020202020204" charset="0"/>
              </a:rPr>
              <a:t>planes</a:t>
            </a:r>
            <a:r>
              <a:rPr lang="en-US" sz="2400" dirty="0">
                <a:latin typeface="Sniglet" panose="020B0604020202020204" charset="0"/>
              </a:rPr>
              <a:t>. Each plane takes off from a </a:t>
            </a:r>
            <a:r>
              <a:rPr lang="en-US" sz="2400" u="sng" dirty="0">
                <a:latin typeface="Sniglet" panose="020B0604020202020204" charset="0"/>
              </a:rPr>
              <a:t>departure</a:t>
            </a:r>
            <a:r>
              <a:rPr lang="en-US" sz="2400" dirty="0">
                <a:latin typeface="Sniglet" panose="020B0604020202020204" charset="0"/>
              </a:rPr>
              <a:t> place, and </a:t>
            </a:r>
          </a:p>
          <a:p>
            <a:r>
              <a:rPr lang="en-US" sz="2400" dirty="0">
                <a:latin typeface="Sniglet" panose="020B0604020202020204" charset="0"/>
              </a:rPr>
              <a:t>lands at a </a:t>
            </a:r>
            <a:r>
              <a:rPr lang="en-US" sz="2400" u="sng" dirty="0">
                <a:latin typeface="Sniglet" panose="020B0604020202020204" charset="0"/>
              </a:rPr>
              <a:t>destination</a:t>
            </a:r>
            <a:r>
              <a:rPr lang="en-US" sz="2400" dirty="0">
                <a:latin typeface="Sniglet" panose="020B0604020202020204" charset="0"/>
              </a:rPr>
              <a:t> place.</a:t>
            </a:r>
          </a:p>
          <a:p>
            <a:endParaRPr lang="en-US" sz="2400" dirty="0">
              <a:latin typeface="Sniglet" panose="020B0604020202020204" charset="0"/>
            </a:endParaRPr>
          </a:p>
        </p:txBody>
      </p:sp>
      <p:sp>
        <p:nvSpPr>
          <p:cNvPr id="2" name="Rectangle 1"/>
          <p:cNvSpPr/>
          <p:nvPr/>
        </p:nvSpPr>
        <p:spPr>
          <a:xfrm>
            <a:off x="993745" y="3264937"/>
            <a:ext cx="1752600" cy="708953"/>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sz="2400" dirty="0">
                <a:latin typeface="Walter Turncoat" panose="020B0604020202020204" charset="0"/>
                <a:ea typeface="Walter Turncoat" panose="020B0604020202020204" charset="0"/>
              </a:rPr>
              <a:t>Departure</a:t>
            </a:r>
          </a:p>
        </p:txBody>
      </p:sp>
      <p:sp>
        <p:nvSpPr>
          <p:cNvPr id="7" name="Rectangle 6"/>
          <p:cNvSpPr/>
          <p:nvPr/>
        </p:nvSpPr>
        <p:spPr>
          <a:xfrm>
            <a:off x="3657600" y="3257550"/>
            <a:ext cx="1758890" cy="708953"/>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sz="2400" dirty="0">
                <a:latin typeface="Walter Turncoat" panose="020B0604020202020204" charset="0"/>
                <a:ea typeface="Walter Turncoat" panose="020B0604020202020204" charset="0"/>
              </a:rPr>
              <a:t>Airplane</a:t>
            </a:r>
          </a:p>
        </p:txBody>
      </p:sp>
      <p:sp>
        <p:nvSpPr>
          <p:cNvPr id="8" name="Rectangle 7"/>
          <p:cNvSpPr/>
          <p:nvPr/>
        </p:nvSpPr>
        <p:spPr>
          <a:xfrm>
            <a:off x="6321454" y="3257550"/>
            <a:ext cx="1908145" cy="675798"/>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sz="2400" dirty="0">
                <a:latin typeface="Walter Turncoat" panose="020B0604020202020204" charset="0"/>
                <a:ea typeface="Walter Turncoat" panose="020B0604020202020204" charset="0"/>
              </a:rPr>
              <a:t>Destination</a:t>
            </a:r>
          </a:p>
        </p:txBody>
      </p:sp>
      <p:cxnSp>
        <p:nvCxnSpPr>
          <p:cNvPr id="4" name="Straight Connector 3"/>
          <p:cNvCxnSpPr>
            <a:stCxn id="2" idx="3"/>
            <a:endCxn id="7" idx="1"/>
          </p:cNvCxnSpPr>
          <p:nvPr/>
        </p:nvCxnSpPr>
        <p:spPr>
          <a:xfrm flipV="1">
            <a:off x="2746345" y="3612027"/>
            <a:ext cx="911255" cy="7387"/>
          </a:xfrm>
          <a:prstGeom prst="line">
            <a:avLst/>
          </a:prstGeom>
        </p:spPr>
        <p:style>
          <a:lnRef idx="3">
            <a:schemeClr val="dk1"/>
          </a:lnRef>
          <a:fillRef idx="0">
            <a:schemeClr val="dk1"/>
          </a:fillRef>
          <a:effectRef idx="2">
            <a:schemeClr val="dk1"/>
          </a:effectRef>
          <a:fontRef idx="minor">
            <a:schemeClr val="tx1"/>
          </a:fontRef>
        </p:style>
      </p:cxnSp>
      <p:cxnSp>
        <p:nvCxnSpPr>
          <p:cNvPr id="13" name="Straight Connector 12"/>
          <p:cNvCxnSpPr/>
          <p:nvPr/>
        </p:nvCxnSpPr>
        <p:spPr>
          <a:xfrm flipV="1">
            <a:off x="5410200" y="3615763"/>
            <a:ext cx="911255" cy="7387"/>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372771666"/>
      </p:ext>
    </p:extLst>
  </p:cSld>
  <p:clrMapOvr>
    <a:masterClrMapping/>
  </p:clrMapOvr>
  <p:transition spd="slow">
    <p:cut/>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5" name="TextBox 4"/>
          <p:cNvSpPr txBox="1"/>
          <p:nvPr/>
        </p:nvSpPr>
        <p:spPr>
          <a:xfrm>
            <a:off x="457200" y="514350"/>
            <a:ext cx="8382041" cy="1200329"/>
          </a:xfrm>
          <a:prstGeom prst="rect">
            <a:avLst/>
          </a:prstGeom>
          <a:noFill/>
        </p:spPr>
        <p:txBody>
          <a:bodyPr wrap="square" rtlCol="0">
            <a:spAutoFit/>
          </a:bodyPr>
          <a:lstStyle/>
          <a:p>
            <a:r>
              <a:rPr lang="en-US" sz="2400" b="1" dirty="0">
                <a:solidFill>
                  <a:srgbClr val="00B0F0"/>
                </a:solidFill>
                <a:latin typeface="Sniglet" panose="020B0604020202020204" charset="0"/>
              </a:rPr>
              <a:t>Developer</a:t>
            </a:r>
            <a:r>
              <a:rPr lang="en-US" sz="2400" dirty="0">
                <a:solidFill>
                  <a:srgbClr val="00B0F0"/>
                </a:solidFill>
                <a:latin typeface="Sniglet" panose="020B0604020202020204" charset="0"/>
              </a:rPr>
              <a:t>: </a:t>
            </a:r>
            <a:r>
              <a:rPr lang="en-US" sz="2400" dirty="0">
                <a:latin typeface="Sniglet" panose="020B0604020202020204" charset="0"/>
              </a:rPr>
              <a:t>That’s easy. When it flies, the plane can just </a:t>
            </a:r>
          </a:p>
          <a:p>
            <a:r>
              <a:rPr lang="en-US" sz="2400" dirty="0">
                <a:latin typeface="Sniglet" panose="020B0604020202020204" charset="0"/>
              </a:rPr>
              <a:t>choose any air path the pilots like? Is it up to them to decide </a:t>
            </a:r>
          </a:p>
          <a:p>
            <a:r>
              <a:rPr lang="en-US" sz="2400" dirty="0">
                <a:latin typeface="Sniglet" panose="020B0604020202020204" charset="0"/>
              </a:rPr>
              <a:t>which way they should go, as long as they reach destination? </a:t>
            </a:r>
          </a:p>
        </p:txBody>
      </p:sp>
      <p:sp>
        <p:nvSpPr>
          <p:cNvPr id="6" name="TextBox 5"/>
          <p:cNvSpPr txBox="1"/>
          <p:nvPr/>
        </p:nvSpPr>
        <p:spPr>
          <a:xfrm>
            <a:off x="469641" y="1896253"/>
            <a:ext cx="7980070" cy="830997"/>
          </a:xfrm>
          <a:prstGeom prst="rect">
            <a:avLst/>
          </a:prstGeom>
          <a:noFill/>
        </p:spPr>
        <p:txBody>
          <a:bodyPr wrap="none" rtlCol="0">
            <a:spAutoFit/>
          </a:bodyPr>
          <a:lstStyle/>
          <a:p>
            <a:r>
              <a:rPr lang="en-US" sz="2400" b="1" dirty="0">
                <a:solidFill>
                  <a:srgbClr val="00B050"/>
                </a:solidFill>
                <a:latin typeface="Sniglet" panose="020B0604020202020204" charset="0"/>
              </a:rPr>
              <a:t>Expert</a:t>
            </a:r>
            <a:r>
              <a:rPr lang="en-US" sz="2400" dirty="0">
                <a:solidFill>
                  <a:srgbClr val="00B050"/>
                </a:solidFill>
                <a:latin typeface="Sniglet" panose="020B0604020202020204" charset="0"/>
              </a:rPr>
              <a:t>: </a:t>
            </a:r>
            <a:r>
              <a:rPr lang="en-US" sz="2400" dirty="0">
                <a:latin typeface="Sniglet" panose="020B0604020202020204" charset="0"/>
              </a:rPr>
              <a:t>Oh, no. The pilots receive a </a:t>
            </a:r>
            <a:r>
              <a:rPr lang="en-US" sz="2400" u="sng" dirty="0">
                <a:latin typeface="Sniglet" panose="020B0604020202020204" charset="0"/>
              </a:rPr>
              <a:t>route</a:t>
            </a:r>
            <a:r>
              <a:rPr lang="en-US" sz="2400" b="1" dirty="0">
                <a:latin typeface="Sniglet" panose="020B0604020202020204" charset="0"/>
              </a:rPr>
              <a:t> </a:t>
            </a:r>
            <a:r>
              <a:rPr lang="en-US" sz="2400" dirty="0">
                <a:latin typeface="Sniglet" panose="020B0604020202020204" charset="0"/>
              </a:rPr>
              <a:t>they must follow. </a:t>
            </a:r>
          </a:p>
          <a:p>
            <a:r>
              <a:rPr lang="en-US" sz="2400" dirty="0">
                <a:latin typeface="Sniglet" panose="020B0604020202020204" charset="0"/>
              </a:rPr>
              <a:t>And they should stay on that </a:t>
            </a:r>
            <a:r>
              <a:rPr lang="en-US" sz="2400" u="sng" dirty="0">
                <a:latin typeface="Sniglet" panose="020B0604020202020204" charset="0"/>
              </a:rPr>
              <a:t>route</a:t>
            </a:r>
            <a:r>
              <a:rPr lang="en-US" sz="2400" b="1" dirty="0">
                <a:latin typeface="Sniglet" panose="020B0604020202020204" charset="0"/>
              </a:rPr>
              <a:t> </a:t>
            </a:r>
            <a:r>
              <a:rPr lang="en-US" sz="2400" dirty="0">
                <a:latin typeface="Sniglet" panose="020B0604020202020204" charset="0"/>
              </a:rPr>
              <a:t>as close as possible. </a:t>
            </a:r>
          </a:p>
        </p:txBody>
      </p:sp>
      <p:sp>
        <p:nvSpPr>
          <p:cNvPr id="2" name="Rectangle 1"/>
          <p:cNvSpPr/>
          <p:nvPr/>
        </p:nvSpPr>
        <p:spPr>
          <a:xfrm>
            <a:off x="6069569" y="3923158"/>
            <a:ext cx="1855230" cy="708953"/>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sz="2400" dirty="0">
                <a:latin typeface="Walter Turncoat" panose="020B0604020202020204" charset="0"/>
                <a:ea typeface="Walter Turncoat" panose="020B0604020202020204" charset="0"/>
              </a:rPr>
              <a:t>Departure</a:t>
            </a:r>
          </a:p>
        </p:txBody>
      </p:sp>
      <p:sp>
        <p:nvSpPr>
          <p:cNvPr id="7" name="Rectangle 6"/>
          <p:cNvSpPr/>
          <p:nvPr/>
        </p:nvSpPr>
        <p:spPr>
          <a:xfrm>
            <a:off x="714083" y="3489840"/>
            <a:ext cx="1758890" cy="708953"/>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sz="2400" dirty="0">
                <a:latin typeface="Walter Turncoat" panose="020B0604020202020204" charset="0"/>
                <a:ea typeface="Walter Turncoat" panose="020B0604020202020204" charset="0"/>
              </a:rPr>
              <a:t>Airplane</a:t>
            </a:r>
          </a:p>
        </p:txBody>
      </p:sp>
      <p:sp>
        <p:nvSpPr>
          <p:cNvPr id="8" name="Rectangle 7"/>
          <p:cNvSpPr/>
          <p:nvPr/>
        </p:nvSpPr>
        <p:spPr>
          <a:xfrm>
            <a:off x="6061008" y="3070063"/>
            <a:ext cx="1863791" cy="675798"/>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sz="2400" dirty="0">
                <a:latin typeface="Walter Turncoat" panose="020B0604020202020204" charset="0"/>
                <a:ea typeface="Walter Turncoat" panose="020B0604020202020204" charset="0"/>
              </a:rPr>
              <a:t>Destination</a:t>
            </a:r>
          </a:p>
        </p:txBody>
      </p:sp>
      <p:cxnSp>
        <p:nvCxnSpPr>
          <p:cNvPr id="4" name="Straight Connector 3"/>
          <p:cNvCxnSpPr>
            <a:stCxn id="7" idx="3"/>
            <a:endCxn id="9" idx="1"/>
          </p:cNvCxnSpPr>
          <p:nvPr/>
        </p:nvCxnSpPr>
        <p:spPr>
          <a:xfrm>
            <a:off x="2472973" y="3844317"/>
            <a:ext cx="898815" cy="0"/>
          </a:xfrm>
          <a:prstGeom prst="line">
            <a:avLst/>
          </a:prstGeom>
        </p:spPr>
        <p:style>
          <a:lnRef idx="3">
            <a:schemeClr val="dk1"/>
          </a:lnRef>
          <a:fillRef idx="0">
            <a:schemeClr val="dk1"/>
          </a:fillRef>
          <a:effectRef idx="2">
            <a:schemeClr val="dk1"/>
          </a:effectRef>
          <a:fontRef idx="minor">
            <a:schemeClr val="tx1"/>
          </a:fontRef>
        </p:style>
      </p:cxnSp>
      <p:cxnSp>
        <p:nvCxnSpPr>
          <p:cNvPr id="13" name="Straight Connector 12"/>
          <p:cNvCxnSpPr>
            <a:stCxn id="9" idx="3"/>
            <a:endCxn id="8" idx="1"/>
          </p:cNvCxnSpPr>
          <p:nvPr/>
        </p:nvCxnSpPr>
        <p:spPr>
          <a:xfrm flipV="1">
            <a:off x="5130678" y="3407962"/>
            <a:ext cx="930330" cy="436355"/>
          </a:xfrm>
          <a:prstGeom prst="line">
            <a:avLst/>
          </a:prstGeom>
        </p:spPr>
        <p:style>
          <a:lnRef idx="3">
            <a:schemeClr val="dk1"/>
          </a:lnRef>
          <a:fillRef idx="0">
            <a:schemeClr val="dk1"/>
          </a:fillRef>
          <a:effectRef idx="2">
            <a:schemeClr val="dk1"/>
          </a:effectRef>
          <a:fontRef idx="minor">
            <a:schemeClr val="tx1"/>
          </a:fontRef>
        </p:style>
      </p:cxnSp>
      <p:sp>
        <p:nvSpPr>
          <p:cNvPr id="9" name="Rectangle 8"/>
          <p:cNvSpPr/>
          <p:nvPr/>
        </p:nvSpPr>
        <p:spPr>
          <a:xfrm>
            <a:off x="3371788" y="3489840"/>
            <a:ext cx="1758890" cy="708953"/>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sz="2400" dirty="0">
                <a:latin typeface="Walter Turncoat" panose="020B0604020202020204" charset="0"/>
                <a:ea typeface="Walter Turncoat" panose="020B0604020202020204" charset="0"/>
              </a:rPr>
              <a:t>Route</a:t>
            </a:r>
          </a:p>
        </p:txBody>
      </p:sp>
      <p:cxnSp>
        <p:nvCxnSpPr>
          <p:cNvPr id="14" name="Straight Connector 13"/>
          <p:cNvCxnSpPr>
            <a:stCxn id="9" idx="3"/>
            <a:endCxn id="2" idx="1"/>
          </p:cNvCxnSpPr>
          <p:nvPr/>
        </p:nvCxnSpPr>
        <p:spPr>
          <a:xfrm>
            <a:off x="5130678" y="3844317"/>
            <a:ext cx="938891" cy="433318"/>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779573907"/>
      </p:ext>
    </p:extLst>
  </p:cSld>
  <p:clrMapOvr>
    <a:masterClrMapping/>
  </p:clrMapOvr>
  <p:transition spd="slow">
    <p:cut/>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5" name="TextBox 4"/>
          <p:cNvSpPr txBox="1"/>
          <p:nvPr/>
        </p:nvSpPr>
        <p:spPr>
          <a:xfrm>
            <a:off x="457200" y="514350"/>
            <a:ext cx="8382041" cy="1015663"/>
          </a:xfrm>
          <a:prstGeom prst="rect">
            <a:avLst/>
          </a:prstGeom>
          <a:noFill/>
        </p:spPr>
        <p:txBody>
          <a:bodyPr wrap="square" rtlCol="0">
            <a:spAutoFit/>
          </a:bodyPr>
          <a:lstStyle/>
          <a:p>
            <a:r>
              <a:rPr lang="en-US" sz="2000" b="1" dirty="0">
                <a:solidFill>
                  <a:srgbClr val="00B0F0"/>
                </a:solidFill>
                <a:latin typeface="Sniglet" panose="020B0604020202020204" charset="0"/>
              </a:rPr>
              <a:t>Developer</a:t>
            </a:r>
            <a:r>
              <a:rPr lang="en-US" sz="2000" dirty="0">
                <a:solidFill>
                  <a:srgbClr val="00B0F0"/>
                </a:solidFill>
                <a:latin typeface="Sniglet" panose="020B0604020202020204" charset="0"/>
              </a:rPr>
              <a:t>: </a:t>
            </a:r>
            <a:r>
              <a:rPr lang="en-US" sz="2000" dirty="0">
                <a:latin typeface="Sniglet" panose="020B0604020202020204" charset="0"/>
              </a:rPr>
              <a:t>I’m thinking of this </a:t>
            </a:r>
            <a:r>
              <a:rPr lang="en-US" sz="2000" u="sng" dirty="0">
                <a:latin typeface="Sniglet" panose="020B0604020202020204" charset="0"/>
              </a:rPr>
              <a:t>route</a:t>
            </a:r>
            <a:r>
              <a:rPr lang="en-US" sz="2000" dirty="0">
                <a:latin typeface="Sniglet" panose="020B0604020202020204" charset="0"/>
              </a:rPr>
              <a:t> as a 3D path in the air. If we use a Cartesian system of coordinates, then the </a:t>
            </a:r>
            <a:r>
              <a:rPr lang="en-US" sz="2000" u="sng" dirty="0">
                <a:latin typeface="Sniglet" panose="020B0604020202020204" charset="0"/>
              </a:rPr>
              <a:t>route</a:t>
            </a:r>
            <a:r>
              <a:rPr lang="en-US" sz="2000" dirty="0">
                <a:latin typeface="Sniglet" panose="020B0604020202020204" charset="0"/>
              </a:rPr>
              <a:t> is simply a series of 3D points.  </a:t>
            </a:r>
          </a:p>
        </p:txBody>
      </p:sp>
      <p:sp>
        <p:nvSpPr>
          <p:cNvPr id="6" name="TextBox 5"/>
          <p:cNvSpPr txBox="1"/>
          <p:nvPr/>
        </p:nvSpPr>
        <p:spPr>
          <a:xfrm>
            <a:off x="452535" y="1661766"/>
            <a:ext cx="8310465" cy="1323439"/>
          </a:xfrm>
          <a:prstGeom prst="rect">
            <a:avLst/>
          </a:prstGeom>
          <a:noFill/>
        </p:spPr>
        <p:txBody>
          <a:bodyPr wrap="square" rtlCol="0">
            <a:spAutoFit/>
          </a:bodyPr>
          <a:lstStyle/>
          <a:p>
            <a:r>
              <a:rPr lang="en-US" sz="2000" b="1" dirty="0">
                <a:solidFill>
                  <a:srgbClr val="00B050"/>
                </a:solidFill>
                <a:latin typeface="Sniglet" panose="020B0604020202020204" charset="0"/>
              </a:rPr>
              <a:t>Expert</a:t>
            </a:r>
            <a:r>
              <a:rPr lang="en-US" sz="2000" dirty="0">
                <a:solidFill>
                  <a:srgbClr val="00B050"/>
                </a:solidFill>
                <a:latin typeface="Sniglet" panose="020B0604020202020204" charset="0"/>
              </a:rPr>
              <a:t>: </a:t>
            </a:r>
            <a:r>
              <a:rPr lang="en-US" sz="2000" dirty="0">
                <a:latin typeface="Sniglet" panose="020B0604020202020204" charset="0"/>
              </a:rPr>
              <a:t>I don’t think so. We don’t see </a:t>
            </a:r>
            <a:r>
              <a:rPr lang="en-US" sz="2000" u="sng" dirty="0">
                <a:latin typeface="Sniglet" panose="020B0604020202020204" charset="0"/>
              </a:rPr>
              <a:t>route</a:t>
            </a:r>
            <a:r>
              <a:rPr lang="en-US" sz="2000" dirty="0">
                <a:latin typeface="Sniglet" panose="020B0604020202020204" charset="0"/>
              </a:rPr>
              <a:t> that way. The route is actually the projection on the ground of the expected air path of the airplane. The </a:t>
            </a:r>
            <a:r>
              <a:rPr lang="en-US" sz="2000" u="sng" dirty="0">
                <a:latin typeface="Sniglet" panose="020B0604020202020204" charset="0"/>
              </a:rPr>
              <a:t>route</a:t>
            </a:r>
            <a:r>
              <a:rPr lang="en-US" sz="2000" dirty="0">
                <a:latin typeface="Sniglet" panose="020B0604020202020204" charset="0"/>
              </a:rPr>
              <a:t> goes through a series of points on the ground determined by their </a:t>
            </a:r>
            <a:r>
              <a:rPr lang="en-US" sz="2000" u="sng" dirty="0">
                <a:latin typeface="Sniglet" panose="020B0604020202020204" charset="0"/>
              </a:rPr>
              <a:t>latitude</a:t>
            </a:r>
            <a:r>
              <a:rPr lang="en-US" sz="2000" dirty="0">
                <a:latin typeface="Sniglet" panose="020B0604020202020204" charset="0"/>
              </a:rPr>
              <a:t> and </a:t>
            </a:r>
            <a:r>
              <a:rPr lang="en-US" sz="2000" u="sng" dirty="0">
                <a:latin typeface="Sniglet" panose="020B0604020202020204" charset="0"/>
              </a:rPr>
              <a:t>longitude</a:t>
            </a:r>
            <a:r>
              <a:rPr lang="en-US" sz="2000" dirty="0">
                <a:latin typeface="Sniglet" panose="020B0604020202020204" charset="0"/>
              </a:rPr>
              <a:t>. </a:t>
            </a:r>
          </a:p>
        </p:txBody>
      </p:sp>
      <p:sp>
        <p:nvSpPr>
          <p:cNvPr id="11" name="TextBox 10"/>
          <p:cNvSpPr txBox="1"/>
          <p:nvPr/>
        </p:nvSpPr>
        <p:spPr>
          <a:xfrm>
            <a:off x="452535" y="3116958"/>
            <a:ext cx="8382041" cy="1631216"/>
          </a:xfrm>
          <a:prstGeom prst="rect">
            <a:avLst/>
          </a:prstGeom>
          <a:noFill/>
        </p:spPr>
        <p:txBody>
          <a:bodyPr wrap="square" rtlCol="0">
            <a:spAutoFit/>
          </a:bodyPr>
          <a:lstStyle/>
          <a:p>
            <a:r>
              <a:rPr lang="en-US" sz="2000" b="1" dirty="0">
                <a:solidFill>
                  <a:srgbClr val="00B0F0"/>
                </a:solidFill>
                <a:latin typeface="Sniglet" panose="020B0604020202020204" charset="0"/>
              </a:rPr>
              <a:t>Developer</a:t>
            </a:r>
            <a:r>
              <a:rPr lang="en-US" sz="2000" dirty="0">
                <a:solidFill>
                  <a:srgbClr val="00B0F0"/>
                </a:solidFill>
                <a:latin typeface="Sniglet" panose="020B0604020202020204" charset="0"/>
              </a:rPr>
              <a:t>: </a:t>
            </a:r>
            <a:r>
              <a:rPr lang="en-US" sz="2000" dirty="0">
                <a:latin typeface="Sniglet" panose="020B0604020202020204" charset="0"/>
              </a:rPr>
              <a:t>OK, then let’s call each of those points a </a:t>
            </a:r>
            <a:r>
              <a:rPr lang="en-US" sz="2000" u="sng" dirty="0">
                <a:latin typeface="Sniglet" panose="020B0604020202020204" charset="0"/>
              </a:rPr>
              <a:t>fix</a:t>
            </a:r>
            <a:r>
              <a:rPr lang="en-US" sz="2000" dirty="0">
                <a:latin typeface="Sniglet" panose="020B0604020202020204" charset="0"/>
              </a:rPr>
              <a:t>, because it’s a fixed point of Earth’s surface. And we’ll use then a series of 2D points to describe the path. And, by the way, the </a:t>
            </a:r>
            <a:r>
              <a:rPr lang="en-US" sz="2000" u="sng" dirty="0">
                <a:latin typeface="Sniglet" panose="020B0604020202020204" charset="0"/>
              </a:rPr>
              <a:t>departure</a:t>
            </a:r>
            <a:r>
              <a:rPr lang="en-US" sz="2000" b="1" dirty="0">
                <a:latin typeface="Sniglet" panose="020B0604020202020204" charset="0"/>
              </a:rPr>
              <a:t> </a:t>
            </a:r>
            <a:r>
              <a:rPr lang="en-US" sz="2000" dirty="0">
                <a:latin typeface="Sniglet" panose="020B0604020202020204" charset="0"/>
              </a:rPr>
              <a:t>and </a:t>
            </a:r>
            <a:r>
              <a:rPr lang="en-US" sz="2000" u="sng" dirty="0">
                <a:latin typeface="Sniglet" panose="020B0604020202020204" charset="0"/>
              </a:rPr>
              <a:t>destination</a:t>
            </a:r>
            <a:r>
              <a:rPr lang="en-US" sz="2000" b="1" dirty="0">
                <a:latin typeface="Sniglet" panose="020B0604020202020204" charset="0"/>
              </a:rPr>
              <a:t> </a:t>
            </a:r>
            <a:r>
              <a:rPr lang="en-US" sz="2000" dirty="0">
                <a:latin typeface="Sniglet" panose="020B0604020202020204" charset="0"/>
              </a:rPr>
              <a:t>are just </a:t>
            </a:r>
            <a:r>
              <a:rPr lang="en-US" sz="2000" u="sng" dirty="0">
                <a:latin typeface="Sniglet" panose="020B0604020202020204" charset="0"/>
              </a:rPr>
              <a:t>fixes</a:t>
            </a:r>
            <a:r>
              <a:rPr lang="en-US" sz="2000" dirty="0">
                <a:latin typeface="Sniglet" panose="020B0604020202020204" charset="0"/>
              </a:rPr>
              <a:t>. We should not consider them as separate concepts. The route reaches destination as it reaches any other </a:t>
            </a:r>
            <a:r>
              <a:rPr lang="en-US" sz="2000" u="sng" dirty="0">
                <a:latin typeface="Sniglet" panose="020B0604020202020204" charset="0"/>
              </a:rPr>
              <a:t>fix</a:t>
            </a:r>
            <a:r>
              <a:rPr lang="en-US" sz="2000" dirty="0">
                <a:latin typeface="Sniglet" panose="020B0604020202020204" charset="0"/>
              </a:rPr>
              <a:t>.  </a:t>
            </a:r>
          </a:p>
        </p:txBody>
      </p:sp>
    </p:spTree>
    <p:extLst>
      <p:ext uri="{BB962C8B-B14F-4D97-AF65-F5344CB8AC3E}">
        <p14:creationId xmlns:p14="http://schemas.microsoft.com/office/powerpoint/2010/main" val="139892144"/>
      </p:ext>
    </p:extLst>
  </p:cSld>
  <p:clrMapOvr>
    <a:masterClrMapping/>
  </p:clrMapOvr>
  <p:transition spd="slow">
    <p:cut/>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32" name="Rectangle 31"/>
          <p:cNvSpPr/>
          <p:nvPr/>
        </p:nvSpPr>
        <p:spPr>
          <a:xfrm>
            <a:off x="4785133" y="3648312"/>
            <a:ext cx="1761160" cy="708953"/>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sz="2400" dirty="0">
                <a:latin typeface="Walter Turncoat" panose="020B0604020202020204" charset="0"/>
                <a:ea typeface="Walter Turncoat" panose="020B0604020202020204" charset="0"/>
              </a:rPr>
              <a:t>2D Point</a:t>
            </a:r>
          </a:p>
        </p:txBody>
      </p:sp>
      <p:sp>
        <p:nvSpPr>
          <p:cNvPr id="33" name="Rectangle 32"/>
          <p:cNvSpPr/>
          <p:nvPr/>
        </p:nvSpPr>
        <p:spPr>
          <a:xfrm>
            <a:off x="2057400" y="895350"/>
            <a:ext cx="1758890" cy="708953"/>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sz="2400" dirty="0">
                <a:latin typeface="Walter Turncoat" panose="020B0604020202020204" charset="0"/>
                <a:ea typeface="Walter Turncoat" panose="020B0604020202020204" charset="0"/>
              </a:rPr>
              <a:t>Airplane</a:t>
            </a:r>
          </a:p>
        </p:txBody>
      </p:sp>
      <p:sp>
        <p:nvSpPr>
          <p:cNvPr id="34" name="Rectangle 33"/>
          <p:cNvSpPr/>
          <p:nvPr/>
        </p:nvSpPr>
        <p:spPr>
          <a:xfrm>
            <a:off x="4785133" y="2280989"/>
            <a:ext cx="1761160" cy="704676"/>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sz="2400" dirty="0">
                <a:latin typeface="Walter Turncoat" panose="020B0604020202020204" charset="0"/>
                <a:ea typeface="Walter Turncoat" panose="020B0604020202020204" charset="0"/>
              </a:rPr>
              <a:t>Fix</a:t>
            </a:r>
          </a:p>
        </p:txBody>
      </p:sp>
      <p:cxnSp>
        <p:nvCxnSpPr>
          <p:cNvPr id="35" name="Straight Connector 34"/>
          <p:cNvCxnSpPr>
            <a:stCxn id="33" idx="3"/>
            <a:endCxn id="37" idx="1"/>
          </p:cNvCxnSpPr>
          <p:nvPr/>
        </p:nvCxnSpPr>
        <p:spPr>
          <a:xfrm>
            <a:off x="3816290" y="1249827"/>
            <a:ext cx="971113" cy="1"/>
          </a:xfrm>
          <a:prstGeom prst="line">
            <a:avLst/>
          </a:prstGeom>
        </p:spPr>
        <p:style>
          <a:lnRef idx="3">
            <a:schemeClr val="dk1"/>
          </a:lnRef>
          <a:fillRef idx="0">
            <a:schemeClr val="dk1"/>
          </a:fillRef>
          <a:effectRef idx="2">
            <a:schemeClr val="dk1"/>
          </a:effectRef>
          <a:fontRef idx="minor">
            <a:schemeClr val="tx1"/>
          </a:fontRef>
        </p:style>
      </p:cxnSp>
      <p:cxnSp>
        <p:nvCxnSpPr>
          <p:cNvPr id="36" name="Straight Connector 35"/>
          <p:cNvCxnSpPr>
            <a:stCxn id="37" idx="2"/>
            <a:endCxn id="34" idx="0"/>
          </p:cNvCxnSpPr>
          <p:nvPr/>
        </p:nvCxnSpPr>
        <p:spPr>
          <a:xfrm flipH="1">
            <a:off x="5665713" y="1604304"/>
            <a:ext cx="1135" cy="676685"/>
          </a:xfrm>
          <a:prstGeom prst="line">
            <a:avLst/>
          </a:prstGeom>
        </p:spPr>
        <p:style>
          <a:lnRef idx="3">
            <a:schemeClr val="dk1"/>
          </a:lnRef>
          <a:fillRef idx="0">
            <a:schemeClr val="dk1"/>
          </a:fillRef>
          <a:effectRef idx="2">
            <a:schemeClr val="dk1"/>
          </a:effectRef>
          <a:fontRef idx="minor">
            <a:schemeClr val="tx1"/>
          </a:fontRef>
        </p:style>
      </p:cxnSp>
      <p:sp>
        <p:nvSpPr>
          <p:cNvPr id="37" name="Rectangle 36"/>
          <p:cNvSpPr/>
          <p:nvPr/>
        </p:nvSpPr>
        <p:spPr>
          <a:xfrm>
            <a:off x="4787403" y="895351"/>
            <a:ext cx="1758890" cy="708953"/>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sz="2400" dirty="0">
                <a:latin typeface="Walter Turncoat" panose="020B0604020202020204" charset="0"/>
                <a:ea typeface="Walter Turncoat" panose="020B0604020202020204" charset="0"/>
              </a:rPr>
              <a:t>Route</a:t>
            </a:r>
          </a:p>
        </p:txBody>
      </p:sp>
      <p:cxnSp>
        <p:nvCxnSpPr>
          <p:cNvPr id="38" name="Straight Connector 37"/>
          <p:cNvCxnSpPr>
            <a:stCxn id="34" idx="2"/>
            <a:endCxn id="32" idx="0"/>
          </p:cNvCxnSpPr>
          <p:nvPr/>
        </p:nvCxnSpPr>
        <p:spPr>
          <a:xfrm>
            <a:off x="5665713" y="2985665"/>
            <a:ext cx="0" cy="662647"/>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66467225"/>
      </p:ext>
    </p:extLst>
  </p:cSld>
  <p:clrMapOvr>
    <a:masterClrMapping/>
  </p:clrMapOvr>
  <p:transition spd="slow">
    <p:cut/>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 name="TextBox 9"/>
          <p:cNvSpPr txBox="1"/>
          <p:nvPr/>
        </p:nvSpPr>
        <p:spPr>
          <a:xfrm>
            <a:off x="457201" y="1112604"/>
            <a:ext cx="7847865" cy="830997"/>
          </a:xfrm>
          <a:prstGeom prst="rect">
            <a:avLst/>
          </a:prstGeom>
          <a:noFill/>
        </p:spPr>
        <p:txBody>
          <a:bodyPr wrap="square" rtlCol="0">
            <a:spAutoFit/>
          </a:bodyPr>
          <a:lstStyle/>
          <a:p>
            <a:r>
              <a:rPr lang="en-US" sz="2400" b="1" dirty="0">
                <a:solidFill>
                  <a:srgbClr val="00B0F0"/>
                </a:solidFill>
                <a:latin typeface="Sniglet" panose="020B0604020202020204" charset="0"/>
              </a:rPr>
              <a:t>Developer</a:t>
            </a:r>
            <a:r>
              <a:rPr lang="en-US" sz="2400" dirty="0">
                <a:solidFill>
                  <a:srgbClr val="00B0F0"/>
                </a:solidFill>
                <a:latin typeface="Sniglet" panose="020B0604020202020204" charset="0"/>
              </a:rPr>
              <a:t>: </a:t>
            </a:r>
            <a:r>
              <a:rPr lang="en-US" sz="2400" dirty="0">
                <a:latin typeface="Sniglet" panose="020B0604020202020204" charset="0"/>
              </a:rPr>
              <a:t>The plane must follow the </a:t>
            </a:r>
            <a:r>
              <a:rPr lang="en-US" sz="2400" u="sng" dirty="0">
                <a:latin typeface="Sniglet" panose="020B0604020202020204" charset="0"/>
              </a:rPr>
              <a:t>route</a:t>
            </a:r>
            <a:r>
              <a:rPr lang="en-US" sz="2400" dirty="0">
                <a:latin typeface="Sniglet" panose="020B0604020202020204" charset="0"/>
              </a:rPr>
              <a:t>, but does that mean that it can fly as high or as low as it likes? </a:t>
            </a:r>
          </a:p>
        </p:txBody>
      </p:sp>
      <p:sp>
        <p:nvSpPr>
          <p:cNvPr id="11" name="TextBox 10"/>
          <p:cNvSpPr txBox="1"/>
          <p:nvPr/>
        </p:nvSpPr>
        <p:spPr>
          <a:xfrm>
            <a:off x="477418" y="2190750"/>
            <a:ext cx="7847864" cy="830997"/>
          </a:xfrm>
          <a:prstGeom prst="rect">
            <a:avLst/>
          </a:prstGeom>
          <a:noFill/>
        </p:spPr>
        <p:txBody>
          <a:bodyPr wrap="square" rtlCol="0">
            <a:spAutoFit/>
          </a:bodyPr>
          <a:lstStyle/>
          <a:p>
            <a:r>
              <a:rPr lang="en-US" sz="2400" b="1" dirty="0">
                <a:solidFill>
                  <a:srgbClr val="00B050"/>
                </a:solidFill>
                <a:latin typeface="Sniglet" panose="020B0604020202020204" charset="0"/>
              </a:rPr>
              <a:t>Expert</a:t>
            </a:r>
            <a:r>
              <a:rPr lang="en-US" sz="2400" dirty="0">
                <a:solidFill>
                  <a:srgbClr val="00B050"/>
                </a:solidFill>
                <a:latin typeface="Sniglet" panose="020B0604020202020204" charset="0"/>
              </a:rPr>
              <a:t>: </a:t>
            </a:r>
            <a:r>
              <a:rPr lang="en-US" sz="2400" dirty="0">
                <a:latin typeface="Sniglet" panose="020B0604020202020204" charset="0"/>
              </a:rPr>
              <a:t>No. The altitude</a:t>
            </a:r>
            <a:r>
              <a:rPr lang="en-US" sz="2400" b="1" dirty="0">
                <a:latin typeface="Sniglet" panose="020B0604020202020204" charset="0"/>
              </a:rPr>
              <a:t> </a:t>
            </a:r>
            <a:r>
              <a:rPr lang="en-US" sz="2400" dirty="0">
                <a:latin typeface="Sniglet" panose="020B0604020202020204" charset="0"/>
              </a:rPr>
              <a:t>that an airplane is to have at a certain moment is also established in the flight plan. </a:t>
            </a:r>
          </a:p>
        </p:txBody>
      </p:sp>
    </p:spTree>
    <p:extLst>
      <p:ext uri="{BB962C8B-B14F-4D97-AF65-F5344CB8AC3E}">
        <p14:creationId xmlns:p14="http://schemas.microsoft.com/office/powerpoint/2010/main" val="2331344027"/>
      </p:ext>
    </p:extLst>
  </p:cSld>
  <p:clrMapOvr>
    <a:masterClrMapping/>
  </p:clrMapOvr>
  <p:transition spd="slow">
    <p:cut/>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 name="TextBox 9"/>
          <p:cNvSpPr txBox="1"/>
          <p:nvPr/>
        </p:nvSpPr>
        <p:spPr>
          <a:xfrm>
            <a:off x="457201" y="1112604"/>
            <a:ext cx="7847865" cy="830997"/>
          </a:xfrm>
          <a:prstGeom prst="rect">
            <a:avLst/>
          </a:prstGeom>
          <a:noFill/>
        </p:spPr>
        <p:txBody>
          <a:bodyPr wrap="square" rtlCol="0">
            <a:spAutoFit/>
          </a:bodyPr>
          <a:lstStyle/>
          <a:p>
            <a:r>
              <a:rPr lang="en-US" sz="2400" b="1" dirty="0">
                <a:solidFill>
                  <a:srgbClr val="00B0F0"/>
                </a:solidFill>
                <a:latin typeface="Sniglet" panose="020B0604020202020204" charset="0"/>
              </a:rPr>
              <a:t>Developer</a:t>
            </a:r>
            <a:r>
              <a:rPr lang="en-US" sz="2400" dirty="0">
                <a:solidFill>
                  <a:srgbClr val="00B0F0"/>
                </a:solidFill>
                <a:latin typeface="Sniglet" panose="020B0604020202020204" charset="0"/>
              </a:rPr>
              <a:t>: </a:t>
            </a:r>
            <a:r>
              <a:rPr lang="en-US" sz="2400" dirty="0">
                <a:latin typeface="Sniglet" panose="020B0604020202020204" charset="0"/>
              </a:rPr>
              <a:t>The plane must follow the </a:t>
            </a:r>
            <a:r>
              <a:rPr lang="en-US" sz="2400" u="sng" dirty="0">
                <a:latin typeface="Sniglet" panose="020B0604020202020204" charset="0"/>
              </a:rPr>
              <a:t>route</a:t>
            </a:r>
            <a:r>
              <a:rPr lang="en-US" sz="2400" dirty="0">
                <a:latin typeface="Sniglet" panose="020B0604020202020204" charset="0"/>
              </a:rPr>
              <a:t>, but does that mean that it can fly as high or as low as it likes? </a:t>
            </a:r>
          </a:p>
        </p:txBody>
      </p:sp>
      <p:sp>
        <p:nvSpPr>
          <p:cNvPr id="11" name="TextBox 10"/>
          <p:cNvSpPr txBox="1"/>
          <p:nvPr/>
        </p:nvSpPr>
        <p:spPr>
          <a:xfrm>
            <a:off x="477418" y="2190750"/>
            <a:ext cx="7847864" cy="830997"/>
          </a:xfrm>
          <a:prstGeom prst="rect">
            <a:avLst/>
          </a:prstGeom>
          <a:noFill/>
        </p:spPr>
        <p:txBody>
          <a:bodyPr wrap="square" rtlCol="0">
            <a:spAutoFit/>
          </a:bodyPr>
          <a:lstStyle/>
          <a:p>
            <a:r>
              <a:rPr lang="en-US" sz="2400" b="1" dirty="0">
                <a:solidFill>
                  <a:srgbClr val="00B050"/>
                </a:solidFill>
                <a:latin typeface="Sniglet" panose="020B0604020202020204" charset="0"/>
              </a:rPr>
              <a:t>Expert</a:t>
            </a:r>
            <a:r>
              <a:rPr lang="en-US" sz="2400" dirty="0">
                <a:solidFill>
                  <a:srgbClr val="00B050"/>
                </a:solidFill>
                <a:latin typeface="Sniglet" panose="020B0604020202020204" charset="0"/>
              </a:rPr>
              <a:t>: </a:t>
            </a:r>
            <a:r>
              <a:rPr lang="en-US" sz="2400" dirty="0">
                <a:latin typeface="Sniglet" panose="020B0604020202020204" charset="0"/>
              </a:rPr>
              <a:t>No. The </a:t>
            </a:r>
            <a:r>
              <a:rPr lang="en-US" sz="2400" u="sng" dirty="0">
                <a:latin typeface="Sniglet" panose="020B0604020202020204" charset="0"/>
              </a:rPr>
              <a:t>altitude</a:t>
            </a:r>
            <a:r>
              <a:rPr lang="en-US" sz="2400" b="1" dirty="0">
                <a:latin typeface="Sniglet" panose="020B0604020202020204" charset="0"/>
              </a:rPr>
              <a:t> </a:t>
            </a:r>
            <a:r>
              <a:rPr lang="en-US" sz="2400" dirty="0">
                <a:latin typeface="Sniglet" panose="020B0604020202020204" charset="0"/>
              </a:rPr>
              <a:t>that an airplane is to have at a certain moment is also established in the </a:t>
            </a:r>
            <a:r>
              <a:rPr lang="en-US" sz="2400" u="sng" dirty="0">
                <a:latin typeface="Sniglet" panose="020B0604020202020204" charset="0"/>
              </a:rPr>
              <a:t>flight plan</a:t>
            </a:r>
            <a:r>
              <a:rPr lang="en-US" sz="2400" dirty="0">
                <a:latin typeface="Sniglet" panose="020B0604020202020204" charset="0"/>
              </a:rPr>
              <a:t>. </a:t>
            </a:r>
          </a:p>
        </p:txBody>
      </p:sp>
    </p:spTree>
    <p:extLst>
      <p:ext uri="{BB962C8B-B14F-4D97-AF65-F5344CB8AC3E}">
        <p14:creationId xmlns:p14="http://schemas.microsoft.com/office/powerpoint/2010/main" val="1862827453"/>
      </p:ext>
    </p:extLst>
  </p:cSld>
  <p:clrMapOvr>
    <a:masterClrMapping/>
  </p:clrMapOvr>
  <p:transition spd="slow">
    <p:cut/>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5" name="TextBox 4"/>
          <p:cNvSpPr txBox="1"/>
          <p:nvPr/>
        </p:nvSpPr>
        <p:spPr>
          <a:xfrm>
            <a:off x="461865" y="757714"/>
            <a:ext cx="8382041" cy="461665"/>
          </a:xfrm>
          <a:prstGeom prst="rect">
            <a:avLst/>
          </a:prstGeom>
          <a:noFill/>
        </p:spPr>
        <p:txBody>
          <a:bodyPr wrap="square" rtlCol="0">
            <a:spAutoFit/>
          </a:bodyPr>
          <a:lstStyle/>
          <a:p>
            <a:r>
              <a:rPr lang="en-US" sz="2400" b="1" dirty="0">
                <a:solidFill>
                  <a:srgbClr val="00B0F0"/>
                </a:solidFill>
                <a:latin typeface="Sniglet" panose="020B0604020202020204" charset="0"/>
              </a:rPr>
              <a:t>Developer</a:t>
            </a:r>
            <a:r>
              <a:rPr lang="en-US" sz="2400" dirty="0">
                <a:solidFill>
                  <a:srgbClr val="00B0F0"/>
                </a:solidFill>
                <a:latin typeface="Sniglet" panose="020B0604020202020204" charset="0"/>
              </a:rPr>
              <a:t>: </a:t>
            </a:r>
            <a:r>
              <a:rPr lang="en-US" sz="2400" u="sng" dirty="0">
                <a:latin typeface="Sniglet" panose="020B0604020202020204" charset="0"/>
              </a:rPr>
              <a:t>Flight plan</a:t>
            </a:r>
            <a:r>
              <a:rPr lang="en-US" sz="2400" dirty="0">
                <a:latin typeface="Sniglet" panose="020B0604020202020204" charset="0"/>
              </a:rPr>
              <a:t>? What is that?  </a:t>
            </a:r>
          </a:p>
        </p:txBody>
      </p:sp>
      <p:sp>
        <p:nvSpPr>
          <p:cNvPr id="6" name="TextBox 5"/>
          <p:cNvSpPr txBox="1"/>
          <p:nvPr/>
        </p:nvSpPr>
        <p:spPr>
          <a:xfrm>
            <a:off x="457200" y="1352550"/>
            <a:ext cx="8310465" cy="1938992"/>
          </a:xfrm>
          <a:prstGeom prst="rect">
            <a:avLst/>
          </a:prstGeom>
          <a:noFill/>
        </p:spPr>
        <p:txBody>
          <a:bodyPr wrap="square" rtlCol="0">
            <a:spAutoFit/>
          </a:bodyPr>
          <a:lstStyle/>
          <a:p>
            <a:r>
              <a:rPr lang="en-US" sz="2400" b="1" dirty="0">
                <a:solidFill>
                  <a:srgbClr val="00B050"/>
                </a:solidFill>
                <a:latin typeface="Sniglet" panose="020B0604020202020204" charset="0"/>
              </a:rPr>
              <a:t>Expert</a:t>
            </a:r>
            <a:r>
              <a:rPr lang="en-US" sz="2400" dirty="0">
                <a:solidFill>
                  <a:srgbClr val="00B050"/>
                </a:solidFill>
                <a:latin typeface="Sniglet" panose="020B0604020202020204" charset="0"/>
              </a:rPr>
              <a:t>: </a:t>
            </a:r>
            <a:r>
              <a:rPr lang="en-US" sz="2400" dirty="0">
                <a:latin typeface="Sniglet" panose="020B0604020202020204" charset="0"/>
              </a:rPr>
              <a:t>Before leaving the airport, the pilots receive a detailed </a:t>
            </a:r>
            <a:r>
              <a:rPr lang="en-US" sz="2400" u="sng" dirty="0">
                <a:latin typeface="Sniglet" panose="020B0604020202020204" charset="0"/>
              </a:rPr>
              <a:t>flight plan</a:t>
            </a:r>
            <a:r>
              <a:rPr lang="en-US" sz="2400" b="1" dirty="0">
                <a:latin typeface="Sniglet" panose="020B0604020202020204" charset="0"/>
              </a:rPr>
              <a:t> </a:t>
            </a:r>
            <a:r>
              <a:rPr lang="en-US" sz="2400" dirty="0">
                <a:latin typeface="Sniglet" panose="020B0604020202020204" charset="0"/>
              </a:rPr>
              <a:t>which includes all sorts of information about the </a:t>
            </a:r>
            <a:r>
              <a:rPr lang="en-US" sz="2400" u="sng" dirty="0">
                <a:latin typeface="Sniglet" panose="020B0604020202020204" charset="0"/>
              </a:rPr>
              <a:t>flight</a:t>
            </a:r>
            <a:r>
              <a:rPr lang="en-US" sz="2400" dirty="0">
                <a:latin typeface="Sniglet" panose="020B0604020202020204" charset="0"/>
              </a:rPr>
              <a:t>: the </a:t>
            </a:r>
            <a:r>
              <a:rPr lang="en-US" sz="2400" u="sng" dirty="0">
                <a:latin typeface="Sniglet" panose="020B0604020202020204" charset="0"/>
              </a:rPr>
              <a:t>route</a:t>
            </a:r>
            <a:r>
              <a:rPr lang="en-US" sz="2400" dirty="0">
                <a:latin typeface="Sniglet" panose="020B0604020202020204" charset="0"/>
              </a:rPr>
              <a:t>, cruise </a:t>
            </a:r>
            <a:r>
              <a:rPr lang="en-US" sz="2400" u="sng" dirty="0">
                <a:latin typeface="Sniglet" panose="020B0604020202020204" charset="0"/>
              </a:rPr>
              <a:t>altitude</a:t>
            </a:r>
            <a:r>
              <a:rPr lang="en-US" sz="2400" dirty="0">
                <a:latin typeface="Sniglet" panose="020B0604020202020204" charset="0"/>
              </a:rPr>
              <a:t>, the cruise </a:t>
            </a:r>
            <a:r>
              <a:rPr lang="en-US" sz="2400" u="sng" dirty="0">
                <a:latin typeface="Sniglet" panose="020B0604020202020204" charset="0"/>
              </a:rPr>
              <a:t>speed</a:t>
            </a:r>
            <a:r>
              <a:rPr lang="en-US" sz="2400" dirty="0">
                <a:latin typeface="Sniglet" panose="020B0604020202020204" charset="0"/>
              </a:rPr>
              <a:t>, the type of airplane, even information about the crew members. </a:t>
            </a:r>
          </a:p>
        </p:txBody>
      </p:sp>
      <p:sp>
        <p:nvSpPr>
          <p:cNvPr id="11" name="TextBox 10"/>
          <p:cNvSpPr txBox="1"/>
          <p:nvPr/>
        </p:nvSpPr>
        <p:spPr>
          <a:xfrm>
            <a:off x="457200" y="3424714"/>
            <a:ext cx="8382041" cy="830997"/>
          </a:xfrm>
          <a:prstGeom prst="rect">
            <a:avLst/>
          </a:prstGeom>
          <a:noFill/>
        </p:spPr>
        <p:txBody>
          <a:bodyPr wrap="square" rtlCol="0">
            <a:spAutoFit/>
          </a:bodyPr>
          <a:lstStyle/>
          <a:p>
            <a:r>
              <a:rPr lang="en-US" sz="2400" b="1" dirty="0">
                <a:solidFill>
                  <a:srgbClr val="00B0F0"/>
                </a:solidFill>
                <a:latin typeface="Sniglet" panose="020B0604020202020204" charset="0"/>
              </a:rPr>
              <a:t>Developer</a:t>
            </a:r>
            <a:r>
              <a:rPr lang="en-US" sz="2400" dirty="0">
                <a:solidFill>
                  <a:srgbClr val="00B0F0"/>
                </a:solidFill>
                <a:latin typeface="Sniglet" panose="020B0604020202020204" charset="0"/>
              </a:rPr>
              <a:t>: </a:t>
            </a:r>
            <a:r>
              <a:rPr lang="en-US" sz="2400" dirty="0">
                <a:latin typeface="Sniglet" panose="020B0604020202020204" charset="0"/>
              </a:rPr>
              <a:t>Hmm, the </a:t>
            </a:r>
            <a:r>
              <a:rPr lang="en-US" sz="2400" u="sng" dirty="0">
                <a:latin typeface="Sniglet" panose="020B0604020202020204" charset="0"/>
              </a:rPr>
              <a:t>flight plan</a:t>
            </a:r>
            <a:r>
              <a:rPr lang="en-US" sz="2400" dirty="0">
                <a:latin typeface="Sniglet" panose="020B0604020202020204" charset="0"/>
              </a:rPr>
              <a:t> seems pretty important to me. Let’s include it into the model.  </a:t>
            </a:r>
          </a:p>
        </p:txBody>
      </p:sp>
    </p:spTree>
    <p:extLst>
      <p:ext uri="{BB962C8B-B14F-4D97-AF65-F5344CB8AC3E}">
        <p14:creationId xmlns:p14="http://schemas.microsoft.com/office/powerpoint/2010/main" val="1776093798"/>
      </p:ext>
    </p:extLst>
  </p:cSld>
  <p:clrMapOvr>
    <a:masterClrMapping/>
  </p:clrMapOvr>
  <p:transition spd="slow">
    <p:cut/>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 name="Rectangle 9"/>
          <p:cNvSpPr/>
          <p:nvPr/>
        </p:nvSpPr>
        <p:spPr>
          <a:xfrm>
            <a:off x="6232933" y="3800712"/>
            <a:ext cx="1761160" cy="708953"/>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sz="2400" dirty="0">
                <a:latin typeface="Walter Turncoat" panose="020B0604020202020204" charset="0"/>
                <a:ea typeface="Walter Turncoat" panose="020B0604020202020204" charset="0"/>
              </a:rPr>
              <a:t>2D Point</a:t>
            </a:r>
          </a:p>
        </p:txBody>
      </p:sp>
      <p:sp>
        <p:nvSpPr>
          <p:cNvPr id="11" name="Rectangle 10"/>
          <p:cNvSpPr/>
          <p:nvPr/>
        </p:nvSpPr>
        <p:spPr>
          <a:xfrm>
            <a:off x="3505200" y="1047750"/>
            <a:ext cx="1758890" cy="708953"/>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sz="2400" dirty="0">
                <a:latin typeface="Walter Turncoat" panose="020B0604020202020204" charset="0"/>
                <a:ea typeface="Walter Turncoat" panose="020B0604020202020204" charset="0"/>
              </a:rPr>
              <a:t>Flight Plan</a:t>
            </a:r>
          </a:p>
        </p:txBody>
      </p:sp>
      <p:sp>
        <p:nvSpPr>
          <p:cNvPr id="12" name="Rectangle 11"/>
          <p:cNvSpPr/>
          <p:nvPr/>
        </p:nvSpPr>
        <p:spPr>
          <a:xfrm>
            <a:off x="6232933" y="2433389"/>
            <a:ext cx="1761160" cy="704676"/>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sz="2400" dirty="0">
                <a:latin typeface="Walter Turncoat" panose="020B0604020202020204" charset="0"/>
                <a:ea typeface="Walter Turncoat" panose="020B0604020202020204" charset="0"/>
              </a:rPr>
              <a:t>Fix</a:t>
            </a:r>
          </a:p>
        </p:txBody>
      </p:sp>
      <p:cxnSp>
        <p:nvCxnSpPr>
          <p:cNvPr id="15" name="Straight Connector 14"/>
          <p:cNvCxnSpPr>
            <a:stCxn id="11" idx="3"/>
            <a:endCxn id="17" idx="1"/>
          </p:cNvCxnSpPr>
          <p:nvPr/>
        </p:nvCxnSpPr>
        <p:spPr>
          <a:xfrm>
            <a:off x="5264090" y="1402227"/>
            <a:ext cx="971113" cy="1"/>
          </a:xfrm>
          <a:prstGeom prst="line">
            <a:avLst/>
          </a:prstGeom>
        </p:spPr>
        <p:style>
          <a:lnRef idx="3">
            <a:schemeClr val="dk1"/>
          </a:lnRef>
          <a:fillRef idx="0">
            <a:schemeClr val="dk1"/>
          </a:fillRef>
          <a:effectRef idx="2">
            <a:schemeClr val="dk1"/>
          </a:effectRef>
          <a:fontRef idx="minor">
            <a:schemeClr val="tx1"/>
          </a:fontRef>
        </p:style>
      </p:cxnSp>
      <p:cxnSp>
        <p:nvCxnSpPr>
          <p:cNvPr id="16" name="Straight Connector 15"/>
          <p:cNvCxnSpPr>
            <a:stCxn id="17" idx="2"/>
            <a:endCxn id="12" idx="0"/>
          </p:cNvCxnSpPr>
          <p:nvPr/>
        </p:nvCxnSpPr>
        <p:spPr>
          <a:xfrm flipH="1">
            <a:off x="7113513" y="1756704"/>
            <a:ext cx="1135" cy="676685"/>
          </a:xfrm>
          <a:prstGeom prst="line">
            <a:avLst/>
          </a:prstGeom>
        </p:spPr>
        <p:style>
          <a:lnRef idx="3">
            <a:schemeClr val="dk1"/>
          </a:lnRef>
          <a:fillRef idx="0">
            <a:schemeClr val="dk1"/>
          </a:fillRef>
          <a:effectRef idx="2">
            <a:schemeClr val="dk1"/>
          </a:effectRef>
          <a:fontRef idx="minor">
            <a:schemeClr val="tx1"/>
          </a:fontRef>
        </p:style>
      </p:cxnSp>
      <p:sp>
        <p:nvSpPr>
          <p:cNvPr id="17" name="Rectangle 16"/>
          <p:cNvSpPr/>
          <p:nvPr/>
        </p:nvSpPr>
        <p:spPr>
          <a:xfrm>
            <a:off x="6235203" y="1047751"/>
            <a:ext cx="1758890" cy="708953"/>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sz="2400" dirty="0">
                <a:latin typeface="Walter Turncoat" panose="020B0604020202020204" charset="0"/>
                <a:ea typeface="Walter Turncoat" panose="020B0604020202020204" charset="0"/>
              </a:rPr>
              <a:t>Route</a:t>
            </a:r>
          </a:p>
        </p:txBody>
      </p:sp>
      <p:cxnSp>
        <p:nvCxnSpPr>
          <p:cNvPr id="18" name="Straight Connector 17"/>
          <p:cNvCxnSpPr>
            <a:stCxn id="12" idx="2"/>
            <a:endCxn id="10" idx="0"/>
          </p:cNvCxnSpPr>
          <p:nvPr/>
        </p:nvCxnSpPr>
        <p:spPr>
          <a:xfrm>
            <a:off x="7113513" y="3138065"/>
            <a:ext cx="0" cy="662647"/>
          </a:xfrm>
          <a:prstGeom prst="line">
            <a:avLst/>
          </a:prstGeom>
        </p:spPr>
        <p:style>
          <a:lnRef idx="3">
            <a:schemeClr val="dk1"/>
          </a:lnRef>
          <a:fillRef idx="0">
            <a:schemeClr val="dk1"/>
          </a:fillRef>
          <a:effectRef idx="2">
            <a:schemeClr val="dk1"/>
          </a:effectRef>
          <a:fontRef idx="minor">
            <a:schemeClr val="tx1"/>
          </a:fontRef>
        </p:style>
      </p:cxnSp>
      <p:sp>
        <p:nvSpPr>
          <p:cNvPr id="19" name="Rectangle 18"/>
          <p:cNvSpPr/>
          <p:nvPr/>
        </p:nvSpPr>
        <p:spPr>
          <a:xfrm>
            <a:off x="775198" y="1047750"/>
            <a:ext cx="1758890" cy="708953"/>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sz="2400" dirty="0">
                <a:latin typeface="Walter Turncoat" panose="020B0604020202020204" charset="0"/>
                <a:ea typeface="Walter Turncoat" panose="020B0604020202020204" charset="0"/>
              </a:rPr>
              <a:t>Airplane</a:t>
            </a:r>
          </a:p>
        </p:txBody>
      </p:sp>
      <p:cxnSp>
        <p:nvCxnSpPr>
          <p:cNvPr id="20" name="Straight Connector 19"/>
          <p:cNvCxnSpPr>
            <a:stCxn id="11" idx="1"/>
            <a:endCxn id="19" idx="3"/>
          </p:cNvCxnSpPr>
          <p:nvPr/>
        </p:nvCxnSpPr>
        <p:spPr>
          <a:xfrm flipH="1">
            <a:off x="2534088" y="1402227"/>
            <a:ext cx="971112" cy="0"/>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850238395"/>
      </p:ext>
    </p:extLst>
  </p:cSld>
  <p:clrMapOvr>
    <a:masterClrMapping/>
  </p:clrMapOvr>
  <p:transition spd="slow">
    <p:cut/>
  </p:transition>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Shape 33"/>
        <p:cNvGrpSpPr/>
        <p:nvPr/>
      </p:nvGrpSpPr>
      <p:grpSpPr>
        <a:xfrm>
          <a:off x="0" y="0"/>
          <a:ext cx="0" cy="0"/>
          <a:chOff x="0" y="0"/>
          <a:chExt cx="0" cy="0"/>
        </a:xfrm>
      </p:grpSpPr>
      <p:sp>
        <p:nvSpPr>
          <p:cNvPr id="34" name="Shape 34"/>
          <p:cNvSpPr txBox="1">
            <a:spLocks noGrp="1"/>
          </p:cNvSpPr>
          <p:nvPr>
            <p:ph type="ctrTitle"/>
          </p:nvPr>
        </p:nvSpPr>
        <p:spPr>
          <a:xfrm>
            <a:off x="685800" y="1991812"/>
            <a:ext cx="7772400" cy="1159799"/>
          </a:xfrm>
          <a:prstGeom prst="rect">
            <a:avLst/>
          </a:prstGeom>
        </p:spPr>
        <p:txBody>
          <a:bodyPr lIns="91425" tIns="91425" rIns="91425" bIns="91425" anchor="ctr" anchorCtr="0">
            <a:noAutofit/>
          </a:bodyPr>
          <a:lstStyle/>
          <a:p>
            <a:pPr algn="l">
              <a:spcBef>
                <a:spcPts val="0"/>
              </a:spcBef>
              <a:buNone/>
            </a:pPr>
            <a:r>
              <a:rPr lang="en" sz="5400" b="1" dirty="0">
                <a:solidFill>
                  <a:schemeClr val="tx1"/>
                </a:solidFill>
              </a:rPr>
              <a:t>Domain</a:t>
            </a:r>
            <a:br>
              <a:rPr lang="en" sz="5400" b="1" dirty="0">
                <a:solidFill>
                  <a:schemeClr val="tx1"/>
                </a:solidFill>
              </a:rPr>
            </a:br>
            <a:r>
              <a:rPr lang="en" sz="5400" b="1" dirty="0">
                <a:solidFill>
                  <a:schemeClr val="tx1"/>
                </a:solidFill>
              </a:rPr>
              <a:t>Driven </a:t>
            </a:r>
            <a:br>
              <a:rPr lang="en" sz="5400" b="1" dirty="0">
                <a:solidFill>
                  <a:schemeClr val="tx1"/>
                </a:solidFill>
              </a:rPr>
            </a:br>
            <a:r>
              <a:rPr lang="en" sz="5400" b="1" dirty="0">
                <a:solidFill>
                  <a:schemeClr val="tx1"/>
                </a:solidFill>
              </a:rPr>
              <a:t>Design</a:t>
            </a:r>
            <a:br>
              <a:rPr lang="en" sz="5400" b="1" dirty="0">
                <a:solidFill>
                  <a:schemeClr val="tx1"/>
                </a:solidFill>
              </a:rPr>
            </a:br>
            <a:br>
              <a:rPr lang="en" sz="4400" dirty="0">
                <a:solidFill>
                  <a:schemeClr val="tx1"/>
                </a:solidFill>
              </a:rPr>
            </a:br>
            <a:r>
              <a:rPr lang="en" sz="3600" i="1" dirty="0">
                <a:solidFill>
                  <a:schemeClr val="tx1"/>
                </a:solidFill>
              </a:rPr>
              <a:t>Introduction</a:t>
            </a:r>
            <a:endParaRPr lang="en" sz="4000" i="1" dirty="0">
              <a:solidFill>
                <a:schemeClr val="tx1"/>
              </a:solidFill>
            </a:endParaRPr>
          </a:p>
        </p:txBody>
      </p:sp>
      <p:sp>
        <p:nvSpPr>
          <p:cNvPr id="41" name="Shape 41"/>
          <p:cNvSpPr/>
          <p:nvPr/>
        </p:nvSpPr>
        <p:spPr>
          <a:xfrm>
            <a:off x="762000" y="4405894"/>
            <a:ext cx="3962400" cy="179177"/>
          </a:xfrm>
          <a:custGeom>
            <a:avLst/>
            <a:gdLst/>
            <a:ahLst/>
            <a:cxnLst/>
            <a:rect l="0" t="0" r="0" b="0"/>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chemeClr val="tx1"/>
          </a:solidFill>
          <a:ln>
            <a:noFill/>
          </a:ln>
        </p:spPr>
        <p:txBody>
          <a:bodyPr lIns="91425" tIns="91425" rIns="91425" bIns="91425" anchor="ctr" anchorCtr="0">
            <a:noAutofit/>
          </a:bodyPr>
          <a:lstStyle/>
          <a:p>
            <a:pPr>
              <a:spcBef>
                <a:spcPts val="0"/>
              </a:spcBef>
              <a:buNone/>
            </a:pPr>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191799">
            <a:off x="5767292" y="1203210"/>
            <a:ext cx="2106044" cy="2919210"/>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20364348">
            <a:off x="3792394" y="744738"/>
            <a:ext cx="2272333" cy="2912325"/>
          </a:xfrm>
          <a:prstGeom prst="rect">
            <a:avLst/>
          </a:prstGeom>
        </p:spPr>
      </p:pic>
    </p:spTree>
  </p:cSld>
  <p:clrMapOvr>
    <a:masterClrMapping/>
  </p:clrMapOvr>
  <p:transition spd="slow">
    <p:cut/>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5" name="TextBox 4"/>
          <p:cNvSpPr txBox="1"/>
          <p:nvPr/>
        </p:nvSpPr>
        <p:spPr>
          <a:xfrm>
            <a:off x="457201" y="971550"/>
            <a:ext cx="7696200" cy="2677656"/>
          </a:xfrm>
          <a:prstGeom prst="rect">
            <a:avLst/>
          </a:prstGeom>
          <a:noFill/>
        </p:spPr>
        <p:txBody>
          <a:bodyPr wrap="square" rtlCol="0">
            <a:spAutoFit/>
          </a:bodyPr>
          <a:lstStyle/>
          <a:p>
            <a:r>
              <a:rPr lang="en-US" sz="2400" b="1" dirty="0">
                <a:solidFill>
                  <a:srgbClr val="00B0F0"/>
                </a:solidFill>
                <a:latin typeface="Sniglet" panose="020B0604020202020204" charset="0"/>
              </a:rPr>
              <a:t>Developer</a:t>
            </a:r>
            <a:r>
              <a:rPr lang="en-US" sz="2400" dirty="0">
                <a:solidFill>
                  <a:srgbClr val="00B0F0"/>
                </a:solidFill>
                <a:latin typeface="Sniglet" panose="020B0604020202020204" charset="0"/>
              </a:rPr>
              <a:t>: </a:t>
            </a:r>
            <a:r>
              <a:rPr lang="en-US" sz="2400" dirty="0">
                <a:latin typeface="Sniglet" panose="020B0604020202020204" charset="0"/>
              </a:rPr>
              <a:t>That’s better. Now that I’m looking at it, I realize something. When we are monitoring air traffic, we are not actually interested in the planes themselves, if they are white or blue, or if they are Boeing or Airbus. We are interested in their </a:t>
            </a:r>
            <a:r>
              <a:rPr lang="en-US" sz="2400" u="sng" dirty="0">
                <a:latin typeface="Sniglet" panose="020B0604020202020204" charset="0"/>
              </a:rPr>
              <a:t>flight</a:t>
            </a:r>
            <a:r>
              <a:rPr lang="en-US" sz="2400" dirty="0">
                <a:latin typeface="Sniglet" panose="020B0604020202020204" charset="0"/>
              </a:rPr>
              <a:t>. That’s what we are actually tracking and measuring. I think we should change the model a bit in order to be more accurate. </a:t>
            </a:r>
          </a:p>
        </p:txBody>
      </p:sp>
    </p:spTree>
    <p:extLst>
      <p:ext uri="{BB962C8B-B14F-4D97-AF65-F5344CB8AC3E}">
        <p14:creationId xmlns:p14="http://schemas.microsoft.com/office/powerpoint/2010/main" val="2418138141"/>
      </p:ext>
    </p:extLst>
  </p:cSld>
  <p:clrMapOvr>
    <a:masterClrMapping/>
  </p:clrMapOvr>
  <p:transition spd="slow">
    <p:cut/>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 name="Rectangle 9"/>
          <p:cNvSpPr/>
          <p:nvPr/>
        </p:nvSpPr>
        <p:spPr>
          <a:xfrm>
            <a:off x="6232933" y="3800712"/>
            <a:ext cx="1761160" cy="708953"/>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sz="2400" dirty="0">
                <a:latin typeface="Walter Turncoat" panose="020B0604020202020204" charset="0"/>
                <a:ea typeface="Walter Turncoat" panose="020B0604020202020204" charset="0"/>
              </a:rPr>
              <a:t>2D Point</a:t>
            </a:r>
          </a:p>
        </p:txBody>
      </p:sp>
      <p:sp>
        <p:nvSpPr>
          <p:cNvPr id="11" name="Rectangle 10"/>
          <p:cNvSpPr/>
          <p:nvPr/>
        </p:nvSpPr>
        <p:spPr>
          <a:xfrm>
            <a:off x="3505200" y="1047750"/>
            <a:ext cx="1758890" cy="708953"/>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sz="2400" dirty="0">
                <a:latin typeface="Walter Turncoat" panose="020B0604020202020204" charset="0"/>
                <a:ea typeface="Walter Turncoat" panose="020B0604020202020204" charset="0"/>
              </a:rPr>
              <a:t>Flight Plan</a:t>
            </a:r>
          </a:p>
        </p:txBody>
      </p:sp>
      <p:sp>
        <p:nvSpPr>
          <p:cNvPr id="12" name="Rectangle 11"/>
          <p:cNvSpPr/>
          <p:nvPr/>
        </p:nvSpPr>
        <p:spPr>
          <a:xfrm>
            <a:off x="6232933" y="2433389"/>
            <a:ext cx="1761160" cy="704676"/>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sz="2400" dirty="0">
                <a:latin typeface="Walter Turncoat" panose="020B0604020202020204" charset="0"/>
                <a:ea typeface="Walter Turncoat" panose="020B0604020202020204" charset="0"/>
              </a:rPr>
              <a:t>Fix</a:t>
            </a:r>
          </a:p>
        </p:txBody>
      </p:sp>
      <p:cxnSp>
        <p:nvCxnSpPr>
          <p:cNvPr id="15" name="Straight Connector 14"/>
          <p:cNvCxnSpPr>
            <a:stCxn id="11" idx="3"/>
            <a:endCxn id="17" idx="1"/>
          </p:cNvCxnSpPr>
          <p:nvPr/>
        </p:nvCxnSpPr>
        <p:spPr>
          <a:xfrm>
            <a:off x="5264090" y="1402227"/>
            <a:ext cx="971113" cy="1"/>
          </a:xfrm>
          <a:prstGeom prst="line">
            <a:avLst/>
          </a:prstGeom>
        </p:spPr>
        <p:style>
          <a:lnRef idx="3">
            <a:schemeClr val="dk1"/>
          </a:lnRef>
          <a:fillRef idx="0">
            <a:schemeClr val="dk1"/>
          </a:fillRef>
          <a:effectRef idx="2">
            <a:schemeClr val="dk1"/>
          </a:effectRef>
          <a:fontRef idx="minor">
            <a:schemeClr val="tx1"/>
          </a:fontRef>
        </p:style>
      </p:cxnSp>
      <p:cxnSp>
        <p:nvCxnSpPr>
          <p:cNvPr id="16" name="Straight Connector 15"/>
          <p:cNvCxnSpPr>
            <a:stCxn id="17" idx="2"/>
            <a:endCxn id="12" idx="0"/>
          </p:cNvCxnSpPr>
          <p:nvPr/>
        </p:nvCxnSpPr>
        <p:spPr>
          <a:xfrm flipH="1">
            <a:off x="7113513" y="1756704"/>
            <a:ext cx="1135" cy="676685"/>
          </a:xfrm>
          <a:prstGeom prst="line">
            <a:avLst/>
          </a:prstGeom>
        </p:spPr>
        <p:style>
          <a:lnRef idx="3">
            <a:schemeClr val="dk1"/>
          </a:lnRef>
          <a:fillRef idx="0">
            <a:schemeClr val="dk1"/>
          </a:fillRef>
          <a:effectRef idx="2">
            <a:schemeClr val="dk1"/>
          </a:effectRef>
          <a:fontRef idx="minor">
            <a:schemeClr val="tx1"/>
          </a:fontRef>
        </p:style>
      </p:cxnSp>
      <p:sp>
        <p:nvSpPr>
          <p:cNvPr id="17" name="Rectangle 16"/>
          <p:cNvSpPr/>
          <p:nvPr/>
        </p:nvSpPr>
        <p:spPr>
          <a:xfrm>
            <a:off x="6235203" y="1047751"/>
            <a:ext cx="1758890" cy="708953"/>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sz="2400" dirty="0">
                <a:latin typeface="Walter Turncoat" panose="020B0604020202020204" charset="0"/>
                <a:ea typeface="Walter Turncoat" panose="020B0604020202020204" charset="0"/>
              </a:rPr>
              <a:t>Route</a:t>
            </a:r>
          </a:p>
        </p:txBody>
      </p:sp>
      <p:cxnSp>
        <p:nvCxnSpPr>
          <p:cNvPr id="18" name="Straight Connector 17"/>
          <p:cNvCxnSpPr>
            <a:stCxn id="12" idx="2"/>
            <a:endCxn id="10" idx="0"/>
          </p:cNvCxnSpPr>
          <p:nvPr/>
        </p:nvCxnSpPr>
        <p:spPr>
          <a:xfrm>
            <a:off x="7113513" y="3138065"/>
            <a:ext cx="0" cy="662647"/>
          </a:xfrm>
          <a:prstGeom prst="line">
            <a:avLst/>
          </a:prstGeom>
        </p:spPr>
        <p:style>
          <a:lnRef idx="3">
            <a:schemeClr val="dk1"/>
          </a:lnRef>
          <a:fillRef idx="0">
            <a:schemeClr val="dk1"/>
          </a:fillRef>
          <a:effectRef idx="2">
            <a:schemeClr val="dk1"/>
          </a:effectRef>
          <a:fontRef idx="minor">
            <a:schemeClr val="tx1"/>
          </a:fontRef>
        </p:style>
      </p:cxnSp>
      <p:sp>
        <p:nvSpPr>
          <p:cNvPr id="19" name="Rectangle 18"/>
          <p:cNvSpPr/>
          <p:nvPr/>
        </p:nvSpPr>
        <p:spPr>
          <a:xfrm>
            <a:off x="775198" y="1047750"/>
            <a:ext cx="1758890" cy="708953"/>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sz="2400" dirty="0">
                <a:latin typeface="Walter Turncoat" panose="020B0604020202020204" charset="0"/>
                <a:ea typeface="Walter Turncoat" panose="020B0604020202020204" charset="0"/>
              </a:rPr>
              <a:t>Flight</a:t>
            </a:r>
          </a:p>
        </p:txBody>
      </p:sp>
      <p:cxnSp>
        <p:nvCxnSpPr>
          <p:cNvPr id="20" name="Straight Connector 19"/>
          <p:cNvCxnSpPr>
            <a:stCxn id="11" idx="1"/>
            <a:endCxn id="19" idx="3"/>
          </p:cNvCxnSpPr>
          <p:nvPr/>
        </p:nvCxnSpPr>
        <p:spPr>
          <a:xfrm flipH="1">
            <a:off x="2534088" y="1402227"/>
            <a:ext cx="971112" cy="0"/>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67514147"/>
      </p:ext>
    </p:extLst>
  </p:cSld>
  <p:clrMapOvr>
    <a:masterClrMapping/>
  </p:clrMapOvr>
  <p:transition spd="slow">
    <p:cut/>
  </p:transition>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Shape 111"/>
        <p:cNvGrpSpPr/>
        <p:nvPr/>
      </p:nvGrpSpPr>
      <p:grpSpPr>
        <a:xfrm>
          <a:off x="0" y="0"/>
          <a:ext cx="0" cy="0"/>
          <a:chOff x="0" y="0"/>
          <a:chExt cx="0" cy="0"/>
        </a:xfrm>
      </p:grpSpPr>
      <p:sp>
        <p:nvSpPr>
          <p:cNvPr id="116" name="Shape 116"/>
          <p:cNvSpPr/>
          <p:nvPr/>
        </p:nvSpPr>
        <p:spPr>
          <a:xfrm>
            <a:off x="4141750" y="281249"/>
            <a:ext cx="788694" cy="805192"/>
          </a:xfrm>
          <a:custGeom>
            <a:avLst/>
            <a:gdLst/>
            <a:ahLst/>
            <a:cxnLst/>
            <a:rect l="0" t="0" r="0" b="0"/>
            <a:pathLst>
              <a:path w="67641" h="69056" extrusionOk="0">
                <a:moveTo>
                  <a:pt x="49622" y="2736"/>
                </a:moveTo>
                <a:lnTo>
                  <a:pt x="49622" y="2736"/>
                </a:lnTo>
                <a:lnTo>
                  <a:pt x="49622" y="2736"/>
                </a:lnTo>
                <a:close/>
                <a:moveTo>
                  <a:pt x="59622" y="55565"/>
                </a:moveTo>
                <a:lnTo>
                  <a:pt x="59622" y="55565"/>
                </a:lnTo>
                <a:lnTo>
                  <a:pt x="59622" y="55565"/>
                </a:lnTo>
                <a:close/>
                <a:moveTo>
                  <a:pt x="35471" y="0"/>
                </a:moveTo>
                <a:lnTo>
                  <a:pt x="34433" y="95"/>
                </a:lnTo>
                <a:lnTo>
                  <a:pt x="33584" y="189"/>
                </a:lnTo>
                <a:lnTo>
                  <a:pt x="32735" y="378"/>
                </a:lnTo>
                <a:lnTo>
                  <a:pt x="32169" y="566"/>
                </a:lnTo>
                <a:lnTo>
                  <a:pt x="31509" y="472"/>
                </a:lnTo>
                <a:lnTo>
                  <a:pt x="30754" y="472"/>
                </a:lnTo>
                <a:lnTo>
                  <a:pt x="29339" y="566"/>
                </a:lnTo>
                <a:lnTo>
                  <a:pt x="27830" y="849"/>
                </a:lnTo>
                <a:lnTo>
                  <a:pt x="26320" y="1321"/>
                </a:lnTo>
                <a:lnTo>
                  <a:pt x="24811" y="1981"/>
                </a:lnTo>
                <a:lnTo>
                  <a:pt x="23207" y="2736"/>
                </a:lnTo>
                <a:lnTo>
                  <a:pt x="21698" y="3585"/>
                </a:lnTo>
                <a:lnTo>
                  <a:pt x="20188" y="4623"/>
                </a:lnTo>
                <a:lnTo>
                  <a:pt x="18679" y="5661"/>
                </a:lnTo>
                <a:lnTo>
                  <a:pt x="17170" y="6793"/>
                </a:lnTo>
                <a:lnTo>
                  <a:pt x="15754" y="8019"/>
                </a:lnTo>
                <a:lnTo>
                  <a:pt x="14434" y="9151"/>
                </a:lnTo>
                <a:lnTo>
                  <a:pt x="11981" y="11510"/>
                </a:lnTo>
                <a:lnTo>
                  <a:pt x="10000" y="13774"/>
                </a:lnTo>
                <a:lnTo>
                  <a:pt x="7736" y="16981"/>
                </a:lnTo>
                <a:lnTo>
                  <a:pt x="8019" y="16321"/>
                </a:lnTo>
                <a:lnTo>
                  <a:pt x="8302" y="15660"/>
                </a:lnTo>
                <a:lnTo>
                  <a:pt x="7736" y="16604"/>
                </a:lnTo>
                <a:lnTo>
                  <a:pt x="7075" y="17642"/>
                </a:lnTo>
                <a:lnTo>
                  <a:pt x="7170" y="17830"/>
                </a:lnTo>
                <a:lnTo>
                  <a:pt x="6509" y="18868"/>
                </a:lnTo>
                <a:lnTo>
                  <a:pt x="7075" y="17359"/>
                </a:lnTo>
                <a:lnTo>
                  <a:pt x="6132" y="19057"/>
                </a:lnTo>
                <a:lnTo>
                  <a:pt x="5189" y="20849"/>
                </a:lnTo>
                <a:lnTo>
                  <a:pt x="4434" y="22736"/>
                </a:lnTo>
                <a:lnTo>
                  <a:pt x="3679" y="24622"/>
                </a:lnTo>
                <a:lnTo>
                  <a:pt x="2453" y="28490"/>
                </a:lnTo>
                <a:lnTo>
                  <a:pt x="1321" y="32169"/>
                </a:lnTo>
                <a:lnTo>
                  <a:pt x="1509" y="32264"/>
                </a:lnTo>
                <a:lnTo>
                  <a:pt x="1604" y="32453"/>
                </a:lnTo>
                <a:lnTo>
                  <a:pt x="1604" y="32641"/>
                </a:lnTo>
                <a:lnTo>
                  <a:pt x="1509" y="32924"/>
                </a:lnTo>
                <a:lnTo>
                  <a:pt x="1226" y="33396"/>
                </a:lnTo>
                <a:lnTo>
                  <a:pt x="1038" y="33585"/>
                </a:lnTo>
                <a:lnTo>
                  <a:pt x="1038" y="33773"/>
                </a:lnTo>
                <a:lnTo>
                  <a:pt x="1038" y="35000"/>
                </a:lnTo>
                <a:lnTo>
                  <a:pt x="849" y="36132"/>
                </a:lnTo>
                <a:lnTo>
                  <a:pt x="660" y="37358"/>
                </a:lnTo>
                <a:lnTo>
                  <a:pt x="472" y="38867"/>
                </a:lnTo>
                <a:lnTo>
                  <a:pt x="283" y="38301"/>
                </a:lnTo>
                <a:lnTo>
                  <a:pt x="94" y="39811"/>
                </a:lnTo>
                <a:lnTo>
                  <a:pt x="0" y="41509"/>
                </a:lnTo>
                <a:lnTo>
                  <a:pt x="94" y="43301"/>
                </a:lnTo>
                <a:lnTo>
                  <a:pt x="283" y="44056"/>
                </a:lnTo>
                <a:lnTo>
                  <a:pt x="472" y="44622"/>
                </a:lnTo>
                <a:lnTo>
                  <a:pt x="566" y="45660"/>
                </a:lnTo>
                <a:lnTo>
                  <a:pt x="755" y="46792"/>
                </a:lnTo>
                <a:lnTo>
                  <a:pt x="1226" y="48962"/>
                </a:lnTo>
                <a:lnTo>
                  <a:pt x="1981" y="51037"/>
                </a:lnTo>
                <a:lnTo>
                  <a:pt x="2924" y="53112"/>
                </a:lnTo>
                <a:lnTo>
                  <a:pt x="4057" y="55094"/>
                </a:lnTo>
                <a:lnTo>
                  <a:pt x="5283" y="56980"/>
                </a:lnTo>
                <a:lnTo>
                  <a:pt x="6698" y="58678"/>
                </a:lnTo>
                <a:lnTo>
                  <a:pt x="8113" y="60282"/>
                </a:lnTo>
                <a:lnTo>
                  <a:pt x="9056" y="61131"/>
                </a:lnTo>
                <a:lnTo>
                  <a:pt x="10000" y="61980"/>
                </a:lnTo>
                <a:lnTo>
                  <a:pt x="11038" y="62829"/>
                </a:lnTo>
                <a:lnTo>
                  <a:pt x="12075" y="63584"/>
                </a:lnTo>
                <a:lnTo>
                  <a:pt x="14339" y="64905"/>
                </a:lnTo>
                <a:lnTo>
                  <a:pt x="16604" y="66131"/>
                </a:lnTo>
                <a:lnTo>
                  <a:pt x="19056" y="67169"/>
                </a:lnTo>
                <a:lnTo>
                  <a:pt x="21509" y="67923"/>
                </a:lnTo>
                <a:lnTo>
                  <a:pt x="24056" y="68584"/>
                </a:lnTo>
                <a:lnTo>
                  <a:pt x="26603" y="69055"/>
                </a:lnTo>
                <a:lnTo>
                  <a:pt x="27830" y="69055"/>
                </a:lnTo>
                <a:lnTo>
                  <a:pt x="30188" y="68867"/>
                </a:lnTo>
                <a:lnTo>
                  <a:pt x="33113" y="68678"/>
                </a:lnTo>
                <a:lnTo>
                  <a:pt x="36509" y="68301"/>
                </a:lnTo>
                <a:lnTo>
                  <a:pt x="39811" y="67923"/>
                </a:lnTo>
                <a:lnTo>
                  <a:pt x="42735" y="67452"/>
                </a:lnTo>
                <a:lnTo>
                  <a:pt x="44905" y="66980"/>
                </a:lnTo>
                <a:lnTo>
                  <a:pt x="45565" y="66791"/>
                </a:lnTo>
                <a:lnTo>
                  <a:pt x="45943" y="66508"/>
                </a:lnTo>
                <a:lnTo>
                  <a:pt x="47358" y="65942"/>
                </a:lnTo>
                <a:lnTo>
                  <a:pt x="48018" y="65565"/>
                </a:lnTo>
                <a:lnTo>
                  <a:pt x="48678" y="65188"/>
                </a:lnTo>
                <a:lnTo>
                  <a:pt x="47924" y="65471"/>
                </a:lnTo>
                <a:lnTo>
                  <a:pt x="51509" y="62924"/>
                </a:lnTo>
                <a:lnTo>
                  <a:pt x="53301" y="61508"/>
                </a:lnTo>
                <a:lnTo>
                  <a:pt x="55093" y="59905"/>
                </a:lnTo>
                <a:lnTo>
                  <a:pt x="55093" y="59905"/>
                </a:lnTo>
                <a:lnTo>
                  <a:pt x="54810" y="60376"/>
                </a:lnTo>
                <a:lnTo>
                  <a:pt x="54339" y="60754"/>
                </a:lnTo>
                <a:lnTo>
                  <a:pt x="55376" y="59999"/>
                </a:lnTo>
                <a:lnTo>
                  <a:pt x="56320" y="59056"/>
                </a:lnTo>
                <a:lnTo>
                  <a:pt x="57075" y="58395"/>
                </a:lnTo>
                <a:lnTo>
                  <a:pt x="57169" y="58207"/>
                </a:lnTo>
                <a:lnTo>
                  <a:pt x="57075" y="58207"/>
                </a:lnTo>
                <a:lnTo>
                  <a:pt x="57924" y="57546"/>
                </a:lnTo>
                <a:lnTo>
                  <a:pt x="58678" y="56697"/>
                </a:lnTo>
                <a:lnTo>
                  <a:pt x="59339" y="55754"/>
                </a:lnTo>
                <a:lnTo>
                  <a:pt x="59905" y="54905"/>
                </a:lnTo>
                <a:lnTo>
                  <a:pt x="59716" y="54999"/>
                </a:lnTo>
                <a:lnTo>
                  <a:pt x="59622" y="54999"/>
                </a:lnTo>
                <a:lnTo>
                  <a:pt x="59810" y="54622"/>
                </a:lnTo>
                <a:lnTo>
                  <a:pt x="59150" y="55565"/>
                </a:lnTo>
                <a:lnTo>
                  <a:pt x="59527" y="55094"/>
                </a:lnTo>
                <a:lnTo>
                  <a:pt x="59433" y="55377"/>
                </a:lnTo>
                <a:lnTo>
                  <a:pt x="58867" y="56037"/>
                </a:lnTo>
                <a:lnTo>
                  <a:pt x="59056" y="55660"/>
                </a:lnTo>
                <a:lnTo>
                  <a:pt x="59056" y="55660"/>
                </a:lnTo>
                <a:lnTo>
                  <a:pt x="58678" y="56037"/>
                </a:lnTo>
                <a:lnTo>
                  <a:pt x="59810" y="54339"/>
                </a:lnTo>
                <a:lnTo>
                  <a:pt x="60282" y="53490"/>
                </a:lnTo>
                <a:lnTo>
                  <a:pt x="60282" y="53301"/>
                </a:lnTo>
                <a:lnTo>
                  <a:pt x="60188" y="53395"/>
                </a:lnTo>
                <a:lnTo>
                  <a:pt x="60188" y="53395"/>
                </a:lnTo>
                <a:lnTo>
                  <a:pt x="60565" y="52924"/>
                </a:lnTo>
                <a:lnTo>
                  <a:pt x="61037" y="52452"/>
                </a:lnTo>
                <a:lnTo>
                  <a:pt x="61886" y="51509"/>
                </a:lnTo>
                <a:lnTo>
                  <a:pt x="61508" y="52452"/>
                </a:lnTo>
                <a:lnTo>
                  <a:pt x="60848" y="53584"/>
                </a:lnTo>
                <a:lnTo>
                  <a:pt x="59622" y="55565"/>
                </a:lnTo>
                <a:lnTo>
                  <a:pt x="60376" y="54528"/>
                </a:lnTo>
                <a:lnTo>
                  <a:pt x="60942" y="53678"/>
                </a:lnTo>
                <a:lnTo>
                  <a:pt x="61980" y="51792"/>
                </a:lnTo>
                <a:lnTo>
                  <a:pt x="61886" y="51886"/>
                </a:lnTo>
                <a:lnTo>
                  <a:pt x="61886" y="51697"/>
                </a:lnTo>
                <a:lnTo>
                  <a:pt x="62169" y="51037"/>
                </a:lnTo>
                <a:lnTo>
                  <a:pt x="62735" y="49999"/>
                </a:lnTo>
                <a:lnTo>
                  <a:pt x="61508" y="51603"/>
                </a:lnTo>
                <a:lnTo>
                  <a:pt x="61603" y="51037"/>
                </a:lnTo>
                <a:lnTo>
                  <a:pt x="61697" y="50377"/>
                </a:lnTo>
                <a:lnTo>
                  <a:pt x="62169" y="48962"/>
                </a:lnTo>
                <a:lnTo>
                  <a:pt x="62829" y="47358"/>
                </a:lnTo>
                <a:lnTo>
                  <a:pt x="63678" y="45565"/>
                </a:lnTo>
                <a:lnTo>
                  <a:pt x="65376" y="42169"/>
                </a:lnTo>
                <a:lnTo>
                  <a:pt x="66131" y="40660"/>
                </a:lnTo>
                <a:lnTo>
                  <a:pt x="66697" y="39339"/>
                </a:lnTo>
                <a:lnTo>
                  <a:pt x="66603" y="39528"/>
                </a:lnTo>
                <a:lnTo>
                  <a:pt x="66697" y="39056"/>
                </a:lnTo>
                <a:lnTo>
                  <a:pt x="66791" y="38962"/>
                </a:lnTo>
                <a:lnTo>
                  <a:pt x="66791" y="39056"/>
                </a:lnTo>
                <a:lnTo>
                  <a:pt x="66886" y="38584"/>
                </a:lnTo>
                <a:lnTo>
                  <a:pt x="66791" y="38867"/>
                </a:lnTo>
                <a:lnTo>
                  <a:pt x="66980" y="38207"/>
                </a:lnTo>
                <a:lnTo>
                  <a:pt x="67169" y="37264"/>
                </a:lnTo>
                <a:lnTo>
                  <a:pt x="67263" y="36415"/>
                </a:lnTo>
                <a:lnTo>
                  <a:pt x="67357" y="36509"/>
                </a:lnTo>
                <a:lnTo>
                  <a:pt x="67452" y="36509"/>
                </a:lnTo>
                <a:lnTo>
                  <a:pt x="67546" y="35943"/>
                </a:lnTo>
                <a:lnTo>
                  <a:pt x="67546" y="34811"/>
                </a:lnTo>
                <a:lnTo>
                  <a:pt x="67640" y="31037"/>
                </a:lnTo>
                <a:lnTo>
                  <a:pt x="67640" y="28490"/>
                </a:lnTo>
                <a:lnTo>
                  <a:pt x="67546" y="27736"/>
                </a:lnTo>
                <a:lnTo>
                  <a:pt x="67546" y="27547"/>
                </a:lnTo>
                <a:lnTo>
                  <a:pt x="67452" y="27547"/>
                </a:lnTo>
                <a:lnTo>
                  <a:pt x="67074" y="26792"/>
                </a:lnTo>
                <a:lnTo>
                  <a:pt x="66791" y="25660"/>
                </a:lnTo>
                <a:lnTo>
                  <a:pt x="66508" y="24528"/>
                </a:lnTo>
                <a:lnTo>
                  <a:pt x="66414" y="23585"/>
                </a:lnTo>
                <a:lnTo>
                  <a:pt x="66320" y="23679"/>
                </a:lnTo>
                <a:lnTo>
                  <a:pt x="66320" y="23490"/>
                </a:lnTo>
                <a:lnTo>
                  <a:pt x="65942" y="22924"/>
                </a:lnTo>
                <a:lnTo>
                  <a:pt x="65565" y="22358"/>
                </a:lnTo>
                <a:lnTo>
                  <a:pt x="64527" y="21132"/>
                </a:lnTo>
                <a:lnTo>
                  <a:pt x="63584" y="19906"/>
                </a:lnTo>
                <a:lnTo>
                  <a:pt x="63207" y="19340"/>
                </a:lnTo>
                <a:lnTo>
                  <a:pt x="63018" y="18774"/>
                </a:lnTo>
                <a:lnTo>
                  <a:pt x="63112" y="18962"/>
                </a:lnTo>
                <a:lnTo>
                  <a:pt x="63301" y="19057"/>
                </a:lnTo>
                <a:lnTo>
                  <a:pt x="63301" y="19057"/>
                </a:lnTo>
                <a:lnTo>
                  <a:pt x="63207" y="18868"/>
                </a:lnTo>
                <a:lnTo>
                  <a:pt x="62923" y="18491"/>
                </a:lnTo>
                <a:lnTo>
                  <a:pt x="61980" y="17453"/>
                </a:lnTo>
                <a:lnTo>
                  <a:pt x="61037" y="16509"/>
                </a:lnTo>
                <a:lnTo>
                  <a:pt x="61037" y="16698"/>
                </a:lnTo>
                <a:lnTo>
                  <a:pt x="61037" y="16887"/>
                </a:lnTo>
                <a:lnTo>
                  <a:pt x="60093" y="15943"/>
                </a:lnTo>
                <a:lnTo>
                  <a:pt x="60376" y="16321"/>
                </a:lnTo>
                <a:lnTo>
                  <a:pt x="59527" y="15377"/>
                </a:lnTo>
                <a:lnTo>
                  <a:pt x="59056" y="14906"/>
                </a:lnTo>
                <a:lnTo>
                  <a:pt x="59244" y="14906"/>
                </a:lnTo>
                <a:lnTo>
                  <a:pt x="59905" y="15472"/>
                </a:lnTo>
                <a:lnTo>
                  <a:pt x="59905" y="15472"/>
                </a:lnTo>
                <a:lnTo>
                  <a:pt x="57641" y="13396"/>
                </a:lnTo>
                <a:lnTo>
                  <a:pt x="58112" y="13868"/>
                </a:lnTo>
                <a:lnTo>
                  <a:pt x="56886" y="13019"/>
                </a:lnTo>
                <a:lnTo>
                  <a:pt x="55754" y="12453"/>
                </a:lnTo>
                <a:lnTo>
                  <a:pt x="56603" y="13113"/>
                </a:lnTo>
                <a:lnTo>
                  <a:pt x="57452" y="13774"/>
                </a:lnTo>
                <a:lnTo>
                  <a:pt x="58961" y="15283"/>
                </a:lnTo>
                <a:lnTo>
                  <a:pt x="60376" y="16604"/>
                </a:lnTo>
                <a:lnTo>
                  <a:pt x="61225" y="17264"/>
                </a:lnTo>
                <a:lnTo>
                  <a:pt x="62074" y="17925"/>
                </a:lnTo>
                <a:lnTo>
                  <a:pt x="62074" y="17925"/>
                </a:lnTo>
                <a:lnTo>
                  <a:pt x="61414" y="17547"/>
                </a:lnTo>
                <a:lnTo>
                  <a:pt x="60659" y="16981"/>
                </a:lnTo>
                <a:lnTo>
                  <a:pt x="60754" y="17264"/>
                </a:lnTo>
                <a:lnTo>
                  <a:pt x="60942" y="17642"/>
                </a:lnTo>
                <a:lnTo>
                  <a:pt x="61980" y="19151"/>
                </a:lnTo>
                <a:lnTo>
                  <a:pt x="63301" y="20943"/>
                </a:lnTo>
                <a:lnTo>
                  <a:pt x="63207" y="20943"/>
                </a:lnTo>
                <a:lnTo>
                  <a:pt x="63395" y="21038"/>
                </a:lnTo>
                <a:lnTo>
                  <a:pt x="63490" y="21321"/>
                </a:lnTo>
                <a:lnTo>
                  <a:pt x="63678" y="21604"/>
                </a:lnTo>
                <a:lnTo>
                  <a:pt x="63773" y="21698"/>
                </a:lnTo>
                <a:lnTo>
                  <a:pt x="63584" y="21321"/>
                </a:lnTo>
                <a:lnTo>
                  <a:pt x="63584" y="21321"/>
                </a:lnTo>
                <a:lnTo>
                  <a:pt x="64244" y="22170"/>
                </a:lnTo>
                <a:lnTo>
                  <a:pt x="64716" y="22641"/>
                </a:lnTo>
                <a:lnTo>
                  <a:pt x="64905" y="22830"/>
                </a:lnTo>
                <a:lnTo>
                  <a:pt x="64999" y="22830"/>
                </a:lnTo>
                <a:lnTo>
                  <a:pt x="64999" y="22641"/>
                </a:lnTo>
                <a:lnTo>
                  <a:pt x="64905" y="22358"/>
                </a:lnTo>
                <a:lnTo>
                  <a:pt x="65282" y="23207"/>
                </a:lnTo>
                <a:lnTo>
                  <a:pt x="65565" y="24056"/>
                </a:lnTo>
                <a:lnTo>
                  <a:pt x="66225" y="25943"/>
                </a:lnTo>
                <a:lnTo>
                  <a:pt x="66697" y="27830"/>
                </a:lnTo>
                <a:lnTo>
                  <a:pt x="66886" y="28490"/>
                </a:lnTo>
                <a:lnTo>
                  <a:pt x="66980" y="28868"/>
                </a:lnTo>
                <a:lnTo>
                  <a:pt x="66886" y="28962"/>
                </a:lnTo>
                <a:lnTo>
                  <a:pt x="66697" y="28679"/>
                </a:lnTo>
                <a:lnTo>
                  <a:pt x="66697" y="29245"/>
                </a:lnTo>
                <a:lnTo>
                  <a:pt x="66791" y="29905"/>
                </a:lnTo>
                <a:lnTo>
                  <a:pt x="66886" y="29905"/>
                </a:lnTo>
                <a:lnTo>
                  <a:pt x="66886" y="30094"/>
                </a:lnTo>
                <a:lnTo>
                  <a:pt x="66886" y="30566"/>
                </a:lnTo>
                <a:lnTo>
                  <a:pt x="66697" y="30377"/>
                </a:lnTo>
                <a:lnTo>
                  <a:pt x="66603" y="30188"/>
                </a:lnTo>
                <a:lnTo>
                  <a:pt x="66603" y="30094"/>
                </a:lnTo>
                <a:lnTo>
                  <a:pt x="66697" y="29905"/>
                </a:lnTo>
                <a:lnTo>
                  <a:pt x="66508" y="28679"/>
                </a:lnTo>
                <a:lnTo>
                  <a:pt x="66225" y="27358"/>
                </a:lnTo>
                <a:lnTo>
                  <a:pt x="66603" y="30283"/>
                </a:lnTo>
                <a:lnTo>
                  <a:pt x="66697" y="31792"/>
                </a:lnTo>
                <a:lnTo>
                  <a:pt x="66697" y="33302"/>
                </a:lnTo>
                <a:lnTo>
                  <a:pt x="66603" y="34717"/>
                </a:lnTo>
                <a:lnTo>
                  <a:pt x="66414" y="36226"/>
                </a:lnTo>
                <a:lnTo>
                  <a:pt x="66131" y="37547"/>
                </a:lnTo>
                <a:lnTo>
                  <a:pt x="65659" y="38962"/>
                </a:lnTo>
                <a:lnTo>
                  <a:pt x="65848" y="38584"/>
                </a:lnTo>
                <a:lnTo>
                  <a:pt x="65942" y="38584"/>
                </a:lnTo>
                <a:lnTo>
                  <a:pt x="65848" y="39245"/>
                </a:lnTo>
                <a:lnTo>
                  <a:pt x="65565" y="40188"/>
                </a:lnTo>
                <a:lnTo>
                  <a:pt x="65471" y="40471"/>
                </a:lnTo>
                <a:lnTo>
                  <a:pt x="65282" y="40660"/>
                </a:lnTo>
                <a:lnTo>
                  <a:pt x="65282" y="40566"/>
                </a:lnTo>
                <a:lnTo>
                  <a:pt x="65093" y="41132"/>
                </a:lnTo>
                <a:lnTo>
                  <a:pt x="64433" y="43018"/>
                </a:lnTo>
                <a:lnTo>
                  <a:pt x="63678" y="45282"/>
                </a:lnTo>
                <a:lnTo>
                  <a:pt x="62735" y="47264"/>
                </a:lnTo>
                <a:lnTo>
                  <a:pt x="61697" y="49056"/>
                </a:lnTo>
                <a:lnTo>
                  <a:pt x="60659" y="50943"/>
                </a:lnTo>
                <a:lnTo>
                  <a:pt x="59433" y="52735"/>
                </a:lnTo>
                <a:lnTo>
                  <a:pt x="58207" y="54433"/>
                </a:lnTo>
                <a:lnTo>
                  <a:pt x="56886" y="56037"/>
                </a:lnTo>
                <a:lnTo>
                  <a:pt x="55376" y="57641"/>
                </a:lnTo>
                <a:lnTo>
                  <a:pt x="53867" y="59150"/>
                </a:lnTo>
                <a:lnTo>
                  <a:pt x="52169" y="60376"/>
                </a:lnTo>
                <a:lnTo>
                  <a:pt x="48961" y="62452"/>
                </a:lnTo>
                <a:lnTo>
                  <a:pt x="44528" y="65282"/>
                </a:lnTo>
                <a:lnTo>
                  <a:pt x="44622" y="65188"/>
                </a:lnTo>
                <a:lnTo>
                  <a:pt x="44716" y="65093"/>
                </a:lnTo>
                <a:lnTo>
                  <a:pt x="45094" y="64810"/>
                </a:lnTo>
                <a:lnTo>
                  <a:pt x="45660" y="64527"/>
                </a:lnTo>
                <a:lnTo>
                  <a:pt x="43867" y="65376"/>
                </a:lnTo>
                <a:lnTo>
                  <a:pt x="43113" y="65754"/>
                </a:lnTo>
                <a:lnTo>
                  <a:pt x="42924" y="65754"/>
                </a:lnTo>
                <a:lnTo>
                  <a:pt x="43113" y="65659"/>
                </a:lnTo>
                <a:lnTo>
                  <a:pt x="41603" y="66037"/>
                </a:lnTo>
                <a:lnTo>
                  <a:pt x="39999" y="66320"/>
                </a:lnTo>
                <a:lnTo>
                  <a:pt x="38396" y="66508"/>
                </a:lnTo>
                <a:lnTo>
                  <a:pt x="36792" y="66697"/>
                </a:lnTo>
                <a:lnTo>
                  <a:pt x="33584" y="66980"/>
                </a:lnTo>
                <a:lnTo>
                  <a:pt x="32169" y="67169"/>
                </a:lnTo>
                <a:lnTo>
                  <a:pt x="30754" y="67357"/>
                </a:lnTo>
                <a:lnTo>
                  <a:pt x="30094" y="67357"/>
                </a:lnTo>
                <a:lnTo>
                  <a:pt x="29339" y="67263"/>
                </a:lnTo>
                <a:lnTo>
                  <a:pt x="27830" y="66886"/>
                </a:lnTo>
                <a:lnTo>
                  <a:pt x="26415" y="66508"/>
                </a:lnTo>
                <a:lnTo>
                  <a:pt x="25754" y="66414"/>
                </a:lnTo>
                <a:lnTo>
                  <a:pt x="25094" y="66414"/>
                </a:lnTo>
                <a:lnTo>
                  <a:pt x="25566" y="66980"/>
                </a:lnTo>
                <a:lnTo>
                  <a:pt x="25471" y="67074"/>
                </a:lnTo>
                <a:lnTo>
                  <a:pt x="25188" y="66980"/>
                </a:lnTo>
                <a:lnTo>
                  <a:pt x="24339" y="66791"/>
                </a:lnTo>
                <a:lnTo>
                  <a:pt x="23773" y="66508"/>
                </a:lnTo>
                <a:lnTo>
                  <a:pt x="24245" y="66414"/>
                </a:lnTo>
                <a:lnTo>
                  <a:pt x="24717" y="66603"/>
                </a:lnTo>
                <a:lnTo>
                  <a:pt x="24811" y="66414"/>
                </a:lnTo>
                <a:lnTo>
                  <a:pt x="24811" y="66320"/>
                </a:lnTo>
                <a:lnTo>
                  <a:pt x="24717" y="66225"/>
                </a:lnTo>
                <a:lnTo>
                  <a:pt x="24528" y="66131"/>
                </a:lnTo>
                <a:lnTo>
                  <a:pt x="24151" y="66225"/>
                </a:lnTo>
                <a:lnTo>
                  <a:pt x="23679" y="66320"/>
                </a:lnTo>
                <a:lnTo>
                  <a:pt x="23018" y="66414"/>
                </a:lnTo>
                <a:lnTo>
                  <a:pt x="23490" y="66225"/>
                </a:lnTo>
                <a:lnTo>
                  <a:pt x="22075" y="65942"/>
                </a:lnTo>
                <a:lnTo>
                  <a:pt x="20943" y="65659"/>
                </a:lnTo>
                <a:lnTo>
                  <a:pt x="20000" y="65282"/>
                </a:lnTo>
                <a:lnTo>
                  <a:pt x="19056" y="64810"/>
                </a:lnTo>
                <a:lnTo>
                  <a:pt x="19056" y="64810"/>
                </a:lnTo>
                <a:lnTo>
                  <a:pt x="19717" y="64999"/>
                </a:lnTo>
                <a:lnTo>
                  <a:pt x="19151" y="64716"/>
                </a:lnTo>
                <a:lnTo>
                  <a:pt x="18962" y="64810"/>
                </a:lnTo>
                <a:lnTo>
                  <a:pt x="19151" y="64905"/>
                </a:lnTo>
                <a:lnTo>
                  <a:pt x="18490" y="64905"/>
                </a:lnTo>
                <a:lnTo>
                  <a:pt x="17830" y="64716"/>
                </a:lnTo>
                <a:lnTo>
                  <a:pt x="17264" y="64527"/>
                </a:lnTo>
                <a:lnTo>
                  <a:pt x="16698" y="64150"/>
                </a:lnTo>
                <a:lnTo>
                  <a:pt x="16981" y="64056"/>
                </a:lnTo>
                <a:lnTo>
                  <a:pt x="17264" y="64150"/>
                </a:lnTo>
                <a:lnTo>
                  <a:pt x="17264" y="64150"/>
                </a:lnTo>
                <a:lnTo>
                  <a:pt x="15188" y="63207"/>
                </a:lnTo>
                <a:lnTo>
                  <a:pt x="14622" y="62829"/>
                </a:lnTo>
                <a:lnTo>
                  <a:pt x="14717" y="62924"/>
                </a:lnTo>
                <a:lnTo>
                  <a:pt x="13773" y="62546"/>
                </a:lnTo>
                <a:lnTo>
                  <a:pt x="12924" y="62075"/>
                </a:lnTo>
                <a:lnTo>
                  <a:pt x="12358" y="61697"/>
                </a:lnTo>
                <a:lnTo>
                  <a:pt x="12264" y="61508"/>
                </a:lnTo>
                <a:lnTo>
                  <a:pt x="12170" y="61320"/>
                </a:lnTo>
                <a:lnTo>
                  <a:pt x="11698" y="60942"/>
                </a:lnTo>
                <a:lnTo>
                  <a:pt x="11132" y="60471"/>
                </a:lnTo>
                <a:lnTo>
                  <a:pt x="9906" y="59244"/>
                </a:lnTo>
                <a:lnTo>
                  <a:pt x="9906" y="59244"/>
                </a:lnTo>
                <a:lnTo>
                  <a:pt x="10566" y="59527"/>
                </a:lnTo>
                <a:lnTo>
                  <a:pt x="9434" y="58584"/>
                </a:lnTo>
                <a:lnTo>
                  <a:pt x="8207" y="57546"/>
                </a:lnTo>
                <a:lnTo>
                  <a:pt x="7547" y="56886"/>
                </a:lnTo>
                <a:lnTo>
                  <a:pt x="6981" y="56131"/>
                </a:lnTo>
                <a:lnTo>
                  <a:pt x="6226" y="55094"/>
                </a:lnTo>
                <a:lnTo>
                  <a:pt x="6415" y="55377"/>
                </a:lnTo>
                <a:lnTo>
                  <a:pt x="6038" y="54905"/>
                </a:lnTo>
                <a:lnTo>
                  <a:pt x="5472" y="54244"/>
                </a:lnTo>
                <a:lnTo>
                  <a:pt x="5283" y="53961"/>
                </a:lnTo>
                <a:lnTo>
                  <a:pt x="5094" y="53867"/>
                </a:lnTo>
                <a:lnTo>
                  <a:pt x="5377" y="54622"/>
                </a:lnTo>
                <a:lnTo>
                  <a:pt x="5849" y="55282"/>
                </a:lnTo>
                <a:lnTo>
                  <a:pt x="6321" y="55943"/>
                </a:lnTo>
                <a:lnTo>
                  <a:pt x="6698" y="56603"/>
                </a:lnTo>
                <a:lnTo>
                  <a:pt x="6226" y="56226"/>
                </a:lnTo>
                <a:lnTo>
                  <a:pt x="5943" y="55848"/>
                </a:lnTo>
                <a:lnTo>
                  <a:pt x="6038" y="56037"/>
                </a:lnTo>
                <a:lnTo>
                  <a:pt x="5943" y="55943"/>
                </a:lnTo>
                <a:lnTo>
                  <a:pt x="5377" y="55188"/>
                </a:lnTo>
                <a:lnTo>
                  <a:pt x="5000" y="54716"/>
                </a:lnTo>
                <a:lnTo>
                  <a:pt x="4717" y="54150"/>
                </a:lnTo>
                <a:lnTo>
                  <a:pt x="4528" y="53678"/>
                </a:lnTo>
                <a:lnTo>
                  <a:pt x="4528" y="53584"/>
                </a:lnTo>
                <a:lnTo>
                  <a:pt x="4623" y="53395"/>
                </a:lnTo>
                <a:lnTo>
                  <a:pt x="5094" y="54244"/>
                </a:lnTo>
                <a:lnTo>
                  <a:pt x="4717" y="53301"/>
                </a:lnTo>
                <a:lnTo>
                  <a:pt x="4528" y="53018"/>
                </a:lnTo>
                <a:lnTo>
                  <a:pt x="4151" y="52263"/>
                </a:lnTo>
                <a:lnTo>
                  <a:pt x="4151" y="52169"/>
                </a:lnTo>
                <a:lnTo>
                  <a:pt x="3774" y="51509"/>
                </a:lnTo>
                <a:lnTo>
                  <a:pt x="3396" y="50660"/>
                </a:lnTo>
                <a:lnTo>
                  <a:pt x="3585" y="51603"/>
                </a:lnTo>
                <a:lnTo>
                  <a:pt x="3396" y="51226"/>
                </a:lnTo>
                <a:lnTo>
                  <a:pt x="3208" y="50848"/>
                </a:lnTo>
                <a:lnTo>
                  <a:pt x="3208" y="50471"/>
                </a:lnTo>
                <a:lnTo>
                  <a:pt x="3208" y="50094"/>
                </a:lnTo>
                <a:lnTo>
                  <a:pt x="3585" y="50754"/>
                </a:lnTo>
                <a:lnTo>
                  <a:pt x="3868" y="51509"/>
                </a:lnTo>
                <a:lnTo>
                  <a:pt x="3868" y="51509"/>
                </a:lnTo>
                <a:lnTo>
                  <a:pt x="3208" y="49528"/>
                </a:lnTo>
                <a:lnTo>
                  <a:pt x="3208" y="49528"/>
                </a:lnTo>
                <a:lnTo>
                  <a:pt x="3868" y="50754"/>
                </a:lnTo>
                <a:lnTo>
                  <a:pt x="3208" y="48962"/>
                </a:lnTo>
                <a:lnTo>
                  <a:pt x="3585" y="49339"/>
                </a:lnTo>
                <a:lnTo>
                  <a:pt x="3774" y="49433"/>
                </a:lnTo>
                <a:lnTo>
                  <a:pt x="3962" y="49528"/>
                </a:lnTo>
                <a:lnTo>
                  <a:pt x="4057" y="49905"/>
                </a:lnTo>
                <a:lnTo>
                  <a:pt x="3868" y="48962"/>
                </a:lnTo>
                <a:lnTo>
                  <a:pt x="3491" y="47924"/>
                </a:lnTo>
                <a:lnTo>
                  <a:pt x="2641" y="45565"/>
                </a:lnTo>
                <a:lnTo>
                  <a:pt x="2170" y="43867"/>
                </a:lnTo>
                <a:lnTo>
                  <a:pt x="1698" y="41886"/>
                </a:lnTo>
                <a:lnTo>
                  <a:pt x="1698" y="41886"/>
                </a:lnTo>
                <a:lnTo>
                  <a:pt x="1887" y="42075"/>
                </a:lnTo>
                <a:lnTo>
                  <a:pt x="1981" y="41981"/>
                </a:lnTo>
                <a:lnTo>
                  <a:pt x="2075" y="42075"/>
                </a:lnTo>
                <a:lnTo>
                  <a:pt x="2264" y="42169"/>
                </a:lnTo>
                <a:lnTo>
                  <a:pt x="2170" y="40283"/>
                </a:lnTo>
                <a:lnTo>
                  <a:pt x="2075" y="38301"/>
                </a:lnTo>
                <a:lnTo>
                  <a:pt x="2170" y="36415"/>
                </a:lnTo>
                <a:lnTo>
                  <a:pt x="2358" y="35566"/>
                </a:lnTo>
                <a:lnTo>
                  <a:pt x="2453" y="34811"/>
                </a:lnTo>
                <a:lnTo>
                  <a:pt x="2830" y="32830"/>
                </a:lnTo>
                <a:lnTo>
                  <a:pt x="2830" y="33207"/>
                </a:lnTo>
                <a:lnTo>
                  <a:pt x="2924" y="33490"/>
                </a:lnTo>
                <a:lnTo>
                  <a:pt x="2924" y="32453"/>
                </a:lnTo>
                <a:lnTo>
                  <a:pt x="3019" y="31415"/>
                </a:lnTo>
                <a:lnTo>
                  <a:pt x="3396" y="29245"/>
                </a:lnTo>
                <a:lnTo>
                  <a:pt x="3868" y="27075"/>
                </a:lnTo>
                <a:lnTo>
                  <a:pt x="4623" y="25000"/>
                </a:lnTo>
                <a:lnTo>
                  <a:pt x="5566" y="22830"/>
                </a:lnTo>
                <a:lnTo>
                  <a:pt x="6604" y="20849"/>
                </a:lnTo>
                <a:lnTo>
                  <a:pt x="7830" y="18868"/>
                </a:lnTo>
                <a:lnTo>
                  <a:pt x="9151" y="16887"/>
                </a:lnTo>
                <a:lnTo>
                  <a:pt x="10566" y="15094"/>
                </a:lnTo>
                <a:lnTo>
                  <a:pt x="12075" y="13302"/>
                </a:lnTo>
                <a:lnTo>
                  <a:pt x="13773" y="11698"/>
                </a:lnTo>
                <a:lnTo>
                  <a:pt x="15377" y="10095"/>
                </a:lnTo>
                <a:lnTo>
                  <a:pt x="17170" y="8679"/>
                </a:lnTo>
                <a:lnTo>
                  <a:pt x="18962" y="7453"/>
                </a:lnTo>
                <a:lnTo>
                  <a:pt x="20754" y="6321"/>
                </a:lnTo>
                <a:lnTo>
                  <a:pt x="22547" y="5378"/>
                </a:lnTo>
                <a:lnTo>
                  <a:pt x="21603" y="6227"/>
                </a:lnTo>
                <a:lnTo>
                  <a:pt x="22641" y="5472"/>
                </a:lnTo>
                <a:lnTo>
                  <a:pt x="23302" y="5095"/>
                </a:lnTo>
                <a:lnTo>
                  <a:pt x="25377" y="4151"/>
                </a:lnTo>
                <a:lnTo>
                  <a:pt x="24811" y="4151"/>
                </a:lnTo>
                <a:lnTo>
                  <a:pt x="25660" y="3774"/>
                </a:lnTo>
                <a:lnTo>
                  <a:pt x="26886" y="3208"/>
                </a:lnTo>
                <a:lnTo>
                  <a:pt x="26603" y="3585"/>
                </a:lnTo>
                <a:lnTo>
                  <a:pt x="26886" y="3585"/>
                </a:lnTo>
                <a:lnTo>
                  <a:pt x="26886" y="3680"/>
                </a:lnTo>
                <a:lnTo>
                  <a:pt x="26792" y="3774"/>
                </a:lnTo>
                <a:lnTo>
                  <a:pt x="28301" y="3302"/>
                </a:lnTo>
                <a:lnTo>
                  <a:pt x="29622" y="2736"/>
                </a:lnTo>
                <a:lnTo>
                  <a:pt x="31037" y="2264"/>
                </a:lnTo>
                <a:lnTo>
                  <a:pt x="31792" y="2076"/>
                </a:lnTo>
                <a:lnTo>
                  <a:pt x="32641" y="1981"/>
                </a:lnTo>
                <a:lnTo>
                  <a:pt x="32547" y="2076"/>
                </a:lnTo>
                <a:lnTo>
                  <a:pt x="32924" y="1981"/>
                </a:lnTo>
                <a:lnTo>
                  <a:pt x="34245" y="1793"/>
                </a:lnTo>
                <a:lnTo>
                  <a:pt x="35848" y="1415"/>
                </a:lnTo>
                <a:lnTo>
                  <a:pt x="36981" y="1132"/>
                </a:lnTo>
                <a:lnTo>
                  <a:pt x="36981" y="1415"/>
                </a:lnTo>
                <a:lnTo>
                  <a:pt x="40943" y="1227"/>
                </a:lnTo>
                <a:lnTo>
                  <a:pt x="41509" y="1038"/>
                </a:lnTo>
                <a:lnTo>
                  <a:pt x="41697" y="1132"/>
                </a:lnTo>
                <a:lnTo>
                  <a:pt x="41509" y="1227"/>
                </a:lnTo>
                <a:lnTo>
                  <a:pt x="41320" y="1321"/>
                </a:lnTo>
                <a:lnTo>
                  <a:pt x="42263" y="1321"/>
                </a:lnTo>
                <a:lnTo>
                  <a:pt x="43113" y="1227"/>
                </a:lnTo>
                <a:lnTo>
                  <a:pt x="43396" y="1415"/>
                </a:lnTo>
                <a:lnTo>
                  <a:pt x="44056" y="1604"/>
                </a:lnTo>
                <a:lnTo>
                  <a:pt x="45943" y="2076"/>
                </a:lnTo>
                <a:lnTo>
                  <a:pt x="48018" y="2359"/>
                </a:lnTo>
                <a:lnTo>
                  <a:pt x="49622" y="2736"/>
                </a:lnTo>
                <a:lnTo>
                  <a:pt x="47641" y="1981"/>
                </a:lnTo>
                <a:lnTo>
                  <a:pt x="45282" y="1321"/>
                </a:lnTo>
                <a:lnTo>
                  <a:pt x="42735" y="755"/>
                </a:lnTo>
                <a:lnTo>
                  <a:pt x="40188" y="283"/>
                </a:lnTo>
                <a:lnTo>
                  <a:pt x="37735" y="95"/>
                </a:lnTo>
                <a:lnTo>
                  <a:pt x="35471" y="0"/>
                </a:lnTo>
                <a:close/>
              </a:path>
            </a:pathLst>
          </a:custGeom>
          <a:solidFill>
            <a:schemeClr val="tx1"/>
          </a:solidFill>
          <a:ln>
            <a:noFill/>
          </a:ln>
        </p:spPr>
        <p:txBody>
          <a:bodyPr lIns="91425" tIns="91425" rIns="91425" bIns="91425" anchor="ctr" anchorCtr="0">
            <a:noAutofit/>
          </a:bodyPr>
          <a:lstStyle/>
          <a:p>
            <a:pPr>
              <a:spcBef>
                <a:spcPts val="0"/>
              </a:spcBef>
              <a:buNone/>
            </a:pPr>
            <a:endParaRPr>
              <a:solidFill>
                <a:schemeClr val="tx1"/>
              </a:solidFill>
            </a:endParaRPr>
          </a:p>
        </p:txBody>
      </p:sp>
      <p:sp>
        <p:nvSpPr>
          <p:cNvPr id="12" name="Shape 386"/>
          <p:cNvSpPr/>
          <p:nvPr/>
        </p:nvSpPr>
        <p:spPr>
          <a:xfrm>
            <a:off x="914400" y="1581150"/>
            <a:ext cx="4572000" cy="2878379"/>
          </a:xfrm>
          <a:custGeom>
            <a:avLst/>
            <a:gdLst/>
            <a:ahLst/>
            <a:cxnLst/>
            <a:rect l="0" t="0" r="0" b="0"/>
            <a:pathLst>
              <a:path w="67641" h="69056" extrusionOk="0">
                <a:moveTo>
                  <a:pt x="49622" y="2736"/>
                </a:moveTo>
                <a:lnTo>
                  <a:pt x="49622" y="2736"/>
                </a:lnTo>
                <a:lnTo>
                  <a:pt x="49622" y="2736"/>
                </a:lnTo>
                <a:close/>
                <a:moveTo>
                  <a:pt x="59622" y="55565"/>
                </a:moveTo>
                <a:lnTo>
                  <a:pt x="59622" y="55565"/>
                </a:lnTo>
                <a:lnTo>
                  <a:pt x="59622" y="55565"/>
                </a:lnTo>
                <a:close/>
                <a:moveTo>
                  <a:pt x="35471" y="0"/>
                </a:moveTo>
                <a:lnTo>
                  <a:pt x="34433" y="95"/>
                </a:lnTo>
                <a:lnTo>
                  <a:pt x="33584" y="189"/>
                </a:lnTo>
                <a:lnTo>
                  <a:pt x="32735" y="378"/>
                </a:lnTo>
                <a:lnTo>
                  <a:pt x="32169" y="566"/>
                </a:lnTo>
                <a:lnTo>
                  <a:pt x="31509" y="472"/>
                </a:lnTo>
                <a:lnTo>
                  <a:pt x="30754" y="472"/>
                </a:lnTo>
                <a:lnTo>
                  <a:pt x="29339" y="566"/>
                </a:lnTo>
                <a:lnTo>
                  <a:pt x="27830" y="849"/>
                </a:lnTo>
                <a:lnTo>
                  <a:pt x="26320" y="1321"/>
                </a:lnTo>
                <a:lnTo>
                  <a:pt x="24811" y="1981"/>
                </a:lnTo>
                <a:lnTo>
                  <a:pt x="23207" y="2736"/>
                </a:lnTo>
                <a:lnTo>
                  <a:pt x="21698" y="3585"/>
                </a:lnTo>
                <a:lnTo>
                  <a:pt x="20188" y="4623"/>
                </a:lnTo>
                <a:lnTo>
                  <a:pt x="18679" y="5661"/>
                </a:lnTo>
                <a:lnTo>
                  <a:pt x="17170" y="6793"/>
                </a:lnTo>
                <a:lnTo>
                  <a:pt x="15754" y="8019"/>
                </a:lnTo>
                <a:lnTo>
                  <a:pt x="14434" y="9151"/>
                </a:lnTo>
                <a:lnTo>
                  <a:pt x="11981" y="11510"/>
                </a:lnTo>
                <a:lnTo>
                  <a:pt x="10000" y="13774"/>
                </a:lnTo>
                <a:lnTo>
                  <a:pt x="7736" y="16981"/>
                </a:lnTo>
                <a:lnTo>
                  <a:pt x="8019" y="16321"/>
                </a:lnTo>
                <a:lnTo>
                  <a:pt x="8302" y="15660"/>
                </a:lnTo>
                <a:lnTo>
                  <a:pt x="7736" y="16604"/>
                </a:lnTo>
                <a:lnTo>
                  <a:pt x="7075" y="17642"/>
                </a:lnTo>
                <a:lnTo>
                  <a:pt x="7170" y="17830"/>
                </a:lnTo>
                <a:lnTo>
                  <a:pt x="6509" y="18868"/>
                </a:lnTo>
                <a:lnTo>
                  <a:pt x="7075" y="17359"/>
                </a:lnTo>
                <a:lnTo>
                  <a:pt x="6132" y="19057"/>
                </a:lnTo>
                <a:lnTo>
                  <a:pt x="5189" y="20849"/>
                </a:lnTo>
                <a:lnTo>
                  <a:pt x="4434" y="22736"/>
                </a:lnTo>
                <a:lnTo>
                  <a:pt x="3679" y="24622"/>
                </a:lnTo>
                <a:lnTo>
                  <a:pt x="2453" y="28490"/>
                </a:lnTo>
                <a:lnTo>
                  <a:pt x="1321" y="32169"/>
                </a:lnTo>
                <a:lnTo>
                  <a:pt x="1509" y="32264"/>
                </a:lnTo>
                <a:lnTo>
                  <a:pt x="1604" y="32453"/>
                </a:lnTo>
                <a:lnTo>
                  <a:pt x="1604" y="32641"/>
                </a:lnTo>
                <a:lnTo>
                  <a:pt x="1509" y="32924"/>
                </a:lnTo>
                <a:lnTo>
                  <a:pt x="1226" y="33396"/>
                </a:lnTo>
                <a:lnTo>
                  <a:pt x="1038" y="33585"/>
                </a:lnTo>
                <a:lnTo>
                  <a:pt x="1038" y="33773"/>
                </a:lnTo>
                <a:lnTo>
                  <a:pt x="1038" y="35000"/>
                </a:lnTo>
                <a:lnTo>
                  <a:pt x="849" y="36132"/>
                </a:lnTo>
                <a:lnTo>
                  <a:pt x="660" y="37358"/>
                </a:lnTo>
                <a:lnTo>
                  <a:pt x="472" y="38867"/>
                </a:lnTo>
                <a:lnTo>
                  <a:pt x="283" y="38301"/>
                </a:lnTo>
                <a:lnTo>
                  <a:pt x="94" y="39811"/>
                </a:lnTo>
                <a:lnTo>
                  <a:pt x="0" y="41509"/>
                </a:lnTo>
                <a:lnTo>
                  <a:pt x="94" y="43301"/>
                </a:lnTo>
                <a:lnTo>
                  <a:pt x="283" y="44056"/>
                </a:lnTo>
                <a:lnTo>
                  <a:pt x="472" y="44622"/>
                </a:lnTo>
                <a:lnTo>
                  <a:pt x="566" y="45660"/>
                </a:lnTo>
                <a:lnTo>
                  <a:pt x="755" y="46792"/>
                </a:lnTo>
                <a:lnTo>
                  <a:pt x="1226" y="48962"/>
                </a:lnTo>
                <a:lnTo>
                  <a:pt x="1981" y="51037"/>
                </a:lnTo>
                <a:lnTo>
                  <a:pt x="2924" y="53112"/>
                </a:lnTo>
                <a:lnTo>
                  <a:pt x="4057" y="55094"/>
                </a:lnTo>
                <a:lnTo>
                  <a:pt x="5283" y="56980"/>
                </a:lnTo>
                <a:lnTo>
                  <a:pt x="6698" y="58678"/>
                </a:lnTo>
                <a:lnTo>
                  <a:pt x="8113" y="60282"/>
                </a:lnTo>
                <a:lnTo>
                  <a:pt x="9056" y="61131"/>
                </a:lnTo>
                <a:lnTo>
                  <a:pt x="10000" y="61980"/>
                </a:lnTo>
                <a:lnTo>
                  <a:pt x="11038" y="62829"/>
                </a:lnTo>
                <a:lnTo>
                  <a:pt x="12075" y="63584"/>
                </a:lnTo>
                <a:lnTo>
                  <a:pt x="14339" y="64905"/>
                </a:lnTo>
                <a:lnTo>
                  <a:pt x="16604" y="66131"/>
                </a:lnTo>
                <a:lnTo>
                  <a:pt x="19056" y="67169"/>
                </a:lnTo>
                <a:lnTo>
                  <a:pt x="21509" y="67923"/>
                </a:lnTo>
                <a:lnTo>
                  <a:pt x="24056" y="68584"/>
                </a:lnTo>
                <a:lnTo>
                  <a:pt x="26603" y="69055"/>
                </a:lnTo>
                <a:lnTo>
                  <a:pt x="27830" y="69055"/>
                </a:lnTo>
                <a:lnTo>
                  <a:pt x="30188" y="68867"/>
                </a:lnTo>
                <a:lnTo>
                  <a:pt x="33113" y="68678"/>
                </a:lnTo>
                <a:lnTo>
                  <a:pt x="36509" y="68301"/>
                </a:lnTo>
                <a:lnTo>
                  <a:pt x="39811" y="67923"/>
                </a:lnTo>
                <a:lnTo>
                  <a:pt x="42735" y="67452"/>
                </a:lnTo>
                <a:lnTo>
                  <a:pt x="44905" y="66980"/>
                </a:lnTo>
                <a:lnTo>
                  <a:pt x="45565" y="66791"/>
                </a:lnTo>
                <a:lnTo>
                  <a:pt x="45943" y="66508"/>
                </a:lnTo>
                <a:lnTo>
                  <a:pt x="47358" y="65942"/>
                </a:lnTo>
                <a:lnTo>
                  <a:pt x="48018" y="65565"/>
                </a:lnTo>
                <a:lnTo>
                  <a:pt x="48678" y="65188"/>
                </a:lnTo>
                <a:lnTo>
                  <a:pt x="47924" y="65471"/>
                </a:lnTo>
                <a:lnTo>
                  <a:pt x="51509" y="62924"/>
                </a:lnTo>
                <a:lnTo>
                  <a:pt x="53301" y="61508"/>
                </a:lnTo>
                <a:lnTo>
                  <a:pt x="55093" y="59905"/>
                </a:lnTo>
                <a:lnTo>
                  <a:pt x="55093" y="59905"/>
                </a:lnTo>
                <a:lnTo>
                  <a:pt x="54810" y="60376"/>
                </a:lnTo>
                <a:lnTo>
                  <a:pt x="54339" y="60754"/>
                </a:lnTo>
                <a:lnTo>
                  <a:pt x="55376" y="59999"/>
                </a:lnTo>
                <a:lnTo>
                  <a:pt x="56320" y="59056"/>
                </a:lnTo>
                <a:lnTo>
                  <a:pt x="57075" y="58395"/>
                </a:lnTo>
                <a:lnTo>
                  <a:pt x="57169" y="58207"/>
                </a:lnTo>
                <a:lnTo>
                  <a:pt x="57075" y="58207"/>
                </a:lnTo>
                <a:lnTo>
                  <a:pt x="57924" y="57546"/>
                </a:lnTo>
                <a:lnTo>
                  <a:pt x="58678" y="56697"/>
                </a:lnTo>
                <a:lnTo>
                  <a:pt x="59339" y="55754"/>
                </a:lnTo>
                <a:lnTo>
                  <a:pt x="59905" y="54905"/>
                </a:lnTo>
                <a:lnTo>
                  <a:pt x="59716" y="54999"/>
                </a:lnTo>
                <a:lnTo>
                  <a:pt x="59622" y="54999"/>
                </a:lnTo>
                <a:lnTo>
                  <a:pt x="59810" y="54622"/>
                </a:lnTo>
                <a:lnTo>
                  <a:pt x="59150" y="55565"/>
                </a:lnTo>
                <a:lnTo>
                  <a:pt x="59527" y="55094"/>
                </a:lnTo>
                <a:lnTo>
                  <a:pt x="59433" y="55377"/>
                </a:lnTo>
                <a:lnTo>
                  <a:pt x="58867" y="56037"/>
                </a:lnTo>
                <a:lnTo>
                  <a:pt x="59056" y="55660"/>
                </a:lnTo>
                <a:lnTo>
                  <a:pt x="59056" y="55660"/>
                </a:lnTo>
                <a:lnTo>
                  <a:pt x="58678" y="56037"/>
                </a:lnTo>
                <a:lnTo>
                  <a:pt x="59810" y="54339"/>
                </a:lnTo>
                <a:lnTo>
                  <a:pt x="60282" y="53490"/>
                </a:lnTo>
                <a:lnTo>
                  <a:pt x="60282" y="53301"/>
                </a:lnTo>
                <a:lnTo>
                  <a:pt x="60188" y="53395"/>
                </a:lnTo>
                <a:lnTo>
                  <a:pt x="60188" y="53395"/>
                </a:lnTo>
                <a:lnTo>
                  <a:pt x="60565" y="52924"/>
                </a:lnTo>
                <a:lnTo>
                  <a:pt x="61037" y="52452"/>
                </a:lnTo>
                <a:lnTo>
                  <a:pt x="61886" y="51509"/>
                </a:lnTo>
                <a:lnTo>
                  <a:pt x="61508" y="52452"/>
                </a:lnTo>
                <a:lnTo>
                  <a:pt x="60848" y="53584"/>
                </a:lnTo>
                <a:lnTo>
                  <a:pt x="59622" y="55565"/>
                </a:lnTo>
                <a:lnTo>
                  <a:pt x="60376" y="54528"/>
                </a:lnTo>
                <a:lnTo>
                  <a:pt x="60942" y="53678"/>
                </a:lnTo>
                <a:lnTo>
                  <a:pt x="61980" y="51792"/>
                </a:lnTo>
                <a:lnTo>
                  <a:pt x="61886" y="51886"/>
                </a:lnTo>
                <a:lnTo>
                  <a:pt x="61886" y="51697"/>
                </a:lnTo>
                <a:lnTo>
                  <a:pt x="62169" y="51037"/>
                </a:lnTo>
                <a:lnTo>
                  <a:pt x="62735" y="49999"/>
                </a:lnTo>
                <a:lnTo>
                  <a:pt x="61508" y="51603"/>
                </a:lnTo>
                <a:lnTo>
                  <a:pt x="61603" y="51037"/>
                </a:lnTo>
                <a:lnTo>
                  <a:pt x="61697" y="50377"/>
                </a:lnTo>
                <a:lnTo>
                  <a:pt x="62169" y="48962"/>
                </a:lnTo>
                <a:lnTo>
                  <a:pt x="62829" y="47358"/>
                </a:lnTo>
                <a:lnTo>
                  <a:pt x="63678" y="45565"/>
                </a:lnTo>
                <a:lnTo>
                  <a:pt x="65376" y="42169"/>
                </a:lnTo>
                <a:lnTo>
                  <a:pt x="66131" y="40660"/>
                </a:lnTo>
                <a:lnTo>
                  <a:pt x="66697" y="39339"/>
                </a:lnTo>
                <a:lnTo>
                  <a:pt x="66603" y="39528"/>
                </a:lnTo>
                <a:lnTo>
                  <a:pt x="66697" y="39056"/>
                </a:lnTo>
                <a:lnTo>
                  <a:pt x="66791" y="38962"/>
                </a:lnTo>
                <a:lnTo>
                  <a:pt x="66791" y="39056"/>
                </a:lnTo>
                <a:lnTo>
                  <a:pt x="66886" y="38584"/>
                </a:lnTo>
                <a:lnTo>
                  <a:pt x="66791" y="38867"/>
                </a:lnTo>
                <a:lnTo>
                  <a:pt x="66980" y="38207"/>
                </a:lnTo>
                <a:lnTo>
                  <a:pt x="67169" y="37264"/>
                </a:lnTo>
                <a:lnTo>
                  <a:pt x="67263" y="36415"/>
                </a:lnTo>
                <a:lnTo>
                  <a:pt x="67357" y="36509"/>
                </a:lnTo>
                <a:lnTo>
                  <a:pt x="67452" y="36509"/>
                </a:lnTo>
                <a:lnTo>
                  <a:pt x="67546" y="35943"/>
                </a:lnTo>
                <a:lnTo>
                  <a:pt x="67546" y="34811"/>
                </a:lnTo>
                <a:lnTo>
                  <a:pt x="67640" y="31037"/>
                </a:lnTo>
                <a:lnTo>
                  <a:pt x="67640" y="28490"/>
                </a:lnTo>
                <a:lnTo>
                  <a:pt x="67546" y="27736"/>
                </a:lnTo>
                <a:lnTo>
                  <a:pt x="67546" y="27547"/>
                </a:lnTo>
                <a:lnTo>
                  <a:pt x="67452" y="27547"/>
                </a:lnTo>
                <a:lnTo>
                  <a:pt x="67074" y="26792"/>
                </a:lnTo>
                <a:lnTo>
                  <a:pt x="66791" y="25660"/>
                </a:lnTo>
                <a:lnTo>
                  <a:pt x="66508" y="24528"/>
                </a:lnTo>
                <a:lnTo>
                  <a:pt x="66414" y="23585"/>
                </a:lnTo>
                <a:lnTo>
                  <a:pt x="66320" y="23679"/>
                </a:lnTo>
                <a:lnTo>
                  <a:pt x="66320" y="23490"/>
                </a:lnTo>
                <a:lnTo>
                  <a:pt x="65942" y="22924"/>
                </a:lnTo>
                <a:lnTo>
                  <a:pt x="65565" y="22358"/>
                </a:lnTo>
                <a:lnTo>
                  <a:pt x="64527" y="21132"/>
                </a:lnTo>
                <a:lnTo>
                  <a:pt x="63584" y="19906"/>
                </a:lnTo>
                <a:lnTo>
                  <a:pt x="63207" y="19340"/>
                </a:lnTo>
                <a:lnTo>
                  <a:pt x="63018" y="18774"/>
                </a:lnTo>
                <a:lnTo>
                  <a:pt x="63112" y="18962"/>
                </a:lnTo>
                <a:lnTo>
                  <a:pt x="63301" y="19057"/>
                </a:lnTo>
                <a:lnTo>
                  <a:pt x="63301" y="19057"/>
                </a:lnTo>
                <a:lnTo>
                  <a:pt x="63207" y="18868"/>
                </a:lnTo>
                <a:lnTo>
                  <a:pt x="62923" y="18491"/>
                </a:lnTo>
                <a:lnTo>
                  <a:pt x="61980" y="17453"/>
                </a:lnTo>
                <a:lnTo>
                  <a:pt x="61037" y="16509"/>
                </a:lnTo>
                <a:lnTo>
                  <a:pt x="61037" y="16698"/>
                </a:lnTo>
                <a:lnTo>
                  <a:pt x="61037" y="16887"/>
                </a:lnTo>
                <a:lnTo>
                  <a:pt x="60093" y="15943"/>
                </a:lnTo>
                <a:lnTo>
                  <a:pt x="60376" y="16321"/>
                </a:lnTo>
                <a:lnTo>
                  <a:pt x="59527" y="15377"/>
                </a:lnTo>
                <a:lnTo>
                  <a:pt x="59056" y="14906"/>
                </a:lnTo>
                <a:lnTo>
                  <a:pt x="59244" y="14906"/>
                </a:lnTo>
                <a:lnTo>
                  <a:pt x="59905" y="15472"/>
                </a:lnTo>
                <a:lnTo>
                  <a:pt x="59905" y="15472"/>
                </a:lnTo>
                <a:lnTo>
                  <a:pt x="57641" y="13396"/>
                </a:lnTo>
                <a:lnTo>
                  <a:pt x="58112" y="13868"/>
                </a:lnTo>
                <a:lnTo>
                  <a:pt x="56886" y="13019"/>
                </a:lnTo>
                <a:lnTo>
                  <a:pt x="55754" y="12453"/>
                </a:lnTo>
                <a:lnTo>
                  <a:pt x="56603" y="13113"/>
                </a:lnTo>
                <a:lnTo>
                  <a:pt x="57452" y="13774"/>
                </a:lnTo>
                <a:lnTo>
                  <a:pt x="58961" y="15283"/>
                </a:lnTo>
                <a:lnTo>
                  <a:pt x="60376" y="16604"/>
                </a:lnTo>
                <a:lnTo>
                  <a:pt x="61225" y="17264"/>
                </a:lnTo>
                <a:lnTo>
                  <a:pt x="62074" y="17925"/>
                </a:lnTo>
                <a:lnTo>
                  <a:pt x="62074" y="17925"/>
                </a:lnTo>
                <a:lnTo>
                  <a:pt x="61414" y="17547"/>
                </a:lnTo>
                <a:lnTo>
                  <a:pt x="60659" y="16981"/>
                </a:lnTo>
                <a:lnTo>
                  <a:pt x="60754" y="17264"/>
                </a:lnTo>
                <a:lnTo>
                  <a:pt x="60942" y="17642"/>
                </a:lnTo>
                <a:lnTo>
                  <a:pt x="61980" y="19151"/>
                </a:lnTo>
                <a:lnTo>
                  <a:pt x="63301" y="20943"/>
                </a:lnTo>
                <a:lnTo>
                  <a:pt x="63207" y="20943"/>
                </a:lnTo>
                <a:lnTo>
                  <a:pt x="63395" y="21038"/>
                </a:lnTo>
                <a:lnTo>
                  <a:pt x="63490" y="21321"/>
                </a:lnTo>
                <a:lnTo>
                  <a:pt x="63678" y="21604"/>
                </a:lnTo>
                <a:lnTo>
                  <a:pt x="63773" y="21698"/>
                </a:lnTo>
                <a:lnTo>
                  <a:pt x="63584" y="21321"/>
                </a:lnTo>
                <a:lnTo>
                  <a:pt x="63584" y="21321"/>
                </a:lnTo>
                <a:lnTo>
                  <a:pt x="64244" y="22170"/>
                </a:lnTo>
                <a:lnTo>
                  <a:pt x="64716" y="22641"/>
                </a:lnTo>
                <a:lnTo>
                  <a:pt x="64905" y="22830"/>
                </a:lnTo>
                <a:lnTo>
                  <a:pt x="64999" y="22830"/>
                </a:lnTo>
                <a:lnTo>
                  <a:pt x="64999" y="22641"/>
                </a:lnTo>
                <a:lnTo>
                  <a:pt x="64905" y="22358"/>
                </a:lnTo>
                <a:lnTo>
                  <a:pt x="65282" y="23207"/>
                </a:lnTo>
                <a:lnTo>
                  <a:pt x="65565" y="24056"/>
                </a:lnTo>
                <a:lnTo>
                  <a:pt x="66225" y="25943"/>
                </a:lnTo>
                <a:lnTo>
                  <a:pt x="66697" y="27830"/>
                </a:lnTo>
                <a:lnTo>
                  <a:pt x="66886" y="28490"/>
                </a:lnTo>
                <a:lnTo>
                  <a:pt x="66980" y="28868"/>
                </a:lnTo>
                <a:lnTo>
                  <a:pt x="66886" y="28962"/>
                </a:lnTo>
                <a:lnTo>
                  <a:pt x="66697" y="28679"/>
                </a:lnTo>
                <a:lnTo>
                  <a:pt x="66697" y="29245"/>
                </a:lnTo>
                <a:lnTo>
                  <a:pt x="66791" y="29905"/>
                </a:lnTo>
                <a:lnTo>
                  <a:pt x="66886" y="29905"/>
                </a:lnTo>
                <a:lnTo>
                  <a:pt x="66886" y="30094"/>
                </a:lnTo>
                <a:lnTo>
                  <a:pt x="66886" y="30566"/>
                </a:lnTo>
                <a:lnTo>
                  <a:pt x="66697" y="30377"/>
                </a:lnTo>
                <a:lnTo>
                  <a:pt x="66603" y="30188"/>
                </a:lnTo>
                <a:lnTo>
                  <a:pt x="66603" y="30094"/>
                </a:lnTo>
                <a:lnTo>
                  <a:pt x="66697" y="29905"/>
                </a:lnTo>
                <a:lnTo>
                  <a:pt x="66508" y="28679"/>
                </a:lnTo>
                <a:lnTo>
                  <a:pt x="66225" y="27358"/>
                </a:lnTo>
                <a:lnTo>
                  <a:pt x="66603" y="30283"/>
                </a:lnTo>
                <a:lnTo>
                  <a:pt x="66697" y="31792"/>
                </a:lnTo>
                <a:lnTo>
                  <a:pt x="66697" y="33302"/>
                </a:lnTo>
                <a:lnTo>
                  <a:pt x="66603" y="34717"/>
                </a:lnTo>
                <a:lnTo>
                  <a:pt x="66414" y="36226"/>
                </a:lnTo>
                <a:lnTo>
                  <a:pt x="66131" y="37547"/>
                </a:lnTo>
                <a:lnTo>
                  <a:pt x="65659" y="38962"/>
                </a:lnTo>
                <a:lnTo>
                  <a:pt x="65848" y="38584"/>
                </a:lnTo>
                <a:lnTo>
                  <a:pt x="65942" y="38584"/>
                </a:lnTo>
                <a:lnTo>
                  <a:pt x="65848" y="39245"/>
                </a:lnTo>
                <a:lnTo>
                  <a:pt x="65565" y="40188"/>
                </a:lnTo>
                <a:lnTo>
                  <a:pt x="65471" y="40471"/>
                </a:lnTo>
                <a:lnTo>
                  <a:pt x="65282" y="40660"/>
                </a:lnTo>
                <a:lnTo>
                  <a:pt x="65282" y="40566"/>
                </a:lnTo>
                <a:lnTo>
                  <a:pt x="65093" y="41132"/>
                </a:lnTo>
                <a:lnTo>
                  <a:pt x="64433" y="43018"/>
                </a:lnTo>
                <a:lnTo>
                  <a:pt x="63678" y="45282"/>
                </a:lnTo>
                <a:lnTo>
                  <a:pt x="62735" y="47264"/>
                </a:lnTo>
                <a:lnTo>
                  <a:pt x="61697" y="49056"/>
                </a:lnTo>
                <a:lnTo>
                  <a:pt x="60659" y="50943"/>
                </a:lnTo>
                <a:lnTo>
                  <a:pt x="59433" y="52735"/>
                </a:lnTo>
                <a:lnTo>
                  <a:pt x="58207" y="54433"/>
                </a:lnTo>
                <a:lnTo>
                  <a:pt x="56886" y="56037"/>
                </a:lnTo>
                <a:lnTo>
                  <a:pt x="55376" y="57641"/>
                </a:lnTo>
                <a:lnTo>
                  <a:pt x="53867" y="59150"/>
                </a:lnTo>
                <a:lnTo>
                  <a:pt x="52169" y="60376"/>
                </a:lnTo>
                <a:lnTo>
                  <a:pt x="48961" y="62452"/>
                </a:lnTo>
                <a:lnTo>
                  <a:pt x="44528" y="65282"/>
                </a:lnTo>
                <a:lnTo>
                  <a:pt x="44622" y="65188"/>
                </a:lnTo>
                <a:lnTo>
                  <a:pt x="44716" y="65093"/>
                </a:lnTo>
                <a:lnTo>
                  <a:pt x="45094" y="64810"/>
                </a:lnTo>
                <a:lnTo>
                  <a:pt x="45660" y="64527"/>
                </a:lnTo>
                <a:lnTo>
                  <a:pt x="43867" y="65376"/>
                </a:lnTo>
                <a:lnTo>
                  <a:pt x="43113" y="65754"/>
                </a:lnTo>
                <a:lnTo>
                  <a:pt x="42924" y="65754"/>
                </a:lnTo>
                <a:lnTo>
                  <a:pt x="43113" y="65659"/>
                </a:lnTo>
                <a:lnTo>
                  <a:pt x="41603" y="66037"/>
                </a:lnTo>
                <a:lnTo>
                  <a:pt x="39999" y="66320"/>
                </a:lnTo>
                <a:lnTo>
                  <a:pt x="38396" y="66508"/>
                </a:lnTo>
                <a:lnTo>
                  <a:pt x="36792" y="66697"/>
                </a:lnTo>
                <a:lnTo>
                  <a:pt x="33584" y="66980"/>
                </a:lnTo>
                <a:lnTo>
                  <a:pt x="32169" y="67169"/>
                </a:lnTo>
                <a:lnTo>
                  <a:pt x="30754" y="67357"/>
                </a:lnTo>
                <a:lnTo>
                  <a:pt x="30094" y="67357"/>
                </a:lnTo>
                <a:lnTo>
                  <a:pt x="29339" y="67263"/>
                </a:lnTo>
                <a:lnTo>
                  <a:pt x="27830" y="66886"/>
                </a:lnTo>
                <a:lnTo>
                  <a:pt x="26415" y="66508"/>
                </a:lnTo>
                <a:lnTo>
                  <a:pt x="25754" y="66414"/>
                </a:lnTo>
                <a:lnTo>
                  <a:pt x="25094" y="66414"/>
                </a:lnTo>
                <a:lnTo>
                  <a:pt x="25566" y="66980"/>
                </a:lnTo>
                <a:lnTo>
                  <a:pt x="25471" y="67074"/>
                </a:lnTo>
                <a:lnTo>
                  <a:pt x="25188" y="66980"/>
                </a:lnTo>
                <a:lnTo>
                  <a:pt x="24339" y="66791"/>
                </a:lnTo>
                <a:lnTo>
                  <a:pt x="23773" y="66508"/>
                </a:lnTo>
                <a:lnTo>
                  <a:pt x="24245" y="66414"/>
                </a:lnTo>
                <a:lnTo>
                  <a:pt x="24717" y="66603"/>
                </a:lnTo>
                <a:lnTo>
                  <a:pt x="24811" y="66414"/>
                </a:lnTo>
                <a:lnTo>
                  <a:pt x="24811" y="66320"/>
                </a:lnTo>
                <a:lnTo>
                  <a:pt x="24717" y="66225"/>
                </a:lnTo>
                <a:lnTo>
                  <a:pt x="24528" y="66131"/>
                </a:lnTo>
                <a:lnTo>
                  <a:pt x="24151" y="66225"/>
                </a:lnTo>
                <a:lnTo>
                  <a:pt x="23679" y="66320"/>
                </a:lnTo>
                <a:lnTo>
                  <a:pt x="23018" y="66414"/>
                </a:lnTo>
                <a:lnTo>
                  <a:pt x="23490" y="66225"/>
                </a:lnTo>
                <a:lnTo>
                  <a:pt x="22075" y="65942"/>
                </a:lnTo>
                <a:lnTo>
                  <a:pt x="20943" y="65659"/>
                </a:lnTo>
                <a:lnTo>
                  <a:pt x="20000" y="65282"/>
                </a:lnTo>
                <a:lnTo>
                  <a:pt x="19056" y="64810"/>
                </a:lnTo>
                <a:lnTo>
                  <a:pt x="19056" y="64810"/>
                </a:lnTo>
                <a:lnTo>
                  <a:pt x="19717" y="64999"/>
                </a:lnTo>
                <a:lnTo>
                  <a:pt x="19151" y="64716"/>
                </a:lnTo>
                <a:lnTo>
                  <a:pt x="18962" y="64810"/>
                </a:lnTo>
                <a:lnTo>
                  <a:pt x="19151" y="64905"/>
                </a:lnTo>
                <a:lnTo>
                  <a:pt x="18490" y="64905"/>
                </a:lnTo>
                <a:lnTo>
                  <a:pt x="17830" y="64716"/>
                </a:lnTo>
                <a:lnTo>
                  <a:pt x="17264" y="64527"/>
                </a:lnTo>
                <a:lnTo>
                  <a:pt x="16698" y="64150"/>
                </a:lnTo>
                <a:lnTo>
                  <a:pt x="16981" y="64056"/>
                </a:lnTo>
                <a:lnTo>
                  <a:pt x="17264" y="64150"/>
                </a:lnTo>
                <a:lnTo>
                  <a:pt x="17264" y="64150"/>
                </a:lnTo>
                <a:lnTo>
                  <a:pt x="15188" y="63207"/>
                </a:lnTo>
                <a:lnTo>
                  <a:pt x="14622" y="62829"/>
                </a:lnTo>
                <a:lnTo>
                  <a:pt x="14717" y="62924"/>
                </a:lnTo>
                <a:lnTo>
                  <a:pt x="13773" y="62546"/>
                </a:lnTo>
                <a:lnTo>
                  <a:pt x="12924" y="62075"/>
                </a:lnTo>
                <a:lnTo>
                  <a:pt x="12358" y="61697"/>
                </a:lnTo>
                <a:lnTo>
                  <a:pt x="12264" y="61508"/>
                </a:lnTo>
                <a:lnTo>
                  <a:pt x="12170" y="61320"/>
                </a:lnTo>
                <a:lnTo>
                  <a:pt x="11698" y="60942"/>
                </a:lnTo>
                <a:lnTo>
                  <a:pt x="11132" y="60471"/>
                </a:lnTo>
                <a:lnTo>
                  <a:pt x="9906" y="59244"/>
                </a:lnTo>
                <a:lnTo>
                  <a:pt x="9906" y="59244"/>
                </a:lnTo>
                <a:lnTo>
                  <a:pt x="10566" y="59527"/>
                </a:lnTo>
                <a:lnTo>
                  <a:pt x="9434" y="58584"/>
                </a:lnTo>
                <a:lnTo>
                  <a:pt x="8207" y="57546"/>
                </a:lnTo>
                <a:lnTo>
                  <a:pt x="7547" y="56886"/>
                </a:lnTo>
                <a:lnTo>
                  <a:pt x="6981" y="56131"/>
                </a:lnTo>
                <a:lnTo>
                  <a:pt x="6226" y="55094"/>
                </a:lnTo>
                <a:lnTo>
                  <a:pt x="6415" y="55377"/>
                </a:lnTo>
                <a:lnTo>
                  <a:pt x="6038" y="54905"/>
                </a:lnTo>
                <a:lnTo>
                  <a:pt x="5472" y="54244"/>
                </a:lnTo>
                <a:lnTo>
                  <a:pt x="5283" y="53961"/>
                </a:lnTo>
                <a:lnTo>
                  <a:pt x="5094" y="53867"/>
                </a:lnTo>
                <a:lnTo>
                  <a:pt x="5377" y="54622"/>
                </a:lnTo>
                <a:lnTo>
                  <a:pt x="5849" y="55282"/>
                </a:lnTo>
                <a:lnTo>
                  <a:pt x="6321" y="55943"/>
                </a:lnTo>
                <a:lnTo>
                  <a:pt x="6698" y="56603"/>
                </a:lnTo>
                <a:lnTo>
                  <a:pt x="6226" y="56226"/>
                </a:lnTo>
                <a:lnTo>
                  <a:pt x="5943" y="55848"/>
                </a:lnTo>
                <a:lnTo>
                  <a:pt x="6038" y="56037"/>
                </a:lnTo>
                <a:lnTo>
                  <a:pt x="5943" y="55943"/>
                </a:lnTo>
                <a:lnTo>
                  <a:pt x="5377" y="55188"/>
                </a:lnTo>
                <a:lnTo>
                  <a:pt x="5000" y="54716"/>
                </a:lnTo>
                <a:lnTo>
                  <a:pt x="4717" y="54150"/>
                </a:lnTo>
                <a:lnTo>
                  <a:pt x="4528" y="53678"/>
                </a:lnTo>
                <a:lnTo>
                  <a:pt x="4528" y="53584"/>
                </a:lnTo>
                <a:lnTo>
                  <a:pt x="4623" y="53395"/>
                </a:lnTo>
                <a:lnTo>
                  <a:pt x="5094" y="54244"/>
                </a:lnTo>
                <a:lnTo>
                  <a:pt x="4717" y="53301"/>
                </a:lnTo>
                <a:lnTo>
                  <a:pt x="4528" y="53018"/>
                </a:lnTo>
                <a:lnTo>
                  <a:pt x="4151" y="52263"/>
                </a:lnTo>
                <a:lnTo>
                  <a:pt x="4151" y="52169"/>
                </a:lnTo>
                <a:lnTo>
                  <a:pt x="3774" y="51509"/>
                </a:lnTo>
                <a:lnTo>
                  <a:pt x="3396" y="50660"/>
                </a:lnTo>
                <a:lnTo>
                  <a:pt x="3585" y="51603"/>
                </a:lnTo>
                <a:lnTo>
                  <a:pt x="3396" y="51226"/>
                </a:lnTo>
                <a:lnTo>
                  <a:pt x="3208" y="50848"/>
                </a:lnTo>
                <a:lnTo>
                  <a:pt x="3208" y="50471"/>
                </a:lnTo>
                <a:lnTo>
                  <a:pt x="3208" y="50094"/>
                </a:lnTo>
                <a:lnTo>
                  <a:pt x="3585" y="50754"/>
                </a:lnTo>
                <a:lnTo>
                  <a:pt x="3868" y="51509"/>
                </a:lnTo>
                <a:lnTo>
                  <a:pt x="3868" y="51509"/>
                </a:lnTo>
                <a:lnTo>
                  <a:pt x="3208" y="49528"/>
                </a:lnTo>
                <a:lnTo>
                  <a:pt x="3208" y="49528"/>
                </a:lnTo>
                <a:lnTo>
                  <a:pt x="3868" y="50754"/>
                </a:lnTo>
                <a:lnTo>
                  <a:pt x="3208" y="48962"/>
                </a:lnTo>
                <a:lnTo>
                  <a:pt x="3585" y="49339"/>
                </a:lnTo>
                <a:lnTo>
                  <a:pt x="3774" y="49433"/>
                </a:lnTo>
                <a:lnTo>
                  <a:pt x="3962" y="49528"/>
                </a:lnTo>
                <a:lnTo>
                  <a:pt x="4057" y="49905"/>
                </a:lnTo>
                <a:lnTo>
                  <a:pt x="3868" y="48962"/>
                </a:lnTo>
                <a:lnTo>
                  <a:pt x="3491" y="47924"/>
                </a:lnTo>
                <a:lnTo>
                  <a:pt x="2641" y="45565"/>
                </a:lnTo>
                <a:lnTo>
                  <a:pt x="2170" y="43867"/>
                </a:lnTo>
                <a:lnTo>
                  <a:pt x="1698" y="41886"/>
                </a:lnTo>
                <a:lnTo>
                  <a:pt x="1698" y="41886"/>
                </a:lnTo>
                <a:lnTo>
                  <a:pt x="1887" y="42075"/>
                </a:lnTo>
                <a:lnTo>
                  <a:pt x="1981" y="41981"/>
                </a:lnTo>
                <a:lnTo>
                  <a:pt x="2075" y="42075"/>
                </a:lnTo>
                <a:lnTo>
                  <a:pt x="2264" y="42169"/>
                </a:lnTo>
                <a:lnTo>
                  <a:pt x="2170" y="40283"/>
                </a:lnTo>
                <a:lnTo>
                  <a:pt x="2075" y="38301"/>
                </a:lnTo>
                <a:lnTo>
                  <a:pt x="2170" y="36415"/>
                </a:lnTo>
                <a:lnTo>
                  <a:pt x="2358" y="35566"/>
                </a:lnTo>
                <a:lnTo>
                  <a:pt x="2453" y="34811"/>
                </a:lnTo>
                <a:lnTo>
                  <a:pt x="2830" y="32830"/>
                </a:lnTo>
                <a:lnTo>
                  <a:pt x="2830" y="33207"/>
                </a:lnTo>
                <a:lnTo>
                  <a:pt x="2924" y="33490"/>
                </a:lnTo>
                <a:lnTo>
                  <a:pt x="2924" y="32453"/>
                </a:lnTo>
                <a:lnTo>
                  <a:pt x="3019" y="31415"/>
                </a:lnTo>
                <a:lnTo>
                  <a:pt x="3396" y="29245"/>
                </a:lnTo>
                <a:lnTo>
                  <a:pt x="3868" y="27075"/>
                </a:lnTo>
                <a:lnTo>
                  <a:pt x="4623" y="25000"/>
                </a:lnTo>
                <a:lnTo>
                  <a:pt x="5566" y="22830"/>
                </a:lnTo>
                <a:lnTo>
                  <a:pt x="6604" y="20849"/>
                </a:lnTo>
                <a:lnTo>
                  <a:pt x="7830" y="18868"/>
                </a:lnTo>
                <a:lnTo>
                  <a:pt x="9151" y="16887"/>
                </a:lnTo>
                <a:lnTo>
                  <a:pt x="10566" y="15094"/>
                </a:lnTo>
                <a:lnTo>
                  <a:pt x="12075" y="13302"/>
                </a:lnTo>
                <a:lnTo>
                  <a:pt x="13773" y="11698"/>
                </a:lnTo>
                <a:lnTo>
                  <a:pt x="15377" y="10095"/>
                </a:lnTo>
                <a:lnTo>
                  <a:pt x="17170" y="8679"/>
                </a:lnTo>
                <a:lnTo>
                  <a:pt x="18962" y="7453"/>
                </a:lnTo>
                <a:lnTo>
                  <a:pt x="20754" y="6321"/>
                </a:lnTo>
                <a:lnTo>
                  <a:pt x="22547" y="5378"/>
                </a:lnTo>
                <a:lnTo>
                  <a:pt x="21603" y="6227"/>
                </a:lnTo>
                <a:lnTo>
                  <a:pt x="22641" y="5472"/>
                </a:lnTo>
                <a:lnTo>
                  <a:pt x="23302" y="5095"/>
                </a:lnTo>
                <a:lnTo>
                  <a:pt x="25377" y="4151"/>
                </a:lnTo>
                <a:lnTo>
                  <a:pt x="24811" y="4151"/>
                </a:lnTo>
                <a:lnTo>
                  <a:pt x="25660" y="3774"/>
                </a:lnTo>
                <a:lnTo>
                  <a:pt x="26886" y="3208"/>
                </a:lnTo>
                <a:lnTo>
                  <a:pt x="26603" y="3585"/>
                </a:lnTo>
                <a:lnTo>
                  <a:pt x="26886" y="3585"/>
                </a:lnTo>
                <a:lnTo>
                  <a:pt x="26886" y="3680"/>
                </a:lnTo>
                <a:lnTo>
                  <a:pt x="26792" y="3774"/>
                </a:lnTo>
                <a:lnTo>
                  <a:pt x="28301" y="3302"/>
                </a:lnTo>
                <a:lnTo>
                  <a:pt x="29622" y="2736"/>
                </a:lnTo>
                <a:lnTo>
                  <a:pt x="31037" y="2264"/>
                </a:lnTo>
                <a:lnTo>
                  <a:pt x="31792" y="2076"/>
                </a:lnTo>
                <a:lnTo>
                  <a:pt x="32641" y="1981"/>
                </a:lnTo>
                <a:lnTo>
                  <a:pt x="32547" y="2076"/>
                </a:lnTo>
                <a:lnTo>
                  <a:pt x="32924" y="1981"/>
                </a:lnTo>
                <a:lnTo>
                  <a:pt x="34245" y="1793"/>
                </a:lnTo>
                <a:lnTo>
                  <a:pt x="35848" y="1415"/>
                </a:lnTo>
                <a:lnTo>
                  <a:pt x="36981" y="1132"/>
                </a:lnTo>
                <a:lnTo>
                  <a:pt x="36981" y="1415"/>
                </a:lnTo>
                <a:lnTo>
                  <a:pt x="40943" y="1227"/>
                </a:lnTo>
                <a:lnTo>
                  <a:pt x="41509" y="1038"/>
                </a:lnTo>
                <a:lnTo>
                  <a:pt x="41697" y="1132"/>
                </a:lnTo>
                <a:lnTo>
                  <a:pt x="41509" y="1227"/>
                </a:lnTo>
                <a:lnTo>
                  <a:pt x="41320" y="1321"/>
                </a:lnTo>
                <a:lnTo>
                  <a:pt x="42263" y="1321"/>
                </a:lnTo>
                <a:lnTo>
                  <a:pt x="43113" y="1227"/>
                </a:lnTo>
                <a:lnTo>
                  <a:pt x="43396" y="1415"/>
                </a:lnTo>
                <a:lnTo>
                  <a:pt x="44056" y="1604"/>
                </a:lnTo>
                <a:lnTo>
                  <a:pt x="45943" y="2076"/>
                </a:lnTo>
                <a:lnTo>
                  <a:pt x="48018" y="2359"/>
                </a:lnTo>
                <a:lnTo>
                  <a:pt x="49622" y="2736"/>
                </a:lnTo>
                <a:lnTo>
                  <a:pt x="47641" y="1981"/>
                </a:lnTo>
                <a:lnTo>
                  <a:pt x="45282" y="1321"/>
                </a:lnTo>
                <a:lnTo>
                  <a:pt x="42735" y="755"/>
                </a:lnTo>
                <a:lnTo>
                  <a:pt x="40188" y="283"/>
                </a:lnTo>
                <a:lnTo>
                  <a:pt x="37735" y="95"/>
                </a:lnTo>
                <a:lnTo>
                  <a:pt x="35471" y="0"/>
                </a:lnTo>
                <a:close/>
              </a:path>
            </a:pathLst>
          </a:custGeom>
          <a:solidFill>
            <a:schemeClr val="tx1"/>
          </a:solidFill>
          <a:ln>
            <a:noFill/>
          </a:ln>
        </p:spPr>
        <p:txBody>
          <a:bodyPr lIns="91425" tIns="91425" rIns="91425" bIns="91425" anchor="ctr" anchorCtr="0">
            <a:noAutofit/>
          </a:bodyPr>
          <a:lstStyle/>
          <a:p>
            <a:pPr>
              <a:spcBef>
                <a:spcPts val="0"/>
              </a:spcBef>
              <a:buNone/>
            </a:pPr>
            <a:endParaRPr>
              <a:solidFill>
                <a:schemeClr val="tx1"/>
              </a:solidFill>
            </a:endParaRPr>
          </a:p>
        </p:txBody>
      </p:sp>
      <p:sp>
        <p:nvSpPr>
          <p:cNvPr id="6" name="TextBox 5"/>
          <p:cNvSpPr txBox="1"/>
          <p:nvPr/>
        </p:nvSpPr>
        <p:spPr>
          <a:xfrm>
            <a:off x="1676400" y="2264177"/>
            <a:ext cx="3506088" cy="461665"/>
          </a:xfrm>
          <a:prstGeom prst="rect">
            <a:avLst/>
          </a:prstGeom>
          <a:noFill/>
        </p:spPr>
        <p:txBody>
          <a:bodyPr wrap="none" rtlCol="0">
            <a:spAutoFit/>
          </a:bodyPr>
          <a:lstStyle/>
          <a:p>
            <a:r>
              <a:rPr lang="en-US" sz="2400" dirty="0">
                <a:latin typeface="Walter Turncoat" panose="020B0604020202020204" charset="0"/>
                <a:ea typeface="Walter Turncoat" panose="020B0604020202020204" charset="0"/>
              </a:rPr>
              <a:t>Flight Control System</a:t>
            </a:r>
          </a:p>
        </p:txBody>
      </p:sp>
      <p:sp>
        <p:nvSpPr>
          <p:cNvPr id="7" name="TextBox 6"/>
          <p:cNvSpPr txBox="1"/>
          <p:nvPr/>
        </p:nvSpPr>
        <p:spPr>
          <a:xfrm>
            <a:off x="2514600" y="2952750"/>
            <a:ext cx="1271502" cy="1200329"/>
          </a:xfrm>
          <a:prstGeom prst="rect">
            <a:avLst/>
          </a:prstGeom>
          <a:noFill/>
        </p:spPr>
        <p:txBody>
          <a:bodyPr wrap="none" rtlCol="0">
            <a:spAutoFit/>
          </a:bodyPr>
          <a:lstStyle/>
          <a:p>
            <a:r>
              <a:rPr lang="en-US" sz="1800" dirty="0">
                <a:latin typeface="Sniglet" panose="020B0604020202020204" charset="0"/>
              </a:rPr>
              <a:t>Flight Plan</a:t>
            </a:r>
          </a:p>
          <a:p>
            <a:pPr marL="285750" indent="-285750">
              <a:buFontTx/>
              <a:buChar char="-"/>
            </a:pPr>
            <a:r>
              <a:rPr lang="en-US" sz="1800" dirty="0">
                <a:latin typeface="Sniglet" panose="020B0604020202020204" charset="0"/>
              </a:rPr>
              <a:t>Route</a:t>
            </a:r>
          </a:p>
          <a:p>
            <a:pPr marL="285750" indent="-285750">
              <a:buFontTx/>
              <a:buChar char="-"/>
            </a:pPr>
            <a:r>
              <a:rPr lang="en-US" sz="1800" dirty="0">
                <a:latin typeface="Sniglet" panose="020B0604020202020204" charset="0"/>
              </a:rPr>
              <a:t>Altitude</a:t>
            </a:r>
          </a:p>
          <a:p>
            <a:pPr marL="285750" indent="-285750">
              <a:buFontTx/>
              <a:buChar char="-"/>
            </a:pPr>
            <a:r>
              <a:rPr lang="en-US" sz="1800" dirty="0">
                <a:latin typeface="Sniglet" panose="020B0604020202020204" charset="0"/>
              </a:rPr>
              <a:t>Speed</a:t>
            </a:r>
          </a:p>
        </p:txBody>
      </p:sp>
      <p:sp>
        <p:nvSpPr>
          <p:cNvPr id="15" name="Shape 388"/>
          <p:cNvSpPr/>
          <p:nvPr/>
        </p:nvSpPr>
        <p:spPr>
          <a:xfrm>
            <a:off x="6096000" y="874400"/>
            <a:ext cx="2438400" cy="3145150"/>
          </a:xfrm>
          <a:custGeom>
            <a:avLst/>
            <a:gdLst/>
            <a:ahLst/>
            <a:cxnLst/>
            <a:rect l="0" t="0" r="0" b="0"/>
            <a:pathLst>
              <a:path w="65189" h="62358" extrusionOk="0">
                <a:moveTo>
                  <a:pt x="40283" y="1525"/>
                </a:moveTo>
                <a:lnTo>
                  <a:pt x="40000" y="1541"/>
                </a:lnTo>
                <a:lnTo>
                  <a:pt x="40000" y="1541"/>
                </a:lnTo>
                <a:lnTo>
                  <a:pt x="39811" y="1604"/>
                </a:lnTo>
                <a:lnTo>
                  <a:pt x="40283" y="1525"/>
                </a:lnTo>
                <a:close/>
                <a:moveTo>
                  <a:pt x="22547" y="1793"/>
                </a:moveTo>
                <a:lnTo>
                  <a:pt x="22359" y="1887"/>
                </a:lnTo>
                <a:lnTo>
                  <a:pt x="21981" y="2359"/>
                </a:lnTo>
                <a:lnTo>
                  <a:pt x="24057" y="1981"/>
                </a:lnTo>
                <a:lnTo>
                  <a:pt x="23208" y="2076"/>
                </a:lnTo>
                <a:lnTo>
                  <a:pt x="22925" y="1981"/>
                </a:lnTo>
                <a:lnTo>
                  <a:pt x="22642" y="1887"/>
                </a:lnTo>
                <a:lnTo>
                  <a:pt x="22642" y="1793"/>
                </a:lnTo>
                <a:close/>
                <a:moveTo>
                  <a:pt x="64528" y="13585"/>
                </a:moveTo>
                <a:lnTo>
                  <a:pt x="64528" y="13679"/>
                </a:lnTo>
                <a:lnTo>
                  <a:pt x="64551" y="13679"/>
                </a:lnTo>
                <a:lnTo>
                  <a:pt x="64528" y="13585"/>
                </a:lnTo>
                <a:close/>
                <a:moveTo>
                  <a:pt x="33868" y="58678"/>
                </a:moveTo>
                <a:lnTo>
                  <a:pt x="34057" y="58772"/>
                </a:lnTo>
                <a:lnTo>
                  <a:pt x="34057" y="58772"/>
                </a:lnTo>
                <a:lnTo>
                  <a:pt x="33962" y="58678"/>
                </a:lnTo>
                <a:close/>
                <a:moveTo>
                  <a:pt x="30849" y="58678"/>
                </a:moveTo>
                <a:lnTo>
                  <a:pt x="30943" y="58772"/>
                </a:lnTo>
                <a:lnTo>
                  <a:pt x="30283" y="58867"/>
                </a:lnTo>
                <a:lnTo>
                  <a:pt x="30472" y="58772"/>
                </a:lnTo>
                <a:lnTo>
                  <a:pt x="30849" y="58678"/>
                </a:lnTo>
                <a:close/>
                <a:moveTo>
                  <a:pt x="32264" y="59056"/>
                </a:moveTo>
                <a:lnTo>
                  <a:pt x="33113" y="59244"/>
                </a:lnTo>
                <a:lnTo>
                  <a:pt x="31698" y="59339"/>
                </a:lnTo>
                <a:lnTo>
                  <a:pt x="31415" y="59339"/>
                </a:lnTo>
                <a:lnTo>
                  <a:pt x="32264" y="59056"/>
                </a:lnTo>
                <a:close/>
                <a:moveTo>
                  <a:pt x="60849" y="0"/>
                </a:moveTo>
                <a:lnTo>
                  <a:pt x="58679" y="95"/>
                </a:lnTo>
                <a:lnTo>
                  <a:pt x="56792" y="189"/>
                </a:lnTo>
                <a:lnTo>
                  <a:pt x="58584" y="378"/>
                </a:lnTo>
                <a:lnTo>
                  <a:pt x="58301" y="189"/>
                </a:lnTo>
                <a:lnTo>
                  <a:pt x="59151" y="378"/>
                </a:lnTo>
                <a:lnTo>
                  <a:pt x="58679" y="472"/>
                </a:lnTo>
                <a:lnTo>
                  <a:pt x="58018" y="472"/>
                </a:lnTo>
                <a:lnTo>
                  <a:pt x="56792" y="283"/>
                </a:lnTo>
                <a:lnTo>
                  <a:pt x="55943" y="283"/>
                </a:lnTo>
                <a:lnTo>
                  <a:pt x="54528" y="378"/>
                </a:lnTo>
                <a:lnTo>
                  <a:pt x="50660" y="378"/>
                </a:lnTo>
                <a:lnTo>
                  <a:pt x="48585" y="472"/>
                </a:lnTo>
                <a:lnTo>
                  <a:pt x="46226" y="472"/>
                </a:lnTo>
                <a:lnTo>
                  <a:pt x="43868" y="283"/>
                </a:lnTo>
                <a:lnTo>
                  <a:pt x="44056" y="472"/>
                </a:lnTo>
                <a:lnTo>
                  <a:pt x="44339" y="472"/>
                </a:lnTo>
                <a:lnTo>
                  <a:pt x="43396" y="661"/>
                </a:lnTo>
                <a:lnTo>
                  <a:pt x="42170" y="849"/>
                </a:lnTo>
                <a:lnTo>
                  <a:pt x="40849" y="755"/>
                </a:lnTo>
                <a:lnTo>
                  <a:pt x="40377" y="661"/>
                </a:lnTo>
                <a:lnTo>
                  <a:pt x="39906" y="566"/>
                </a:lnTo>
                <a:lnTo>
                  <a:pt x="39717" y="566"/>
                </a:lnTo>
                <a:lnTo>
                  <a:pt x="38207" y="661"/>
                </a:lnTo>
                <a:lnTo>
                  <a:pt x="36509" y="944"/>
                </a:lnTo>
                <a:lnTo>
                  <a:pt x="34906" y="1132"/>
                </a:lnTo>
                <a:lnTo>
                  <a:pt x="33585" y="1132"/>
                </a:lnTo>
                <a:lnTo>
                  <a:pt x="33962" y="1038"/>
                </a:lnTo>
                <a:lnTo>
                  <a:pt x="33774" y="944"/>
                </a:lnTo>
                <a:lnTo>
                  <a:pt x="33396" y="944"/>
                </a:lnTo>
                <a:lnTo>
                  <a:pt x="32453" y="1038"/>
                </a:lnTo>
                <a:lnTo>
                  <a:pt x="30283" y="1321"/>
                </a:lnTo>
                <a:lnTo>
                  <a:pt x="30472" y="1415"/>
                </a:lnTo>
                <a:lnTo>
                  <a:pt x="30566" y="1510"/>
                </a:lnTo>
                <a:lnTo>
                  <a:pt x="29151" y="1604"/>
                </a:lnTo>
                <a:lnTo>
                  <a:pt x="29057" y="1698"/>
                </a:lnTo>
                <a:lnTo>
                  <a:pt x="29717" y="1698"/>
                </a:lnTo>
                <a:lnTo>
                  <a:pt x="28208" y="1793"/>
                </a:lnTo>
                <a:lnTo>
                  <a:pt x="27547" y="1793"/>
                </a:lnTo>
                <a:lnTo>
                  <a:pt x="27642" y="1698"/>
                </a:lnTo>
                <a:lnTo>
                  <a:pt x="28585" y="1510"/>
                </a:lnTo>
                <a:lnTo>
                  <a:pt x="27736" y="1604"/>
                </a:lnTo>
                <a:lnTo>
                  <a:pt x="26887" y="1698"/>
                </a:lnTo>
                <a:lnTo>
                  <a:pt x="26038" y="1698"/>
                </a:lnTo>
                <a:lnTo>
                  <a:pt x="25189" y="1793"/>
                </a:lnTo>
                <a:lnTo>
                  <a:pt x="25189" y="1793"/>
                </a:lnTo>
                <a:lnTo>
                  <a:pt x="25755" y="1698"/>
                </a:lnTo>
                <a:lnTo>
                  <a:pt x="24906" y="1793"/>
                </a:lnTo>
                <a:lnTo>
                  <a:pt x="24057" y="1981"/>
                </a:lnTo>
                <a:lnTo>
                  <a:pt x="25094" y="1887"/>
                </a:lnTo>
                <a:lnTo>
                  <a:pt x="26132" y="1981"/>
                </a:lnTo>
                <a:lnTo>
                  <a:pt x="24906" y="2264"/>
                </a:lnTo>
                <a:lnTo>
                  <a:pt x="23585" y="2359"/>
                </a:lnTo>
                <a:lnTo>
                  <a:pt x="23585" y="2453"/>
                </a:lnTo>
                <a:lnTo>
                  <a:pt x="23585" y="2547"/>
                </a:lnTo>
                <a:lnTo>
                  <a:pt x="25566" y="2359"/>
                </a:lnTo>
                <a:lnTo>
                  <a:pt x="27547" y="2264"/>
                </a:lnTo>
                <a:lnTo>
                  <a:pt x="29434" y="1981"/>
                </a:lnTo>
                <a:lnTo>
                  <a:pt x="30377" y="1793"/>
                </a:lnTo>
                <a:lnTo>
                  <a:pt x="31321" y="1604"/>
                </a:lnTo>
                <a:lnTo>
                  <a:pt x="30472" y="1887"/>
                </a:lnTo>
                <a:lnTo>
                  <a:pt x="30660" y="1981"/>
                </a:lnTo>
                <a:lnTo>
                  <a:pt x="31038" y="2076"/>
                </a:lnTo>
                <a:lnTo>
                  <a:pt x="31981" y="2170"/>
                </a:lnTo>
                <a:lnTo>
                  <a:pt x="33302" y="2170"/>
                </a:lnTo>
                <a:lnTo>
                  <a:pt x="34717" y="2076"/>
                </a:lnTo>
                <a:lnTo>
                  <a:pt x="37075" y="1887"/>
                </a:lnTo>
                <a:lnTo>
                  <a:pt x="37830" y="1793"/>
                </a:lnTo>
                <a:lnTo>
                  <a:pt x="37924" y="1698"/>
                </a:lnTo>
                <a:lnTo>
                  <a:pt x="38868" y="1604"/>
                </a:lnTo>
                <a:lnTo>
                  <a:pt x="38962" y="1510"/>
                </a:lnTo>
                <a:lnTo>
                  <a:pt x="38868" y="1510"/>
                </a:lnTo>
                <a:lnTo>
                  <a:pt x="38113" y="1415"/>
                </a:lnTo>
                <a:lnTo>
                  <a:pt x="40000" y="1510"/>
                </a:lnTo>
                <a:lnTo>
                  <a:pt x="38868" y="1604"/>
                </a:lnTo>
                <a:lnTo>
                  <a:pt x="40000" y="1541"/>
                </a:lnTo>
                <a:lnTo>
                  <a:pt x="40000" y="1541"/>
                </a:lnTo>
                <a:lnTo>
                  <a:pt x="40094" y="1510"/>
                </a:lnTo>
                <a:lnTo>
                  <a:pt x="40377" y="1510"/>
                </a:lnTo>
                <a:lnTo>
                  <a:pt x="40283" y="1525"/>
                </a:lnTo>
                <a:lnTo>
                  <a:pt x="40283" y="1525"/>
                </a:lnTo>
                <a:lnTo>
                  <a:pt x="40566" y="1510"/>
                </a:lnTo>
                <a:lnTo>
                  <a:pt x="41509" y="1604"/>
                </a:lnTo>
                <a:lnTo>
                  <a:pt x="44151" y="1415"/>
                </a:lnTo>
                <a:lnTo>
                  <a:pt x="45000" y="1321"/>
                </a:lnTo>
                <a:lnTo>
                  <a:pt x="44434" y="1321"/>
                </a:lnTo>
                <a:lnTo>
                  <a:pt x="45188" y="1132"/>
                </a:lnTo>
                <a:lnTo>
                  <a:pt x="45660" y="1227"/>
                </a:lnTo>
                <a:lnTo>
                  <a:pt x="45755" y="1227"/>
                </a:lnTo>
                <a:lnTo>
                  <a:pt x="45755" y="1321"/>
                </a:lnTo>
                <a:lnTo>
                  <a:pt x="45377" y="1321"/>
                </a:lnTo>
                <a:lnTo>
                  <a:pt x="46038" y="1415"/>
                </a:lnTo>
                <a:lnTo>
                  <a:pt x="46792" y="1321"/>
                </a:lnTo>
                <a:lnTo>
                  <a:pt x="46792" y="1227"/>
                </a:lnTo>
                <a:lnTo>
                  <a:pt x="46981" y="1321"/>
                </a:lnTo>
                <a:lnTo>
                  <a:pt x="47547" y="1321"/>
                </a:lnTo>
                <a:lnTo>
                  <a:pt x="47358" y="1510"/>
                </a:lnTo>
                <a:lnTo>
                  <a:pt x="46981" y="1510"/>
                </a:lnTo>
                <a:lnTo>
                  <a:pt x="46792" y="1415"/>
                </a:lnTo>
                <a:lnTo>
                  <a:pt x="43868" y="1698"/>
                </a:lnTo>
                <a:lnTo>
                  <a:pt x="45566" y="1698"/>
                </a:lnTo>
                <a:lnTo>
                  <a:pt x="47264" y="1604"/>
                </a:lnTo>
                <a:lnTo>
                  <a:pt x="50566" y="1321"/>
                </a:lnTo>
                <a:lnTo>
                  <a:pt x="52169" y="1227"/>
                </a:lnTo>
                <a:lnTo>
                  <a:pt x="55471" y="1227"/>
                </a:lnTo>
                <a:lnTo>
                  <a:pt x="57075" y="1415"/>
                </a:lnTo>
                <a:lnTo>
                  <a:pt x="56603" y="1321"/>
                </a:lnTo>
                <a:lnTo>
                  <a:pt x="56509" y="1227"/>
                </a:lnTo>
                <a:lnTo>
                  <a:pt x="57264" y="1132"/>
                </a:lnTo>
                <a:lnTo>
                  <a:pt x="58396" y="1227"/>
                </a:lnTo>
                <a:lnTo>
                  <a:pt x="58773" y="1227"/>
                </a:lnTo>
                <a:lnTo>
                  <a:pt x="58962" y="1321"/>
                </a:lnTo>
                <a:lnTo>
                  <a:pt x="59905" y="1321"/>
                </a:lnTo>
                <a:lnTo>
                  <a:pt x="61037" y="1510"/>
                </a:lnTo>
                <a:lnTo>
                  <a:pt x="61603" y="1698"/>
                </a:lnTo>
                <a:lnTo>
                  <a:pt x="62075" y="1887"/>
                </a:lnTo>
                <a:lnTo>
                  <a:pt x="62452" y="2076"/>
                </a:lnTo>
                <a:lnTo>
                  <a:pt x="62547" y="2359"/>
                </a:lnTo>
                <a:lnTo>
                  <a:pt x="62641" y="4528"/>
                </a:lnTo>
                <a:lnTo>
                  <a:pt x="62641" y="8113"/>
                </a:lnTo>
                <a:lnTo>
                  <a:pt x="62547" y="17547"/>
                </a:lnTo>
                <a:lnTo>
                  <a:pt x="62547" y="22547"/>
                </a:lnTo>
                <a:lnTo>
                  <a:pt x="62641" y="27075"/>
                </a:lnTo>
                <a:lnTo>
                  <a:pt x="62830" y="30849"/>
                </a:lnTo>
                <a:lnTo>
                  <a:pt x="62924" y="32169"/>
                </a:lnTo>
                <a:lnTo>
                  <a:pt x="63113" y="33207"/>
                </a:lnTo>
                <a:lnTo>
                  <a:pt x="63113" y="34528"/>
                </a:lnTo>
                <a:lnTo>
                  <a:pt x="63207" y="35943"/>
                </a:lnTo>
                <a:lnTo>
                  <a:pt x="63207" y="36886"/>
                </a:lnTo>
                <a:lnTo>
                  <a:pt x="63113" y="38396"/>
                </a:lnTo>
                <a:lnTo>
                  <a:pt x="62830" y="42358"/>
                </a:lnTo>
                <a:lnTo>
                  <a:pt x="62547" y="46509"/>
                </a:lnTo>
                <a:lnTo>
                  <a:pt x="62452" y="48207"/>
                </a:lnTo>
                <a:lnTo>
                  <a:pt x="62547" y="49527"/>
                </a:lnTo>
                <a:lnTo>
                  <a:pt x="62547" y="51131"/>
                </a:lnTo>
                <a:lnTo>
                  <a:pt x="62547" y="52735"/>
                </a:lnTo>
                <a:lnTo>
                  <a:pt x="62358" y="53584"/>
                </a:lnTo>
                <a:lnTo>
                  <a:pt x="62264" y="54339"/>
                </a:lnTo>
                <a:lnTo>
                  <a:pt x="61981" y="55093"/>
                </a:lnTo>
                <a:lnTo>
                  <a:pt x="61603" y="55754"/>
                </a:lnTo>
                <a:lnTo>
                  <a:pt x="61792" y="55754"/>
                </a:lnTo>
                <a:lnTo>
                  <a:pt x="61886" y="55565"/>
                </a:lnTo>
                <a:lnTo>
                  <a:pt x="62169" y="55376"/>
                </a:lnTo>
                <a:lnTo>
                  <a:pt x="62264" y="55565"/>
                </a:lnTo>
                <a:lnTo>
                  <a:pt x="62169" y="55754"/>
                </a:lnTo>
                <a:lnTo>
                  <a:pt x="61981" y="56225"/>
                </a:lnTo>
                <a:lnTo>
                  <a:pt x="61792" y="56037"/>
                </a:lnTo>
                <a:lnTo>
                  <a:pt x="61509" y="55754"/>
                </a:lnTo>
                <a:lnTo>
                  <a:pt x="61603" y="55942"/>
                </a:lnTo>
                <a:lnTo>
                  <a:pt x="61509" y="55942"/>
                </a:lnTo>
                <a:lnTo>
                  <a:pt x="61603" y="56037"/>
                </a:lnTo>
                <a:lnTo>
                  <a:pt x="60094" y="56320"/>
                </a:lnTo>
                <a:lnTo>
                  <a:pt x="58773" y="56414"/>
                </a:lnTo>
                <a:lnTo>
                  <a:pt x="57547" y="56508"/>
                </a:lnTo>
                <a:lnTo>
                  <a:pt x="56415" y="56508"/>
                </a:lnTo>
                <a:lnTo>
                  <a:pt x="56698" y="56320"/>
                </a:lnTo>
                <a:lnTo>
                  <a:pt x="56698" y="56320"/>
                </a:lnTo>
                <a:lnTo>
                  <a:pt x="56037" y="56508"/>
                </a:lnTo>
                <a:lnTo>
                  <a:pt x="54811" y="56886"/>
                </a:lnTo>
                <a:lnTo>
                  <a:pt x="53679" y="57074"/>
                </a:lnTo>
                <a:lnTo>
                  <a:pt x="53868" y="56791"/>
                </a:lnTo>
                <a:lnTo>
                  <a:pt x="54245" y="56697"/>
                </a:lnTo>
                <a:lnTo>
                  <a:pt x="53019" y="56886"/>
                </a:lnTo>
                <a:lnTo>
                  <a:pt x="51698" y="56980"/>
                </a:lnTo>
                <a:lnTo>
                  <a:pt x="50943" y="57074"/>
                </a:lnTo>
                <a:lnTo>
                  <a:pt x="51132" y="57169"/>
                </a:lnTo>
                <a:lnTo>
                  <a:pt x="48962" y="57452"/>
                </a:lnTo>
                <a:lnTo>
                  <a:pt x="48962" y="57357"/>
                </a:lnTo>
                <a:lnTo>
                  <a:pt x="48019" y="57452"/>
                </a:lnTo>
                <a:lnTo>
                  <a:pt x="47641" y="57452"/>
                </a:lnTo>
                <a:lnTo>
                  <a:pt x="46604" y="57546"/>
                </a:lnTo>
                <a:lnTo>
                  <a:pt x="44717" y="57546"/>
                </a:lnTo>
                <a:lnTo>
                  <a:pt x="44339" y="57452"/>
                </a:lnTo>
                <a:lnTo>
                  <a:pt x="45000" y="57263"/>
                </a:lnTo>
                <a:lnTo>
                  <a:pt x="40000" y="57829"/>
                </a:lnTo>
                <a:lnTo>
                  <a:pt x="38019" y="58206"/>
                </a:lnTo>
                <a:lnTo>
                  <a:pt x="37547" y="58018"/>
                </a:lnTo>
                <a:lnTo>
                  <a:pt x="37075" y="58018"/>
                </a:lnTo>
                <a:lnTo>
                  <a:pt x="36698" y="58112"/>
                </a:lnTo>
                <a:lnTo>
                  <a:pt x="36415" y="58301"/>
                </a:lnTo>
                <a:lnTo>
                  <a:pt x="36038" y="58301"/>
                </a:lnTo>
                <a:lnTo>
                  <a:pt x="36038" y="58395"/>
                </a:lnTo>
                <a:lnTo>
                  <a:pt x="36321" y="58395"/>
                </a:lnTo>
                <a:lnTo>
                  <a:pt x="36132" y="58678"/>
                </a:lnTo>
                <a:lnTo>
                  <a:pt x="37075" y="58678"/>
                </a:lnTo>
                <a:lnTo>
                  <a:pt x="37830" y="58584"/>
                </a:lnTo>
                <a:lnTo>
                  <a:pt x="38585" y="58489"/>
                </a:lnTo>
                <a:lnTo>
                  <a:pt x="39434" y="58489"/>
                </a:lnTo>
                <a:lnTo>
                  <a:pt x="38585" y="58867"/>
                </a:lnTo>
                <a:lnTo>
                  <a:pt x="37358" y="59244"/>
                </a:lnTo>
                <a:lnTo>
                  <a:pt x="36792" y="59339"/>
                </a:lnTo>
                <a:lnTo>
                  <a:pt x="36226" y="59339"/>
                </a:lnTo>
                <a:lnTo>
                  <a:pt x="35755" y="59244"/>
                </a:lnTo>
                <a:lnTo>
                  <a:pt x="35566" y="59056"/>
                </a:lnTo>
                <a:lnTo>
                  <a:pt x="35472" y="58867"/>
                </a:lnTo>
                <a:lnTo>
                  <a:pt x="36509" y="58772"/>
                </a:lnTo>
                <a:lnTo>
                  <a:pt x="35377" y="58678"/>
                </a:lnTo>
                <a:lnTo>
                  <a:pt x="34151" y="58772"/>
                </a:lnTo>
                <a:lnTo>
                  <a:pt x="34057" y="58772"/>
                </a:lnTo>
                <a:lnTo>
                  <a:pt x="33208" y="58961"/>
                </a:lnTo>
                <a:lnTo>
                  <a:pt x="32264" y="59056"/>
                </a:lnTo>
                <a:lnTo>
                  <a:pt x="32264" y="59056"/>
                </a:lnTo>
                <a:lnTo>
                  <a:pt x="33113" y="58867"/>
                </a:lnTo>
                <a:lnTo>
                  <a:pt x="31887" y="58489"/>
                </a:lnTo>
                <a:lnTo>
                  <a:pt x="31132" y="58395"/>
                </a:lnTo>
                <a:lnTo>
                  <a:pt x="31038" y="58301"/>
                </a:lnTo>
                <a:lnTo>
                  <a:pt x="31132" y="58301"/>
                </a:lnTo>
                <a:lnTo>
                  <a:pt x="31509" y="58206"/>
                </a:lnTo>
                <a:lnTo>
                  <a:pt x="30660" y="58206"/>
                </a:lnTo>
                <a:lnTo>
                  <a:pt x="30283" y="58301"/>
                </a:lnTo>
                <a:lnTo>
                  <a:pt x="29906" y="58489"/>
                </a:lnTo>
                <a:lnTo>
                  <a:pt x="29151" y="58678"/>
                </a:lnTo>
                <a:lnTo>
                  <a:pt x="29340" y="58584"/>
                </a:lnTo>
                <a:lnTo>
                  <a:pt x="29434" y="58395"/>
                </a:lnTo>
                <a:lnTo>
                  <a:pt x="29434" y="58395"/>
                </a:lnTo>
                <a:lnTo>
                  <a:pt x="28585" y="58489"/>
                </a:lnTo>
                <a:lnTo>
                  <a:pt x="28491" y="58584"/>
                </a:lnTo>
                <a:lnTo>
                  <a:pt x="28396" y="58678"/>
                </a:lnTo>
                <a:lnTo>
                  <a:pt x="27736" y="58867"/>
                </a:lnTo>
                <a:lnTo>
                  <a:pt x="25660" y="59150"/>
                </a:lnTo>
                <a:lnTo>
                  <a:pt x="22170" y="59622"/>
                </a:lnTo>
                <a:lnTo>
                  <a:pt x="22359" y="59527"/>
                </a:lnTo>
                <a:lnTo>
                  <a:pt x="22359" y="59433"/>
                </a:lnTo>
                <a:lnTo>
                  <a:pt x="22264" y="59433"/>
                </a:lnTo>
                <a:lnTo>
                  <a:pt x="22453" y="59244"/>
                </a:lnTo>
                <a:lnTo>
                  <a:pt x="22453" y="59056"/>
                </a:lnTo>
                <a:lnTo>
                  <a:pt x="21132" y="59339"/>
                </a:lnTo>
                <a:lnTo>
                  <a:pt x="19246" y="59716"/>
                </a:lnTo>
                <a:lnTo>
                  <a:pt x="18208" y="59810"/>
                </a:lnTo>
                <a:lnTo>
                  <a:pt x="17264" y="59905"/>
                </a:lnTo>
                <a:lnTo>
                  <a:pt x="16415" y="59905"/>
                </a:lnTo>
                <a:lnTo>
                  <a:pt x="15849" y="59810"/>
                </a:lnTo>
                <a:lnTo>
                  <a:pt x="14246" y="59810"/>
                </a:lnTo>
                <a:lnTo>
                  <a:pt x="11981" y="59999"/>
                </a:lnTo>
                <a:lnTo>
                  <a:pt x="11981" y="59999"/>
                </a:lnTo>
                <a:lnTo>
                  <a:pt x="12359" y="59905"/>
                </a:lnTo>
                <a:lnTo>
                  <a:pt x="12736" y="59716"/>
                </a:lnTo>
                <a:lnTo>
                  <a:pt x="11415" y="59905"/>
                </a:lnTo>
                <a:lnTo>
                  <a:pt x="10000" y="60093"/>
                </a:lnTo>
                <a:lnTo>
                  <a:pt x="7076" y="60188"/>
                </a:lnTo>
                <a:lnTo>
                  <a:pt x="4151" y="60376"/>
                </a:lnTo>
                <a:lnTo>
                  <a:pt x="2831" y="60471"/>
                </a:lnTo>
                <a:lnTo>
                  <a:pt x="1604" y="60659"/>
                </a:lnTo>
                <a:lnTo>
                  <a:pt x="1227" y="59244"/>
                </a:lnTo>
                <a:lnTo>
                  <a:pt x="1038" y="57735"/>
                </a:lnTo>
                <a:lnTo>
                  <a:pt x="850" y="56131"/>
                </a:lnTo>
                <a:lnTo>
                  <a:pt x="755" y="54433"/>
                </a:lnTo>
                <a:lnTo>
                  <a:pt x="755" y="52735"/>
                </a:lnTo>
                <a:lnTo>
                  <a:pt x="755" y="50942"/>
                </a:lnTo>
                <a:lnTo>
                  <a:pt x="1038" y="47263"/>
                </a:lnTo>
                <a:lnTo>
                  <a:pt x="1321" y="43678"/>
                </a:lnTo>
                <a:lnTo>
                  <a:pt x="1699" y="39999"/>
                </a:lnTo>
                <a:lnTo>
                  <a:pt x="2453" y="33301"/>
                </a:lnTo>
                <a:lnTo>
                  <a:pt x="2548" y="33962"/>
                </a:lnTo>
                <a:lnTo>
                  <a:pt x="2642" y="34622"/>
                </a:lnTo>
                <a:lnTo>
                  <a:pt x="2642" y="33018"/>
                </a:lnTo>
                <a:lnTo>
                  <a:pt x="2551" y="32287"/>
                </a:lnTo>
                <a:lnTo>
                  <a:pt x="2642" y="30000"/>
                </a:lnTo>
                <a:lnTo>
                  <a:pt x="2453" y="30377"/>
                </a:lnTo>
                <a:lnTo>
                  <a:pt x="2453" y="29245"/>
                </a:lnTo>
                <a:lnTo>
                  <a:pt x="2453" y="27830"/>
                </a:lnTo>
                <a:lnTo>
                  <a:pt x="2642" y="28301"/>
                </a:lnTo>
                <a:lnTo>
                  <a:pt x="2736" y="28018"/>
                </a:lnTo>
                <a:lnTo>
                  <a:pt x="2831" y="28018"/>
                </a:lnTo>
                <a:lnTo>
                  <a:pt x="2925" y="28207"/>
                </a:lnTo>
                <a:lnTo>
                  <a:pt x="3019" y="26415"/>
                </a:lnTo>
                <a:lnTo>
                  <a:pt x="3019" y="24811"/>
                </a:lnTo>
                <a:lnTo>
                  <a:pt x="3019" y="23113"/>
                </a:lnTo>
                <a:lnTo>
                  <a:pt x="3019" y="22170"/>
                </a:lnTo>
                <a:lnTo>
                  <a:pt x="3208" y="21320"/>
                </a:lnTo>
                <a:lnTo>
                  <a:pt x="3302" y="19528"/>
                </a:lnTo>
                <a:lnTo>
                  <a:pt x="3302" y="17641"/>
                </a:lnTo>
                <a:lnTo>
                  <a:pt x="3302" y="16887"/>
                </a:lnTo>
                <a:lnTo>
                  <a:pt x="3208" y="16321"/>
                </a:lnTo>
                <a:lnTo>
                  <a:pt x="3397" y="16415"/>
                </a:lnTo>
                <a:lnTo>
                  <a:pt x="3585" y="11981"/>
                </a:lnTo>
                <a:lnTo>
                  <a:pt x="3680" y="11415"/>
                </a:lnTo>
                <a:lnTo>
                  <a:pt x="3680" y="11698"/>
                </a:lnTo>
                <a:lnTo>
                  <a:pt x="3774" y="11132"/>
                </a:lnTo>
                <a:lnTo>
                  <a:pt x="3868" y="10660"/>
                </a:lnTo>
                <a:lnTo>
                  <a:pt x="3774" y="10094"/>
                </a:lnTo>
                <a:lnTo>
                  <a:pt x="3680" y="9623"/>
                </a:lnTo>
                <a:lnTo>
                  <a:pt x="3774" y="9434"/>
                </a:lnTo>
                <a:lnTo>
                  <a:pt x="3868" y="9245"/>
                </a:lnTo>
                <a:lnTo>
                  <a:pt x="4057" y="8491"/>
                </a:lnTo>
                <a:lnTo>
                  <a:pt x="4340" y="6321"/>
                </a:lnTo>
                <a:lnTo>
                  <a:pt x="4623" y="2264"/>
                </a:lnTo>
                <a:lnTo>
                  <a:pt x="3491" y="7170"/>
                </a:lnTo>
                <a:lnTo>
                  <a:pt x="2925" y="9906"/>
                </a:lnTo>
                <a:lnTo>
                  <a:pt x="2359" y="12736"/>
                </a:lnTo>
                <a:lnTo>
                  <a:pt x="1982" y="15377"/>
                </a:lnTo>
                <a:lnTo>
                  <a:pt x="1699" y="17830"/>
                </a:lnTo>
                <a:lnTo>
                  <a:pt x="1510" y="19905"/>
                </a:lnTo>
                <a:lnTo>
                  <a:pt x="1604" y="20754"/>
                </a:lnTo>
                <a:lnTo>
                  <a:pt x="1699" y="21509"/>
                </a:lnTo>
                <a:lnTo>
                  <a:pt x="1321" y="22453"/>
                </a:lnTo>
                <a:lnTo>
                  <a:pt x="1133" y="23585"/>
                </a:lnTo>
                <a:lnTo>
                  <a:pt x="1038" y="24905"/>
                </a:lnTo>
                <a:lnTo>
                  <a:pt x="1038" y="26226"/>
                </a:lnTo>
                <a:lnTo>
                  <a:pt x="1038" y="28962"/>
                </a:lnTo>
                <a:lnTo>
                  <a:pt x="1038" y="31415"/>
                </a:lnTo>
                <a:lnTo>
                  <a:pt x="661" y="40188"/>
                </a:lnTo>
                <a:lnTo>
                  <a:pt x="472" y="44999"/>
                </a:lnTo>
                <a:lnTo>
                  <a:pt x="378" y="49622"/>
                </a:lnTo>
                <a:lnTo>
                  <a:pt x="472" y="51603"/>
                </a:lnTo>
                <a:lnTo>
                  <a:pt x="378" y="53961"/>
                </a:lnTo>
                <a:lnTo>
                  <a:pt x="189" y="53301"/>
                </a:lnTo>
                <a:lnTo>
                  <a:pt x="95" y="52641"/>
                </a:lnTo>
                <a:lnTo>
                  <a:pt x="189" y="53867"/>
                </a:lnTo>
                <a:lnTo>
                  <a:pt x="189" y="55093"/>
                </a:lnTo>
                <a:lnTo>
                  <a:pt x="378" y="55188"/>
                </a:lnTo>
                <a:lnTo>
                  <a:pt x="284" y="56508"/>
                </a:lnTo>
                <a:lnTo>
                  <a:pt x="95" y="54905"/>
                </a:lnTo>
                <a:lnTo>
                  <a:pt x="1" y="58489"/>
                </a:lnTo>
                <a:lnTo>
                  <a:pt x="1" y="62357"/>
                </a:lnTo>
                <a:lnTo>
                  <a:pt x="6038" y="61886"/>
                </a:lnTo>
                <a:lnTo>
                  <a:pt x="8963" y="61697"/>
                </a:lnTo>
                <a:lnTo>
                  <a:pt x="11698" y="61603"/>
                </a:lnTo>
                <a:lnTo>
                  <a:pt x="11698" y="61414"/>
                </a:lnTo>
                <a:lnTo>
                  <a:pt x="11887" y="61225"/>
                </a:lnTo>
                <a:lnTo>
                  <a:pt x="12264" y="61225"/>
                </a:lnTo>
                <a:lnTo>
                  <a:pt x="12548" y="61320"/>
                </a:lnTo>
                <a:lnTo>
                  <a:pt x="12736" y="61414"/>
                </a:lnTo>
                <a:lnTo>
                  <a:pt x="12642" y="61320"/>
                </a:lnTo>
                <a:lnTo>
                  <a:pt x="13302" y="61508"/>
                </a:lnTo>
                <a:lnTo>
                  <a:pt x="13302" y="61508"/>
                </a:lnTo>
                <a:lnTo>
                  <a:pt x="12736" y="61414"/>
                </a:lnTo>
                <a:lnTo>
                  <a:pt x="13019" y="61508"/>
                </a:lnTo>
                <a:lnTo>
                  <a:pt x="12736" y="61603"/>
                </a:lnTo>
                <a:lnTo>
                  <a:pt x="12831" y="61697"/>
                </a:lnTo>
                <a:lnTo>
                  <a:pt x="14246" y="61508"/>
                </a:lnTo>
                <a:lnTo>
                  <a:pt x="13491" y="61508"/>
                </a:lnTo>
                <a:lnTo>
                  <a:pt x="14717" y="61225"/>
                </a:lnTo>
                <a:lnTo>
                  <a:pt x="16038" y="61131"/>
                </a:lnTo>
                <a:lnTo>
                  <a:pt x="18962" y="61131"/>
                </a:lnTo>
                <a:lnTo>
                  <a:pt x="19151" y="61225"/>
                </a:lnTo>
                <a:lnTo>
                  <a:pt x="19623" y="61320"/>
                </a:lnTo>
                <a:lnTo>
                  <a:pt x="21227" y="61320"/>
                </a:lnTo>
                <a:lnTo>
                  <a:pt x="23302" y="61225"/>
                </a:lnTo>
                <a:lnTo>
                  <a:pt x="24245" y="61131"/>
                </a:lnTo>
                <a:lnTo>
                  <a:pt x="25094" y="60942"/>
                </a:lnTo>
                <a:lnTo>
                  <a:pt x="28868" y="60848"/>
                </a:lnTo>
                <a:lnTo>
                  <a:pt x="32642" y="60659"/>
                </a:lnTo>
                <a:lnTo>
                  <a:pt x="36415" y="60376"/>
                </a:lnTo>
                <a:lnTo>
                  <a:pt x="40283" y="60093"/>
                </a:lnTo>
                <a:lnTo>
                  <a:pt x="47830" y="59339"/>
                </a:lnTo>
                <a:lnTo>
                  <a:pt x="55377" y="58678"/>
                </a:lnTo>
                <a:lnTo>
                  <a:pt x="61037" y="58678"/>
                </a:lnTo>
                <a:lnTo>
                  <a:pt x="62264" y="58584"/>
                </a:lnTo>
                <a:lnTo>
                  <a:pt x="63207" y="58395"/>
                </a:lnTo>
                <a:lnTo>
                  <a:pt x="63490" y="58206"/>
                </a:lnTo>
                <a:lnTo>
                  <a:pt x="63773" y="58018"/>
                </a:lnTo>
                <a:lnTo>
                  <a:pt x="63962" y="57735"/>
                </a:lnTo>
                <a:lnTo>
                  <a:pt x="64150" y="57357"/>
                </a:lnTo>
                <a:lnTo>
                  <a:pt x="64339" y="56225"/>
                </a:lnTo>
                <a:lnTo>
                  <a:pt x="64528" y="54716"/>
                </a:lnTo>
                <a:lnTo>
                  <a:pt x="64528" y="53018"/>
                </a:lnTo>
                <a:lnTo>
                  <a:pt x="64622" y="49810"/>
                </a:lnTo>
                <a:lnTo>
                  <a:pt x="64622" y="47546"/>
                </a:lnTo>
                <a:lnTo>
                  <a:pt x="64905" y="40848"/>
                </a:lnTo>
                <a:lnTo>
                  <a:pt x="64999" y="36320"/>
                </a:lnTo>
                <a:lnTo>
                  <a:pt x="65094" y="33301"/>
                </a:lnTo>
                <a:lnTo>
                  <a:pt x="65188" y="33396"/>
                </a:lnTo>
                <a:lnTo>
                  <a:pt x="65188" y="31603"/>
                </a:lnTo>
                <a:lnTo>
                  <a:pt x="65188" y="29811"/>
                </a:lnTo>
                <a:lnTo>
                  <a:pt x="65094" y="30660"/>
                </a:lnTo>
                <a:lnTo>
                  <a:pt x="64905" y="28301"/>
                </a:lnTo>
                <a:lnTo>
                  <a:pt x="64811" y="25849"/>
                </a:lnTo>
                <a:lnTo>
                  <a:pt x="64716" y="23302"/>
                </a:lnTo>
                <a:lnTo>
                  <a:pt x="64622" y="20849"/>
                </a:lnTo>
                <a:lnTo>
                  <a:pt x="64811" y="22075"/>
                </a:lnTo>
                <a:lnTo>
                  <a:pt x="64811" y="20754"/>
                </a:lnTo>
                <a:lnTo>
                  <a:pt x="64811" y="18962"/>
                </a:lnTo>
                <a:lnTo>
                  <a:pt x="64811" y="18868"/>
                </a:lnTo>
                <a:lnTo>
                  <a:pt x="64716" y="17358"/>
                </a:lnTo>
                <a:lnTo>
                  <a:pt x="64811" y="18113"/>
                </a:lnTo>
                <a:lnTo>
                  <a:pt x="64999" y="16981"/>
                </a:lnTo>
                <a:lnTo>
                  <a:pt x="64905" y="15755"/>
                </a:lnTo>
                <a:lnTo>
                  <a:pt x="64811" y="14528"/>
                </a:lnTo>
                <a:lnTo>
                  <a:pt x="64716" y="13396"/>
                </a:lnTo>
                <a:lnTo>
                  <a:pt x="64622" y="13679"/>
                </a:lnTo>
                <a:lnTo>
                  <a:pt x="64551" y="13679"/>
                </a:lnTo>
                <a:lnTo>
                  <a:pt x="64622" y="13962"/>
                </a:lnTo>
                <a:lnTo>
                  <a:pt x="64716" y="15000"/>
                </a:lnTo>
                <a:lnTo>
                  <a:pt x="64528" y="14623"/>
                </a:lnTo>
                <a:lnTo>
                  <a:pt x="64528" y="15094"/>
                </a:lnTo>
                <a:lnTo>
                  <a:pt x="64339" y="12736"/>
                </a:lnTo>
                <a:lnTo>
                  <a:pt x="64150" y="11698"/>
                </a:lnTo>
                <a:lnTo>
                  <a:pt x="64056" y="11604"/>
                </a:lnTo>
                <a:lnTo>
                  <a:pt x="64056" y="11226"/>
                </a:lnTo>
                <a:lnTo>
                  <a:pt x="64245" y="10566"/>
                </a:lnTo>
                <a:lnTo>
                  <a:pt x="64245" y="9811"/>
                </a:lnTo>
                <a:lnTo>
                  <a:pt x="64245" y="9560"/>
                </a:lnTo>
                <a:lnTo>
                  <a:pt x="64433" y="10189"/>
                </a:lnTo>
                <a:lnTo>
                  <a:pt x="64622" y="11604"/>
                </a:lnTo>
                <a:lnTo>
                  <a:pt x="64811" y="13019"/>
                </a:lnTo>
                <a:lnTo>
                  <a:pt x="64905" y="14151"/>
                </a:lnTo>
                <a:lnTo>
                  <a:pt x="64905" y="12830"/>
                </a:lnTo>
                <a:lnTo>
                  <a:pt x="64811" y="11698"/>
                </a:lnTo>
                <a:lnTo>
                  <a:pt x="64528" y="9340"/>
                </a:lnTo>
                <a:lnTo>
                  <a:pt x="64433" y="9528"/>
                </a:lnTo>
                <a:lnTo>
                  <a:pt x="64433" y="9340"/>
                </a:lnTo>
                <a:lnTo>
                  <a:pt x="64245" y="8585"/>
                </a:lnTo>
                <a:lnTo>
                  <a:pt x="64150" y="7264"/>
                </a:lnTo>
                <a:lnTo>
                  <a:pt x="64056" y="9434"/>
                </a:lnTo>
                <a:lnTo>
                  <a:pt x="63773" y="8868"/>
                </a:lnTo>
                <a:lnTo>
                  <a:pt x="63679" y="7925"/>
                </a:lnTo>
                <a:lnTo>
                  <a:pt x="63584" y="6792"/>
                </a:lnTo>
                <a:lnTo>
                  <a:pt x="63490" y="5566"/>
                </a:lnTo>
                <a:lnTo>
                  <a:pt x="63490" y="1227"/>
                </a:lnTo>
                <a:lnTo>
                  <a:pt x="63490" y="661"/>
                </a:lnTo>
                <a:lnTo>
                  <a:pt x="63396" y="566"/>
                </a:lnTo>
                <a:lnTo>
                  <a:pt x="63207" y="378"/>
                </a:lnTo>
                <a:lnTo>
                  <a:pt x="62641" y="189"/>
                </a:lnTo>
                <a:lnTo>
                  <a:pt x="61792" y="95"/>
                </a:lnTo>
                <a:lnTo>
                  <a:pt x="60849" y="0"/>
                </a:lnTo>
                <a:close/>
              </a:path>
            </a:pathLst>
          </a:custGeom>
          <a:solidFill>
            <a:schemeClr val="tx1"/>
          </a:solidFill>
          <a:ln>
            <a:noFill/>
          </a:ln>
        </p:spPr>
        <p:txBody>
          <a:bodyPr lIns="91425" tIns="91425" rIns="91425" bIns="91425" anchor="ctr" anchorCtr="0">
            <a:noAutofit/>
          </a:bodyPr>
          <a:lstStyle/>
          <a:p>
            <a:pPr>
              <a:spcBef>
                <a:spcPts val="0"/>
              </a:spcBef>
              <a:buNone/>
            </a:pPr>
            <a:endParaRPr>
              <a:solidFill>
                <a:schemeClr val="tx1"/>
              </a:solidFill>
            </a:endParaRPr>
          </a:p>
        </p:txBody>
      </p:sp>
      <p:sp>
        <p:nvSpPr>
          <p:cNvPr id="16" name="TextBox 15"/>
          <p:cNvSpPr txBox="1"/>
          <p:nvPr/>
        </p:nvSpPr>
        <p:spPr>
          <a:xfrm>
            <a:off x="6688265" y="2097009"/>
            <a:ext cx="1253869" cy="1200329"/>
          </a:xfrm>
          <a:prstGeom prst="rect">
            <a:avLst/>
          </a:prstGeom>
          <a:noFill/>
        </p:spPr>
        <p:txBody>
          <a:bodyPr wrap="none" rtlCol="0">
            <a:spAutoFit/>
          </a:bodyPr>
          <a:lstStyle/>
          <a:p>
            <a:r>
              <a:rPr lang="en-US" sz="1800" dirty="0">
                <a:latin typeface="Sniglet" panose="020B0604020202020204" charset="0"/>
              </a:rPr>
              <a:t>Flight Plan</a:t>
            </a:r>
          </a:p>
          <a:p>
            <a:pPr marL="285750" indent="-285750">
              <a:buFontTx/>
              <a:buChar char="-"/>
            </a:pPr>
            <a:r>
              <a:rPr lang="en-US" sz="1800" dirty="0">
                <a:latin typeface="Sniglet" panose="020B0604020202020204" charset="0"/>
              </a:rPr>
              <a:t>Type</a:t>
            </a:r>
          </a:p>
          <a:p>
            <a:pPr marL="285750" indent="-285750">
              <a:buFontTx/>
              <a:buChar char="-"/>
            </a:pPr>
            <a:r>
              <a:rPr lang="en-US" sz="1800" dirty="0">
                <a:latin typeface="Sniglet" panose="020B0604020202020204" charset="0"/>
              </a:rPr>
              <a:t>Crew</a:t>
            </a:r>
          </a:p>
          <a:p>
            <a:pPr marL="285750" indent="-285750">
              <a:buFontTx/>
              <a:buChar char="-"/>
            </a:pPr>
            <a:r>
              <a:rPr lang="en-US" sz="1800" dirty="0">
                <a:latin typeface="Sniglet" panose="020B0604020202020204" charset="0"/>
              </a:rPr>
              <a:t>Route</a:t>
            </a:r>
          </a:p>
        </p:txBody>
      </p:sp>
      <p:sp>
        <p:nvSpPr>
          <p:cNvPr id="17" name="Shape 354"/>
          <p:cNvSpPr/>
          <p:nvPr/>
        </p:nvSpPr>
        <p:spPr>
          <a:xfrm>
            <a:off x="4343849" y="493991"/>
            <a:ext cx="384495" cy="379708"/>
          </a:xfrm>
          <a:custGeom>
            <a:avLst/>
            <a:gdLst/>
            <a:ahLst/>
            <a:cxnLst/>
            <a:rect l="0" t="0" r="0" b="0"/>
            <a:pathLst>
              <a:path w="17593" h="17374" extrusionOk="0">
                <a:moveTo>
                  <a:pt x="14673" y="1266"/>
                </a:moveTo>
                <a:lnTo>
                  <a:pt x="14624" y="1314"/>
                </a:lnTo>
                <a:lnTo>
                  <a:pt x="14600" y="1363"/>
                </a:lnTo>
                <a:lnTo>
                  <a:pt x="14575" y="1412"/>
                </a:lnTo>
                <a:lnTo>
                  <a:pt x="14575" y="1485"/>
                </a:lnTo>
                <a:lnTo>
                  <a:pt x="14600" y="1533"/>
                </a:lnTo>
                <a:lnTo>
                  <a:pt x="14648" y="1606"/>
                </a:lnTo>
                <a:lnTo>
                  <a:pt x="14697" y="1631"/>
                </a:lnTo>
                <a:lnTo>
                  <a:pt x="14940" y="1728"/>
                </a:lnTo>
                <a:lnTo>
                  <a:pt x="15159" y="1825"/>
                </a:lnTo>
                <a:lnTo>
                  <a:pt x="15354" y="1971"/>
                </a:lnTo>
                <a:lnTo>
                  <a:pt x="15524" y="2166"/>
                </a:lnTo>
                <a:lnTo>
                  <a:pt x="15597" y="2263"/>
                </a:lnTo>
                <a:lnTo>
                  <a:pt x="15646" y="2360"/>
                </a:lnTo>
                <a:lnTo>
                  <a:pt x="15695" y="2579"/>
                </a:lnTo>
                <a:lnTo>
                  <a:pt x="15792" y="3017"/>
                </a:lnTo>
                <a:lnTo>
                  <a:pt x="15816" y="3090"/>
                </a:lnTo>
                <a:lnTo>
                  <a:pt x="15865" y="3139"/>
                </a:lnTo>
                <a:lnTo>
                  <a:pt x="15938" y="3163"/>
                </a:lnTo>
                <a:lnTo>
                  <a:pt x="15987" y="3188"/>
                </a:lnTo>
                <a:lnTo>
                  <a:pt x="16060" y="3163"/>
                </a:lnTo>
                <a:lnTo>
                  <a:pt x="16133" y="3139"/>
                </a:lnTo>
                <a:lnTo>
                  <a:pt x="16181" y="3090"/>
                </a:lnTo>
                <a:lnTo>
                  <a:pt x="16206" y="3017"/>
                </a:lnTo>
                <a:lnTo>
                  <a:pt x="16254" y="2871"/>
                </a:lnTo>
                <a:lnTo>
                  <a:pt x="16254" y="2725"/>
                </a:lnTo>
                <a:lnTo>
                  <a:pt x="16230" y="2579"/>
                </a:lnTo>
                <a:lnTo>
                  <a:pt x="16181" y="2409"/>
                </a:lnTo>
                <a:lnTo>
                  <a:pt x="16133" y="2263"/>
                </a:lnTo>
                <a:lnTo>
                  <a:pt x="16060" y="2117"/>
                </a:lnTo>
                <a:lnTo>
                  <a:pt x="15889" y="1874"/>
                </a:lnTo>
                <a:lnTo>
                  <a:pt x="15670" y="1631"/>
                </a:lnTo>
                <a:lnTo>
                  <a:pt x="15524" y="1509"/>
                </a:lnTo>
                <a:lnTo>
                  <a:pt x="15378" y="1436"/>
                </a:lnTo>
                <a:lnTo>
                  <a:pt x="15232" y="1363"/>
                </a:lnTo>
                <a:lnTo>
                  <a:pt x="15086" y="1290"/>
                </a:lnTo>
                <a:lnTo>
                  <a:pt x="14916" y="1266"/>
                </a:lnTo>
                <a:close/>
                <a:moveTo>
                  <a:pt x="2458" y="2263"/>
                </a:moveTo>
                <a:lnTo>
                  <a:pt x="2725" y="2433"/>
                </a:lnTo>
                <a:lnTo>
                  <a:pt x="2993" y="2604"/>
                </a:lnTo>
                <a:lnTo>
                  <a:pt x="3553" y="2896"/>
                </a:lnTo>
                <a:lnTo>
                  <a:pt x="4550" y="3480"/>
                </a:lnTo>
                <a:lnTo>
                  <a:pt x="4477" y="3528"/>
                </a:lnTo>
                <a:lnTo>
                  <a:pt x="4137" y="3942"/>
                </a:lnTo>
                <a:lnTo>
                  <a:pt x="4015" y="4088"/>
                </a:lnTo>
                <a:lnTo>
                  <a:pt x="3918" y="4210"/>
                </a:lnTo>
                <a:lnTo>
                  <a:pt x="3261" y="3723"/>
                </a:lnTo>
                <a:lnTo>
                  <a:pt x="2969" y="3480"/>
                </a:lnTo>
                <a:lnTo>
                  <a:pt x="2677" y="3212"/>
                </a:lnTo>
                <a:lnTo>
                  <a:pt x="2360" y="2969"/>
                </a:lnTo>
                <a:lnTo>
                  <a:pt x="2044" y="2725"/>
                </a:lnTo>
                <a:lnTo>
                  <a:pt x="2239" y="2482"/>
                </a:lnTo>
                <a:lnTo>
                  <a:pt x="2458" y="2263"/>
                </a:lnTo>
                <a:close/>
                <a:moveTo>
                  <a:pt x="4721" y="3577"/>
                </a:moveTo>
                <a:lnTo>
                  <a:pt x="5232" y="3869"/>
                </a:lnTo>
                <a:lnTo>
                  <a:pt x="6278" y="4477"/>
                </a:lnTo>
                <a:lnTo>
                  <a:pt x="6132" y="4648"/>
                </a:lnTo>
                <a:lnTo>
                  <a:pt x="6010" y="4842"/>
                </a:lnTo>
                <a:lnTo>
                  <a:pt x="5840" y="5086"/>
                </a:lnTo>
                <a:lnTo>
                  <a:pt x="5694" y="5329"/>
                </a:lnTo>
                <a:lnTo>
                  <a:pt x="5256" y="5086"/>
                </a:lnTo>
                <a:lnTo>
                  <a:pt x="4842" y="4842"/>
                </a:lnTo>
                <a:lnTo>
                  <a:pt x="4137" y="4380"/>
                </a:lnTo>
                <a:lnTo>
                  <a:pt x="4258" y="4283"/>
                </a:lnTo>
                <a:lnTo>
                  <a:pt x="4356" y="4161"/>
                </a:lnTo>
                <a:lnTo>
                  <a:pt x="4696" y="3747"/>
                </a:lnTo>
                <a:lnTo>
                  <a:pt x="4721" y="3650"/>
                </a:lnTo>
                <a:lnTo>
                  <a:pt x="4721" y="3577"/>
                </a:lnTo>
                <a:close/>
                <a:moveTo>
                  <a:pt x="9271" y="9101"/>
                </a:moveTo>
                <a:lnTo>
                  <a:pt x="9247" y="9149"/>
                </a:lnTo>
                <a:lnTo>
                  <a:pt x="9125" y="9563"/>
                </a:lnTo>
                <a:lnTo>
                  <a:pt x="9028" y="9977"/>
                </a:lnTo>
                <a:lnTo>
                  <a:pt x="8979" y="10171"/>
                </a:lnTo>
                <a:lnTo>
                  <a:pt x="8955" y="10366"/>
                </a:lnTo>
                <a:lnTo>
                  <a:pt x="8955" y="10585"/>
                </a:lnTo>
                <a:lnTo>
                  <a:pt x="9003" y="10755"/>
                </a:lnTo>
                <a:lnTo>
                  <a:pt x="9003" y="10779"/>
                </a:lnTo>
                <a:lnTo>
                  <a:pt x="9028" y="10804"/>
                </a:lnTo>
                <a:lnTo>
                  <a:pt x="9052" y="10804"/>
                </a:lnTo>
                <a:lnTo>
                  <a:pt x="9076" y="10779"/>
                </a:lnTo>
                <a:lnTo>
                  <a:pt x="9149" y="10633"/>
                </a:lnTo>
                <a:lnTo>
                  <a:pt x="9174" y="10463"/>
                </a:lnTo>
                <a:lnTo>
                  <a:pt x="9222" y="10123"/>
                </a:lnTo>
                <a:lnTo>
                  <a:pt x="9271" y="9660"/>
                </a:lnTo>
                <a:lnTo>
                  <a:pt x="9320" y="9174"/>
                </a:lnTo>
                <a:lnTo>
                  <a:pt x="9320" y="9125"/>
                </a:lnTo>
                <a:lnTo>
                  <a:pt x="9295" y="9101"/>
                </a:lnTo>
                <a:close/>
                <a:moveTo>
                  <a:pt x="11874" y="9149"/>
                </a:moveTo>
                <a:lnTo>
                  <a:pt x="11899" y="9295"/>
                </a:lnTo>
                <a:lnTo>
                  <a:pt x="11947" y="9417"/>
                </a:lnTo>
                <a:lnTo>
                  <a:pt x="12093" y="9709"/>
                </a:lnTo>
                <a:lnTo>
                  <a:pt x="12239" y="9977"/>
                </a:lnTo>
                <a:lnTo>
                  <a:pt x="12385" y="10244"/>
                </a:lnTo>
                <a:lnTo>
                  <a:pt x="12556" y="10560"/>
                </a:lnTo>
                <a:lnTo>
                  <a:pt x="12385" y="10658"/>
                </a:lnTo>
                <a:lnTo>
                  <a:pt x="12264" y="10755"/>
                </a:lnTo>
                <a:lnTo>
                  <a:pt x="12045" y="10925"/>
                </a:lnTo>
                <a:lnTo>
                  <a:pt x="11923" y="10998"/>
                </a:lnTo>
                <a:lnTo>
                  <a:pt x="11826" y="11096"/>
                </a:lnTo>
                <a:lnTo>
                  <a:pt x="11582" y="10706"/>
                </a:lnTo>
                <a:lnTo>
                  <a:pt x="11461" y="10487"/>
                </a:lnTo>
                <a:lnTo>
                  <a:pt x="11315" y="10220"/>
                </a:lnTo>
                <a:lnTo>
                  <a:pt x="11169" y="9977"/>
                </a:lnTo>
                <a:lnTo>
                  <a:pt x="11071" y="9879"/>
                </a:lnTo>
                <a:lnTo>
                  <a:pt x="10974" y="9782"/>
                </a:lnTo>
                <a:lnTo>
                  <a:pt x="11412" y="9466"/>
                </a:lnTo>
                <a:lnTo>
                  <a:pt x="11850" y="9174"/>
                </a:lnTo>
                <a:lnTo>
                  <a:pt x="11874" y="9149"/>
                </a:lnTo>
                <a:close/>
                <a:moveTo>
                  <a:pt x="8492" y="9685"/>
                </a:moveTo>
                <a:lnTo>
                  <a:pt x="8492" y="9709"/>
                </a:lnTo>
                <a:lnTo>
                  <a:pt x="8395" y="10439"/>
                </a:lnTo>
                <a:lnTo>
                  <a:pt x="8346" y="10852"/>
                </a:lnTo>
                <a:lnTo>
                  <a:pt x="8346" y="11047"/>
                </a:lnTo>
                <a:lnTo>
                  <a:pt x="8346" y="11169"/>
                </a:lnTo>
                <a:lnTo>
                  <a:pt x="8371" y="11242"/>
                </a:lnTo>
                <a:lnTo>
                  <a:pt x="8419" y="11290"/>
                </a:lnTo>
                <a:lnTo>
                  <a:pt x="8444" y="11290"/>
                </a:lnTo>
                <a:lnTo>
                  <a:pt x="8468" y="11266"/>
                </a:lnTo>
                <a:lnTo>
                  <a:pt x="8517" y="11120"/>
                </a:lnTo>
                <a:lnTo>
                  <a:pt x="8541" y="10974"/>
                </a:lnTo>
                <a:lnTo>
                  <a:pt x="8565" y="10658"/>
                </a:lnTo>
                <a:lnTo>
                  <a:pt x="8565" y="10195"/>
                </a:lnTo>
                <a:lnTo>
                  <a:pt x="8565" y="9733"/>
                </a:lnTo>
                <a:lnTo>
                  <a:pt x="8541" y="9709"/>
                </a:lnTo>
                <a:lnTo>
                  <a:pt x="8517" y="9685"/>
                </a:lnTo>
                <a:close/>
                <a:moveTo>
                  <a:pt x="12702" y="10852"/>
                </a:moveTo>
                <a:lnTo>
                  <a:pt x="13286" y="11972"/>
                </a:lnTo>
                <a:lnTo>
                  <a:pt x="13578" y="12556"/>
                </a:lnTo>
                <a:lnTo>
                  <a:pt x="13505" y="12580"/>
                </a:lnTo>
                <a:lnTo>
                  <a:pt x="13407" y="12629"/>
                </a:lnTo>
                <a:lnTo>
                  <a:pt x="13286" y="12726"/>
                </a:lnTo>
                <a:lnTo>
                  <a:pt x="13018" y="12945"/>
                </a:lnTo>
                <a:lnTo>
                  <a:pt x="12677" y="12410"/>
                </a:lnTo>
                <a:lnTo>
                  <a:pt x="11947" y="11315"/>
                </a:lnTo>
                <a:lnTo>
                  <a:pt x="12069" y="11242"/>
                </a:lnTo>
                <a:lnTo>
                  <a:pt x="12191" y="11169"/>
                </a:lnTo>
                <a:lnTo>
                  <a:pt x="12410" y="11023"/>
                </a:lnTo>
                <a:lnTo>
                  <a:pt x="12556" y="10950"/>
                </a:lnTo>
                <a:lnTo>
                  <a:pt x="12702" y="10852"/>
                </a:lnTo>
                <a:close/>
                <a:moveTo>
                  <a:pt x="13724" y="12823"/>
                </a:moveTo>
                <a:lnTo>
                  <a:pt x="14965" y="15232"/>
                </a:lnTo>
                <a:lnTo>
                  <a:pt x="14770" y="15378"/>
                </a:lnTo>
                <a:lnTo>
                  <a:pt x="13991" y="14283"/>
                </a:lnTo>
                <a:lnTo>
                  <a:pt x="13188" y="13164"/>
                </a:lnTo>
                <a:lnTo>
                  <a:pt x="13334" y="13091"/>
                </a:lnTo>
                <a:lnTo>
                  <a:pt x="13456" y="13018"/>
                </a:lnTo>
                <a:lnTo>
                  <a:pt x="13578" y="12921"/>
                </a:lnTo>
                <a:lnTo>
                  <a:pt x="13724" y="12823"/>
                </a:lnTo>
                <a:close/>
                <a:moveTo>
                  <a:pt x="584" y="11534"/>
                </a:moveTo>
                <a:lnTo>
                  <a:pt x="925" y="11704"/>
                </a:lnTo>
                <a:lnTo>
                  <a:pt x="1290" y="11874"/>
                </a:lnTo>
                <a:lnTo>
                  <a:pt x="1655" y="12020"/>
                </a:lnTo>
                <a:lnTo>
                  <a:pt x="2020" y="12166"/>
                </a:lnTo>
                <a:lnTo>
                  <a:pt x="2847" y="12556"/>
                </a:lnTo>
                <a:lnTo>
                  <a:pt x="3261" y="12775"/>
                </a:lnTo>
                <a:lnTo>
                  <a:pt x="3674" y="13018"/>
                </a:lnTo>
                <a:lnTo>
                  <a:pt x="3869" y="13164"/>
                </a:lnTo>
                <a:lnTo>
                  <a:pt x="4064" y="13359"/>
                </a:lnTo>
                <a:lnTo>
                  <a:pt x="4258" y="13529"/>
                </a:lnTo>
                <a:lnTo>
                  <a:pt x="4404" y="13748"/>
                </a:lnTo>
                <a:lnTo>
                  <a:pt x="4550" y="13967"/>
                </a:lnTo>
                <a:lnTo>
                  <a:pt x="4696" y="14186"/>
                </a:lnTo>
                <a:lnTo>
                  <a:pt x="4940" y="14648"/>
                </a:lnTo>
                <a:lnTo>
                  <a:pt x="5159" y="15135"/>
                </a:lnTo>
                <a:lnTo>
                  <a:pt x="5378" y="15622"/>
                </a:lnTo>
                <a:lnTo>
                  <a:pt x="5572" y="16133"/>
                </a:lnTo>
                <a:lnTo>
                  <a:pt x="5816" y="16595"/>
                </a:lnTo>
                <a:lnTo>
                  <a:pt x="5621" y="16327"/>
                </a:lnTo>
                <a:lnTo>
                  <a:pt x="5305" y="15841"/>
                </a:lnTo>
                <a:lnTo>
                  <a:pt x="5037" y="15330"/>
                </a:lnTo>
                <a:lnTo>
                  <a:pt x="4842" y="14916"/>
                </a:lnTo>
                <a:lnTo>
                  <a:pt x="4648" y="14454"/>
                </a:lnTo>
                <a:lnTo>
                  <a:pt x="4550" y="14259"/>
                </a:lnTo>
                <a:lnTo>
                  <a:pt x="4429" y="14040"/>
                </a:lnTo>
                <a:lnTo>
                  <a:pt x="4283" y="13870"/>
                </a:lnTo>
                <a:lnTo>
                  <a:pt x="4112" y="13699"/>
                </a:lnTo>
                <a:lnTo>
                  <a:pt x="4137" y="13602"/>
                </a:lnTo>
                <a:lnTo>
                  <a:pt x="4112" y="13529"/>
                </a:lnTo>
                <a:lnTo>
                  <a:pt x="4039" y="13456"/>
                </a:lnTo>
                <a:lnTo>
                  <a:pt x="3918" y="13407"/>
                </a:lnTo>
                <a:lnTo>
                  <a:pt x="3820" y="13383"/>
                </a:lnTo>
                <a:lnTo>
                  <a:pt x="3747" y="13334"/>
                </a:lnTo>
                <a:lnTo>
                  <a:pt x="3553" y="13237"/>
                </a:lnTo>
                <a:lnTo>
                  <a:pt x="3382" y="13091"/>
                </a:lnTo>
                <a:lnTo>
                  <a:pt x="3212" y="12994"/>
                </a:lnTo>
                <a:lnTo>
                  <a:pt x="2774" y="12750"/>
                </a:lnTo>
                <a:lnTo>
                  <a:pt x="2312" y="12531"/>
                </a:lnTo>
                <a:lnTo>
                  <a:pt x="1144" y="11996"/>
                </a:lnTo>
                <a:lnTo>
                  <a:pt x="828" y="11850"/>
                </a:lnTo>
                <a:lnTo>
                  <a:pt x="682" y="11777"/>
                </a:lnTo>
                <a:lnTo>
                  <a:pt x="511" y="11704"/>
                </a:lnTo>
                <a:lnTo>
                  <a:pt x="584" y="11534"/>
                </a:lnTo>
                <a:close/>
                <a:moveTo>
                  <a:pt x="16011" y="438"/>
                </a:moveTo>
                <a:lnTo>
                  <a:pt x="16230" y="487"/>
                </a:lnTo>
                <a:lnTo>
                  <a:pt x="16449" y="560"/>
                </a:lnTo>
                <a:lnTo>
                  <a:pt x="16644" y="657"/>
                </a:lnTo>
                <a:lnTo>
                  <a:pt x="16838" y="803"/>
                </a:lnTo>
                <a:lnTo>
                  <a:pt x="16936" y="901"/>
                </a:lnTo>
                <a:lnTo>
                  <a:pt x="17009" y="1022"/>
                </a:lnTo>
                <a:lnTo>
                  <a:pt x="17082" y="1144"/>
                </a:lnTo>
                <a:lnTo>
                  <a:pt x="17130" y="1266"/>
                </a:lnTo>
                <a:lnTo>
                  <a:pt x="17057" y="1168"/>
                </a:lnTo>
                <a:lnTo>
                  <a:pt x="16960" y="1095"/>
                </a:lnTo>
                <a:lnTo>
                  <a:pt x="16936" y="1120"/>
                </a:lnTo>
                <a:lnTo>
                  <a:pt x="16911" y="1168"/>
                </a:lnTo>
                <a:lnTo>
                  <a:pt x="16911" y="1217"/>
                </a:lnTo>
                <a:lnTo>
                  <a:pt x="16911" y="1339"/>
                </a:lnTo>
                <a:lnTo>
                  <a:pt x="16984" y="1582"/>
                </a:lnTo>
                <a:lnTo>
                  <a:pt x="17033" y="1825"/>
                </a:lnTo>
                <a:lnTo>
                  <a:pt x="17057" y="1947"/>
                </a:lnTo>
                <a:lnTo>
                  <a:pt x="17106" y="2069"/>
                </a:lnTo>
                <a:lnTo>
                  <a:pt x="17033" y="2336"/>
                </a:lnTo>
                <a:lnTo>
                  <a:pt x="16911" y="2628"/>
                </a:lnTo>
                <a:lnTo>
                  <a:pt x="16887" y="2214"/>
                </a:lnTo>
                <a:lnTo>
                  <a:pt x="16838" y="2020"/>
                </a:lnTo>
                <a:lnTo>
                  <a:pt x="16741" y="1825"/>
                </a:lnTo>
                <a:lnTo>
                  <a:pt x="16717" y="1801"/>
                </a:lnTo>
                <a:lnTo>
                  <a:pt x="16668" y="1801"/>
                </a:lnTo>
                <a:lnTo>
                  <a:pt x="16644" y="1825"/>
                </a:lnTo>
                <a:lnTo>
                  <a:pt x="16595" y="2020"/>
                </a:lnTo>
                <a:lnTo>
                  <a:pt x="16571" y="2239"/>
                </a:lnTo>
                <a:lnTo>
                  <a:pt x="16571" y="2628"/>
                </a:lnTo>
                <a:lnTo>
                  <a:pt x="16571" y="2920"/>
                </a:lnTo>
                <a:lnTo>
                  <a:pt x="16595" y="3090"/>
                </a:lnTo>
                <a:lnTo>
                  <a:pt x="16619" y="3212"/>
                </a:lnTo>
                <a:lnTo>
                  <a:pt x="16522" y="3382"/>
                </a:lnTo>
                <a:lnTo>
                  <a:pt x="16473" y="3212"/>
                </a:lnTo>
                <a:lnTo>
                  <a:pt x="16473" y="2871"/>
                </a:lnTo>
                <a:lnTo>
                  <a:pt x="16473" y="2531"/>
                </a:lnTo>
                <a:lnTo>
                  <a:pt x="16449" y="2506"/>
                </a:lnTo>
                <a:lnTo>
                  <a:pt x="16425" y="2482"/>
                </a:lnTo>
                <a:lnTo>
                  <a:pt x="16400" y="2482"/>
                </a:lnTo>
                <a:lnTo>
                  <a:pt x="16400" y="2506"/>
                </a:lnTo>
                <a:lnTo>
                  <a:pt x="16327" y="2652"/>
                </a:lnTo>
                <a:lnTo>
                  <a:pt x="16303" y="2798"/>
                </a:lnTo>
                <a:lnTo>
                  <a:pt x="16279" y="2969"/>
                </a:lnTo>
                <a:lnTo>
                  <a:pt x="16254" y="3115"/>
                </a:lnTo>
                <a:lnTo>
                  <a:pt x="16279" y="3382"/>
                </a:lnTo>
                <a:lnTo>
                  <a:pt x="16303" y="3528"/>
                </a:lnTo>
                <a:lnTo>
                  <a:pt x="16352" y="3650"/>
                </a:lnTo>
                <a:lnTo>
                  <a:pt x="16133" y="3966"/>
                </a:lnTo>
                <a:lnTo>
                  <a:pt x="16084" y="4015"/>
                </a:lnTo>
                <a:lnTo>
                  <a:pt x="16035" y="3699"/>
                </a:lnTo>
                <a:lnTo>
                  <a:pt x="16011" y="3358"/>
                </a:lnTo>
                <a:lnTo>
                  <a:pt x="16011" y="3334"/>
                </a:lnTo>
                <a:lnTo>
                  <a:pt x="15962" y="3334"/>
                </a:lnTo>
                <a:lnTo>
                  <a:pt x="15938" y="3358"/>
                </a:lnTo>
                <a:lnTo>
                  <a:pt x="15889" y="3528"/>
                </a:lnTo>
                <a:lnTo>
                  <a:pt x="15841" y="3723"/>
                </a:lnTo>
                <a:lnTo>
                  <a:pt x="15841" y="3893"/>
                </a:lnTo>
                <a:lnTo>
                  <a:pt x="15841" y="4088"/>
                </a:lnTo>
                <a:lnTo>
                  <a:pt x="15865" y="4307"/>
                </a:lnTo>
                <a:lnTo>
                  <a:pt x="15719" y="4477"/>
                </a:lnTo>
                <a:lnTo>
                  <a:pt x="15695" y="4112"/>
                </a:lnTo>
                <a:lnTo>
                  <a:pt x="15646" y="3747"/>
                </a:lnTo>
                <a:lnTo>
                  <a:pt x="15646" y="3723"/>
                </a:lnTo>
                <a:lnTo>
                  <a:pt x="15597" y="3723"/>
                </a:lnTo>
                <a:lnTo>
                  <a:pt x="15573" y="3747"/>
                </a:lnTo>
                <a:lnTo>
                  <a:pt x="15524" y="4210"/>
                </a:lnTo>
                <a:lnTo>
                  <a:pt x="15500" y="4453"/>
                </a:lnTo>
                <a:lnTo>
                  <a:pt x="15524" y="4696"/>
                </a:lnTo>
                <a:lnTo>
                  <a:pt x="15257" y="4940"/>
                </a:lnTo>
                <a:lnTo>
                  <a:pt x="15281" y="4721"/>
                </a:lnTo>
                <a:lnTo>
                  <a:pt x="15281" y="4477"/>
                </a:lnTo>
                <a:lnTo>
                  <a:pt x="15257" y="3699"/>
                </a:lnTo>
                <a:lnTo>
                  <a:pt x="15232" y="3650"/>
                </a:lnTo>
                <a:lnTo>
                  <a:pt x="15159" y="3650"/>
                </a:lnTo>
                <a:lnTo>
                  <a:pt x="15135" y="3699"/>
                </a:lnTo>
                <a:lnTo>
                  <a:pt x="15086" y="4477"/>
                </a:lnTo>
                <a:lnTo>
                  <a:pt x="15062" y="4794"/>
                </a:lnTo>
                <a:lnTo>
                  <a:pt x="15062" y="4964"/>
                </a:lnTo>
                <a:lnTo>
                  <a:pt x="15086" y="5110"/>
                </a:lnTo>
                <a:lnTo>
                  <a:pt x="14916" y="5256"/>
                </a:lnTo>
                <a:lnTo>
                  <a:pt x="14916" y="5134"/>
                </a:lnTo>
                <a:lnTo>
                  <a:pt x="14867" y="4672"/>
                </a:lnTo>
                <a:lnTo>
                  <a:pt x="14819" y="4185"/>
                </a:lnTo>
                <a:lnTo>
                  <a:pt x="14794" y="4161"/>
                </a:lnTo>
                <a:lnTo>
                  <a:pt x="14770" y="4161"/>
                </a:lnTo>
                <a:lnTo>
                  <a:pt x="14770" y="4185"/>
                </a:lnTo>
                <a:lnTo>
                  <a:pt x="14697" y="4599"/>
                </a:lnTo>
                <a:lnTo>
                  <a:pt x="14648" y="5013"/>
                </a:lnTo>
                <a:lnTo>
                  <a:pt x="14624" y="5256"/>
                </a:lnTo>
                <a:lnTo>
                  <a:pt x="14624" y="5475"/>
                </a:lnTo>
                <a:lnTo>
                  <a:pt x="14186" y="5791"/>
                </a:lnTo>
                <a:lnTo>
                  <a:pt x="14162" y="5621"/>
                </a:lnTo>
                <a:lnTo>
                  <a:pt x="14113" y="4721"/>
                </a:lnTo>
                <a:lnTo>
                  <a:pt x="14089" y="4696"/>
                </a:lnTo>
                <a:lnTo>
                  <a:pt x="14064" y="4672"/>
                </a:lnTo>
                <a:lnTo>
                  <a:pt x="14016" y="4672"/>
                </a:lnTo>
                <a:lnTo>
                  <a:pt x="13991" y="4696"/>
                </a:lnTo>
                <a:lnTo>
                  <a:pt x="13943" y="4940"/>
                </a:lnTo>
                <a:lnTo>
                  <a:pt x="13894" y="5159"/>
                </a:lnTo>
                <a:lnTo>
                  <a:pt x="13870" y="5378"/>
                </a:lnTo>
                <a:lnTo>
                  <a:pt x="13870" y="5621"/>
                </a:lnTo>
                <a:lnTo>
                  <a:pt x="13870" y="5791"/>
                </a:lnTo>
                <a:lnTo>
                  <a:pt x="13870" y="5986"/>
                </a:lnTo>
                <a:lnTo>
                  <a:pt x="13529" y="6181"/>
                </a:lnTo>
                <a:lnTo>
                  <a:pt x="13480" y="6205"/>
                </a:lnTo>
                <a:lnTo>
                  <a:pt x="13505" y="6083"/>
                </a:lnTo>
                <a:lnTo>
                  <a:pt x="13505" y="5986"/>
                </a:lnTo>
                <a:lnTo>
                  <a:pt x="13480" y="5791"/>
                </a:lnTo>
                <a:lnTo>
                  <a:pt x="13456" y="5524"/>
                </a:lnTo>
                <a:lnTo>
                  <a:pt x="13383" y="5256"/>
                </a:lnTo>
                <a:lnTo>
                  <a:pt x="13359" y="5232"/>
                </a:lnTo>
                <a:lnTo>
                  <a:pt x="13334" y="5256"/>
                </a:lnTo>
                <a:lnTo>
                  <a:pt x="13286" y="5524"/>
                </a:lnTo>
                <a:lnTo>
                  <a:pt x="13286" y="5791"/>
                </a:lnTo>
                <a:lnTo>
                  <a:pt x="13286" y="6035"/>
                </a:lnTo>
                <a:lnTo>
                  <a:pt x="13310" y="6156"/>
                </a:lnTo>
                <a:lnTo>
                  <a:pt x="13359" y="6254"/>
                </a:lnTo>
                <a:lnTo>
                  <a:pt x="13383" y="6278"/>
                </a:lnTo>
                <a:lnTo>
                  <a:pt x="13407" y="6278"/>
                </a:lnTo>
                <a:lnTo>
                  <a:pt x="13407" y="6375"/>
                </a:lnTo>
                <a:lnTo>
                  <a:pt x="13432" y="6448"/>
                </a:lnTo>
                <a:lnTo>
                  <a:pt x="13480" y="6521"/>
                </a:lnTo>
                <a:lnTo>
                  <a:pt x="13553" y="6594"/>
                </a:lnTo>
                <a:lnTo>
                  <a:pt x="13553" y="6789"/>
                </a:lnTo>
                <a:lnTo>
                  <a:pt x="13578" y="6984"/>
                </a:lnTo>
                <a:lnTo>
                  <a:pt x="13699" y="7397"/>
                </a:lnTo>
                <a:lnTo>
                  <a:pt x="13821" y="7787"/>
                </a:lnTo>
                <a:lnTo>
                  <a:pt x="13967" y="8176"/>
                </a:lnTo>
                <a:lnTo>
                  <a:pt x="14575" y="10195"/>
                </a:lnTo>
                <a:lnTo>
                  <a:pt x="15184" y="12312"/>
                </a:lnTo>
                <a:lnTo>
                  <a:pt x="15500" y="13359"/>
                </a:lnTo>
                <a:lnTo>
                  <a:pt x="15865" y="14381"/>
                </a:lnTo>
                <a:lnTo>
                  <a:pt x="15695" y="14575"/>
                </a:lnTo>
                <a:lnTo>
                  <a:pt x="15524" y="14746"/>
                </a:lnTo>
                <a:lnTo>
                  <a:pt x="15208" y="15038"/>
                </a:lnTo>
                <a:lnTo>
                  <a:pt x="13553" y="11801"/>
                </a:lnTo>
                <a:lnTo>
                  <a:pt x="12653" y="10074"/>
                </a:lnTo>
                <a:lnTo>
                  <a:pt x="12531" y="9782"/>
                </a:lnTo>
                <a:lnTo>
                  <a:pt x="12361" y="9441"/>
                </a:lnTo>
                <a:lnTo>
                  <a:pt x="12288" y="9295"/>
                </a:lnTo>
                <a:lnTo>
                  <a:pt x="12191" y="9149"/>
                </a:lnTo>
                <a:lnTo>
                  <a:pt x="12069" y="9028"/>
                </a:lnTo>
                <a:lnTo>
                  <a:pt x="11947" y="8955"/>
                </a:lnTo>
                <a:lnTo>
                  <a:pt x="11899" y="8857"/>
                </a:lnTo>
                <a:lnTo>
                  <a:pt x="11826" y="8809"/>
                </a:lnTo>
                <a:lnTo>
                  <a:pt x="11753" y="8784"/>
                </a:lnTo>
                <a:lnTo>
                  <a:pt x="11704" y="8809"/>
                </a:lnTo>
                <a:lnTo>
                  <a:pt x="11655" y="8833"/>
                </a:lnTo>
                <a:lnTo>
                  <a:pt x="11534" y="8906"/>
                </a:lnTo>
                <a:lnTo>
                  <a:pt x="11534" y="8736"/>
                </a:lnTo>
                <a:lnTo>
                  <a:pt x="11534" y="8419"/>
                </a:lnTo>
                <a:lnTo>
                  <a:pt x="11534" y="8273"/>
                </a:lnTo>
                <a:lnTo>
                  <a:pt x="11509" y="8127"/>
                </a:lnTo>
                <a:lnTo>
                  <a:pt x="11485" y="8103"/>
                </a:lnTo>
                <a:lnTo>
                  <a:pt x="11461" y="8079"/>
                </a:lnTo>
                <a:lnTo>
                  <a:pt x="11436" y="8103"/>
                </a:lnTo>
                <a:lnTo>
                  <a:pt x="11412" y="8127"/>
                </a:lnTo>
                <a:lnTo>
                  <a:pt x="11388" y="8249"/>
                </a:lnTo>
                <a:lnTo>
                  <a:pt x="11363" y="8371"/>
                </a:lnTo>
                <a:lnTo>
                  <a:pt x="11363" y="8638"/>
                </a:lnTo>
                <a:lnTo>
                  <a:pt x="11339" y="8833"/>
                </a:lnTo>
                <a:lnTo>
                  <a:pt x="11363" y="9052"/>
                </a:lnTo>
                <a:lnTo>
                  <a:pt x="10925" y="9368"/>
                </a:lnTo>
                <a:lnTo>
                  <a:pt x="10950" y="9198"/>
                </a:lnTo>
                <a:lnTo>
                  <a:pt x="10974" y="9028"/>
                </a:lnTo>
                <a:lnTo>
                  <a:pt x="10974" y="8687"/>
                </a:lnTo>
                <a:lnTo>
                  <a:pt x="10998" y="8200"/>
                </a:lnTo>
                <a:lnTo>
                  <a:pt x="10974" y="7957"/>
                </a:lnTo>
                <a:lnTo>
                  <a:pt x="10925" y="7714"/>
                </a:lnTo>
                <a:lnTo>
                  <a:pt x="10925" y="7689"/>
                </a:lnTo>
                <a:lnTo>
                  <a:pt x="10852" y="7689"/>
                </a:lnTo>
                <a:lnTo>
                  <a:pt x="10828" y="7714"/>
                </a:lnTo>
                <a:lnTo>
                  <a:pt x="10779" y="7933"/>
                </a:lnTo>
                <a:lnTo>
                  <a:pt x="10731" y="8127"/>
                </a:lnTo>
                <a:lnTo>
                  <a:pt x="10682" y="8541"/>
                </a:lnTo>
                <a:lnTo>
                  <a:pt x="10633" y="9028"/>
                </a:lnTo>
                <a:lnTo>
                  <a:pt x="10633" y="9271"/>
                </a:lnTo>
                <a:lnTo>
                  <a:pt x="10658" y="9393"/>
                </a:lnTo>
                <a:lnTo>
                  <a:pt x="10682" y="9514"/>
                </a:lnTo>
                <a:lnTo>
                  <a:pt x="10706" y="9539"/>
                </a:lnTo>
                <a:lnTo>
                  <a:pt x="10560" y="9660"/>
                </a:lnTo>
                <a:lnTo>
                  <a:pt x="10487" y="9685"/>
                </a:lnTo>
                <a:lnTo>
                  <a:pt x="10439" y="9733"/>
                </a:lnTo>
                <a:lnTo>
                  <a:pt x="10463" y="9466"/>
                </a:lnTo>
                <a:lnTo>
                  <a:pt x="10487" y="9174"/>
                </a:lnTo>
                <a:lnTo>
                  <a:pt x="10536" y="8614"/>
                </a:lnTo>
                <a:lnTo>
                  <a:pt x="10512" y="8346"/>
                </a:lnTo>
                <a:lnTo>
                  <a:pt x="10487" y="8079"/>
                </a:lnTo>
                <a:lnTo>
                  <a:pt x="10463" y="8054"/>
                </a:lnTo>
                <a:lnTo>
                  <a:pt x="10439" y="8030"/>
                </a:lnTo>
                <a:lnTo>
                  <a:pt x="10414" y="8030"/>
                </a:lnTo>
                <a:lnTo>
                  <a:pt x="10414" y="8054"/>
                </a:lnTo>
                <a:lnTo>
                  <a:pt x="10317" y="8298"/>
                </a:lnTo>
                <a:lnTo>
                  <a:pt x="10268" y="8541"/>
                </a:lnTo>
                <a:lnTo>
                  <a:pt x="10195" y="9028"/>
                </a:lnTo>
                <a:lnTo>
                  <a:pt x="10147" y="9514"/>
                </a:lnTo>
                <a:lnTo>
                  <a:pt x="10122" y="9782"/>
                </a:lnTo>
                <a:lnTo>
                  <a:pt x="10147" y="10025"/>
                </a:lnTo>
                <a:lnTo>
                  <a:pt x="9685" y="10414"/>
                </a:lnTo>
                <a:lnTo>
                  <a:pt x="9733" y="10220"/>
                </a:lnTo>
                <a:lnTo>
                  <a:pt x="9733" y="10025"/>
                </a:lnTo>
                <a:lnTo>
                  <a:pt x="9758" y="9612"/>
                </a:lnTo>
                <a:lnTo>
                  <a:pt x="9782" y="8565"/>
                </a:lnTo>
                <a:lnTo>
                  <a:pt x="9782" y="8541"/>
                </a:lnTo>
                <a:lnTo>
                  <a:pt x="9733" y="8541"/>
                </a:lnTo>
                <a:lnTo>
                  <a:pt x="9733" y="8565"/>
                </a:lnTo>
                <a:lnTo>
                  <a:pt x="9612" y="9466"/>
                </a:lnTo>
                <a:lnTo>
                  <a:pt x="9539" y="10001"/>
                </a:lnTo>
                <a:lnTo>
                  <a:pt x="9514" y="10268"/>
                </a:lnTo>
                <a:lnTo>
                  <a:pt x="9539" y="10512"/>
                </a:lnTo>
                <a:lnTo>
                  <a:pt x="9003" y="10901"/>
                </a:lnTo>
                <a:lnTo>
                  <a:pt x="8444" y="11290"/>
                </a:lnTo>
                <a:lnTo>
                  <a:pt x="8371" y="11339"/>
                </a:lnTo>
                <a:lnTo>
                  <a:pt x="7762" y="11704"/>
                </a:lnTo>
                <a:lnTo>
                  <a:pt x="7762" y="11704"/>
                </a:lnTo>
                <a:lnTo>
                  <a:pt x="7811" y="11558"/>
                </a:lnTo>
                <a:lnTo>
                  <a:pt x="7835" y="11388"/>
                </a:lnTo>
                <a:lnTo>
                  <a:pt x="7884" y="11071"/>
                </a:lnTo>
                <a:lnTo>
                  <a:pt x="7981" y="10268"/>
                </a:lnTo>
                <a:lnTo>
                  <a:pt x="7957" y="10244"/>
                </a:lnTo>
                <a:lnTo>
                  <a:pt x="7933" y="10244"/>
                </a:lnTo>
                <a:lnTo>
                  <a:pt x="7908" y="10268"/>
                </a:lnTo>
                <a:lnTo>
                  <a:pt x="7738" y="11023"/>
                </a:lnTo>
                <a:lnTo>
                  <a:pt x="7665" y="11388"/>
                </a:lnTo>
                <a:lnTo>
                  <a:pt x="7641" y="11558"/>
                </a:lnTo>
                <a:lnTo>
                  <a:pt x="7665" y="11728"/>
                </a:lnTo>
                <a:lnTo>
                  <a:pt x="7665" y="11753"/>
                </a:lnTo>
                <a:lnTo>
                  <a:pt x="7178" y="12069"/>
                </a:lnTo>
                <a:lnTo>
                  <a:pt x="7227" y="11753"/>
                </a:lnTo>
                <a:lnTo>
                  <a:pt x="7227" y="11436"/>
                </a:lnTo>
                <a:lnTo>
                  <a:pt x="7203" y="10804"/>
                </a:lnTo>
                <a:lnTo>
                  <a:pt x="7203" y="10779"/>
                </a:lnTo>
                <a:lnTo>
                  <a:pt x="7178" y="10779"/>
                </a:lnTo>
                <a:lnTo>
                  <a:pt x="7154" y="10804"/>
                </a:lnTo>
                <a:lnTo>
                  <a:pt x="7105" y="11461"/>
                </a:lnTo>
                <a:lnTo>
                  <a:pt x="7081" y="11777"/>
                </a:lnTo>
                <a:lnTo>
                  <a:pt x="7105" y="12118"/>
                </a:lnTo>
                <a:lnTo>
                  <a:pt x="6886" y="12239"/>
                </a:lnTo>
                <a:lnTo>
                  <a:pt x="6667" y="12385"/>
                </a:lnTo>
                <a:lnTo>
                  <a:pt x="6692" y="12191"/>
                </a:lnTo>
                <a:lnTo>
                  <a:pt x="6716" y="11728"/>
                </a:lnTo>
                <a:lnTo>
                  <a:pt x="6716" y="11290"/>
                </a:lnTo>
                <a:lnTo>
                  <a:pt x="6692" y="11266"/>
                </a:lnTo>
                <a:lnTo>
                  <a:pt x="6667" y="11242"/>
                </a:lnTo>
                <a:lnTo>
                  <a:pt x="6643" y="11242"/>
                </a:lnTo>
                <a:lnTo>
                  <a:pt x="6619" y="11266"/>
                </a:lnTo>
                <a:lnTo>
                  <a:pt x="6546" y="11655"/>
                </a:lnTo>
                <a:lnTo>
                  <a:pt x="6497" y="12045"/>
                </a:lnTo>
                <a:lnTo>
                  <a:pt x="6448" y="12337"/>
                </a:lnTo>
                <a:lnTo>
                  <a:pt x="6424" y="12458"/>
                </a:lnTo>
                <a:lnTo>
                  <a:pt x="6424" y="12604"/>
                </a:lnTo>
                <a:lnTo>
                  <a:pt x="6375" y="12580"/>
                </a:lnTo>
                <a:lnTo>
                  <a:pt x="6302" y="12580"/>
                </a:lnTo>
                <a:lnTo>
                  <a:pt x="6254" y="12604"/>
                </a:lnTo>
                <a:lnTo>
                  <a:pt x="6229" y="12677"/>
                </a:lnTo>
                <a:lnTo>
                  <a:pt x="6181" y="12848"/>
                </a:lnTo>
                <a:lnTo>
                  <a:pt x="6181" y="12994"/>
                </a:lnTo>
                <a:lnTo>
                  <a:pt x="6205" y="13140"/>
                </a:lnTo>
                <a:lnTo>
                  <a:pt x="6229" y="13310"/>
                </a:lnTo>
                <a:lnTo>
                  <a:pt x="6473" y="14429"/>
                </a:lnTo>
                <a:lnTo>
                  <a:pt x="6692" y="15549"/>
                </a:lnTo>
                <a:lnTo>
                  <a:pt x="6740" y="15914"/>
                </a:lnTo>
                <a:lnTo>
                  <a:pt x="6765" y="16108"/>
                </a:lnTo>
                <a:lnTo>
                  <a:pt x="6838" y="16303"/>
                </a:lnTo>
                <a:lnTo>
                  <a:pt x="6716" y="16352"/>
                </a:lnTo>
                <a:lnTo>
                  <a:pt x="6594" y="16449"/>
                </a:lnTo>
                <a:lnTo>
                  <a:pt x="6351" y="16619"/>
                </a:lnTo>
                <a:lnTo>
                  <a:pt x="6132" y="16084"/>
                </a:lnTo>
                <a:lnTo>
                  <a:pt x="5889" y="15549"/>
                </a:lnTo>
                <a:lnTo>
                  <a:pt x="5353" y="14502"/>
                </a:lnTo>
                <a:lnTo>
                  <a:pt x="5110" y="14040"/>
                </a:lnTo>
                <a:lnTo>
                  <a:pt x="4867" y="13602"/>
                </a:lnTo>
                <a:lnTo>
                  <a:pt x="4721" y="13383"/>
                </a:lnTo>
                <a:lnTo>
                  <a:pt x="4550" y="13188"/>
                </a:lnTo>
                <a:lnTo>
                  <a:pt x="4380" y="12994"/>
                </a:lnTo>
                <a:lnTo>
                  <a:pt x="4185" y="12799"/>
                </a:lnTo>
                <a:lnTo>
                  <a:pt x="4015" y="12653"/>
                </a:lnTo>
                <a:lnTo>
                  <a:pt x="3820" y="12531"/>
                </a:lnTo>
                <a:lnTo>
                  <a:pt x="3431" y="12312"/>
                </a:lnTo>
                <a:lnTo>
                  <a:pt x="3017" y="12118"/>
                </a:lnTo>
                <a:lnTo>
                  <a:pt x="2579" y="11923"/>
                </a:lnTo>
                <a:lnTo>
                  <a:pt x="2093" y="11777"/>
                </a:lnTo>
                <a:lnTo>
                  <a:pt x="1606" y="11607"/>
                </a:lnTo>
                <a:lnTo>
                  <a:pt x="1168" y="11412"/>
                </a:lnTo>
                <a:lnTo>
                  <a:pt x="730" y="11217"/>
                </a:lnTo>
                <a:lnTo>
                  <a:pt x="779" y="11144"/>
                </a:lnTo>
                <a:lnTo>
                  <a:pt x="901" y="10974"/>
                </a:lnTo>
                <a:lnTo>
                  <a:pt x="1047" y="10804"/>
                </a:lnTo>
                <a:lnTo>
                  <a:pt x="1120" y="10828"/>
                </a:lnTo>
                <a:lnTo>
                  <a:pt x="1582" y="10877"/>
                </a:lnTo>
                <a:lnTo>
                  <a:pt x="2068" y="10925"/>
                </a:lnTo>
                <a:lnTo>
                  <a:pt x="2531" y="10950"/>
                </a:lnTo>
                <a:lnTo>
                  <a:pt x="2993" y="11023"/>
                </a:lnTo>
                <a:lnTo>
                  <a:pt x="3431" y="11120"/>
                </a:lnTo>
                <a:lnTo>
                  <a:pt x="3845" y="11242"/>
                </a:lnTo>
                <a:lnTo>
                  <a:pt x="4258" y="11363"/>
                </a:lnTo>
                <a:lnTo>
                  <a:pt x="4696" y="11485"/>
                </a:lnTo>
                <a:lnTo>
                  <a:pt x="4769" y="11485"/>
                </a:lnTo>
                <a:lnTo>
                  <a:pt x="4842" y="11461"/>
                </a:lnTo>
                <a:lnTo>
                  <a:pt x="4915" y="11412"/>
                </a:lnTo>
                <a:lnTo>
                  <a:pt x="4940" y="11339"/>
                </a:lnTo>
                <a:lnTo>
                  <a:pt x="4964" y="11290"/>
                </a:lnTo>
                <a:lnTo>
                  <a:pt x="4964" y="11217"/>
                </a:lnTo>
                <a:lnTo>
                  <a:pt x="4915" y="11144"/>
                </a:lnTo>
                <a:lnTo>
                  <a:pt x="4867" y="11096"/>
                </a:lnTo>
                <a:lnTo>
                  <a:pt x="4794" y="11071"/>
                </a:lnTo>
                <a:lnTo>
                  <a:pt x="4891" y="10974"/>
                </a:lnTo>
                <a:lnTo>
                  <a:pt x="4988" y="10852"/>
                </a:lnTo>
                <a:lnTo>
                  <a:pt x="5134" y="10609"/>
                </a:lnTo>
                <a:lnTo>
                  <a:pt x="6059" y="9393"/>
                </a:lnTo>
                <a:lnTo>
                  <a:pt x="7081" y="8079"/>
                </a:lnTo>
                <a:lnTo>
                  <a:pt x="7519" y="7543"/>
                </a:lnTo>
                <a:lnTo>
                  <a:pt x="7738" y="7276"/>
                </a:lnTo>
                <a:lnTo>
                  <a:pt x="7811" y="7130"/>
                </a:lnTo>
                <a:lnTo>
                  <a:pt x="7884" y="6959"/>
                </a:lnTo>
                <a:lnTo>
                  <a:pt x="7908" y="6959"/>
                </a:lnTo>
                <a:lnTo>
                  <a:pt x="7981" y="6935"/>
                </a:lnTo>
                <a:lnTo>
                  <a:pt x="8030" y="6911"/>
                </a:lnTo>
                <a:lnTo>
                  <a:pt x="8103" y="6886"/>
                </a:lnTo>
                <a:lnTo>
                  <a:pt x="8152" y="6813"/>
                </a:lnTo>
                <a:lnTo>
                  <a:pt x="8176" y="6740"/>
                </a:lnTo>
                <a:lnTo>
                  <a:pt x="8176" y="6667"/>
                </a:lnTo>
                <a:lnTo>
                  <a:pt x="8176" y="6594"/>
                </a:lnTo>
                <a:lnTo>
                  <a:pt x="8127" y="6546"/>
                </a:lnTo>
                <a:lnTo>
                  <a:pt x="8298" y="6327"/>
                </a:lnTo>
                <a:lnTo>
                  <a:pt x="8419" y="6181"/>
                </a:lnTo>
                <a:lnTo>
                  <a:pt x="8541" y="6035"/>
                </a:lnTo>
                <a:lnTo>
                  <a:pt x="8590" y="5962"/>
                </a:lnTo>
                <a:lnTo>
                  <a:pt x="8638" y="5889"/>
                </a:lnTo>
                <a:lnTo>
                  <a:pt x="8638" y="5791"/>
                </a:lnTo>
                <a:lnTo>
                  <a:pt x="8638" y="5718"/>
                </a:lnTo>
                <a:lnTo>
                  <a:pt x="8614" y="5718"/>
                </a:lnTo>
                <a:lnTo>
                  <a:pt x="8541" y="5694"/>
                </a:lnTo>
                <a:lnTo>
                  <a:pt x="8468" y="5718"/>
                </a:lnTo>
                <a:lnTo>
                  <a:pt x="8395" y="5767"/>
                </a:lnTo>
                <a:lnTo>
                  <a:pt x="8322" y="5840"/>
                </a:lnTo>
                <a:lnTo>
                  <a:pt x="8200" y="5962"/>
                </a:lnTo>
                <a:lnTo>
                  <a:pt x="8079" y="6083"/>
                </a:lnTo>
                <a:lnTo>
                  <a:pt x="7811" y="6375"/>
                </a:lnTo>
                <a:lnTo>
                  <a:pt x="6838" y="5913"/>
                </a:lnTo>
                <a:lnTo>
                  <a:pt x="5864" y="5426"/>
                </a:lnTo>
                <a:lnTo>
                  <a:pt x="6010" y="5280"/>
                </a:lnTo>
                <a:lnTo>
                  <a:pt x="6132" y="5110"/>
                </a:lnTo>
                <a:lnTo>
                  <a:pt x="6327" y="4842"/>
                </a:lnTo>
                <a:lnTo>
                  <a:pt x="6400" y="4721"/>
                </a:lnTo>
                <a:lnTo>
                  <a:pt x="6473" y="4575"/>
                </a:lnTo>
                <a:lnTo>
                  <a:pt x="6911" y="4818"/>
                </a:lnTo>
                <a:lnTo>
                  <a:pt x="7689" y="5280"/>
                </a:lnTo>
                <a:lnTo>
                  <a:pt x="7884" y="5402"/>
                </a:lnTo>
                <a:lnTo>
                  <a:pt x="8103" y="5475"/>
                </a:lnTo>
                <a:lnTo>
                  <a:pt x="8298" y="5572"/>
                </a:lnTo>
                <a:lnTo>
                  <a:pt x="8517" y="5621"/>
                </a:lnTo>
                <a:lnTo>
                  <a:pt x="8590" y="5597"/>
                </a:lnTo>
                <a:lnTo>
                  <a:pt x="8638" y="5572"/>
                </a:lnTo>
                <a:lnTo>
                  <a:pt x="8638" y="5499"/>
                </a:lnTo>
                <a:lnTo>
                  <a:pt x="8614" y="5426"/>
                </a:lnTo>
                <a:lnTo>
                  <a:pt x="8468" y="5305"/>
                </a:lnTo>
                <a:lnTo>
                  <a:pt x="8322" y="5183"/>
                </a:lnTo>
                <a:lnTo>
                  <a:pt x="7981" y="4964"/>
                </a:lnTo>
                <a:lnTo>
                  <a:pt x="7276" y="4599"/>
                </a:lnTo>
                <a:lnTo>
                  <a:pt x="5572" y="3674"/>
                </a:lnTo>
                <a:lnTo>
                  <a:pt x="4721" y="3236"/>
                </a:lnTo>
                <a:lnTo>
                  <a:pt x="3845" y="2798"/>
                </a:lnTo>
                <a:lnTo>
                  <a:pt x="3236" y="2433"/>
                </a:lnTo>
                <a:lnTo>
                  <a:pt x="2920" y="2263"/>
                </a:lnTo>
                <a:lnTo>
                  <a:pt x="2579" y="2117"/>
                </a:lnTo>
                <a:lnTo>
                  <a:pt x="2896" y="1850"/>
                </a:lnTo>
                <a:lnTo>
                  <a:pt x="3090" y="1704"/>
                </a:lnTo>
                <a:lnTo>
                  <a:pt x="3139" y="1606"/>
                </a:lnTo>
                <a:lnTo>
                  <a:pt x="3188" y="1509"/>
                </a:lnTo>
                <a:lnTo>
                  <a:pt x="3358" y="1606"/>
                </a:lnTo>
                <a:lnTo>
                  <a:pt x="3528" y="1704"/>
                </a:lnTo>
                <a:lnTo>
                  <a:pt x="3869" y="1874"/>
                </a:lnTo>
                <a:lnTo>
                  <a:pt x="4234" y="1996"/>
                </a:lnTo>
                <a:lnTo>
                  <a:pt x="4623" y="2117"/>
                </a:lnTo>
                <a:lnTo>
                  <a:pt x="5718" y="2433"/>
                </a:lnTo>
                <a:lnTo>
                  <a:pt x="6813" y="2750"/>
                </a:lnTo>
                <a:lnTo>
                  <a:pt x="8906" y="3334"/>
                </a:lnTo>
                <a:lnTo>
                  <a:pt x="9952" y="3601"/>
                </a:lnTo>
                <a:lnTo>
                  <a:pt x="11023" y="3820"/>
                </a:lnTo>
                <a:lnTo>
                  <a:pt x="11071" y="3845"/>
                </a:lnTo>
                <a:lnTo>
                  <a:pt x="11120" y="3869"/>
                </a:lnTo>
                <a:lnTo>
                  <a:pt x="11193" y="3845"/>
                </a:lnTo>
                <a:lnTo>
                  <a:pt x="11242" y="3820"/>
                </a:lnTo>
                <a:lnTo>
                  <a:pt x="11509" y="3553"/>
                </a:lnTo>
                <a:lnTo>
                  <a:pt x="11753" y="3236"/>
                </a:lnTo>
                <a:lnTo>
                  <a:pt x="11972" y="2920"/>
                </a:lnTo>
                <a:lnTo>
                  <a:pt x="12215" y="2628"/>
                </a:lnTo>
                <a:lnTo>
                  <a:pt x="12507" y="2336"/>
                </a:lnTo>
                <a:lnTo>
                  <a:pt x="12799" y="2044"/>
                </a:lnTo>
                <a:lnTo>
                  <a:pt x="13115" y="1777"/>
                </a:lnTo>
                <a:lnTo>
                  <a:pt x="13432" y="1533"/>
                </a:lnTo>
                <a:lnTo>
                  <a:pt x="13797" y="1266"/>
                </a:lnTo>
                <a:lnTo>
                  <a:pt x="14186" y="1022"/>
                </a:lnTo>
                <a:lnTo>
                  <a:pt x="14624" y="779"/>
                </a:lnTo>
                <a:lnTo>
                  <a:pt x="14867" y="682"/>
                </a:lnTo>
                <a:lnTo>
                  <a:pt x="15086" y="584"/>
                </a:lnTo>
                <a:lnTo>
                  <a:pt x="15330" y="511"/>
                </a:lnTo>
                <a:lnTo>
                  <a:pt x="15549" y="463"/>
                </a:lnTo>
                <a:lnTo>
                  <a:pt x="15792" y="438"/>
                </a:lnTo>
                <a:close/>
                <a:moveTo>
                  <a:pt x="15987" y="0"/>
                </a:moveTo>
                <a:lnTo>
                  <a:pt x="15743" y="25"/>
                </a:lnTo>
                <a:lnTo>
                  <a:pt x="15500" y="49"/>
                </a:lnTo>
                <a:lnTo>
                  <a:pt x="15281" y="98"/>
                </a:lnTo>
                <a:lnTo>
                  <a:pt x="15038" y="171"/>
                </a:lnTo>
                <a:lnTo>
                  <a:pt x="14575" y="341"/>
                </a:lnTo>
                <a:lnTo>
                  <a:pt x="14137" y="560"/>
                </a:lnTo>
                <a:lnTo>
                  <a:pt x="13724" y="803"/>
                </a:lnTo>
                <a:lnTo>
                  <a:pt x="13286" y="1095"/>
                </a:lnTo>
                <a:lnTo>
                  <a:pt x="12896" y="1387"/>
                </a:lnTo>
                <a:lnTo>
                  <a:pt x="12483" y="1728"/>
                </a:lnTo>
                <a:lnTo>
                  <a:pt x="12118" y="2093"/>
                </a:lnTo>
                <a:lnTo>
                  <a:pt x="11850" y="2360"/>
                </a:lnTo>
                <a:lnTo>
                  <a:pt x="11582" y="2677"/>
                </a:lnTo>
                <a:lnTo>
                  <a:pt x="11315" y="2993"/>
                </a:lnTo>
                <a:lnTo>
                  <a:pt x="11193" y="3163"/>
                </a:lnTo>
                <a:lnTo>
                  <a:pt x="11096" y="3358"/>
                </a:lnTo>
                <a:lnTo>
                  <a:pt x="10122" y="3066"/>
                </a:lnTo>
                <a:lnTo>
                  <a:pt x="9125" y="2798"/>
                </a:lnTo>
                <a:lnTo>
                  <a:pt x="8127" y="2555"/>
                </a:lnTo>
                <a:lnTo>
                  <a:pt x="7130" y="2287"/>
                </a:lnTo>
                <a:lnTo>
                  <a:pt x="5134" y="1704"/>
                </a:lnTo>
                <a:lnTo>
                  <a:pt x="4623" y="1558"/>
                </a:lnTo>
                <a:lnTo>
                  <a:pt x="4137" y="1412"/>
                </a:lnTo>
                <a:lnTo>
                  <a:pt x="3893" y="1363"/>
                </a:lnTo>
                <a:lnTo>
                  <a:pt x="3626" y="1314"/>
                </a:lnTo>
                <a:lnTo>
                  <a:pt x="3382" y="1290"/>
                </a:lnTo>
                <a:lnTo>
                  <a:pt x="3115" y="1314"/>
                </a:lnTo>
                <a:lnTo>
                  <a:pt x="3066" y="1290"/>
                </a:lnTo>
                <a:lnTo>
                  <a:pt x="2993" y="1266"/>
                </a:lnTo>
                <a:lnTo>
                  <a:pt x="2920" y="1266"/>
                </a:lnTo>
                <a:lnTo>
                  <a:pt x="2774" y="1314"/>
                </a:lnTo>
                <a:lnTo>
                  <a:pt x="2677" y="1387"/>
                </a:lnTo>
                <a:lnTo>
                  <a:pt x="2555" y="1485"/>
                </a:lnTo>
                <a:lnTo>
                  <a:pt x="2287" y="1728"/>
                </a:lnTo>
                <a:lnTo>
                  <a:pt x="2044" y="1971"/>
                </a:lnTo>
                <a:lnTo>
                  <a:pt x="1825" y="2239"/>
                </a:lnTo>
                <a:lnTo>
                  <a:pt x="1704" y="2433"/>
                </a:lnTo>
                <a:lnTo>
                  <a:pt x="1606" y="2628"/>
                </a:lnTo>
                <a:lnTo>
                  <a:pt x="1582" y="2652"/>
                </a:lnTo>
                <a:lnTo>
                  <a:pt x="1558" y="2701"/>
                </a:lnTo>
                <a:lnTo>
                  <a:pt x="1558" y="2750"/>
                </a:lnTo>
                <a:lnTo>
                  <a:pt x="1582" y="2823"/>
                </a:lnTo>
                <a:lnTo>
                  <a:pt x="1704" y="2993"/>
                </a:lnTo>
                <a:lnTo>
                  <a:pt x="1850" y="3188"/>
                </a:lnTo>
                <a:lnTo>
                  <a:pt x="1995" y="3358"/>
                </a:lnTo>
                <a:lnTo>
                  <a:pt x="2166" y="3528"/>
                </a:lnTo>
                <a:lnTo>
                  <a:pt x="2531" y="3820"/>
                </a:lnTo>
                <a:lnTo>
                  <a:pt x="2896" y="4112"/>
                </a:lnTo>
                <a:lnTo>
                  <a:pt x="3261" y="4404"/>
                </a:lnTo>
                <a:lnTo>
                  <a:pt x="3650" y="4672"/>
                </a:lnTo>
                <a:lnTo>
                  <a:pt x="4429" y="5207"/>
                </a:lnTo>
                <a:lnTo>
                  <a:pt x="5159" y="5645"/>
                </a:lnTo>
                <a:lnTo>
                  <a:pt x="5913" y="6083"/>
                </a:lnTo>
                <a:lnTo>
                  <a:pt x="6692" y="6448"/>
                </a:lnTo>
                <a:lnTo>
                  <a:pt x="7470" y="6789"/>
                </a:lnTo>
                <a:lnTo>
                  <a:pt x="7470" y="6813"/>
                </a:lnTo>
                <a:lnTo>
                  <a:pt x="7446" y="6862"/>
                </a:lnTo>
                <a:lnTo>
                  <a:pt x="7446" y="6911"/>
                </a:lnTo>
                <a:lnTo>
                  <a:pt x="7251" y="7105"/>
                </a:lnTo>
                <a:lnTo>
                  <a:pt x="7081" y="7324"/>
                </a:lnTo>
                <a:lnTo>
                  <a:pt x="6740" y="7762"/>
                </a:lnTo>
                <a:lnTo>
                  <a:pt x="5913" y="8857"/>
                </a:lnTo>
                <a:lnTo>
                  <a:pt x="4988" y="10074"/>
                </a:lnTo>
                <a:lnTo>
                  <a:pt x="4672" y="10463"/>
                </a:lnTo>
                <a:lnTo>
                  <a:pt x="4526" y="10682"/>
                </a:lnTo>
                <a:lnTo>
                  <a:pt x="4477" y="10779"/>
                </a:lnTo>
                <a:lnTo>
                  <a:pt x="4453" y="10901"/>
                </a:lnTo>
                <a:lnTo>
                  <a:pt x="4088" y="10779"/>
                </a:lnTo>
                <a:lnTo>
                  <a:pt x="3699" y="10682"/>
                </a:lnTo>
                <a:lnTo>
                  <a:pt x="2944" y="10536"/>
                </a:lnTo>
                <a:lnTo>
                  <a:pt x="2506" y="10463"/>
                </a:lnTo>
                <a:lnTo>
                  <a:pt x="2044" y="10439"/>
                </a:lnTo>
                <a:lnTo>
                  <a:pt x="1582" y="10414"/>
                </a:lnTo>
                <a:lnTo>
                  <a:pt x="1144" y="10439"/>
                </a:lnTo>
                <a:lnTo>
                  <a:pt x="1095" y="10414"/>
                </a:lnTo>
                <a:lnTo>
                  <a:pt x="1047" y="10414"/>
                </a:lnTo>
                <a:lnTo>
                  <a:pt x="949" y="10439"/>
                </a:lnTo>
                <a:lnTo>
                  <a:pt x="876" y="10463"/>
                </a:lnTo>
                <a:lnTo>
                  <a:pt x="682" y="10560"/>
                </a:lnTo>
                <a:lnTo>
                  <a:pt x="536" y="10706"/>
                </a:lnTo>
                <a:lnTo>
                  <a:pt x="390" y="10901"/>
                </a:lnTo>
                <a:lnTo>
                  <a:pt x="268" y="11096"/>
                </a:lnTo>
                <a:lnTo>
                  <a:pt x="171" y="11290"/>
                </a:lnTo>
                <a:lnTo>
                  <a:pt x="73" y="11485"/>
                </a:lnTo>
                <a:lnTo>
                  <a:pt x="25" y="11655"/>
                </a:lnTo>
                <a:lnTo>
                  <a:pt x="0" y="11728"/>
                </a:lnTo>
                <a:lnTo>
                  <a:pt x="0" y="11777"/>
                </a:lnTo>
                <a:lnTo>
                  <a:pt x="25" y="11850"/>
                </a:lnTo>
                <a:lnTo>
                  <a:pt x="73" y="11874"/>
                </a:lnTo>
                <a:lnTo>
                  <a:pt x="146" y="11947"/>
                </a:lnTo>
                <a:lnTo>
                  <a:pt x="268" y="11947"/>
                </a:lnTo>
                <a:lnTo>
                  <a:pt x="414" y="12069"/>
                </a:lnTo>
                <a:lnTo>
                  <a:pt x="584" y="12166"/>
                </a:lnTo>
                <a:lnTo>
                  <a:pt x="949" y="12361"/>
                </a:lnTo>
                <a:lnTo>
                  <a:pt x="1509" y="12653"/>
                </a:lnTo>
                <a:lnTo>
                  <a:pt x="2093" y="12921"/>
                </a:lnTo>
                <a:lnTo>
                  <a:pt x="2604" y="13188"/>
                </a:lnTo>
                <a:lnTo>
                  <a:pt x="3115" y="13480"/>
                </a:lnTo>
                <a:lnTo>
                  <a:pt x="3309" y="13578"/>
                </a:lnTo>
                <a:lnTo>
                  <a:pt x="3455" y="13724"/>
                </a:lnTo>
                <a:lnTo>
                  <a:pt x="3650" y="13821"/>
                </a:lnTo>
                <a:lnTo>
                  <a:pt x="3747" y="13845"/>
                </a:lnTo>
                <a:lnTo>
                  <a:pt x="3845" y="13870"/>
                </a:lnTo>
                <a:lnTo>
                  <a:pt x="3845" y="13967"/>
                </a:lnTo>
                <a:lnTo>
                  <a:pt x="3869" y="14089"/>
                </a:lnTo>
                <a:lnTo>
                  <a:pt x="3942" y="14186"/>
                </a:lnTo>
                <a:lnTo>
                  <a:pt x="4015" y="14283"/>
                </a:lnTo>
                <a:lnTo>
                  <a:pt x="4112" y="14381"/>
                </a:lnTo>
                <a:lnTo>
                  <a:pt x="4185" y="14527"/>
                </a:lnTo>
                <a:lnTo>
                  <a:pt x="4307" y="14819"/>
                </a:lnTo>
                <a:lnTo>
                  <a:pt x="4429" y="15135"/>
                </a:lnTo>
                <a:lnTo>
                  <a:pt x="4526" y="15427"/>
                </a:lnTo>
                <a:lnTo>
                  <a:pt x="4818" y="15938"/>
                </a:lnTo>
                <a:lnTo>
                  <a:pt x="5110" y="16449"/>
                </a:lnTo>
                <a:lnTo>
                  <a:pt x="5378" y="16887"/>
                </a:lnTo>
                <a:lnTo>
                  <a:pt x="5548" y="17082"/>
                </a:lnTo>
                <a:lnTo>
                  <a:pt x="5645" y="17179"/>
                </a:lnTo>
                <a:lnTo>
                  <a:pt x="5743" y="17252"/>
                </a:lnTo>
                <a:lnTo>
                  <a:pt x="5743" y="17325"/>
                </a:lnTo>
                <a:lnTo>
                  <a:pt x="5767" y="17349"/>
                </a:lnTo>
                <a:lnTo>
                  <a:pt x="5864" y="17374"/>
                </a:lnTo>
                <a:lnTo>
                  <a:pt x="5937" y="17374"/>
                </a:lnTo>
                <a:lnTo>
                  <a:pt x="6010" y="17349"/>
                </a:lnTo>
                <a:lnTo>
                  <a:pt x="6108" y="17301"/>
                </a:lnTo>
                <a:lnTo>
                  <a:pt x="6254" y="17228"/>
                </a:lnTo>
                <a:lnTo>
                  <a:pt x="6400" y="17106"/>
                </a:lnTo>
                <a:lnTo>
                  <a:pt x="6789" y="16863"/>
                </a:lnTo>
                <a:lnTo>
                  <a:pt x="6984" y="16741"/>
                </a:lnTo>
                <a:lnTo>
                  <a:pt x="7057" y="16644"/>
                </a:lnTo>
                <a:lnTo>
                  <a:pt x="7130" y="16571"/>
                </a:lnTo>
                <a:lnTo>
                  <a:pt x="7203" y="16522"/>
                </a:lnTo>
                <a:lnTo>
                  <a:pt x="7251" y="16449"/>
                </a:lnTo>
                <a:lnTo>
                  <a:pt x="7276" y="16230"/>
                </a:lnTo>
                <a:lnTo>
                  <a:pt x="7276" y="16011"/>
                </a:lnTo>
                <a:lnTo>
                  <a:pt x="7203" y="15597"/>
                </a:lnTo>
                <a:lnTo>
                  <a:pt x="7008" y="14478"/>
                </a:lnTo>
                <a:lnTo>
                  <a:pt x="6886" y="13918"/>
                </a:lnTo>
                <a:lnTo>
                  <a:pt x="6765" y="13359"/>
                </a:lnTo>
                <a:lnTo>
                  <a:pt x="6692" y="13091"/>
                </a:lnTo>
                <a:lnTo>
                  <a:pt x="6667" y="12969"/>
                </a:lnTo>
                <a:lnTo>
                  <a:pt x="6594" y="12848"/>
                </a:lnTo>
                <a:lnTo>
                  <a:pt x="6813" y="12799"/>
                </a:lnTo>
                <a:lnTo>
                  <a:pt x="6984" y="12702"/>
                </a:lnTo>
                <a:lnTo>
                  <a:pt x="7373" y="12483"/>
                </a:lnTo>
                <a:lnTo>
                  <a:pt x="8614" y="11753"/>
                </a:lnTo>
                <a:lnTo>
                  <a:pt x="9149" y="11412"/>
                </a:lnTo>
                <a:lnTo>
                  <a:pt x="9660" y="11047"/>
                </a:lnTo>
                <a:lnTo>
                  <a:pt x="10171" y="10658"/>
                </a:lnTo>
                <a:lnTo>
                  <a:pt x="10414" y="10439"/>
                </a:lnTo>
                <a:lnTo>
                  <a:pt x="10633" y="10220"/>
                </a:lnTo>
                <a:lnTo>
                  <a:pt x="10755" y="10414"/>
                </a:lnTo>
                <a:lnTo>
                  <a:pt x="10877" y="10633"/>
                </a:lnTo>
                <a:lnTo>
                  <a:pt x="11120" y="10998"/>
                </a:lnTo>
                <a:lnTo>
                  <a:pt x="11655" y="11850"/>
                </a:lnTo>
                <a:lnTo>
                  <a:pt x="12191" y="12677"/>
                </a:lnTo>
                <a:lnTo>
                  <a:pt x="12750" y="13505"/>
                </a:lnTo>
                <a:lnTo>
                  <a:pt x="13286" y="14308"/>
                </a:lnTo>
                <a:lnTo>
                  <a:pt x="13870" y="15086"/>
                </a:lnTo>
                <a:lnTo>
                  <a:pt x="14478" y="15865"/>
                </a:lnTo>
                <a:lnTo>
                  <a:pt x="14551" y="15914"/>
                </a:lnTo>
                <a:lnTo>
                  <a:pt x="14624" y="15938"/>
                </a:lnTo>
                <a:lnTo>
                  <a:pt x="14721" y="15914"/>
                </a:lnTo>
                <a:lnTo>
                  <a:pt x="14794" y="15889"/>
                </a:lnTo>
                <a:lnTo>
                  <a:pt x="14867" y="15865"/>
                </a:lnTo>
                <a:lnTo>
                  <a:pt x="15086" y="15743"/>
                </a:lnTo>
                <a:lnTo>
                  <a:pt x="15281" y="15597"/>
                </a:lnTo>
                <a:lnTo>
                  <a:pt x="15646" y="15281"/>
                </a:lnTo>
                <a:lnTo>
                  <a:pt x="15841" y="15135"/>
                </a:lnTo>
                <a:lnTo>
                  <a:pt x="16011" y="14965"/>
                </a:lnTo>
                <a:lnTo>
                  <a:pt x="16157" y="14770"/>
                </a:lnTo>
                <a:lnTo>
                  <a:pt x="16254" y="14575"/>
                </a:lnTo>
                <a:lnTo>
                  <a:pt x="16279" y="14527"/>
                </a:lnTo>
                <a:lnTo>
                  <a:pt x="16327" y="14478"/>
                </a:lnTo>
                <a:lnTo>
                  <a:pt x="16352" y="14429"/>
                </a:lnTo>
                <a:lnTo>
                  <a:pt x="16352" y="14356"/>
                </a:lnTo>
                <a:lnTo>
                  <a:pt x="16352" y="14283"/>
                </a:lnTo>
                <a:lnTo>
                  <a:pt x="16084" y="13261"/>
                </a:lnTo>
                <a:lnTo>
                  <a:pt x="15768" y="12264"/>
                </a:lnTo>
                <a:lnTo>
                  <a:pt x="15111" y="10244"/>
                </a:lnTo>
                <a:lnTo>
                  <a:pt x="14478" y="8225"/>
                </a:lnTo>
                <a:lnTo>
                  <a:pt x="14113" y="7130"/>
                </a:lnTo>
                <a:lnTo>
                  <a:pt x="14016" y="6813"/>
                </a:lnTo>
                <a:lnTo>
                  <a:pt x="13943" y="6643"/>
                </a:lnTo>
                <a:lnTo>
                  <a:pt x="13870" y="6521"/>
                </a:lnTo>
                <a:lnTo>
                  <a:pt x="14186" y="6327"/>
                </a:lnTo>
                <a:lnTo>
                  <a:pt x="14478" y="6132"/>
                </a:lnTo>
                <a:lnTo>
                  <a:pt x="14794" y="5913"/>
                </a:lnTo>
                <a:lnTo>
                  <a:pt x="15062" y="5694"/>
                </a:lnTo>
                <a:lnTo>
                  <a:pt x="15330" y="5475"/>
                </a:lnTo>
                <a:lnTo>
                  <a:pt x="15597" y="5232"/>
                </a:lnTo>
                <a:lnTo>
                  <a:pt x="15865" y="4964"/>
                </a:lnTo>
                <a:lnTo>
                  <a:pt x="16108" y="4696"/>
                </a:lnTo>
                <a:lnTo>
                  <a:pt x="16157" y="4696"/>
                </a:lnTo>
                <a:lnTo>
                  <a:pt x="16181" y="4648"/>
                </a:lnTo>
                <a:lnTo>
                  <a:pt x="16181" y="4599"/>
                </a:lnTo>
                <a:lnTo>
                  <a:pt x="16449" y="4283"/>
                </a:lnTo>
                <a:lnTo>
                  <a:pt x="16692" y="3942"/>
                </a:lnTo>
                <a:lnTo>
                  <a:pt x="16911" y="3601"/>
                </a:lnTo>
                <a:lnTo>
                  <a:pt x="17130" y="3188"/>
                </a:lnTo>
                <a:lnTo>
                  <a:pt x="17325" y="2774"/>
                </a:lnTo>
                <a:lnTo>
                  <a:pt x="17422" y="2531"/>
                </a:lnTo>
                <a:lnTo>
                  <a:pt x="17495" y="2312"/>
                </a:lnTo>
                <a:lnTo>
                  <a:pt x="17544" y="2093"/>
                </a:lnTo>
                <a:lnTo>
                  <a:pt x="17568" y="1850"/>
                </a:lnTo>
                <a:lnTo>
                  <a:pt x="17593" y="1631"/>
                </a:lnTo>
                <a:lnTo>
                  <a:pt x="17568" y="1412"/>
                </a:lnTo>
                <a:lnTo>
                  <a:pt x="17544" y="1193"/>
                </a:lnTo>
                <a:lnTo>
                  <a:pt x="17471" y="998"/>
                </a:lnTo>
                <a:lnTo>
                  <a:pt x="17374" y="779"/>
                </a:lnTo>
                <a:lnTo>
                  <a:pt x="17228" y="609"/>
                </a:lnTo>
                <a:lnTo>
                  <a:pt x="17057" y="414"/>
                </a:lnTo>
                <a:lnTo>
                  <a:pt x="16863" y="268"/>
                </a:lnTo>
                <a:lnTo>
                  <a:pt x="16644" y="146"/>
                </a:lnTo>
                <a:lnTo>
                  <a:pt x="16425" y="73"/>
                </a:lnTo>
                <a:lnTo>
                  <a:pt x="16206" y="25"/>
                </a:lnTo>
                <a:lnTo>
                  <a:pt x="15987" y="0"/>
                </a:lnTo>
                <a:close/>
              </a:path>
            </a:pathLst>
          </a:custGeom>
          <a:solidFill>
            <a:schemeClr val="tx1"/>
          </a:solidFill>
          <a:ln>
            <a:noFill/>
          </a:ln>
        </p:spPr>
        <p:txBody>
          <a:bodyPr lIns="91425" tIns="91425" rIns="91425" bIns="91425" anchor="ctr" anchorCtr="0">
            <a:noAutofit/>
          </a:bodyPr>
          <a:lstStyle/>
          <a:p>
            <a:pPr>
              <a:spcBef>
                <a:spcPts val="0"/>
              </a:spcBef>
              <a:buNone/>
            </a:pPr>
            <a:endParaRPr/>
          </a:p>
        </p:txBody>
      </p:sp>
      <p:sp>
        <p:nvSpPr>
          <p:cNvPr id="18" name="TextBox 17"/>
          <p:cNvSpPr txBox="1"/>
          <p:nvPr/>
        </p:nvSpPr>
        <p:spPr>
          <a:xfrm>
            <a:off x="6199348" y="1350317"/>
            <a:ext cx="2231701" cy="461665"/>
          </a:xfrm>
          <a:prstGeom prst="rect">
            <a:avLst/>
          </a:prstGeom>
          <a:noFill/>
        </p:spPr>
        <p:txBody>
          <a:bodyPr wrap="none" rtlCol="0">
            <a:spAutoFit/>
          </a:bodyPr>
          <a:lstStyle/>
          <a:p>
            <a:r>
              <a:rPr lang="en-US" sz="2400" dirty="0">
                <a:latin typeface="Walter Turncoat" panose="020B0604020202020204" charset="0"/>
                <a:ea typeface="Walter Turncoat" panose="020B0604020202020204" charset="0"/>
              </a:rPr>
              <a:t>Other System</a:t>
            </a:r>
          </a:p>
        </p:txBody>
      </p:sp>
    </p:spTree>
  </p:cSld>
  <p:clrMapOvr>
    <a:masterClrMapping/>
  </p:clrMapOvr>
  <p:transition spd="slow">
    <p:cut/>
  </p:transition>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Shape 270"/>
        <p:cNvGrpSpPr/>
        <p:nvPr/>
      </p:nvGrpSpPr>
      <p:grpSpPr>
        <a:xfrm>
          <a:off x="0" y="0"/>
          <a:ext cx="0" cy="0"/>
          <a:chOff x="0" y="0"/>
          <a:chExt cx="0" cy="0"/>
        </a:xfrm>
      </p:grpSpPr>
      <p:sp>
        <p:nvSpPr>
          <p:cNvPr id="271" name="Shape 271"/>
          <p:cNvSpPr txBox="1">
            <a:spLocks noGrp="1"/>
          </p:cNvSpPr>
          <p:nvPr>
            <p:ph type="title"/>
          </p:nvPr>
        </p:nvSpPr>
        <p:spPr>
          <a:xfrm>
            <a:off x="-6025" y="967975"/>
            <a:ext cx="9156000" cy="857400"/>
          </a:xfrm>
          <a:prstGeom prst="rect">
            <a:avLst/>
          </a:prstGeom>
        </p:spPr>
        <p:txBody>
          <a:bodyPr lIns="91425" tIns="91425" rIns="91425" bIns="91425" anchor="t" anchorCtr="0">
            <a:noAutofit/>
          </a:bodyPr>
          <a:lstStyle/>
          <a:p>
            <a:pPr lvl="0" rtl="0">
              <a:spcBef>
                <a:spcPts val="0"/>
              </a:spcBef>
              <a:buNone/>
            </a:pPr>
            <a:r>
              <a:rPr lang="en" dirty="0">
                <a:solidFill>
                  <a:schemeClr val="tx1"/>
                </a:solidFill>
              </a:rPr>
              <a:t>Credits</a:t>
            </a:r>
          </a:p>
        </p:txBody>
      </p:sp>
      <p:sp>
        <p:nvSpPr>
          <p:cNvPr id="272" name="Shape 272"/>
          <p:cNvSpPr txBox="1">
            <a:spLocks noGrp="1"/>
          </p:cNvSpPr>
          <p:nvPr>
            <p:ph type="body" idx="1"/>
          </p:nvPr>
        </p:nvSpPr>
        <p:spPr>
          <a:xfrm>
            <a:off x="457200" y="1563400"/>
            <a:ext cx="8229600" cy="2503199"/>
          </a:xfrm>
          <a:prstGeom prst="rect">
            <a:avLst/>
          </a:prstGeom>
        </p:spPr>
        <p:txBody>
          <a:bodyPr lIns="91425" tIns="91425" rIns="91425" bIns="91425" anchor="t" anchorCtr="0">
            <a:noAutofit/>
          </a:bodyPr>
          <a:lstStyle/>
          <a:p>
            <a:pPr marL="228600">
              <a:lnSpc>
                <a:spcPct val="115000"/>
              </a:lnSpc>
              <a:buClr>
                <a:schemeClr val="tx1"/>
              </a:buClr>
              <a:buNone/>
            </a:pPr>
            <a:endParaRPr lang="en-US" sz="1600" b="1" dirty="0">
              <a:solidFill>
                <a:schemeClr val="tx1"/>
              </a:solidFill>
            </a:endParaRPr>
          </a:p>
          <a:p>
            <a:pPr marL="571500" indent="-342900">
              <a:lnSpc>
                <a:spcPct val="115000"/>
              </a:lnSpc>
              <a:buClr>
                <a:schemeClr val="tx1"/>
              </a:buClr>
              <a:buFontTx/>
              <a:buChar char="-"/>
            </a:pPr>
            <a:r>
              <a:rPr lang="en-US" sz="1600" b="1" dirty="0">
                <a:solidFill>
                  <a:schemeClr val="tx1"/>
                </a:solidFill>
              </a:rPr>
              <a:t>Domain-Driven Design: Tackling Complexity in the Heart of Software</a:t>
            </a:r>
          </a:p>
          <a:p>
            <a:pPr marL="571500" indent="-342900">
              <a:lnSpc>
                <a:spcPct val="115000"/>
              </a:lnSpc>
              <a:buClr>
                <a:schemeClr val="tx1"/>
              </a:buClr>
              <a:buFontTx/>
              <a:buChar char="-"/>
            </a:pPr>
            <a:r>
              <a:rPr lang="en-US" sz="1600" b="1" dirty="0">
                <a:solidFill>
                  <a:schemeClr val="tx1"/>
                </a:solidFill>
              </a:rPr>
              <a:t>Domain-Driven Design Quickly</a:t>
            </a:r>
          </a:p>
          <a:p>
            <a:pPr marL="571500" indent="-342900">
              <a:lnSpc>
                <a:spcPct val="115000"/>
              </a:lnSpc>
              <a:buClr>
                <a:schemeClr val="tx1"/>
              </a:buClr>
              <a:buFontTx/>
              <a:buChar char="-"/>
            </a:pPr>
            <a:r>
              <a:rPr lang="en-US" sz="1600" b="1" dirty="0">
                <a:solidFill>
                  <a:schemeClr val="tx1"/>
                </a:solidFill>
              </a:rPr>
              <a:t>Implementing Domain-Driven Design </a:t>
            </a:r>
          </a:p>
          <a:p>
            <a:pPr marL="571500" indent="-342900">
              <a:lnSpc>
                <a:spcPct val="115000"/>
              </a:lnSpc>
              <a:buClr>
                <a:schemeClr val="tx1"/>
              </a:buClr>
              <a:buFontTx/>
              <a:buChar char="-"/>
            </a:pPr>
            <a:r>
              <a:rPr lang="en-US" sz="1600" b="1" dirty="0">
                <a:solidFill>
                  <a:schemeClr val="tx1"/>
                </a:solidFill>
              </a:rPr>
              <a:t>https://domainlanguage.com/ddd/howtoreadthebook/ReadingDDDForManagers.pdf</a:t>
            </a:r>
          </a:p>
        </p:txBody>
      </p:sp>
    </p:spTree>
  </p:cSld>
  <p:clrMapOvr>
    <a:masterClrMapping/>
  </p:clrMapOvr>
  <p:transition spd="slow">
    <p:cut/>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3"/>
        <p:cNvGrpSpPr/>
        <p:nvPr/>
      </p:nvGrpSpPr>
      <p:grpSpPr>
        <a:xfrm>
          <a:off x="0" y="0"/>
          <a:ext cx="0" cy="0"/>
          <a:chOff x="0" y="0"/>
          <a:chExt cx="0" cy="0"/>
        </a:xfrm>
      </p:grpSpPr>
      <p:sp>
        <p:nvSpPr>
          <p:cNvPr id="34" name="Shape 34"/>
          <p:cNvSpPr txBox="1">
            <a:spLocks noGrp="1"/>
          </p:cNvSpPr>
          <p:nvPr>
            <p:ph type="ctrTitle"/>
          </p:nvPr>
        </p:nvSpPr>
        <p:spPr>
          <a:xfrm>
            <a:off x="685800" y="2266950"/>
            <a:ext cx="7772400" cy="1159799"/>
          </a:xfrm>
          <a:prstGeom prst="rect">
            <a:avLst/>
          </a:prstGeom>
        </p:spPr>
        <p:txBody>
          <a:bodyPr lIns="91425" tIns="91425" rIns="91425" bIns="91425" anchor="ctr" anchorCtr="0">
            <a:noAutofit/>
          </a:bodyPr>
          <a:lstStyle/>
          <a:p>
            <a:pPr lvl="0" algn="l"/>
            <a:br>
              <a:rPr lang="en-US" sz="1400" dirty="0">
                <a:solidFill>
                  <a:schemeClr val="tx1"/>
                </a:solidFill>
              </a:rPr>
            </a:br>
            <a:br>
              <a:rPr lang="en-US" sz="1400" dirty="0">
                <a:solidFill>
                  <a:schemeClr val="tx1"/>
                </a:solidFill>
              </a:rPr>
            </a:br>
            <a:r>
              <a:rPr lang="en-US" sz="1400" dirty="0">
                <a:solidFill>
                  <a:schemeClr val="tx1"/>
                </a:solidFill>
              </a:rPr>
              <a:t>	- S.O.L.I.D</a:t>
            </a:r>
            <a:br>
              <a:rPr lang="en-US" sz="1400" dirty="0">
                <a:solidFill>
                  <a:schemeClr val="tx1"/>
                </a:solidFill>
              </a:rPr>
            </a:br>
            <a:r>
              <a:rPr lang="en-US" sz="1400" dirty="0">
                <a:solidFill>
                  <a:schemeClr val="tx1"/>
                </a:solidFill>
              </a:rPr>
              <a:t>	- Models for the Rescue</a:t>
            </a:r>
            <a:br>
              <a:rPr lang="en-US" sz="1400" dirty="0">
                <a:solidFill>
                  <a:schemeClr val="tx1"/>
                </a:solidFill>
              </a:rPr>
            </a:br>
            <a:r>
              <a:rPr lang="en-US" sz="1400" dirty="0">
                <a:solidFill>
                  <a:schemeClr val="tx1"/>
                </a:solidFill>
              </a:rPr>
              <a:t>	- </a:t>
            </a:r>
            <a:r>
              <a:rPr lang="en-US" sz="1400" b="1" u="sng" dirty="0">
                <a:solidFill>
                  <a:schemeClr val="tx1"/>
                </a:solidFill>
              </a:rPr>
              <a:t>Domain Driven Design</a:t>
            </a:r>
            <a:br>
              <a:rPr lang="en-US" sz="1400" b="1" u="sng" dirty="0">
                <a:solidFill>
                  <a:schemeClr val="tx1"/>
                </a:solidFill>
              </a:rPr>
            </a:br>
            <a:r>
              <a:rPr lang="en-US" sz="1400" dirty="0">
                <a:solidFill>
                  <a:schemeClr val="tx1"/>
                </a:solidFill>
              </a:rPr>
              <a:t>		- DDD Introduction</a:t>
            </a:r>
            <a:br>
              <a:rPr lang="en-US" sz="1400" b="1" i="1" dirty="0">
                <a:solidFill>
                  <a:schemeClr val="tx1"/>
                </a:solidFill>
              </a:rPr>
            </a:br>
            <a:r>
              <a:rPr lang="en-US" sz="1400" dirty="0">
                <a:solidFill>
                  <a:schemeClr val="tx1"/>
                </a:solidFill>
              </a:rPr>
              <a:t>		- </a:t>
            </a:r>
            <a:r>
              <a:rPr lang="en-US" sz="1400" b="1" dirty="0">
                <a:solidFill>
                  <a:schemeClr val="tx1"/>
                </a:solidFill>
              </a:rPr>
              <a:t>DDD Strategic Design</a:t>
            </a:r>
            <a:br>
              <a:rPr lang="en-US" sz="1400" dirty="0">
                <a:solidFill>
                  <a:schemeClr val="tx1"/>
                </a:solidFill>
              </a:rPr>
            </a:br>
            <a:r>
              <a:rPr lang="en-US" sz="1400" dirty="0">
                <a:solidFill>
                  <a:schemeClr val="tx1"/>
                </a:solidFill>
              </a:rPr>
              <a:t>		- DDD Tactical Design</a:t>
            </a:r>
            <a:br>
              <a:rPr lang="en-US" sz="1400" dirty="0">
                <a:solidFill>
                  <a:schemeClr val="tx1"/>
                </a:solidFill>
              </a:rPr>
            </a:br>
            <a:r>
              <a:rPr lang="en-US" sz="1400" dirty="0">
                <a:solidFill>
                  <a:schemeClr val="tx1"/>
                </a:solidFill>
              </a:rPr>
              <a:t>	- Software Architecture (Parts I, II &amp; III)</a:t>
            </a:r>
            <a:br>
              <a:rPr lang="en-US" sz="1400" dirty="0">
                <a:solidFill>
                  <a:schemeClr val="tx1"/>
                </a:solidFill>
              </a:rPr>
            </a:br>
            <a:r>
              <a:rPr lang="en-US" sz="1400" dirty="0">
                <a:solidFill>
                  <a:schemeClr val="tx1"/>
                </a:solidFill>
              </a:rPr>
              <a:t>	- Application Lifecycle Management</a:t>
            </a:r>
            <a:br>
              <a:rPr lang="en-US" sz="1400" dirty="0">
                <a:solidFill>
                  <a:schemeClr val="tx1"/>
                </a:solidFill>
              </a:rPr>
            </a:br>
            <a:r>
              <a:rPr lang="en-US" sz="1400" dirty="0">
                <a:solidFill>
                  <a:schemeClr val="tx1"/>
                </a:solidFill>
              </a:rPr>
              <a:t>	- Continuous Integration, Deployment, Delivery</a:t>
            </a:r>
            <a:br>
              <a:rPr lang="en-US" sz="1400" dirty="0">
                <a:solidFill>
                  <a:schemeClr val="tx1"/>
                </a:solidFill>
              </a:rPr>
            </a:br>
            <a:r>
              <a:rPr lang="en-US" sz="1400" dirty="0">
                <a:solidFill>
                  <a:schemeClr val="tx1"/>
                </a:solidFill>
              </a:rPr>
              <a:t>	- Generic Domain as a Service</a:t>
            </a:r>
            <a:br>
              <a:rPr lang="en-US" sz="1400" dirty="0">
                <a:solidFill>
                  <a:schemeClr val="tx1"/>
                </a:solidFill>
              </a:rPr>
            </a:br>
            <a:r>
              <a:rPr lang="en-US" sz="1400" dirty="0">
                <a:solidFill>
                  <a:schemeClr val="tx1"/>
                </a:solidFill>
              </a:rPr>
              <a:t>	- CQRS</a:t>
            </a:r>
            <a:br>
              <a:rPr lang="en-US" sz="1400" dirty="0">
                <a:solidFill>
                  <a:schemeClr val="tx1"/>
                </a:solidFill>
              </a:rPr>
            </a:br>
            <a:r>
              <a:rPr lang="en-US" sz="1400" dirty="0">
                <a:solidFill>
                  <a:schemeClr val="tx1"/>
                </a:solidFill>
              </a:rPr>
              <a:t>	- Event Sourcing</a:t>
            </a:r>
            <a:br>
              <a:rPr lang="en-US" sz="1400" dirty="0">
                <a:solidFill>
                  <a:schemeClr val="tx1"/>
                </a:solidFill>
              </a:rPr>
            </a:br>
            <a:r>
              <a:rPr lang="en-US" sz="1400" dirty="0">
                <a:solidFill>
                  <a:schemeClr val="tx1"/>
                </a:solidFill>
              </a:rPr>
              <a:t>	- </a:t>
            </a:r>
            <a:r>
              <a:rPr lang="en-US" sz="1400" dirty="0" err="1">
                <a:solidFill>
                  <a:schemeClr val="tx1"/>
                </a:solidFill>
              </a:rPr>
              <a:t>oAuth</a:t>
            </a:r>
            <a:r>
              <a:rPr lang="en-US" sz="1400" dirty="0">
                <a:solidFill>
                  <a:schemeClr val="tx1"/>
                </a:solidFill>
              </a:rPr>
              <a:t> 2.0 &amp; OIDC</a:t>
            </a:r>
            <a:br>
              <a:rPr lang="en-US" sz="1400" dirty="0">
                <a:solidFill>
                  <a:schemeClr val="tx1"/>
                </a:solidFill>
              </a:rPr>
            </a:br>
            <a:r>
              <a:rPr lang="en-US" sz="1400" dirty="0">
                <a:solidFill>
                  <a:schemeClr val="tx1"/>
                </a:solidFill>
              </a:rPr>
              <a:t>	- Lucene</a:t>
            </a:r>
            <a:br>
              <a:rPr lang="en-US" sz="1400" dirty="0">
                <a:solidFill>
                  <a:schemeClr val="tx1"/>
                </a:solidFill>
              </a:rPr>
            </a:br>
            <a:r>
              <a:rPr lang="en-US" sz="1400" dirty="0">
                <a:solidFill>
                  <a:schemeClr val="tx1"/>
                </a:solidFill>
              </a:rPr>
              <a:t>	- </a:t>
            </a:r>
            <a:r>
              <a:rPr lang="en-US" sz="1400" dirty="0" err="1">
                <a:solidFill>
                  <a:schemeClr val="tx1"/>
                </a:solidFill>
              </a:rPr>
              <a:t>Hystrix</a:t>
            </a:r>
            <a:br>
              <a:rPr lang="en-US" sz="1400" dirty="0">
                <a:solidFill>
                  <a:schemeClr val="tx1"/>
                </a:solidFill>
              </a:rPr>
            </a:br>
            <a:r>
              <a:rPr lang="en-US" sz="1400" dirty="0">
                <a:solidFill>
                  <a:schemeClr val="tx1"/>
                </a:solidFill>
              </a:rPr>
              <a:t>	- Cassandra</a:t>
            </a:r>
            <a:endParaRPr lang="en" sz="1400" dirty="0">
              <a:solidFill>
                <a:schemeClr val="tx1"/>
              </a:solidFill>
            </a:endParaRPr>
          </a:p>
        </p:txBody>
      </p:sp>
      <p:sp>
        <p:nvSpPr>
          <p:cNvPr id="6" name="Shape 48"/>
          <p:cNvSpPr txBox="1">
            <a:spLocks/>
          </p:cNvSpPr>
          <p:nvPr/>
        </p:nvSpPr>
        <p:spPr>
          <a:xfrm>
            <a:off x="2286000" y="133350"/>
            <a:ext cx="5486400" cy="911800"/>
          </a:xfrm>
          <a:prstGeom prst="rect">
            <a:avLst/>
          </a:prstGeom>
          <a:noFill/>
          <a:ln>
            <a:noFill/>
          </a:ln>
        </p:spPr>
        <p:txBody>
          <a:bodyPr lIns="91425" tIns="91425" rIns="91425" bIns="91425" anchor="t" anchorCtr="0">
            <a:noAutofit/>
          </a:bodyPr>
          <a:lstStyle>
            <a:defPPr marR="0" algn="l" rtl="0">
              <a:lnSpc>
                <a:spcPct val="100000"/>
              </a:lnSpc>
              <a:spcBef>
                <a:spcPts val="0"/>
              </a:spcBef>
              <a:spcAft>
                <a:spcPts val="0"/>
              </a:spcAft>
            </a:defPPr>
            <a:lvl1pPr marR="0" algn="ctr" rtl="0">
              <a:lnSpc>
                <a:spcPct val="100000"/>
              </a:lnSpc>
              <a:spcBef>
                <a:spcPts val="0"/>
              </a:spcBef>
              <a:spcAft>
                <a:spcPts val="0"/>
              </a:spcAft>
              <a:buClr>
                <a:srgbClr val="FFFFFF"/>
              </a:buClr>
              <a:buSzPct val="100000"/>
              <a:buFont typeface="Walter Turncoat"/>
              <a:buNone/>
              <a:defRPr sz="6000" b="0" i="0" u="none" strike="noStrike" cap="none" baseline="0">
                <a:solidFill>
                  <a:srgbClr val="FFFFFF"/>
                </a:solidFill>
                <a:latin typeface="Walter Turncoat"/>
                <a:ea typeface="Walter Turncoat"/>
                <a:cs typeface="Walter Turncoat"/>
                <a:sym typeface="Walter Turncoat"/>
                <a:rtl val="0"/>
              </a:defRPr>
            </a:lvl1pPr>
            <a:lvl2pPr algn="ctr">
              <a:spcBef>
                <a:spcPts val="0"/>
              </a:spcBef>
              <a:buClr>
                <a:srgbClr val="FFFFFF"/>
              </a:buClr>
              <a:buSzPct val="100000"/>
              <a:buFont typeface="Walter Turncoat"/>
              <a:buNone/>
              <a:defRPr sz="6000">
                <a:solidFill>
                  <a:srgbClr val="FFFFFF"/>
                </a:solidFill>
                <a:latin typeface="Walter Turncoat"/>
                <a:ea typeface="Walter Turncoat"/>
                <a:cs typeface="Walter Turncoat"/>
                <a:sym typeface="Walter Turncoat"/>
              </a:defRPr>
            </a:lvl2pPr>
            <a:lvl3pPr algn="ctr">
              <a:spcBef>
                <a:spcPts val="0"/>
              </a:spcBef>
              <a:buClr>
                <a:srgbClr val="FFFFFF"/>
              </a:buClr>
              <a:buSzPct val="100000"/>
              <a:buFont typeface="Walter Turncoat"/>
              <a:buNone/>
              <a:defRPr sz="6000">
                <a:solidFill>
                  <a:srgbClr val="FFFFFF"/>
                </a:solidFill>
                <a:latin typeface="Walter Turncoat"/>
                <a:ea typeface="Walter Turncoat"/>
                <a:cs typeface="Walter Turncoat"/>
                <a:sym typeface="Walter Turncoat"/>
              </a:defRPr>
            </a:lvl3pPr>
            <a:lvl4pPr algn="ctr">
              <a:spcBef>
                <a:spcPts val="0"/>
              </a:spcBef>
              <a:buClr>
                <a:srgbClr val="FFFFFF"/>
              </a:buClr>
              <a:buSzPct val="100000"/>
              <a:buFont typeface="Walter Turncoat"/>
              <a:buNone/>
              <a:defRPr sz="6000">
                <a:solidFill>
                  <a:srgbClr val="FFFFFF"/>
                </a:solidFill>
                <a:latin typeface="Walter Turncoat"/>
                <a:ea typeface="Walter Turncoat"/>
                <a:cs typeface="Walter Turncoat"/>
                <a:sym typeface="Walter Turncoat"/>
              </a:defRPr>
            </a:lvl4pPr>
            <a:lvl5pPr algn="ctr">
              <a:spcBef>
                <a:spcPts val="0"/>
              </a:spcBef>
              <a:buClr>
                <a:srgbClr val="FFFFFF"/>
              </a:buClr>
              <a:buSzPct val="100000"/>
              <a:buFont typeface="Walter Turncoat"/>
              <a:buNone/>
              <a:defRPr sz="6000">
                <a:solidFill>
                  <a:srgbClr val="FFFFFF"/>
                </a:solidFill>
                <a:latin typeface="Walter Turncoat"/>
                <a:ea typeface="Walter Turncoat"/>
                <a:cs typeface="Walter Turncoat"/>
                <a:sym typeface="Walter Turncoat"/>
              </a:defRPr>
            </a:lvl5pPr>
            <a:lvl6pPr algn="ctr">
              <a:spcBef>
                <a:spcPts val="0"/>
              </a:spcBef>
              <a:buClr>
                <a:srgbClr val="FFFFFF"/>
              </a:buClr>
              <a:buSzPct val="100000"/>
              <a:buFont typeface="Walter Turncoat"/>
              <a:buNone/>
              <a:defRPr sz="6000">
                <a:solidFill>
                  <a:srgbClr val="FFFFFF"/>
                </a:solidFill>
                <a:latin typeface="Walter Turncoat"/>
                <a:ea typeface="Walter Turncoat"/>
                <a:cs typeface="Walter Turncoat"/>
                <a:sym typeface="Walter Turncoat"/>
              </a:defRPr>
            </a:lvl6pPr>
            <a:lvl7pPr algn="ctr">
              <a:spcBef>
                <a:spcPts val="0"/>
              </a:spcBef>
              <a:buClr>
                <a:srgbClr val="FFFFFF"/>
              </a:buClr>
              <a:buSzPct val="100000"/>
              <a:buFont typeface="Walter Turncoat"/>
              <a:buNone/>
              <a:defRPr sz="6000">
                <a:solidFill>
                  <a:srgbClr val="FFFFFF"/>
                </a:solidFill>
                <a:latin typeface="Walter Turncoat"/>
                <a:ea typeface="Walter Turncoat"/>
                <a:cs typeface="Walter Turncoat"/>
                <a:sym typeface="Walter Turncoat"/>
              </a:defRPr>
            </a:lvl7pPr>
            <a:lvl8pPr algn="ctr">
              <a:spcBef>
                <a:spcPts val="0"/>
              </a:spcBef>
              <a:buClr>
                <a:srgbClr val="FFFFFF"/>
              </a:buClr>
              <a:buSzPct val="100000"/>
              <a:buFont typeface="Walter Turncoat"/>
              <a:buNone/>
              <a:defRPr sz="6000">
                <a:solidFill>
                  <a:srgbClr val="FFFFFF"/>
                </a:solidFill>
                <a:latin typeface="Walter Turncoat"/>
                <a:ea typeface="Walter Turncoat"/>
                <a:cs typeface="Walter Turncoat"/>
                <a:sym typeface="Walter Turncoat"/>
              </a:defRPr>
            </a:lvl8pPr>
            <a:lvl9pPr algn="ctr">
              <a:spcBef>
                <a:spcPts val="0"/>
              </a:spcBef>
              <a:buClr>
                <a:srgbClr val="FFFFFF"/>
              </a:buClr>
              <a:buSzPct val="100000"/>
              <a:buFont typeface="Walter Turncoat"/>
              <a:buNone/>
              <a:defRPr sz="6000">
                <a:solidFill>
                  <a:srgbClr val="FFFFFF"/>
                </a:solidFill>
                <a:latin typeface="Walter Turncoat"/>
                <a:ea typeface="Walter Turncoat"/>
                <a:cs typeface="Walter Turncoat"/>
                <a:sym typeface="Walter Turncoat"/>
              </a:defRPr>
            </a:lvl9pPr>
          </a:lstStyle>
          <a:p>
            <a:r>
              <a:rPr lang="en-US" dirty="0">
                <a:solidFill>
                  <a:schemeClr val="tx1"/>
                </a:solidFill>
              </a:rPr>
              <a:t>Coming up</a:t>
            </a:r>
            <a:r>
              <a:rPr lang="en" dirty="0">
                <a:solidFill>
                  <a:schemeClr val="tx1"/>
                </a:solidFill>
              </a:rPr>
              <a:t>!</a:t>
            </a:r>
          </a:p>
        </p:txBody>
      </p:sp>
      <p:sp>
        <p:nvSpPr>
          <p:cNvPr id="7" name="Shape 49"/>
          <p:cNvSpPr/>
          <p:nvPr/>
        </p:nvSpPr>
        <p:spPr>
          <a:xfrm>
            <a:off x="2413774" y="311051"/>
            <a:ext cx="658851" cy="734099"/>
          </a:xfrm>
          <a:custGeom>
            <a:avLst/>
            <a:gdLst/>
            <a:ahLst/>
            <a:cxnLst/>
            <a:rect l="0" t="0" r="0" b="0"/>
            <a:pathLst>
              <a:path w="67641" h="69056" extrusionOk="0">
                <a:moveTo>
                  <a:pt x="49622" y="2736"/>
                </a:moveTo>
                <a:lnTo>
                  <a:pt x="49622" y="2736"/>
                </a:lnTo>
                <a:lnTo>
                  <a:pt x="49622" y="2736"/>
                </a:lnTo>
                <a:close/>
                <a:moveTo>
                  <a:pt x="59622" y="55565"/>
                </a:moveTo>
                <a:lnTo>
                  <a:pt x="59622" y="55565"/>
                </a:lnTo>
                <a:lnTo>
                  <a:pt x="59622" y="55565"/>
                </a:lnTo>
                <a:close/>
                <a:moveTo>
                  <a:pt x="35471" y="0"/>
                </a:moveTo>
                <a:lnTo>
                  <a:pt x="34433" y="95"/>
                </a:lnTo>
                <a:lnTo>
                  <a:pt x="33584" y="189"/>
                </a:lnTo>
                <a:lnTo>
                  <a:pt x="32735" y="378"/>
                </a:lnTo>
                <a:lnTo>
                  <a:pt x="32169" y="566"/>
                </a:lnTo>
                <a:lnTo>
                  <a:pt x="31509" y="472"/>
                </a:lnTo>
                <a:lnTo>
                  <a:pt x="30754" y="472"/>
                </a:lnTo>
                <a:lnTo>
                  <a:pt x="29339" y="566"/>
                </a:lnTo>
                <a:lnTo>
                  <a:pt x="27830" y="849"/>
                </a:lnTo>
                <a:lnTo>
                  <a:pt x="26320" y="1321"/>
                </a:lnTo>
                <a:lnTo>
                  <a:pt x="24811" y="1981"/>
                </a:lnTo>
                <a:lnTo>
                  <a:pt x="23207" y="2736"/>
                </a:lnTo>
                <a:lnTo>
                  <a:pt x="21698" y="3585"/>
                </a:lnTo>
                <a:lnTo>
                  <a:pt x="20188" y="4623"/>
                </a:lnTo>
                <a:lnTo>
                  <a:pt x="18679" y="5661"/>
                </a:lnTo>
                <a:lnTo>
                  <a:pt x="17170" y="6793"/>
                </a:lnTo>
                <a:lnTo>
                  <a:pt x="15754" y="8019"/>
                </a:lnTo>
                <a:lnTo>
                  <a:pt x="14434" y="9151"/>
                </a:lnTo>
                <a:lnTo>
                  <a:pt x="11981" y="11510"/>
                </a:lnTo>
                <a:lnTo>
                  <a:pt x="10000" y="13774"/>
                </a:lnTo>
                <a:lnTo>
                  <a:pt x="7736" y="16981"/>
                </a:lnTo>
                <a:lnTo>
                  <a:pt x="8019" y="16321"/>
                </a:lnTo>
                <a:lnTo>
                  <a:pt x="8302" y="15660"/>
                </a:lnTo>
                <a:lnTo>
                  <a:pt x="7736" y="16604"/>
                </a:lnTo>
                <a:lnTo>
                  <a:pt x="7075" y="17642"/>
                </a:lnTo>
                <a:lnTo>
                  <a:pt x="7170" y="17830"/>
                </a:lnTo>
                <a:lnTo>
                  <a:pt x="6509" y="18868"/>
                </a:lnTo>
                <a:lnTo>
                  <a:pt x="7075" y="17359"/>
                </a:lnTo>
                <a:lnTo>
                  <a:pt x="6132" y="19057"/>
                </a:lnTo>
                <a:lnTo>
                  <a:pt x="5189" y="20849"/>
                </a:lnTo>
                <a:lnTo>
                  <a:pt x="4434" y="22736"/>
                </a:lnTo>
                <a:lnTo>
                  <a:pt x="3679" y="24622"/>
                </a:lnTo>
                <a:lnTo>
                  <a:pt x="2453" y="28490"/>
                </a:lnTo>
                <a:lnTo>
                  <a:pt x="1321" y="32169"/>
                </a:lnTo>
                <a:lnTo>
                  <a:pt x="1509" y="32264"/>
                </a:lnTo>
                <a:lnTo>
                  <a:pt x="1604" y="32453"/>
                </a:lnTo>
                <a:lnTo>
                  <a:pt x="1604" y="32641"/>
                </a:lnTo>
                <a:lnTo>
                  <a:pt x="1509" y="32924"/>
                </a:lnTo>
                <a:lnTo>
                  <a:pt x="1226" y="33396"/>
                </a:lnTo>
                <a:lnTo>
                  <a:pt x="1038" y="33585"/>
                </a:lnTo>
                <a:lnTo>
                  <a:pt x="1038" y="33773"/>
                </a:lnTo>
                <a:lnTo>
                  <a:pt x="1038" y="35000"/>
                </a:lnTo>
                <a:lnTo>
                  <a:pt x="849" y="36132"/>
                </a:lnTo>
                <a:lnTo>
                  <a:pt x="660" y="37358"/>
                </a:lnTo>
                <a:lnTo>
                  <a:pt x="472" y="38867"/>
                </a:lnTo>
                <a:lnTo>
                  <a:pt x="283" y="38301"/>
                </a:lnTo>
                <a:lnTo>
                  <a:pt x="94" y="39811"/>
                </a:lnTo>
                <a:lnTo>
                  <a:pt x="0" y="41509"/>
                </a:lnTo>
                <a:lnTo>
                  <a:pt x="94" y="43301"/>
                </a:lnTo>
                <a:lnTo>
                  <a:pt x="283" y="44056"/>
                </a:lnTo>
                <a:lnTo>
                  <a:pt x="472" y="44622"/>
                </a:lnTo>
                <a:lnTo>
                  <a:pt x="566" y="45660"/>
                </a:lnTo>
                <a:lnTo>
                  <a:pt x="755" y="46792"/>
                </a:lnTo>
                <a:lnTo>
                  <a:pt x="1226" y="48962"/>
                </a:lnTo>
                <a:lnTo>
                  <a:pt x="1981" y="51037"/>
                </a:lnTo>
                <a:lnTo>
                  <a:pt x="2924" y="53112"/>
                </a:lnTo>
                <a:lnTo>
                  <a:pt x="4057" y="55094"/>
                </a:lnTo>
                <a:lnTo>
                  <a:pt x="5283" y="56980"/>
                </a:lnTo>
                <a:lnTo>
                  <a:pt x="6698" y="58678"/>
                </a:lnTo>
                <a:lnTo>
                  <a:pt x="8113" y="60282"/>
                </a:lnTo>
                <a:lnTo>
                  <a:pt x="9056" y="61131"/>
                </a:lnTo>
                <a:lnTo>
                  <a:pt x="10000" y="61980"/>
                </a:lnTo>
                <a:lnTo>
                  <a:pt x="11038" y="62829"/>
                </a:lnTo>
                <a:lnTo>
                  <a:pt x="12075" y="63584"/>
                </a:lnTo>
                <a:lnTo>
                  <a:pt x="14339" y="64905"/>
                </a:lnTo>
                <a:lnTo>
                  <a:pt x="16604" y="66131"/>
                </a:lnTo>
                <a:lnTo>
                  <a:pt x="19056" y="67169"/>
                </a:lnTo>
                <a:lnTo>
                  <a:pt x="21509" y="67923"/>
                </a:lnTo>
                <a:lnTo>
                  <a:pt x="24056" y="68584"/>
                </a:lnTo>
                <a:lnTo>
                  <a:pt x="26603" y="69055"/>
                </a:lnTo>
                <a:lnTo>
                  <a:pt x="27830" y="69055"/>
                </a:lnTo>
                <a:lnTo>
                  <a:pt x="30188" y="68867"/>
                </a:lnTo>
                <a:lnTo>
                  <a:pt x="33113" y="68678"/>
                </a:lnTo>
                <a:lnTo>
                  <a:pt x="36509" y="68301"/>
                </a:lnTo>
                <a:lnTo>
                  <a:pt x="39811" y="67923"/>
                </a:lnTo>
                <a:lnTo>
                  <a:pt x="42735" y="67452"/>
                </a:lnTo>
                <a:lnTo>
                  <a:pt x="44905" y="66980"/>
                </a:lnTo>
                <a:lnTo>
                  <a:pt x="45565" y="66791"/>
                </a:lnTo>
                <a:lnTo>
                  <a:pt x="45943" y="66508"/>
                </a:lnTo>
                <a:lnTo>
                  <a:pt x="47358" y="65942"/>
                </a:lnTo>
                <a:lnTo>
                  <a:pt x="48018" y="65565"/>
                </a:lnTo>
                <a:lnTo>
                  <a:pt x="48678" y="65188"/>
                </a:lnTo>
                <a:lnTo>
                  <a:pt x="47924" y="65471"/>
                </a:lnTo>
                <a:lnTo>
                  <a:pt x="51509" y="62924"/>
                </a:lnTo>
                <a:lnTo>
                  <a:pt x="53301" y="61508"/>
                </a:lnTo>
                <a:lnTo>
                  <a:pt x="55093" y="59905"/>
                </a:lnTo>
                <a:lnTo>
                  <a:pt x="55093" y="59905"/>
                </a:lnTo>
                <a:lnTo>
                  <a:pt x="54810" y="60376"/>
                </a:lnTo>
                <a:lnTo>
                  <a:pt x="54339" y="60754"/>
                </a:lnTo>
                <a:lnTo>
                  <a:pt x="55376" y="59999"/>
                </a:lnTo>
                <a:lnTo>
                  <a:pt x="56320" y="59056"/>
                </a:lnTo>
                <a:lnTo>
                  <a:pt x="57075" y="58395"/>
                </a:lnTo>
                <a:lnTo>
                  <a:pt x="57169" y="58207"/>
                </a:lnTo>
                <a:lnTo>
                  <a:pt x="57075" y="58207"/>
                </a:lnTo>
                <a:lnTo>
                  <a:pt x="57924" y="57546"/>
                </a:lnTo>
                <a:lnTo>
                  <a:pt x="58678" y="56697"/>
                </a:lnTo>
                <a:lnTo>
                  <a:pt x="59339" y="55754"/>
                </a:lnTo>
                <a:lnTo>
                  <a:pt x="59905" y="54905"/>
                </a:lnTo>
                <a:lnTo>
                  <a:pt x="59716" y="54999"/>
                </a:lnTo>
                <a:lnTo>
                  <a:pt x="59622" y="54999"/>
                </a:lnTo>
                <a:lnTo>
                  <a:pt x="59810" y="54622"/>
                </a:lnTo>
                <a:lnTo>
                  <a:pt x="59150" y="55565"/>
                </a:lnTo>
                <a:lnTo>
                  <a:pt x="59527" y="55094"/>
                </a:lnTo>
                <a:lnTo>
                  <a:pt x="59433" y="55377"/>
                </a:lnTo>
                <a:lnTo>
                  <a:pt x="58867" y="56037"/>
                </a:lnTo>
                <a:lnTo>
                  <a:pt x="59056" y="55660"/>
                </a:lnTo>
                <a:lnTo>
                  <a:pt x="59056" y="55660"/>
                </a:lnTo>
                <a:lnTo>
                  <a:pt x="58678" y="56037"/>
                </a:lnTo>
                <a:lnTo>
                  <a:pt x="59810" y="54339"/>
                </a:lnTo>
                <a:lnTo>
                  <a:pt x="60282" y="53490"/>
                </a:lnTo>
                <a:lnTo>
                  <a:pt x="60282" y="53301"/>
                </a:lnTo>
                <a:lnTo>
                  <a:pt x="60188" y="53395"/>
                </a:lnTo>
                <a:lnTo>
                  <a:pt x="60188" y="53395"/>
                </a:lnTo>
                <a:lnTo>
                  <a:pt x="60565" y="52924"/>
                </a:lnTo>
                <a:lnTo>
                  <a:pt x="61037" y="52452"/>
                </a:lnTo>
                <a:lnTo>
                  <a:pt x="61886" y="51509"/>
                </a:lnTo>
                <a:lnTo>
                  <a:pt x="61508" y="52452"/>
                </a:lnTo>
                <a:lnTo>
                  <a:pt x="60848" y="53584"/>
                </a:lnTo>
                <a:lnTo>
                  <a:pt x="59622" y="55565"/>
                </a:lnTo>
                <a:lnTo>
                  <a:pt x="60376" y="54528"/>
                </a:lnTo>
                <a:lnTo>
                  <a:pt x="60942" y="53678"/>
                </a:lnTo>
                <a:lnTo>
                  <a:pt x="61980" y="51792"/>
                </a:lnTo>
                <a:lnTo>
                  <a:pt x="61886" y="51886"/>
                </a:lnTo>
                <a:lnTo>
                  <a:pt x="61886" y="51697"/>
                </a:lnTo>
                <a:lnTo>
                  <a:pt x="62169" y="51037"/>
                </a:lnTo>
                <a:lnTo>
                  <a:pt x="62735" y="49999"/>
                </a:lnTo>
                <a:lnTo>
                  <a:pt x="61508" y="51603"/>
                </a:lnTo>
                <a:lnTo>
                  <a:pt x="61603" y="51037"/>
                </a:lnTo>
                <a:lnTo>
                  <a:pt x="61697" y="50377"/>
                </a:lnTo>
                <a:lnTo>
                  <a:pt x="62169" y="48962"/>
                </a:lnTo>
                <a:lnTo>
                  <a:pt x="62829" y="47358"/>
                </a:lnTo>
                <a:lnTo>
                  <a:pt x="63678" y="45565"/>
                </a:lnTo>
                <a:lnTo>
                  <a:pt x="65376" y="42169"/>
                </a:lnTo>
                <a:lnTo>
                  <a:pt x="66131" y="40660"/>
                </a:lnTo>
                <a:lnTo>
                  <a:pt x="66697" y="39339"/>
                </a:lnTo>
                <a:lnTo>
                  <a:pt x="66603" y="39528"/>
                </a:lnTo>
                <a:lnTo>
                  <a:pt x="66697" y="39056"/>
                </a:lnTo>
                <a:lnTo>
                  <a:pt x="66791" y="38962"/>
                </a:lnTo>
                <a:lnTo>
                  <a:pt x="66791" y="39056"/>
                </a:lnTo>
                <a:lnTo>
                  <a:pt x="66886" y="38584"/>
                </a:lnTo>
                <a:lnTo>
                  <a:pt x="66791" y="38867"/>
                </a:lnTo>
                <a:lnTo>
                  <a:pt x="66980" y="38207"/>
                </a:lnTo>
                <a:lnTo>
                  <a:pt x="67169" y="37264"/>
                </a:lnTo>
                <a:lnTo>
                  <a:pt x="67263" y="36415"/>
                </a:lnTo>
                <a:lnTo>
                  <a:pt x="67357" y="36509"/>
                </a:lnTo>
                <a:lnTo>
                  <a:pt x="67452" y="36509"/>
                </a:lnTo>
                <a:lnTo>
                  <a:pt x="67546" y="35943"/>
                </a:lnTo>
                <a:lnTo>
                  <a:pt x="67546" y="34811"/>
                </a:lnTo>
                <a:lnTo>
                  <a:pt x="67640" y="31037"/>
                </a:lnTo>
                <a:lnTo>
                  <a:pt x="67640" y="28490"/>
                </a:lnTo>
                <a:lnTo>
                  <a:pt x="67546" y="27736"/>
                </a:lnTo>
                <a:lnTo>
                  <a:pt x="67546" y="27547"/>
                </a:lnTo>
                <a:lnTo>
                  <a:pt x="67452" y="27547"/>
                </a:lnTo>
                <a:lnTo>
                  <a:pt x="67074" y="26792"/>
                </a:lnTo>
                <a:lnTo>
                  <a:pt x="66791" y="25660"/>
                </a:lnTo>
                <a:lnTo>
                  <a:pt x="66508" y="24528"/>
                </a:lnTo>
                <a:lnTo>
                  <a:pt x="66414" y="23585"/>
                </a:lnTo>
                <a:lnTo>
                  <a:pt x="66320" y="23679"/>
                </a:lnTo>
                <a:lnTo>
                  <a:pt x="66320" y="23490"/>
                </a:lnTo>
                <a:lnTo>
                  <a:pt x="65942" y="22924"/>
                </a:lnTo>
                <a:lnTo>
                  <a:pt x="65565" y="22358"/>
                </a:lnTo>
                <a:lnTo>
                  <a:pt x="64527" y="21132"/>
                </a:lnTo>
                <a:lnTo>
                  <a:pt x="63584" y="19906"/>
                </a:lnTo>
                <a:lnTo>
                  <a:pt x="63207" y="19340"/>
                </a:lnTo>
                <a:lnTo>
                  <a:pt x="63018" y="18774"/>
                </a:lnTo>
                <a:lnTo>
                  <a:pt x="63112" y="18962"/>
                </a:lnTo>
                <a:lnTo>
                  <a:pt x="63301" y="19057"/>
                </a:lnTo>
                <a:lnTo>
                  <a:pt x="63301" y="19057"/>
                </a:lnTo>
                <a:lnTo>
                  <a:pt x="63207" y="18868"/>
                </a:lnTo>
                <a:lnTo>
                  <a:pt x="62923" y="18491"/>
                </a:lnTo>
                <a:lnTo>
                  <a:pt x="61980" y="17453"/>
                </a:lnTo>
                <a:lnTo>
                  <a:pt x="61037" y="16509"/>
                </a:lnTo>
                <a:lnTo>
                  <a:pt x="61037" y="16698"/>
                </a:lnTo>
                <a:lnTo>
                  <a:pt x="61037" y="16887"/>
                </a:lnTo>
                <a:lnTo>
                  <a:pt x="60093" y="15943"/>
                </a:lnTo>
                <a:lnTo>
                  <a:pt x="60376" y="16321"/>
                </a:lnTo>
                <a:lnTo>
                  <a:pt x="59527" y="15377"/>
                </a:lnTo>
                <a:lnTo>
                  <a:pt x="59056" y="14906"/>
                </a:lnTo>
                <a:lnTo>
                  <a:pt x="59244" y="14906"/>
                </a:lnTo>
                <a:lnTo>
                  <a:pt x="59905" y="15472"/>
                </a:lnTo>
                <a:lnTo>
                  <a:pt x="59905" y="15472"/>
                </a:lnTo>
                <a:lnTo>
                  <a:pt x="57641" y="13396"/>
                </a:lnTo>
                <a:lnTo>
                  <a:pt x="58112" y="13868"/>
                </a:lnTo>
                <a:lnTo>
                  <a:pt x="56886" y="13019"/>
                </a:lnTo>
                <a:lnTo>
                  <a:pt x="55754" y="12453"/>
                </a:lnTo>
                <a:lnTo>
                  <a:pt x="56603" y="13113"/>
                </a:lnTo>
                <a:lnTo>
                  <a:pt x="57452" y="13774"/>
                </a:lnTo>
                <a:lnTo>
                  <a:pt x="58961" y="15283"/>
                </a:lnTo>
                <a:lnTo>
                  <a:pt x="60376" y="16604"/>
                </a:lnTo>
                <a:lnTo>
                  <a:pt x="61225" y="17264"/>
                </a:lnTo>
                <a:lnTo>
                  <a:pt x="62074" y="17925"/>
                </a:lnTo>
                <a:lnTo>
                  <a:pt x="62074" y="17925"/>
                </a:lnTo>
                <a:lnTo>
                  <a:pt x="61414" y="17547"/>
                </a:lnTo>
                <a:lnTo>
                  <a:pt x="60659" y="16981"/>
                </a:lnTo>
                <a:lnTo>
                  <a:pt x="60754" y="17264"/>
                </a:lnTo>
                <a:lnTo>
                  <a:pt x="60942" y="17642"/>
                </a:lnTo>
                <a:lnTo>
                  <a:pt x="61980" y="19151"/>
                </a:lnTo>
                <a:lnTo>
                  <a:pt x="63301" y="20943"/>
                </a:lnTo>
                <a:lnTo>
                  <a:pt x="63207" y="20943"/>
                </a:lnTo>
                <a:lnTo>
                  <a:pt x="63395" y="21038"/>
                </a:lnTo>
                <a:lnTo>
                  <a:pt x="63490" y="21321"/>
                </a:lnTo>
                <a:lnTo>
                  <a:pt x="63678" y="21604"/>
                </a:lnTo>
                <a:lnTo>
                  <a:pt x="63773" y="21698"/>
                </a:lnTo>
                <a:lnTo>
                  <a:pt x="63584" y="21321"/>
                </a:lnTo>
                <a:lnTo>
                  <a:pt x="63584" y="21321"/>
                </a:lnTo>
                <a:lnTo>
                  <a:pt x="64244" y="22170"/>
                </a:lnTo>
                <a:lnTo>
                  <a:pt x="64716" y="22641"/>
                </a:lnTo>
                <a:lnTo>
                  <a:pt x="64905" y="22830"/>
                </a:lnTo>
                <a:lnTo>
                  <a:pt x="64999" y="22830"/>
                </a:lnTo>
                <a:lnTo>
                  <a:pt x="64999" y="22641"/>
                </a:lnTo>
                <a:lnTo>
                  <a:pt x="64905" y="22358"/>
                </a:lnTo>
                <a:lnTo>
                  <a:pt x="65282" y="23207"/>
                </a:lnTo>
                <a:lnTo>
                  <a:pt x="65565" y="24056"/>
                </a:lnTo>
                <a:lnTo>
                  <a:pt x="66225" y="25943"/>
                </a:lnTo>
                <a:lnTo>
                  <a:pt x="66697" y="27830"/>
                </a:lnTo>
                <a:lnTo>
                  <a:pt x="66886" y="28490"/>
                </a:lnTo>
                <a:lnTo>
                  <a:pt x="66980" y="28868"/>
                </a:lnTo>
                <a:lnTo>
                  <a:pt x="66886" y="28962"/>
                </a:lnTo>
                <a:lnTo>
                  <a:pt x="66697" y="28679"/>
                </a:lnTo>
                <a:lnTo>
                  <a:pt x="66697" y="29245"/>
                </a:lnTo>
                <a:lnTo>
                  <a:pt x="66791" y="29905"/>
                </a:lnTo>
                <a:lnTo>
                  <a:pt x="66886" y="29905"/>
                </a:lnTo>
                <a:lnTo>
                  <a:pt x="66886" y="30094"/>
                </a:lnTo>
                <a:lnTo>
                  <a:pt x="66886" y="30566"/>
                </a:lnTo>
                <a:lnTo>
                  <a:pt x="66697" y="30377"/>
                </a:lnTo>
                <a:lnTo>
                  <a:pt x="66603" y="30188"/>
                </a:lnTo>
                <a:lnTo>
                  <a:pt x="66603" y="30094"/>
                </a:lnTo>
                <a:lnTo>
                  <a:pt x="66697" y="29905"/>
                </a:lnTo>
                <a:lnTo>
                  <a:pt x="66508" y="28679"/>
                </a:lnTo>
                <a:lnTo>
                  <a:pt x="66225" y="27358"/>
                </a:lnTo>
                <a:lnTo>
                  <a:pt x="66603" y="30283"/>
                </a:lnTo>
                <a:lnTo>
                  <a:pt x="66697" y="31792"/>
                </a:lnTo>
                <a:lnTo>
                  <a:pt x="66697" y="33302"/>
                </a:lnTo>
                <a:lnTo>
                  <a:pt x="66603" y="34717"/>
                </a:lnTo>
                <a:lnTo>
                  <a:pt x="66414" y="36226"/>
                </a:lnTo>
                <a:lnTo>
                  <a:pt x="66131" y="37547"/>
                </a:lnTo>
                <a:lnTo>
                  <a:pt x="65659" y="38962"/>
                </a:lnTo>
                <a:lnTo>
                  <a:pt x="65848" y="38584"/>
                </a:lnTo>
                <a:lnTo>
                  <a:pt x="65942" y="38584"/>
                </a:lnTo>
                <a:lnTo>
                  <a:pt x="65848" y="39245"/>
                </a:lnTo>
                <a:lnTo>
                  <a:pt x="65565" y="40188"/>
                </a:lnTo>
                <a:lnTo>
                  <a:pt x="65471" y="40471"/>
                </a:lnTo>
                <a:lnTo>
                  <a:pt x="65282" y="40660"/>
                </a:lnTo>
                <a:lnTo>
                  <a:pt x="65282" y="40566"/>
                </a:lnTo>
                <a:lnTo>
                  <a:pt x="65093" y="41132"/>
                </a:lnTo>
                <a:lnTo>
                  <a:pt x="64433" y="43018"/>
                </a:lnTo>
                <a:lnTo>
                  <a:pt x="63678" y="45282"/>
                </a:lnTo>
                <a:lnTo>
                  <a:pt x="62735" y="47264"/>
                </a:lnTo>
                <a:lnTo>
                  <a:pt x="61697" y="49056"/>
                </a:lnTo>
                <a:lnTo>
                  <a:pt x="60659" y="50943"/>
                </a:lnTo>
                <a:lnTo>
                  <a:pt x="59433" y="52735"/>
                </a:lnTo>
                <a:lnTo>
                  <a:pt x="58207" y="54433"/>
                </a:lnTo>
                <a:lnTo>
                  <a:pt x="56886" y="56037"/>
                </a:lnTo>
                <a:lnTo>
                  <a:pt x="55376" y="57641"/>
                </a:lnTo>
                <a:lnTo>
                  <a:pt x="53867" y="59150"/>
                </a:lnTo>
                <a:lnTo>
                  <a:pt x="52169" y="60376"/>
                </a:lnTo>
                <a:lnTo>
                  <a:pt x="48961" y="62452"/>
                </a:lnTo>
                <a:lnTo>
                  <a:pt x="44528" y="65282"/>
                </a:lnTo>
                <a:lnTo>
                  <a:pt x="44622" y="65188"/>
                </a:lnTo>
                <a:lnTo>
                  <a:pt x="44716" y="65093"/>
                </a:lnTo>
                <a:lnTo>
                  <a:pt x="45094" y="64810"/>
                </a:lnTo>
                <a:lnTo>
                  <a:pt x="45660" y="64527"/>
                </a:lnTo>
                <a:lnTo>
                  <a:pt x="43867" y="65376"/>
                </a:lnTo>
                <a:lnTo>
                  <a:pt x="43113" y="65754"/>
                </a:lnTo>
                <a:lnTo>
                  <a:pt x="42924" y="65754"/>
                </a:lnTo>
                <a:lnTo>
                  <a:pt x="43113" y="65659"/>
                </a:lnTo>
                <a:lnTo>
                  <a:pt x="41603" y="66037"/>
                </a:lnTo>
                <a:lnTo>
                  <a:pt x="39999" y="66320"/>
                </a:lnTo>
                <a:lnTo>
                  <a:pt x="38396" y="66508"/>
                </a:lnTo>
                <a:lnTo>
                  <a:pt x="36792" y="66697"/>
                </a:lnTo>
                <a:lnTo>
                  <a:pt x="33584" y="66980"/>
                </a:lnTo>
                <a:lnTo>
                  <a:pt x="32169" y="67169"/>
                </a:lnTo>
                <a:lnTo>
                  <a:pt x="30754" y="67357"/>
                </a:lnTo>
                <a:lnTo>
                  <a:pt x="30094" y="67357"/>
                </a:lnTo>
                <a:lnTo>
                  <a:pt x="29339" y="67263"/>
                </a:lnTo>
                <a:lnTo>
                  <a:pt x="27830" y="66886"/>
                </a:lnTo>
                <a:lnTo>
                  <a:pt x="26415" y="66508"/>
                </a:lnTo>
                <a:lnTo>
                  <a:pt x="25754" y="66414"/>
                </a:lnTo>
                <a:lnTo>
                  <a:pt x="25094" y="66414"/>
                </a:lnTo>
                <a:lnTo>
                  <a:pt x="25566" y="66980"/>
                </a:lnTo>
                <a:lnTo>
                  <a:pt x="25471" y="67074"/>
                </a:lnTo>
                <a:lnTo>
                  <a:pt x="25188" y="66980"/>
                </a:lnTo>
                <a:lnTo>
                  <a:pt x="24339" y="66791"/>
                </a:lnTo>
                <a:lnTo>
                  <a:pt x="23773" y="66508"/>
                </a:lnTo>
                <a:lnTo>
                  <a:pt x="24245" y="66414"/>
                </a:lnTo>
                <a:lnTo>
                  <a:pt x="24717" y="66603"/>
                </a:lnTo>
                <a:lnTo>
                  <a:pt x="24811" y="66414"/>
                </a:lnTo>
                <a:lnTo>
                  <a:pt x="24811" y="66320"/>
                </a:lnTo>
                <a:lnTo>
                  <a:pt x="24717" y="66225"/>
                </a:lnTo>
                <a:lnTo>
                  <a:pt x="24528" y="66131"/>
                </a:lnTo>
                <a:lnTo>
                  <a:pt x="24151" y="66225"/>
                </a:lnTo>
                <a:lnTo>
                  <a:pt x="23679" y="66320"/>
                </a:lnTo>
                <a:lnTo>
                  <a:pt x="23018" y="66414"/>
                </a:lnTo>
                <a:lnTo>
                  <a:pt x="23490" y="66225"/>
                </a:lnTo>
                <a:lnTo>
                  <a:pt x="22075" y="65942"/>
                </a:lnTo>
                <a:lnTo>
                  <a:pt x="20943" y="65659"/>
                </a:lnTo>
                <a:lnTo>
                  <a:pt x="20000" y="65282"/>
                </a:lnTo>
                <a:lnTo>
                  <a:pt x="19056" y="64810"/>
                </a:lnTo>
                <a:lnTo>
                  <a:pt x="19056" y="64810"/>
                </a:lnTo>
                <a:lnTo>
                  <a:pt x="19717" y="64999"/>
                </a:lnTo>
                <a:lnTo>
                  <a:pt x="19151" y="64716"/>
                </a:lnTo>
                <a:lnTo>
                  <a:pt x="18962" y="64810"/>
                </a:lnTo>
                <a:lnTo>
                  <a:pt x="19151" y="64905"/>
                </a:lnTo>
                <a:lnTo>
                  <a:pt x="18490" y="64905"/>
                </a:lnTo>
                <a:lnTo>
                  <a:pt x="17830" y="64716"/>
                </a:lnTo>
                <a:lnTo>
                  <a:pt x="17264" y="64527"/>
                </a:lnTo>
                <a:lnTo>
                  <a:pt x="16698" y="64150"/>
                </a:lnTo>
                <a:lnTo>
                  <a:pt x="16981" y="64056"/>
                </a:lnTo>
                <a:lnTo>
                  <a:pt x="17264" y="64150"/>
                </a:lnTo>
                <a:lnTo>
                  <a:pt x="17264" y="64150"/>
                </a:lnTo>
                <a:lnTo>
                  <a:pt x="15188" y="63207"/>
                </a:lnTo>
                <a:lnTo>
                  <a:pt x="14622" y="62829"/>
                </a:lnTo>
                <a:lnTo>
                  <a:pt x="14717" y="62924"/>
                </a:lnTo>
                <a:lnTo>
                  <a:pt x="13773" y="62546"/>
                </a:lnTo>
                <a:lnTo>
                  <a:pt x="12924" y="62075"/>
                </a:lnTo>
                <a:lnTo>
                  <a:pt x="12358" y="61697"/>
                </a:lnTo>
                <a:lnTo>
                  <a:pt x="12264" y="61508"/>
                </a:lnTo>
                <a:lnTo>
                  <a:pt x="12170" y="61320"/>
                </a:lnTo>
                <a:lnTo>
                  <a:pt x="11698" y="60942"/>
                </a:lnTo>
                <a:lnTo>
                  <a:pt x="11132" y="60471"/>
                </a:lnTo>
                <a:lnTo>
                  <a:pt x="9906" y="59244"/>
                </a:lnTo>
                <a:lnTo>
                  <a:pt x="9906" y="59244"/>
                </a:lnTo>
                <a:lnTo>
                  <a:pt x="10566" y="59527"/>
                </a:lnTo>
                <a:lnTo>
                  <a:pt x="9434" y="58584"/>
                </a:lnTo>
                <a:lnTo>
                  <a:pt x="8207" y="57546"/>
                </a:lnTo>
                <a:lnTo>
                  <a:pt x="7547" y="56886"/>
                </a:lnTo>
                <a:lnTo>
                  <a:pt x="6981" y="56131"/>
                </a:lnTo>
                <a:lnTo>
                  <a:pt x="6226" y="55094"/>
                </a:lnTo>
                <a:lnTo>
                  <a:pt x="6415" y="55377"/>
                </a:lnTo>
                <a:lnTo>
                  <a:pt x="6038" y="54905"/>
                </a:lnTo>
                <a:lnTo>
                  <a:pt x="5472" y="54244"/>
                </a:lnTo>
                <a:lnTo>
                  <a:pt x="5283" y="53961"/>
                </a:lnTo>
                <a:lnTo>
                  <a:pt x="5094" y="53867"/>
                </a:lnTo>
                <a:lnTo>
                  <a:pt x="5377" y="54622"/>
                </a:lnTo>
                <a:lnTo>
                  <a:pt x="5849" y="55282"/>
                </a:lnTo>
                <a:lnTo>
                  <a:pt x="6321" y="55943"/>
                </a:lnTo>
                <a:lnTo>
                  <a:pt x="6698" y="56603"/>
                </a:lnTo>
                <a:lnTo>
                  <a:pt x="6226" y="56226"/>
                </a:lnTo>
                <a:lnTo>
                  <a:pt x="5943" y="55848"/>
                </a:lnTo>
                <a:lnTo>
                  <a:pt x="6038" y="56037"/>
                </a:lnTo>
                <a:lnTo>
                  <a:pt x="5943" y="55943"/>
                </a:lnTo>
                <a:lnTo>
                  <a:pt x="5377" y="55188"/>
                </a:lnTo>
                <a:lnTo>
                  <a:pt x="5000" y="54716"/>
                </a:lnTo>
                <a:lnTo>
                  <a:pt x="4717" y="54150"/>
                </a:lnTo>
                <a:lnTo>
                  <a:pt x="4528" y="53678"/>
                </a:lnTo>
                <a:lnTo>
                  <a:pt x="4528" y="53584"/>
                </a:lnTo>
                <a:lnTo>
                  <a:pt x="4623" y="53395"/>
                </a:lnTo>
                <a:lnTo>
                  <a:pt x="5094" y="54244"/>
                </a:lnTo>
                <a:lnTo>
                  <a:pt x="4717" y="53301"/>
                </a:lnTo>
                <a:lnTo>
                  <a:pt x="4528" y="53018"/>
                </a:lnTo>
                <a:lnTo>
                  <a:pt x="4151" y="52263"/>
                </a:lnTo>
                <a:lnTo>
                  <a:pt x="4151" y="52169"/>
                </a:lnTo>
                <a:lnTo>
                  <a:pt x="3774" y="51509"/>
                </a:lnTo>
                <a:lnTo>
                  <a:pt x="3396" y="50660"/>
                </a:lnTo>
                <a:lnTo>
                  <a:pt x="3585" y="51603"/>
                </a:lnTo>
                <a:lnTo>
                  <a:pt x="3396" y="51226"/>
                </a:lnTo>
                <a:lnTo>
                  <a:pt x="3208" y="50848"/>
                </a:lnTo>
                <a:lnTo>
                  <a:pt x="3208" y="50471"/>
                </a:lnTo>
                <a:lnTo>
                  <a:pt x="3208" y="50094"/>
                </a:lnTo>
                <a:lnTo>
                  <a:pt x="3585" y="50754"/>
                </a:lnTo>
                <a:lnTo>
                  <a:pt x="3868" y="51509"/>
                </a:lnTo>
                <a:lnTo>
                  <a:pt x="3868" y="51509"/>
                </a:lnTo>
                <a:lnTo>
                  <a:pt x="3208" y="49528"/>
                </a:lnTo>
                <a:lnTo>
                  <a:pt x="3208" y="49528"/>
                </a:lnTo>
                <a:lnTo>
                  <a:pt x="3868" y="50754"/>
                </a:lnTo>
                <a:lnTo>
                  <a:pt x="3208" y="48962"/>
                </a:lnTo>
                <a:lnTo>
                  <a:pt x="3585" y="49339"/>
                </a:lnTo>
                <a:lnTo>
                  <a:pt x="3774" y="49433"/>
                </a:lnTo>
                <a:lnTo>
                  <a:pt x="3962" y="49528"/>
                </a:lnTo>
                <a:lnTo>
                  <a:pt x="4057" y="49905"/>
                </a:lnTo>
                <a:lnTo>
                  <a:pt x="3868" y="48962"/>
                </a:lnTo>
                <a:lnTo>
                  <a:pt x="3491" y="47924"/>
                </a:lnTo>
                <a:lnTo>
                  <a:pt x="2641" y="45565"/>
                </a:lnTo>
                <a:lnTo>
                  <a:pt x="2170" y="43867"/>
                </a:lnTo>
                <a:lnTo>
                  <a:pt x="1698" y="41886"/>
                </a:lnTo>
                <a:lnTo>
                  <a:pt x="1698" y="41886"/>
                </a:lnTo>
                <a:lnTo>
                  <a:pt x="1887" y="42075"/>
                </a:lnTo>
                <a:lnTo>
                  <a:pt x="1981" y="41981"/>
                </a:lnTo>
                <a:lnTo>
                  <a:pt x="2075" y="42075"/>
                </a:lnTo>
                <a:lnTo>
                  <a:pt x="2264" y="42169"/>
                </a:lnTo>
                <a:lnTo>
                  <a:pt x="2170" y="40283"/>
                </a:lnTo>
                <a:lnTo>
                  <a:pt x="2075" y="38301"/>
                </a:lnTo>
                <a:lnTo>
                  <a:pt x="2170" y="36415"/>
                </a:lnTo>
                <a:lnTo>
                  <a:pt x="2358" y="35566"/>
                </a:lnTo>
                <a:lnTo>
                  <a:pt x="2453" y="34811"/>
                </a:lnTo>
                <a:lnTo>
                  <a:pt x="2830" y="32830"/>
                </a:lnTo>
                <a:lnTo>
                  <a:pt x="2830" y="33207"/>
                </a:lnTo>
                <a:lnTo>
                  <a:pt x="2924" y="33490"/>
                </a:lnTo>
                <a:lnTo>
                  <a:pt x="2924" y="32453"/>
                </a:lnTo>
                <a:lnTo>
                  <a:pt x="3019" y="31415"/>
                </a:lnTo>
                <a:lnTo>
                  <a:pt x="3396" y="29245"/>
                </a:lnTo>
                <a:lnTo>
                  <a:pt x="3868" y="27075"/>
                </a:lnTo>
                <a:lnTo>
                  <a:pt x="4623" y="25000"/>
                </a:lnTo>
                <a:lnTo>
                  <a:pt x="5566" y="22830"/>
                </a:lnTo>
                <a:lnTo>
                  <a:pt x="6604" y="20849"/>
                </a:lnTo>
                <a:lnTo>
                  <a:pt x="7830" y="18868"/>
                </a:lnTo>
                <a:lnTo>
                  <a:pt x="9151" y="16887"/>
                </a:lnTo>
                <a:lnTo>
                  <a:pt x="10566" y="15094"/>
                </a:lnTo>
                <a:lnTo>
                  <a:pt x="12075" y="13302"/>
                </a:lnTo>
                <a:lnTo>
                  <a:pt x="13773" y="11698"/>
                </a:lnTo>
                <a:lnTo>
                  <a:pt x="15377" y="10095"/>
                </a:lnTo>
                <a:lnTo>
                  <a:pt x="17170" y="8679"/>
                </a:lnTo>
                <a:lnTo>
                  <a:pt x="18962" y="7453"/>
                </a:lnTo>
                <a:lnTo>
                  <a:pt x="20754" y="6321"/>
                </a:lnTo>
                <a:lnTo>
                  <a:pt x="22547" y="5378"/>
                </a:lnTo>
                <a:lnTo>
                  <a:pt x="21603" y="6227"/>
                </a:lnTo>
                <a:lnTo>
                  <a:pt x="22641" y="5472"/>
                </a:lnTo>
                <a:lnTo>
                  <a:pt x="23302" y="5095"/>
                </a:lnTo>
                <a:lnTo>
                  <a:pt x="25377" y="4151"/>
                </a:lnTo>
                <a:lnTo>
                  <a:pt x="24811" y="4151"/>
                </a:lnTo>
                <a:lnTo>
                  <a:pt x="25660" y="3774"/>
                </a:lnTo>
                <a:lnTo>
                  <a:pt x="26886" y="3208"/>
                </a:lnTo>
                <a:lnTo>
                  <a:pt x="26603" y="3585"/>
                </a:lnTo>
                <a:lnTo>
                  <a:pt x="26886" y="3585"/>
                </a:lnTo>
                <a:lnTo>
                  <a:pt x="26886" y="3680"/>
                </a:lnTo>
                <a:lnTo>
                  <a:pt x="26792" y="3774"/>
                </a:lnTo>
                <a:lnTo>
                  <a:pt x="28301" y="3302"/>
                </a:lnTo>
                <a:lnTo>
                  <a:pt x="29622" y="2736"/>
                </a:lnTo>
                <a:lnTo>
                  <a:pt x="31037" y="2264"/>
                </a:lnTo>
                <a:lnTo>
                  <a:pt x="31792" y="2076"/>
                </a:lnTo>
                <a:lnTo>
                  <a:pt x="32641" y="1981"/>
                </a:lnTo>
                <a:lnTo>
                  <a:pt x="32547" y="2076"/>
                </a:lnTo>
                <a:lnTo>
                  <a:pt x="32924" y="1981"/>
                </a:lnTo>
                <a:lnTo>
                  <a:pt x="34245" y="1793"/>
                </a:lnTo>
                <a:lnTo>
                  <a:pt x="35848" y="1415"/>
                </a:lnTo>
                <a:lnTo>
                  <a:pt x="36981" y="1132"/>
                </a:lnTo>
                <a:lnTo>
                  <a:pt x="36981" y="1415"/>
                </a:lnTo>
                <a:lnTo>
                  <a:pt x="40943" y="1227"/>
                </a:lnTo>
                <a:lnTo>
                  <a:pt x="41509" y="1038"/>
                </a:lnTo>
                <a:lnTo>
                  <a:pt x="41697" y="1132"/>
                </a:lnTo>
                <a:lnTo>
                  <a:pt x="41509" y="1227"/>
                </a:lnTo>
                <a:lnTo>
                  <a:pt x="41320" y="1321"/>
                </a:lnTo>
                <a:lnTo>
                  <a:pt x="42263" y="1321"/>
                </a:lnTo>
                <a:lnTo>
                  <a:pt x="43113" y="1227"/>
                </a:lnTo>
                <a:lnTo>
                  <a:pt x="43396" y="1415"/>
                </a:lnTo>
                <a:lnTo>
                  <a:pt x="44056" y="1604"/>
                </a:lnTo>
                <a:lnTo>
                  <a:pt x="45943" y="2076"/>
                </a:lnTo>
                <a:lnTo>
                  <a:pt x="48018" y="2359"/>
                </a:lnTo>
                <a:lnTo>
                  <a:pt x="49622" y="2736"/>
                </a:lnTo>
                <a:lnTo>
                  <a:pt x="47641" y="1981"/>
                </a:lnTo>
                <a:lnTo>
                  <a:pt x="45282" y="1321"/>
                </a:lnTo>
                <a:lnTo>
                  <a:pt x="42735" y="755"/>
                </a:lnTo>
                <a:lnTo>
                  <a:pt x="40188" y="283"/>
                </a:lnTo>
                <a:lnTo>
                  <a:pt x="37735" y="95"/>
                </a:lnTo>
                <a:lnTo>
                  <a:pt x="35471" y="0"/>
                </a:lnTo>
                <a:close/>
              </a:path>
            </a:pathLst>
          </a:custGeom>
          <a:solidFill>
            <a:schemeClr val="tx1"/>
          </a:solidFill>
          <a:ln>
            <a:noFill/>
          </a:ln>
        </p:spPr>
        <p:txBody>
          <a:bodyPr lIns="91425" tIns="91425" rIns="91425" bIns="91425" anchor="ctr" anchorCtr="0">
            <a:noAutofit/>
          </a:bodyPr>
          <a:lstStyle/>
          <a:p>
            <a:endParaRPr>
              <a:solidFill>
                <a:schemeClr val="tx1"/>
              </a:solidFill>
            </a:endParaRPr>
          </a:p>
        </p:txBody>
      </p:sp>
      <p:sp>
        <p:nvSpPr>
          <p:cNvPr id="8" name="Shape 50"/>
          <p:cNvSpPr/>
          <p:nvPr/>
        </p:nvSpPr>
        <p:spPr>
          <a:xfrm>
            <a:off x="2584382" y="542013"/>
            <a:ext cx="317635" cy="298183"/>
          </a:xfrm>
          <a:custGeom>
            <a:avLst/>
            <a:gdLst/>
            <a:ahLst/>
            <a:cxnLst/>
            <a:rect l="0" t="0" r="0" b="0"/>
            <a:pathLst>
              <a:path w="17398" h="14965" extrusionOk="0">
                <a:moveTo>
                  <a:pt x="4258" y="12069"/>
                </a:moveTo>
                <a:lnTo>
                  <a:pt x="4599" y="12093"/>
                </a:lnTo>
                <a:lnTo>
                  <a:pt x="4769" y="12093"/>
                </a:lnTo>
                <a:lnTo>
                  <a:pt x="4721" y="12264"/>
                </a:lnTo>
                <a:lnTo>
                  <a:pt x="4672" y="12458"/>
                </a:lnTo>
                <a:lnTo>
                  <a:pt x="4672" y="12580"/>
                </a:lnTo>
                <a:lnTo>
                  <a:pt x="4477" y="12580"/>
                </a:lnTo>
                <a:lnTo>
                  <a:pt x="4307" y="12215"/>
                </a:lnTo>
                <a:lnTo>
                  <a:pt x="4258" y="12069"/>
                </a:lnTo>
                <a:close/>
                <a:moveTo>
                  <a:pt x="3991" y="12069"/>
                </a:moveTo>
                <a:lnTo>
                  <a:pt x="3991" y="12166"/>
                </a:lnTo>
                <a:lnTo>
                  <a:pt x="3991" y="12239"/>
                </a:lnTo>
                <a:lnTo>
                  <a:pt x="4015" y="12434"/>
                </a:lnTo>
                <a:lnTo>
                  <a:pt x="4064" y="12580"/>
                </a:lnTo>
                <a:lnTo>
                  <a:pt x="3553" y="12629"/>
                </a:lnTo>
                <a:lnTo>
                  <a:pt x="3529" y="12531"/>
                </a:lnTo>
                <a:lnTo>
                  <a:pt x="3504" y="12434"/>
                </a:lnTo>
                <a:lnTo>
                  <a:pt x="3480" y="12361"/>
                </a:lnTo>
                <a:lnTo>
                  <a:pt x="3456" y="12118"/>
                </a:lnTo>
                <a:lnTo>
                  <a:pt x="3456" y="12093"/>
                </a:lnTo>
                <a:lnTo>
                  <a:pt x="3991" y="12069"/>
                </a:lnTo>
                <a:close/>
                <a:moveTo>
                  <a:pt x="4940" y="12093"/>
                </a:moveTo>
                <a:lnTo>
                  <a:pt x="5499" y="12166"/>
                </a:lnTo>
                <a:lnTo>
                  <a:pt x="5475" y="12264"/>
                </a:lnTo>
                <a:lnTo>
                  <a:pt x="5451" y="12361"/>
                </a:lnTo>
                <a:lnTo>
                  <a:pt x="5451" y="12483"/>
                </a:lnTo>
                <a:lnTo>
                  <a:pt x="5475" y="12629"/>
                </a:lnTo>
                <a:lnTo>
                  <a:pt x="5378" y="12604"/>
                </a:lnTo>
                <a:lnTo>
                  <a:pt x="5061" y="12604"/>
                </a:lnTo>
                <a:lnTo>
                  <a:pt x="5061" y="12531"/>
                </a:lnTo>
                <a:lnTo>
                  <a:pt x="4988" y="12312"/>
                </a:lnTo>
                <a:lnTo>
                  <a:pt x="4940" y="12093"/>
                </a:lnTo>
                <a:close/>
                <a:moveTo>
                  <a:pt x="13699" y="12069"/>
                </a:moveTo>
                <a:lnTo>
                  <a:pt x="13651" y="12215"/>
                </a:lnTo>
                <a:lnTo>
                  <a:pt x="13602" y="12361"/>
                </a:lnTo>
                <a:lnTo>
                  <a:pt x="13602" y="12653"/>
                </a:lnTo>
                <a:lnTo>
                  <a:pt x="13188" y="12653"/>
                </a:lnTo>
                <a:lnTo>
                  <a:pt x="13115" y="12385"/>
                </a:lnTo>
                <a:lnTo>
                  <a:pt x="13091" y="12093"/>
                </a:lnTo>
                <a:lnTo>
                  <a:pt x="13699" y="12069"/>
                </a:lnTo>
                <a:close/>
                <a:moveTo>
                  <a:pt x="13845" y="12069"/>
                </a:moveTo>
                <a:lnTo>
                  <a:pt x="14381" y="12093"/>
                </a:lnTo>
                <a:lnTo>
                  <a:pt x="14332" y="12215"/>
                </a:lnTo>
                <a:lnTo>
                  <a:pt x="14283" y="12361"/>
                </a:lnTo>
                <a:lnTo>
                  <a:pt x="14283" y="12507"/>
                </a:lnTo>
                <a:lnTo>
                  <a:pt x="14283" y="12677"/>
                </a:lnTo>
                <a:lnTo>
                  <a:pt x="13943" y="12653"/>
                </a:lnTo>
                <a:lnTo>
                  <a:pt x="13943" y="12361"/>
                </a:lnTo>
                <a:lnTo>
                  <a:pt x="13894" y="12215"/>
                </a:lnTo>
                <a:lnTo>
                  <a:pt x="13845" y="12069"/>
                </a:lnTo>
                <a:close/>
                <a:moveTo>
                  <a:pt x="3188" y="12093"/>
                </a:moveTo>
                <a:lnTo>
                  <a:pt x="3139" y="12215"/>
                </a:lnTo>
                <a:lnTo>
                  <a:pt x="3139" y="12434"/>
                </a:lnTo>
                <a:lnTo>
                  <a:pt x="3139" y="12556"/>
                </a:lnTo>
                <a:lnTo>
                  <a:pt x="3164" y="12653"/>
                </a:lnTo>
                <a:lnTo>
                  <a:pt x="2750" y="12726"/>
                </a:lnTo>
                <a:lnTo>
                  <a:pt x="2677" y="12726"/>
                </a:lnTo>
                <a:lnTo>
                  <a:pt x="2701" y="12677"/>
                </a:lnTo>
                <a:lnTo>
                  <a:pt x="2701" y="12629"/>
                </a:lnTo>
                <a:lnTo>
                  <a:pt x="2701" y="12580"/>
                </a:lnTo>
                <a:lnTo>
                  <a:pt x="2653" y="12531"/>
                </a:lnTo>
                <a:lnTo>
                  <a:pt x="2628" y="12458"/>
                </a:lnTo>
                <a:lnTo>
                  <a:pt x="2604" y="12361"/>
                </a:lnTo>
                <a:lnTo>
                  <a:pt x="2580" y="12166"/>
                </a:lnTo>
                <a:lnTo>
                  <a:pt x="3188" y="12093"/>
                </a:lnTo>
                <a:close/>
                <a:moveTo>
                  <a:pt x="5694" y="12215"/>
                </a:moveTo>
                <a:lnTo>
                  <a:pt x="5986" y="12288"/>
                </a:lnTo>
                <a:lnTo>
                  <a:pt x="6278" y="12361"/>
                </a:lnTo>
                <a:lnTo>
                  <a:pt x="6229" y="12507"/>
                </a:lnTo>
                <a:lnTo>
                  <a:pt x="6229" y="12677"/>
                </a:lnTo>
                <a:lnTo>
                  <a:pt x="6229" y="12726"/>
                </a:lnTo>
                <a:lnTo>
                  <a:pt x="5791" y="12653"/>
                </a:lnTo>
                <a:lnTo>
                  <a:pt x="5767" y="12531"/>
                </a:lnTo>
                <a:lnTo>
                  <a:pt x="5743" y="12410"/>
                </a:lnTo>
                <a:lnTo>
                  <a:pt x="5694" y="12215"/>
                </a:lnTo>
                <a:close/>
                <a:moveTo>
                  <a:pt x="13383" y="487"/>
                </a:moveTo>
                <a:lnTo>
                  <a:pt x="13699" y="511"/>
                </a:lnTo>
                <a:lnTo>
                  <a:pt x="14308" y="584"/>
                </a:lnTo>
                <a:lnTo>
                  <a:pt x="14648" y="657"/>
                </a:lnTo>
                <a:lnTo>
                  <a:pt x="14989" y="730"/>
                </a:lnTo>
                <a:lnTo>
                  <a:pt x="15305" y="827"/>
                </a:lnTo>
                <a:lnTo>
                  <a:pt x="15646" y="949"/>
                </a:lnTo>
                <a:lnTo>
                  <a:pt x="15938" y="1095"/>
                </a:lnTo>
                <a:lnTo>
                  <a:pt x="16230" y="1265"/>
                </a:lnTo>
                <a:lnTo>
                  <a:pt x="16498" y="1484"/>
                </a:lnTo>
                <a:lnTo>
                  <a:pt x="16741" y="1728"/>
                </a:lnTo>
                <a:lnTo>
                  <a:pt x="16741" y="1801"/>
                </a:lnTo>
                <a:lnTo>
                  <a:pt x="16790" y="2020"/>
                </a:lnTo>
                <a:lnTo>
                  <a:pt x="16838" y="2214"/>
                </a:lnTo>
                <a:lnTo>
                  <a:pt x="16887" y="2652"/>
                </a:lnTo>
                <a:lnTo>
                  <a:pt x="16887" y="3066"/>
                </a:lnTo>
                <a:lnTo>
                  <a:pt x="16911" y="3504"/>
                </a:lnTo>
                <a:lnTo>
                  <a:pt x="16887" y="4477"/>
                </a:lnTo>
                <a:lnTo>
                  <a:pt x="16863" y="5475"/>
                </a:lnTo>
                <a:lnTo>
                  <a:pt x="16814" y="6983"/>
                </a:lnTo>
                <a:lnTo>
                  <a:pt x="16790" y="8492"/>
                </a:lnTo>
                <a:lnTo>
                  <a:pt x="16838" y="10244"/>
                </a:lnTo>
                <a:lnTo>
                  <a:pt x="16838" y="11120"/>
                </a:lnTo>
                <a:lnTo>
                  <a:pt x="16790" y="11996"/>
                </a:lnTo>
                <a:lnTo>
                  <a:pt x="16473" y="11947"/>
                </a:lnTo>
                <a:lnTo>
                  <a:pt x="16181" y="11874"/>
                </a:lnTo>
                <a:lnTo>
                  <a:pt x="15622" y="11753"/>
                </a:lnTo>
                <a:lnTo>
                  <a:pt x="15354" y="11680"/>
                </a:lnTo>
                <a:lnTo>
                  <a:pt x="15062" y="11655"/>
                </a:lnTo>
                <a:lnTo>
                  <a:pt x="14405" y="11607"/>
                </a:lnTo>
                <a:lnTo>
                  <a:pt x="13724" y="11582"/>
                </a:lnTo>
                <a:lnTo>
                  <a:pt x="13067" y="11607"/>
                </a:lnTo>
                <a:lnTo>
                  <a:pt x="12385" y="11655"/>
                </a:lnTo>
                <a:lnTo>
                  <a:pt x="11850" y="11704"/>
                </a:lnTo>
                <a:lnTo>
                  <a:pt x="11315" y="11801"/>
                </a:lnTo>
                <a:lnTo>
                  <a:pt x="10780" y="11923"/>
                </a:lnTo>
                <a:lnTo>
                  <a:pt x="10269" y="12118"/>
                </a:lnTo>
                <a:lnTo>
                  <a:pt x="10025" y="12215"/>
                </a:lnTo>
                <a:lnTo>
                  <a:pt x="9733" y="12361"/>
                </a:lnTo>
                <a:lnTo>
                  <a:pt x="9417" y="12531"/>
                </a:lnTo>
                <a:lnTo>
                  <a:pt x="9149" y="12726"/>
                </a:lnTo>
                <a:lnTo>
                  <a:pt x="9101" y="11363"/>
                </a:lnTo>
                <a:lnTo>
                  <a:pt x="9052" y="10001"/>
                </a:lnTo>
                <a:lnTo>
                  <a:pt x="8979" y="8662"/>
                </a:lnTo>
                <a:lnTo>
                  <a:pt x="8955" y="7300"/>
                </a:lnTo>
                <a:lnTo>
                  <a:pt x="8955" y="5913"/>
                </a:lnTo>
                <a:lnTo>
                  <a:pt x="8930" y="4526"/>
                </a:lnTo>
                <a:lnTo>
                  <a:pt x="8930" y="3942"/>
                </a:lnTo>
                <a:lnTo>
                  <a:pt x="8930" y="3358"/>
                </a:lnTo>
                <a:lnTo>
                  <a:pt x="8930" y="2774"/>
                </a:lnTo>
                <a:lnTo>
                  <a:pt x="8930" y="2214"/>
                </a:lnTo>
                <a:lnTo>
                  <a:pt x="8930" y="2166"/>
                </a:lnTo>
                <a:lnTo>
                  <a:pt x="9222" y="2020"/>
                </a:lnTo>
                <a:lnTo>
                  <a:pt x="9490" y="1849"/>
                </a:lnTo>
                <a:lnTo>
                  <a:pt x="9758" y="1679"/>
                </a:lnTo>
                <a:lnTo>
                  <a:pt x="10001" y="1533"/>
                </a:lnTo>
                <a:lnTo>
                  <a:pt x="10877" y="1046"/>
                </a:lnTo>
                <a:lnTo>
                  <a:pt x="11339" y="827"/>
                </a:lnTo>
                <a:lnTo>
                  <a:pt x="11777" y="657"/>
                </a:lnTo>
                <a:lnTo>
                  <a:pt x="12069" y="560"/>
                </a:lnTo>
                <a:lnTo>
                  <a:pt x="12385" y="511"/>
                </a:lnTo>
                <a:lnTo>
                  <a:pt x="12702" y="487"/>
                </a:lnTo>
                <a:close/>
                <a:moveTo>
                  <a:pt x="12872" y="12093"/>
                </a:moveTo>
                <a:lnTo>
                  <a:pt x="12823" y="12166"/>
                </a:lnTo>
                <a:lnTo>
                  <a:pt x="12775" y="12264"/>
                </a:lnTo>
                <a:lnTo>
                  <a:pt x="12750" y="12361"/>
                </a:lnTo>
                <a:lnTo>
                  <a:pt x="12750" y="12458"/>
                </a:lnTo>
                <a:lnTo>
                  <a:pt x="12775" y="12677"/>
                </a:lnTo>
                <a:lnTo>
                  <a:pt x="12215" y="12726"/>
                </a:lnTo>
                <a:lnTo>
                  <a:pt x="12215" y="12702"/>
                </a:lnTo>
                <a:lnTo>
                  <a:pt x="12191" y="12629"/>
                </a:lnTo>
                <a:lnTo>
                  <a:pt x="12166" y="12580"/>
                </a:lnTo>
                <a:lnTo>
                  <a:pt x="12166" y="12434"/>
                </a:lnTo>
                <a:lnTo>
                  <a:pt x="12166" y="12191"/>
                </a:lnTo>
                <a:lnTo>
                  <a:pt x="12166" y="12166"/>
                </a:lnTo>
                <a:lnTo>
                  <a:pt x="12677" y="12118"/>
                </a:lnTo>
                <a:lnTo>
                  <a:pt x="12872" y="12093"/>
                </a:lnTo>
                <a:close/>
                <a:moveTo>
                  <a:pt x="14673" y="12093"/>
                </a:moveTo>
                <a:lnTo>
                  <a:pt x="15232" y="12166"/>
                </a:lnTo>
                <a:lnTo>
                  <a:pt x="15184" y="12239"/>
                </a:lnTo>
                <a:lnTo>
                  <a:pt x="15135" y="12312"/>
                </a:lnTo>
                <a:lnTo>
                  <a:pt x="15111" y="12410"/>
                </a:lnTo>
                <a:lnTo>
                  <a:pt x="15111" y="12483"/>
                </a:lnTo>
                <a:lnTo>
                  <a:pt x="15135" y="12629"/>
                </a:lnTo>
                <a:lnTo>
                  <a:pt x="15159" y="12775"/>
                </a:lnTo>
                <a:lnTo>
                  <a:pt x="15159" y="12775"/>
                </a:lnTo>
                <a:lnTo>
                  <a:pt x="14648" y="12702"/>
                </a:lnTo>
                <a:lnTo>
                  <a:pt x="14673" y="12410"/>
                </a:lnTo>
                <a:lnTo>
                  <a:pt x="14673" y="12239"/>
                </a:lnTo>
                <a:lnTo>
                  <a:pt x="14673" y="12093"/>
                </a:lnTo>
                <a:close/>
                <a:moveTo>
                  <a:pt x="6521" y="12458"/>
                </a:moveTo>
                <a:lnTo>
                  <a:pt x="6838" y="12580"/>
                </a:lnTo>
                <a:lnTo>
                  <a:pt x="6789" y="12702"/>
                </a:lnTo>
                <a:lnTo>
                  <a:pt x="6765" y="12848"/>
                </a:lnTo>
                <a:lnTo>
                  <a:pt x="6667" y="12799"/>
                </a:lnTo>
                <a:lnTo>
                  <a:pt x="6570" y="12629"/>
                </a:lnTo>
                <a:lnTo>
                  <a:pt x="6521" y="12458"/>
                </a:lnTo>
                <a:close/>
                <a:moveTo>
                  <a:pt x="2215" y="12239"/>
                </a:moveTo>
                <a:lnTo>
                  <a:pt x="2190" y="12361"/>
                </a:lnTo>
                <a:lnTo>
                  <a:pt x="2215" y="12507"/>
                </a:lnTo>
                <a:lnTo>
                  <a:pt x="2239" y="12629"/>
                </a:lnTo>
                <a:lnTo>
                  <a:pt x="2312" y="12750"/>
                </a:lnTo>
                <a:lnTo>
                  <a:pt x="2336" y="12775"/>
                </a:lnTo>
                <a:lnTo>
                  <a:pt x="1850" y="12872"/>
                </a:lnTo>
                <a:lnTo>
                  <a:pt x="1850" y="12604"/>
                </a:lnTo>
                <a:lnTo>
                  <a:pt x="1850" y="12312"/>
                </a:lnTo>
                <a:lnTo>
                  <a:pt x="2215" y="12239"/>
                </a:lnTo>
                <a:close/>
                <a:moveTo>
                  <a:pt x="11850" y="12191"/>
                </a:moveTo>
                <a:lnTo>
                  <a:pt x="11826" y="12385"/>
                </a:lnTo>
                <a:lnTo>
                  <a:pt x="11826" y="12580"/>
                </a:lnTo>
                <a:lnTo>
                  <a:pt x="11850" y="12775"/>
                </a:lnTo>
                <a:lnTo>
                  <a:pt x="11315" y="12848"/>
                </a:lnTo>
                <a:lnTo>
                  <a:pt x="11242" y="12872"/>
                </a:lnTo>
                <a:lnTo>
                  <a:pt x="11193" y="12823"/>
                </a:lnTo>
                <a:lnTo>
                  <a:pt x="11193" y="12775"/>
                </a:lnTo>
                <a:lnTo>
                  <a:pt x="11193" y="12580"/>
                </a:lnTo>
                <a:lnTo>
                  <a:pt x="11193" y="12410"/>
                </a:lnTo>
                <a:lnTo>
                  <a:pt x="11169" y="12337"/>
                </a:lnTo>
                <a:lnTo>
                  <a:pt x="11510" y="12239"/>
                </a:lnTo>
                <a:lnTo>
                  <a:pt x="11850" y="12191"/>
                </a:lnTo>
                <a:close/>
                <a:moveTo>
                  <a:pt x="4842" y="511"/>
                </a:moveTo>
                <a:lnTo>
                  <a:pt x="5183" y="535"/>
                </a:lnTo>
                <a:lnTo>
                  <a:pt x="5548" y="584"/>
                </a:lnTo>
                <a:lnTo>
                  <a:pt x="5889" y="657"/>
                </a:lnTo>
                <a:lnTo>
                  <a:pt x="6229" y="754"/>
                </a:lnTo>
                <a:lnTo>
                  <a:pt x="6546" y="876"/>
                </a:lnTo>
                <a:lnTo>
                  <a:pt x="6862" y="1022"/>
                </a:lnTo>
                <a:lnTo>
                  <a:pt x="7178" y="1168"/>
                </a:lnTo>
                <a:lnTo>
                  <a:pt x="7470" y="1363"/>
                </a:lnTo>
                <a:lnTo>
                  <a:pt x="7738" y="1557"/>
                </a:lnTo>
                <a:lnTo>
                  <a:pt x="8006" y="1801"/>
                </a:lnTo>
                <a:lnTo>
                  <a:pt x="8225" y="2044"/>
                </a:lnTo>
                <a:lnTo>
                  <a:pt x="8444" y="2287"/>
                </a:lnTo>
                <a:lnTo>
                  <a:pt x="8492" y="2360"/>
                </a:lnTo>
                <a:lnTo>
                  <a:pt x="8444" y="2847"/>
                </a:lnTo>
                <a:lnTo>
                  <a:pt x="8419" y="3358"/>
                </a:lnTo>
                <a:lnTo>
                  <a:pt x="8444" y="4331"/>
                </a:lnTo>
                <a:lnTo>
                  <a:pt x="8468" y="5718"/>
                </a:lnTo>
                <a:lnTo>
                  <a:pt x="8468" y="7105"/>
                </a:lnTo>
                <a:lnTo>
                  <a:pt x="8468" y="7835"/>
                </a:lnTo>
                <a:lnTo>
                  <a:pt x="8492" y="8565"/>
                </a:lnTo>
                <a:lnTo>
                  <a:pt x="8541" y="10049"/>
                </a:lnTo>
                <a:lnTo>
                  <a:pt x="8614" y="11509"/>
                </a:lnTo>
                <a:lnTo>
                  <a:pt x="8663" y="12969"/>
                </a:lnTo>
                <a:lnTo>
                  <a:pt x="8663" y="12969"/>
                </a:lnTo>
                <a:lnTo>
                  <a:pt x="7860" y="12507"/>
                </a:lnTo>
                <a:lnTo>
                  <a:pt x="7446" y="12288"/>
                </a:lnTo>
                <a:lnTo>
                  <a:pt x="7032" y="12069"/>
                </a:lnTo>
                <a:lnTo>
                  <a:pt x="6765" y="11947"/>
                </a:lnTo>
                <a:lnTo>
                  <a:pt x="6497" y="11850"/>
                </a:lnTo>
                <a:lnTo>
                  <a:pt x="6205" y="11777"/>
                </a:lnTo>
                <a:lnTo>
                  <a:pt x="5937" y="11704"/>
                </a:lnTo>
                <a:lnTo>
                  <a:pt x="5353" y="11607"/>
                </a:lnTo>
                <a:lnTo>
                  <a:pt x="4769" y="11534"/>
                </a:lnTo>
                <a:lnTo>
                  <a:pt x="3650" y="11534"/>
                </a:lnTo>
                <a:lnTo>
                  <a:pt x="3066" y="11558"/>
                </a:lnTo>
                <a:lnTo>
                  <a:pt x="2507" y="11631"/>
                </a:lnTo>
                <a:lnTo>
                  <a:pt x="2044" y="11704"/>
                </a:lnTo>
                <a:lnTo>
                  <a:pt x="1533" y="11801"/>
                </a:lnTo>
                <a:lnTo>
                  <a:pt x="1290" y="11874"/>
                </a:lnTo>
                <a:lnTo>
                  <a:pt x="1047" y="11947"/>
                </a:lnTo>
                <a:lnTo>
                  <a:pt x="828" y="12045"/>
                </a:lnTo>
                <a:lnTo>
                  <a:pt x="609" y="12166"/>
                </a:lnTo>
                <a:lnTo>
                  <a:pt x="609" y="12166"/>
                </a:lnTo>
                <a:lnTo>
                  <a:pt x="633" y="11972"/>
                </a:lnTo>
                <a:lnTo>
                  <a:pt x="657" y="11777"/>
                </a:lnTo>
                <a:lnTo>
                  <a:pt x="657" y="11485"/>
                </a:lnTo>
                <a:lnTo>
                  <a:pt x="584" y="10147"/>
                </a:lnTo>
                <a:lnTo>
                  <a:pt x="536" y="9490"/>
                </a:lnTo>
                <a:lnTo>
                  <a:pt x="536" y="8833"/>
                </a:lnTo>
                <a:lnTo>
                  <a:pt x="560" y="7908"/>
                </a:lnTo>
                <a:lnTo>
                  <a:pt x="609" y="7008"/>
                </a:lnTo>
                <a:lnTo>
                  <a:pt x="657" y="6083"/>
                </a:lnTo>
                <a:lnTo>
                  <a:pt x="657" y="5645"/>
                </a:lnTo>
                <a:lnTo>
                  <a:pt x="657" y="5183"/>
                </a:lnTo>
                <a:lnTo>
                  <a:pt x="609" y="4234"/>
                </a:lnTo>
                <a:lnTo>
                  <a:pt x="584" y="3309"/>
                </a:lnTo>
                <a:lnTo>
                  <a:pt x="584" y="2896"/>
                </a:lnTo>
                <a:lnTo>
                  <a:pt x="609" y="2506"/>
                </a:lnTo>
                <a:lnTo>
                  <a:pt x="657" y="1728"/>
                </a:lnTo>
                <a:lnTo>
                  <a:pt x="949" y="1582"/>
                </a:lnTo>
                <a:lnTo>
                  <a:pt x="1241" y="1460"/>
                </a:lnTo>
                <a:lnTo>
                  <a:pt x="1801" y="1241"/>
                </a:lnTo>
                <a:lnTo>
                  <a:pt x="2653" y="949"/>
                </a:lnTo>
                <a:lnTo>
                  <a:pt x="3504" y="681"/>
                </a:lnTo>
                <a:lnTo>
                  <a:pt x="3821" y="608"/>
                </a:lnTo>
                <a:lnTo>
                  <a:pt x="4161" y="535"/>
                </a:lnTo>
                <a:lnTo>
                  <a:pt x="4502" y="511"/>
                </a:lnTo>
                <a:close/>
                <a:moveTo>
                  <a:pt x="15354" y="12191"/>
                </a:moveTo>
                <a:lnTo>
                  <a:pt x="15646" y="12239"/>
                </a:lnTo>
                <a:lnTo>
                  <a:pt x="15938" y="12337"/>
                </a:lnTo>
                <a:lnTo>
                  <a:pt x="15889" y="12507"/>
                </a:lnTo>
                <a:lnTo>
                  <a:pt x="15889" y="12653"/>
                </a:lnTo>
                <a:lnTo>
                  <a:pt x="15889" y="12994"/>
                </a:lnTo>
                <a:lnTo>
                  <a:pt x="15524" y="12872"/>
                </a:lnTo>
                <a:lnTo>
                  <a:pt x="15500" y="12702"/>
                </a:lnTo>
                <a:lnTo>
                  <a:pt x="15427" y="12507"/>
                </a:lnTo>
                <a:lnTo>
                  <a:pt x="15378" y="12337"/>
                </a:lnTo>
                <a:lnTo>
                  <a:pt x="15330" y="12191"/>
                </a:lnTo>
                <a:close/>
                <a:moveTo>
                  <a:pt x="1509" y="12385"/>
                </a:moveTo>
                <a:lnTo>
                  <a:pt x="1460" y="12677"/>
                </a:lnTo>
                <a:lnTo>
                  <a:pt x="1436" y="12848"/>
                </a:lnTo>
                <a:lnTo>
                  <a:pt x="1460" y="13018"/>
                </a:lnTo>
                <a:lnTo>
                  <a:pt x="1290" y="13091"/>
                </a:lnTo>
                <a:lnTo>
                  <a:pt x="1290" y="12969"/>
                </a:lnTo>
                <a:lnTo>
                  <a:pt x="1290" y="12726"/>
                </a:lnTo>
                <a:lnTo>
                  <a:pt x="1266" y="12580"/>
                </a:lnTo>
                <a:lnTo>
                  <a:pt x="1241" y="12458"/>
                </a:lnTo>
                <a:lnTo>
                  <a:pt x="1509" y="12385"/>
                </a:lnTo>
                <a:close/>
                <a:moveTo>
                  <a:pt x="10926" y="12385"/>
                </a:moveTo>
                <a:lnTo>
                  <a:pt x="10877" y="12531"/>
                </a:lnTo>
                <a:lnTo>
                  <a:pt x="10828" y="12750"/>
                </a:lnTo>
                <a:lnTo>
                  <a:pt x="10804" y="12969"/>
                </a:lnTo>
                <a:lnTo>
                  <a:pt x="10366" y="13091"/>
                </a:lnTo>
                <a:lnTo>
                  <a:pt x="10366" y="12921"/>
                </a:lnTo>
                <a:lnTo>
                  <a:pt x="10366" y="12750"/>
                </a:lnTo>
                <a:lnTo>
                  <a:pt x="10366" y="12677"/>
                </a:lnTo>
                <a:lnTo>
                  <a:pt x="10342" y="12604"/>
                </a:lnTo>
                <a:lnTo>
                  <a:pt x="10536" y="12531"/>
                </a:lnTo>
                <a:lnTo>
                  <a:pt x="10926" y="12385"/>
                </a:lnTo>
                <a:close/>
                <a:moveTo>
                  <a:pt x="7105" y="12726"/>
                </a:moveTo>
                <a:lnTo>
                  <a:pt x="7641" y="13018"/>
                </a:lnTo>
                <a:lnTo>
                  <a:pt x="7616" y="13115"/>
                </a:lnTo>
                <a:lnTo>
                  <a:pt x="7616" y="13140"/>
                </a:lnTo>
                <a:lnTo>
                  <a:pt x="7397" y="13042"/>
                </a:lnTo>
                <a:lnTo>
                  <a:pt x="7178" y="12969"/>
                </a:lnTo>
                <a:lnTo>
                  <a:pt x="7130" y="12823"/>
                </a:lnTo>
                <a:lnTo>
                  <a:pt x="7105" y="12726"/>
                </a:lnTo>
                <a:close/>
                <a:moveTo>
                  <a:pt x="16181" y="12410"/>
                </a:moveTo>
                <a:lnTo>
                  <a:pt x="16303" y="12458"/>
                </a:lnTo>
                <a:lnTo>
                  <a:pt x="16254" y="12604"/>
                </a:lnTo>
                <a:lnTo>
                  <a:pt x="16230" y="12775"/>
                </a:lnTo>
                <a:lnTo>
                  <a:pt x="16206" y="13140"/>
                </a:lnTo>
                <a:lnTo>
                  <a:pt x="16157" y="13115"/>
                </a:lnTo>
                <a:lnTo>
                  <a:pt x="16206" y="13067"/>
                </a:lnTo>
                <a:lnTo>
                  <a:pt x="16206" y="12994"/>
                </a:lnTo>
                <a:lnTo>
                  <a:pt x="16181" y="12702"/>
                </a:lnTo>
                <a:lnTo>
                  <a:pt x="16181" y="12410"/>
                </a:lnTo>
                <a:close/>
                <a:moveTo>
                  <a:pt x="10025" y="12750"/>
                </a:moveTo>
                <a:lnTo>
                  <a:pt x="9977" y="12994"/>
                </a:lnTo>
                <a:lnTo>
                  <a:pt x="9928" y="13213"/>
                </a:lnTo>
                <a:lnTo>
                  <a:pt x="9928" y="13261"/>
                </a:lnTo>
                <a:lnTo>
                  <a:pt x="9563" y="13432"/>
                </a:lnTo>
                <a:lnTo>
                  <a:pt x="9563" y="13286"/>
                </a:lnTo>
                <a:lnTo>
                  <a:pt x="9563" y="13164"/>
                </a:lnTo>
                <a:lnTo>
                  <a:pt x="9539" y="13067"/>
                </a:lnTo>
                <a:lnTo>
                  <a:pt x="9539" y="13042"/>
                </a:lnTo>
                <a:lnTo>
                  <a:pt x="9563" y="13018"/>
                </a:lnTo>
                <a:lnTo>
                  <a:pt x="9782" y="12896"/>
                </a:lnTo>
                <a:lnTo>
                  <a:pt x="10025" y="12750"/>
                </a:lnTo>
                <a:close/>
                <a:moveTo>
                  <a:pt x="8030" y="13261"/>
                </a:moveTo>
                <a:lnTo>
                  <a:pt x="8322" y="13432"/>
                </a:lnTo>
                <a:lnTo>
                  <a:pt x="8614" y="13553"/>
                </a:lnTo>
                <a:lnTo>
                  <a:pt x="8565" y="13675"/>
                </a:lnTo>
                <a:lnTo>
                  <a:pt x="8541" y="13870"/>
                </a:lnTo>
                <a:lnTo>
                  <a:pt x="8419" y="13724"/>
                </a:lnTo>
                <a:lnTo>
                  <a:pt x="8298" y="13602"/>
                </a:lnTo>
                <a:lnTo>
                  <a:pt x="8030" y="13383"/>
                </a:lnTo>
                <a:lnTo>
                  <a:pt x="8030" y="13261"/>
                </a:lnTo>
                <a:close/>
                <a:moveTo>
                  <a:pt x="9247" y="13261"/>
                </a:moveTo>
                <a:lnTo>
                  <a:pt x="9247" y="13383"/>
                </a:lnTo>
                <a:lnTo>
                  <a:pt x="9271" y="13578"/>
                </a:lnTo>
                <a:lnTo>
                  <a:pt x="9052" y="13724"/>
                </a:lnTo>
                <a:lnTo>
                  <a:pt x="8857" y="13894"/>
                </a:lnTo>
                <a:lnTo>
                  <a:pt x="8857" y="13699"/>
                </a:lnTo>
                <a:lnTo>
                  <a:pt x="8857" y="13626"/>
                </a:lnTo>
                <a:lnTo>
                  <a:pt x="8930" y="13602"/>
                </a:lnTo>
                <a:lnTo>
                  <a:pt x="8979" y="13553"/>
                </a:lnTo>
                <a:lnTo>
                  <a:pt x="9052" y="13456"/>
                </a:lnTo>
                <a:lnTo>
                  <a:pt x="9101" y="13407"/>
                </a:lnTo>
                <a:lnTo>
                  <a:pt x="9149" y="13334"/>
                </a:lnTo>
                <a:lnTo>
                  <a:pt x="9247" y="13261"/>
                </a:lnTo>
                <a:close/>
                <a:moveTo>
                  <a:pt x="4550" y="0"/>
                </a:moveTo>
                <a:lnTo>
                  <a:pt x="4185" y="24"/>
                </a:lnTo>
                <a:lnTo>
                  <a:pt x="3845" y="49"/>
                </a:lnTo>
                <a:lnTo>
                  <a:pt x="3504" y="122"/>
                </a:lnTo>
                <a:lnTo>
                  <a:pt x="3042" y="243"/>
                </a:lnTo>
                <a:lnTo>
                  <a:pt x="2580" y="414"/>
                </a:lnTo>
                <a:lnTo>
                  <a:pt x="1679" y="754"/>
                </a:lnTo>
                <a:lnTo>
                  <a:pt x="1290" y="876"/>
                </a:lnTo>
                <a:lnTo>
                  <a:pt x="852" y="1046"/>
                </a:lnTo>
                <a:lnTo>
                  <a:pt x="633" y="1168"/>
                </a:lnTo>
                <a:lnTo>
                  <a:pt x="438" y="1290"/>
                </a:lnTo>
                <a:lnTo>
                  <a:pt x="292" y="1436"/>
                </a:lnTo>
                <a:lnTo>
                  <a:pt x="195" y="1606"/>
                </a:lnTo>
                <a:lnTo>
                  <a:pt x="171" y="1703"/>
                </a:lnTo>
                <a:lnTo>
                  <a:pt x="195" y="1801"/>
                </a:lnTo>
                <a:lnTo>
                  <a:pt x="122" y="2093"/>
                </a:lnTo>
                <a:lnTo>
                  <a:pt x="73" y="2409"/>
                </a:lnTo>
                <a:lnTo>
                  <a:pt x="49" y="2725"/>
                </a:lnTo>
                <a:lnTo>
                  <a:pt x="49" y="3066"/>
                </a:lnTo>
                <a:lnTo>
                  <a:pt x="73" y="3699"/>
                </a:lnTo>
                <a:lnTo>
                  <a:pt x="98" y="4331"/>
                </a:lnTo>
                <a:lnTo>
                  <a:pt x="122" y="5183"/>
                </a:lnTo>
                <a:lnTo>
                  <a:pt x="122" y="6034"/>
                </a:lnTo>
                <a:lnTo>
                  <a:pt x="98" y="6886"/>
                </a:lnTo>
                <a:lnTo>
                  <a:pt x="25" y="7738"/>
                </a:lnTo>
                <a:lnTo>
                  <a:pt x="0" y="8468"/>
                </a:lnTo>
                <a:lnTo>
                  <a:pt x="0" y="9198"/>
                </a:lnTo>
                <a:lnTo>
                  <a:pt x="0" y="9928"/>
                </a:lnTo>
                <a:lnTo>
                  <a:pt x="49" y="10633"/>
                </a:lnTo>
                <a:lnTo>
                  <a:pt x="122" y="11680"/>
                </a:lnTo>
                <a:lnTo>
                  <a:pt x="122" y="12045"/>
                </a:lnTo>
                <a:lnTo>
                  <a:pt x="122" y="12166"/>
                </a:lnTo>
                <a:lnTo>
                  <a:pt x="171" y="12264"/>
                </a:lnTo>
                <a:lnTo>
                  <a:pt x="195" y="12337"/>
                </a:lnTo>
                <a:lnTo>
                  <a:pt x="292" y="12385"/>
                </a:lnTo>
                <a:lnTo>
                  <a:pt x="341" y="12410"/>
                </a:lnTo>
                <a:lnTo>
                  <a:pt x="365" y="12507"/>
                </a:lnTo>
                <a:lnTo>
                  <a:pt x="414" y="12580"/>
                </a:lnTo>
                <a:lnTo>
                  <a:pt x="487" y="12629"/>
                </a:lnTo>
                <a:lnTo>
                  <a:pt x="584" y="12629"/>
                </a:lnTo>
                <a:lnTo>
                  <a:pt x="803" y="12580"/>
                </a:lnTo>
                <a:lnTo>
                  <a:pt x="803" y="12896"/>
                </a:lnTo>
                <a:lnTo>
                  <a:pt x="803" y="13188"/>
                </a:lnTo>
                <a:lnTo>
                  <a:pt x="828" y="13334"/>
                </a:lnTo>
                <a:lnTo>
                  <a:pt x="876" y="13480"/>
                </a:lnTo>
                <a:lnTo>
                  <a:pt x="925" y="13529"/>
                </a:lnTo>
                <a:lnTo>
                  <a:pt x="998" y="13578"/>
                </a:lnTo>
                <a:lnTo>
                  <a:pt x="1144" y="13578"/>
                </a:lnTo>
                <a:lnTo>
                  <a:pt x="1217" y="13553"/>
                </a:lnTo>
                <a:lnTo>
                  <a:pt x="1241" y="13529"/>
                </a:lnTo>
                <a:lnTo>
                  <a:pt x="1363" y="13529"/>
                </a:lnTo>
                <a:lnTo>
                  <a:pt x="1485" y="13505"/>
                </a:lnTo>
                <a:lnTo>
                  <a:pt x="1704" y="13432"/>
                </a:lnTo>
                <a:lnTo>
                  <a:pt x="2142" y="13310"/>
                </a:lnTo>
                <a:lnTo>
                  <a:pt x="2604" y="13213"/>
                </a:lnTo>
                <a:lnTo>
                  <a:pt x="3188" y="13140"/>
                </a:lnTo>
                <a:lnTo>
                  <a:pt x="3772" y="13091"/>
                </a:lnTo>
                <a:lnTo>
                  <a:pt x="4356" y="13067"/>
                </a:lnTo>
                <a:lnTo>
                  <a:pt x="4940" y="13091"/>
                </a:lnTo>
                <a:lnTo>
                  <a:pt x="5402" y="13115"/>
                </a:lnTo>
                <a:lnTo>
                  <a:pt x="5937" y="13164"/>
                </a:lnTo>
                <a:lnTo>
                  <a:pt x="6473" y="13261"/>
                </a:lnTo>
                <a:lnTo>
                  <a:pt x="6740" y="13334"/>
                </a:lnTo>
                <a:lnTo>
                  <a:pt x="7008" y="13407"/>
                </a:lnTo>
                <a:lnTo>
                  <a:pt x="7251" y="13505"/>
                </a:lnTo>
                <a:lnTo>
                  <a:pt x="7495" y="13626"/>
                </a:lnTo>
                <a:lnTo>
                  <a:pt x="7714" y="13772"/>
                </a:lnTo>
                <a:lnTo>
                  <a:pt x="7908" y="13918"/>
                </a:lnTo>
                <a:lnTo>
                  <a:pt x="8079" y="14088"/>
                </a:lnTo>
                <a:lnTo>
                  <a:pt x="8225" y="14307"/>
                </a:lnTo>
                <a:lnTo>
                  <a:pt x="8322" y="14526"/>
                </a:lnTo>
                <a:lnTo>
                  <a:pt x="8371" y="14794"/>
                </a:lnTo>
                <a:lnTo>
                  <a:pt x="8419" y="14891"/>
                </a:lnTo>
                <a:lnTo>
                  <a:pt x="8468" y="14940"/>
                </a:lnTo>
                <a:lnTo>
                  <a:pt x="8565" y="14964"/>
                </a:lnTo>
                <a:lnTo>
                  <a:pt x="8638" y="14964"/>
                </a:lnTo>
                <a:lnTo>
                  <a:pt x="8736" y="14916"/>
                </a:lnTo>
                <a:lnTo>
                  <a:pt x="8809" y="14843"/>
                </a:lnTo>
                <a:lnTo>
                  <a:pt x="8857" y="14770"/>
                </a:lnTo>
                <a:lnTo>
                  <a:pt x="8857" y="14648"/>
                </a:lnTo>
                <a:lnTo>
                  <a:pt x="8833" y="14599"/>
                </a:lnTo>
                <a:lnTo>
                  <a:pt x="9052" y="14332"/>
                </a:lnTo>
                <a:lnTo>
                  <a:pt x="9247" y="14113"/>
                </a:lnTo>
                <a:lnTo>
                  <a:pt x="9514" y="13943"/>
                </a:lnTo>
                <a:lnTo>
                  <a:pt x="9806" y="13772"/>
                </a:lnTo>
                <a:lnTo>
                  <a:pt x="10220" y="13602"/>
                </a:lnTo>
                <a:lnTo>
                  <a:pt x="10658" y="13456"/>
                </a:lnTo>
                <a:lnTo>
                  <a:pt x="11096" y="13334"/>
                </a:lnTo>
                <a:lnTo>
                  <a:pt x="11534" y="13261"/>
                </a:lnTo>
                <a:lnTo>
                  <a:pt x="12045" y="13188"/>
                </a:lnTo>
                <a:lnTo>
                  <a:pt x="12580" y="13140"/>
                </a:lnTo>
                <a:lnTo>
                  <a:pt x="13626" y="13091"/>
                </a:lnTo>
                <a:lnTo>
                  <a:pt x="13967" y="13091"/>
                </a:lnTo>
                <a:lnTo>
                  <a:pt x="14308" y="13115"/>
                </a:lnTo>
                <a:lnTo>
                  <a:pt x="14648" y="13140"/>
                </a:lnTo>
                <a:lnTo>
                  <a:pt x="14965" y="13188"/>
                </a:lnTo>
                <a:lnTo>
                  <a:pt x="15305" y="13261"/>
                </a:lnTo>
                <a:lnTo>
                  <a:pt x="15622" y="13359"/>
                </a:lnTo>
                <a:lnTo>
                  <a:pt x="15938" y="13480"/>
                </a:lnTo>
                <a:lnTo>
                  <a:pt x="16254" y="13651"/>
                </a:lnTo>
                <a:lnTo>
                  <a:pt x="16303" y="13675"/>
                </a:lnTo>
                <a:lnTo>
                  <a:pt x="16376" y="13675"/>
                </a:lnTo>
                <a:lnTo>
                  <a:pt x="16425" y="13651"/>
                </a:lnTo>
                <a:lnTo>
                  <a:pt x="16473" y="13626"/>
                </a:lnTo>
                <a:lnTo>
                  <a:pt x="16522" y="13578"/>
                </a:lnTo>
                <a:lnTo>
                  <a:pt x="16546" y="13529"/>
                </a:lnTo>
                <a:lnTo>
                  <a:pt x="16571" y="13456"/>
                </a:lnTo>
                <a:lnTo>
                  <a:pt x="16571" y="13407"/>
                </a:lnTo>
                <a:lnTo>
                  <a:pt x="16595" y="13310"/>
                </a:lnTo>
                <a:lnTo>
                  <a:pt x="16595" y="12921"/>
                </a:lnTo>
                <a:lnTo>
                  <a:pt x="16571" y="12531"/>
                </a:lnTo>
                <a:lnTo>
                  <a:pt x="16765" y="12556"/>
                </a:lnTo>
                <a:lnTo>
                  <a:pt x="16911" y="12556"/>
                </a:lnTo>
                <a:lnTo>
                  <a:pt x="17082" y="12531"/>
                </a:lnTo>
                <a:lnTo>
                  <a:pt x="17228" y="12483"/>
                </a:lnTo>
                <a:lnTo>
                  <a:pt x="17301" y="12458"/>
                </a:lnTo>
                <a:lnTo>
                  <a:pt x="17325" y="12410"/>
                </a:lnTo>
                <a:lnTo>
                  <a:pt x="17374" y="12361"/>
                </a:lnTo>
                <a:lnTo>
                  <a:pt x="17374" y="12312"/>
                </a:lnTo>
                <a:lnTo>
                  <a:pt x="17398" y="12264"/>
                </a:lnTo>
                <a:lnTo>
                  <a:pt x="17374" y="12191"/>
                </a:lnTo>
                <a:lnTo>
                  <a:pt x="17349" y="12142"/>
                </a:lnTo>
                <a:lnTo>
                  <a:pt x="17301" y="12118"/>
                </a:lnTo>
                <a:lnTo>
                  <a:pt x="17325" y="11972"/>
                </a:lnTo>
                <a:lnTo>
                  <a:pt x="17349" y="11826"/>
                </a:lnTo>
                <a:lnTo>
                  <a:pt x="17349" y="11558"/>
                </a:lnTo>
                <a:lnTo>
                  <a:pt x="17325" y="10998"/>
                </a:lnTo>
                <a:lnTo>
                  <a:pt x="17301" y="8881"/>
                </a:lnTo>
                <a:lnTo>
                  <a:pt x="17301" y="7178"/>
                </a:lnTo>
                <a:lnTo>
                  <a:pt x="17301" y="6326"/>
                </a:lnTo>
                <a:lnTo>
                  <a:pt x="17349" y="5475"/>
                </a:lnTo>
                <a:lnTo>
                  <a:pt x="17374" y="4380"/>
                </a:lnTo>
                <a:lnTo>
                  <a:pt x="17374" y="3820"/>
                </a:lnTo>
                <a:lnTo>
                  <a:pt x="17374" y="3285"/>
                </a:lnTo>
                <a:lnTo>
                  <a:pt x="17349" y="2920"/>
                </a:lnTo>
                <a:lnTo>
                  <a:pt x="17325" y="2531"/>
                </a:lnTo>
                <a:lnTo>
                  <a:pt x="17301" y="2336"/>
                </a:lnTo>
                <a:lnTo>
                  <a:pt x="17276" y="2141"/>
                </a:lnTo>
                <a:lnTo>
                  <a:pt x="17228" y="1971"/>
                </a:lnTo>
                <a:lnTo>
                  <a:pt x="17130" y="1801"/>
                </a:lnTo>
                <a:lnTo>
                  <a:pt x="17179" y="1728"/>
                </a:lnTo>
                <a:lnTo>
                  <a:pt x="17203" y="1630"/>
                </a:lnTo>
                <a:lnTo>
                  <a:pt x="17203" y="1557"/>
                </a:lnTo>
                <a:lnTo>
                  <a:pt x="17155" y="1460"/>
                </a:lnTo>
                <a:lnTo>
                  <a:pt x="16911" y="1217"/>
                </a:lnTo>
                <a:lnTo>
                  <a:pt x="16644" y="998"/>
                </a:lnTo>
                <a:lnTo>
                  <a:pt x="16352" y="803"/>
                </a:lnTo>
                <a:lnTo>
                  <a:pt x="16035" y="633"/>
                </a:lnTo>
                <a:lnTo>
                  <a:pt x="15719" y="487"/>
                </a:lnTo>
                <a:lnTo>
                  <a:pt x="15378" y="365"/>
                </a:lnTo>
                <a:lnTo>
                  <a:pt x="15038" y="268"/>
                </a:lnTo>
                <a:lnTo>
                  <a:pt x="14697" y="195"/>
                </a:lnTo>
                <a:lnTo>
                  <a:pt x="14356" y="146"/>
                </a:lnTo>
                <a:lnTo>
                  <a:pt x="14016" y="97"/>
                </a:lnTo>
                <a:lnTo>
                  <a:pt x="13626" y="49"/>
                </a:lnTo>
                <a:lnTo>
                  <a:pt x="13261" y="24"/>
                </a:lnTo>
                <a:lnTo>
                  <a:pt x="12896" y="24"/>
                </a:lnTo>
                <a:lnTo>
                  <a:pt x="12531" y="49"/>
                </a:lnTo>
                <a:lnTo>
                  <a:pt x="12166" y="97"/>
                </a:lnTo>
                <a:lnTo>
                  <a:pt x="11826" y="170"/>
                </a:lnTo>
                <a:lnTo>
                  <a:pt x="11583" y="243"/>
                </a:lnTo>
                <a:lnTo>
                  <a:pt x="11339" y="316"/>
                </a:lnTo>
                <a:lnTo>
                  <a:pt x="10877" y="560"/>
                </a:lnTo>
                <a:lnTo>
                  <a:pt x="10415" y="803"/>
                </a:lnTo>
                <a:lnTo>
                  <a:pt x="9977" y="1046"/>
                </a:lnTo>
                <a:lnTo>
                  <a:pt x="9441" y="1338"/>
                </a:lnTo>
                <a:lnTo>
                  <a:pt x="9125" y="1509"/>
                </a:lnTo>
                <a:lnTo>
                  <a:pt x="8857" y="1703"/>
                </a:lnTo>
                <a:lnTo>
                  <a:pt x="8809" y="1679"/>
                </a:lnTo>
                <a:lnTo>
                  <a:pt x="8687" y="1679"/>
                </a:lnTo>
                <a:lnTo>
                  <a:pt x="8638" y="1728"/>
                </a:lnTo>
                <a:lnTo>
                  <a:pt x="8419" y="1460"/>
                </a:lnTo>
                <a:lnTo>
                  <a:pt x="8152" y="1217"/>
                </a:lnTo>
                <a:lnTo>
                  <a:pt x="7884" y="1022"/>
                </a:lnTo>
                <a:lnTo>
                  <a:pt x="7592" y="803"/>
                </a:lnTo>
                <a:lnTo>
                  <a:pt x="7276" y="633"/>
                </a:lnTo>
                <a:lnTo>
                  <a:pt x="6959" y="487"/>
                </a:lnTo>
                <a:lnTo>
                  <a:pt x="6643" y="341"/>
                </a:lnTo>
                <a:lnTo>
                  <a:pt x="6302" y="243"/>
                </a:lnTo>
                <a:lnTo>
                  <a:pt x="5962" y="146"/>
                </a:lnTo>
                <a:lnTo>
                  <a:pt x="5597" y="73"/>
                </a:lnTo>
                <a:lnTo>
                  <a:pt x="5256" y="24"/>
                </a:lnTo>
                <a:lnTo>
                  <a:pt x="4891" y="0"/>
                </a:lnTo>
                <a:close/>
              </a:path>
            </a:pathLst>
          </a:custGeom>
          <a:solidFill>
            <a:schemeClr val="tx1"/>
          </a:solidFill>
          <a:ln>
            <a:noFill/>
          </a:ln>
        </p:spPr>
        <p:txBody>
          <a:bodyPr lIns="91425" tIns="91425" rIns="91425" bIns="91425" anchor="ctr" anchorCtr="0">
            <a:noAutofit/>
          </a:bodyPr>
          <a:lstStyle/>
          <a:p>
            <a:endParaRPr>
              <a:solidFill>
                <a:schemeClr val="tx1"/>
              </a:solidFill>
            </a:endParaRPr>
          </a:p>
        </p:txBody>
      </p:sp>
    </p:spTree>
    <p:extLst>
      <p:ext uri="{BB962C8B-B14F-4D97-AF65-F5344CB8AC3E}">
        <p14:creationId xmlns:p14="http://schemas.microsoft.com/office/powerpoint/2010/main" val="2541157037"/>
      </p:ext>
    </p:extLst>
  </p:cSld>
  <p:clrMapOvr>
    <a:masterClrMapping/>
  </p:clrMapOvr>
  <p:transition spd="slow">
    <p:cut/>
  </p:transition>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Shape 262"/>
        <p:cNvGrpSpPr/>
        <p:nvPr/>
      </p:nvGrpSpPr>
      <p:grpSpPr>
        <a:xfrm>
          <a:off x="0" y="0"/>
          <a:ext cx="0" cy="0"/>
          <a:chOff x="0" y="0"/>
          <a:chExt cx="0" cy="0"/>
        </a:xfrm>
      </p:grpSpPr>
      <p:sp>
        <p:nvSpPr>
          <p:cNvPr id="263" name="Shape 263"/>
          <p:cNvSpPr txBox="1">
            <a:spLocks noGrp="1"/>
          </p:cNvSpPr>
          <p:nvPr>
            <p:ph type="ctrTitle"/>
          </p:nvPr>
        </p:nvSpPr>
        <p:spPr>
          <a:xfrm>
            <a:off x="1822500" y="1202350"/>
            <a:ext cx="5457000" cy="1159799"/>
          </a:xfrm>
          <a:prstGeom prst="rect">
            <a:avLst/>
          </a:prstGeom>
          <a:noFill/>
          <a:ln>
            <a:noFill/>
          </a:ln>
        </p:spPr>
        <p:txBody>
          <a:bodyPr lIns="91425" tIns="91425" rIns="91425" bIns="91425" anchor="t" anchorCtr="0">
            <a:noAutofit/>
          </a:bodyPr>
          <a:lstStyle/>
          <a:p>
            <a:pPr lvl="0" algn="ctr" rtl="0">
              <a:spcBef>
                <a:spcPts val="0"/>
              </a:spcBef>
              <a:buNone/>
            </a:pPr>
            <a:r>
              <a:rPr lang="en" sz="4800" dirty="0">
                <a:solidFill>
                  <a:schemeClr val="tx1"/>
                </a:solidFill>
                <a:latin typeface="Walter Turncoat" panose="020B0604020202020204" charset="0"/>
                <a:ea typeface="Walter Turncoat" panose="020B0604020202020204" charset="0"/>
              </a:rPr>
              <a:t>THANKS!</a:t>
            </a:r>
          </a:p>
        </p:txBody>
      </p:sp>
      <p:sp>
        <p:nvSpPr>
          <p:cNvPr id="264" name="Shape 264"/>
          <p:cNvSpPr txBox="1">
            <a:spLocks noGrp="1"/>
          </p:cNvSpPr>
          <p:nvPr>
            <p:ph type="subTitle" idx="1"/>
          </p:nvPr>
        </p:nvSpPr>
        <p:spPr>
          <a:xfrm>
            <a:off x="1275150" y="2376678"/>
            <a:ext cx="6593700" cy="2327099"/>
          </a:xfrm>
          <a:prstGeom prst="rect">
            <a:avLst/>
          </a:prstGeom>
          <a:noFill/>
          <a:ln>
            <a:noFill/>
          </a:ln>
        </p:spPr>
        <p:txBody>
          <a:bodyPr lIns="91425" tIns="91425" rIns="91425" bIns="91425" anchor="t" anchorCtr="0">
            <a:noAutofit/>
          </a:bodyPr>
          <a:lstStyle/>
          <a:p>
            <a:pPr lvl="0" algn="ctr" rtl="0">
              <a:spcBef>
                <a:spcPts val="0"/>
              </a:spcBef>
              <a:buNone/>
            </a:pPr>
            <a:r>
              <a:rPr lang="en" sz="3600" b="1" dirty="0">
                <a:solidFill>
                  <a:schemeClr val="tx1"/>
                </a:solidFill>
              </a:rPr>
              <a:t>Any questions?</a:t>
            </a:r>
          </a:p>
          <a:p>
            <a:pPr lvl="0" algn="ctr" rtl="0">
              <a:spcBef>
                <a:spcPts val="0"/>
              </a:spcBef>
              <a:buNone/>
            </a:pPr>
            <a:endParaRPr dirty="0">
              <a:solidFill>
                <a:schemeClr val="tx1"/>
              </a:solidFill>
            </a:endParaRPr>
          </a:p>
        </p:txBody>
      </p:sp>
      <p:sp>
        <p:nvSpPr>
          <p:cNvPr id="266" name="Shape 266"/>
          <p:cNvSpPr/>
          <p:nvPr/>
        </p:nvSpPr>
        <p:spPr>
          <a:xfrm>
            <a:off x="2819400" y="1962150"/>
            <a:ext cx="4069449" cy="116202"/>
          </a:xfrm>
          <a:custGeom>
            <a:avLst/>
            <a:gdLst/>
            <a:ahLst/>
            <a:cxnLst/>
            <a:rect l="0" t="0" r="0" b="0"/>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chemeClr val="tx1"/>
          </a:solidFill>
          <a:ln>
            <a:noFill/>
          </a:ln>
        </p:spPr>
        <p:txBody>
          <a:bodyPr lIns="91425" tIns="91425" rIns="91425" bIns="91425" anchor="ctr" anchorCtr="0">
            <a:noAutofit/>
          </a:bodyPr>
          <a:lstStyle/>
          <a:p>
            <a:pPr>
              <a:spcBef>
                <a:spcPts val="0"/>
              </a:spcBef>
              <a:buNone/>
            </a:pPr>
            <a:endParaRPr>
              <a:solidFill>
                <a:schemeClr val="tx1"/>
              </a:solidFill>
            </a:endParaRP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3"/>
        <p:cNvGrpSpPr/>
        <p:nvPr/>
      </p:nvGrpSpPr>
      <p:grpSpPr>
        <a:xfrm>
          <a:off x="0" y="0"/>
          <a:ext cx="0" cy="0"/>
          <a:chOff x="0" y="0"/>
          <a:chExt cx="0" cy="0"/>
        </a:xfrm>
      </p:grpSpPr>
      <p:sp>
        <p:nvSpPr>
          <p:cNvPr id="34" name="Shape 34"/>
          <p:cNvSpPr txBox="1">
            <a:spLocks noGrp="1"/>
          </p:cNvSpPr>
          <p:nvPr>
            <p:ph type="ctrTitle"/>
          </p:nvPr>
        </p:nvSpPr>
        <p:spPr>
          <a:xfrm>
            <a:off x="685800" y="1991812"/>
            <a:ext cx="7772400" cy="1159799"/>
          </a:xfrm>
          <a:prstGeom prst="rect">
            <a:avLst/>
          </a:prstGeom>
        </p:spPr>
        <p:txBody>
          <a:bodyPr lIns="91425" tIns="91425" rIns="91425" bIns="91425" anchor="ctr" anchorCtr="0">
            <a:noAutofit/>
          </a:bodyPr>
          <a:lstStyle/>
          <a:p>
            <a:pPr algn="l">
              <a:spcBef>
                <a:spcPts val="0"/>
              </a:spcBef>
              <a:buNone/>
            </a:pPr>
            <a:r>
              <a:rPr lang="en" sz="5400" b="1" dirty="0">
                <a:solidFill>
                  <a:schemeClr val="tx1"/>
                </a:solidFill>
              </a:rPr>
              <a:t>Domain</a:t>
            </a:r>
            <a:br>
              <a:rPr lang="en" sz="5400" b="1" dirty="0">
                <a:solidFill>
                  <a:schemeClr val="tx1"/>
                </a:solidFill>
              </a:rPr>
            </a:br>
            <a:r>
              <a:rPr lang="en" sz="5400" b="1" dirty="0">
                <a:solidFill>
                  <a:schemeClr val="tx1"/>
                </a:solidFill>
              </a:rPr>
              <a:t>Driven </a:t>
            </a:r>
            <a:br>
              <a:rPr lang="en" sz="5400" b="1" dirty="0">
                <a:solidFill>
                  <a:schemeClr val="tx1"/>
                </a:solidFill>
              </a:rPr>
            </a:br>
            <a:r>
              <a:rPr lang="en" sz="5400" b="1" dirty="0">
                <a:solidFill>
                  <a:schemeClr val="tx1"/>
                </a:solidFill>
              </a:rPr>
              <a:t>Design</a:t>
            </a:r>
            <a:br>
              <a:rPr lang="en" sz="5400" b="1" dirty="0">
                <a:solidFill>
                  <a:schemeClr val="tx1"/>
                </a:solidFill>
              </a:rPr>
            </a:br>
            <a:br>
              <a:rPr lang="en" sz="4400" dirty="0">
                <a:solidFill>
                  <a:schemeClr val="tx1"/>
                </a:solidFill>
              </a:rPr>
            </a:br>
            <a:r>
              <a:rPr lang="en" sz="3600" i="1" dirty="0">
                <a:solidFill>
                  <a:schemeClr val="tx1"/>
                </a:solidFill>
              </a:rPr>
              <a:t>Introduction</a:t>
            </a:r>
            <a:endParaRPr lang="en" sz="4000" i="1" dirty="0">
              <a:solidFill>
                <a:schemeClr val="tx1"/>
              </a:solidFill>
            </a:endParaRPr>
          </a:p>
        </p:txBody>
      </p:sp>
      <p:sp>
        <p:nvSpPr>
          <p:cNvPr id="41" name="Shape 41"/>
          <p:cNvSpPr/>
          <p:nvPr/>
        </p:nvSpPr>
        <p:spPr>
          <a:xfrm>
            <a:off x="762000" y="4405894"/>
            <a:ext cx="3962400" cy="179177"/>
          </a:xfrm>
          <a:custGeom>
            <a:avLst/>
            <a:gdLst/>
            <a:ahLst/>
            <a:cxnLst/>
            <a:rect l="0" t="0" r="0" b="0"/>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chemeClr val="tx1"/>
          </a:solidFill>
          <a:ln>
            <a:noFill/>
          </a:ln>
        </p:spPr>
        <p:txBody>
          <a:bodyPr lIns="91425" tIns="91425" rIns="91425" bIns="91425" anchor="ctr" anchorCtr="0">
            <a:noAutofit/>
          </a:bodyPr>
          <a:lstStyle/>
          <a:p>
            <a:pPr>
              <a:spcBef>
                <a:spcPts val="0"/>
              </a:spcBef>
              <a:buNone/>
            </a:pPr>
            <a:endParaRPr/>
          </a:p>
        </p:txBody>
      </p:sp>
      <p:sp>
        <p:nvSpPr>
          <p:cNvPr id="2" name="TextBox 1"/>
          <p:cNvSpPr txBox="1"/>
          <p:nvPr/>
        </p:nvSpPr>
        <p:spPr>
          <a:xfrm>
            <a:off x="4419600" y="1342907"/>
            <a:ext cx="4652236" cy="1754326"/>
          </a:xfrm>
          <a:prstGeom prst="rect">
            <a:avLst/>
          </a:prstGeom>
          <a:noFill/>
        </p:spPr>
        <p:txBody>
          <a:bodyPr wrap="none" rtlCol="0">
            <a:spAutoFit/>
          </a:bodyPr>
          <a:lstStyle/>
          <a:p>
            <a:r>
              <a:rPr lang="en-US" sz="3600" dirty="0">
                <a:latin typeface="Sniglet" panose="020B0604020202020204" charset="0"/>
              </a:rPr>
              <a:t>FOR MANAGERS</a:t>
            </a:r>
          </a:p>
          <a:p>
            <a:endParaRPr lang="en-US" sz="3600" dirty="0">
              <a:latin typeface="Sniglet" panose="020B0604020202020204" charset="0"/>
            </a:endParaRPr>
          </a:p>
          <a:p>
            <a:r>
              <a:rPr lang="en-US" sz="3600" dirty="0">
                <a:latin typeface="Sniglet" panose="020B0604020202020204" charset="0"/>
              </a:rPr>
              <a:t>https://goo.gl/s5nd4C</a:t>
            </a:r>
          </a:p>
        </p:txBody>
      </p:sp>
    </p:spTree>
    <p:extLst>
      <p:ext uri="{BB962C8B-B14F-4D97-AF65-F5344CB8AC3E}">
        <p14:creationId xmlns:p14="http://schemas.microsoft.com/office/powerpoint/2010/main" val="4192712078"/>
      </p:ext>
    </p:extLst>
  </p:cSld>
  <p:clrMapOvr>
    <a:masterClrMapping/>
  </p:clrMapOvr>
  <p:transition spd="slow">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2" name="TextBox 1"/>
          <p:cNvSpPr txBox="1"/>
          <p:nvPr/>
        </p:nvSpPr>
        <p:spPr>
          <a:xfrm>
            <a:off x="1905000" y="1809750"/>
            <a:ext cx="5423280" cy="584775"/>
          </a:xfrm>
          <a:prstGeom prst="rect">
            <a:avLst/>
          </a:prstGeom>
          <a:noFill/>
        </p:spPr>
        <p:txBody>
          <a:bodyPr wrap="none" rtlCol="0">
            <a:spAutoFit/>
          </a:bodyPr>
          <a:lstStyle/>
          <a:p>
            <a:r>
              <a:rPr lang="en-US" sz="3200" dirty="0">
                <a:latin typeface="Sniglet" panose="020B0604020202020204" charset="0"/>
              </a:rPr>
              <a:t>Domain Driven Development</a:t>
            </a:r>
          </a:p>
        </p:txBody>
      </p:sp>
    </p:spTree>
    <p:extLst>
      <p:ext uri="{BB962C8B-B14F-4D97-AF65-F5344CB8AC3E}">
        <p14:creationId xmlns:p14="http://schemas.microsoft.com/office/powerpoint/2010/main" val="1467655052"/>
      </p:ext>
    </p:extLst>
  </p:cSld>
  <p:clrMapOvr>
    <a:masterClrMapping/>
  </p:clrMapOvr>
  <p:transition spd="slow">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2" name="TextBox 1"/>
          <p:cNvSpPr txBox="1"/>
          <p:nvPr/>
        </p:nvSpPr>
        <p:spPr>
          <a:xfrm>
            <a:off x="1905000" y="1809750"/>
            <a:ext cx="5423280" cy="584775"/>
          </a:xfrm>
          <a:prstGeom prst="rect">
            <a:avLst/>
          </a:prstGeom>
          <a:noFill/>
        </p:spPr>
        <p:txBody>
          <a:bodyPr wrap="none" rtlCol="0">
            <a:spAutoFit/>
          </a:bodyPr>
          <a:lstStyle/>
          <a:p>
            <a:r>
              <a:rPr lang="en-US" sz="3200" dirty="0">
                <a:latin typeface="Sniglet" panose="020B0604020202020204" charset="0"/>
              </a:rPr>
              <a:t>Domain Driven Development</a:t>
            </a:r>
          </a:p>
        </p:txBody>
      </p:sp>
      <p:sp>
        <p:nvSpPr>
          <p:cNvPr id="3" name="TextBox 2"/>
          <p:cNvSpPr txBox="1"/>
          <p:nvPr/>
        </p:nvSpPr>
        <p:spPr>
          <a:xfrm>
            <a:off x="1905000" y="2876550"/>
            <a:ext cx="4285147" cy="584775"/>
          </a:xfrm>
          <a:prstGeom prst="rect">
            <a:avLst/>
          </a:prstGeom>
          <a:noFill/>
        </p:spPr>
        <p:txBody>
          <a:bodyPr wrap="none" rtlCol="0">
            <a:spAutoFit/>
          </a:bodyPr>
          <a:lstStyle/>
          <a:p>
            <a:r>
              <a:rPr lang="en-US" sz="3200" dirty="0">
                <a:latin typeface="Sniglet" panose="020B0604020202020204" charset="0"/>
              </a:rPr>
              <a:t>Domain Driven Design</a:t>
            </a:r>
          </a:p>
        </p:txBody>
      </p:sp>
      <p:sp>
        <p:nvSpPr>
          <p:cNvPr id="4" name="Shape 61"/>
          <p:cNvSpPr/>
          <p:nvPr/>
        </p:nvSpPr>
        <p:spPr>
          <a:xfrm>
            <a:off x="4675696" y="2102137"/>
            <a:ext cx="2667000" cy="88613"/>
          </a:xfrm>
          <a:custGeom>
            <a:avLst/>
            <a:gdLst/>
            <a:ahLst/>
            <a:cxnLst/>
            <a:rect l="0" t="0" r="0" b="0"/>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chemeClr val="tx1"/>
          </a:solidFill>
          <a:ln>
            <a:noFill/>
          </a:ln>
        </p:spPr>
        <p:txBody>
          <a:bodyPr lIns="91425" tIns="91425" rIns="91425" bIns="91425" anchor="ctr" anchorCtr="0">
            <a:noAutofit/>
          </a:bodyPr>
          <a:lstStyle/>
          <a:p>
            <a:pPr>
              <a:spcBef>
                <a:spcPts val="0"/>
              </a:spcBef>
              <a:buNone/>
            </a:pPr>
            <a:endParaRPr/>
          </a:p>
        </p:txBody>
      </p:sp>
    </p:spTree>
    <p:extLst>
      <p:ext uri="{BB962C8B-B14F-4D97-AF65-F5344CB8AC3E}">
        <p14:creationId xmlns:p14="http://schemas.microsoft.com/office/powerpoint/2010/main" val="2404097617"/>
      </p:ext>
    </p:extLst>
  </p:cSld>
  <p:clrMapOvr>
    <a:masterClrMapping/>
  </p:clrMapOvr>
  <p:transition spd="slow">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3" name="TextBox 2"/>
          <p:cNvSpPr txBox="1"/>
          <p:nvPr/>
        </p:nvSpPr>
        <p:spPr>
          <a:xfrm>
            <a:off x="1143000" y="285750"/>
            <a:ext cx="6400800" cy="892552"/>
          </a:xfrm>
          <a:prstGeom prst="rect">
            <a:avLst/>
          </a:prstGeom>
          <a:noFill/>
        </p:spPr>
        <p:txBody>
          <a:bodyPr wrap="square" rtlCol="0">
            <a:spAutoFit/>
          </a:bodyPr>
          <a:lstStyle/>
          <a:p>
            <a:pPr algn="ctr"/>
            <a:r>
              <a:rPr lang="en-US" sz="2600" dirty="0">
                <a:latin typeface="Walter Turncoat" panose="020B0604020202020204" charset="0"/>
                <a:ea typeface="Walter Turncoat" panose="020B0604020202020204" charset="0"/>
              </a:rPr>
              <a:t>Draw me a diagram of your </a:t>
            </a:r>
          </a:p>
          <a:p>
            <a:pPr algn="ctr"/>
            <a:r>
              <a:rPr lang="en-US" sz="2600" dirty="0">
                <a:latin typeface="Walter Turncoat" panose="020B0604020202020204" charset="0"/>
                <a:ea typeface="Walter Turncoat" panose="020B0604020202020204" charset="0"/>
              </a:rPr>
              <a:t>system architecture</a:t>
            </a:r>
          </a:p>
        </p:txBody>
      </p:sp>
    </p:spTree>
    <p:extLst>
      <p:ext uri="{BB962C8B-B14F-4D97-AF65-F5344CB8AC3E}">
        <p14:creationId xmlns:p14="http://schemas.microsoft.com/office/powerpoint/2010/main" val="2800631364"/>
      </p:ext>
    </p:extLst>
  </p:cSld>
  <p:clrMapOvr>
    <a:masterClrMapping/>
  </p:clrMapOvr>
  <p:transition spd="slow">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3" name="TextBox 2"/>
          <p:cNvSpPr txBox="1"/>
          <p:nvPr/>
        </p:nvSpPr>
        <p:spPr>
          <a:xfrm>
            <a:off x="1143000" y="285750"/>
            <a:ext cx="6400800" cy="892552"/>
          </a:xfrm>
          <a:prstGeom prst="rect">
            <a:avLst/>
          </a:prstGeom>
          <a:noFill/>
        </p:spPr>
        <p:txBody>
          <a:bodyPr wrap="square" rtlCol="0">
            <a:spAutoFit/>
          </a:bodyPr>
          <a:lstStyle/>
          <a:p>
            <a:pPr algn="ctr"/>
            <a:r>
              <a:rPr lang="en-US" sz="2600" dirty="0">
                <a:latin typeface="Walter Turncoat" panose="020B0604020202020204" charset="0"/>
                <a:ea typeface="Walter Turncoat" panose="020B0604020202020204" charset="0"/>
              </a:rPr>
              <a:t>Draw me a diagram of your </a:t>
            </a:r>
          </a:p>
          <a:p>
            <a:pPr algn="ctr"/>
            <a:r>
              <a:rPr lang="en-US" sz="2600" dirty="0">
                <a:latin typeface="Walter Turncoat" panose="020B0604020202020204" charset="0"/>
                <a:ea typeface="Walter Turncoat" panose="020B0604020202020204" charset="0"/>
              </a:rPr>
              <a:t>system architecture</a:t>
            </a:r>
          </a:p>
        </p:txBody>
      </p:sp>
      <p:sp>
        <p:nvSpPr>
          <p:cNvPr id="2" name="Rounded Rectangle 1"/>
          <p:cNvSpPr/>
          <p:nvPr/>
        </p:nvSpPr>
        <p:spPr>
          <a:xfrm>
            <a:off x="2247900" y="1581150"/>
            <a:ext cx="4191000" cy="8382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UI</a:t>
            </a:r>
          </a:p>
        </p:txBody>
      </p:sp>
      <p:sp>
        <p:nvSpPr>
          <p:cNvPr id="8" name="Rounded Rectangle 7"/>
          <p:cNvSpPr/>
          <p:nvPr/>
        </p:nvSpPr>
        <p:spPr>
          <a:xfrm>
            <a:off x="2247900" y="2571750"/>
            <a:ext cx="4191000" cy="8382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Business Logic</a:t>
            </a:r>
          </a:p>
        </p:txBody>
      </p:sp>
      <p:sp>
        <p:nvSpPr>
          <p:cNvPr id="9" name="Rounded Rectangle 8"/>
          <p:cNvSpPr/>
          <p:nvPr/>
        </p:nvSpPr>
        <p:spPr>
          <a:xfrm>
            <a:off x="2261507" y="3562350"/>
            <a:ext cx="4191000" cy="8382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Persistence</a:t>
            </a:r>
          </a:p>
        </p:txBody>
      </p:sp>
    </p:spTree>
    <p:extLst>
      <p:ext uri="{BB962C8B-B14F-4D97-AF65-F5344CB8AC3E}">
        <p14:creationId xmlns:p14="http://schemas.microsoft.com/office/powerpoint/2010/main" val="3968217487"/>
      </p:ext>
    </p:extLst>
  </p:cSld>
  <p:clrMapOvr>
    <a:masterClrMapping/>
  </p:clrMapOvr>
  <p:transition spd="slow">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28850" y="132420"/>
            <a:ext cx="4629150" cy="4939642"/>
          </a:xfrm>
          <a:prstGeom prst="rect">
            <a:avLst/>
          </a:prstGeom>
        </p:spPr>
      </p:pic>
    </p:spTree>
    <p:extLst>
      <p:ext uri="{BB962C8B-B14F-4D97-AF65-F5344CB8AC3E}">
        <p14:creationId xmlns:p14="http://schemas.microsoft.com/office/powerpoint/2010/main" val="4182127621"/>
      </p:ext>
    </p:extLst>
  </p:cSld>
  <p:clrMapOvr>
    <a:masterClrMapping/>
  </p:clrMapOvr>
  <p:transition spd="slow">
    <p:cut/>
  </p:transition>
</p:sld>
</file>

<file path=ppt/theme/theme1.xml><?xml version="1.0" encoding="utf-8"?>
<a:theme xmlns:a="http://schemas.openxmlformats.org/drawingml/2006/main" name="Ursula 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2143</TotalTime>
  <Words>726</Words>
  <Application>Microsoft Office PowerPoint</Application>
  <PresentationFormat>On-screen Show (16:9)</PresentationFormat>
  <Paragraphs>169</Paragraphs>
  <Slides>35</Slides>
  <Notes>35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35</vt:i4>
      </vt:variant>
    </vt:vector>
  </HeadingPairs>
  <TitlesOfParts>
    <vt:vector size="40" baseType="lpstr">
      <vt:lpstr>Arial Unicode MS</vt:lpstr>
      <vt:lpstr>Walter Turncoat</vt:lpstr>
      <vt:lpstr>Arial</vt:lpstr>
      <vt:lpstr>Sniglet</vt:lpstr>
      <vt:lpstr>Ursula template</vt:lpstr>
      <vt:lpstr>HELLO!</vt:lpstr>
      <vt:lpstr>   - S.O.L.I.D  - Models for the Rescue  - Domain Driven Design   - DDD Introduction   - DDD Strategic Design   - DDD Tactical Design  - Software Architecture (Parts I, II &amp; III)  - Application Lifecycle Management  - Continuous Integration, Deployment, Delivery  - Generic Domain as a Service  - CQRS  - Event Sourcing  - oAuth 2.0 &amp; OIDC  - Lucene  - Hystrix  - Cassandra</vt:lpstr>
      <vt:lpstr>Domain Driven  Design  Introduction</vt:lpstr>
      <vt:lpstr>Domain Driven  Design  Introduction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Big Ball of Mud</vt:lpstr>
      <vt:lpstr>What is DDD</vt:lpstr>
      <vt:lpstr>Why should use DDD</vt:lpstr>
      <vt:lpstr>PowerPoint Presentation</vt:lpstr>
      <vt:lpstr>PowerPoint Presentation</vt:lpstr>
      <vt:lpstr>When to use DDD</vt:lpstr>
      <vt:lpstr>How to apply DDD</vt:lpstr>
      <vt:lpstr>Airplane Flight Control System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Credits</vt:lpstr>
      <vt:lpstr>   - S.O.L.I.D  - Models for the Rescue  - Domain Driven Design   - DDD Introduction   - DDD Strategic Design   - DDD Tactical Design  - Software Architecture (Parts I, II &amp; III)  - Application Lifecycle Management  - Continuous Integration, Deployment, Delivery  - Generic Domain as a Service  - CQRS  - Event Sourcing  - oAuth 2.0 &amp; OIDC  - Lucene  - Hystrix  - Cassandra</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your presentation title</dc:title>
  <cp:lastModifiedBy>Blagovest Petrov</cp:lastModifiedBy>
  <cp:revision>85</cp:revision>
  <dcterms:modified xsi:type="dcterms:W3CDTF">2017-02-01T16:25:56Z</dcterms:modified>
</cp:coreProperties>
</file>