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Walter Turncoat" panose="020B0604020202020204" charset="0"/>
      <p:regular r:id="rId31"/>
    </p:embeddedFont>
    <p:embeddedFont>
      <p:font typeface="Sniglet" panose="020B0604020202020204" charset="0"/>
      <p:regular r:id="rId3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3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/>
            </a:lvl1pPr>
            <a:lvl2pPr algn="ctr" rtl="0">
              <a:spcBef>
                <a:spcPts val="0"/>
              </a:spcBef>
              <a:buSzPct val="100000"/>
              <a:buNone/>
              <a:defRPr sz="3000"/>
            </a:lvl2pPr>
            <a:lvl3pPr algn="ctr" rtl="0">
              <a:spcBef>
                <a:spcPts val="0"/>
              </a:spcBef>
              <a:buSzPct val="100000"/>
              <a:buNone/>
              <a:defRPr sz="3000"/>
            </a:lvl3pPr>
            <a:lvl4pPr algn="ctr" rtl="0">
              <a:spcBef>
                <a:spcPts val="0"/>
              </a:spcBef>
              <a:buSzPct val="100000"/>
              <a:buNone/>
              <a:defRPr sz="3000"/>
            </a:lvl4pPr>
            <a:lvl5pPr algn="ctr" rtl="0">
              <a:spcBef>
                <a:spcPts val="0"/>
              </a:spcBef>
              <a:buSzPct val="100000"/>
              <a:buNone/>
              <a:defRPr sz="3000"/>
            </a:lvl5pPr>
            <a:lvl6pPr algn="ctr" rtl="0">
              <a:spcBef>
                <a:spcPts val="0"/>
              </a:spcBef>
              <a:buSzPct val="100000"/>
              <a:buNone/>
              <a:defRPr sz="3000"/>
            </a:lvl6pPr>
            <a:lvl7pPr algn="ctr" rtl="0">
              <a:spcBef>
                <a:spcPts val="0"/>
              </a:spcBef>
              <a:buSzPct val="100000"/>
              <a:buNone/>
              <a:defRPr sz="3000"/>
            </a:lvl7pPr>
            <a:lvl8pPr algn="ctr" rtl="0">
              <a:spcBef>
                <a:spcPts val="0"/>
              </a:spcBef>
              <a:buSzPct val="100000"/>
              <a:buNone/>
              <a:defRPr sz="3000"/>
            </a:lvl8pPr>
            <a:lvl9pPr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+ 3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niglet:400|Walter+Turnco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This is your presentation title</a:t>
            </a:r>
          </a:p>
        </p:txBody>
      </p:sp>
      <p:grpSp>
        <p:nvGrpSpPr>
          <p:cNvPr id="35" name="Shape 35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  <a:solidFill>
            <a:schemeClr val="tx1"/>
          </a:solidFill>
        </p:grpSpPr>
        <p:sp>
          <p:nvSpPr>
            <p:cNvPr id="36" name="Shape 36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" name="Shape 38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  <a:solidFill>
            <a:schemeClr val="tx1"/>
          </a:solidFill>
        </p:grpSpPr>
        <p:sp>
          <p:nvSpPr>
            <p:cNvPr id="39" name="Shape 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/>
          <p:nvPr/>
        </p:nvSpPr>
        <p:spPr>
          <a:xfrm>
            <a:off x="2497626" y="24970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6059300" y="2600050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3940106" y="514350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A picture is worth a thousand words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299" cy="207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342532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77300" y="1753075"/>
            <a:ext cx="2861797" cy="300861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/>
              <a:t>Use big image.</a:t>
            </a:r>
          </a:p>
        </p:txBody>
      </p:sp>
      <p:sp>
        <p:nvSpPr>
          <p:cNvPr id="133" name="Shape 133"/>
          <p:cNvSpPr/>
          <p:nvPr/>
        </p:nvSpPr>
        <p:spPr>
          <a:xfrm>
            <a:off x="3323875" y="1377828"/>
            <a:ext cx="2496249" cy="238784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Use charts to explain your ideas</a:t>
            </a:r>
          </a:p>
        </p:txBody>
      </p:sp>
      <p:sp>
        <p:nvSpPr>
          <p:cNvPr id="139" name="Shape 139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</a:p>
        </p:txBody>
      </p:sp>
      <p:sp>
        <p:nvSpPr>
          <p:cNvPr id="140" name="Shape 140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</a:p>
        </p:txBody>
      </p:sp>
      <p:sp>
        <p:nvSpPr>
          <p:cNvPr id="141" name="Shape 141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</a:p>
        </p:txBody>
      </p:sp>
      <p:sp>
        <p:nvSpPr>
          <p:cNvPr id="142" name="Shape 142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694600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513800" y="1782975"/>
            <a:ext cx="2138891" cy="2158410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335862" y="1835825"/>
            <a:ext cx="2138977" cy="205027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And tables to compare data</a:t>
            </a:r>
          </a:p>
        </p:txBody>
      </p:sp>
      <p:graphicFrame>
        <p:nvGraphicFramePr>
          <p:cNvPr id="152" name="Shape 152"/>
          <p:cNvGraphicFramePr/>
          <p:nvPr>
            <p:extLst>
              <p:ext uri="{D42A27DB-BD31-4B8C-83A1-F6EECF244321}">
                <p14:modId xmlns:p14="http://schemas.microsoft.com/office/powerpoint/2010/main" val="2785702507"/>
              </p:ext>
            </p:extLst>
          </p:nvPr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{79DDAFDB-AB83-4BC4-9DC3-4E85DFDBB591}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" name="Shape 1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tx1">
              <a:alpha val="1115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020948" y="2369250"/>
            <a:ext cx="6890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3">
              <a:alpha val="3269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</a:p>
        </p:txBody>
      </p:sp>
      <p:sp>
        <p:nvSpPr>
          <p:cNvPr id="162" name="Shape 162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328692" y="500639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176" name="Shape 176"/>
          <p:cNvSpPr/>
          <p:nvPr/>
        </p:nvSpPr>
        <p:spPr>
          <a:xfrm rot="231374">
            <a:off x="2662147" y="2994783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 rot="-8273672">
            <a:off x="7095800" y="1108846"/>
            <a:ext cx="1166676" cy="1032862"/>
            <a:chOff x="1113100" y="2199475"/>
            <a:chExt cx="801900" cy="709925"/>
          </a:xfrm>
          <a:solidFill>
            <a:schemeClr val="tx1"/>
          </a:solidFill>
        </p:grpSpPr>
        <p:sp>
          <p:nvSpPr>
            <p:cNvPr id="178" name="Shape 178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0" name="Shape 180"/>
          <p:cNvGrpSpPr/>
          <p:nvPr/>
        </p:nvGrpSpPr>
        <p:grpSpPr>
          <a:xfrm rot="2272541">
            <a:off x="1155375" y="1159396"/>
            <a:ext cx="1115297" cy="322610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181" name="Shape 181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685800" y="343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1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/>
              <a:t>That’s a lot of money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ctrTitle" idx="2"/>
          </p:nvPr>
        </p:nvSpPr>
        <p:spPr>
          <a:xfrm>
            <a:off x="685800" y="34292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3"/>
          </p:nvPr>
        </p:nvSpPr>
        <p:spPr>
          <a:xfrm>
            <a:off x="685800" y="42688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ctrTitle" idx="4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5"/>
          </p:nvPr>
        </p:nvSpPr>
        <p:spPr>
          <a:xfrm>
            <a:off x="6858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3" name="Shape 193"/>
          <p:cNvSpPr/>
          <p:nvPr/>
        </p:nvSpPr>
        <p:spPr>
          <a:xfrm>
            <a:off x="6440300" y="462470"/>
            <a:ext cx="1029157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569828" y="2905850"/>
            <a:ext cx="166812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984000" y="3683825"/>
            <a:ext cx="807528" cy="77245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Our process is easy</a:t>
            </a:r>
          </a:p>
        </p:txBody>
      </p:sp>
      <p:sp>
        <p:nvSpPr>
          <p:cNvPr id="201" name="Shape 201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274709" y="485775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979087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</a:p>
        </p:txBody>
      </p:sp>
      <p:sp>
        <p:nvSpPr>
          <p:cNvPr id="204" name="Shape 204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</a:p>
        </p:txBody>
      </p:sp>
      <p:sp>
        <p:nvSpPr>
          <p:cNvPr id="205" name="Shape 205"/>
          <p:cNvSpPr/>
          <p:nvPr/>
        </p:nvSpPr>
        <p:spPr>
          <a:xfrm>
            <a:off x="6481312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2189978" y="2764474"/>
            <a:ext cx="1792245" cy="232966"/>
            <a:chOff x="2266178" y="2764474"/>
            <a:chExt cx="1792245" cy="232966"/>
          </a:xfrm>
          <a:solidFill>
            <a:schemeClr val="tx1"/>
          </a:solidFill>
        </p:grpSpPr>
        <p:sp>
          <p:nvSpPr>
            <p:cNvPr id="207" name="Shape 207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5165803" y="2790812"/>
            <a:ext cx="1792245" cy="232966"/>
            <a:chOff x="2266178" y="2764474"/>
            <a:chExt cx="1792245" cy="232966"/>
          </a:xfrm>
          <a:solidFill>
            <a:schemeClr val="tx1"/>
          </a:solidFill>
        </p:grpSpPr>
        <p:sp>
          <p:nvSpPr>
            <p:cNvPr id="210" name="Shape 210"/>
            <p:cNvSpPr/>
            <p:nvPr/>
          </p:nvSpPr>
          <p:spPr>
            <a:xfrm>
              <a:off x="2266178" y="2855800"/>
              <a:ext cx="1683566" cy="102977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870041" y="2764474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Let’s review some concepts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tx1"/>
                </a:solidFill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223963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tx1"/>
                </a:solidFill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tx1"/>
                </a:solidFill>
              </a:rPr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4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tx1"/>
                </a:solidFill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5"/>
          </p:nvPr>
        </p:nvSpPr>
        <p:spPr>
          <a:xfrm>
            <a:off x="3223963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tx1"/>
                </a:solidFill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6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tx1"/>
                </a:solidFill>
              </a:rPr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351933" y="510216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You can copy&amp;paste graphs from </a:t>
            </a:r>
            <a:r>
              <a:rPr lang="en" u="sng" dirty="0">
                <a:solidFill>
                  <a:schemeClr val="tx1"/>
                </a:solidFill>
                <a:hlinkClick r:id="rId3"/>
              </a:rPr>
              <a:t>Google Sheets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Instructions for use</a:t>
            </a:r>
          </a:p>
        </p:txBody>
      </p:sp>
      <p:sp>
        <p:nvSpPr>
          <p:cNvPr id="49" name="Shape 49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835275" y="1504950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835275" y="21877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lang="en" sz="1200" b="1" i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lang="en" sz="1200" b="1" i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Make a copy</a:t>
            </a: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729081" y="2187750"/>
            <a:ext cx="35795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lang="en" sz="1200" b="1" i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lang="en" sz="1200" b="1" i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Download as Microsoft PowerPoint</a:t>
            </a: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Presentation design slide</a:t>
            </a: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835275" y="3982125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b="1" u="sng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  <a:hlinkClick r:id="rId6"/>
              </a:rPr>
              <a:t>Credits slide</a:t>
            </a: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23283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alpha val="1115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37" name="Shape 237"/>
          <p:cNvSpPr/>
          <p:nvPr/>
        </p:nvSpPr>
        <p:spPr>
          <a:xfrm>
            <a:off x="132615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29987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chemeClr val="tx1">
              <a:alpha val="1115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534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chemeClr val="tx1">
              <a:alpha val="1115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0521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98250" y="1012500"/>
            <a:ext cx="4606382" cy="3586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>
              <a:alpha val="1115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791005" y="1202932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5504175" y="2563075"/>
            <a:ext cx="2898599" cy="20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tx1"/>
                </a:solidFill>
              </a:rPr>
              <a:t>thanks!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You can find me 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@username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user@mailme</a:t>
            </a:r>
          </a:p>
        </p:txBody>
      </p:sp>
      <p:sp>
        <p:nvSpPr>
          <p:cNvPr id="265" name="Shape 265"/>
          <p:cNvSpPr/>
          <p:nvPr/>
        </p:nvSpPr>
        <p:spPr>
          <a:xfrm>
            <a:off x="4207273" y="603475"/>
            <a:ext cx="687463" cy="69158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Credits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" sz="2400" dirty="0">
                <a:solidFill>
                  <a:schemeClr val="tx1"/>
                </a:solidFill>
              </a:rPr>
              <a:t>Presentation template by </a:t>
            </a:r>
            <a:r>
              <a:rPr lang="en" sz="2400" u="sng" dirty="0">
                <a:solidFill>
                  <a:schemeClr val="tx1"/>
                </a:solidFill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" sz="2400" dirty="0">
                <a:solidFill>
                  <a:schemeClr val="tx1"/>
                </a:solidFill>
              </a:rPr>
              <a:t>Photographs by </a:t>
            </a:r>
            <a:r>
              <a:rPr lang="en" sz="2400" u="sng" dirty="0">
                <a:solidFill>
                  <a:schemeClr val="tx1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Presentation design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tx1"/>
              </a:buClr>
              <a:buNone/>
            </a:pPr>
            <a:r>
              <a:rPr lang="en" sz="1400" dirty="0">
                <a:solidFill>
                  <a:schemeClr val="tx1"/>
                </a:solidFill>
              </a:rPr>
              <a:t>This presentation uses the following typographies and colors: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Titles: Walter Turncoat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Body copy: Sniglet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" sz="1400" dirty="0">
                <a:solidFill>
                  <a:schemeClr val="tx1"/>
                </a:solidFill>
              </a:rPr>
              <a:t>You can download the fonts on this page: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" sz="1400" u="sng" dirty="0">
                <a:solidFill>
                  <a:schemeClr val="tx1"/>
                </a:solidFill>
                <a:hlinkClick r:id="rId3"/>
              </a:rPr>
              <a:t>https://www.google.com/fonts#UsePlace:use/Collection:Sniglet:400|Walter+Turncoat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sz="1400" dirty="0">
              <a:solidFill>
                <a:schemeClr val="tx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" sz="1400" dirty="0">
                <a:solidFill>
                  <a:schemeClr val="tx1"/>
                </a:solidFill>
              </a:rPr>
              <a:t>Click on the “arrow button” that appears on the top right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sz="1400" dirty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" sz="1400" dirty="0">
                <a:solidFill>
                  <a:schemeClr val="tx1"/>
                </a:solidFill>
              </a:rPr>
              <a:t>White </a:t>
            </a:r>
            <a:r>
              <a:rPr lang="en" sz="1400" b="1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6275" y="4552650"/>
            <a:ext cx="85241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31978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</a:t>
            </a:r>
            <a:r>
              <a:rPr lang="en" sz="9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tx1"/>
              </a:buClr>
              <a:buSzPct val="100000"/>
              <a:buFont typeface="Sniglet"/>
              <a:buChar char="●"/>
            </a:pPr>
            <a:r>
              <a:rPr lang="en" sz="9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tx1"/>
              </a:buClr>
              <a:buSzPct val="100000"/>
              <a:buFont typeface="Sniglet"/>
              <a:buChar char="●"/>
            </a:pPr>
            <a:r>
              <a:rPr lang="en" sz="9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chemeClr val="tx1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chemeClr val="tx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77964" y="271962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52800" y="338968"/>
            <a:ext cx="398875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445207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071095" y="330991"/>
            <a:ext cx="315367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678363" y="327800"/>
            <a:ext cx="268576" cy="357372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190979" y="323538"/>
            <a:ext cx="414829" cy="366420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808912" y="301728"/>
            <a:ext cx="355777" cy="411092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367794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977728" y="334706"/>
            <a:ext cx="366420" cy="3493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571184" y="326205"/>
            <a:ext cx="355777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82226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869825" y="865418"/>
            <a:ext cx="368540" cy="45628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2034401" y="901041"/>
            <a:ext cx="379708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624666" y="926042"/>
            <a:ext cx="376517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218647" y="926042"/>
            <a:ext cx="365350" cy="33663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3815818" y="9297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4384819" y="911137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934129" y="870729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5532895" y="886682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52963" y="1538096"/>
            <a:ext cx="421211" cy="298888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842704" y="1481734"/>
            <a:ext cx="417998" cy="404710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445732" y="1499807"/>
            <a:ext cx="376517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2029615" y="1488115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629977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234054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777529" y="1547144"/>
            <a:ext cx="417998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382677" y="1489710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538752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01895" y="209219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75135" y="2092739"/>
            <a:ext cx="346226" cy="34832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69662" y="2092739"/>
            <a:ext cx="346205" cy="348324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52475" y="2092739"/>
            <a:ext cx="345680" cy="348324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319155" y="2041687"/>
            <a:ext cx="161683" cy="455217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912065" y="2092192"/>
            <a:ext cx="147324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402368" y="2087406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975608" y="2096978"/>
            <a:ext cx="375993" cy="3472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70114" y="2037950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00283" y="2642049"/>
            <a:ext cx="127108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913424" y="2626095"/>
            <a:ext cx="274957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592213" y="2704268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013115" y="2653741"/>
            <a:ext cx="421735" cy="39887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10670" y="2663859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796674" y="2667050"/>
            <a:ext cx="378113" cy="376517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332172" y="2667050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012302" y="2651096"/>
            <a:ext cx="296222" cy="412141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602567" y="2671836"/>
            <a:ext cx="289294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64677" y="3280175"/>
            <a:ext cx="417998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8014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447327" y="3292938"/>
            <a:ext cx="386614" cy="302079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032260" y="3284961"/>
            <a:ext cx="389303" cy="316438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40620" y="3259435"/>
            <a:ext cx="351515" cy="3547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196312" y="3304105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784982" y="3304105"/>
            <a:ext cx="396733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83223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951132" y="3234980"/>
            <a:ext cx="419615" cy="422784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69064" y="3258910"/>
            <a:ext cx="359492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58820" y="3831080"/>
            <a:ext cx="409497" cy="3988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28345" y="3895419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518572" y="3803959"/>
            <a:ext cx="256359" cy="437143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69500" y="3845963"/>
            <a:ext cx="321749" cy="40366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632643" y="3876821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218100" y="3848629"/>
            <a:ext cx="363230" cy="363754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804126" y="3843843"/>
            <a:ext cx="365874" cy="374397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363533" y="3847558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969227" y="3840128"/>
            <a:ext cx="384495" cy="379708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66398" y="3822033"/>
            <a:ext cx="368540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30650" y="4486231"/>
            <a:ext cx="474362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858133" y="4415489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430849" y="4392629"/>
            <a:ext cx="420643" cy="433952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039712" y="4429322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590093" y="4430393"/>
            <a:ext cx="446191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42431" y="4393700"/>
            <a:ext cx="494054" cy="448311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336411" y="4386772"/>
            <a:ext cx="485006" cy="464265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946346" y="4497923"/>
            <a:ext cx="431308" cy="249955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591924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6350991" y="1877604"/>
            <a:ext cx="458408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244611" y="1877594"/>
            <a:ext cx="1104910" cy="1088367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535708" y="2088457"/>
            <a:ext cx="436619" cy="266980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7689846" y="2385854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Shape 374"/>
          <p:cNvGrpSpPr/>
          <p:nvPr/>
        </p:nvGrpSpPr>
        <p:grpSpPr>
          <a:xfrm>
            <a:off x="814698" y="1747823"/>
            <a:ext cx="2818833" cy="420033"/>
            <a:chOff x="242825" y="1204225"/>
            <a:chExt cx="2136775" cy="318400"/>
          </a:xfrm>
          <a:solidFill>
            <a:schemeClr val="tx1"/>
          </a:solidFill>
        </p:grpSpPr>
        <p:sp>
          <p:nvSpPr>
            <p:cNvPr id="375" name="Shape 375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1349349" y="2618783"/>
            <a:ext cx="1375200" cy="871199"/>
            <a:chOff x="238125" y="1918825"/>
            <a:chExt cx="1042450" cy="660400"/>
          </a:xfrm>
          <a:solidFill>
            <a:schemeClr val="tx1"/>
          </a:solidFill>
        </p:grpSpPr>
        <p:sp>
          <p:nvSpPr>
            <p:cNvPr id="378" name="Shape 378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380" name="Shape 380"/>
          <p:cNvGrpSpPr/>
          <p:nvPr/>
        </p:nvGrpSpPr>
        <p:grpSpPr>
          <a:xfrm rot="2090725">
            <a:off x="1494142" y="3744557"/>
            <a:ext cx="1057805" cy="936478"/>
            <a:chOff x="1113100" y="2199475"/>
            <a:chExt cx="801900" cy="709925"/>
          </a:xfrm>
          <a:solidFill>
            <a:schemeClr val="tx1"/>
          </a:solidFill>
        </p:grpSpPr>
        <p:sp>
          <p:nvSpPr>
            <p:cNvPr id="381" name="Shape 38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1718513" y="1203748"/>
            <a:ext cx="1011199" cy="292499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384" name="Shape 3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86" name="Shape 386"/>
          <p:cNvSpPr/>
          <p:nvPr/>
        </p:nvSpPr>
        <p:spPr>
          <a:xfrm>
            <a:off x="4207346" y="1019175"/>
            <a:ext cx="1533252" cy="1565326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4235136" y="3262425"/>
            <a:ext cx="1477671" cy="141349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314354" y="3121302"/>
            <a:ext cx="1629475" cy="1554627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Extra graphics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>
                <a:solidFill>
                  <a:schemeClr val="tx1"/>
                </a:solidFill>
              </a:rPr>
              <a:t>hello!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600" b="1" dirty="0"/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You can find me at @username</a:t>
            </a:r>
          </a:p>
        </p:txBody>
      </p:sp>
      <p:sp>
        <p:nvSpPr>
          <p:cNvPr id="61" name="Shape 61"/>
          <p:cNvSpPr/>
          <p:nvPr/>
        </p:nvSpPr>
        <p:spPr>
          <a:xfrm>
            <a:off x="3799401" y="20515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 dirty="0">
                <a:solidFill>
                  <a:schemeClr val="tx1"/>
                </a:solidFill>
              </a:rPr>
              <a:t>1.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Transition headline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Let’s start with the first set of slides</a:t>
            </a:r>
          </a:p>
        </p:txBody>
      </p:sp>
      <p:sp>
        <p:nvSpPr>
          <p:cNvPr id="69" name="Shape 69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1028700" y="1504950"/>
            <a:ext cx="7086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Font typeface="Sniglet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"Essentially, all models are wrong, </a:t>
            </a:r>
          </a:p>
          <a:p>
            <a:pPr>
              <a:buFont typeface="Sniglet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but some are useful.“</a:t>
            </a:r>
          </a:p>
          <a:p>
            <a:pPr algn="r">
              <a:buFont typeface="Sniglet"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George E .P. Box</a:t>
            </a:r>
            <a:endParaRPr lang="e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This is a slide title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tx1"/>
              </a:buClr>
            </a:pPr>
            <a:r>
              <a:rPr lang="en" dirty="0">
                <a:solidFill>
                  <a:schemeClr val="tx1"/>
                </a:solidFill>
              </a:rPr>
              <a:t>Here you have a list of items</a:t>
            </a:r>
          </a:p>
          <a:p>
            <a:pPr marL="457200" lvl="0" indent="-228600" rtl="0">
              <a:spcBef>
                <a:spcPts val="0"/>
              </a:spcBef>
              <a:buClr>
                <a:schemeClr val="tx1"/>
              </a:buClr>
            </a:pPr>
            <a:r>
              <a:rPr lang="en" dirty="0">
                <a:solidFill>
                  <a:schemeClr val="tx1"/>
                </a:solidFill>
              </a:rPr>
              <a:t>And some text</a:t>
            </a:r>
          </a:p>
          <a:p>
            <a:pPr marL="457200" lvl="0" indent="-228600" rtl="0">
              <a:spcBef>
                <a:spcPts val="0"/>
              </a:spcBef>
              <a:buClr>
                <a:schemeClr val="tx1"/>
              </a:buClr>
            </a:pPr>
            <a:r>
              <a:rPr lang="en" dirty="0">
                <a:solidFill>
                  <a:schemeClr val="tx1"/>
                </a:solidFill>
              </a:rPr>
              <a:t>But remember not to overload your slides with content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You audience will listen to you or read the content, but won’t do both. </a:t>
            </a:r>
          </a:p>
        </p:txBody>
      </p:sp>
      <p:sp>
        <p:nvSpPr>
          <p:cNvPr id="81" name="Shape 81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363257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24977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004000" y="3487750"/>
            <a:ext cx="5136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89" name="Shape 89"/>
          <p:cNvGrpSpPr/>
          <p:nvPr/>
        </p:nvGrpSpPr>
        <p:grpSpPr>
          <a:xfrm rot="-7230029">
            <a:off x="6083565" y="1796210"/>
            <a:ext cx="1516808" cy="960909"/>
            <a:chOff x="238125" y="1918825"/>
            <a:chExt cx="1042450" cy="660400"/>
          </a:xfrm>
          <a:solidFill>
            <a:schemeClr val="tx1"/>
          </a:solidFill>
        </p:grpSpPr>
        <p:sp>
          <p:nvSpPr>
            <p:cNvPr id="90" name="Shape 9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4843953" flipH="1">
            <a:off x="2064273" y="1817152"/>
            <a:ext cx="1166676" cy="1032862"/>
            <a:chOff x="1113100" y="2199475"/>
            <a:chExt cx="801900" cy="709925"/>
          </a:xfrm>
          <a:solidFill>
            <a:schemeClr val="tx1"/>
          </a:solidFill>
        </p:grpSpPr>
        <p:sp>
          <p:nvSpPr>
            <p:cNvPr id="93" name="Shape 9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2011211">
            <a:off x="2656278" y="880731"/>
            <a:ext cx="1046868" cy="269658"/>
            <a:chOff x="271125" y="812725"/>
            <a:chExt cx="766525" cy="221725"/>
          </a:xfrm>
          <a:solidFill>
            <a:schemeClr val="tx1"/>
          </a:solidFill>
        </p:grpSpPr>
        <p:sp>
          <p:nvSpPr>
            <p:cNvPr id="96" name="Shape 9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3497303" y="1252883"/>
            <a:ext cx="2149391" cy="121206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White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Is the color of milk and fresh snow, the color produced by the combination of all the colors of the visible spectrum.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You can also split your content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Black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06" name="Shape 10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373895" y="506742"/>
            <a:ext cx="324415" cy="354203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In two or three columns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Yellow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23962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Blue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990725" y="2192775"/>
            <a:ext cx="2631900" cy="273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tx1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344920" y="482551"/>
            <a:ext cx="382375" cy="402590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945</Words>
  <Application>Microsoft Office PowerPoint</Application>
  <PresentationFormat>On-screen Show (16:9)</PresentationFormat>
  <Paragraphs>139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Walter Turncoat</vt:lpstr>
      <vt:lpstr>Sniglet</vt:lpstr>
      <vt:lpstr>Ursula template</vt:lpstr>
      <vt:lpstr>This is your presentation title</vt:lpstr>
      <vt:lpstr>Instructions for use</vt:lpstr>
      <vt:lpstr>hello!</vt:lpstr>
      <vt:lpstr>1. 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Extra 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Simeon Dimov</cp:lastModifiedBy>
  <cp:revision>6</cp:revision>
  <dcterms:modified xsi:type="dcterms:W3CDTF">2015-10-01T08:13:52Z</dcterms:modified>
</cp:coreProperties>
</file>