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7"/>
  </p:notesMasterIdLst>
  <p:sldIdLst>
    <p:sldId id="256" r:id="rId2"/>
    <p:sldId id="335" r:id="rId3"/>
    <p:sldId id="286" r:id="rId4"/>
    <p:sldId id="308" r:id="rId5"/>
    <p:sldId id="300" r:id="rId6"/>
    <p:sldId id="302" r:id="rId7"/>
    <p:sldId id="301" r:id="rId8"/>
    <p:sldId id="257" r:id="rId9"/>
    <p:sldId id="284" r:id="rId10"/>
    <p:sldId id="303" r:id="rId11"/>
    <p:sldId id="304" r:id="rId12"/>
    <p:sldId id="305" r:id="rId13"/>
    <p:sldId id="306" r:id="rId14"/>
    <p:sldId id="307" r:id="rId15"/>
    <p:sldId id="299" r:id="rId16"/>
    <p:sldId id="285" r:id="rId17"/>
    <p:sldId id="287" r:id="rId18"/>
    <p:sldId id="309" r:id="rId19"/>
    <p:sldId id="310" r:id="rId20"/>
    <p:sldId id="311" r:id="rId21"/>
    <p:sldId id="312" r:id="rId22"/>
    <p:sldId id="314" r:id="rId23"/>
    <p:sldId id="315" r:id="rId24"/>
    <p:sldId id="316" r:id="rId25"/>
    <p:sldId id="288" r:id="rId26"/>
    <p:sldId id="289" r:id="rId27"/>
    <p:sldId id="260" r:id="rId28"/>
    <p:sldId id="319" r:id="rId29"/>
    <p:sldId id="313" r:id="rId30"/>
    <p:sldId id="317" r:id="rId31"/>
    <p:sldId id="318" r:id="rId32"/>
    <p:sldId id="320" r:id="rId33"/>
    <p:sldId id="321" r:id="rId34"/>
    <p:sldId id="322" r:id="rId35"/>
    <p:sldId id="323" r:id="rId36"/>
    <p:sldId id="290" r:id="rId37"/>
    <p:sldId id="291" r:id="rId38"/>
    <p:sldId id="292" r:id="rId39"/>
    <p:sldId id="326" r:id="rId40"/>
    <p:sldId id="324" r:id="rId41"/>
    <p:sldId id="325" r:id="rId42"/>
    <p:sldId id="327" r:id="rId43"/>
    <p:sldId id="328" r:id="rId44"/>
    <p:sldId id="329" r:id="rId45"/>
    <p:sldId id="330" r:id="rId46"/>
    <p:sldId id="293" r:id="rId47"/>
    <p:sldId id="294" r:id="rId48"/>
    <p:sldId id="297" r:id="rId49"/>
    <p:sldId id="298" r:id="rId50"/>
    <p:sldId id="332" r:id="rId51"/>
    <p:sldId id="331" r:id="rId52"/>
    <p:sldId id="333" r:id="rId53"/>
    <p:sldId id="334" r:id="rId54"/>
    <p:sldId id="295" r:id="rId55"/>
    <p:sldId id="336" r:id="rId56"/>
  </p:sldIdLst>
  <p:sldSz cx="9144000" cy="5143500" type="screen16x9"/>
  <p:notesSz cx="6858000" cy="9144000"/>
  <p:embeddedFontLst>
    <p:embeddedFont>
      <p:font typeface="Walter Turncoat" panose="020B0604020202020204" charset="0"/>
      <p:regular r:id="rId58"/>
    </p:embeddedFont>
    <p:embeddedFont>
      <p:font typeface="Sniglet" panose="020B0604020202020204" charset="0"/>
      <p:regular r:id="rId59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DDAFDB-AB83-4BC4-9DC3-4E85DFDBB591}">
  <a:tblStyle styleId="{79DDAFDB-AB83-4BC4-9DC3-4E85DFDBB59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006" autoAdjust="0"/>
  </p:normalViewPr>
  <p:slideViewPr>
    <p:cSldViewPr>
      <p:cViewPr varScale="1">
        <p:scale>
          <a:sx n="100" d="100"/>
          <a:sy n="100" d="100"/>
        </p:scale>
        <p:origin x="191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25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562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014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14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915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112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723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401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Meyer vs. Polymorphic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834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02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93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Talk about the domain./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076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172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680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698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31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238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93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348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Contravariance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method arguments in sub class is allowed.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Covariance of return types in sub class is not allowed.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new exception types are allowed to be thrown, unless they are sub classes of previously used ones.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Preconditions cannot be strengthened in a subtype.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Postconditions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cannot be weakened in a subtype.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history constraint(not allowed to change mutable to immutable and vice versa.)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 fontAlgn="ctr">
              <a:buFont typeface="+mj-lt"/>
              <a:buNone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437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37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759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59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Breaks: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Preconditions cannot be strengthened in a subtype. Post conditions cannot be weakened in a subtype.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975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</p:txBody>
      </p:sp>
    </p:spTree>
    <p:extLst>
      <p:ext uri="{BB962C8B-B14F-4D97-AF65-F5344CB8AC3E}">
        <p14:creationId xmlns:p14="http://schemas.microsoft.com/office/powerpoint/2010/main" val="2133936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Changing</a:t>
            </a:r>
            <a:r>
              <a:rPr lang="en-US" baseline="0" dirty="0" smtClean="0"/>
              <a:t> invariants.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</p:txBody>
      </p:sp>
    </p:spTree>
    <p:extLst>
      <p:ext uri="{BB962C8B-B14F-4D97-AF65-F5344CB8AC3E}">
        <p14:creationId xmlns:p14="http://schemas.microsoft.com/office/powerpoint/2010/main" val="558146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Preconditions cannot be strengthened in a subtype.</a:t>
            </a:r>
          </a:p>
        </p:txBody>
      </p:sp>
    </p:spTree>
    <p:extLst>
      <p:ext uri="{BB962C8B-B14F-4D97-AF65-F5344CB8AC3E}">
        <p14:creationId xmlns:p14="http://schemas.microsoft.com/office/powerpoint/2010/main" val="467197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The history constraint(not allowed to change mutable to immutable and vice versa.)</a:t>
            </a:r>
          </a:p>
        </p:txBody>
      </p:sp>
    </p:spTree>
    <p:extLst>
      <p:ext uri="{BB962C8B-B14F-4D97-AF65-F5344CB8AC3E}">
        <p14:creationId xmlns:p14="http://schemas.microsoft.com/office/powerpoint/2010/main" val="268419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343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417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062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78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0499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76087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9733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0013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807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7639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0870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0877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4923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510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69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4978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8981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5595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1173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0755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9151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76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27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6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6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defRPr sz="3000"/>
            </a:lvl1pPr>
            <a:lvl2pPr algn="ctr" rtl="0">
              <a:spcBef>
                <a:spcPts val="0"/>
              </a:spcBef>
              <a:buSzPct val="100000"/>
              <a:defRPr sz="3000"/>
            </a:lvl2pPr>
            <a:lvl3pPr algn="ctr" rtl="0">
              <a:spcBef>
                <a:spcPts val="0"/>
              </a:spcBef>
              <a:buSzPct val="100000"/>
              <a:defRPr sz="3000"/>
            </a:lvl3pPr>
            <a:lvl4pPr algn="ctr" rtl="0">
              <a:spcBef>
                <a:spcPts val="0"/>
              </a:spcBef>
              <a:buSzPct val="100000"/>
              <a:defRPr sz="3000"/>
            </a:lvl4pPr>
            <a:lvl5pPr algn="ctr" rtl="0">
              <a:spcBef>
                <a:spcPts val="0"/>
              </a:spcBef>
              <a:buSzPct val="100000"/>
              <a:defRPr sz="3000"/>
            </a:lvl5pPr>
            <a:lvl6pPr algn="ctr" rtl="0">
              <a:spcBef>
                <a:spcPts val="0"/>
              </a:spcBef>
              <a:buSzPct val="100000"/>
              <a:defRPr sz="3000"/>
            </a:lvl6pPr>
            <a:lvl7pPr algn="ctr" rtl="0">
              <a:spcBef>
                <a:spcPts val="0"/>
              </a:spcBef>
              <a:buSzPct val="100000"/>
              <a:defRPr sz="3000"/>
            </a:lvl7pPr>
            <a:lvl8pPr algn="ctr" rtl="0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5" name="Shape 15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+ 2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39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5000"/>
                    </a14:imgEffect>
                    <a14:imgEffect>
                      <a14:brightnessContrast bright="8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S.O.L.I.D.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3"/>
            <a:ext cx="616353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060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836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78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9"/>
            <a:ext cx="693516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235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72"/>
            <a:ext cx="455358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235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508706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0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9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Open/Close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055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5049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Software entities should be open for extension, but closed for modification.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25717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Once a class is done, it is DONE!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41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46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26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27"/>
            <a:ext cx="342947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07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THE CODE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80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"/>
            <a:ext cx="497274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169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67"/>
            <a:ext cx="599206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31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22"/>
            <a:ext cx="623974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3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"/>
            <a:ext cx="6963747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6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9"/>
            <a:ext cx="643979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52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977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Liskovs Substitution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106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Let q(x) be a property provable about objects x of type T. Then q(y) should be provable for objects y of type S where S is a subtype of T.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  <a:p>
            <a:pPr algn="r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Barbara </a:t>
            </a:r>
            <a:r>
              <a:rPr lang="en-US" sz="2800" dirty="0" err="1">
                <a:solidFill>
                  <a:schemeClr val="tx1"/>
                </a:solidFill>
              </a:rPr>
              <a:t>Liskov</a:t>
            </a:r>
            <a:endParaRPr lang="en" sz="2800" dirty="0">
              <a:solidFill>
                <a:schemeClr val="tx1"/>
              </a:solidFill>
            </a:endParaRP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3257550"/>
            <a:ext cx="9144000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 subclass should behave in such a way that it will not cause problems when used </a:t>
            </a:r>
            <a:r>
              <a:rPr lang="en-US" dirty="0" smtClean="0">
                <a:solidFill>
                  <a:schemeClr val="tx1"/>
                </a:solidFill>
              </a:rPr>
              <a:t>instead of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superclass.</a:t>
            </a:r>
          </a:p>
          <a:p>
            <a:pPr algn="r"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smtClean="0">
                <a:solidFill>
                  <a:schemeClr val="tx1"/>
                </a:solidFill>
              </a:rPr>
              <a:t>Normal People</a:t>
            </a:r>
            <a:endParaRPr lang="en" sz="2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Contra variance </a:t>
            </a:r>
            <a:r>
              <a:rPr lang="en-US" sz="2400" kern="1200" dirty="0">
                <a:solidFill>
                  <a:schemeClr val="tx1"/>
                </a:solidFill>
              </a:rPr>
              <a:t>of method arguments in sub class is allowed</a:t>
            </a:r>
            <a:r>
              <a:rPr lang="en-US" sz="2400" kern="1200" dirty="0" smtClean="0">
                <a:solidFill>
                  <a:schemeClr val="tx1"/>
                </a:solidFill>
              </a:rPr>
              <a:t>.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Covariance </a:t>
            </a:r>
            <a:r>
              <a:rPr lang="en-US" sz="2400" kern="1200" dirty="0">
                <a:solidFill>
                  <a:schemeClr val="tx1"/>
                </a:solidFill>
              </a:rPr>
              <a:t>of return types in sub class is not allowed</a:t>
            </a:r>
            <a:r>
              <a:rPr lang="en-US" sz="2400" kern="1200" dirty="0" smtClean="0">
                <a:solidFill>
                  <a:schemeClr val="tx1"/>
                </a:solidFill>
              </a:rPr>
              <a:t>.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No </a:t>
            </a:r>
            <a:r>
              <a:rPr lang="en-US" sz="2400" kern="1200" dirty="0">
                <a:solidFill>
                  <a:schemeClr val="tx1"/>
                </a:solidFill>
              </a:rPr>
              <a:t>new exception types are allowed to be thrown, unless they are sub classes of previously used ones.</a:t>
            </a: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Preconditions </a:t>
            </a:r>
            <a:r>
              <a:rPr lang="en-US" sz="2400" kern="1200" dirty="0">
                <a:solidFill>
                  <a:schemeClr val="tx1"/>
                </a:solidFill>
              </a:rPr>
              <a:t>cannot be strengthened in a subtype. </a:t>
            </a:r>
            <a:r>
              <a:rPr lang="en-US" sz="2400" kern="1200" dirty="0" smtClean="0">
                <a:solidFill>
                  <a:schemeClr val="tx1"/>
                </a:solidFill>
              </a:rPr>
              <a:t>Post conditions </a:t>
            </a:r>
            <a:r>
              <a:rPr lang="en-US" sz="2400" kern="1200" dirty="0">
                <a:solidFill>
                  <a:schemeClr val="tx1"/>
                </a:solidFill>
              </a:rPr>
              <a:t>cannot be weakened in a subtype.</a:t>
            </a: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The </a:t>
            </a:r>
            <a:r>
              <a:rPr lang="en-US" sz="2400" kern="1200" dirty="0">
                <a:solidFill>
                  <a:schemeClr val="tx1"/>
                </a:solidFill>
              </a:rPr>
              <a:t>history constraint(not allowed to change mutable to immutable and vice versa.)</a:t>
            </a:r>
          </a:p>
          <a:p>
            <a:pPr algn="l">
              <a:spcAft>
                <a:spcPts val="1200"/>
              </a:spcAft>
              <a:buNone/>
            </a:pPr>
            <a:endParaRPr lang="e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26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13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038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25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94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8"/>
            <a:ext cx="458216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895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1"/>
            <a:ext cx="394390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17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8"/>
            <a:ext cx="552527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048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438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79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70"/>
            <a:ext cx="391532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8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"/>
            <a:ext cx="4143953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47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4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280035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Interface Segregation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575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20383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Clients should not be forced to depend upon interfaces that they don't use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44078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"/>
            <a:ext cx="620164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512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32"/>
            <a:ext cx="347711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93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90"/>
            <a:ext cx="519185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6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43"/>
            <a:ext cx="385816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98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"/>
            <a:ext cx="623974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07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3"/>
            <a:ext cx="695422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02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746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6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9"/>
            <a:ext cx="648743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064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312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280035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Dependency Inversion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0301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1557300"/>
            <a:ext cx="9156000" cy="2028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4800" dirty="0">
                <a:solidFill>
                  <a:schemeClr val="tx1"/>
                </a:solidFill>
              </a:rPr>
              <a:t>Dependency </a:t>
            </a:r>
            <a:r>
              <a:rPr lang="en" sz="4800" dirty="0" smtClean="0">
                <a:solidFill>
                  <a:schemeClr val="tx1"/>
                </a:solidFill>
              </a:rPr>
              <a:t>Inversion 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≠ 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Dependency Injection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58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High-level </a:t>
            </a:r>
            <a:r>
              <a:rPr lang="en-US" dirty="0">
                <a:solidFill>
                  <a:schemeClr val="tx1"/>
                </a:solidFill>
              </a:rPr>
              <a:t>modules should not depend on low-level modules. Both should depend on abstractions. Abstractions should not depend upon details. Details should depend upon abstractions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3257550"/>
            <a:ext cx="9144000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By making sure classes don't depend on specific implementations, it becomes easy to change things </a:t>
            </a:r>
            <a:r>
              <a:rPr lang="en-US" dirty="0" smtClean="0">
                <a:solidFill>
                  <a:schemeClr val="tx1"/>
                </a:solidFill>
              </a:rPr>
              <a:t>around.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460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 dirty="0" smtClean="0">
                <a:solidFill>
                  <a:schemeClr val="tx1"/>
                </a:solidFill>
              </a:rPr>
              <a:t>What was wrong in this picture?</a:t>
            </a:r>
            <a:endParaRPr lang="en" sz="4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19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78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333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67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240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99"/>
            <a:ext cx="9144000" cy="2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98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9"/>
            <a:ext cx="9144000" cy="27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65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080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THANKS!</a:t>
            </a:r>
            <a:endParaRPr lang="en" sz="48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tx1"/>
                </a:solidFill>
              </a:rPr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2819400" y="1962150"/>
            <a:ext cx="4069449" cy="116202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649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687801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90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Is it better?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328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Single Responsibility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88595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A class should have only one reason to change.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-6626" y="257175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There </a:t>
            </a:r>
            <a:r>
              <a:rPr lang="en-US" dirty="0">
                <a:solidFill>
                  <a:schemeClr val="tx1"/>
                </a:solidFill>
              </a:rPr>
              <a:t>can be only one requirement that, when changed, will cause a class to change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38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Ursul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7505</TotalTime>
  <Words>502</Words>
  <Application>Microsoft Office PowerPoint</Application>
  <PresentationFormat>On-screen Show (16:9)</PresentationFormat>
  <Paragraphs>67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Walter Turncoat</vt:lpstr>
      <vt:lpstr>Sniglet</vt:lpstr>
      <vt:lpstr>Arial</vt:lpstr>
      <vt:lpstr>Ursula template</vt:lpstr>
      <vt:lpstr>S.O.L.I.D.</vt:lpstr>
      <vt:lpstr>THE CODE</vt:lpstr>
      <vt:lpstr>PowerPoint Presentation</vt:lpstr>
      <vt:lpstr>PowerPoint Presentation</vt:lpstr>
      <vt:lpstr>What was wrong in this picture?</vt:lpstr>
      <vt:lpstr>PowerPoint Presentation</vt:lpstr>
      <vt:lpstr>Is it better?</vt:lpstr>
      <vt:lpstr>Single Responsibility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Open/Close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Liskovs Substitution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Interface Segregation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Dependency Inversion Principle</vt:lpstr>
      <vt:lpstr>Dependency Inversion  ≠  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Simeon Dimov</cp:lastModifiedBy>
  <cp:revision>43</cp:revision>
  <dcterms:modified xsi:type="dcterms:W3CDTF">2015-11-24T09:33:11Z</dcterms:modified>
</cp:coreProperties>
</file>