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7" r:id="rId1"/>
  </p:sldMasterIdLst>
  <p:notesMasterIdLst>
    <p:notesMasterId r:id="rId56"/>
  </p:notesMasterIdLst>
  <p:sldIdLst>
    <p:sldId id="256" r:id="rId2"/>
    <p:sldId id="335" r:id="rId3"/>
    <p:sldId id="286" r:id="rId4"/>
    <p:sldId id="308" r:id="rId5"/>
    <p:sldId id="300" r:id="rId6"/>
    <p:sldId id="302" r:id="rId7"/>
    <p:sldId id="257" r:id="rId8"/>
    <p:sldId id="284" r:id="rId9"/>
    <p:sldId id="303" r:id="rId10"/>
    <p:sldId id="304" r:id="rId11"/>
    <p:sldId id="305" r:id="rId12"/>
    <p:sldId id="306" r:id="rId13"/>
    <p:sldId id="307" r:id="rId14"/>
    <p:sldId id="299" r:id="rId15"/>
    <p:sldId id="285" r:id="rId16"/>
    <p:sldId id="287" r:id="rId17"/>
    <p:sldId id="309" r:id="rId18"/>
    <p:sldId id="310" r:id="rId19"/>
    <p:sldId id="311" r:id="rId20"/>
    <p:sldId id="312" r:id="rId21"/>
    <p:sldId id="314" r:id="rId22"/>
    <p:sldId id="315" r:id="rId23"/>
    <p:sldId id="316" r:id="rId24"/>
    <p:sldId id="288" r:id="rId25"/>
    <p:sldId id="289" r:id="rId26"/>
    <p:sldId id="260" r:id="rId27"/>
    <p:sldId id="319" r:id="rId28"/>
    <p:sldId id="313" r:id="rId29"/>
    <p:sldId id="317" r:id="rId30"/>
    <p:sldId id="318" r:id="rId31"/>
    <p:sldId id="320" r:id="rId32"/>
    <p:sldId id="321" r:id="rId33"/>
    <p:sldId id="322" r:id="rId34"/>
    <p:sldId id="323" r:id="rId35"/>
    <p:sldId id="290" r:id="rId36"/>
    <p:sldId id="291" r:id="rId37"/>
    <p:sldId id="292" r:id="rId38"/>
    <p:sldId id="326" r:id="rId39"/>
    <p:sldId id="324" r:id="rId40"/>
    <p:sldId id="325" r:id="rId41"/>
    <p:sldId id="327" r:id="rId42"/>
    <p:sldId id="328" r:id="rId43"/>
    <p:sldId id="329" r:id="rId44"/>
    <p:sldId id="330" r:id="rId45"/>
    <p:sldId id="293" r:id="rId46"/>
    <p:sldId id="294" r:id="rId47"/>
    <p:sldId id="297" r:id="rId48"/>
    <p:sldId id="298" r:id="rId49"/>
    <p:sldId id="332" r:id="rId50"/>
    <p:sldId id="331" r:id="rId51"/>
    <p:sldId id="333" r:id="rId52"/>
    <p:sldId id="334" r:id="rId53"/>
    <p:sldId id="295" r:id="rId54"/>
    <p:sldId id="336" r:id="rId55"/>
  </p:sldIdLst>
  <p:sldSz cx="9144000" cy="5143500" type="screen16x9"/>
  <p:notesSz cx="6858000" cy="9144000"/>
  <p:embeddedFontLst>
    <p:embeddedFont>
      <p:font typeface="Walter Turncoat" panose="020B0604020202020204" charset="0"/>
      <p:regular r:id="rId57"/>
    </p:embeddedFont>
    <p:embeddedFont>
      <p:font typeface="Sniglet" panose="020B0604020202020204" charset="0"/>
      <p:regular r:id="rId58"/>
    </p:embeddedFont>
  </p:embeddedFontLst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1E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9DDAFDB-AB83-4BC4-9DC3-4E85DFDBB591}">
  <a:tblStyle styleId="{79DDAFDB-AB83-4BC4-9DC3-4E85DFDBB591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5006" autoAdjust="0"/>
  </p:normalViewPr>
  <p:slideViewPr>
    <p:cSldViewPr>
      <p:cViewPr varScale="1">
        <p:scale>
          <a:sx n="100" d="100"/>
          <a:sy n="100" d="100"/>
        </p:scale>
        <p:origin x="1914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1.fntdata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9112584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700141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481403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739159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591123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707231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1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824013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Meyer vs. Polymorphic</a:t>
            </a:r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068347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738025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5193196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591727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Talk about the domain./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1207634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9168094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8469822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403129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8823877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779359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534828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28600" indent="-228600" rtl="0" fontAlgn="ctr">
              <a:buFont typeface="+mj-lt"/>
              <a:buAutoNum type="arabicPeriod"/>
            </a:pPr>
            <a:r>
              <a:rPr lang="en-US" sz="11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Contravariance</a:t>
            </a:r>
            <a:r>
              <a:rPr 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method arguments in sub class is allowed.</a:t>
            </a:r>
          </a:p>
          <a:p>
            <a:pPr marL="228600" indent="-228600" rtl="0" fontAlgn="ctr">
              <a:buFont typeface="+mj-lt"/>
              <a:buAutoNum type="arabicPeriod"/>
            </a:pPr>
            <a:r>
              <a:rPr 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Covariance of return types in sub class is not allowed.</a:t>
            </a:r>
          </a:p>
          <a:p>
            <a:pPr marL="228600" indent="-228600" rtl="0" fontAlgn="ctr">
              <a:buFont typeface="+mj-lt"/>
              <a:buAutoNum type="arabicPeriod"/>
            </a:pPr>
            <a:r>
              <a:rPr 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 new exception types are allowed to be thrown, unless they are sub classes of previously used ones.</a:t>
            </a:r>
          </a:p>
          <a:p>
            <a:pPr marL="228600" indent="-228600" rtl="0" fontAlgn="ctr">
              <a:buFont typeface="+mj-lt"/>
              <a:buAutoNum type="arabicPeriod"/>
            </a:pPr>
            <a:r>
              <a:rPr 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Preconditions cannot be strengthened in a subtype. </a:t>
            </a:r>
            <a:r>
              <a:rPr lang="en-US" sz="11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Postconditions</a:t>
            </a:r>
            <a:r>
              <a:rPr 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cannot be weakened in a subtype.</a:t>
            </a:r>
          </a:p>
          <a:p>
            <a:pPr marL="228600" indent="-228600" rtl="0" fontAlgn="ctr">
              <a:buFont typeface="+mj-lt"/>
              <a:buAutoNum type="arabicPeriod"/>
            </a:pPr>
            <a:r>
              <a:rPr 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history constraint(not allowed to change mutable to immutable and vice versa.)</a:t>
            </a: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indent="0" rtl="0" fontAlgn="ctr">
              <a:buFont typeface="+mj-lt"/>
              <a:buNone/>
            </a:pPr>
            <a:endParaRPr lang="en-US" sz="11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043707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5037680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20592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1375941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indent="0" algn="l" fontAlgn="ctr">
              <a:spcAft>
                <a:spcPts val="1200"/>
              </a:spcAft>
              <a:buClrTx/>
              <a:buFont typeface="+mj-lt"/>
              <a:buNone/>
            </a:pPr>
            <a:r>
              <a:rPr lang="en-US" sz="1100" kern="1200" dirty="0" smtClean="0">
                <a:solidFill>
                  <a:schemeClr val="tx1"/>
                </a:solidFill>
              </a:rPr>
              <a:t>Breaks:</a:t>
            </a:r>
          </a:p>
          <a:p>
            <a:pPr marL="0" indent="0" algn="l" fontAlgn="ctr">
              <a:spcAft>
                <a:spcPts val="1200"/>
              </a:spcAft>
              <a:buClrTx/>
              <a:buFont typeface="+mj-lt"/>
              <a:buNone/>
            </a:pPr>
            <a:r>
              <a:rPr lang="en-US" sz="1100" kern="1200" dirty="0" smtClean="0">
                <a:solidFill>
                  <a:schemeClr val="tx1"/>
                </a:solidFill>
              </a:rPr>
              <a:t>No new exception types are allowed to be thrown, unless they are sub classes of previously used ones.</a:t>
            </a:r>
          </a:p>
          <a:p>
            <a:pPr marL="0" indent="0" algn="l" fontAlgn="ctr">
              <a:spcAft>
                <a:spcPts val="1200"/>
              </a:spcAft>
              <a:buClrTx/>
              <a:buFont typeface="+mj-lt"/>
              <a:buNone/>
            </a:pPr>
            <a:r>
              <a:rPr lang="en-US" sz="1100" kern="1200" dirty="0" smtClean="0">
                <a:solidFill>
                  <a:schemeClr val="tx1"/>
                </a:solidFill>
              </a:rPr>
              <a:t>Preconditions cannot be strengthened in a subtype. Post conditions cannot be weakened in a subtype.</a:t>
            </a:r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5997577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Breaks: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kern="1200" dirty="0" smtClean="0">
                <a:solidFill>
                  <a:schemeClr val="tx1"/>
                </a:solidFill>
              </a:rPr>
              <a:t>No new exception types are allowed to be thrown, unless they are sub classes of previously used ones.</a:t>
            </a:r>
          </a:p>
        </p:txBody>
      </p:sp>
    </p:spTree>
    <p:extLst>
      <p:ext uri="{BB962C8B-B14F-4D97-AF65-F5344CB8AC3E}">
        <p14:creationId xmlns:p14="http://schemas.microsoft.com/office/powerpoint/2010/main" val="213393694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Breaks: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/>
              <a:t>Changing</a:t>
            </a:r>
            <a:r>
              <a:rPr lang="en-US" baseline="0" dirty="0" smtClean="0"/>
              <a:t> invariants.</a:t>
            </a: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kern="1200" dirty="0" smtClean="0">
                <a:solidFill>
                  <a:schemeClr val="tx1"/>
                </a:solidFill>
              </a:rPr>
              <a:t>No new exception types are allowed to be thrown, unless they are sub classes of previously used ones.</a:t>
            </a:r>
          </a:p>
        </p:txBody>
      </p:sp>
    </p:spTree>
    <p:extLst>
      <p:ext uri="{BB962C8B-B14F-4D97-AF65-F5344CB8AC3E}">
        <p14:creationId xmlns:p14="http://schemas.microsoft.com/office/powerpoint/2010/main" val="55814619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Breaks: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kern="1200" dirty="0" smtClean="0">
                <a:solidFill>
                  <a:schemeClr val="tx1"/>
                </a:solidFill>
              </a:rPr>
              <a:t>Preconditions cannot be strengthened in a subtype.</a:t>
            </a:r>
          </a:p>
        </p:txBody>
      </p:sp>
    </p:spTree>
    <p:extLst>
      <p:ext uri="{BB962C8B-B14F-4D97-AF65-F5344CB8AC3E}">
        <p14:creationId xmlns:p14="http://schemas.microsoft.com/office/powerpoint/2010/main" val="4671970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Breaks: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kern="1200" dirty="0" smtClean="0">
                <a:solidFill>
                  <a:schemeClr val="tx1"/>
                </a:solidFill>
              </a:rPr>
              <a:t>The history constraint(not allowed to change mutable to immutable and vice versa.)</a:t>
            </a:r>
          </a:p>
        </p:txBody>
      </p:sp>
    </p:spTree>
    <p:extLst>
      <p:ext uri="{BB962C8B-B14F-4D97-AF65-F5344CB8AC3E}">
        <p14:creationId xmlns:p14="http://schemas.microsoft.com/office/powerpoint/2010/main" val="26841924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734311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114179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306260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6727833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476087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8104993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0197334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6200137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3180701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0076394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5308708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708771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349234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735104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369319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448981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79497879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0755957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20117302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60075518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7915186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69" name="Shape 2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547622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i="1" dirty="0" smtClean="0"/>
              <a:t>Is</a:t>
            </a:r>
            <a:r>
              <a:rPr lang="en-US" i="1" baseline="0" dirty="0" smtClean="0"/>
              <a:t> it better?</a:t>
            </a:r>
          </a:p>
          <a:p>
            <a:pPr>
              <a:spcBef>
                <a:spcPts val="0"/>
              </a:spcBef>
              <a:buNone/>
            </a:pPr>
            <a:r>
              <a:rPr lang="en-US" i="1" baseline="0" dirty="0" smtClean="0"/>
              <a:t>This is  </a:t>
            </a:r>
            <a:r>
              <a:rPr 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imperative programming not object oriented programming.</a:t>
            </a:r>
          </a:p>
          <a:p>
            <a:pPr>
              <a:spcBef>
                <a:spcPts val="0"/>
              </a:spcBef>
              <a:buNone/>
            </a:pPr>
            <a:r>
              <a:rPr 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class is doing too many things,</a:t>
            </a:r>
            <a:r>
              <a:rPr lang="en-US" sz="11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or its having too many responsibilities.</a:t>
            </a:r>
            <a:endParaRPr i="1" dirty="0"/>
          </a:p>
        </p:txBody>
      </p:sp>
    </p:spTree>
    <p:extLst>
      <p:ext uri="{BB962C8B-B14F-4D97-AF65-F5344CB8AC3E}">
        <p14:creationId xmlns:p14="http://schemas.microsoft.com/office/powerpoint/2010/main" val="8912796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14654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875626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>
            <a:spLocks noGrp="1"/>
          </p:cNvSpPr>
          <p:nvPr>
            <p:ph type="ctrTitle"/>
          </p:nvPr>
        </p:nvSpPr>
        <p:spPr>
          <a:xfrm>
            <a:off x="685800" y="1991812"/>
            <a:ext cx="7772400" cy="11597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algn="ctr">
              <a:spcBef>
                <a:spcPts val="0"/>
              </a:spcBef>
              <a:buSzPct val="100000"/>
              <a:defRPr sz="6000"/>
            </a:lvl1pPr>
            <a:lvl2pPr algn="ctr">
              <a:spcBef>
                <a:spcPts val="0"/>
              </a:spcBef>
              <a:buSzPct val="100000"/>
              <a:defRPr sz="6000"/>
            </a:lvl2pPr>
            <a:lvl3pPr algn="ctr">
              <a:spcBef>
                <a:spcPts val="0"/>
              </a:spcBef>
              <a:buSzPct val="100000"/>
              <a:defRPr sz="6000"/>
            </a:lvl3pPr>
            <a:lvl4pPr algn="ctr">
              <a:spcBef>
                <a:spcPts val="0"/>
              </a:spcBef>
              <a:buSzPct val="100000"/>
              <a:defRPr sz="6000"/>
            </a:lvl4pPr>
            <a:lvl5pPr algn="ctr">
              <a:spcBef>
                <a:spcPts val="0"/>
              </a:spcBef>
              <a:buSzPct val="100000"/>
              <a:defRPr sz="6000"/>
            </a:lvl5pPr>
            <a:lvl6pPr algn="ctr">
              <a:spcBef>
                <a:spcPts val="0"/>
              </a:spcBef>
              <a:buSzPct val="100000"/>
              <a:defRPr sz="6000"/>
            </a:lvl6pPr>
            <a:lvl7pPr algn="ctr">
              <a:spcBef>
                <a:spcPts val="0"/>
              </a:spcBef>
              <a:buSzPct val="100000"/>
              <a:defRPr sz="6000"/>
            </a:lvl7pPr>
            <a:lvl8pPr algn="ctr">
              <a:spcBef>
                <a:spcPts val="0"/>
              </a:spcBef>
              <a:buSzPct val="100000"/>
              <a:defRPr sz="6000"/>
            </a:lvl8pPr>
            <a:lvl9pPr algn="ctr">
              <a:spcBef>
                <a:spcPts val="0"/>
              </a:spcBef>
              <a:buSzPct val="100000"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Quot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body" idx="1"/>
          </p:nvPr>
        </p:nvSpPr>
        <p:spPr>
          <a:xfrm>
            <a:off x="1700925" y="1399800"/>
            <a:ext cx="5742300" cy="8198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 rtl="0">
              <a:spcBef>
                <a:spcPts val="0"/>
              </a:spcBef>
              <a:buSzPct val="100000"/>
              <a:defRPr sz="3000"/>
            </a:lvl1pPr>
            <a:lvl2pPr algn="ctr" rtl="0">
              <a:spcBef>
                <a:spcPts val="0"/>
              </a:spcBef>
              <a:buSzPct val="100000"/>
              <a:defRPr sz="3000"/>
            </a:lvl2pPr>
            <a:lvl3pPr algn="ctr" rtl="0">
              <a:spcBef>
                <a:spcPts val="0"/>
              </a:spcBef>
              <a:buSzPct val="100000"/>
              <a:defRPr sz="3000"/>
            </a:lvl3pPr>
            <a:lvl4pPr algn="ctr" rtl="0">
              <a:spcBef>
                <a:spcPts val="0"/>
              </a:spcBef>
              <a:buSzPct val="100000"/>
              <a:defRPr sz="3000"/>
            </a:lvl4pPr>
            <a:lvl5pPr algn="ctr" rtl="0">
              <a:spcBef>
                <a:spcPts val="0"/>
              </a:spcBef>
              <a:buSzPct val="100000"/>
              <a:defRPr sz="3000"/>
            </a:lvl5pPr>
            <a:lvl6pPr algn="ctr" rtl="0">
              <a:spcBef>
                <a:spcPts val="0"/>
              </a:spcBef>
              <a:buSzPct val="100000"/>
              <a:defRPr sz="3000"/>
            </a:lvl6pPr>
            <a:lvl7pPr algn="ctr" rtl="0">
              <a:spcBef>
                <a:spcPts val="0"/>
              </a:spcBef>
              <a:buSzPct val="100000"/>
              <a:defRPr sz="3000"/>
            </a:lvl7pPr>
            <a:lvl8pPr algn="ctr" rtl="0">
              <a:spcBef>
                <a:spcPts val="0"/>
              </a:spcBef>
              <a:buSzPct val="100000"/>
              <a:defRPr sz="3000"/>
            </a:lvl8pPr>
            <a:lvl9pPr algn="ctr">
              <a:spcBef>
                <a:spcPts val="0"/>
              </a:spcBef>
              <a:buSzPct val="100000"/>
              <a:defRPr sz="3000"/>
            </a:lvl9pPr>
          </a:lstStyle>
          <a:p>
            <a:endParaRPr/>
          </a:p>
        </p:txBody>
      </p:sp>
      <p:sp>
        <p:nvSpPr>
          <p:cNvPr id="14" name="Shape 14"/>
          <p:cNvSpPr txBox="1"/>
          <p:nvPr/>
        </p:nvSpPr>
        <p:spPr>
          <a:xfrm>
            <a:off x="3593400" y="857568"/>
            <a:ext cx="1957200" cy="653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sz="9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“</a:t>
            </a:r>
          </a:p>
        </p:txBody>
      </p:sp>
      <p:sp>
        <p:nvSpPr>
          <p:cNvPr id="15" name="Shape 15"/>
          <p:cNvSpPr/>
          <p:nvPr/>
        </p:nvSpPr>
        <p:spPr>
          <a:xfrm>
            <a:off x="4128150" y="550650"/>
            <a:ext cx="887711" cy="849160"/>
          </a:xfrm>
          <a:custGeom>
            <a:avLst/>
            <a:gdLst/>
            <a:ahLst/>
            <a:cxnLst/>
            <a:rect l="0" t="0" r="0" b="0"/>
            <a:pathLst>
              <a:path w="65189" h="62358" extrusionOk="0">
                <a:moveTo>
                  <a:pt x="40283" y="1525"/>
                </a:moveTo>
                <a:lnTo>
                  <a:pt x="40000" y="1541"/>
                </a:lnTo>
                <a:lnTo>
                  <a:pt x="40000" y="1541"/>
                </a:lnTo>
                <a:lnTo>
                  <a:pt x="39811" y="1604"/>
                </a:lnTo>
                <a:lnTo>
                  <a:pt x="40283" y="1525"/>
                </a:lnTo>
                <a:close/>
                <a:moveTo>
                  <a:pt x="22547" y="1793"/>
                </a:moveTo>
                <a:lnTo>
                  <a:pt x="22359" y="1887"/>
                </a:lnTo>
                <a:lnTo>
                  <a:pt x="21981" y="2359"/>
                </a:lnTo>
                <a:lnTo>
                  <a:pt x="24057" y="1981"/>
                </a:lnTo>
                <a:lnTo>
                  <a:pt x="23208" y="2076"/>
                </a:lnTo>
                <a:lnTo>
                  <a:pt x="22925" y="1981"/>
                </a:lnTo>
                <a:lnTo>
                  <a:pt x="22642" y="1887"/>
                </a:lnTo>
                <a:lnTo>
                  <a:pt x="22642" y="1793"/>
                </a:lnTo>
                <a:close/>
                <a:moveTo>
                  <a:pt x="64528" y="13585"/>
                </a:moveTo>
                <a:lnTo>
                  <a:pt x="64528" y="13679"/>
                </a:lnTo>
                <a:lnTo>
                  <a:pt x="64551" y="13679"/>
                </a:lnTo>
                <a:lnTo>
                  <a:pt x="64528" y="13585"/>
                </a:lnTo>
                <a:close/>
                <a:moveTo>
                  <a:pt x="33868" y="58678"/>
                </a:moveTo>
                <a:lnTo>
                  <a:pt x="34057" y="58772"/>
                </a:lnTo>
                <a:lnTo>
                  <a:pt x="34057" y="58772"/>
                </a:lnTo>
                <a:lnTo>
                  <a:pt x="33962" y="58678"/>
                </a:lnTo>
                <a:close/>
                <a:moveTo>
                  <a:pt x="30849" y="58678"/>
                </a:moveTo>
                <a:lnTo>
                  <a:pt x="30943" y="58772"/>
                </a:lnTo>
                <a:lnTo>
                  <a:pt x="30283" y="58867"/>
                </a:lnTo>
                <a:lnTo>
                  <a:pt x="30472" y="58772"/>
                </a:lnTo>
                <a:lnTo>
                  <a:pt x="30849" y="58678"/>
                </a:lnTo>
                <a:close/>
                <a:moveTo>
                  <a:pt x="32264" y="59056"/>
                </a:moveTo>
                <a:lnTo>
                  <a:pt x="33113" y="59244"/>
                </a:lnTo>
                <a:lnTo>
                  <a:pt x="31698" y="59339"/>
                </a:lnTo>
                <a:lnTo>
                  <a:pt x="31415" y="59339"/>
                </a:lnTo>
                <a:lnTo>
                  <a:pt x="32264" y="59056"/>
                </a:lnTo>
                <a:close/>
                <a:moveTo>
                  <a:pt x="60849" y="0"/>
                </a:moveTo>
                <a:lnTo>
                  <a:pt x="58679" y="95"/>
                </a:lnTo>
                <a:lnTo>
                  <a:pt x="56792" y="189"/>
                </a:lnTo>
                <a:lnTo>
                  <a:pt x="58584" y="378"/>
                </a:lnTo>
                <a:lnTo>
                  <a:pt x="58301" y="189"/>
                </a:lnTo>
                <a:lnTo>
                  <a:pt x="59151" y="378"/>
                </a:lnTo>
                <a:lnTo>
                  <a:pt x="58679" y="472"/>
                </a:lnTo>
                <a:lnTo>
                  <a:pt x="58018" y="472"/>
                </a:lnTo>
                <a:lnTo>
                  <a:pt x="56792" y="283"/>
                </a:lnTo>
                <a:lnTo>
                  <a:pt x="55943" y="283"/>
                </a:lnTo>
                <a:lnTo>
                  <a:pt x="54528" y="378"/>
                </a:lnTo>
                <a:lnTo>
                  <a:pt x="50660" y="378"/>
                </a:lnTo>
                <a:lnTo>
                  <a:pt x="48585" y="472"/>
                </a:lnTo>
                <a:lnTo>
                  <a:pt x="46226" y="472"/>
                </a:lnTo>
                <a:lnTo>
                  <a:pt x="43868" y="283"/>
                </a:lnTo>
                <a:lnTo>
                  <a:pt x="44056" y="472"/>
                </a:lnTo>
                <a:lnTo>
                  <a:pt x="44339" y="472"/>
                </a:lnTo>
                <a:lnTo>
                  <a:pt x="43396" y="661"/>
                </a:lnTo>
                <a:lnTo>
                  <a:pt x="42170" y="849"/>
                </a:lnTo>
                <a:lnTo>
                  <a:pt x="40849" y="755"/>
                </a:lnTo>
                <a:lnTo>
                  <a:pt x="40377" y="661"/>
                </a:lnTo>
                <a:lnTo>
                  <a:pt x="39906" y="566"/>
                </a:lnTo>
                <a:lnTo>
                  <a:pt x="39717" y="566"/>
                </a:lnTo>
                <a:lnTo>
                  <a:pt x="38207" y="661"/>
                </a:lnTo>
                <a:lnTo>
                  <a:pt x="36509" y="944"/>
                </a:lnTo>
                <a:lnTo>
                  <a:pt x="34906" y="1132"/>
                </a:lnTo>
                <a:lnTo>
                  <a:pt x="33585" y="1132"/>
                </a:lnTo>
                <a:lnTo>
                  <a:pt x="33962" y="1038"/>
                </a:lnTo>
                <a:lnTo>
                  <a:pt x="33774" y="944"/>
                </a:lnTo>
                <a:lnTo>
                  <a:pt x="33396" y="944"/>
                </a:lnTo>
                <a:lnTo>
                  <a:pt x="32453" y="1038"/>
                </a:lnTo>
                <a:lnTo>
                  <a:pt x="30283" y="1321"/>
                </a:lnTo>
                <a:lnTo>
                  <a:pt x="30472" y="1415"/>
                </a:lnTo>
                <a:lnTo>
                  <a:pt x="30566" y="1510"/>
                </a:lnTo>
                <a:lnTo>
                  <a:pt x="29151" y="1604"/>
                </a:lnTo>
                <a:lnTo>
                  <a:pt x="29057" y="1698"/>
                </a:lnTo>
                <a:lnTo>
                  <a:pt x="29717" y="1698"/>
                </a:lnTo>
                <a:lnTo>
                  <a:pt x="28208" y="1793"/>
                </a:lnTo>
                <a:lnTo>
                  <a:pt x="27547" y="1793"/>
                </a:lnTo>
                <a:lnTo>
                  <a:pt x="27642" y="1698"/>
                </a:lnTo>
                <a:lnTo>
                  <a:pt x="28585" y="1510"/>
                </a:lnTo>
                <a:lnTo>
                  <a:pt x="27736" y="1604"/>
                </a:lnTo>
                <a:lnTo>
                  <a:pt x="26887" y="1698"/>
                </a:lnTo>
                <a:lnTo>
                  <a:pt x="26038" y="1698"/>
                </a:lnTo>
                <a:lnTo>
                  <a:pt x="25189" y="1793"/>
                </a:lnTo>
                <a:lnTo>
                  <a:pt x="25189" y="1793"/>
                </a:lnTo>
                <a:lnTo>
                  <a:pt x="25755" y="1698"/>
                </a:lnTo>
                <a:lnTo>
                  <a:pt x="24906" y="1793"/>
                </a:lnTo>
                <a:lnTo>
                  <a:pt x="24057" y="1981"/>
                </a:lnTo>
                <a:lnTo>
                  <a:pt x="25094" y="1887"/>
                </a:lnTo>
                <a:lnTo>
                  <a:pt x="26132" y="1981"/>
                </a:lnTo>
                <a:lnTo>
                  <a:pt x="24906" y="2264"/>
                </a:lnTo>
                <a:lnTo>
                  <a:pt x="23585" y="2359"/>
                </a:lnTo>
                <a:lnTo>
                  <a:pt x="23585" y="2453"/>
                </a:lnTo>
                <a:lnTo>
                  <a:pt x="23585" y="2547"/>
                </a:lnTo>
                <a:lnTo>
                  <a:pt x="25566" y="2359"/>
                </a:lnTo>
                <a:lnTo>
                  <a:pt x="27547" y="2264"/>
                </a:lnTo>
                <a:lnTo>
                  <a:pt x="29434" y="1981"/>
                </a:lnTo>
                <a:lnTo>
                  <a:pt x="30377" y="1793"/>
                </a:lnTo>
                <a:lnTo>
                  <a:pt x="31321" y="1604"/>
                </a:lnTo>
                <a:lnTo>
                  <a:pt x="30472" y="1887"/>
                </a:lnTo>
                <a:lnTo>
                  <a:pt x="30660" y="1981"/>
                </a:lnTo>
                <a:lnTo>
                  <a:pt x="31038" y="2076"/>
                </a:lnTo>
                <a:lnTo>
                  <a:pt x="31981" y="2170"/>
                </a:lnTo>
                <a:lnTo>
                  <a:pt x="33302" y="2170"/>
                </a:lnTo>
                <a:lnTo>
                  <a:pt x="34717" y="2076"/>
                </a:lnTo>
                <a:lnTo>
                  <a:pt x="37075" y="1887"/>
                </a:lnTo>
                <a:lnTo>
                  <a:pt x="37830" y="1793"/>
                </a:lnTo>
                <a:lnTo>
                  <a:pt x="37924" y="1698"/>
                </a:lnTo>
                <a:lnTo>
                  <a:pt x="38868" y="1604"/>
                </a:lnTo>
                <a:lnTo>
                  <a:pt x="38962" y="1510"/>
                </a:lnTo>
                <a:lnTo>
                  <a:pt x="38868" y="1510"/>
                </a:lnTo>
                <a:lnTo>
                  <a:pt x="38113" y="1415"/>
                </a:lnTo>
                <a:lnTo>
                  <a:pt x="40000" y="1510"/>
                </a:lnTo>
                <a:lnTo>
                  <a:pt x="38868" y="1604"/>
                </a:lnTo>
                <a:lnTo>
                  <a:pt x="40000" y="1541"/>
                </a:lnTo>
                <a:lnTo>
                  <a:pt x="40000" y="1541"/>
                </a:lnTo>
                <a:lnTo>
                  <a:pt x="40094" y="1510"/>
                </a:lnTo>
                <a:lnTo>
                  <a:pt x="40377" y="1510"/>
                </a:lnTo>
                <a:lnTo>
                  <a:pt x="40283" y="1525"/>
                </a:lnTo>
                <a:lnTo>
                  <a:pt x="40283" y="1525"/>
                </a:lnTo>
                <a:lnTo>
                  <a:pt x="40566" y="1510"/>
                </a:lnTo>
                <a:lnTo>
                  <a:pt x="41509" y="1604"/>
                </a:lnTo>
                <a:lnTo>
                  <a:pt x="44151" y="1415"/>
                </a:lnTo>
                <a:lnTo>
                  <a:pt x="45000" y="1321"/>
                </a:lnTo>
                <a:lnTo>
                  <a:pt x="44434" y="1321"/>
                </a:lnTo>
                <a:lnTo>
                  <a:pt x="45188" y="1132"/>
                </a:lnTo>
                <a:lnTo>
                  <a:pt x="45660" y="1227"/>
                </a:lnTo>
                <a:lnTo>
                  <a:pt x="45755" y="1227"/>
                </a:lnTo>
                <a:lnTo>
                  <a:pt x="45755" y="1321"/>
                </a:lnTo>
                <a:lnTo>
                  <a:pt x="45377" y="1321"/>
                </a:lnTo>
                <a:lnTo>
                  <a:pt x="46038" y="1415"/>
                </a:lnTo>
                <a:lnTo>
                  <a:pt x="46792" y="1321"/>
                </a:lnTo>
                <a:lnTo>
                  <a:pt x="46792" y="1227"/>
                </a:lnTo>
                <a:lnTo>
                  <a:pt x="46981" y="1321"/>
                </a:lnTo>
                <a:lnTo>
                  <a:pt x="47547" y="1321"/>
                </a:lnTo>
                <a:lnTo>
                  <a:pt x="47358" y="1510"/>
                </a:lnTo>
                <a:lnTo>
                  <a:pt x="46981" y="1510"/>
                </a:lnTo>
                <a:lnTo>
                  <a:pt x="46792" y="1415"/>
                </a:lnTo>
                <a:lnTo>
                  <a:pt x="43868" y="1698"/>
                </a:lnTo>
                <a:lnTo>
                  <a:pt x="45566" y="1698"/>
                </a:lnTo>
                <a:lnTo>
                  <a:pt x="47264" y="1604"/>
                </a:lnTo>
                <a:lnTo>
                  <a:pt x="50566" y="1321"/>
                </a:lnTo>
                <a:lnTo>
                  <a:pt x="52169" y="1227"/>
                </a:lnTo>
                <a:lnTo>
                  <a:pt x="55471" y="1227"/>
                </a:lnTo>
                <a:lnTo>
                  <a:pt x="57075" y="1415"/>
                </a:lnTo>
                <a:lnTo>
                  <a:pt x="56603" y="1321"/>
                </a:lnTo>
                <a:lnTo>
                  <a:pt x="56509" y="1227"/>
                </a:lnTo>
                <a:lnTo>
                  <a:pt x="57264" y="1132"/>
                </a:lnTo>
                <a:lnTo>
                  <a:pt x="58396" y="1227"/>
                </a:lnTo>
                <a:lnTo>
                  <a:pt x="58773" y="1227"/>
                </a:lnTo>
                <a:lnTo>
                  <a:pt x="58962" y="1321"/>
                </a:lnTo>
                <a:lnTo>
                  <a:pt x="59905" y="1321"/>
                </a:lnTo>
                <a:lnTo>
                  <a:pt x="61037" y="1510"/>
                </a:lnTo>
                <a:lnTo>
                  <a:pt x="61603" y="1698"/>
                </a:lnTo>
                <a:lnTo>
                  <a:pt x="62075" y="1887"/>
                </a:lnTo>
                <a:lnTo>
                  <a:pt x="62452" y="2076"/>
                </a:lnTo>
                <a:lnTo>
                  <a:pt x="62547" y="2359"/>
                </a:lnTo>
                <a:lnTo>
                  <a:pt x="62641" y="4528"/>
                </a:lnTo>
                <a:lnTo>
                  <a:pt x="62641" y="8113"/>
                </a:lnTo>
                <a:lnTo>
                  <a:pt x="62547" y="17547"/>
                </a:lnTo>
                <a:lnTo>
                  <a:pt x="62547" y="22547"/>
                </a:lnTo>
                <a:lnTo>
                  <a:pt x="62641" y="27075"/>
                </a:lnTo>
                <a:lnTo>
                  <a:pt x="62830" y="30849"/>
                </a:lnTo>
                <a:lnTo>
                  <a:pt x="62924" y="32169"/>
                </a:lnTo>
                <a:lnTo>
                  <a:pt x="63113" y="33207"/>
                </a:lnTo>
                <a:lnTo>
                  <a:pt x="63113" y="34528"/>
                </a:lnTo>
                <a:lnTo>
                  <a:pt x="63207" y="35943"/>
                </a:lnTo>
                <a:lnTo>
                  <a:pt x="63207" y="36886"/>
                </a:lnTo>
                <a:lnTo>
                  <a:pt x="63113" y="38396"/>
                </a:lnTo>
                <a:lnTo>
                  <a:pt x="62830" y="42358"/>
                </a:lnTo>
                <a:lnTo>
                  <a:pt x="62547" y="46509"/>
                </a:lnTo>
                <a:lnTo>
                  <a:pt x="62452" y="48207"/>
                </a:lnTo>
                <a:lnTo>
                  <a:pt x="62547" y="49527"/>
                </a:lnTo>
                <a:lnTo>
                  <a:pt x="62547" y="51131"/>
                </a:lnTo>
                <a:lnTo>
                  <a:pt x="62547" y="52735"/>
                </a:lnTo>
                <a:lnTo>
                  <a:pt x="62358" y="53584"/>
                </a:lnTo>
                <a:lnTo>
                  <a:pt x="62264" y="54339"/>
                </a:lnTo>
                <a:lnTo>
                  <a:pt x="61981" y="55093"/>
                </a:lnTo>
                <a:lnTo>
                  <a:pt x="61603" y="55754"/>
                </a:lnTo>
                <a:lnTo>
                  <a:pt x="61792" y="55754"/>
                </a:lnTo>
                <a:lnTo>
                  <a:pt x="61886" y="55565"/>
                </a:lnTo>
                <a:lnTo>
                  <a:pt x="62169" y="55376"/>
                </a:lnTo>
                <a:lnTo>
                  <a:pt x="62264" y="55565"/>
                </a:lnTo>
                <a:lnTo>
                  <a:pt x="62169" y="55754"/>
                </a:lnTo>
                <a:lnTo>
                  <a:pt x="61981" y="56225"/>
                </a:lnTo>
                <a:lnTo>
                  <a:pt x="61792" y="56037"/>
                </a:lnTo>
                <a:lnTo>
                  <a:pt x="61509" y="55754"/>
                </a:lnTo>
                <a:lnTo>
                  <a:pt x="61603" y="55942"/>
                </a:lnTo>
                <a:lnTo>
                  <a:pt x="61509" y="55942"/>
                </a:lnTo>
                <a:lnTo>
                  <a:pt x="61603" y="56037"/>
                </a:lnTo>
                <a:lnTo>
                  <a:pt x="60094" y="56320"/>
                </a:lnTo>
                <a:lnTo>
                  <a:pt x="58773" y="56414"/>
                </a:lnTo>
                <a:lnTo>
                  <a:pt x="57547" y="56508"/>
                </a:lnTo>
                <a:lnTo>
                  <a:pt x="56415" y="56508"/>
                </a:lnTo>
                <a:lnTo>
                  <a:pt x="56698" y="56320"/>
                </a:lnTo>
                <a:lnTo>
                  <a:pt x="56698" y="56320"/>
                </a:lnTo>
                <a:lnTo>
                  <a:pt x="56037" y="56508"/>
                </a:lnTo>
                <a:lnTo>
                  <a:pt x="54811" y="56886"/>
                </a:lnTo>
                <a:lnTo>
                  <a:pt x="53679" y="57074"/>
                </a:lnTo>
                <a:lnTo>
                  <a:pt x="53868" y="56791"/>
                </a:lnTo>
                <a:lnTo>
                  <a:pt x="54245" y="56697"/>
                </a:lnTo>
                <a:lnTo>
                  <a:pt x="53019" y="56886"/>
                </a:lnTo>
                <a:lnTo>
                  <a:pt x="51698" y="56980"/>
                </a:lnTo>
                <a:lnTo>
                  <a:pt x="50943" y="57074"/>
                </a:lnTo>
                <a:lnTo>
                  <a:pt x="51132" y="57169"/>
                </a:lnTo>
                <a:lnTo>
                  <a:pt x="48962" y="57452"/>
                </a:lnTo>
                <a:lnTo>
                  <a:pt x="48962" y="57357"/>
                </a:lnTo>
                <a:lnTo>
                  <a:pt x="48019" y="57452"/>
                </a:lnTo>
                <a:lnTo>
                  <a:pt x="47641" y="57452"/>
                </a:lnTo>
                <a:lnTo>
                  <a:pt x="46604" y="57546"/>
                </a:lnTo>
                <a:lnTo>
                  <a:pt x="44717" y="57546"/>
                </a:lnTo>
                <a:lnTo>
                  <a:pt x="44339" y="57452"/>
                </a:lnTo>
                <a:lnTo>
                  <a:pt x="45000" y="57263"/>
                </a:lnTo>
                <a:lnTo>
                  <a:pt x="40000" y="57829"/>
                </a:lnTo>
                <a:lnTo>
                  <a:pt x="38019" y="58206"/>
                </a:lnTo>
                <a:lnTo>
                  <a:pt x="37547" y="58018"/>
                </a:lnTo>
                <a:lnTo>
                  <a:pt x="37075" y="58018"/>
                </a:lnTo>
                <a:lnTo>
                  <a:pt x="36698" y="58112"/>
                </a:lnTo>
                <a:lnTo>
                  <a:pt x="36415" y="58301"/>
                </a:lnTo>
                <a:lnTo>
                  <a:pt x="36038" y="58301"/>
                </a:lnTo>
                <a:lnTo>
                  <a:pt x="36038" y="58395"/>
                </a:lnTo>
                <a:lnTo>
                  <a:pt x="36321" y="58395"/>
                </a:lnTo>
                <a:lnTo>
                  <a:pt x="36132" y="58678"/>
                </a:lnTo>
                <a:lnTo>
                  <a:pt x="37075" y="58678"/>
                </a:lnTo>
                <a:lnTo>
                  <a:pt x="37830" y="58584"/>
                </a:lnTo>
                <a:lnTo>
                  <a:pt x="38585" y="58489"/>
                </a:lnTo>
                <a:lnTo>
                  <a:pt x="39434" y="58489"/>
                </a:lnTo>
                <a:lnTo>
                  <a:pt x="38585" y="58867"/>
                </a:lnTo>
                <a:lnTo>
                  <a:pt x="37358" y="59244"/>
                </a:lnTo>
                <a:lnTo>
                  <a:pt x="36792" y="59339"/>
                </a:lnTo>
                <a:lnTo>
                  <a:pt x="36226" y="59339"/>
                </a:lnTo>
                <a:lnTo>
                  <a:pt x="35755" y="59244"/>
                </a:lnTo>
                <a:lnTo>
                  <a:pt x="35566" y="59056"/>
                </a:lnTo>
                <a:lnTo>
                  <a:pt x="35472" y="58867"/>
                </a:lnTo>
                <a:lnTo>
                  <a:pt x="36509" y="58772"/>
                </a:lnTo>
                <a:lnTo>
                  <a:pt x="35377" y="58678"/>
                </a:lnTo>
                <a:lnTo>
                  <a:pt x="34151" y="58772"/>
                </a:lnTo>
                <a:lnTo>
                  <a:pt x="34057" y="58772"/>
                </a:lnTo>
                <a:lnTo>
                  <a:pt x="33208" y="58961"/>
                </a:lnTo>
                <a:lnTo>
                  <a:pt x="32264" y="59056"/>
                </a:lnTo>
                <a:lnTo>
                  <a:pt x="32264" y="59056"/>
                </a:lnTo>
                <a:lnTo>
                  <a:pt x="33113" y="58867"/>
                </a:lnTo>
                <a:lnTo>
                  <a:pt x="31887" y="58489"/>
                </a:lnTo>
                <a:lnTo>
                  <a:pt x="31132" y="58395"/>
                </a:lnTo>
                <a:lnTo>
                  <a:pt x="31038" y="58301"/>
                </a:lnTo>
                <a:lnTo>
                  <a:pt x="31132" y="58301"/>
                </a:lnTo>
                <a:lnTo>
                  <a:pt x="31509" y="58206"/>
                </a:lnTo>
                <a:lnTo>
                  <a:pt x="30660" y="58206"/>
                </a:lnTo>
                <a:lnTo>
                  <a:pt x="30283" y="58301"/>
                </a:lnTo>
                <a:lnTo>
                  <a:pt x="29906" y="58489"/>
                </a:lnTo>
                <a:lnTo>
                  <a:pt x="29151" y="58678"/>
                </a:lnTo>
                <a:lnTo>
                  <a:pt x="29340" y="58584"/>
                </a:lnTo>
                <a:lnTo>
                  <a:pt x="29434" y="58395"/>
                </a:lnTo>
                <a:lnTo>
                  <a:pt x="29434" y="58395"/>
                </a:lnTo>
                <a:lnTo>
                  <a:pt x="28585" y="58489"/>
                </a:lnTo>
                <a:lnTo>
                  <a:pt x="28491" y="58584"/>
                </a:lnTo>
                <a:lnTo>
                  <a:pt x="28396" y="58678"/>
                </a:lnTo>
                <a:lnTo>
                  <a:pt x="27736" y="58867"/>
                </a:lnTo>
                <a:lnTo>
                  <a:pt x="25660" y="59150"/>
                </a:lnTo>
                <a:lnTo>
                  <a:pt x="22170" y="59622"/>
                </a:lnTo>
                <a:lnTo>
                  <a:pt x="22359" y="59527"/>
                </a:lnTo>
                <a:lnTo>
                  <a:pt x="22359" y="59433"/>
                </a:lnTo>
                <a:lnTo>
                  <a:pt x="22264" y="59433"/>
                </a:lnTo>
                <a:lnTo>
                  <a:pt x="22453" y="59244"/>
                </a:lnTo>
                <a:lnTo>
                  <a:pt x="22453" y="59056"/>
                </a:lnTo>
                <a:lnTo>
                  <a:pt x="21132" y="59339"/>
                </a:lnTo>
                <a:lnTo>
                  <a:pt x="19246" y="59716"/>
                </a:lnTo>
                <a:lnTo>
                  <a:pt x="18208" y="59810"/>
                </a:lnTo>
                <a:lnTo>
                  <a:pt x="17264" y="59905"/>
                </a:lnTo>
                <a:lnTo>
                  <a:pt x="16415" y="59905"/>
                </a:lnTo>
                <a:lnTo>
                  <a:pt x="15849" y="59810"/>
                </a:lnTo>
                <a:lnTo>
                  <a:pt x="14246" y="59810"/>
                </a:lnTo>
                <a:lnTo>
                  <a:pt x="11981" y="59999"/>
                </a:lnTo>
                <a:lnTo>
                  <a:pt x="11981" y="59999"/>
                </a:lnTo>
                <a:lnTo>
                  <a:pt x="12359" y="59905"/>
                </a:lnTo>
                <a:lnTo>
                  <a:pt x="12736" y="59716"/>
                </a:lnTo>
                <a:lnTo>
                  <a:pt x="11415" y="59905"/>
                </a:lnTo>
                <a:lnTo>
                  <a:pt x="10000" y="60093"/>
                </a:lnTo>
                <a:lnTo>
                  <a:pt x="7076" y="60188"/>
                </a:lnTo>
                <a:lnTo>
                  <a:pt x="4151" y="60376"/>
                </a:lnTo>
                <a:lnTo>
                  <a:pt x="2831" y="60471"/>
                </a:lnTo>
                <a:lnTo>
                  <a:pt x="1604" y="60659"/>
                </a:lnTo>
                <a:lnTo>
                  <a:pt x="1227" y="59244"/>
                </a:lnTo>
                <a:lnTo>
                  <a:pt x="1038" y="57735"/>
                </a:lnTo>
                <a:lnTo>
                  <a:pt x="850" y="56131"/>
                </a:lnTo>
                <a:lnTo>
                  <a:pt x="755" y="54433"/>
                </a:lnTo>
                <a:lnTo>
                  <a:pt x="755" y="52735"/>
                </a:lnTo>
                <a:lnTo>
                  <a:pt x="755" y="50942"/>
                </a:lnTo>
                <a:lnTo>
                  <a:pt x="1038" y="47263"/>
                </a:lnTo>
                <a:lnTo>
                  <a:pt x="1321" y="43678"/>
                </a:lnTo>
                <a:lnTo>
                  <a:pt x="1699" y="39999"/>
                </a:lnTo>
                <a:lnTo>
                  <a:pt x="2453" y="33301"/>
                </a:lnTo>
                <a:lnTo>
                  <a:pt x="2548" y="33962"/>
                </a:lnTo>
                <a:lnTo>
                  <a:pt x="2642" y="34622"/>
                </a:lnTo>
                <a:lnTo>
                  <a:pt x="2642" y="33018"/>
                </a:lnTo>
                <a:lnTo>
                  <a:pt x="2551" y="32287"/>
                </a:lnTo>
                <a:lnTo>
                  <a:pt x="2642" y="30000"/>
                </a:lnTo>
                <a:lnTo>
                  <a:pt x="2453" y="30377"/>
                </a:lnTo>
                <a:lnTo>
                  <a:pt x="2453" y="29245"/>
                </a:lnTo>
                <a:lnTo>
                  <a:pt x="2453" y="27830"/>
                </a:lnTo>
                <a:lnTo>
                  <a:pt x="2642" y="28301"/>
                </a:lnTo>
                <a:lnTo>
                  <a:pt x="2736" y="28018"/>
                </a:lnTo>
                <a:lnTo>
                  <a:pt x="2831" y="28018"/>
                </a:lnTo>
                <a:lnTo>
                  <a:pt x="2925" y="28207"/>
                </a:lnTo>
                <a:lnTo>
                  <a:pt x="3019" y="26415"/>
                </a:lnTo>
                <a:lnTo>
                  <a:pt x="3019" y="24811"/>
                </a:lnTo>
                <a:lnTo>
                  <a:pt x="3019" y="23113"/>
                </a:lnTo>
                <a:lnTo>
                  <a:pt x="3019" y="22170"/>
                </a:lnTo>
                <a:lnTo>
                  <a:pt x="3208" y="21320"/>
                </a:lnTo>
                <a:lnTo>
                  <a:pt x="3302" y="19528"/>
                </a:lnTo>
                <a:lnTo>
                  <a:pt x="3302" y="17641"/>
                </a:lnTo>
                <a:lnTo>
                  <a:pt x="3302" y="16887"/>
                </a:lnTo>
                <a:lnTo>
                  <a:pt x="3208" y="16321"/>
                </a:lnTo>
                <a:lnTo>
                  <a:pt x="3397" y="16415"/>
                </a:lnTo>
                <a:lnTo>
                  <a:pt x="3585" y="11981"/>
                </a:lnTo>
                <a:lnTo>
                  <a:pt x="3680" y="11415"/>
                </a:lnTo>
                <a:lnTo>
                  <a:pt x="3680" y="11698"/>
                </a:lnTo>
                <a:lnTo>
                  <a:pt x="3774" y="11132"/>
                </a:lnTo>
                <a:lnTo>
                  <a:pt x="3868" y="10660"/>
                </a:lnTo>
                <a:lnTo>
                  <a:pt x="3774" y="10094"/>
                </a:lnTo>
                <a:lnTo>
                  <a:pt x="3680" y="9623"/>
                </a:lnTo>
                <a:lnTo>
                  <a:pt x="3774" y="9434"/>
                </a:lnTo>
                <a:lnTo>
                  <a:pt x="3868" y="9245"/>
                </a:lnTo>
                <a:lnTo>
                  <a:pt x="4057" y="8491"/>
                </a:lnTo>
                <a:lnTo>
                  <a:pt x="4340" y="6321"/>
                </a:lnTo>
                <a:lnTo>
                  <a:pt x="4623" y="2264"/>
                </a:lnTo>
                <a:lnTo>
                  <a:pt x="3491" y="7170"/>
                </a:lnTo>
                <a:lnTo>
                  <a:pt x="2925" y="9906"/>
                </a:lnTo>
                <a:lnTo>
                  <a:pt x="2359" y="12736"/>
                </a:lnTo>
                <a:lnTo>
                  <a:pt x="1982" y="15377"/>
                </a:lnTo>
                <a:lnTo>
                  <a:pt x="1699" y="17830"/>
                </a:lnTo>
                <a:lnTo>
                  <a:pt x="1510" y="19905"/>
                </a:lnTo>
                <a:lnTo>
                  <a:pt x="1604" y="20754"/>
                </a:lnTo>
                <a:lnTo>
                  <a:pt x="1699" y="21509"/>
                </a:lnTo>
                <a:lnTo>
                  <a:pt x="1321" y="22453"/>
                </a:lnTo>
                <a:lnTo>
                  <a:pt x="1133" y="23585"/>
                </a:lnTo>
                <a:lnTo>
                  <a:pt x="1038" y="24905"/>
                </a:lnTo>
                <a:lnTo>
                  <a:pt x="1038" y="26226"/>
                </a:lnTo>
                <a:lnTo>
                  <a:pt x="1038" y="28962"/>
                </a:lnTo>
                <a:lnTo>
                  <a:pt x="1038" y="31415"/>
                </a:lnTo>
                <a:lnTo>
                  <a:pt x="661" y="40188"/>
                </a:lnTo>
                <a:lnTo>
                  <a:pt x="472" y="44999"/>
                </a:lnTo>
                <a:lnTo>
                  <a:pt x="378" y="49622"/>
                </a:lnTo>
                <a:lnTo>
                  <a:pt x="472" y="51603"/>
                </a:lnTo>
                <a:lnTo>
                  <a:pt x="378" y="53961"/>
                </a:lnTo>
                <a:lnTo>
                  <a:pt x="189" y="53301"/>
                </a:lnTo>
                <a:lnTo>
                  <a:pt x="95" y="52641"/>
                </a:lnTo>
                <a:lnTo>
                  <a:pt x="189" y="53867"/>
                </a:lnTo>
                <a:lnTo>
                  <a:pt x="189" y="55093"/>
                </a:lnTo>
                <a:lnTo>
                  <a:pt x="378" y="55188"/>
                </a:lnTo>
                <a:lnTo>
                  <a:pt x="284" y="56508"/>
                </a:lnTo>
                <a:lnTo>
                  <a:pt x="95" y="54905"/>
                </a:lnTo>
                <a:lnTo>
                  <a:pt x="1" y="58489"/>
                </a:lnTo>
                <a:lnTo>
                  <a:pt x="1" y="62357"/>
                </a:lnTo>
                <a:lnTo>
                  <a:pt x="6038" y="61886"/>
                </a:lnTo>
                <a:lnTo>
                  <a:pt x="8963" y="61697"/>
                </a:lnTo>
                <a:lnTo>
                  <a:pt x="11698" y="61603"/>
                </a:lnTo>
                <a:lnTo>
                  <a:pt x="11698" y="61414"/>
                </a:lnTo>
                <a:lnTo>
                  <a:pt x="11887" y="61225"/>
                </a:lnTo>
                <a:lnTo>
                  <a:pt x="12264" y="61225"/>
                </a:lnTo>
                <a:lnTo>
                  <a:pt x="12548" y="61320"/>
                </a:lnTo>
                <a:lnTo>
                  <a:pt x="12736" y="61414"/>
                </a:lnTo>
                <a:lnTo>
                  <a:pt x="12642" y="61320"/>
                </a:lnTo>
                <a:lnTo>
                  <a:pt x="13302" y="61508"/>
                </a:lnTo>
                <a:lnTo>
                  <a:pt x="13302" y="61508"/>
                </a:lnTo>
                <a:lnTo>
                  <a:pt x="12736" y="61414"/>
                </a:lnTo>
                <a:lnTo>
                  <a:pt x="13019" y="61508"/>
                </a:lnTo>
                <a:lnTo>
                  <a:pt x="12736" y="61603"/>
                </a:lnTo>
                <a:lnTo>
                  <a:pt x="12831" y="61697"/>
                </a:lnTo>
                <a:lnTo>
                  <a:pt x="14246" y="61508"/>
                </a:lnTo>
                <a:lnTo>
                  <a:pt x="13491" y="61508"/>
                </a:lnTo>
                <a:lnTo>
                  <a:pt x="14717" y="61225"/>
                </a:lnTo>
                <a:lnTo>
                  <a:pt x="16038" y="61131"/>
                </a:lnTo>
                <a:lnTo>
                  <a:pt x="18962" y="61131"/>
                </a:lnTo>
                <a:lnTo>
                  <a:pt x="19151" y="61225"/>
                </a:lnTo>
                <a:lnTo>
                  <a:pt x="19623" y="61320"/>
                </a:lnTo>
                <a:lnTo>
                  <a:pt x="21227" y="61320"/>
                </a:lnTo>
                <a:lnTo>
                  <a:pt x="23302" y="61225"/>
                </a:lnTo>
                <a:lnTo>
                  <a:pt x="24245" y="61131"/>
                </a:lnTo>
                <a:lnTo>
                  <a:pt x="25094" y="60942"/>
                </a:lnTo>
                <a:lnTo>
                  <a:pt x="28868" y="60848"/>
                </a:lnTo>
                <a:lnTo>
                  <a:pt x="32642" y="60659"/>
                </a:lnTo>
                <a:lnTo>
                  <a:pt x="36415" y="60376"/>
                </a:lnTo>
                <a:lnTo>
                  <a:pt x="40283" y="60093"/>
                </a:lnTo>
                <a:lnTo>
                  <a:pt x="47830" y="59339"/>
                </a:lnTo>
                <a:lnTo>
                  <a:pt x="55377" y="58678"/>
                </a:lnTo>
                <a:lnTo>
                  <a:pt x="61037" y="58678"/>
                </a:lnTo>
                <a:lnTo>
                  <a:pt x="62264" y="58584"/>
                </a:lnTo>
                <a:lnTo>
                  <a:pt x="63207" y="58395"/>
                </a:lnTo>
                <a:lnTo>
                  <a:pt x="63490" y="58206"/>
                </a:lnTo>
                <a:lnTo>
                  <a:pt x="63773" y="58018"/>
                </a:lnTo>
                <a:lnTo>
                  <a:pt x="63962" y="57735"/>
                </a:lnTo>
                <a:lnTo>
                  <a:pt x="64150" y="57357"/>
                </a:lnTo>
                <a:lnTo>
                  <a:pt x="64339" y="56225"/>
                </a:lnTo>
                <a:lnTo>
                  <a:pt x="64528" y="54716"/>
                </a:lnTo>
                <a:lnTo>
                  <a:pt x="64528" y="53018"/>
                </a:lnTo>
                <a:lnTo>
                  <a:pt x="64622" y="49810"/>
                </a:lnTo>
                <a:lnTo>
                  <a:pt x="64622" y="47546"/>
                </a:lnTo>
                <a:lnTo>
                  <a:pt x="64905" y="40848"/>
                </a:lnTo>
                <a:lnTo>
                  <a:pt x="64999" y="36320"/>
                </a:lnTo>
                <a:lnTo>
                  <a:pt x="65094" y="33301"/>
                </a:lnTo>
                <a:lnTo>
                  <a:pt x="65188" y="33396"/>
                </a:lnTo>
                <a:lnTo>
                  <a:pt x="65188" y="31603"/>
                </a:lnTo>
                <a:lnTo>
                  <a:pt x="65188" y="29811"/>
                </a:lnTo>
                <a:lnTo>
                  <a:pt x="65094" y="30660"/>
                </a:lnTo>
                <a:lnTo>
                  <a:pt x="64905" y="28301"/>
                </a:lnTo>
                <a:lnTo>
                  <a:pt x="64811" y="25849"/>
                </a:lnTo>
                <a:lnTo>
                  <a:pt x="64716" y="23302"/>
                </a:lnTo>
                <a:lnTo>
                  <a:pt x="64622" y="20849"/>
                </a:lnTo>
                <a:lnTo>
                  <a:pt x="64811" y="22075"/>
                </a:lnTo>
                <a:lnTo>
                  <a:pt x="64811" y="20754"/>
                </a:lnTo>
                <a:lnTo>
                  <a:pt x="64811" y="18962"/>
                </a:lnTo>
                <a:lnTo>
                  <a:pt x="64811" y="18868"/>
                </a:lnTo>
                <a:lnTo>
                  <a:pt x="64716" y="17358"/>
                </a:lnTo>
                <a:lnTo>
                  <a:pt x="64811" y="18113"/>
                </a:lnTo>
                <a:lnTo>
                  <a:pt x="64999" y="16981"/>
                </a:lnTo>
                <a:lnTo>
                  <a:pt x="64905" y="15755"/>
                </a:lnTo>
                <a:lnTo>
                  <a:pt x="64811" y="14528"/>
                </a:lnTo>
                <a:lnTo>
                  <a:pt x="64716" y="13396"/>
                </a:lnTo>
                <a:lnTo>
                  <a:pt x="64622" y="13679"/>
                </a:lnTo>
                <a:lnTo>
                  <a:pt x="64551" y="13679"/>
                </a:lnTo>
                <a:lnTo>
                  <a:pt x="64622" y="13962"/>
                </a:lnTo>
                <a:lnTo>
                  <a:pt x="64716" y="15000"/>
                </a:lnTo>
                <a:lnTo>
                  <a:pt x="64528" y="14623"/>
                </a:lnTo>
                <a:lnTo>
                  <a:pt x="64528" y="15094"/>
                </a:lnTo>
                <a:lnTo>
                  <a:pt x="64339" y="12736"/>
                </a:lnTo>
                <a:lnTo>
                  <a:pt x="64150" y="11698"/>
                </a:lnTo>
                <a:lnTo>
                  <a:pt x="64056" y="11604"/>
                </a:lnTo>
                <a:lnTo>
                  <a:pt x="64056" y="11226"/>
                </a:lnTo>
                <a:lnTo>
                  <a:pt x="64245" y="10566"/>
                </a:lnTo>
                <a:lnTo>
                  <a:pt x="64245" y="9811"/>
                </a:lnTo>
                <a:lnTo>
                  <a:pt x="64245" y="9560"/>
                </a:lnTo>
                <a:lnTo>
                  <a:pt x="64433" y="10189"/>
                </a:lnTo>
                <a:lnTo>
                  <a:pt x="64622" y="11604"/>
                </a:lnTo>
                <a:lnTo>
                  <a:pt x="64811" y="13019"/>
                </a:lnTo>
                <a:lnTo>
                  <a:pt x="64905" y="14151"/>
                </a:lnTo>
                <a:lnTo>
                  <a:pt x="64905" y="12830"/>
                </a:lnTo>
                <a:lnTo>
                  <a:pt x="64811" y="11698"/>
                </a:lnTo>
                <a:lnTo>
                  <a:pt x="64528" y="9340"/>
                </a:lnTo>
                <a:lnTo>
                  <a:pt x="64433" y="9528"/>
                </a:lnTo>
                <a:lnTo>
                  <a:pt x="64433" y="9340"/>
                </a:lnTo>
                <a:lnTo>
                  <a:pt x="64245" y="8585"/>
                </a:lnTo>
                <a:lnTo>
                  <a:pt x="64150" y="7264"/>
                </a:lnTo>
                <a:lnTo>
                  <a:pt x="64056" y="9434"/>
                </a:lnTo>
                <a:lnTo>
                  <a:pt x="63773" y="8868"/>
                </a:lnTo>
                <a:lnTo>
                  <a:pt x="63679" y="7925"/>
                </a:lnTo>
                <a:lnTo>
                  <a:pt x="63584" y="6792"/>
                </a:lnTo>
                <a:lnTo>
                  <a:pt x="63490" y="5566"/>
                </a:lnTo>
                <a:lnTo>
                  <a:pt x="63490" y="1227"/>
                </a:lnTo>
                <a:lnTo>
                  <a:pt x="63490" y="661"/>
                </a:lnTo>
                <a:lnTo>
                  <a:pt x="63396" y="566"/>
                </a:lnTo>
                <a:lnTo>
                  <a:pt x="63207" y="378"/>
                </a:lnTo>
                <a:lnTo>
                  <a:pt x="62641" y="189"/>
                </a:lnTo>
                <a:lnTo>
                  <a:pt x="61792" y="95"/>
                </a:lnTo>
                <a:lnTo>
                  <a:pt x="608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ColTx">
  <p:cSld name="Title + 2 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457200" y="1507925"/>
            <a:ext cx="3994500" cy="34178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100000"/>
              <a:defRPr sz="1600"/>
            </a:lvl1pPr>
            <a:lvl2pPr>
              <a:spcBef>
                <a:spcPts val="0"/>
              </a:spcBef>
              <a:buSzPct val="100000"/>
              <a:defRPr sz="1600"/>
            </a:lvl2pPr>
            <a:lvl3pPr>
              <a:spcBef>
                <a:spcPts val="0"/>
              </a:spcBef>
              <a:buSzPct val="100000"/>
              <a:defRPr sz="1600"/>
            </a:lvl3pPr>
            <a:lvl4pPr>
              <a:spcBef>
                <a:spcPts val="0"/>
              </a:spcBef>
              <a:buSzPct val="100000"/>
              <a:defRPr sz="1600"/>
            </a:lvl4pPr>
            <a:lvl5pPr>
              <a:spcBef>
                <a:spcPts val="0"/>
              </a:spcBef>
              <a:buSzPct val="100000"/>
              <a:defRPr sz="1600"/>
            </a:lvl5pPr>
            <a:lvl6pPr>
              <a:spcBef>
                <a:spcPts val="0"/>
              </a:spcBef>
              <a:buSzPct val="100000"/>
              <a:defRPr sz="1600"/>
            </a:lvl6pPr>
            <a:lvl7pPr>
              <a:spcBef>
                <a:spcPts val="0"/>
              </a:spcBef>
              <a:buSzPct val="100000"/>
              <a:defRPr sz="1600"/>
            </a:lvl7pPr>
            <a:lvl8pPr>
              <a:spcBef>
                <a:spcPts val="0"/>
              </a:spcBef>
              <a:buSzPct val="100000"/>
              <a:defRPr sz="1600"/>
            </a:lvl8pPr>
            <a:lvl9pPr>
              <a:spcBef>
                <a:spcPts val="0"/>
              </a:spcBef>
              <a:buSzPct val="100000"/>
              <a:defRPr sz="1600"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2"/>
          </p:nvPr>
        </p:nvSpPr>
        <p:spPr>
          <a:xfrm>
            <a:off x="4692275" y="1507925"/>
            <a:ext cx="3994500" cy="34178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100000"/>
              <a:defRPr sz="1600"/>
            </a:lvl1pPr>
            <a:lvl2pPr>
              <a:spcBef>
                <a:spcPts val="0"/>
              </a:spcBef>
              <a:buSzPct val="100000"/>
              <a:defRPr sz="1600"/>
            </a:lvl2pPr>
            <a:lvl3pPr>
              <a:spcBef>
                <a:spcPts val="0"/>
              </a:spcBef>
              <a:buSzPct val="100000"/>
              <a:defRPr sz="1600"/>
            </a:lvl3pPr>
            <a:lvl4pPr>
              <a:spcBef>
                <a:spcPts val="0"/>
              </a:spcBef>
              <a:buSzPct val="100000"/>
              <a:defRPr sz="1600"/>
            </a:lvl4pPr>
            <a:lvl5pPr>
              <a:spcBef>
                <a:spcPts val="0"/>
              </a:spcBef>
              <a:buSzPct val="100000"/>
              <a:defRPr sz="1600"/>
            </a:lvl5pPr>
            <a:lvl6pPr>
              <a:spcBef>
                <a:spcPts val="0"/>
              </a:spcBef>
              <a:buSzPct val="100000"/>
              <a:defRPr sz="1600"/>
            </a:lvl6pPr>
            <a:lvl7pPr>
              <a:spcBef>
                <a:spcPts val="0"/>
              </a:spcBef>
              <a:buSzPct val="100000"/>
              <a:defRPr sz="1600"/>
            </a:lvl7pPr>
            <a:lvl8pPr>
              <a:spcBef>
                <a:spcPts val="0"/>
              </a:spcBef>
              <a:buSzPct val="100000"/>
              <a:defRPr sz="1600"/>
            </a:lvl8pPr>
            <a:lvl9pPr>
              <a:spcBef>
                <a:spcPts val="0"/>
              </a:spcBef>
              <a:buSzPct val="100000"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Blank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8394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alphaModFix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5000"/>
                    </a14:imgEffect>
                    <a14:imgEffect>
                      <a14:brightnessContrast bright="88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563400"/>
            <a:ext cx="8229600" cy="2503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600"/>
              </a:spcBef>
              <a:buClr>
                <a:srgbClr val="FFFFFF"/>
              </a:buClr>
              <a:buSzPct val="100000"/>
              <a:buFont typeface="Sniglet"/>
              <a:buChar char="✘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>
              <a:spcBef>
                <a:spcPts val="480"/>
              </a:spcBef>
              <a:buClr>
                <a:srgbClr val="FFFFFF"/>
              </a:buClr>
              <a:buSzPct val="100000"/>
              <a:buFont typeface="Sniglet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>
              <a:spcBef>
                <a:spcPts val="480"/>
              </a:spcBef>
              <a:buClr>
                <a:srgbClr val="FFFFFF"/>
              </a:buClr>
              <a:buSzPct val="100000"/>
              <a:buFont typeface="Sniglet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>
              <a:spcBef>
                <a:spcPts val="360"/>
              </a:spcBef>
              <a:buClr>
                <a:srgbClr val="FFFFFF"/>
              </a:buClr>
              <a:buSzPct val="100000"/>
              <a:buFont typeface="Sniglet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>
              <a:spcBef>
                <a:spcPts val="360"/>
              </a:spcBef>
              <a:buClr>
                <a:srgbClr val="FFFFFF"/>
              </a:buClr>
              <a:buSzPct val="100000"/>
              <a:buFont typeface="Sniglet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>
              <a:spcBef>
                <a:spcPts val="360"/>
              </a:spcBef>
              <a:buClr>
                <a:srgbClr val="FFFFFF"/>
              </a:buClr>
              <a:buSzPct val="100000"/>
              <a:buFont typeface="Sniglet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>
              <a:spcBef>
                <a:spcPts val="360"/>
              </a:spcBef>
              <a:buClr>
                <a:srgbClr val="FFFFFF"/>
              </a:buClr>
              <a:buSzPct val="100000"/>
              <a:buFont typeface="Sniglet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>
              <a:spcBef>
                <a:spcPts val="360"/>
              </a:spcBef>
              <a:buClr>
                <a:srgbClr val="FFFFFF"/>
              </a:buClr>
              <a:buSzPct val="100000"/>
              <a:buFont typeface="Sniglet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>
              <a:spcBef>
                <a:spcPts val="360"/>
              </a:spcBef>
              <a:buClr>
                <a:srgbClr val="FFFFFF"/>
              </a:buClr>
              <a:buSzPct val="100000"/>
              <a:buFont typeface="Sniglet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8" r:id="rId4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ctrTitle"/>
          </p:nvPr>
        </p:nvSpPr>
        <p:spPr>
          <a:xfrm>
            <a:off x="685800" y="1991812"/>
            <a:ext cx="7772400" cy="11597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 smtClean="0">
                <a:solidFill>
                  <a:schemeClr val="tx1"/>
                </a:solidFill>
              </a:rPr>
              <a:t>S.O.L.I.D.</a:t>
            </a:r>
            <a:endParaRPr lang="en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183686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487878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459"/>
            <a:ext cx="6935168" cy="4591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42353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672"/>
            <a:ext cx="4553585" cy="3067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12352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150"/>
            <a:ext cx="5087060" cy="2314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43078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-6000" y="2143050"/>
            <a:ext cx="91560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 dirty="0" smtClean="0">
                <a:solidFill>
                  <a:schemeClr val="tx1"/>
                </a:solidFill>
              </a:rPr>
              <a:t>Benefits</a:t>
            </a:r>
            <a:endParaRPr lang="en" sz="4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61949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-12000" y="2800350"/>
            <a:ext cx="91560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 dirty="0" smtClean="0">
                <a:solidFill>
                  <a:schemeClr val="tx1"/>
                </a:solidFill>
              </a:rPr>
              <a:t>Open/Close Principle</a:t>
            </a:r>
            <a:endParaRPr lang="en" sz="4800" dirty="0">
              <a:solidFill>
                <a:schemeClr val="tx1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835200" y="654416"/>
            <a:ext cx="7473600" cy="1565028"/>
            <a:chOff x="-152400" y="285750"/>
            <a:chExt cx="9156000" cy="1917335"/>
          </a:xfrm>
        </p:grpSpPr>
        <p:sp>
          <p:nvSpPr>
            <p:cNvPr id="49" name="Shape 49"/>
            <p:cNvSpPr/>
            <p:nvPr/>
          </p:nvSpPr>
          <p:spPr>
            <a:xfrm>
              <a:off x="3486575" y="285750"/>
              <a:ext cx="1878050" cy="1917335"/>
            </a:xfrm>
            <a:custGeom>
              <a:avLst/>
              <a:gdLst/>
              <a:ahLst/>
              <a:cxnLst/>
              <a:rect l="0" t="0" r="0" b="0"/>
              <a:pathLst>
                <a:path w="67641" h="69056" extrusionOk="0">
                  <a:moveTo>
                    <a:pt x="49622" y="2736"/>
                  </a:moveTo>
                  <a:lnTo>
                    <a:pt x="49622" y="2736"/>
                  </a:lnTo>
                  <a:lnTo>
                    <a:pt x="49622" y="2736"/>
                  </a:lnTo>
                  <a:close/>
                  <a:moveTo>
                    <a:pt x="59622" y="55565"/>
                  </a:moveTo>
                  <a:lnTo>
                    <a:pt x="59622" y="55565"/>
                  </a:lnTo>
                  <a:lnTo>
                    <a:pt x="59622" y="55565"/>
                  </a:lnTo>
                  <a:close/>
                  <a:moveTo>
                    <a:pt x="35471" y="0"/>
                  </a:moveTo>
                  <a:lnTo>
                    <a:pt x="34433" y="95"/>
                  </a:lnTo>
                  <a:lnTo>
                    <a:pt x="33584" y="189"/>
                  </a:lnTo>
                  <a:lnTo>
                    <a:pt x="32735" y="378"/>
                  </a:lnTo>
                  <a:lnTo>
                    <a:pt x="32169" y="566"/>
                  </a:lnTo>
                  <a:lnTo>
                    <a:pt x="31509" y="472"/>
                  </a:lnTo>
                  <a:lnTo>
                    <a:pt x="30754" y="472"/>
                  </a:lnTo>
                  <a:lnTo>
                    <a:pt x="29339" y="566"/>
                  </a:lnTo>
                  <a:lnTo>
                    <a:pt x="27830" y="849"/>
                  </a:lnTo>
                  <a:lnTo>
                    <a:pt x="26320" y="1321"/>
                  </a:lnTo>
                  <a:lnTo>
                    <a:pt x="24811" y="1981"/>
                  </a:lnTo>
                  <a:lnTo>
                    <a:pt x="23207" y="2736"/>
                  </a:lnTo>
                  <a:lnTo>
                    <a:pt x="21698" y="3585"/>
                  </a:lnTo>
                  <a:lnTo>
                    <a:pt x="20188" y="4623"/>
                  </a:lnTo>
                  <a:lnTo>
                    <a:pt x="18679" y="5661"/>
                  </a:lnTo>
                  <a:lnTo>
                    <a:pt x="17170" y="6793"/>
                  </a:lnTo>
                  <a:lnTo>
                    <a:pt x="15754" y="8019"/>
                  </a:lnTo>
                  <a:lnTo>
                    <a:pt x="14434" y="9151"/>
                  </a:lnTo>
                  <a:lnTo>
                    <a:pt x="11981" y="11510"/>
                  </a:lnTo>
                  <a:lnTo>
                    <a:pt x="10000" y="13774"/>
                  </a:lnTo>
                  <a:lnTo>
                    <a:pt x="7736" y="16981"/>
                  </a:lnTo>
                  <a:lnTo>
                    <a:pt x="8019" y="16321"/>
                  </a:lnTo>
                  <a:lnTo>
                    <a:pt x="8302" y="15660"/>
                  </a:lnTo>
                  <a:lnTo>
                    <a:pt x="7736" y="16604"/>
                  </a:lnTo>
                  <a:lnTo>
                    <a:pt x="7075" y="17642"/>
                  </a:lnTo>
                  <a:lnTo>
                    <a:pt x="7170" y="17830"/>
                  </a:lnTo>
                  <a:lnTo>
                    <a:pt x="6509" y="18868"/>
                  </a:lnTo>
                  <a:lnTo>
                    <a:pt x="7075" y="17359"/>
                  </a:lnTo>
                  <a:lnTo>
                    <a:pt x="6132" y="19057"/>
                  </a:lnTo>
                  <a:lnTo>
                    <a:pt x="5189" y="20849"/>
                  </a:lnTo>
                  <a:lnTo>
                    <a:pt x="4434" y="22736"/>
                  </a:lnTo>
                  <a:lnTo>
                    <a:pt x="3679" y="24622"/>
                  </a:lnTo>
                  <a:lnTo>
                    <a:pt x="2453" y="28490"/>
                  </a:lnTo>
                  <a:lnTo>
                    <a:pt x="1321" y="32169"/>
                  </a:lnTo>
                  <a:lnTo>
                    <a:pt x="1509" y="32264"/>
                  </a:lnTo>
                  <a:lnTo>
                    <a:pt x="1604" y="32453"/>
                  </a:lnTo>
                  <a:lnTo>
                    <a:pt x="1604" y="32641"/>
                  </a:lnTo>
                  <a:lnTo>
                    <a:pt x="1509" y="32924"/>
                  </a:lnTo>
                  <a:lnTo>
                    <a:pt x="1226" y="33396"/>
                  </a:lnTo>
                  <a:lnTo>
                    <a:pt x="1038" y="33585"/>
                  </a:lnTo>
                  <a:lnTo>
                    <a:pt x="1038" y="33773"/>
                  </a:lnTo>
                  <a:lnTo>
                    <a:pt x="1038" y="35000"/>
                  </a:lnTo>
                  <a:lnTo>
                    <a:pt x="849" y="36132"/>
                  </a:lnTo>
                  <a:lnTo>
                    <a:pt x="660" y="37358"/>
                  </a:lnTo>
                  <a:lnTo>
                    <a:pt x="472" y="38867"/>
                  </a:lnTo>
                  <a:lnTo>
                    <a:pt x="283" y="38301"/>
                  </a:lnTo>
                  <a:lnTo>
                    <a:pt x="94" y="39811"/>
                  </a:lnTo>
                  <a:lnTo>
                    <a:pt x="0" y="41509"/>
                  </a:lnTo>
                  <a:lnTo>
                    <a:pt x="94" y="43301"/>
                  </a:lnTo>
                  <a:lnTo>
                    <a:pt x="283" y="44056"/>
                  </a:lnTo>
                  <a:lnTo>
                    <a:pt x="472" y="44622"/>
                  </a:lnTo>
                  <a:lnTo>
                    <a:pt x="566" y="45660"/>
                  </a:lnTo>
                  <a:lnTo>
                    <a:pt x="755" y="46792"/>
                  </a:lnTo>
                  <a:lnTo>
                    <a:pt x="1226" y="48962"/>
                  </a:lnTo>
                  <a:lnTo>
                    <a:pt x="1981" y="51037"/>
                  </a:lnTo>
                  <a:lnTo>
                    <a:pt x="2924" y="53112"/>
                  </a:lnTo>
                  <a:lnTo>
                    <a:pt x="4057" y="55094"/>
                  </a:lnTo>
                  <a:lnTo>
                    <a:pt x="5283" y="56980"/>
                  </a:lnTo>
                  <a:lnTo>
                    <a:pt x="6698" y="58678"/>
                  </a:lnTo>
                  <a:lnTo>
                    <a:pt x="8113" y="60282"/>
                  </a:lnTo>
                  <a:lnTo>
                    <a:pt x="9056" y="61131"/>
                  </a:lnTo>
                  <a:lnTo>
                    <a:pt x="10000" y="61980"/>
                  </a:lnTo>
                  <a:lnTo>
                    <a:pt x="11038" y="62829"/>
                  </a:lnTo>
                  <a:lnTo>
                    <a:pt x="12075" y="63584"/>
                  </a:lnTo>
                  <a:lnTo>
                    <a:pt x="14339" y="64905"/>
                  </a:lnTo>
                  <a:lnTo>
                    <a:pt x="16604" y="66131"/>
                  </a:lnTo>
                  <a:lnTo>
                    <a:pt x="19056" y="67169"/>
                  </a:lnTo>
                  <a:lnTo>
                    <a:pt x="21509" y="67923"/>
                  </a:lnTo>
                  <a:lnTo>
                    <a:pt x="24056" y="68584"/>
                  </a:lnTo>
                  <a:lnTo>
                    <a:pt x="26603" y="69055"/>
                  </a:lnTo>
                  <a:lnTo>
                    <a:pt x="27830" y="69055"/>
                  </a:lnTo>
                  <a:lnTo>
                    <a:pt x="30188" y="68867"/>
                  </a:lnTo>
                  <a:lnTo>
                    <a:pt x="33113" y="68678"/>
                  </a:lnTo>
                  <a:lnTo>
                    <a:pt x="36509" y="68301"/>
                  </a:lnTo>
                  <a:lnTo>
                    <a:pt x="39811" y="67923"/>
                  </a:lnTo>
                  <a:lnTo>
                    <a:pt x="42735" y="67452"/>
                  </a:lnTo>
                  <a:lnTo>
                    <a:pt x="44905" y="66980"/>
                  </a:lnTo>
                  <a:lnTo>
                    <a:pt x="45565" y="66791"/>
                  </a:lnTo>
                  <a:lnTo>
                    <a:pt x="45943" y="66508"/>
                  </a:lnTo>
                  <a:lnTo>
                    <a:pt x="47358" y="65942"/>
                  </a:lnTo>
                  <a:lnTo>
                    <a:pt x="48018" y="65565"/>
                  </a:lnTo>
                  <a:lnTo>
                    <a:pt x="48678" y="65188"/>
                  </a:lnTo>
                  <a:lnTo>
                    <a:pt x="47924" y="65471"/>
                  </a:lnTo>
                  <a:lnTo>
                    <a:pt x="51509" y="62924"/>
                  </a:lnTo>
                  <a:lnTo>
                    <a:pt x="53301" y="61508"/>
                  </a:lnTo>
                  <a:lnTo>
                    <a:pt x="55093" y="59905"/>
                  </a:lnTo>
                  <a:lnTo>
                    <a:pt x="55093" y="59905"/>
                  </a:lnTo>
                  <a:lnTo>
                    <a:pt x="54810" y="60376"/>
                  </a:lnTo>
                  <a:lnTo>
                    <a:pt x="54339" y="60754"/>
                  </a:lnTo>
                  <a:lnTo>
                    <a:pt x="55376" y="59999"/>
                  </a:lnTo>
                  <a:lnTo>
                    <a:pt x="56320" y="59056"/>
                  </a:lnTo>
                  <a:lnTo>
                    <a:pt x="57075" y="58395"/>
                  </a:lnTo>
                  <a:lnTo>
                    <a:pt x="57169" y="58207"/>
                  </a:lnTo>
                  <a:lnTo>
                    <a:pt x="57075" y="58207"/>
                  </a:lnTo>
                  <a:lnTo>
                    <a:pt x="57924" y="57546"/>
                  </a:lnTo>
                  <a:lnTo>
                    <a:pt x="58678" y="56697"/>
                  </a:lnTo>
                  <a:lnTo>
                    <a:pt x="59339" y="55754"/>
                  </a:lnTo>
                  <a:lnTo>
                    <a:pt x="59905" y="54905"/>
                  </a:lnTo>
                  <a:lnTo>
                    <a:pt x="59716" y="54999"/>
                  </a:lnTo>
                  <a:lnTo>
                    <a:pt x="59622" y="54999"/>
                  </a:lnTo>
                  <a:lnTo>
                    <a:pt x="59810" y="54622"/>
                  </a:lnTo>
                  <a:lnTo>
                    <a:pt x="59150" y="55565"/>
                  </a:lnTo>
                  <a:lnTo>
                    <a:pt x="59527" y="55094"/>
                  </a:lnTo>
                  <a:lnTo>
                    <a:pt x="59433" y="55377"/>
                  </a:lnTo>
                  <a:lnTo>
                    <a:pt x="58867" y="56037"/>
                  </a:lnTo>
                  <a:lnTo>
                    <a:pt x="59056" y="55660"/>
                  </a:lnTo>
                  <a:lnTo>
                    <a:pt x="59056" y="55660"/>
                  </a:lnTo>
                  <a:lnTo>
                    <a:pt x="58678" y="56037"/>
                  </a:lnTo>
                  <a:lnTo>
                    <a:pt x="59810" y="54339"/>
                  </a:lnTo>
                  <a:lnTo>
                    <a:pt x="60282" y="53490"/>
                  </a:lnTo>
                  <a:lnTo>
                    <a:pt x="60282" y="53301"/>
                  </a:lnTo>
                  <a:lnTo>
                    <a:pt x="60188" y="53395"/>
                  </a:lnTo>
                  <a:lnTo>
                    <a:pt x="60188" y="53395"/>
                  </a:lnTo>
                  <a:lnTo>
                    <a:pt x="60565" y="52924"/>
                  </a:lnTo>
                  <a:lnTo>
                    <a:pt x="61037" y="52452"/>
                  </a:lnTo>
                  <a:lnTo>
                    <a:pt x="61886" y="51509"/>
                  </a:lnTo>
                  <a:lnTo>
                    <a:pt x="61508" y="52452"/>
                  </a:lnTo>
                  <a:lnTo>
                    <a:pt x="60848" y="53584"/>
                  </a:lnTo>
                  <a:lnTo>
                    <a:pt x="59622" y="55565"/>
                  </a:lnTo>
                  <a:lnTo>
                    <a:pt x="60376" y="54528"/>
                  </a:lnTo>
                  <a:lnTo>
                    <a:pt x="60942" y="53678"/>
                  </a:lnTo>
                  <a:lnTo>
                    <a:pt x="61980" y="51792"/>
                  </a:lnTo>
                  <a:lnTo>
                    <a:pt x="61886" y="51886"/>
                  </a:lnTo>
                  <a:lnTo>
                    <a:pt x="61886" y="51697"/>
                  </a:lnTo>
                  <a:lnTo>
                    <a:pt x="62169" y="51037"/>
                  </a:lnTo>
                  <a:lnTo>
                    <a:pt x="62735" y="49999"/>
                  </a:lnTo>
                  <a:lnTo>
                    <a:pt x="61508" y="51603"/>
                  </a:lnTo>
                  <a:lnTo>
                    <a:pt x="61603" y="51037"/>
                  </a:lnTo>
                  <a:lnTo>
                    <a:pt x="61697" y="50377"/>
                  </a:lnTo>
                  <a:lnTo>
                    <a:pt x="62169" y="48962"/>
                  </a:lnTo>
                  <a:lnTo>
                    <a:pt x="62829" y="47358"/>
                  </a:lnTo>
                  <a:lnTo>
                    <a:pt x="63678" y="45565"/>
                  </a:lnTo>
                  <a:lnTo>
                    <a:pt x="65376" y="42169"/>
                  </a:lnTo>
                  <a:lnTo>
                    <a:pt x="66131" y="40660"/>
                  </a:lnTo>
                  <a:lnTo>
                    <a:pt x="66697" y="39339"/>
                  </a:lnTo>
                  <a:lnTo>
                    <a:pt x="66603" y="39528"/>
                  </a:lnTo>
                  <a:lnTo>
                    <a:pt x="66697" y="39056"/>
                  </a:lnTo>
                  <a:lnTo>
                    <a:pt x="66791" y="38962"/>
                  </a:lnTo>
                  <a:lnTo>
                    <a:pt x="66791" y="39056"/>
                  </a:lnTo>
                  <a:lnTo>
                    <a:pt x="66886" y="38584"/>
                  </a:lnTo>
                  <a:lnTo>
                    <a:pt x="66791" y="38867"/>
                  </a:lnTo>
                  <a:lnTo>
                    <a:pt x="66980" y="38207"/>
                  </a:lnTo>
                  <a:lnTo>
                    <a:pt x="67169" y="37264"/>
                  </a:lnTo>
                  <a:lnTo>
                    <a:pt x="67263" y="36415"/>
                  </a:lnTo>
                  <a:lnTo>
                    <a:pt x="67357" y="36509"/>
                  </a:lnTo>
                  <a:lnTo>
                    <a:pt x="67452" y="36509"/>
                  </a:lnTo>
                  <a:lnTo>
                    <a:pt x="67546" y="35943"/>
                  </a:lnTo>
                  <a:lnTo>
                    <a:pt x="67546" y="34811"/>
                  </a:lnTo>
                  <a:lnTo>
                    <a:pt x="67640" y="31037"/>
                  </a:lnTo>
                  <a:lnTo>
                    <a:pt x="67640" y="28490"/>
                  </a:lnTo>
                  <a:lnTo>
                    <a:pt x="67546" y="27736"/>
                  </a:lnTo>
                  <a:lnTo>
                    <a:pt x="67546" y="27547"/>
                  </a:lnTo>
                  <a:lnTo>
                    <a:pt x="67452" y="27547"/>
                  </a:lnTo>
                  <a:lnTo>
                    <a:pt x="67074" y="26792"/>
                  </a:lnTo>
                  <a:lnTo>
                    <a:pt x="66791" y="25660"/>
                  </a:lnTo>
                  <a:lnTo>
                    <a:pt x="66508" y="24528"/>
                  </a:lnTo>
                  <a:lnTo>
                    <a:pt x="66414" y="23585"/>
                  </a:lnTo>
                  <a:lnTo>
                    <a:pt x="66320" y="23679"/>
                  </a:lnTo>
                  <a:lnTo>
                    <a:pt x="66320" y="23490"/>
                  </a:lnTo>
                  <a:lnTo>
                    <a:pt x="65942" y="22924"/>
                  </a:lnTo>
                  <a:lnTo>
                    <a:pt x="65565" y="22358"/>
                  </a:lnTo>
                  <a:lnTo>
                    <a:pt x="64527" y="21132"/>
                  </a:lnTo>
                  <a:lnTo>
                    <a:pt x="63584" y="19906"/>
                  </a:lnTo>
                  <a:lnTo>
                    <a:pt x="63207" y="19340"/>
                  </a:lnTo>
                  <a:lnTo>
                    <a:pt x="63018" y="18774"/>
                  </a:lnTo>
                  <a:lnTo>
                    <a:pt x="63112" y="18962"/>
                  </a:lnTo>
                  <a:lnTo>
                    <a:pt x="63301" y="19057"/>
                  </a:lnTo>
                  <a:lnTo>
                    <a:pt x="63301" y="19057"/>
                  </a:lnTo>
                  <a:lnTo>
                    <a:pt x="63207" y="18868"/>
                  </a:lnTo>
                  <a:lnTo>
                    <a:pt x="62923" y="18491"/>
                  </a:lnTo>
                  <a:lnTo>
                    <a:pt x="61980" y="17453"/>
                  </a:lnTo>
                  <a:lnTo>
                    <a:pt x="61037" y="16509"/>
                  </a:lnTo>
                  <a:lnTo>
                    <a:pt x="61037" y="16698"/>
                  </a:lnTo>
                  <a:lnTo>
                    <a:pt x="61037" y="16887"/>
                  </a:lnTo>
                  <a:lnTo>
                    <a:pt x="60093" y="15943"/>
                  </a:lnTo>
                  <a:lnTo>
                    <a:pt x="60376" y="16321"/>
                  </a:lnTo>
                  <a:lnTo>
                    <a:pt x="59527" y="15377"/>
                  </a:lnTo>
                  <a:lnTo>
                    <a:pt x="59056" y="14906"/>
                  </a:lnTo>
                  <a:lnTo>
                    <a:pt x="59244" y="14906"/>
                  </a:lnTo>
                  <a:lnTo>
                    <a:pt x="59905" y="15472"/>
                  </a:lnTo>
                  <a:lnTo>
                    <a:pt x="59905" y="15472"/>
                  </a:lnTo>
                  <a:lnTo>
                    <a:pt x="57641" y="13396"/>
                  </a:lnTo>
                  <a:lnTo>
                    <a:pt x="58112" y="13868"/>
                  </a:lnTo>
                  <a:lnTo>
                    <a:pt x="56886" y="13019"/>
                  </a:lnTo>
                  <a:lnTo>
                    <a:pt x="55754" y="12453"/>
                  </a:lnTo>
                  <a:lnTo>
                    <a:pt x="56603" y="13113"/>
                  </a:lnTo>
                  <a:lnTo>
                    <a:pt x="57452" y="13774"/>
                  </a:lnTo>
                  <a:lnTo>
                    <a:pt x="58961" y="15283"/>
                  </a:lnTo>
                  <a:lnTo>
                    <a:pt x="60376" y="16604"/>
                  </a:lnTo>
                  <a:lnTo>
                    <a:pt x="61225" y="17264"/>
                  </a:lnTo>
                  <a:lnTo>
                    <a:pt x="62074" y="17925"/>
                  </a:lnTo>
                  <a:lnTo>
                    <a:pt x="62074" y="17925"/>
                  </a:lnTo>
                  <a:lnTo>
                    <a:pt x="61414" y="17547"/>
                  </a:lnTo>
                  <a:lnTo>
                    <a:pt x="60659" y="16981"/>
                  </a:lnTo>
                  <a:lnTo>
                    <a:pt x="60754" y="17264"/>
                  </a:lnTo>
                  <a:lnTo>
                    <a:pt x="60942" y="17642"/>
                  </a:lnTo>
                  <a:lnTo>
                    <a:pt x="61980" y="19151"/>
                  </a:lnTo>
                  <a:lnTo>
                    <a:pt x="63301" y="20943"/>
                  </a:lnTo>
                  <a:lnTo>
                    <a:pt x="63207" y="20943"/>
                  </a:lnTo>
                  <a:lnTo>
                    <a:pt x="63395" y="21038"/>
                  </a:lnTo>
                  <a:lnTo>
                    <a:pt x="63490" y="21321"/>
                  </a:lnTo>
                  <a:lnTo>
                    <a:pt x="63678" y="21604"/>
                  </a:lnTo>
                  <a:lnTo>
                    <a:pt x="63773" y="21698"/>
                  </a:lnTo>
                  <a:lnTo>
                    <a:pt x="63584" y="21321"/>
                  </a:lnTo>
                  <a:lnTo>
                    <a:pt x="63584" y="21321"/>
                  </a:lnTo>
                  <a:lnTo>
                    <a:pt x="64244" y="22170"/>
                  </a:lnTo>
                  <a:lnTo>
                    <a:pt x="64716" y="22641"/>
                  </a:lnTo>
                  <a:lnTo>
                    <a:pt x="64905" y="22830"/>
                  </a:lnTo>
                  <a:lnTo>
                    <a:pt x="64999" y="22830"/>
                  </a:lnTo>
                  <a:lnTo>
                    <a:pt x="64999" y="22641"/>
                  </a:lnTo>
                  <a:lnTo>
                    <a:pt x="64905" y="22358"/>
                  </a:lnTo>
                  <a:lnTo>
                    <a:pt x="65282" y="23207"/>
                  </a:lnTo>
                  <a:lnTo>
                    <a:pt x="65565" y="24056"/>
                  </a:lnTo>
                  <a:lnTo>
                    <a:pt x="66225" y="25943"/>
                  </a:lnTo>
                  <a:lnTo>
                    <a:pt x="66697" y="27830"/>
                  </a:lnTo>
                  <a:lnTo>
                    <a:pt x="66886" y="28490"/>
                  </a:lnTo>
                  <a:lnTo>
                    <a:pt x="66980" y="28868"/>
                  </a:lnTo>
                  <a:lnTo>
                    <a:pt x="66886" y="28962"/>
                  </a:lnTo>
                  <a:lnTo>
                    <a:pt x="66697" y="28679"/>
                  </a:lnTo>
                  <a:lnTo>
                    <a:pt x="66697" y="29245"/>
                  </a:lnTo>
                  <a:lnTo>
                    <a:pt x="66791" y="29905"/>
                  </a:lnTo>
                  <a:lnTo>
                    <a:pt x="66886" y="29905"/>
                  </a:lnTo>
                  <a:lnTo>
                    <a:pt x="66886" y="30094"/>
                  </a:lnTo>
                  <a:lnTo>
                    <a:pt x="66886" y="30566"/>
                  </a:lnTo>
                  <a:lnTo>
                    <a:pt x="66697" y="30377"/>
                  </a:lnTo>
                  <a:lnTo>
                    <a:pt x="66603" y="30188"/>
                  </a:lnTo>
                  <a:lnTo>
                    <a:pt x="66603" y="30094"/>
                  </a:lnTo>
                  <a:lnTo>
                    <a:pt x="66697" y="29905"/>
                  </a:lnTo>
                  <a:lnTo>
                    <a:pt x="66508" y="28679"/>
                  </a:lnTo>
                  <a:lnTo>
                    <a:pt x="66225" y="27358"/>
                  </a:lnTo>
                  <a:lnTo>
                    <a:pt x="66603" y="30283"/>
                  </a:lnTo>
                  <a:lnTo>
                    <a:pt x="66697" y="31792"/>
                  </a:lnTo>
                  <a:lnTo>
                    <a:pt x="66697" y="33302"/>
                  </a:lnTo>
                  <a:lnTo>
                    <a:pt x="66603" y="34717"/>
                  </a:lnTo>
                  <a:lnTo>
                    <a:pt x="66414" y="36226"/>
                  </a:lnTo>
                  <a:lnTo>
                    <a:pt x="66131" y="37547"/>
                  </a:lnTo>
                  <a:lnTo>
                    <a:pt x="65659" y="38962"/>
                  </a:lnTo>
                  <a:lnTo>
                    <a:pt x="65848" y="38584"/>
                  </a:lnTo>
                  <a:lnTo>
                    <a:pt x="65942" y="38584"/>
                  </a:lnTo>
                  <a:lnTo>
                    <a:pt x="65848" y="39245"/>
                  </a:lnTo>
                  <a:lnTo>
                    <a:pt x="65565" y="40188"/>
                  </a:lnTo>
                  <a:lnTo>
                    <a:pt x="65471" y="40471"/>
                  </a:lnTo>
                  <a:lnTo>
                    <a:pt x="65282" y="40660"/>
                  </a:lnTo>
                  <a:lnTo>
                    <a:pt x="65282" y="40566"/>
                  </a:lnTo>
                  <a:lnTo>
                    <a:pt x="65093" y="41132"/>
                  </a:lnTo>
                  <a:lnTo>
                    <a:pt x="64433" y="43018"/>
                  </a:lnTo>
                  <a:lnTo>
                    <a:pt x="63678" y="45282"/>
                  </a:lnTo>
                  <a:lnTo>
                    <a:pt x="62735" y="47264"/>
                  </a:lnTo>
                  <a:lnTo>
                    <a:pt x="61697" y="49056"/>
                  </a:lnTo>
                  <a:lnTo>
                    <a:pt x="60659" y="50943"/>
                  </a:lnTo>
                  <a:lnTo>
                    <a:pt x="59433" y="52735"/>
                  </a:lnTo>
                  <a:lnTo>
                    <a:pt x="58207" y="54433"/>
                  </a:lnTo>
                  <a:lnTo>
                    <a:pt x="56886" y="56037"/>
                  </a:lnTo>
                  <a:lnTo>
                    <a:pt x="55376" y="57641"/>
                  </a:lnTo>
                  <a:lnTo>
                    <a:pt x="53867" y="59150"/>
                  </a:lnTo>
                  <a:lnTo>
                    <a:pt x="52169" y="60376"/>
                  </a:lnTo>
                  <a:lnTo>
                    <a:pt x="48961" y="62452"/>
                  </a:lnTo>
                  <a:lnTo>
                    <a:pt x="44528" y="65282"/>
                  </a:lnTo>
                  <a:lnTo>
                    <a:pt x="44622" y="65188"/>
                  </a:lnTo>
                  <a:lnTo>
                    <a:pt x="44716" y="65093"/>
                  </a:lnTo>
                  <a:lnTo>
                    <a:pt x="45094" y="64810"/>
                  </a:lnTo>
                  <a:lnTo>
                    <a:pt x="45660" y="64527"/>
                  </a:lnTo>
                  <a:lnTo>
                    <a:pt x="43867" y="65376"/>
                  </a:lnTo>
                  <a:lnTo>
                    <a:pt x="43113" y="65754"/>
                  </a:lnTo>
                  <a:lnTo>
                    <a:pt x="42924" y="65754"/>
                  </a:lnTo>
                  <a:lnTo>
                    <a:pt x="43113" y="65659"/>
                  </a:lnTo>
                  <a:lnTo>
                    <a:pt x="41603" y="66037"/>
                  </a:lnTo>
                  <a:lnTo>
                    <a:pt x="39999" y="66320"/>
                  </a:lnTo>
                  <a:lnTo>
                    <a:pt x="38396" y="66508"/>
                  </a:lnTo>
                  <a:lnTo>
                    <a:pt x="36792" y="66697"/>
                  </a:lnTo>
                  <a:lnTo>
                    <a:pt x="33584" y="66980"/>
                  </a:lnTo>
                  <a:lnTo>
                    <a:pt x="32169" y="67169"/>
                  </a:lnTo>
                  <a:lnTo>
                    <a:pt x="30754" y="67357"/>
                  </a:lnTo>
                  <a:lnTo>
                    <a:pt x="30094" y="67357"/>
                  </a:lnTo>
                  <a:lnTo>
                    <a:pt x="29339" y="67263"/>
                  </a:lnTo>
                  <a:lnTo>
                    <a:pt x="27830" y="66886"/>
                  </a:lnTo>
                  <a:lnTo>
                    <a:pt x="26415" y="66508"/>
                  </a:lnTo>
                  <a:lnTo>
                    <a:pt x="25754" y="66414"/>
                  </a:lnTo>
                  <a:lnTo>
                    <a:pt x="25094" y="66414"/>
                  </a:lnTo>
                  <a:lnTo>
                    <a:pt x="25566" y="66980"/>
                  </a:lnTo>
                  <a:lnTo>
                    <a:pt x="25471" y="67074"/>
                  </a:lnTo>
                  <a:lnTo>
                    <a:pt x="25188" y="66980"/>
                  </a:lnTo>
                  <a:lnTo>
                    <a:pt x="24339" y="66791"/>
                  </a:lnTo>
                  <a:lnTo>
                    <a:pt x="23773" y="66508"/>
                  </a:lnTo>
                  <a:lnTo>
                    <a:pt x="24245" y="66414"/>
                  </a:lnTo>
                  <a:lnTo>
                    <a:pt x="24717" y="66603"/>
                  </a:lnTo>
                  <a:lnTo>
                    <a:pt x="24811" y="66414"/>
                  </a:lnTo>
                  <a:lnTo>
                    <a:pt x="24811" y="66320"/>
                  </a:lnTo>
                  <a:lnTo>
                    <a:pt x="24717" y="66225"/>
                  </a:lnTo>
                  <a:lnTo>
                    <a:pt x="24528" y="66131"/>
                  </a:lnTo>
                  <a:lnTo>
                    <a:pt x="24151" y="66225"/>
                  </a:lnTo>
                  <a:lnTo>
                    <a:pt x="23679" y="66320"/>
                  </a:lnTo>
                  <a:lnTo>
                    <a:pt x="23018" y="66414"/>
                  </a:lnTo>
                  <a:lnTo>
                    <a:pt x="23490" y="66225"/>
                  </a:lnTo>
                  <a:lnTo>
                    <a:pt x="22075" y="65942"/>
                  </a:lnTo>
                  <a:lnTo>
                    <a:pt x="20943" y="65659"/>
                  </a:lnTo>
                  <a:lnTo>
                    <a:pt x="20000" y="65282"/>
                  </a:lnTo>
                  <a:lnTo>
                    <a:pt x="19056" y="64810"/>
                  </a:lnTo>
                  <a:lnTo>
                    <a:pt x="19056" y="64810"/>
                  </a:lnTo>
                  <a:lnTo>
                    <a:pt x="19717" y="64999"/>
                  </a:lnTo>
                  <a:lnTo>
                    <a:pt x="19151" y="64716"/>
                  </a:lnTo>
                  <a:lnTo>
                    <a:pt x="18962" y="64810"/>
                  </a:lnTo>
                  <a:lnTo>
                    <a:pt x="19151" y="64905"/>
                  </a:lnTo>
                  <a:lnTo>
                    <a:pt x="18490" y="64905"/>
                  </a:lnTo>
                  <a:lnTo>
                    <a:pt x="17830" y="64716"/>
                  </a:lnTo>
                  <a:lnTo>
                    <a:pt x="17264" y="64527"/>
                  </a:lnTo>
                  <a:lnTo>
                    <a:pt x="16698" y="64150"/>
                  </a:lnTo>
                  <a:lnTo>
                    <a:pt x="16981" y="64056"/>
                  </a:lnTo>
                  <a:lnTo>
                    <a:pt x="17264" y="64150"/>
                  </a:lnTo>
                  <a:lnTo>
                    <a:pt x="17264" y="64150"/>
                  </a:lnTo>
                  <a:lnTo>
                    <a:pt x="15188" y="63207"/>
                  </a:lnTo>
                  <a:lnTo>
                    <a:pt x="14622" y="62829"/>
                  </a:lnTo>
                  <a:lnTo>
                    <a:pt x="14717" y="62924"/>
                  </a:lnTo>
                  <a:lnTo>
                    <a:pt x="13773" y="62546"/>
                  </a:lnTo>
                  <a:lnTo>
                    <a:pt x="12924" y="62075"/>
                  </a:lnTo>
                  <a:lnTo>
                    <a:pt x="12358" y="61697"/>
                  </a:lnTo>
                  <a:lnTo>
                    <a:pt x="12264" y="61508"/>
                  </a:lnTo>
                  <a:lnTo>
                    <a:pt x="12170" y="61320"/>
                  </a:lnTo>
                  <a:lnTo>
                    <a:pt x="11698" y="60942"/>
                  </a:lnTo>
                  <a:lnTo>
                    <a:pt x="11132" y="60471"/>
                  </a:lnTo>
                  <a:lnTo>
                    <a:pt x="9906" y="59244"/>
                  </a:lnTo>
                  <a:lnTo>
                    <a:pt x="9906" y="59244"/>
                  </a:lnTo>
                  <a:lnTo>
                    <a:pt x="10566" y="59527"/>
                  </a:lnTo>
                  <a:lnTo>
                    <a:pt x="9434" y="58584"/>
                  </a:lnTo>
                  <a:lnTo>
                    <a:pt x="8207" y="57546"/>
                  </a:lnTo>
                  <a:lnTo>
                    <a:pt x="7547" y="56886"/>
                  </a:lnTo>
                  <a:lnTo>
                    <a:pt x="6981" y="56131"/>
                  </a:lnTo>
                  <a:lnTo>
                    <a:pt x="6226" y="55094"/>
                  </a:lnTo>
                  <a:lnTo>
                    <a:pt x="6415" y="55377"/>
                  </a:lnTo>
                  <a:lnTo>
                    <a:pt x="6038" y="54905"/>
                  </a:lnTo>
                  <a:lnTo>
                    <a:pt x="5472" y="54244"/>
                  </a:lnTo>
                  <a:lnTo>
                    <a:pt x="5283" y="53961"/>
                  </a:lnTo>
                  <a:lnTo>
                    <a:pt x="5094" y="53867"/>
                  </a:lnTo>
                  <a:lnTo>
                    <a:pt x="5377" y="54622"/>
                  </a:lnTo>
                  <a:lnTo>
                    <a:pt x="5849" y="55282"/>
                  </a:lnTo>
                  <a:lnTo>
                    <a:pt x="6321" y="55943"/>
                  </a:lnTo>
                  <a:lnTo>
                    <a:pt x="6698" y="56603"/>
                  </a:lnTo>
                  <a:lnTo>
                    <a:pt x="6226" y="56226"/>
                  </a:lnTo>
                  <a:lnTo>
                    <a:pt x="5943" y="55848"/>
                  </a:lnTo>
                  <a:lnTo>
                    <a:pt x="6038" y="56037"/>
                  </a:lnTo>
                  <a:lnTo>
                    <a:pt x="5943" y="55943"/>
                  </a:lnTo>
                  <a:lnTo>
                    <a:pt x="5377" y="55188"/>
                  </a:lnTo>
                  <a:lnTo>
                    <a:pt x="5000" y="54716"/>
                  </a:lnTo>
                  <a:lnTo>
                    <a:pt x="4717" y="54150"/>
                  </a:lnTo>
                  <a:lnTo>
                    <a:pt x="4528" y="53678"/>
                  </a:lnTo>
                  <a:lnTo>
                    <a:pt x="4528" y="53584"/>
                  </a:lnTo>
                  <a:lnTo>
                    <a:pt x="4623" y="53395"/>
                  </a:lnTo>
                  <a:lnTo>
                    <a:pt x="5094" y="54244"/>
                  </a:lnTo>
                  <a:lnTo>
                    <a:pt x="4717" y="53301"/>
                  </a:lnTo>
                  <a:lnTo>
                    <a:pt x="4528" y="53018"/>
                  </a:lnTo>
                  <a:lnTo>
                    <a:pt x="4151" y="52263"/>
                  </a:lnTo>
                  <a:lnTo>
                    <a:pt x="4151" y="52169"/>
                  </a:lnTo>
                  <a:lnTo>
                    <a:pt x="3774" y="51509"/>
                  </a:lnTo>
                  <a:lnTo>
                    <a:pt x="3396" y="50660"/>
                  </a:lnTo>
                  <a:lnTo>
                    <a:pt x="3585" y="51603"/>
                  </a:lnTo>
                  <a:lnTo>
                    <a:pt x="3396" y="51226"/>
                  </a:lnTo>
                  <a:lnTo>
                    <a:pt x="3208" y="50848"/>
                  </a:lnTo>
                  <a:lnTo>
                    <a:pt x="3208" y="50471"/>
                  </a:lnTo>
                  <a:lnTo>
                    <a:pt x="3208" y="50094"/>
                  </a:lnTo>
                  <a:lnTo>
                    <a:pt x="3585" y="50754"/>
                  </a:lnTo>
                  <a:lnTo>
                    <a:pt x="3868" y="51509"/>
                  </a:lnTo>
                  <a:lnTo>
                    <a:pt x="3868" y="51509"/>
                  </a:lnTo>
                  <a:lnTo>
                    <a:pt x="3208" y="49528"/>
                  </a:lnTo>
                  <a:lnTo>
                    <a:pt x="3208" y="49528"/>
                  </a:lnTo>
                  <a:lnTo>
                    <a:pt x="3868" y="50754"/>
                  </a:lnTo>
                  <a:lnTo>
                    <a:pt x="3208" y="48962"/>
                  </a:lnTo>
                  <a:lnTo>
                    <a:pt x="3585" y="49339"/>
                  </a:lnTo>
                  <a:lnTo>
                    <a:pt x="3774" y="49433"/>
                  </a:lnTo>
                  <a:lnTo>
                    <a:pt x="3962" y="49528"/>
                  </a:lnTo>
                  <a:lnTo>
                    <a:pt x="4057" y="49905"/>
                  </a:lnTo>
                  <a:lnTo>
                    <a:pt x="3868" y="48962"/>
                  </a:lnTo>
                  <a:lnTo>
                    <a:pt x="3491" y="47924"/>
                  </a:lnTo>
                  <a:lnTo>
                    <a:pt x="2641" y="45565"/>
                  </a:lnTo>
                  <a:lnTo>
                    <a:pt x="2170" y="43867"/>
                  </a:lnTo>
                  <a:lnTo>
                    <a:pt x="1698" y="41886"/>
                  </a:lnTo>
                  <a:lnTo>
                    <a:pt x="1698" y="41886"/>
                  </a:lnTo>
                  <a:lnTo>
                    <a:pt x="1887" y="42075"/>
                  </a:lnTo>
                  <a:lnTo>
                    <a:pt x="1981" y="41981"/>
                  </a:lnTo>
                  <a:lnTo>
                    <a:pt x="2075" y="42075"/>
                  </a:lnTo>
                  <a:lnTo>
                    <a:pt x="2264" y="42169"/>
                  </a:lnTo>
                  <a:lnTo>
                    <a:pt x="2170" y="40283"/>
                  </a:lnTo>
                  <a:lnTo>
                    <a:pt x="2075" y="38301"/>
                  </a:lnTo>
                  <a:lnTo>
                    <a:pt x="2170" y="36415"/>
                  </a:lnTo>
                  <a:lnTo>
                    <a:pt x="2358" y="35566"/>
                  </a:lnTo>
                  <a:lnTo>
                    <a:pt x="2453" y="34811"/>
                  </a:lnTo>
                  <a:lnTo>
                    <a:pt x="2830" y="32830"/>
                  </a:lnTo>
                  <a:lnTo>
                    <a:pt x="2830" y="33207"/>
                  </a:lnTo>
                  <a:lnTo>
                    <a:pt x="2924" y="33490"/>
                  </a:lnTo>
                  <a:lnTo>
                    <a:pt x="2924" y="32453"/>
                  </a:lnTo>
                  <a:lnTo>
                    <a:pt x="3019" y="31415"/>
                  </a:lnTo>
                  <a:lnTo>
                    <a:pt x="3396" y="29245"/>
                  </a:lnTo>
                  <a:lnTo>
                    <a:pt x="3868" y="27075"/>
                  </a:lnTo>
                  <a:lnTo>
                    <a:pt x="4623" y="25000"/>
                  </a:lnTo>
                  <a:lnTo>
                    <a:pt x="5566" y="22830"/>
                  </a:lnTo>
                  <a:lnTo>
                    <a:pt x="6604" y="20849"/>
                  </a:lnTo>
                  <a:lnTo>
                    <a:pt x="7830" y="18868"/>
                  </a:lnTo>
                  <a:lnTo>
                    <a:pt x="9151" y="16887"/>
                  </a:lnTo>
                  <a:lnTo>
                    <a:pt x="10566" y="15094"/>
                  </a:lnTo>
                  <a:lnTo>
                    <a:pt x="12075" y="13302"/>
                  </a:lnTo>
                  <a:lnTo>
                    <a:pt x="13773" y="11698"/>
                  </a:lnTo>
                  <a:lnTo>
                    <a:pt x="15377" y="10095"/>
                  </a:lnTo>
                  <a:lnTo>
                    <a:pt x="17170" y="8679"/>
                  </a:lnTo>
                  <a:lnTo>
                    <a:pt x="18962" y="7453"/>
                  </a:lnTo>
                  <a:lnTo>
                    <a:pt x="20754" y="6321"/>
                  </a:lnTo>
                  <a:lnTo>
                    <a:pt x="22547" y="5378"/>
                  </a:lnTo>
                  <a:lnTo>
                    <a:pt x="21603" y="6227"/>
                  </a:lnTo>
                  <a:lnTo>
                    <a:pt x="22641" y="5472"/>
                  </a:lnTo>
                  <a:lnTo>
                    <a:pt x="23302" y="5095"/>
                  </a:lnTo>
                  <a:lnTo>
                    <a:pt x="25377" y="4151"/>
                  </a:lnTo>
                  <a:lnTo>
                    <a:pt x="24811" y="4151"/>
                  </a:lnTo>
                  <a:lnTo>
                    <a:pt x="25660" y="3774"/>
                  </a:lnTo>
                  <a:lnTo>
                    <a:pt x="26886" y="3208"/>
                  </a:lnTo>
                  <a:lnTo>
                    <a:pt x="26603" y="3585"/>
                  </a:lnTo>
                  <a:lnTo>
                    <a:pt x="26886" y="3585"/>
                  </a:lnTo>
                  <a:lnTo>
                    <a:pt x="26886" y="3680"/>
                  </a:lnTo>
                  <a:lnTo>
                    <a:pt x="26792" y="3774"/>
                  </a:lnTo>
                  <a:lnTo>
                    <a:pt x="28301" y="3302"/>
                  </a:lnTo>
                  <a:lnTo>
                    <a:pt x="29622" y="2736"/>
                  </a:lnTo>
                  <a:lnTo>
                    <a:pt x="31037" y="2264"/>
                  </a:lnTo>
                  <a:lnTo>
                    <a:pt x="31792" y="2076"/>
                  </a:lnTo>
                  <a:lnTo>
                    <a:pt x="32641" y="1981"/>
                  </a:lnTo>
                  <a:lnTo>
                    <a:pt x="32547" y="2076"/>
                  </a:lnTo>
                  <a:lnTo>
                    <a:pt x="32924" y="1981"/>
                  </a:lnTo>
                  <a:lnTo>
                    <a:pt x="34245" y="1793"/>
                  </a:lnTo>
                  <a:lnTo>
                    <a:pt x="35848" y="1415"/>
                  </a:lnTo>
                  <a:lnTo>
                    <a:pt x="36981" y="1132"/>
                  </a:lnTo>
                  <a:lnTo>
                    <a:pt x="36981" y="1415"/>
                  </a:lnTo>
                  <a:lnTo>
                    <a:pt x="40943" y="1227"/>
                  </a:lnTo>
                  <a:lnTo>
                    <a:pt x="41509" y="1038"/>
                  </a:lnTo>
                  <a:lnTo>
                    <a:pt x="41697" y="1132"/>
                  </a:lnTo>
                  <a:lnTo>
                    <a:pt x="41509" y="1227"/>
                  </a:lnTo>
                  <a:lnTo>
                    <a:pt x="41320" y="1321"/>
                  </a:lnTo>
                  <a:lnTo>
                    <a:pt x="42263" y="1321"/>
                  </a:lnTo>
                  <a:lnTo>
                    <a:pt x="43113" y="1227"/>
                  </a:lnTo>
                  <a:lnTo>
                    <a:pt x="43396" y="1415"/>
                  </a:lnTo>
                  <a:lnTo>
                    <a:pt x="44056" y="1604"/>
                  </a:lnTo>
                  <a:lnTo>
                    <a:pt x="45943" y="2076"/>
                  </a:lnTo>
                  <a:lnTo>
                    <a:pt x="48018" y="2359"/>
                  </a:lnTo>
                  <a:lnTo>
                    <a:pt x="49622" y="2736"/>
                  </a:lnTo>
                  <a:lnTo>
                    <a:pt x="47641" y="1981"/>
                  </a:lnTo>
                  <a:lnTo>
                    <a:pt x="45282" y="1321"/>
                  </a:lnTo>
                  <a:lnTo>
                    <a:pt x="42735" y="755"/>
                  </a:lnTo>
                  <a:lnTo>
                    <a:pt x="40188" y="283"/>
                  </a:lnTo>
                  <a:lnTo>
                    <a:pt x="37735" y="95"/>
                  </a:lnTo>
                  <a:lnTo>
                    <a:pt x="35471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9" name="Shape 48"/>
            <p:cNvSpPr txBox="1">
              <a:spLocks/>
            </p:cNvSpPr>
            <p:nvPr/>
          </p:nvSpPr>
          <p:spPr>
            <a:xfrm>
              <a:off x="-152400" y="666750"/>
              <a:ext cx="9156000" cy="8574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>
              <a:def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100000"/>
                <a:buFont typeface="Walter Turncoat"/>
                <a:buNone/>
                <a:defRPr sz="2600" b="0" i="0" u="none" strike="noStrike" cap="none" baseline="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  <a:rtl val="0"/>
                </a:defRPr>
              </a:lvl1pPr>
              <a:lvl2pPr algn="ctr">
                <a:spcBef>
                  <a:spcPts val="0"/>
                </a:spcBef>
                <a:buClr>
                  <a:srgbClr val="FFFFFF"/>
                </a:buClr>
                <a:buSzPct val="100000"/>
                <a:buFont typeface="Walter Turncoat"/>
                <a:buNone/>
                <a:defRPr sz="260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defRPr>
              </a:lvl2pPr>
              <a:lvl3pPr algn="ctr">
                <a:spcBef>
                  <a:spcPts val="0"/>
                </a:spcBef>
                <a:buClr>
                  <a:srgbClr val="FFFFFF"/>
                </a:buClr>
                <a:buSzPct val="100000"/>
                <a:buFont typeface="Walter Turncoat"/>
                <a:buNone/>
                <a:defRPr sz="260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defRPr>
              </a:lvl3pPr>
              <a:lvl4pPr algn="ctr">
                <a:spcBef>
                  <a:spcPts val="0"/>
                </a:spcBef>
                <a:buClr>
                  <a:srgbClr val="FFFFFF"/>
                </a:buClr>
                <a:buSzPct val="100000"/>
                <a:buFont typeface="Walter Turncoat"/>
                <a:buNone/>
                <a:defRPr sz="260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defRPr>
              </a:lvl4pPr>
              <a:lvl5pPr algn="ctr">
                <a:spcBef>
                  <a:spcPts val="0"/>
                </a:spcBef>
                <a:buClr>
                  <a:srgbClr val="FFFFFF"/>
                </a:buClr>
                <a:buSzPct val="100000"/>
                <a:buFont typeface="Walter Turncoat"/>
                <a:buNone/>
                <a:defRPr sz="260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defRPr>
              </a:lvl5pPr>
              <a:lvl6pPr algn="ctr">
                <a:spcBef>
                  <a:spcPts val="0"/>
                </a:spcBef>
                <a:buClr>
                  <a:srgbClr val="FFFFFF"/>
                </a:buClr>
                <a:buSzPct val="100000"/>
                <a:buFont typeface="Walter Turncoat"/>
                <a:buNone/>
                <a:defRPr sz="260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defRPr>
              </a:lvl6pPr>
              <a:lvl7pPr algn="ctr">
                <a:spcBef>
                  <a:spcPts val="0"/>
                </a:spcBef>
                <a:buClr>
                  <a:srgbClr val="FFFFFF"/>
                </a:buClr>
                <a:buSzPct val="100000"/>
                <a:buFont typeface="Walter Turncoat"/>
                <a:buNone/>
                <a:defRPr sz="260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defRPr>
              </a:lvl7pPr>
              <a:lvl8pPr algn="ctr">
                <a:spcBef>
                  <a:spcPts val="0"/>
                </a:spcBef>
                <a:buClr>
                  <a:srgbClr val="FFFFFF"/>
                </a:buClr>
                <a:buSzPct val="100000"/>
                <a:buFont typeface="Walter Turncoat"/>
                <a:buNone/>
                <a:defRPr sz="260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defRPr>
              </a:lvl8pPr>
              <a:lvl9pPr algn="ctr">
                <a:spcBef>
                  <a:spcPts val="0"/>
                </a:spcBef>
                <a:buClr>
                  <a:srgbClr val="FFFFFF"/>
                </a:buClr>
                <a:buSzPct val="100000"/>
                <a:buFont typeface="Walter Turncoat"/>
                <a:buNone/>
                <a:defRPr sz="260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defRPr>
              </a:lvl9pPr>
            </a:lstStyle>
            <a:p>
              <a:r>
                <a:rPr lang="en" sz="7200" dirty="0">
                  <a:solidFill>
                    <a:schemeClr val="tx1"/>
                  </a:solidFill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8105569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388"/>
          <p:cNvSpPr>
            <a:spLocks noChangeAspect="1"/>
          </p:cNvSpPr>
          <p:nvPr/>
        </p:nvSpPr>
        <p:spPr>
          <a:xfrm>
            <a:off x="4116530" y="328771"/>
            <a:ext cx="910940" cy="871379"/>
          </a:xfrm>
          <a:custGeom>
            <a:avLst/>
            <a:gdLst/>
            <a:ahLst/>
            <a:cxnLst/>
            <a:rect l="0" t="0" r="0" b="0"/>
            <a:pathLst>
              <a:path w="65189" h="62358" extrusionOk="0">
                <a:moveTo>
                  <a:pt x="40283" y="1525"/>
                </a:moveTo>
                <a:lnTo>
                  <a:pt x="40000" y="1541"/>
                </a:lnTo>
                <a:lnTo>
                  <a:pt x="40000" y="1541"/>
                </a:lnTo>
                <a:lnTo>
                  <a:pt x="39811" y="1604"/>
                </a:lnTo>
                <a:lnTo>
                  <a:pt x="40283" y="1525"/>
                </a:lnTo>
                <a:close/>
                <a:moveTo>
                  <a:pt x="22547" y="1793"/>
                </a:moveTo>
                <a:lnTo>
                  <a:pt x="22359" y="1887"/>
                </a:lnTo>
                <a:lnTo>
                  <a:pt x="21981" y="2359"/>
                </a:lnTo>
                <a:lnTo>
                  <a:pt x="24057" y="1981"/>
                </a:lnTo>
                <a:lnTo>
                  <a:pt x="23208" y="2076"/>
                </a:lnTo>
                <a:lnTo>
                  <a:pt x="22925" y="1981"/>
                </a:lnTo>
                <a:lnTo>
                  <a:pt x="22642" y="1887"/>
                </a:lnTo>
                <a:lnTo>
                  <a:pt x="22642" y="1793"/>
                </a:lnTo>
                <a:close/>
                <a:moveTo>
                  <a:pt x="64528" y="13585"/>
                </a:moveTo>
                <a:lnTo>
                  <a:pt x="64528" y="13679"/>
                </a:lnTo>
                <a:lnTo>
                  <a:pt x="64551" y="13679"/>
                </a:lnTo>
                <a:lnTo>
                  <a:pt x="64528" y="13585"/>
                </a:lnTo>
                <a:close/>
                <a:moveTo>
                  <a:pt x="33868" y="58678"/>
                </a:moveTo>
                <a:lnTo>
                  <a:pt x="34057" y="58772"/>
                </a:lnTo>
                <a:lnTo>
                  <a:pt x="34057" y="58772"/>
                </a:lnTo>
                <a:lnTo>
                  <a:pt x="33962" y="58678"/>
                </a:lnTo>
                <a:close/>
                <a:moveTo>
                  <a:pt x="30849" y="58678"/>
                </a:moveTo>
                <a:lnTo>
                  <a:pt x="30943" y="58772"/>
                </a:lnTo>
                <a:lnTo>
                  <a:pt x="30283" y="58867"/>
                </a:lnTo>
                <a:lnTo>
                  <a:pt x="30472" y="58772"/>
                </a:lnTo>
                <a:lnTo>
                  <a:pt x="30849" y="58678"/>
                </a:lnTo>
                <a:close/>
                <a:moveTo>
                  <a:pt x="32264" y="59056"/>
                </a:moveTo>
                <a:lnTo>
                  <a:pt x="33113" y="59244"/>
                </a:lnTo>
                <a:lnTo>
                  <a:pt x="31698" y="59339"/>
                </a:lnTo>
                <a:lnTo>
                  <a:pt x="31415" y="59339"/>
                </a:lnTo>
                <a:lnTo>
                  <a:pt x="32264" y="59056"/>
                </a:lnTo>
                <a:close/>
                <a:moveTo>
                  <a:pt x="60849" y="0"/>
                </a:moveTo>
                <a:lnTo>
                  <a:pt x="58679" y="95"/>
                </a:lnTo>
                <a:lnTo>
                  <a:pt x="56792" y="189"/>
                </a:lnTo>
                <a:lnTo>
                  <a:pt x="58584" y="378"/>
                </a:lnTo>
                <a:lnTo>
                  <a:pt x="58301" y="189"/>
                </a:lnTo>
                <a:lnTo>
                  <a:pt x="59151" y="378"/>
                </a:lnTo>
                <a:lnTo>
                  <a:pt x="58679" y="472"/>
                </a:lnTo>
                <a:lnTo>
                  <a:pt x="58018" y="472"/>
                </a:lnTo>
                <a:lnTo>
                  <a:pt x="56792" y="283"/>
                </a:lnTo>
                <a:lnTo>
                  <a:pt x="55943" y="283"/>
                </a:lnTo>
                <a:lnTo>
                  <a:pt x="54528" y="378"/>
                </a:lnTo>
                <a:lnTo>
                  <a:pt x="50660" y="378"/>
                </a:lnTo>
                <a:lnTo>
                  <a:pt x="48585" y="472"/>
                </a:lnTo>
                <a:lnTo>
                  <a:pt x="46226" y="472"/>
                </a:lnTo>
                <a:lnTo>
                  <a:pt x="43868" y="283"/>
                </a:lnTo>
                <a:lnTo>
                  <a:pt x="44056" y="472"/>
                </a:lnTo>
                <a:lnTo>
                  <a:pt x="44339" y="472"/>
                </a:lnTo>
                <a:lnTo>
                  <a:pt x="43396" y="661"/>
                </a:lnTo>
                <a:lnTo>
                  <a:pt x="42170" y="849"/>
                </a:lnTo>
                <a:lnTo>
                  <a:pt x="40849" y="755"/>
                </a:lnTo>
                <a:lnTo>
                  <a:pt x="40377" y="661"/>
                </a:lnTo>
                <a:lnTo>
                  <a:pt x="39906" y="566"/>
                </a:lnTo>
                <a:lnTo>
                  <a:pt x="39717" y="566"/>
                </a:lnTo>
                <a:lnTo>
                  <a:pt x="38207" y="661"/>
                </a:lnTo>
                <a:lnTo>
                  <a:pt x="36509" y="944"/>
                </a:lnTo>
                <a:lnTo>
                  <a:pt x="34906" y="1132"/>
                </a:lnTo>
                <a:lnTo>
                  <a:pt x="33585" y="1132"/>
                </a:lnTo>
                <a:lnTo>
                  <a:pt x="33962" y="1038"/>
                </a:lnTo>
                <a:lnTo>
                  <a:pt x="33774" y="944"/>
                </a:lnTo>
                <a:lnTo>
                  <a:pt x="33396" y="944"/>
                </a:lnTo>
                <a:lnTo>
                  <a:pt x="32453" y="1038"/>
                </a:lnTo>
                <a:lnTo>
                  <a:pt x="30283" y="1321"/>
                </a:lnTo>
                <a:lnTo>
                  <a:pt x="30472" y="1415"/>
                </a:lnTo>
                <a:lnTo>
                  <a:pt x="30566" y="1510"/>
                </a:lnTo>
                <a:lnTo>
                  <a:pt x="29151" y="1604"/>
                </a:lnTo>
                <a:lnTo>
                  <a:pt x="29057" y="1698"/>
                </a:lnTo>
                <a:lnTo>
                  <a:pt x="29717" y="1698"/>
                </a:lnTo>
                <a:lnTo>
                  <a:pt x="28208" y="1793"/>
                </a:lnTo>
                <a:lnTo>
                  <a:pt x="27547" y="1793"/>
                </a:lnTo>
                <a:lnTo>
                  <a:pt x="27642" y="1698"/>
                </a:lnTo>
                <a:lnTo>
                  <a:pt x="28585" y="1510"/>
                </a:lnTo>
                <a:lnTo>
                  <a:pt x="27736" y="1604"/>
                </a:lnTo>
                <a:lnTo>
                  <a:pt x="26887" y="1698"/>
                </a:lnTo>
                <a:lnTo>
                  <a:pt x="26038" y="1698"/>
                </a:lnTo>
                <a:lnTo>
                  <a:pt x="25189" y="1793"/>
                </a:lnTo>
                <a:lnTo>
                  <a:pt x="25189" y="1793"/>
                </a:lnTo>
                <a:lnTo>
                  <a:pt x="25755" y="1698"/>
                </a:lnTo>
                <a:lnTo>
                  <a:pt x="24906" y="1793"/>
                </a:lnTo>
                <a:lnTo>
                  <a:pt x="24057" y="1981"/>
                </a:lnTo>
                <a:lnTo>
                  <a:pt x="25094" y="1887"/>
                </a:lnTo>
                <a:lnTo>
                  <a:pt x="26132" y="1981"/>
                </a:lnTo>
                <a:lnTo>
                  <a:pt x="24906" y="2264"/>
                </a:lnTo>
                <a:lnTo>
                  <a:pt x="23585" y="2359"/>
                </a:lnTo>
                <a:lnTo>
                  <a:pt x="23585" y="2453"/>
                </a:lnTo>
                <a:lnTo>
                  <a:pt x="23585" y="2547"/>
                </a:lnTo>
                <a:lnTo>
                  <a:pt x="25566" y="2359"/>
                </a:lnTo>
                <a:lnTo>
                  <a:pt x="27547" y="2264"/>
                </a:lnTo>
                <a:lnTo>
                  <a:pt x="29434" y="1981"/>
                </a:lnTo>
                <a:lnTo>
                  <a:pt x="30377" y="1793"/>
                </a:lnTo>
                <a:lnTo>
                  <a:pt x="31321" y="1604"/>
                </a:lnTo>
                <a:lnTo>
                  <a:pt x="30472" y="1887"/>
                </a:lnTo>
                <a:lnTo>
                  <a:pt x="30660" y="1981"/>
                </a:lnTo>
                <a:lnTo>
                  <a:pt x="31038" y="2076"/>
                </a:lnTo>
                <a:lnTo>
                  <a:pt x="31981" y="2170"/>
                </a:lnTo>
                <a:lnTo>
                  <a:pt x="33302" y="2170"/>
                </a:lnTo>
                <a:lnTo>
                  <a:pt x="34717" y="2076"/>
                </a:lnTo>
                <a:lnTo>
                  <a:pt x="37075" y="1887"/>
                </a:lnTo>
                <a:lnTo>
                  <a:pt x="37830" y="1793"/>
                </a:lnTo>
                <a:lnTo>
                  <a:pt x="37924" y="1698"/>
                </a:lnTo>
                <a:lnTo>
                  <a:pt x="38868" y="1604"/>
                </a:lnTo>
                <a:lnTo>
                  <a:pt x="38962" y="1510"/>
                </a:lnTo>
                <a:lnTo>
                  <a:pt x="38868" y="1510"/>
                </a:lnTo>
                <a:lnTo>
                  <a:pt x="38113" y="1415"/>
                </a:lnTo>
                <a:lnTo>
                  <a:pt x="40000" y="1510"/>
                </a:lnTo>
                <a:lnTo>
                  <a:pt x="38868" y="1604"/>
                </a:lnTo>
                <a:lnTo>
                  <a:pt x="40000" y="1541"/>
                </a:lnTo>
                <a:lnTo>
                  <a:pt x="40000" y="1541"/>
                </a:lnTo>
                <a:lnTo>
                  <a:pt x="40094" y="1510"/>
                </a:lnTo>
                <a:lnTo>
                  <a:pt x="40377" y="1510"/>
                </a:lnTo>
                <a:lnTo>
                  <a:pt x="40283" y="1525"/>
                </a:lnTo>
                <a:lnTo>
                  <a:pt x="40283" y="1525"/>
                </a:lnTo>
                <a:lnTo>
                  <a:pt x="40566" y="1510"/>
                </a:lnTo>
                <a:lnTo>
                  <a:pt x="41509" y="1604"/>
                </a:lnTo>
                <a:lnTo>
                  <a:pt x="44151" y="1415"/>
                </a:lnTo>
                <a:lnTo>
                  <a:pt x="45000" y="1321"/>
                </a:lnTo>
                <a:lnTo>
                  <a:pt x="44434" y="1321"/>
                </a:lnTo>
                <a:lnTo>
                  <a:pt x="45188" y="1132"/>
                </a:lnTo>
                <a:lnTo>
                  <a:pt x="45660" y="1227"/>
                </a:lnTo>
                <a:lnTo>
                  <a:pt x="45755" y="1227"/>
                </a:lnTo>
                <a:lnTo>
                  <a:pt x="45755" y="1321"/>
                </a:lnTo>
                <a:lnTo>
                  <a:pt x="45377" y="1321"/>
                </a:lnTo>
                <a:lnTo>
                  <a:pt x="46038" y="1415"/>
                </a:lnTo>
                <a:lnTo>
                  <a:pt x="46792" y="1321"/>
                </a:lnTo>
                <a:lnTo>
                  <a:pt x="46792" y="1227"/>
                </a:lnTo>
                <a:lnTo>
                  <a:pt x="46981" y="1321"/>
                </a:lnTo>
                <a:lnTo>
                  <a:pt x="47547" y="1321"/>
                </a:lnTo>
                <a:lnTo>
                  <a:pt x="47358" y="1510"/>
                </a:lnTo>
                <a:lnTo>
                  <a:pt x="46981" y="1510"/>
                </a:lnTo>
                <a:lnTo>
                  <a:pt x="46792" y="1415"/>
                </a:lnTo>
                <a:lnTo>
                  <a:pt x="43868" y="1698"/>
                </a:lnTo>
                <a:lnTo>
                  <a:pt x="45566" y="1698"/>
                </a:lnTo>
                <a:lnTo>
                  <a:pt x="47264" y="1604"/>
                </a:lnTo>
                <a:lnTo>
                  <a:pt x="50566" y="1321"/>
                </a:lnTo>
                <a:lnTo>
                  <a:pt x="52169" y="1227"/>
                </a:lnTo>
                <a:lnTo>
                  <a:pt x="55471" y="1227"/>
                </a:lnTo>
                <a:lnTo>
                  <a:pt x="57075" y="1415"/>
                </a:lnTo>
                <a:lnTo>
                  <a:pt x="56603" y="1321"/>
                </a:lnTo>
                <a:lnTo>
                  <a:pt x="56509" y="1227"/>
                </a:lnTo>
                <a:lnTo>
                  <a:pt x="57264" y="1132"/>
                </a:lnTo>
                <a:lnTo>
                  <a:pt x="58396" y="1227"/>
                </a:lnTo>
                <a:lnTo>
                  <a:pt x="58773" y="1227"/>
                </a:lnTo>
                <a:lnTo>
                  <a:pt x="58962" y="1321"/>
                </a:lnTo>
                <a:lnTo>
                  <a:pt x="59905" y="1321"/>
                </a:lnTo>
                <a:lnTo>
                  <a:pt x="61037" y="1510"/>
                </a:lnTo>
                <a:lnTo>
                  <a:pt x="61603" y="1698"/>
                </a:lnTo>
                <a:lnTo>
                  <a:pt x="62075" y="1887"/>
                </a:lnTo>
                <a:lnTo>
                  <a:pt x="62452" y="2076"/>
                </a:lnTo>
                <a:lnTo>
                  <a:pt x="62547" y="2359"/>
                </a:lnTo>
                <a:lnTo>
                  <a:pt x="62641" y="4528"/>
                </a:lnTo>
                <a:lnTo>
                  <a:pt x="62641" y="8113"/>
                </a:lnTo>
                <a:lnTo>
                  <a:pt x="62547" y="17547"/>
                </a:lnTo>
                <a:lnTo>
                  <a:pt x="62547" y="22547"/>
                </a:lnTo>
                <a:lnTo>
                  <a:pt x="62641" y="27075"/>
                </a:lnTo>
                <a:lnTo>
                  <a:pt x="62830" y="30849"/>
                </a:lnTo>
                <a:lnTo>
                  <a:pt x="62924" y="32169"/>
                </a:lnTo>
                <a:lnTo>
                  <a:pt x="63113" y="33207"/>
                </a:lnTo>
                <a:lnTo>
                  <a:pt x="63113" y="34528"/>
                </a:lnTo>
                <a:lnTo>
                  <a:pt x="63207" y="35943"/>
                </a:lnTo>
                <a:lnTo>
                  <a:pt x="63207" y="36886"/>
                </a:lnTo>
                <a:lnTo>
                  <a:pt x="63113" y="38396"/>
                </a:lnTo>
                <a:lnTo>
                  <a:pt x="62830" y="42358"/>
                </a:lnTo>
                <a:lnTo>
                  <a:pt x="62547" y="46509"/>
                </a:lnTo>
                <a:lnTo>
                  <a:pt x="62452" y="48207"/>
                </a:lnTo>
                <a:lnTo>
                  <a:pt x="62547" y="49527"/>
                </a:lnTo>
                <a:lnTo>
                  <a:pt x="62547" y="51131"/>
                </a:lnTo>
                <a:lnTo>
                  <a:pt x="62547" y="52735"/>
                </a:lnTo>
                <a:lnTo>
                  <a:pt x="62358" y="53584"/>
                </a:lnTo>
                <a:lnTo>
                  <a:pt x="62264" y="54339"/>
                </a:lnTo>
                <a:lnTo>
                  <a:pt x="61981" y="55093"/>
                </a:lnTo>
                <a:lnTo>
                  <a:pt x="61603" y="55754"/>
                </a:lnTo>
                <a:lnTo>
                  <a:pt x="61792" y="55754"/>
                </a:lnTo>
                <a:lnTo>
                  <a:pt x="61886" y="55565"/>
                </a:lnTo>
                <a:lnTo>
                  <a:pt x="62169" y="55376"/>
                </a:lnTo>
                <a:lnTo>
                  <a:pt x="62264" y="55565"/>
                </a:lnTo>
                <a:lnTo>
                  <a:pt x="62169" y="55754"/>
                </a:lnTo>
                <a:lnTo>
                  <a:pt x="61981" y="56225"/>
                </a:lnTo>
                <a:lnTo>
                  <a:pt x="61792" y="56037"/>
                </a:lnTo>
                <a:lnTo>
                  <a:pt x="61509" y="55754"/>
                </a:lnTo>
                <a:lnTo>
                  <a:pt x="61603" y="55942"/>
                </a:lnTo>
                <a:lnTo>
                  <a:pt x="61509" y="55942"/>
                </a:lnTo>
                <a:lnTo>
                  <a:pt x="61603" y="56037"/>
                </a:lnTo>
                <a:lnTo>
                  <a:pt x="60094" y="56320"/>
                </a:lnTo>
                <a:lnTo>
                  <a:pt x="58773" y="56414"/>
                </a:lnTo>
                <a:lnTo>
                  <a:pt x="57547" y="56508"/>
                </a:lnTo>
                <a:lnTo>
                  <a:pt x="56415" y="56508"/>
                </a:lnTo>
                <a:lnTo>
                  <a:pt x="56698" y="56320"/>
                </a:lnTo>
                <a:lnTo>
                  <a:pt x="56698" y="56320"/>
                </a:lnTo>
                <a:lnTo>
                  <a:pt x="56037" y="56508"/>
                </a:lnTo>
                <a:lnTo>
                  <a:pt x="54811" y="56886"/>
                </a:lnTo>
                <a:lnTo>
                  <a:pt x="53679" y="57074"/>
                </a:lnTo>
                <a:lnTo>
                  <a:pt x="53868" y="56791"/>
                </a:lnTo>
                <a:lnTo>
                  <a:pt x="54245" y="56697"/>
                </a:lnTo>
                <a:lnTo>
                  <a:pt x="53019" y="56886"/>
                </a:lnTo>
                <a:lnTo>
                  <a:pt x="51698" y="56980"/>
                </a:lnTo>
                <a:lnTo>
                  <a:pt x="50943" y="57074"/>
                </a:lnTo>
                <a:lnTo>
                  <a:pt x="51132" y="57169"/>
                </a:lnTo>
                <a:lnTo>
                  <a:pt x="48962" y="57452"/>
                </a:lnTo>
                <a:lnTo>
                  <a:pt x="48962" y="57357"/>
                </a:lnTo>
                <a:lnTo>
                  <a:pt x="48019" y="57452"/>
                </a:lnTo>
                <a:lnTo>
                  <a:pt x="47641" y="57452"/>
                </a:lnTo>
                <a:lnTo>
                  <a:pt x="46604" y="57546"/>
                </a:lnTo>
                <a:lnTo>
                  <a:pt x="44717" y="57546"/>
                </a:lnTo>
                <a:lnTo>
                  <a:pt x="44339" y="57452"/>
                </a:lnTo>
                <a:lnTo>
                  <a:pt x="45000" y="57263"/>
                </a:lnTo>
                <a:lnTo>
                  <a:pt x="40000" y="57829"/>
                </a:lnTo>
                <a:lnTo>
                  <a:pt x="38019" y="58206"/>
                </a:lnTo>
                <a:lnTo>
                  <a:pt x="37547" y="58018"/>
                </a:lnTo>
                <a:lnTo>
                  <a:pt x="37075" y="58018"/>
                </a:lnTo>
                <a:lnTo>
                  <a:pt x="36698" y="58112"/>
                </a:lnTo>
                <a:lnTo>
                  <a:pt x="36415" y="58301"/>
                </a:lnTo>
                <a:lnTo>
                  <a:pt x="36038" y="58301"/>
                </a:lnTo>
                <a:lnTo>
                  <a:pt x="36038" y="58395"/>
                </a:lnTo>
                <a:lnTo>
                  <a:pt x="36321" y="58395"/>
                </a:lnTo>
                <a:lnTo>
                  <a:pt x="36132" y="58678"/>
                </a:lnTo>
                <a:lnTo>
                  <a:pt x="37075" y="58678"/>
                </a:lnTo>
                <a:lnTo>
                  <a:pt x="37830" y="58584"/>
                </a:lnTo>
                <a:lnTo>
                  <a:pt x="38585" y="58489"/>
                </a:lnTo>
                <a:lnTo>
                  <a:pt x="39434" y="58489"/>
                </a:lnTo>
                <a:lnTo>
                  <a:pt x="38585" y="58867"/>
                </a:lnTo>
                <a:lnTo>
                  <a:pt x="37358" y="59244"/>
                </a:lnTo>
                <a:lnTo>
                  <a:pt x="36792" y="59339"/>
                </a:lnTo>
                <a:lnTo>
                  <a:pt x="36226" y="59339"/>
                </a:lnTo>
                <a:lnTo>
                  <a:pt x="35755" y="59244"/>
                </a:lnTo>
                <a:lnTo>
                  <a:pt x="35566" y="59056"/>
                </a:lnTo>
                <a:lnTo>
                  <a:pt x="35472" y="58867"/>
                </a:lnTo>
                <a:lnTo>
                  <a:pt x="36509" y="58772"/>
                </a:lnTo>
                <a:lnTo>
                  <a:pt x="35377" y="58678"/>
                </a:lnTo>
                <a:lnTo>
                  <a:pt x="34151" y="58772"/>
                </a:lnTo>
                <a:lnTo>
                  <a:pt x="34057" y="58772"/>
                </a:lnTo>
                <a:lnTo>
                  <a:pt x="33208" y="58961"/>
                </a:lnTo>
                <a:lnTo>
                  <a:pt x="32264" y="59056"/>
                </a:lnTo>
                <a:lnTo>
                  <a:pt x="32264" y="59056"/>
                </a:lnTo>
                <a:lnTo>
                  <a:pt x="33113" y="58867"/>
                </a:lnTo>
                <a:lnTo>
                  <a:pt x="31887" y="58489"/>
                </a:lnTo>
                <a:lnTo>
                  <a:pt x="31132" y="58395"/>
                </a:lnTo>
                <a:lnTo>
                  <a:pt x="31038" y="58301"/>
                </a:lnTo>
                <a:lnTo>
                  <a:pt x="31132" y="58301"/>
                </a:lnTo>
                <a:lnTo>
                  <a:pt x="31509" y="58206"/>
                </a:lnTo>
                <a:lnTo>
                  <a:pt x="30660" y="58206"/>
                </a:lnTo>
                <a:lnTo>
                  <a:pt x="30283" y="58301"/>
                </a:lnTo>
                <a:lnTo>
                  <a:pt x="29906" y="58489"/>
                </a:lnTo>
                <a:lnTo>
                  <a:pt x="29151" y="58678"/>
                </a:lnTo>
                <a:lnTo>
                  <a:pt x="29340" y="58584"/>
                </a:lnTo>
                <a:lnTo>
                  <a:pt x="29434" y="58395"/>
                </a:lnTo>
                <a:lnTo>
                  <a:pt x="29434" y="58395"/>
                </a:lnTo>
                <a:lnTo>
                  <a:pt x="28585" y="58489"/>
                </a:lnTo>
                <a:lnTo>
                  <a:pt x="28491" y="58584"/>
                </a:lnTo>
                <a:lnTo>
                  <a:pt x="28396" y="58678"/>
                </a:lnTo>
                <a:lnTo>
                  <a:pt x="27736" y="58867"/>
                </a:lnTo>
                <a:lnTo>
                  <a:pt x="25660" y="59150"/>
                </a:lnTo>
                <a:lnTo>
                  <a:pt x="22170" y="59622"/>
                </a:lnTo>
                <a:lnTo>
                  <a:pt x="22359" y="59527"/>
                </a:lnTo>
                <a:lnTo>
                  <a:pt x="22359" y="59433"/>
                </a:lnTo>
                <a:lnTo>
                  <a:pt x="22264" y="59433"/>
                </a:lnTo>
                <a:lnTo>
                  <a:pt x="22453" y="59244"/>
                </a:lnTo>
                <a:lnTo>
                  <a:pt x="22453" y="59056"/>
                </a:lnTo>
                <a:lnTo>
                  <a:pt x="21132" y="59339"/>
                </a:lnTo>
                <a:lnTo>
                  <a:pt x="19246" y="59716"/>
                </a:lnTo>
                <a:lnTo>
                  <a:pt x="18208" y="59810"/>
                </a:lnTo>
                <a:lnTo>
                  <a:pt x="17264" y="59905"/>
                </a:lnTo>
                <a:lnTo>
                  <a:pt x="16415" y="59905"/>
                </a:lnTo>
                <a:lnTo>
                  <a:pt x="15849" y="59810"/>
                </a:lnTo>
                <a:lnTo>
                  <a:pt x="14246" y="59810"/>
                </a:lnTo>
                <a:lnTo>
                  <a:pt x="11981" y="59999"/>
                </a:lnTo>
                <a:lnTo>
                  <a:pt x="11981" y="59999"/>
                </a:lnTo>
                <a:lnTo>
                  <a:pt x="12359" y="59905"/>
                </a:lnTo>
                <a:lnTo>
                  <a:pt x="12736" y="59716"/>
                </a:lnTo>
                <a:lnTo>
                  <a:pt x="11415" y="59905"/>
                </a:lnTo>
                <a:lnTo>
                  <a:pt x="10000" y="60093"/>
                </a:lnTo>
                <a:lnTo>
                  <a:pt x="7076" y="60188"/>
                </a:lnTo>
                <a:lnTo>
                  <a:pt x="4151" y="60376"/>
                </a:lnTo>
                <a:lnTo>
                  <a:pt x="2831" y="60471"/>
                </a:lnTo>
                <a:lnTo>
                  <a:pt x="1604" y="60659"/>
                </a:lnTo>
                <a:lnTo>
                  <a:pt x="1227" y="59244"/>
                </a:lnTo>
                <a:lnTo>
                  <a:pt x="1038" y="57735"/>
                </a:lnTo>
                <a:lnTo>
                  <a:pt x="850" y="56131"/>
                </a:lnTo>
                <a:lnTo>
                  <a:pt x="755" y="54433"/>
                </a:lnTo>
                <a:lnTo>
                  <a:pt x="755" y="52735"/>
                </a:lnTo>
                <a:lnTo>
                  <a:pt x="755" y="50942"/>
                </a:lnTo>
                <a:lnTo>
                  <a:pt x="1038" y="47263"/>
                </a:lnTo>
                <a:lnTo>
                  <a:pt x="1321" y="43678"/>
                </a:lnTo>
                <a:lnTo>
                  <a:pt x="1699" y="39999"/>
                </a:lnTo>
                <a:lnTo>
                  <a:pt x="2453" y="33301"/>
                </a:lnTo>
                <a:lnTo>
                  <a:pt x="2548" y="33962"/>
                </a:lnTo>
                <a:lnTo>
                  <a:pt x="2642" y="34622"/>
                </a:lnTo>
                <a:lnTo>
                  <a:pt x="2642" y="33018"/>
                </a:lnTo>
                <a:lnTo>
                  <a:pt x="2551" y="32287"/>
                </a:lnTo>
                <a:lnTo>
                  <a:pt x="2642" y="30000"/>
                </a:lnTo>
                <a:lnTo>
                  <a:pt x="2453" y="30377"/>
                </a:lnTo>
                <a:lnTo>
                  <a:pt x="2453" y="29245"/>
                </a:lnTo>
                <a:lnTo>
                  <a:pt x="2453" y="27830"/>
                </a:lnTo>
                <a:lnTo>
                  <a:pt x="2642" y="28301"/>
                </a:lnTo>
                <a:lnTo>
                  <a:pt x="2736" y="28018"/>
                </a:lnTo>
                <a:lnTo>
                  <a:pt x="2831" y="28018"/>
                </a:lnTo>
                <a:lnTo>
                  <a:pt x="2925" y="28207"/>
                </a:lnTo>
                <a:lnTo>
                  <a:pt x="3019" y="26415"/>
                </a:lnTo>
                <a:lnTo>
                  <a:pt x="3019" y="24811"/>
                </a:lnTo>
                <a:lnTo>
                  <a:pt x="3019" y="23113"/>
                </a:lnTo>
                <a:lnTo>
                  <a:pt x="3019" y="22170"/>
                </a:lnTo>
                <a:lnTo>
                  <a:pt x="3208" y="21320"/>
                </a:lnTo>
                <a:lnTo>
                  <a:pt x="3302" y="19528"/>
                </a:lnTo>
                <a:lnTo>
                  <a:pt x="3302" y="17641"/>
                </a:lnTo>
                <a:lnTo>
                  <a:pt x="3302" y="16887"/>
                </a:lnTo>
                <a:lnTo>
                  <a:pt x="3208" y="16321"/>
                </a:lnTo>
                <a:lnTo>
                  <a:pt x="3397" y="16415"/>
                </a:lnTo>
                <a:lnTo>
                  <a:pt x="3585" y="11981"/>
                </a:lnTo>
                <a:lnTo>
                  <a:pt x="3680" y="11415"/>
                </a:lnTo>
                <a:lnTo>
                  <a:pt x="3680" y="11698"/>
                </a:lnTo>
                <a:lnTo>
                  <a:pt x="3774" y="11132"/>
                </a:lnTo>
                <a:lnTo>
                  <a:pt x="3868" y="10660"/>
                </a:lnTo>
                <a:lnTo>
                  <a:pt x="3774" y="10094"/>
                </a:lnTo>
                <a:lnTo>
                  <a:pt x="3680" y="9623"/>
                </a:lnTo>
                <a:lnTo>
                  <a:pt x="3774" y="9434"/>
                </a:lnTo>
                <a:lnTo>
                  <a:pt x="3868" y="9245"/>
                </a:lnTo>
                <a:lnTo>
                  <a:pt x="4057" y="8491"/>
                </a:lnTo>
                <a:lnTo>
                  <a:pt x="4340" y="6321"/>
                </a:lnTo>
                <a:lnTo>
                  <a:pt x="4623" y="2264"/>
                </a:lnTo>
                <a:lnTo>
                  <a:pt x="3491" y="7170"/>
                </a:lnTo>
                <a:lnTo>
                  <a:pt x="2925" y="9906"/>
                </a:lnTo>
                <a:lnTo>
                  <a:pt x="2359" y="12736"/>
                </a:lnTo>
                <a:lnTo>
                  <a:pt x="1982" y="15377"/>
                </a:lnTo>
                <a:lnTo>
                  <a:pt x="1699" y="17830"/>
                </a:lnTo>
                <a:lnTo>
                  <a:pt x="1510" y="19905"/>
                </a:lnTo>
                <a:lnTo>
                  <a:pt x="1604" y="20754"/>
                </a:lnTo>
                <a:lnTo>
                  <a:pt x="1699" y="21509"/>
                </a:lnTo>
                <a:lnTo>
                  <a:pt x="1321" y="22453"/>
                </a:lnTo>
                <a:lnTo>
                  <a:pt x="1133" y="23585"/>
                </a:lnTo>
                <a:lnTo>
                  <a:pt x="1038" y="24905"/>
                </a:lnTo>
                <a:lnTo>
                  <a:pt x="1038" y="26226"/>
                </a:lnTo>
                <a:lnTo>
                  <a:pt x="1038" y="28962"/>
                </a:lnTo>
                <a:lnTo>
                  <a:pt x="1038" y="31415"/>
                </a:lnTo>
                <a:lnTo>
                  <a:pt x="661" y="40188"/>
                </a:lnTo>
                <a:lnTo>
                  <a:pt x="472" y="44999"/>
                </a:lnTo>
                <a:lnTo>
                  <a:pt x="378" y="49622"/>
                </a:lnTo>
                <a:lnTo>
                  <a:pt x="472" y="51603"/>
                </a:lnTo>
                <a:lnTo>
                  <a:pt x="378" y="53961"/>
                </a:lnTo>
                <a:lnTo>
                  <a:pt x="189" y="53301"/>
                </a:lnTo>
                <a:lnTo>
                  <a:pt x="95" y="52641"/>
                </a:lnTo>
                <a:lnTo>
                  <a:pt x="189" y="53867"/>
                </a:lnTo>
                <a:lnTo>
                  <a:pt x="189" y="55093"/>
                </a:lnTo>
                <a:lnTo>
                  <a:pt x="378" y="55188"/>
                </a:lnTo>
                <a:lnTo>
                  <a:pt x="284" y="56508"/>
                </a:lnTo>
                <a:lnTo>
                  <a:pt x="95" y="54905"/>
                </a:lnTo>
                <a:lnTo>
                  <a:pt x="1" y="58489"/>
                </a:lnTo>
                <a:lnTo>
                  <a:pt x="1" y="62357"/>
                </a:lnTo>
                <a:lnTo>
                  <a:pt x="6038" y="61886"/>
                </a:lnTo>
                <a:lnTo>
                  <a:pt x="8963" y="61697"/>
                </a:lnTo>
                <a:lnTo>
                  <a:pt x="11698" y="61603"/>
                </a:lnTo>
                <a:lnTo>
                  <a:pt x="11698" y="61414"/>
                </a:lnTo>
                <a:lnTo>
                  <a:pt x="11887" y="61225"/>
                </a:lnTo>
                <a:lnTo>
                  <a:pt x="12264" y="61225"/>
                </a:lnTo>
                <a:lnTo>
                  <a:pt x="12548" y="61320"/>
                </a:lnTo>
                <a:lnTo>
                  <a:pt x="12736" y="61414"/>
                </a:lnTo>
                <a:lnTo>
                  <a:pt x="12642" y="61320"/>
                </a:lnTo>
                <a:lnTo>
                  <a:pt x="13302" y="61508"/>
                </a:lnTo>
                <a:lnTo>
                  <a:pt x="13302" y="61508"/>
                </a:lnTo>
                <a:lnTo>
                  <a:pt x="12736" y="61414"/>
                </a:lnTo>
                <a:lnTo>
                  <a:pt x="13019" y="61508"/>
                </a:lnTo>
                <a:lnTo>
                  <a:pt x="12736" y="61603"/>
                </a:lnTo>
                <a:lnTo>
                  <a:pt x="12831" y="61697"/>
                </a:lnTo>
                <a:lnTo>
                  <a:pt x="14246" y="61508"/>
                </a:lnTo>
                <a:lnTo>
                  <a:pt x="13491" y="61508"/>
                </a:lnTo>
                <a:lnTo>
                  <a:pt x="14717" y="61225"/>
                </a:lnTo>
                <a:lnTo>
                  <a:pt x="16038" y="61131"/>
                </a:lnTo>
                <a:lnTo>
                  <a:pt x="18962" y="61131"/>
                </a:lnTo>
                <a:lnTo>
                  <a:pt x="19151" y="61225"/>
                </a:lnTo>
                <a:lnTo>
                  <a:pt x="19623" y="61320"/>
                </a:lnTo>
                <a:lnTo>
                  <a:pt x="21227" y="61320"/>
                </a:lnTo>
                <a:lnTo>
                  <a:pt x="23302" y="61225"/>
                </a:lnTo>
                <a:lnTo>
                  <a:pt x="24245" y="61131"/>
                </a:lnTo>
                <a:lnTo>
                  <a:pt x="25094" y="60942"/>
                </a:lnTo>
                <a:lnTo>
                  <a:pt x="28868" y="60848"/>
                </a:lnTo>
                <a:lnTo>
                  <a:pt x="32642" y="60659"/>
                </a:lnTo>
                <a:lnTo>
                  <a:pt x="36415" y="60376"/>
                </a:lnTo>
                <a:lnTo>
                  <a:pt x="40283" y="60093"/>
                </a:lnTo>
                <a:lnTo>
                  <a:pt x="47830" y="59339"/>
                </a:lnTo>
                <a:lnTo>
                  <a:pt x="55377" y="58678"/>
                </a:lnTo>
                <a:lnTo>
                  <a:pt x="61037" y="58678"/>
                </a:lnTo>
                <a:lnTo>
                  <a:pt x="62264" y="58584"/>
                </a:lnTo>
                <a:lnTo>
                  <a:pt x="63207" y="58395"/>
                </a:lnTo>
                <a:lnTo>
                  <a:pt x="63490" y="58206"/>
                </a:lnTo>
                <a:lnTo>
                  <a:pt x="63773" y="58018"/>
                </a:lnTo>
                <a:lnTo>
                  <a:pt x="63962" y="57735"/>
                </a:lnTo>
                <a:lnTo>
                  <a:pt x="64150" y="57357"/>
                </a:lnTo>
                <a:lnTo>
                  <a:pt x="64339" y="56225"/>
                </a:lnTo>
                <a:lnTo>
                  <a:pt x="64528" y="54716"/>
                </a:lnTo>
                <a:lnTo>
                  <a:pt x="64528" y="53018"/>
                </a:lnTo>
                <a:lnTo>
                  <a:pt x="64622" y="49810"/>
                </a:lnTo>
                <a:lnTo>
                  <a:pt x="64622" y="47546"/>
                </a:lnTo>
                <a:lnTo>
                  <a:pt x="64905" y="40848"/>
                </a:lnTo>
                <a:lnTo>
                  <a:pt x="64999" y="36320"/>
                </a:lnTo>
                <a:lnTo>
                  <a:pt x="65094" y="33301"/>
                </a:lnTo>
                <a:lnTo>
                  <a:pt x="65188" y="33396"/>
                </a:lnTo>
                <a:lnTo>
                  <a:pt x="65188" y="31603"/>
                </a:lnTo>
                <a:lnTo>
                  <a:pt x="65188" y="29811"/>
                </a:lnTo>
                <a:lnTo>
                  <a:pt x="65094" y="30660"/>
                </a:lnTo>
                <a:lnTo>
                  <a:pt x="64905" y="28301"/>
                </a:lnTo>
                <a:lnTo>
                  <a:pt x="64811" y="25849"/>
                </a:lnTo>
                <a:lnTo>
                  <a:pt x="64716" y="23302"/>
                </a:lnTo>
                <a:lnTo>
                  <a:pt x="64622" y="20849"/>
                </a:lnTo>
                <a:lnTo>
                  <a:pt x="64811" y="22075"/>
                </a:lnTo>
                <a:lnTo>
                  <a:pt x="64811" y="20754"/>
                </a:lnTo>
                <a:lnTo>
                  <a:pt x="64811" y="18962"/>
                </a:lnTo>
                <a:lnTo>
                  <a:pt x="64811" y="18868"/>
                </a:lnTo>
                <a:lnTo>
                  <a:pt x="64716" y="17358"/>
                </a:lnTo>
                <a:lnTo>
                  <a:pt x="64811" y="18113"/>
                </a:lnTo>
                <a:lnTo>
                  <a:pt x="64999" y="16981"/>
                </a:lnTo>
                <a:lnTo>
                  <a:pt x="64905" y="15755"/>
                </a:lnTo>
                <a:lnTo>
                  <a:pt x="64811" y="14528"/>
                </a:lnTo>
                <a:lnTo>
                  <a:pt x="64716" y="13396"/>
                </a:lnTo>
                <a:lnTo>
                  <a:pt x="64622" y="13679"/>
                </a:lnTo>
                <a:lnTo>
                  <a:pt x="64551" y="13679"/>
                </a:lnTo>
                <a:lnTo>
                  <a:pt x="64622" y="13962"/>
                </a:lnTo>
                <a:lnTo>
                  <a:pt x="64716" y="15000"/>
                </a:lnTo>
                <a:lnTo>
                  <a:pt x="64528" y="14623"/>
                </a:lnTo>
                <a:lnTo>
                  <a:pt x="64528" y="15094"/>
                </a:lnTo>
                <a:lnTo>
                  <a:pt x="64339" y="12736"/>
                </a:lnTo>
                <a:lnTo>
                  <a:pt x="64150" y="11698"/>
                </a:lnTo>
                <a:lnTo>
                  <a:pt x="64056" y="11604"/>
                </a:lnTo>
                <a:lnTo>
                  <a:pt x="64056" y="11226"/>
                </a:lnTo>
                <a:lnTo>
                  <a:pt x="64245" y="10566"/>
                </a:lnTo>
                <a:lnTo>
                  <a:pt x="64245" y="9811"/>
                </a:lnTo>
                <a:lnTo>
                  <a:pt x="64245" y="9560"/>
                </a:lnTo>
                <a:lnTo>
                  <a:pt x="64433" y="10189"/>
                </a:lnTo>
                <a:lnTo>
                  <a:pt x="64622" y="11604"/>
                </a:lnTo>
                <a:lnTo>
                  <a:pt x="64811" y="13019"/>
                </a:lnTo>
                <a:lnTo>
                  <a:pt x="64905" y="14151"/>
                </a:lnTo>
                <a:lnTo>
                  <a:pt x="64905" y="12830"/>
                </a:lnTo>
                <a:lnTo>
                  <a:pt x="64811" y="11698"/>
                </a:lnTo>
                <a:lnTo>
                  <a:pt x="64528" y="9340"/>
                </a:lnTo>
                <a:lnTo>
                  <a:pt x="64433" y="9528"/>
                </a:lnTo>
                <a:lnTo>
                  <a:pt x="64433" y="9340"/>
                </a:lnTo>
                <a:lnTo>
                  <a:pt x="64245" y="8585"/>
                </a:lnTo>
                <a:lnTo>
                  <a:pt x="64150" y="7264"/>
                </a:lnTo>
                <a:lnTo>
                  <a:pt x="64056" y="9434"/>
                </a:lnTo>
                <a:lnTo>
                  <a:pt x="63773" y="8868"/>
                </a:lnTo>
                <a:lnTo>
                  <a:pt x="63679" y="7925"/>
                </a:lnTo>
                <a:lnTo>
                  <a:pt x="63584" y="6792"/>
                </a:lnTo>
                <a:lnTo>
                  <a:pt x="63490" y="5566"/>
                </a:lnTo>
                <a:lnTo>
                  <a:pt x="63490" y="1227"/>
                </a:lnTo>
                <a:lnTo>
                  <a:pt x="63490" y="661"/>
                </a:lnTo>
                <a:lnTo>
                  <a:pt x="63396" y="566"/>
                </a:lnTo>
                <a:lnTo>
                  <a:pt x="63207" y="378"/>
                </a:lnTo>
                <a:lnTo>
                  <a:pt x="62641" y="189"/>
                </a:lnTo>
                <a:lnTo>
                  <a:pt x="61792" y="95"/>
                </a:lnTo>
                <a:lnTo>
                  <a:pt x="60849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8" algn="ctr"/>
            <a:endParaRPr sz="1200" dirty="0">
              <a:solidFill>
                <a:schemeClr val="tx1"/>
              </a:solidFill>
              <a:latin typeface="Walter Turncoat" panose="020B0604020202020204" charset="0"/>
              <a:ea typeface="Walter Turncoat" panose="020B060402020202020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312153" y="209550"/>
            <a:ext cx="51969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>
                <a:solidFill>
                  <a:schemeClr val="tx1"/>
                </a:solidFill>
                <a:latin typeface="Walter Turncoat" panose="020B0604020202020204" charset="0"/>
                <a:ea typeface="Walter Turncoat" panose="020B0604020202020204" charset="0"/>
              </a:rPr>
              <a:t>“</a:t>
            </a:r>
            <a:endParaRPr lang="en-US" sz="9600" dirty="0"/>
          </a:p>
        </p:txBody>
      </p:sp>
      <p:sp>
        <p:nvSpPr>
          <p:cNvPr id="6" name="Shape 74"/>
          <p:cNvSpPr txBox="1">
            <a:spLocks/>
          </p:cNvSpPr>
          <p:nvPr/>
        </p:nvSpPr>
        <p:spPr>
          <a:xfrm>
            <a:off x="0" y="1504950"/>
            <a:ext cx="9144000" cy="106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Char char="✘"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1pPr>
            <a:lvl2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2pPr>
            <a:lvl3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3pPr>
            <a:lvl4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4pPr>
            <a:lvl5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5pPr>
            <a:lvl6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6pPr>
            <a:lvl7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7pPr>
            <a:lvl8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8pPr>
            <a:lvl9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9pPr>
          </a:lstStyle>
          <a:p>
            <a:pPr>
              <a:buNone/>
            </a:pPr>
            <a:r>
              <a:rPr lang="en-US" sz="2800" dirty="0" smtClean="0">
                <a:solidFill>
                  <a:schemeClr val="tx1"/>
                </a:solidFill>
              </a:rPr>
              <a:t>"</a:t>
            </a:r>
            <a:r>
              <a:rPr lang="en-US" dirty="0">
                <a:solidFill>
                  <a:schemeClr val="tx1"/>
                </a:solidFill>
              </a:rPr>
              <a:t>Software entities should be open for extension, but closed for modification. </a:t>
            </a:r>
            <a:r>
              <a:rPr lang="en-US" sz="2800" dirty="0" smtClean="0">
                <a:solidFill>
                  <a:schemeClr val="tx1"/>
                </a:solidFill>
              </a:rPr>
              <a:t>“</a:t>
            </a:r>
          </a:p>
        </p:txBody>
      </p:sp>
      <p:sp>
        <p:nvSpPr>
          <p:cNvPr id="5" name="Shape 74"/>
          <p:cNvSpPr txBox="1">
            <a:spLocks/>
          </p:cNvSpPr>
          <p:nvPr/>
        </p:nvSpPr>
        <p:spPr>
          <a:xfrm>
            <a:off x="0" y="2571750"/>
            <a:ext cx="9144000" cy="106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Char char="✘"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1pPr>
            <a:lvl2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2pPr>
            <a:lvl3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3pPr>
            <a:lvl4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4pPr>
            <a:lvl5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5pPr>
            <a:lvl6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6pPr>
            <a:lvl7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7pPr>
            <a:lvl8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8pPr>
            <a:lvl9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9pPr>
          </a:lstStyle>
          <a:p>
            <a:pPr>
              <a:buNone/>
            </a:pPr>
            <a:r>
              <a:rPr lang="en-US" sz="2800" dirty="0" smtClean="0">
                <a:solidFill>
                  <a:schemeClr val="tx1"/>
                </a:solidFill>
              </a:rPr>
              <a:t>OR</a:t>
            </a:r>
          </a:p>
          <a:p>
            <a:pPr>
              <a:buNone/>
            </a:pPr>
            <a:r>
              <a:rPr lang="en-US" dirty="0">
                <a:solidFill>
                  <a:schemeClr val="tx1"/>
                </a:solidFill>
              </a:rPr>
              <a:t>Once a class is done, it is DONE!</a:t>
            </a:r>
            <a:endParaRPr lang="en-US" sz="28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2841282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834638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72659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927"/>
            <a:ext cx="3429479" cy="1238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230701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63"/>
            <a:ext cx="4972744" cy="1886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21693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-6000" y="2143050"/>
            <a:ext cx="91560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 dirty="0" smtClean="0">
                <a:solidFill>
                  <a:schemeClr val="tx1"/>
                </a:solidFill>
              </a:rPr>
              <a:t>THE CODE</a:t>
            </a:r>
            <a:endParaRPr lang="en" sz="4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298060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167"/>
            <a:ext cx="5992061" cy="2924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813168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422"/>
            <a:ext cx="6239746" cy="145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5360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46"/>
            <a:ext cx="6963747" cy="4629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46667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449"/>
            <a:ext cx="6439799" cy="430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21529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-6000" y="2143050"/>
            <a:ext cx="91560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 dirty="0" smtClean="0">
                <a:solidFill>
                  <a:schemeClr val="tx1"/>
                </a:solidFill>
              </a:rPr>
              <a:t>Benefits</a:t>
            </a:r>
            <a:endParaRPr lang="en" sz="4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539778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-12000" y="2800350"/>
            <a:ext cx="91560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 dirty="0" smtClean="0">
                <a:solidFill>
                  <a:schemeClr val="tx1"/>
                </a:solidFill>
              </a:rPr>
              <a:t>Liskovs Substitution Principle</a:t>
            </a:r>
            <a:endParaRPr lang="en" sz="4800" dirty="0">
              <a:solidFill>
                <a:schemeClr val="tx1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835200" y="654416"/>
            <a:ext cx="7473600" cy="1565028"/>
            <a:chOff x="-152400" y="285750"/>
            <a:chExt cx="9156000" cy="1917335"/>
          </a:xfrm>
        </p:grpSpPr>
        <p:sp>
          <p:nvSpPr>
            <p:cNvPr id="49" name="Shape 49"/>
            <p:cNvSpPr/>
            <p:nvPr/>
          </p:nvSpPr>
          <p:spPr>
            <a:xfrm>
              <a:off x="3486575" y="285750"/>
              <a:ext cx="1878050" cy="1917335"/>
            </a:xfrm>
            <a:custGeom>
              <a:avLst/>
              <a:gdLst/>
              <a:ahLst/>
              <a:cxnLst/>
              <a:rect l="0" t="0" r="0" b="0"/>
              <a:pathLst>
                <a:path w="67641" h="69056" extrusionOk="0">
                  <a:moveTo>
                    <a:pt x="49622" y="2736"/>
                  </a:moveTo>
                  <a:lnTo>
                    <a:pt x="49622" y="2736"/>
                  </a:lnTo>
                  <a:lnTo>
                    <a:pt x="49622" y="2736"/>
                  </a:lnTo>
                  <a:close/>
                  <a:moveTo>
                    <a:pt x="59622" y="55565"/>
                  </a:moveTo>
                  <a:lnTo>
                    <a:pt x="59622" y="55565"/>
                  </a:lnTo>
                  <a:lnTo>
                    <a:pt x="59622" y="55565"/>
                  </a:lnTo>
                  <a:close/>
                  <a:moveTo>
                    <a:pt x="35471" y="0"/>
                  </a:moveTo>
                  <a:lnTo>
                    <a:pt x="34433" y="95"/>
                  </a:lnTo>
                  <a:lnTo>
                    <a:pt x="33584" y="189"/>
                  </a:lnTo>
                  <a:lnTo>
                    <a:pt x="32735" y="378"/>
                  </a:lnTo>
                  <a:lnTo>
                    <a:pt x="32169" y="566"/>
                  </a:lnTo>
                  <a:lnTo>
                    <a:pt x="31509" y="472"/>
                  </a:lnTo>
                  <a:lnTo>
                    <a:pt x="30754" y="472"/>
                  </a:lnTo>
                  <a:lnTo>
                    <a:pt x="29339" y="566"/>
                  </a:lnTo>
                  <a:lnTo>
                    <a:pt x="27830" y="849"/>
                  </a:lnTo>
                  <a:lnTo>
                    <a:pt x="26320" y="1321"/>
                  </a:lnTo>
                  <a:lnTo>
                    <a:pt x="24811" y="1981"/>
                  </a:lnTo>
                  <a:lnTo>
                    <a:pt x="23207" y="2736"/>
                  </a:lnTo>
                  <a:lnTo>
                    <a:pt x="21698" y="3585"/>
                  </a:lnTo>
                  <a:lnTo>
                    <a:pt x="20188" y="4623"/>
                  </a:lnTo>
                  <a:lnTo>
                    <a:pt x="18679" y="5661"/>
                  </a:lnTo>
                  <a:lnTo>
                    <a:pt x="17170" y="6793"/>
                  </a:lnTo>
                  <a:lnTo>
                    <a:pt x="15754" y="8019"/>
                  </a:lnTo>
                  <a:lnTo>
                    <a:pt x="14434" y="9151"/>
                  </a:lnTo>
                  <a:lnTo>
                    <a:pt x="11981" y="11510"/>
                  </a:lnTo>
                  <a:lnTo>
                    <a:pt x="10000" y="13774"/>
                  </a:lnTo>
                  <a:lnTo>
                    <a:pt x="7736" y="16981"/>
                  </a:lnTo>
                  <a:lnTo>
                    <a:pt x="8019" y="16321"/>
                  </a:lnTo>
                  <a:lnTo>
                    <a:pt x="8302" y="15660"/>
                  </a:lnTo>
                  <a:lnTo>
                    <a:pt x="7736" y="16604"/>
                  </a:lnTo>
                  <a:lnTo>
                    <a:pt x="7075" y="17642"/>
                  </a:lnTo>
                  <a:lnTo>
                    <a:pt x="7170" y="17830"/>
                  </a:lnTo>
                  <a:lnTo>
                    <a:pt x="6509" y="18868"/>
                  </a:lnTo>
                  <a:lnTo>
                    <a:pt x="7075" y="17359"/>
                  </a:lnTo>
                  <a:lnTo>
                    <a:pt x="6132" y="19057"/>
                  </a:lnTo>
                  <a:lnTo>
                    <a:pt x="5189" y="20849"/>
                  </a:lnTo>
                  <a:lnTo>
                    <a:pt x="4434" y="22736"/>
                  </a:lnTo>
                  <a:lnTo>
                    <a:pt x="3679" y="24622"/>
                  </a:lnTo>
                  <a:lnTo>
                    <a:pt x="2453" y="28490"/>
                  </a:lnTo>
                  <a:lnTo>
                    <a:pt x="1321" y="32169"/>
                  </a:lnTo>
                  <a:lnTo>
                    <a:pt x="1509" y="32264"/>
                  </a:lnTo>
                  <a:lnTo>
                    <a:pt x="1604" y="32453"/>
                  </a:lnTo>
                  <a:lnTo>
                    <a:pt x="1604" y="32641"/>
                  </a:lnTo>
                  <a:lnTo>
                    <a:pt x="1509" y="32924"/>
                  </a:lnTo>
                  <a:lnTo>
                    <a:pt x="1226" y="33396"/>
                  </a:lnTo>
                  <a:lnTo>
                    <a:pt x="1038" y="33585"/>
                  </a:lnTo>
                  <a:lnTo>
                    <a:pt x="1038" y="33773"/>
                  </a:lnTo>
                  <a:lnTo>
                    <a:pt x="1038" y="35000"/>
                  </a:lnTo>
                  <a:lnTo>
                    <a:pt x="849" y="36132"/>
                  </a:lnTo>
                  <a:lnTo>
                    <a:pt x="660" y="37358"/>
                  </a:lnTo>
                  <a:lnTo>
                    <a:pt x="472" y="38867"/>
                  </a:lnTo>
                  <a:lnTo>
                    <a:pt x="283" y="38301"/>
                  </a:lnTo>
                  <a:lnTo>
                    <a:pt x="94" y="39811"/>
                  </a:lnTo>
                  <a:lnTo>
                    <a:pt x="0" y="41509"/>
                  </a:lnTo>
                  <a:lnTo>
                    <a:pt x="94" y="43301"/>
                  </a:lnTo>
                  <a:lnTo>
                    <a:pt x="283" y="44056"/>
                  </a:lnTo>
                  <a:lnTo>
                    <a:pt x="472" y="44622"/>
                  </a:lnTo>
                  <a:lnTo>
                    <a:pt x="566" y="45660"/>
                  </a:lnTo>
                  <a:lnTo>
                    <a:pt x="755" y="46792"/>
                  </a:lnTo>
                  <a:lnTo>
                    <a:pt x="1226" y="48962"/>
                  </a:lnTo>
                  <a:lnTo>
                    <a:pt x="1981" y="51037"/>
                  </a:lnTo>
                  <a:lnTo>
                    <a:pt x="2924" y="53112"/>
                  </a:lnTo>
                  <a:lnTo>
                    <a:pt x="4057" y="55094"/>
                  </a:lnTo>
                  <a:lnTo>
                    <a:pt x="5283" y="56980"/>
                  </a:lnTo>
                  <a:lnTo>
                    <a:pt x="6698" y="58678"/>
                  </a:lnTo>
                  <a:lnTo>
                    <a:pt x="8113" y="60282"/>
                  </a:lnTo>
                  <a:lnTo>
                    <a:pt x="9056" y="61131"/>
                  </a:lnTo>
                  <a:lnTo>
                    <a:pt x="10000" y="61980"/>
                  </a:lnTo>
                  <a:lnTo>
                    <a:pt x="11038" y="62829"/>
                  </a:lnTo>
                  <a:lnTo>
                    <a:pt x="12075" y="63584"/>
                  </a:lnTo>
                  <a:lnTo>
                    <a:pt x="14339" y="64905"/>
                  </a:lnTo>
                  <a:lnTo>
                    <a:pt x="16604" y="66131"/>
                  </a:lnTo>
                  <a:lnTo>
                    <a:pt x="19056" y="67169"/>
                  </a:lnTo>
                  <a:lnTo>
                    <a:pt x="21509" y="67923"/>
                  </a:lnTo>
                  <a:lnTo>
                    <a:pt x="24056" y="68584"/>
                  </a:lnTo>
                  <a:lnTo>
                    <a:pt x="26603" y="69055"/>
                  </a:lnTo>
                  <a:lnTo>
                    <a:pt x="27830" y="69055"/>
                  </a:lnTo>
                  <a:lnTo>
                    <a:pt x="30188" y="68867"/>
                  </a:lnTo>
                  <a:lnTo>
                    <a:pt x="33113" y="68678"/>
                  </a:lnTo>
                  <a:lnTo>
                    <a:pt x="36509" y="68301"/>
                  </a:lnTo>
                  <a:lnTo>
                    <a:pt x="39811" y="67923"/>
                  </a:lnTo>
                  <a:lnTo>
                    <a:pt x="42735" y="67452"/>
                  </a:lnTo>
                  <a:lnTo>
                    <a:pt x="44905" y="66980"/>
                  </a:lnTo>
                  <a:lnTo>
                    <a:pt x="45565" y="66791"/>
                  </a:lnTo>
                  <a:lnTo>
                    <a:pt x="45943" y="66508"/>
                  </a:lnTo>
                  <a:lnTo>
                    <a:pt x="47358" y="65942"/>
                  </a:lnTo>
                  <a:lnTo>
                    <a:pt x="48018" y="65565"/>
                  </a:lnTo>
                  <a:lnTo>
                    <a:pt x="48678" y="65188"/>
                  </a:lnTo>
                  <a:lnTo>
                    <a:pt x="47924" y="65471"/>
                  </a:lnTo>
                  <a:lnTo>
                    <a:pt x="51509" y="62924"/>
                  </a:lnTo>
                  <a:lnTo>
                    <a:pt x="53301" y="61508"/>
                  </a:lnTo>
                  <a:lnTo>
                    <a:pt x="55093" y="59905"/>
                  </a:lnTo>
                  <a:lnTo>
                    <a:pt x="55093" y="59905"/>
                  </a:lnTo>
                  <a:lnTo>
                    <a:pt x="54810" y="60376"/>
                  </a:lnTo>
                  <a:lnTo>
                    <a:pt x="54339" y="60754"/>
                  </a:lnTo>
                  <a:lnTo>
                    <a:pt x="55376" y="59999"/>
                  </a:lnTo>
                  <a:lnTo>
                    <a:pt x="56320" y="59056"/>
                  </a:lnTo>
                  <a:lnTo>
                    <a:pt x="57075" y="58395"/>
                  </a:lnTo>
                  <a:lnTo>
                    <a:pt x="57169" y="58207"/>
                  </a:lnTo>
                  <a:lnTo>
                    <a:pt x="57075" y="58207"/>
                  </a:lnTo>
                  <a:lnTo>
                    <a:pt x="57924" y="57546"/>
                  </a:lnTo>
                  <a:lnTo>
                    <a:pt x="58678" y="56697"/>
                  </a:lnTo>
                  <a:lnTo>
                    <a:pt x="59339" y="55754"/>
                  </a:lnTo>
                  <a:lnTo>
                    <a:pt x="59905" y="54905"/>
                  </a:lnTo>
                  <a:lnTo>
                    <a:pt x="59716" y="54999"/>
                  </a:lnTo>
                  <a:lnTo>
                    <a:pt x="59622" y="54999"/>
                  </a:lnTo>
                  <a:lnTo>
                    <a:pt x="59810" y="54622"/>
                  </a:lnTo>
                  <a:lnTo>
                    <a:pt x="59150" y="55565"/>
                  </a:lnTo>
                  <a:lnTo>
                    <a:pt x="59527" y="55094"/>
                  </a:lnTo>
                  <a:lnTo>
                    <a:pt x="59433" y="55377"/>
                  </a:lnTo>
                  <a:lnTo>
                    <a:pt x="58867" y="56037"/>
                  </a:lnTo>
                  <a:lnTo>
                    <a:pt x="59056" y="55660"/>
                  </a:lnTo>
                  <a:lnTo>
                    <a:pt x="59056" y="55660"/>
                  </a:lnTo>
                  <a:lnTo>
                    <a:pt x="58678" y="56037"/>
                  </a:lnTo>
                  <a:lnTo>
                    <a:pt x="59810" y="54339"/>
                  </a:lnTo>
                  <a:lnTo>
                    <a:pt x="60282" y="53490"/>
                  </a:lnTo>
                  <a:lnTo>
                    <a:pt x="60282" y="53301"/>
                  </a:lnTo>
                  <a:lnTo>
                    <a:pt x="60188" y="53395"/>
                  </a:lnTo>
                  <a:lnTo>
                    <a:pt x="60188" y="53395"/>
                  </a:lnTo>
                  <a:lnTo>
                    <a:pt x="60565" y="52924"/>
                  </a:lnTo>
                  <a:lnTo>
                    <a:pt x="61037" y="52452"/>
                  </a:lnTo>
                  <a:lnTo>
                    <a:pt x="61886" y="51509"/>
                  </a:lnTo>
                  <a:lnTo>
                    <a:pt x="61508" y="52452"/>
                  </a:lnTo>
                  <a:lnTo>
                    <a:pt x="60848" y="53584"/>
                  </a:lnTo>
                  <a:lnTo>
                    <a:pt x="59622" y="55565"/>
                  </a:lnTo>
                  <a:lnTo>
                    <a:pt x="60376" y="54528"/>
                  </a:lnTo>
                  <a:lnTo>
                    <a:pt x="60942" y="53678"/>
                  </a:lnTo>
                  <a:lnTo>
                    <a:pt x="61980" y="51792"/>
                  </a:lnTo>
                  <a:lnTo>
                    <a:pt x="61886" y="51886"/>
                  </a:lnTo>
                  <a:lnTo>
                    <a:pt x="61886" y="51697"/>
                  </a:lnTo>
                  <a:lnTo>
                    <a:pt x="62169" y="51037"/>
                  </a:lnTo>
                  <a:lnTo>
                    <a:pt x="62735" y="49999"/>
                  </a:lnTo>
                  <a:lnTo>
                    <a:pt x="61508" y="51603"/>
                  </a:lnTo>
                  <a:lnTo>
                    <a:pt x="61603" y="51037"/>
                  </a:lnTo>
                  <a:lnTo>
                    <a:pt x="61697" y="50377"/>
                  </a:lnTo>
                  <a:lnTo>
                    <a:pt x="62169" y="48962"/>
                  </a:lnTo>
                  <a:lnTo>
                    <a:pt x="62829" y="47358"/>
                  </a:lnTo>
                  <a:lnTo>
                    <a:pt x="63678" y="45565"/>
                  </a:lnTo>
                  <a:lnTo>
                    <a:pt x="65376" y="42169"/>
                  </a:lnTo>
                  <a:lnTo>
                    <a:pt x="66131" y="40660"/>
                  </a:lnTo>
                  <a:lnTo>
                    <a:pt x="66697" y="39339"/>
                  </a:lnTo>
                  <a:lnTo>
                    <a:pt x="66603" y="39528"/>
                  </a:lnTo>
                  <a:lnTo>
                    <a:pt x="66697" y="39056"/>
                  </a:lnTo>
                  <a:lnTo>
                    <a:pt x="66791" y="38962"/>
                  </a:lnTo>
                  <a:lnTo>
                    <a:pt x="66791" y="39056"/>
                  </a:lnTo>
                  <a:lnTo>
                    <a:pt x="66886" y="38584"/>
                  </a:lnTo>
                  <a:lnTo>
                    <a:pt x="66791" y="38867"/>
                  </a:lnTo>
                  <a:lnTo>
                    <a:pt x="66980" y="38207"/>
                  </a:lnTo>
                  <a:lnTo>
                    <a:pt x="67169" y="37264"/>
                  </a:lnTo>
                  <a:lnTo>
                    <a:pt x="67263" y="36415"/>
                  </a:lnTo>
                  <a:lnTo>
                    <a:pt x="67357" y="36509"/>
                  </a:lnTo>
                  <a:lnTo>
                    <a:pt x="67452" y="36509"/>
                  </a:lnTo>
                  <a:lnTo>
                    <a:pt x="67546" y="35943"/>
                  </a:lnTo>
                  <a:lnTo>
                    <a:pt x="67546" y="34811"/>
                  </a:lnTo>
                  <a:lnTo>
                    <a:pt x="67640" y="31037"/>
                  </a:lnTo>
                  <a:lnTo>
                    <a:pt x="67640" y="28490"/>
                  </a:lnTo>
                  <a:lnTo>
                    <a:pt x="67546" y="27736"/>
                  </a:lnTo>
                  <a:lnTo>
                    <a:pt x="67546" y="27547"/>
                  </a:lnTo>
                  <a:lnTo>
                    <a:pt x="67452" y="27547"/>
                  </a:lnTo>
                  <a:lnTo>
                    <a:pt x="67074" y="26792"/>
                  </a:lnTo>
                  <a:lnTo>
                    <a:pt x="66791" y="25660"/>
                  </a:lnTo>
                  <a:lnTo>
                    <a:pt x="66508" y="24528"/>
                  </a:lnTo>
                  <a:lnTo>
                    <a:pt x="66414" y="23585"/>
                  </a:lnTo>
                  <a:lnTo>
                    <a:pt x="66320" y="23679"/>
                  </a:lnTo>
                  <a:lnTo>
                    <a:pt x="66320" y="23490"/>
                  </a:lnTo>
                  <a:lnTo>
                    <a:pt x="65942" y="22924"/>
                  </a:lnTo>
                  <a:lnTo>
                    <a:pt x="65565" y="22358"/>
                  </a:lnTo>
                  <a:lnTo>
                    <a:pt x="64527" y="21132"/>
                  </a:lnTo>
                  <a:lnTo>
                    <a:pt x="63584" y="19906"/>
                  </a:lnTo>
                  <a:lnTo>
                    <a:pt x="63207" y="19340"/>
                  </a:lnTo>
                  <a:lnTo>
                    <a:pt x="63018" y="18774"/>
                  </a:lnTo>
                  <a:lnTo>
                    <a:pt x="63112" y="18962"/>
                  </a:lnTo>
                  <a:lnTo>
                    <a:pt x="63301" y="19057"/>
                  </a:lnTo>
                  <a:lnTo>
                    <a:pt x="63301" y="19057"/>
                  </a:lnTo>
                  <a:lnTo>
                    <a:pt x="63207" y="18868"/>
                  </a:lnTo>
                  <a:lnTo>
                    <a:pt x="62923" y="18491"/>
                  </a:lnTo>
                  <a:lnTo>
                    <a:pt x="61980" y="17453"/>
                  </a:lnTo>
                  <a:lnTo>
                    <a:pt x="61037" y="16509"/>
                  </a:lnTo>
                  <a:lnTo>
                    <a:pt x="61037" y="16698"/>
                  </a:lnTo>
                  <a:lnTo>
                    <a:pt x="61037" y="16887"/>
                  </a:lnTo>
                  <a:lnTo>
                    <a:pt x="60093" y="15943"/>
                  </a:lnTo>
                  <a:lnTo>
                    <a:pt x="60376" y="16321"/>
                  </a:lnTo>
                  <a:lnTo>
                    <a:pt x="59527" y="15377"/>
                  </a:lnTo>
                  <a:lnTo>
                    <a:pt x="59056" y="14906"/>
                  </a:lnTo>
                  <a:lnTo>
                    <a:pt x="59244" y="14906"/>
                  </a:lnTo>
                  <a:lnTo>
                    <a:pt x="59905" y="15472"/>
                  </a:lnTo>
                  <a:lnTo>
                    <a:pt x="59905" y="15472"/>
                  </a:lnTo>
                  <a:lnTo>
                    <a:pt x="57641" y="13396"/>
                  </a:lnTo>
                  <a:lnTo>
                    <a:pt x="58112" y="13868"/>
                  </a:lnTo>
                  <a:lnTo>
                    <a:pt x="56886" y="13019"/>
                  </a:lnTo>
                  <a:lnTo>
                    <a:pt x="55754" y="12453"/>
                  </a:lnTo>
                  <a:lnTo>
                    <a:pt x="56603" y="13113"/>
                  </a:lnTo>
                  <a:lnTo>
                    <a:pt x="57452" y="13774"/>
                  </a:lnTo>
                  <a:lnTo>
                    <a:pt x="58961" y="15283"/>
                  </a:lnTo>
                  <a:lnTo>
                    <a:pt x="60376" y="16604"/>
                  </a:lnTo>
                  <a:lnTo>
                    <a:pt x="61225" y="17264"/>
                  </a:lnTo>
                  <a:lnTo>
                    <a:pt x="62074" y="17925"/>
                  </a:lnTo>
                  <a:lnTo>
                    <a:pt x="62074" y="17925"/>
                  </a:lnTo>
                  <a:lnTo>
                    <a:pt x="61414" y="17547"/>
                  </a:lnTo>
                  <a:lnTo>
                    <a:pt x="60659" y="16981"/>
                  </a:lnTo>
                  <a:lnTo>
                    <a:pt x="60754" y="17264"/>
                  </a:lnTo>
                  <a:lnTo>
                    <a:pt x="60942" y="17642"/>
                  </a:lnTo>
                  <a:lnTo>
                    <a:pt x="61980" y="19151"/>
                  </a:lnTo>
                  <a:lnTo>
                    <a:pt x="63301" y="20943"/>
                  </a:lnTo>
                  <a:lnTo>
                    <a:pt x="63207" y="20943"/>
                  </a:lnTo>
                  <a:lnTo>
                    <a:pt x="63395" y="21038"/>
                  </a:lnTo>
                  <a:lnTo>
                    <a:pt x="63490" y="21321"/>
                  </a:lnTo>
                  <a:lnTo>
                    <a:pt x="63678" y="21604"/>
                  </a:lnTo>
                  <a:lnTo>
                    <a:pt x="63773" y="21698"/>
                  </a:lnTo>
                  <a:lnTo>
                    <a:pt x="63584" y="21321"/>
                  </a:lnTo>
                  <a:lnTo>
                    <a:pt x="63584" y="21321"/>
                  </a:lnTo>
                  <a:lnTo>
                    <a:pt x="64244" y="22170"/>
                  </a:lnTo>
                  <a:lnTo>
                    <a:pt x="64716" y="22641"/>
                  </a:lnTo>
                  <a:lnTo>
                    <a:pt x="64905" y="22830"/>
                  </a:lnTo>
                  <a:lnTo>
                    <a:pt x="64999" y="22830"/>
                  </a:lnTo>
                  <a:lnTo>
                    <a:pt x="64999" y="22641"/>
                  </a:lnTo>
                  <a:lnTo>
                    <a:pt x="64905" y="22358"/>
                  </a:lnTo>
                  <a:lnTo>
                    <a:pt x="65282" y="23207"/>
                  </a:lnTo>
                  <a:lnTo>
                    <a:pt x="65565" y="24056"/>
                  </a:lnTo>
                  <a:lnTo>
                    <a:pt x="66225" y="25943"/>
                  </a:lnTo>
                  <a:lnTo>
                    <a:pt x="66697" y="27830"/>
                  </a:lnTo>
                  <a:lnTo>
                    <a:pt x="66886" y="28490"/>
                  </a:lnTo>
                  <a:lnTo>
                    <a:pt x="66980" y="28868"/>
                  </a:lnTo>
                  <a:lnTo>
                    <a:pt x="66886" y="28962"/>
                  </a:lnTo>
                  <a:lnTo>
                    <a:pt x="66697" y="28679"/>
                  </a:lnTo>
                  <a:lnTo>
                    <a:pt x="66697" y="29245"/>
                  </a:lnTo>
                  <a:lnTo>
                    <a:pt x="66791" y="29905"/>
                  </a:lnTo>
                  <a:lnTo>
                    <a:pt x="66886" y="29905"/>
                  </a:lnTo>
                  <a:lnTo>
                    <a:pt x="66886" y="30094"/>
                  </a:lnTo>
                  <a:lnTo>
                    <a:pt x="66886" y="30566"/>
                  </a:lnTo>
                  <a:lnTo>
                    <a:pt x="66697" y="30377"/>
                  </a:lnTo>
                  <a:lnTo>
                    <a:pt x="66603" y="30188"/>
                  </a:lnTo>
                  <a:lnTo>
                    <a:pt x="66603" y="30094"/>
                  </a:lnTo>
                  <a:lnTo>
                    <a:pt x="66697" y="29905"/>
                  </a:lnTo>
                  <a:lnTo>
                    <a:pt x="66508" y="28679"/>
                  </a:lnTo>
                  <a:lnTo>
                    <a:pt x="66225" y="27358"/>
                  </a:lnTo>
                  <a:lnTo>
                    <a:pt x="66603" y="30283"/>
                  </a:lnTo>
                  <a:lnTo>
                    <a:pt x="66697" y="31792"/>
                  </a:lnTo>
                  <a:lnTo>
                    <a:pt x="66697" y="33302"/>
                  </a:lnTo>
                  <a:lnTo>
                    <a:pt x="66603" y="34717"/>
                  </a:lnTo>
                  <a:lnTo>
                    <a:pt x="66414" y="36226"/>
                  </a:lnTo>
                  <a:lnTo>
                    <a:pt x="66131" y="37547"/>
                  </a:lnTo>
                  <a:lnTo>
                    <a:pt x="65659" y="38962"/>
                  </a:lnTo>
                  <a:lnTo>
                    <a:pt x="65848" y="38584"/>
                  </a:lnTo>
                  <a:lnTo>
                    <a:pt x="65942" y="38584"/>
                  </a:lnTo>
                  <a:lnTo>
                    <a:pt x="65848" y="39245"/>
                  </a:lnTo>
                  <a:lnTo>
                    <a:pt x="65565" y="40188"/>
                  </a:lnTo>
                  <a:lnTo>
                    <a:pt x="65471" y="40471"/>
                  </a:lnTo>
                  <a:lnTo>
                    <a:pt x="65282" y="40660"/>
                  </a:lnTo>
                  <a:lnTo>
                    <a:pt x="65282" y="40566"/>
                  </a:lnTo>
                  <a:lnTo>
                    <a:pt x="65093" y="41132"/>
                  </a:lnTo>
                  <a:lnTo>
                    <a:pt x="64433" y="43018"/>
                  </a:lnTo>
                  <a:lnTo>
                    <a:pt x="63678" y="45282"/>
                  </a:lnTo>
                  <a:lnTo>
                    <a:pt x="62735" y="47264"/>
                  </a:lnTo>
                  <a:lnTo>
                    <a:pt x="61697" y="49056"/>
                  </a:lnTo>
                  <a:lnTo>
                    <a:pt x="60659" y="50943"/>
                  </a:lnTo>
                  <a:lnTo>
                    <a:pt x="59433" y="52735"/>
                  </a:lnTo>
                  <a:lnTo>
                    <a:pt x="58207" y="54433"/>
                  </a:lnTo>
                  <a:lnTo>
                    <a:pt x="56886" y="56037"/>
                  </a:lnTo>
                  <a:lnTo>
                    <a:pt x="55376" y="57641"/>
                  </a:lnTo>
                  <a:lnTo>
                    <a:pt x="53867" y="59150"/>
                  </a:lnTo>
                  <a:lnTo>
                    <a:pt x="52169" y="60376"/>
                  </a:lnTo>
                  <a:lnTo>
                    <a:pt x="48961" y="62452"/>
                  </a:lnTo>
                  <a:lnTo>
                    <a:pt x="44528" y="65282"/>
                  </a:lnTo>
                  <a:lnTo>
                    <a:pt x="44622" y="65188"/>
                  </a:lnTo>
                  <a:lnTo>
                    <a:pt x="44716" y="65093"/>
                  </a:lnTo>
                  <a:lnTo>
                    <a:pt x="45094" y="64810"/>
                  </a:lnTo>
                  <a:lnTo>
                    <a:pt x="45660" y="64527"/>
                  </a:lnTo>
                  <a:lnTo>
                    <a:pt x="43867" y="65376"/>
                  </a:lnTo>
                  <a:lnTo>
                    <a:pt x="43113" y="65754"/>
                  </a:lnTo>
                  <a:lnTo>
                    <a:pt x="42924" y="65754"/>
                  </a:lnTo>
                  <a:lnTo>
                    <a:pt x="43113" y="65659"/>
                  </a:lnTo>
                  <a:lnTo>
                    <a:pt x="41603" y="66037"/>
                  </a:lnTo>
                  <a:lnTo>
                    <a:pt x="39999" y="66320"/>
                  </a:lnTo>
                  <a:lnTo>
                    <a:pt x="38396" y="66508"/>
                  </a:lnTo>
                  <a:lnTo>
                    <a:pt x="36792" y="66697"/>
                  </a:lnTo>
                  <a:lnTo>
                    <a:pt x="33584" y="66980"/>
                  </a:lnTo>
                  <a:lnTo>
                    <a:pt x="32169" y="67169"/>
                  </a:lnTo>
                  <a:lnTo>
                    <a:pt x="30754" y="67357"/>
                  </a:lnTo>
                  <a:lnTo>
                    <a:pt x="30094" y="67357"/>
                  </a:lnTo>
                  <a:lnTo>
                    <a:pt x="29339" y="67263"/>
                  </a:lnTo>
                  <a:lnTo>
                    <a:pt x="27830" y="66886"/>
                  </a:lnTo>
                  <a:lnTo>
                    <a:pt x="26415" y="66508"/>
                  </a:lnTo>
                  <a:lnTo>
                    <a:pt x="25754" y="66414"/>
                  </a:lnTo>
                  <a:lnTo>
                    <a:pt x="25094" y="66414"/>
                  </a:lnTo>
                  <a:lnTo>
                    <a:pt x="25566" y="66980"/>
                  </a:lnTo>
                  <a:lnTo>
                    <a:pt x="25471" y="67074"/>
                  </a:lnTo>
                  <a:lnTo>
                    <a:pt x="25188" y="66980"/>
                  </a:lnTo>
                  <a:lnTo>
                    <a:pt x="24339" y="66791"/>
                  </a:lnTo>
                  <a:lnTo>
                    <a:pt x="23773" y="66508"/>
                  </a:lnTo>
                  <a:lnTo>
                    <a:pt x="24245" y="66414"/>
                  </a:lnTo>
                  <a:lnTo>
                    <a:pt x="24717" y="66603"/>
                  </a:lnTo>
                  <a:lnTo>
                    <a:pt x="24811" y="66414"/>
                  </a:lnTo>
                  <a:lnTo>
                    <a:pt x="24811" y="66320"/>
                  </a:lnTo>
                  <a:lnTo>
                    <a:pt x="24717" y="66225"/>
                  </a:lnTo>
                  <a:lnTo>
                    <a:pt x="24528" y="66131"/>
                  </a:lnTo>
                  <a:lnTo>
                    <a:pt x="24151" y="66225"/>
                  </a:lnTo>
                  <a:lnTo>
                    <a:pt x="23679" y="66320"/>
                  </a:lnTo>
                  <a:lnTo>
                    <a:pt x="23018" y="66414"/>
                  </a:lnTo>
                  <a:lnTo>
                    <a:pt x="23490" y="66225"/>
                  </a:lnTo>
                  <a:lnTo>
                    <a:pt x="22075" y="65942"/>
                  </a:lnTo>
                  <a:lnTo>
                    <a:pt x="20943" y="65659"/>
                  </a:lnTo>
                  <a:lnTo>
                    <a:pt x="20000" y="65282"/>
                  </a:lnTo>
                  <a:lnTo>
                    <a:pt x="19056" y="64810"/>
                  </a:lnTo>
                  <a:lnTo>
                    <a:pt x="19056" y="64810"/>
                  </a:lnTo>
                  <a:lnTo>
                    <a:pt x="19717" y="64999"/>
                  </a:lnTo>
                  <a:lnTo>
                    <a:pt x="19151" y="64716"/>
                  </a:lnTo>
                  <a:lnTo>
                    <a:pt x="18962" y="64810"/>
                  </a:lnTo>
                  <a:lnTo>
                    <a:pt x="19151" y="64905"/>
                  </a:lnTo>
                  <a:lnTo>
                    <a:pt x="18490" y="64905"/>
                  </a:lnTo>
                  <a:lnTo>
                    <a:pt x="17830" y="64716"/>
                  </a:lnTo>
                  <a:lnTo>
                    <a:pt x="17264" y="64527"/>
                  </a:lnTo>
                  <a:lnTo>
                    <a:pt x="16698" y="64150"/>
                  </a:lnTo>
                  <a:lnTo>
                    <a:pt x="16981" y="64056"/>
                  </a:lnTo>
                  <a:lnTo>
                    <a:pt x="17264" y="64150"/>
                  </a:lnTo>
                  <a:lnTo>
                    <a:pt x="17264" y="64150"/>
                  </a:lnTo>
                  <a:lnTo>
                    <a:pt x="15188" y="63207"/>
                  </a:lnTo>
                  <a:lnTo>
                    <a:pt x="14622" y="62829"/>
                  </a:lnTo>
                  <a:lnTo>
                    <a:pt x="14717" y="62924"/>
                  </a:lnTo>
                  <a:lnTo>
                    <a:pt x="13773" y="62546"/>
                  </a:lnTo>
                  <a:lnTo>
                    <a:pt x="12924" y="62075"/>
                  </a:lnTo>
                  <a:lnTo>
                    <a:pt x="12358" y="61697"/>
                  </a:lnTo>
                  <a:lnTo>
                    <a:pt x="12264" y="61508"/>
                  </a:lnTo>
                  <a:lnTo>
                    <a:pt x="12170" y="61320"/>
                  </a:lnTo>
                  <a:lnTo>
                    <a:pt x="11698" y="60942"/>
                  </a:lnTo>
                  <a:lnTo>
                    <a:pt x="11132" y="60471"/>
                  </a:lnTo>
                  <a:lnTo>
                    <a:pt x="9906" y="59244"/>
                  </a:lnTo>
                  <a:lnTo>
                    <a:pt x="9906" y="59244"/>
                  </a:lnTo>
                  <a:lnTo>
                    <a:pt x="10566" y="59527"/>
                  </a:lnTo>
                  <a:lnTo>
                    <a:pt x="9434" y="58584"/>
                  </a:lnTo>
                  <a:lnTo>
                    <a:pt x="8207" y="57546"/>
                  </a:lnTo>
                  <a:lnTo>
                    <a:pt x="7547" y="56886"/>
                  </a:lnTo>
                  <a:lnTo>
                    <a:pt x="6981" y="56131"/>
                  </a:lnTo>
                  <a:lnTo>
                    <a:pt x="6226" y="55094"/>
                  </a:lnTo>
                  <a:lnTo>
                    <a:pt x="6415" y="55377"/>
                  </a:lnTo>
                  <a:lnTo>
                    <a:pt x="6038" y="54905"/>
                  </a:lnTo>
                  <a:lnTo>
                    <a:pt x="5472" y="54244"/>
                  </a:lnTo>
                  <a:lnTo>
                    <a:pt x="5283" y="53961"/>
                  </a:lnTo>
                  <a:lnTo>
                    <a:pt x="5094" y="53867"/>
                  </a:lnTo>
                  <a:lnTo>
                    <a:pt x="5377" y="54622"/>
                  </a:lnTo>
                  <a:lnTo>
                    <a:pt x="5849" y="55282"/>
                  </a:lnTo>
                  <a:lnTo>
                    <a:pt x="6321" y="55943"/>
                  </a:lnTo>
                  <a:lnTo>
                    <a:pt x="6698" y="56603"/>
                  </a:lnTo>
                  <a:lnTo>
                    <a:pt x="6226" y="56226"/>
                  </a:lnTo>
                  <a:lnTo>
                    <a:pt x="5943" y="55848"/>
                  </a:lnTo>
                  <a:lnTo>
                    <a:pt x="6038" y="56037"/>
                  </a:lnTo>
                  <a:lnTo>
                    <a:pt x="5943" y="55943"/>
                  </a:lnTo>
                  <a:lnTo>
                    <a:pt x="5377" y="55188"/>
                  </a:lnTo>
                  <a:lnTo>
                    <a:pt x="5000" y="54716"/>
                  </a:lnTo>
                  <a:lnTo>
                    <a:pt x="4717" y="54150"/>
                  </a:lnTo>
                  <a:lnTo>
                    <a:pt x="4528" y="53678"/>
                  </a:lnTo>
                  <a:lnTo>
                    <a:pt x="4528" y="53584"/>
                  </a:lnTo>
                  <a:lnTo>
                    <a:pt x="4623" y="53395"/>
                  </a:lnTo>
                  <a:lnTo>
                    <a:pt x="5094" y="54244"/>
                  </a:lnTo>
                  <a:lnTo>
                    <a:pt x="4717" y="53301"/>
                  </a:lnTo>
                  <a:lnTo>
                    <a:pt x="4528" y="53018"/>
                  </a:lnTo>
                  <a:lnTo>
                    <a:pt x="4151" y="52263"/>
                  </a:lnTo>
                  <a:lnTo>
                    <a:pt x="4151" y="52169"/>
                  </a:lnTo>
                  <a:lnTo>
                    <a:pt x="3774" y="51509"/>
                  </a:lnTo>
                  <a:lnTo>
                    <a:pt x="3396" y="50660"/>
                  </a:lnTo>
                  <a:lnTo>
                    <a:pt x="3585" y="51603"/>
                  </a:lnTo>
                  <a:lnTo>
                    <a:pt x="3396" y="51226"/>
                  </a:lnTo>
                  <a:lnTo>
                    <a:pt x="3208" y="50848"/>
                  </a:lnTo>
                  <a:lnTo>
                    <a:pt x="3208" y="50471"/>
                  </a:lnTo>
                  <a:lnTo>
                    <a:pt x="3208" y="50094"/>
                  </a:lnTo>
                  <a:lnTo>
                    <a:pt x="3585" y="50754"/>
                  </a:lnTo>
                  <a:lnTo>
                    <a:pt x="3868" y="51509"/>
                  </a:lnTo>
                  <a:lnTo>
                    <a:pt x="3868" y="51509"/>
                  </a:lnTo>
                  <a:lnTo>
                    <a:pt x="3208" y="49528"/>
                  </a:lnTo>
                  <a:lnTo>
                    <a:pt x="3208" y="49528"/>
                  </a:lnTo>
                  <a:lnTo>
                    <a:pt x="3868" y="50754"/>
                  </a:lnTo>
                  <a:lnTo>
                    <a:pt x="3208" y="48962"/>
                  </a:lnTo>
                  <a:lnTo>
                    <a:pt x="3585" y="49339"/>
                  </a:lnTo>
                  <a:lnTo>
                    <a:pt x="3774" y="49433"/>
                  </a:lnTo>
                  <a:lnTo>
                    <a:pt x="3962" y="49528"/>
                  </a:lnTo>
                  <a:lnTo>
                    <a:pt x="4057" y="49905"/>
                  </a:lnTo>
                  <a:lnTo>
                    <a:pt x="3868" y="48962"/>
                  </a:lnTo>
                  <a:lnTo>
                    <a:pt x="3491" y="47924"/>
                  </a:lnTo>
                  <a:lnTo>
                    <a:pt x="2641" y="45565"/>
                  </a:lnTo>
                  <a:lnTo>
                    <a:pt x="2170" y="43867"/>
                  </a:lnTo>
                  <a:lnTo>
                    <a:pt x="1698" y="41886"/>
                  </a:lnTo>
                  <a:lnTo>
                    <a:pt x="1698" y="41886"/>
                  </a:lnTo>
                  <a:lnTo>
                    <a:pt x="1887" y="42075"/>
                  </a:lnTo>
                  <a:lnTo>
                    <a:pt x="1981" y="41981"/>
                  </a:lnTo>
                  <a:lnTo>
                    <a:pt x="2075" y="42075"/>
                  </a:lnTo>
                  <a:lnTo>
                    <a:pt x="2264" y="42169"/>
                  </a:lnTo>
                  <a:lnTo>
                    <a:pt x="2170" y="40283"/>
                  </a:lnTo>
                  <a:lnTo>
                    <a:pt x="2075" y="38301"/>
                  </a:lnTo>
                  <a:lnTo>
                    <a:pt x="2170" y="36415"/>
                  </a:lnTo>
                  <a:lnTo>
                    <a:pt x="2358" y="35566"/>
                  </a:lnTo>
                  <a:lnTo>
                    <a:pt x="2453" y="34811"/>
                  </a:lnTo>
                  <a:lnTo>
                    <a:pt x="2830" y="32830"/>
                  </a:lnTo>
                  <a:lnTo>
                    <a:pt x="2830" y="33207"/>
                  </a:lnTo>
                  <a:lnTo>
                    <a:pt x="2924" y="33490"/>
                  </a:lnTo>
                  <a:lnTo>
                    <a:pt x="2924" y="32453"/>
                  </a:lnTo>
                  <a:lnTo>
                    <a:pt x="3019" y="31415"/>
                  </a:lnTo>
                  <a:lnTo>
                    <a:pt x="3396" y="29245"/>
                  </a:lnTo>
                  <a:lnTo>
                    <a:pt x="3868" y="27075"/>
                  </a:lnTo>
                  <a:lnTo>
                    <a:pt x="4623" y="25000"/>
                  </a:lnTo>
                  <a:lnTo>
                    <a:pt x="5566" y="22830"/>
                  </a:lnTo>
                  <a:lnTo>
                    <a:pt x="6604" y="20849"/>
                  </a:lnTo>
                  <a:lnTo>
                    <a:pt x="7830" y="18868"/>
                  </a:lnTo>
                  <a:lnTo>
                    <a:pt x="9151" y="16887"/>
                  </a:lnTo>
                  <a:lnTo>
                    <a:pt x="10566" y="15094"/>
                  </a:lnTo>
                  <a:lnTo>
                    <a:pt x="12075" y="13302"/>
                  </a:lnTo>
                  <a:lnTo>
                    <a:pt x="13773" y="11698"/>
                  </a:lnTo>
                  <a:lnTo>
                    <a:pt x="15377" y="10095"/>
                  </a:lnTo>
                  <a:lnTo>
                    <a:pt x="17170" y="8679"/>
                  </a:lnTo>
                  <a:lnTo>
                    <a:pt x="18962" y="7453"/>
                  </a:lnTo>
                  <a:lnTo>
                    <a:pt x="20754" y="6321"/>
                  </a:lnTo>
                  <a:lnTo>
                    <a:pt x="22547" y="5378"/>
                  </a:lnTo>
                  <a:lnTo>
                    <a:pt x="21603" y="6227"/>
                  </a:lnTo>
                  <a:lnTo>
                    <a:pt x="22641" y="5472"/>
                  </a:lnTo>
                  <a:lnTo>
                    <a:pt x="23302" y="5095"/>
                  </a:lnTo>
                  <a:lnTo>
                    <a:pt x="25377" y="4151"/>
                  </a:lnTo>
                  <a:lnTo>
                    <a:pt x="24811" y="4151"/>
                  </a:lnTo>
                  <a:lnTo>
                    <a:pt x="25660" y="3774"/>
                  </a:lnTo>
                  <a:lnTo>
                    <a:pt x="26886" y="3208"/>
                  </a:lnTo>
                  <a:lnTo>
                    <a:pt x="26603" y="3585"/>
                  </a:lnTo>
                  <a:lnTo>
                    <a:pt x="26886" y="3585"/>
                  </a:lnTo>
                  <a:lnTo>
                    <a:pt x="26886" y="3680"/>
                  </a:lnTo>
                  <a:lnTo>
                    <a:pt x="26792" y="3774"/>
                  </a:lnTo>
                  <a:lnTo>
                    <a:pt x="28301" y="3302"/>
                  </a:lnTo>
                  <a:lnTo>
                    <a:pt x="29622" y="2736"/>
                  </a:lnTo>
                  <a:lnTo>
                    <a:pt x="31037" y="2264"/>
                  </a:lnTo>
                  <a:lnTo>
                    <a:pt x="31792" y="2076"/>
                  </a:lnTo>
                  <a:lnTo>
                    <a:pt x="32641" y="1981"/>
                  </a:lnTo>
                  <a:lnTo>
                    <a:pt x="32547" y="2076"/>
                  </a:lnTo>
                  <a:lnTo>
                    <a:pt x="32924" y="1981"/>
                  </a:lnTo>
                  <a:lnTo>
                    <a:pt x="34245" y="1793"/>
                  </a:lnTo>
                  <a:lnTo>
                    <a:pt x="35848" y="1415"/>
                  </a:lnTo>
                  <a:lnTo>
                    <a:pt x="36981" y="1132"/>
                  </a:lnTo>
                  <a:lnTo>
                    <a:pt x="36981" y="1415"/>
                  </a:lnTo>
                  <a:lnTo>
                    <a:pt x="40943" y="1227"/>
                  </a:lnTo>
                  <a:lnTo>
                    <a:pt x="41509" y="1038"/>
                  </a:lnTo>
                  <a:lnTo>
                    <a:pt x="41697" y="1132"/>
                  </a:lnTo>
                  <a:lnTo>
                    <a:pt x="41509" y="1227"/>
                  </a:lnTo>
                  <a:lnTo>
                    <a:pt x="41320" y="1321"/>
                  </a:lnTo>
                  <a:lnTo>
                    <a:pt x="42263" y="1321"/>
                  </a:lnTo>
                  <a:lnTo>
                    <a:pt x="43113" y="1227"/>
                  </a:lnTo>
                  <a:lnTo>
                    <a:pt x="43396" y="1415"/>
                  </a:lnTo>
                  <a:lnTo>
                    <a:pt x="44056" y="1604"/>
                  </a:lnTo>
                  <a:lnTo>
                    <a:pt x="45943" y="2076"/>
                  </a:lnTo>
                  <a:lnTo>
                    <a:pt x="48018" y="2359"/>
                  </a:lnTo>
                  <a:lnTo>
                    <a:pt x="49622" y="2736"/>
                  </a:lnTo>
                  <a:lnTo>
                    <a:pt x="47641" y="1981"/>
                  </a:lnTo>
                  <a:lnTo>
                    <a:pt x="45282" y="1321"/>
                  </a:lnTo>
                  <a:lnTo>
                    <a:pt x="42735" y="755"/>
                  </a:lnTo>
                  <a:lnTo>
                    <a:pt x="40188" y="283"/>
                  </a:lnTo>
                  <a:lnTo>
                    <a:pt x="37735" y="95"/>
                  </a:lnTo>
                  <a:lnTo>
                    <a:pt x="35471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9" name="Shape 48"/>
            <p:cNvSpPr txBox="1">
              <a:spLocks/>
            </p:cNvSpPr>
            <p:nvPr/>
          </p:nvSpPr>
          <p:spPr>
            <a:xfrm>
              <a:off x="-152400" y="666750"/>
              <a:ext cx="9156000" cy="8574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>
              <a:def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100000"/>
                <a:buFont typeface="Walter Turncoat"/>
                <a:buNone/>
                <a:defRPr sz="2600" b="0" i="0" u="none" strike="noStrike" cap="none" baseline="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  <a:rtl val="0"/>
                </a:defRPr>
              </a:lvl1pPr>
              <a:lvl2pPr algn="ctr">
                <a:spcBef>
                  <a:spcPts val="0"/>
                </a:spcBef>
                <a:buClr>
                  <a:srgbClr val="FFFFFF"/>
                </a:buClr>
                <a:buSzPct val="100000"/>
                <a:buFont typeface="Walter Turncoat"/>
                <a:buNone/>
                <a:defRPr sz="260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defRPr>
              </a:lvl2pPr>
              <a:lvl3pPr algn="ctr">
                <a:spcBef>
                  <a:spcPts val="0"/>
                </a:spcBef>
                <a:buClr>
                  <a:srgbClr val="FFFFFF"/>
                </a:buClr>
                <a:buSzPct val="100000"/>
                <a:buFont typeface="Walter Turncoat"/>
                <a:buNone/>
                <a:defRPr sz="260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defRPr>
              </a:lvl3pPr>
              <a:lvl4pPr algn="ctr">
                <a:spcBef>
                  <a:spcPts val="0"/>
                </a:spcBef>
                <a:buClr>
                  <a:srgbClr val="FFFFFF"/>
                </a:buClr>
                <a:buSzPct val="100000"/>
                <a:buFont typeface="Walter Turncoat"/>
                <a:buNone/>
                <a:defRPr sz="260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defRPr>
              </a:lvl4pPr>
              <a:lvl5pPr algn="ctr">
                <a:spcBef>
                  <a:spcPts val="0"/>
                </a:spcBef>
                <a:buClr>
                  <a:srgbClr val="FFFFFF"/>
                </a:buClr>
                <a:buSzPct val="100000"/>
                <a:buFont typeface="Walter Turncoat"/>
                <a:buNone/>
                <a:defRPr sz="260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defRPr>
              </a:lvl5pPr>
              <a:lvl6pPr algn="ctr">
                <a:spcBef>
                  <a:spcPts val="0"/>
                </a:spcBef>
                <a:buClr>
                  <a:srgbClr val="FFFFFF"/>
                </a:buClr>
                <a:buSzPct val="100000"/>
                <a:buFont typeface="Walter Turncoat"/>
                <a:buNone/>
                <a:defRPr sz="260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defRPr>
              </a:lvl6pPr>
              <a:lvl7pPr algn="ctr">
                <a:spcBef>
                  <a:spcPts val="0"/>
                </a:spcBef>
                <a:buClr>
                  <a:srgbClr val="FFFFFF"/>
                </a:buClr>
                <a:buSzPct val="100000"/>
                <a:buFont typeface="Walter Turncoat"/>
                <a:buNone/>
                <a:defRPr sz="260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defRPr>
              </a:lvl7pPr>
              <a:lvl8pPr algn="ctr">
                <a:spcBef>
                  <a:spcPts val="0"/>
                </a:spcBef>
                <a:buClr>
                  <a:srgbClr val="FFFFFF"/>
                </a:buClr>
                <a:buSzPct val="100000"/>
                <a:buFont typeface="Walter Turncoat"/>
                <a:buNone/>
                <a:defRPr sz="260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defRPr>
              </a:lvl8pPr>
              <a:lvl9pPr algn="ctr">
                <a:spcBef>
                  <a:spcPts val="0"/>
                </a:spcBef>
                <a:buClr>
                  <a:srgbClr val="FFFFFF"/>
                </a:buClr>
                <a:buSzPct val="100000"/>
                <a:buFont typeface="Walter Turncoat"/>
                <a:buNone/>
                <a:defRPr sz="260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defRPr>
              </a:lvl9pPr>
            </a:lstStyle>
            <a:p>
              <a:r>
                <a:rPr lang="en" sz="7200" dirty="0">
                  <a:solidFill>
                    <a:schemeClr val="tx1"/>
                  </a:solidFill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45106161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388"/>
          <p:cNvSpPr>
            <a:spLocks noChangeAspect="1"/>
          </p:cNvSpPr>
          <p:nvPr/>
        </p:nvSpPr>
        <p:spPr>
          <a:xfrm>
            <a:off x="4116530" y="328771"/>
            <a:ext cx="910940" cy="871379"/>
          </a:xfrm>
          <a:custGeom>
            <a:avLst/>
            <a:gdLst/>
            <a:ahLst/>
            <a:cxnLst/>
            <a:rect l="0" t="0" r="0" b="0"/>
            <a:pathLst>
              <a:path w="65189" h="62358" extrusionOk="0">
                <a:moveTo>
                  <a:pt x="40283" y="1525"/>
                </a:moveTo>
                <a:lnTo>
                  <a:pt x="40000" y="1541"/>
                </a:lnTo>
                <a:lnTo>
                  <a:pt x="40000" y="1541"/>
                </a:lnTo>
                <a:lnTo>
                  <a:pt x="39811" y="1604"/>
                </a:lnTo>
                <a:lnTo>
                  <a:pt x="40283" y="1525"/>
                </a:lnTo>
                <a:close/>
                <a:moveTo>
                  <a:pt x="22547" y="1793"/>
                </a:moveTo>
                <a:lnTo>
                  <a:pt x="22359" y="1887"/>
                </a:lnTo>
                <a:lnTo>
                  <a:pt x="21981" y="2359"/>
                </a:lnTo>
                <a:lnTo>
                  <a:pt x="24057" y="1981"/>
                </a:lnTo>
                <a:lnTo>
                  <a:pt x="23208" y="2076"/>
                </a:lnTo>
                <a:lnTo>
                  <a:pt x="22925" y="1981"/>
                </a:lnTo>
                <a:lnTo>
                  <a:pt x="22642" y="1887"/>
                </a:lnTo>
                <a:lnTo>
                  <a:pt x="22642" y="1793"/>
                </a:lnTo>
                <a:close/>
                <a:moveTo>
                  <a:pt x="64528" y="13585"/>
                </a:moveTo>
                <a:lnTo>
                  <a:pt x="64528" y="13679"/>
                </a:lnTo>
                <a:lnTo>
                  <a:pt x="64551" y="13679"/>
                </a:lnTo>
                <a:lnTo>
                  <a:pt x="64528" y="13585"/>
                </a:lnTo>
                <a:close/>
                <a:moveTo>
                  <a:pt x="33868" y="58678"/>
                </a:moveTo>
                <a:lnTo>
                  <a:pt x="34057" y="58772"/>
                </a:lnTo>
                <a:lnTo>
                  <a:pt x="34057" y="58772"/>
                </a:lnTo>
                <a:lnTo>
                  <a:pt x="33962" y="58678"/>
                </a:lnTo>
                <a:close/>
                <a:moveTo>
                  <a:pt x="30849" y="58678"/>
                </a:moveTo>
                <a:lnTo>
                  <a:pt x="30943" y="58772"/>
                </a:lnTo>
                <a:lnTo>
                  <a:pt x="30283" y="58867"/>
                </a:lnTo>
                <a:lnTo>
                  <a:pt x="30472" y="58772"/>
                </a:lnTo>
                <a:lnTo>
                  <a:pt x="30849" y="58678"/>
                </a:lnTo>
                <a:close/>
                <a:moveTo>
                  <a:pt x="32264" y="59056"/>
                </a:moveTo>
                <a:lnTo>
                  <a:pt x="33113" y="59244"/>
                </a:lnTo>
                <a:lnTo>
                  <a:pt x="31698" y="59339"/>
                </a:lnTo>
                <a:lnTo>
                  <a:pt x="31415" y="59339"/>
                </a:lnTo>
                <a:lnTo>
                  <a:pt x="32264" y="59056"/>
                </a:lnTo>
                <a:close/>
                <a:moveTo>
                  <a:pt x="60849" y="0"/>
                </a:moveTo>
                <a:lnTo>
                  <a:pt x="58679" y="95"/>
                </a:lnTo>
                <a:lnTo>
                  <a:pt x="56792" y="189"/>
                </a:lnTo>
                <a:lnTo>
                  <a:pt x="58584" y="378"/>
                </a:lnTo>
                <a:lnTo>
                  <a:pt x="58301" y="189"/>
                </a:lnTo>
                <a:lnTo>
                  <a:pt x="59151" y="378"/>
                </a:lnTo>
                <a:lnTo>
                  <a:pt x="58679" y="472"/>
                </a:lnTo>
                <a:lnTo>
                  <a:pt x="58018" y="472"/>
                </a:lnTo>
                <a:lnTo>
                  <a:pt x="56792" y="283"/>
                </a:lnTo>
                <a:lnTo>
                  <a:pt x="55943" y="283"/>
                </a:lnTo>
                <a:lnTo>
                  <a:pt x="54528" y="378"/>
                </a:lnTo>
                <a:lnTo>
                  <a:pt x="50660" y="378"/>
                </a:lnTo>
                <a:lnTo>
                  <a:pt x="48585" y="472"/>
                </a:lnTo>
                <a:lnTo>
                  <a:pt x="46226" y="472"/>
                </a:lnTo>
                <a:lnTo>
                  <a:pt x="43868" y="283"/>
                </a:lnTo>
                <a:lnTo>
                  <a:pt x="44056" y="472"/>
                </a:lnTo>
                <a:lnTo>
                  <a:pt x="44339" y="472"/>
                </a:lnTo>
                <a:lnTo>
                  <a:pt x="43396" y="661"/>
                </a:lnTo>
                <a:lnTo>
                  <a:pt x="42170" y="849"/>
                </a:lnTo>
                <a:lnTo>
                  <a:pt x="40849" y="755"/>
                </a:lnTo>
                <a:lnTo>
                  <a:pt x="40377" y="661"/>
                </a:lnTo>
                <a:lnTo>
                  <a:pt x="39906" y="566"/>
                </a:lnTo>
                <a:lnTo>
                  <a:pt x="39717" y="566"/>
                </a:lnTo>
                <a:lnTo>
                  <a:pt x="38207" y="661"/>
                </a:lnTo>
                <a:lnTo>
                  <a:pt x="36509" y="944"/>
                </a:lnTo>
                <a:lnTo>
                  <a:pt x="34906" y="1132"/>
                </a:lnTo>
                <a:lnTo>
                  <a:pt x="33585" y="1132"/>
                </a:lnTo>
                <a:lnTo>
                  <a:pt x="33962" y="1038"/>
                </a:lnTo>
                <a:lnTo>
                  <a:pt x="33774" y="944"/>
                </a:lnTo>
                <a:lnTo>
                  <a:pt x="33396" y="944"/>
                </a:lnTo>
                <a:lnTo>
                  <a:pt x="32453" y="1038"/>
                </a:lnTo>
                <a:lnTo>
                  <a:pt x="30283" y="1321"/>
                </a:lnTo>
                <a:lnTo>
                  <a:pt x="30472" y="1415"/>
                </a:lnTo>
                <a:lnTo>
                  <a:pt x="30566" y="1510"/>
                </a:lnTo>
                <a:lnTo>
                  <a:pt x="29151" y="1604"/>
                </a:lnTo>
                <a:lnTo>
                  <a:pt x="29057" y="1698"/>
                </a:lnTo>
                <a:lnTo>
                  <a:pt x="29717" y="1698"/>
                </a:lnTo>
                <a:lnTo>
                  <a:pt x="28208" y="1793"/>
                </a:lnTo>
                <a:lnTo>
                  <a:pt x="27547" y="1793"/>
                </a:lnTo>
                <a:lnTo>
                  <a:pt x="27642" y="1698"/>
                </a:lnTo>
                <a:lnTo>
                  <a:pt x="28585" y="1510"/>
                </a:lnTo>
                <a:lnTo>
                  <a:pt x="27736" y="1604"/>
                </a:lnTo>
                <a:lnTo>
                  <a:pt x="26887" y="1698"/>
                </a:lnTo>
                <a:lnTo>
                  <a:pt x="26038" y="1698"/>
                </a:lnTo>
                <a:lnTo>
                  <a:pt x="25189" y="1793"/>
                </a:lnTo>
                <a:lnTo>
                  <a:pt x="25189" y="1793"/>
                </a:lnTo>
                <a:lnTo>
                  <a:pt x="25755" y="1698"/>
                </a:lnTo>
                <a:lnTo>
                  <a:pt x="24906" y="1793"/>
                </a:lnTo>
                <a:lnTo>
                  <a:pt x="24057" y="1981"/>
                </a:lnTo>
                <a:lnTo>
                  <a:pt x="25094" y="1887"/>
                </a:lnTo>
                <a:lnTo>
                  <a:pt x="26132" y="1981"/>
                </a:lnTo>
                <a:lnTo>
                  <a:pt x="24906" y="2264"/>
                </a:lnTo>
                <a:lnTo>
                  <a:pt x="23585" y="2359"/>
                </a:lnTo>
                <a:lnTo>
                  <a:pt x="23585" y="2453"/>
                </a:lnTo>
                <a:lnTo>
                  <a:pt x="23585" y="2547"/>
                </a:lnTo>
                <a:lnTo>
                  <a:pt x="25566" y="2359"/>
                </a:lnTo>
                <a:lnTo>
                  <a:pt x="27547" y="2264"/>
                </a:lnTo>
                <a:lnTo>
                  <a:pt x="29434" y="1981"/>
                </a:lnTo>
                <a:lnTo>
                  <a:pt x="30377" y="1793"/>
                </a:lnTo>
                <a:lnTo>
                  <a:pt x="31321" y="1604"/>
                </a:lnTo>
                <a:lnTo>
                  <a:pt x="30472" y="1887"/>
                </a:lnTo>
                <a:lnTo>
                  <a:pt x="30660" y="1981"/>
                </a:lnTo>
                <a:lnTo>
                  <a:pt x="31038" y="2076"/>
                </a:lnTo>
                <a:lnTo>
                  <a:pt x="31981" y="2170"/>
                </a:lnTo>
                <a:lnTo>
                  <a:pt x="33302" y="2170"/>
                </a:lnTo>
                <a:lnTo>
                  <a:pt x="34717" y="2076"/>
                </a:lnTo>
                <a:lnTo>
                  <a:pt x="37075" y="1887"/>
                </a:lnTo>
                <a:lnTo>
                  <a:pt x="37830" y="1793"/>
                </a:lnTo>
                <a:lnTo>
                  <a:pt x="37924" y="1698"/>
                </a:lnTo>
                <a:lnTo>
                  <a:pt x="38868" y="1604"/>
                </a:lnTo>
                <a:lnTo>
                  <a:pt x="38962" y="1510"/>
                </a:lnTo>
                <a:lnTo>
                  <a:pt x="38868" y="1510"/>
                </a:lnTo>
                <a:lnTo>
                  <a:pt x="38113" y="1415"/>
                </a:lnTo>
                <a:lnTo>
                  <a:pt x="40000" y="1510"/>
                </a:lnTo>
                <a:lnTo>
                  <a:pt x="38868" y="1604"/>
                </a:lnTo>
                <a:lnTo>
                  <a:pt x="40000" y="1541"/>
                </a:lnTo>
                <a:lnTo>
                  <a:pt x="40000" y="1541"/>
                </a:lnTo>
                <a:lnTo>
                  <a:pt x="40094" y="1510"/>
                </a:lnTo>
                <a:lnTo>
                  <a:pt x="40377" y="1510"/>
                </a:lnTo>
                <a:lnTo>
                  <a:pt x="40283" y="1525"/>
                </a:lnTo>
                <a:lnTo>
                  <a:pt x="40283" y="1525"/>
                </a:lnTo>
                <a:lnTo>
                  <a:pt x="40566" y="1510"/>
                </a:lnTo>
                <a:lnTo>
                  <a:pt x="41509" y="1604"/>
                </a:lnTo>
                <a:lnTo>
                  <a:pt x="44151" y="1415"/>
                </a:lnTo>
                <a:lnTo>
                  <a:pt x="45000" y="1321"/>
                </a:lnTo>
                <a:lnTo>
                  <a:pt x="44434" y="1321"/>
                </a:lnTo>
                <a:lnTo>
                  <a:pt x="45188" y="1132"/>
                </a:lnTo>
                <a:lnTo>
                  <a:pt x="45660" y="1227"/>
                </a:lnTo>
                <a:lnTo>
                  <a:pt x="45755" y="1227"/>
                </a:lnTo>
                <a:lnTo>
                  <a:pt x="45755" y="1321"/>
                </a:lnTo>
                <a:lnTo>
                  <a:pt x="45377" y="1321"/>
                </a:lnTo>
                <a:lnTo>
                  <a:pt x="46038" y="1415"/>
                </a:lnTo>
                <a:lnTo>
                  <a:pt x="46792" y="1321"/>
                </a:lnTo>
                <a:lnTo>
                  <a:pt x="46792" y="1227"/>
                </a:lnTo>
                <a:lnTo>
                  <a:pt x="46981" y="1321"/>
                </a:lnTo>
                <a:lnTo>
                  <a:pt x="47547" y="1321"/>
                </a:lnTo>
                <a:lnTo>
                  <a:pt x="47358" y="1510"/>
                </a:lnTo>
                <a:lnTo>
                  <a:pt x="46981" y="1510"/>
                </a:lnTo>
                <a:lnTo>
                  <a:pt x="46792" y="1415"/>
                </a:lnTo>
                <a:lnTo>
                  <a:pt x="43868" y="1698"/>
                </a:lnTo>
                <a:lnTo>
                  <a:pt x="45566" y="1698"/>
                </a:lnTo>
                <a:lnTo>
                  <a:pt x="47264" y="1604"/>
                </a:lnTo>
                <a:lnTo>
                  <a:pt x="50566" y="1321"/>
                </a:lnTo>
                <a:lnTo>
                  <a:pt x="52169" y="1227"/>
                </a:lnTo>
                <a:lnTo>
                  <a:pt x="55471" y="1227"/>
                </a:lnTo>
                <a:lnTo>
                  <a:pt x="57075" y="1415"/>
                </a:lnTo>
                <a:lnTo>
                  <a:pt x="56603" y="1321"/>
                </a:lnTo>
                <a:lnTo>
                  <a:pt x="56509" y="1227"/>
                </a:lnTo>
                <a:lnTo>
                  <a:pt x="57264" y="1132"/>
                </a:lnTo>
                <a:lnTo>
                  <a:pt x="58396" y="1227"/>
                </a:lnTo>
                <a:lnTo>
                  <a:pt x="58773" y="1227"/>
                </a:lnTo>
                <a:lnTo>
                  <a:pt x="58962" y="1321"/>
                </a:lnTo>
                <a:lnTo>
                  <a:pt x="59905" y="1321"/>
                </a:lnTo>
                <a:lnTo>
                  <a:pt x="61037" y="1510"/>
                </a:lnTo>
                <a:lnTo>
                  <a:pt x="61603" y="1698"/>
                </a:lnTo>
                <a:lnTo>
                  <a:pt x="62075" y="1887"/>
                </a:lnTo>
                <a:lnTo>
                  <a:pt x="62452" y="2076"/>
                </a:lnTo>
                <a:lnTo>
                  <a:pt x="62547" y="2359"/>
                </a:lnTo>
                <a:lnTo>
                  <a:pt x="62641" y="4528"/>
                </a:lnTo>
                <a:lnTo>
                  <a:pt x="62641" y="8113"/>
                </a:lnTo>
                <a:lnTo>
                  <a:pt x="62547" y="17547"/>
                </a:lnTo>
                <a:lnTo>
                  <a:pt x="62547" y="22547"/>
                </a:lnTo>
                <a:lnTo>
                  <a:pt x="62641" y="27075"/>
                </a:lnTo>
                <a:lnTo>
                  <a:pt x="62830" y="30849"/>
                </a:lnTo>
                <a:lnTo>
                  <a:pt x="62924" y="32169"/>
                </a:lnTo>
                <a:lnTo>
                  <a:pt x="63113" y="33207"/>
                </a:lnTo>
                <a:lnTo>
                  <a:pt x="63113" y="34528"/>
                </a:lnTo>
                <a:lnTo>
                  <a:pt x="63207" y="35943"/>
                </a:lnTo>
                <a:lnTo>
                  <a:pt x="63207" y="36886"/>
                </a:lnTo>
                <a:lnTo>
                  <a:pt x="63113" y="38396"/>
                </a:lnTo>
                <a:lnTo>
                  <a:pt x="62830" y="42358"/>
                </a:lnTo>
                <a:lnTo>
                  <a:pt x="62547" y="46509"/>
                </a:lnTo>
                <a:lnTo>
                  <a:pt x="62452" y="48207"/>
                </a:lnTo>
                <a:lnTo>
                  <a:pt x="62547" y="49527"/>
                </a:lnTo>
                <a:lnTo>
                  <a:pt x="62547" y="51131"/>
                </a:lnTo>
                <a:lnTo>
                  <a:pt x="62547" y="52735"/>
                </a:lnTo>
                <a:lnTo>
                  <a:pt x="62358" y="53584"/>
                </a:lnTo>
                <a:lnTo>
                  <a:pt x="62264" y="54339"/>
                </a:lnTo>
                <a:lnTo>
                  <a:pt x="61981" y="55093"/>
                </a:lnTo>
                <a:lnTo>
                  <a:pt x="61603" y="55754"/>
                </a:lnTo>
                <a:lnTo>
                  <a:pt x="61792" y="55754"/>
                </a:lnTo>
                <a:lnTo>
                  <a:pt x="61886" y="55565"/>
                </a:lnTo>
                <a:lnTo>
                  <a:pt x="62169" y="55376"/>
                </a:lnTo>
                <a:lnTo>
                  <a:pt x="62264" y="55565"/>
                </a:lnTo>
                <a:lnTo>
                  <a:pt x="62169" y="55754"/>
                </a:lnTo>
                <a:lnTo>
                  <a:pt x="61981" y="56225"/>
                </a:lnTo>
                <a:lnTo>
                  <a:pt x="61792" y="56037"/>
                </a:lnTo>
                <a:lnTo>
                  <a:pt x="61509" y="55754"/>
                </a:lnTo>
                <a:lnTo>
                  <a:pt x="61603" y="55942"/>
                </a:lnTo>
                <a:lnTo>
                  <a:pt x="61509" y="55942"/>
                </a:lnTo>
                <a:lnTo>
                  <a:pt x="61603" y="56037"/>
                </a:lnTo>
                <a:lnTo>
                  <a:pt x="60094" y="56320"/>
                </a:lnTo>
                <a:lnTo>
                  <a:pt x="58773" y="56414"/>
                </a:lnTo>
                <a:lnTo>
                  <a:pt x="57547" y="56508"/>
                </a:lnTo>
                <a:lnTo>
                  <a:pt x="56415" y="56508"/>
                </a:lnTo>
                <a:lnTo>
                  <a:pt x="56698" y="56320"/>
                </a:lnTo>
                <a:lnTo>
                  <a:pt x="56698" y="56320"/>
                </a:lnTo>
                <a:lnTo>
                  <a:pt x="56037" y="56508"/>
                </a:lnTo>
                <a:lnTo>
                  <a:pt x="54811" y="56886"/>
                </a:lnTo>
                <a:lnTo>
                  <a:pt x="53679" y="57074"/>
                </a:lnTo>
                <a:lnTo>
                  <a:pt x="53868" y="56791"/>
                </a:lnTo>
                <a:lnTo>
                  <a:pt x="54245" y="56697"/>
                </a:lnTo>
                <a:lnTo>
                  <a:pt x="53019" y="56886"/>
                </a:lnTo>
                <a:lnTo>
                  <a:pt x="51698" y="56980"/>
                </a:lnTo>
                <a:lnTo>
                  <a:pt x="50943" y="57074"/>
                </a:lnTo>
                <a:lnTo>
                  <a:pt x="51132" y="57169"/>
                </a:lnTo>
                <a:lnTo>
                  <a:pt x="48962" y="57452"/>
                </a:lnTo>
                <a:lnTo>
                  <a:pt x="48962" y="57357"/>
                </a:lnTo>
                <a:lnTo>
                  <a:pt x="48019" y="57452"/>
                </a:lnTo>
                <a:lnTo>
                  <a:pt x="47641" y="57452"/>
                </a:lnTo>
                <a:lnTo>
                  <a:pt x="46604" y="57546"/>
                </a:lnTo>
                <a:lnTo>
                  <a:pt x="44717" y="57546"/>
                </a:lnTo>
                <a:lnTo>
                  <a:pt x="44339" y="57452"/>
                </a:lnTo>
                <a:lnTo>
                  <a:pt x="45000" y="57263"/>
                </a:lnTo>
                <a:lnTo>
                  <a:pt x="40000" y="57829"/>
                </a:lnTo>
                <a:lnTo>
                  <a:pt x="38019" y="58206"/>
                </a:lnTo>
                <a:lnTo>
                  <a:pt x="37547" y="58018"/>
                </a:lnTo>
                <a:lnTo>
                  <a:pt x="37075" y="58018"/>
                </a:lnTo>
                <a:lnTo>
                  <a:pt x="36698" y="58112"/>
                </a:lnTo>
                <a:lnTo>
                  <a:pt x="36415" y="58301"/>
                </a:lnTo>
                <a:lnTo>
                  <a:pt x="36038" y="58301"/>
                </a:lnTo>
                <a:lnTo>
                  <a:pt x="36038" y="58395"/>
                </a:lnTo>
                <a:lnTo>
                  <a:pt x="36321" y="58395"/>
                </a:lnTo>
                <a:lnTo>
                  <a:pt x="36132" y="58678"/>
                </a:lnTo>
                <a:lnTo>
                  <a:pt x="37075" y="58678"/>
                </a:lnTo>
                <a:lnTo>
                  <a:pt x="37830" y="58584"/>
                </a:lnTo>
                <a:lnTo>
                  <a:pt x="38585" y="58489"/>
                </a:lnTo>
                <a:lnTo>
                  <a:pt x="39434" y="58489"/>
                </a:lnTo>
                <a:lnTo>
                  <a:pt x="38585" y="58867"/>
                </a:lnTo>
                <a:lnTo>
                  <a:pt x="37358" y="59244"/>
                </a:lnTo>
                <a:lnTo>
                  <a:pt x="36792" y="59339"/>
                </a:lnTo>
                <a:lnTo>
                  <a:pt x="36226" y="59339"/>
                </a:lnTo>
                <a:lnTo>
                  <a:pt x="35755" y="59244"/>
                </a:lnTo>
                <a:lnTo>
                  <a:pt x="35566" y="59056"/>
                </a:lnTo>
                <a:lnTo>
                  <a:pt x="35472" y="58867"/>
                </a:lnTo>
                <a:lnTo>
                  <a:pt x="36509" y="58772"/>
                </a:lnTo>
                <a:lnTo>
                  <a:pt x="35377" y="58678"/>
                </a:lnTo>
                <a:lnTo>
                  <a:pt x="34151" y="58772"/>
                </a:lnTo>
                <a:lnTo>
                  <a:pt x="34057" y="58772"/>
                </a:lnTo>
                <a:lnTo>
                  <a:pt x="33208" y="58961"/>
                </a:lnTo>
                <a:lnTo>
                  <a:pt x="32264" y="59056"/>
                </a:lnTo>
                <a:lnTo>
                  <a:pt x="32264" y="59056"/>
                </a:lnTo>
                <a:lnTo>
                  <a:pt x="33113" y="58867"/>
                </a:lnTo>
                <a:lnTo>
                  <a:pt x="31887" y="58489"/>
                </a:lnTo>
                <a:lnTo>
                  <a:pt x="31132" y="58395"/>
                </a:lnTo>
                <a:lnTo>
                  <a:pt x="31038" y="58301"/>
                </a:lnTo>
                <a:lnTo>
                  <a:pt x="31132" y="58301"/>
                </a:lnTo>
                <a:lnTo>
                  <a:pt x="31509" y="58206"/>
                </a:lnTo>
                <a:lnTo>
                  <a:pt x="30660" y="58206"/>
                </a:lnTo>
                <a:lnTo>
                  <a:pt x="30283" y="58301"/>
                </a:lnTo>
                <a:lnTo>
                  <a:pt x="29906" y="58489"/>
                </a:lnTo>
                <a:lnTo>
                  <a:pt x="29151" y="58678"/>
                </a:lnTo>
                <a:lnTo>
                  <a:pt x="29340" y="58584"/>
                </a:lnTo>
                <a:lnTo>
                  <a:pt x="29434" y="58395"/>
                </a:lnTo>
                <a:lnTo>
                  <a:pt x="29434" y="58395"/>
                </a:lnTo>
                <a:lnTo>
                  <a:pt x="28585" y="58489"/>
                </a:lnTo>
                <a:lnTo>
                  <a:pt x="28491" y="58584"/>
                </a:lnTo>
                <a:lnTo>
                  <a:pt x="28396" y="58678"/>
                </a:lnTo>
                <a:lnTo>
                  <a:pt x="27736" y="58867"/>
                </a:lnTo>
                <a:lnTo>
                  <a:pt x="25660" y="59150"/>
                </a:lnTo>
                <a:lnTo>
                  <a:pt x="22170" y="59622"/>
                </a:lnTo>
                <a:lnTo>
                  <a:pt x="22359" y="59527"/>
                </a:lnTo>
                <a:lnTo>
                  <a:pt x="22359" y="59433"/>
                </a:lnTo>
                <a:lnTo>
                  <a:pt x="22264" y="59433"/>
                </a:lnTo>
                <a:lnTo>
                  <a:pt x="22453" y="59244"/>
                </a:lnTo>
                <a:lnTo>
                  <a:pt x="22453" y="59056"/>
                </a:lnTo>
                <a:lnTo>
                  <a:pt x="21132" y="59339"/>
                </a:lnTo>
                <a:lnTo>
                  <a:pt x="19246" y="59716"/>
                </a:lnTo>
                <a:lnTo>
                  <a:pt x="18208" y="59810"/>
                </a:lnTo>
                <a:lnTo>
                  <a:pt x="17264" y="59905"/>
                </a:lnTo>
                <a:lnTo>
                  <a:pt x="16415" y="59905"/>
                </a:lnTo>
                <a:lnTo>
                  <a:pt x="15849" y="59810"/>
                </a:lnTo>
                <a:lnTo>
                  <a:pt x="14246" y="59810"/>
                </a:lnTo>
                <a:lnTo>
                  <a:pt x="11981" y="59999"/>
                </a:lnTo>
                <a:lnTo>
                  <a:pt x="11981" y="59999"/>
                </a:lnTo>
                <a:lnTo>
                  <a:pt x="12359" y="59905"/>
                </a:lnTo>
                <a:lnTo>
                  <a:pt x="12736" y="59716"/>
                </a:lnTo>
                <a:lnTo>
                  <a:pt x="11415" y="59905"/>
                </a:lnTo>
                <a:lnTo>
                  <a:pt x="10000" y="60093"/>
                </a:lnTo>
                <a:lnTo>
                  <a:pt x="7076" y="60188"/>
                </a:lnTo>
                <a:lnTo>
                  <a:pt x="4151" y="60376"/>
                </a:lnTo>
                <a:lnTo>
                  <a:pt x="2831" y="60471"/>
                </a:lnTo>
                <a:lnTo>
                  <a:pt x="1604" y="60659"/>
                </a:lnTo>
                <a:lnTo>
                  <a:pt x="1227" y="59244"/>
                </a:lnTo>
                <a:lnTo>
                  <a:pt x="1038" y="57735"/>
                </a:lnTo>
                <a:lnTo>
                  <a:pt x="850" y="56131"/>
                </a:lnTo>
                <a:lnTo>
                  <a:pt x="755" y="54433"/>
                </a:lnTo>
                <a:lnTo>
                  <a:pt x="755" y="52735"/>
                </a:lnTo>
                <a:lnTo>
                  <a:pt x="755" y="50942"/>
                </a:lnTo>
                <a:lnTo>
                  <a:pt x="1038" y="47263"/>
                </a:lnTo>
                <a:lnTo>
                  <a:pt x="1321" y="43678"/>
                </a:lnTo>
                <a:lnTo>
                  <a:pt x="1699" y="39999"/>
                </a:lnTo>
                <a:lnTo>
                  <a:pt x="2453" y="33301"/>
                </a:lnTo>
                <a:lnTo>
                  <a:pt x="2548" y="33962"/>
                </a:lnTo>
                <a:lnTo>
                  <a:pt x="2642" y="34622"/>
                </a:lnTo>
                <a:lnTo>
                  <a:pt x="2642" y="33018"/>
                </a:lnTo>
                <a:lnTo>
                  <a:pt x="2551" y="32287"/>
                </a:lnTo>
                <a:lnTo>
                  <a:pt x="2642" y="30000"/>
                </a:lnTo>
                <a:lnTo>
                  <a:pt x="2453" y="30377"/>
                </a:lnTo>
                <a:lnTo>
                  <a:pt x="2453" y="29245"/>
                </a:lnTo>
                <a:lnTo>
                  <a:pt x="2453" y="27830"/>
                </a:lnTo>
                <a:lnTo>
                  <a:pt x="2642" y="28301"/>
                </a:lnTo>
                <a:lnTo>
                  <a:pt x="2736" y="28018"/>
                </a:lnTo>
                <a:lnTo>
                  <a:pt x="2831" y="28018"/>
                </a:lnTo>
                <a:lnTo>
                  <a:pt x="2925" y="28207"/>
                </a:lnTo>
                <a:lnTo>
                  <a:pt x="3019" y="26415"/>
                </a:lnTo>
                <a:lnTo>
                  <a:pt x="3019" y="24811"/>
                </a:lnTo>
                <a:lnTo>
                  <a:pt x="3019" y="23113"/>
                </a:lnTo>
                <a:lnTo>
                  <a:pt x="3019" y="22170"/>
                </a:lnTo>
                <a:lnTo>
                  <a:pt x="3208" y="21320"/>
                </a:lnTo>
                <a:lnTo>
                  <a:pt x="3302" y="19528"/>
                </a:lnTo>
                <a:lnTo>
                  <a:pt x="3302" y="17641"/>
                </a:lnTo>
                <a:lnTo>
                  <a:pt x="3302" y="16887"/>
                </a:lnTo>
                <a:lnTo>
                  <a:pt x="3208" y="16321"/>
                </a:lnTo>
                <a:lnTo>
                  <a:pt x="3397" y="16415"/>
                </a:lnTo>
                <a:lnTo>
                  <a:pt x="3585" y="11981"/>
                </a:lnTo>
                <a:lnTo>
                  <a:pt x="3680" y="11415"/>
                </a:lnTo>
                <a:lnTo>
                  <a:pt x="3680" y="11698"/>
                </a:lnTo>
                <a:lnTo>
                  <a:pt x="3774" y="11132"/>
                </a:lnTo>
                <a:lnTo>
                  <a:pt x="3868" y="10660"/>
                </a:lnTo>
                <a:lnTo>
                  <a:pt x="3774" y="10094"/>
                </a:lnTo>
                <a:lnTo>
                  <a:pt x="3680" y="9623"/>
                </a:lnTo>
                <a:lnTo>
                  <a:pt x="3774" y="9434"/>
                </a:lnTo>
                <a:lnTo>
                  <a:pt x="3868" y="9245"/>
                </a:lnTo>
                <a:lnTo>
                  <a:pt x="4057" y="8491"/>
                </a:lnTo>
                <a:lnTo>
                  <a:pt x="4340" y="6321"/>
                </a:lnTo>
                <a:lnTo>
                  <a:pt x="4623" y="2264"/>
                </a:lnTo>
                <a:lnTo>
                  <a:pt x="3491" y="7170"/>
                </a:lnTo>
                <a:lnTo>
                  <a:pt x="2925" y="9906"/>
                </a:lnTo>
                <a:lnTo>
                  <a:pt x="2359" y="12736"/>
                </a:lnTo>
                <a:lnTo>
                  <a:pt x="1982" y="15377"/>
                </a:lnTo>
                <a:lnTo>
                  <a:pt x="1699" y="17830"/>
                </a:lnTo>
                <a:lnTo>
                  <a:pt x="1510" y="19905"/>
                </a:lnTo>
                <a:lnTo>
                  <a:pt x="1604" y="20754"/>
                </a:lnTo>
                <a:lnTo>
                  <a:pt x="1699" y="21509"/>
                </a:lnTo>
                <a:lnTo>
                  <a:pt x="1321" y="22453"/>
                </a:lnTo>
                <a:lnTo>
                  <a:pt x="1133" y="23585"/>
                </a:lnTo>
                <a:lnTo>
                  <a:pt x="1038" y="24905"/>
                </a:lnTo>
                <a:lnTo>
                  <a:pt x="1038" y="26226"/>
                </a:lnTo>
                <a:lnTo>
                  <a:pt x="1038" y="28962"/>
                </a:lnTo>
                <a:lnTo>
                  <a:pt x="1038" y="31415"/>
                </a:lnTo>
                <a:lnTo>
                  <a:pt x="661" y="40188"/>
                </a:lnTo>
                <a:lnTo>
                  <a:pt x="472" y="44999"/>
                </a:lnTo>
                <a:lnTo>
                  <a:pt x="378" y="49622"/>
                </a:lnTo>
                <a:lnTo>
                  <a:pt x="472" y="51603"/>
                </a:lnTo>
                <a:lnTo>
                  <a:pt x="378" y="53961"/>
                </a:lnTo>
                <a:lnTo>
                  <a:pt x="189" y="53301"/>
                </a:lnTo>
                <a:lnTo>
                  <a:pt x="95" y="52641"/>
                </a:lnTo>
                <a:lnTo>
                  <a:pt x="189" y="53867"/>
                </a:lnTo>
                <a:lnTo>
                  <a:pt x="189" y="55093"/>
                </a:lnTo>
                <a:lnTo>
                  <a:pt x="378" y="55188"/>
                </a:lnTo>
                <a:lnTo>
                  <a:pt x="284" y="56508"/>
                </a:lnTo>
                <a:lnTo>
                  <a:pt x="95" y="54905"/>
                </a:lnTo>
                <a:lnTo>
                  <a:pt x="1" y="58489"/>
                </a:lnTo>
                <a:lnTo>
                  <a:pt x="1" y="62357"/>
                </a:lnTo>
                <a:lnTo>
                  <a:pt x="6038" y="61886"/>
                </a:lnTo>
                <a:lnTo>
                  <a:pt x="8963" y="61697"/>
                </a:lnTo>
                <a:lnTo>
                  <a:pt x="11698" y="61603"/>
                </a:lnTo>
                <a:lnTo>
                  <a:pt x="11698" y="61414"/>
                </a:lnTo>
                <a:lnTo>
                  <a:pt x="11887" y="61225"/>
                </a:lnTo>
                <a:lnTo>
                  <a:pt x="12264" y="61225"/>
                </a:lnTo>
                <a:lnTo>
                  <a:pt x="12548" y="61320"/>
                </a:lnTo>
                <a:lnTo>
                  <a:pt x="12736" y="61414"/>
                </a:lnTo>
                <a:lnTo>
                  <a:pt x="12642" y="61320"/>
                </a:lnTo>
                <a:lnTo>
                  <a:pt x="13302" y="61508"/>
                </a:lnTo>
                <a:lnTo>
                  <a:pt x="13302" y="61508"/>
                </a:lnTo>
                <a:lnTo>
                  <a:pt x="12736" y="61414"/>
                </a:lnTo>
                <a:lnTo>
                  <a:pt x="13019" y="61508"/>
                </a:lnTo>
                <a:lnTo>
                  <a:pt x="12736" y="61603"/>
                </a:lnTo>
                <a:lnTo>
                  <a:pt x="12831" y="61697"/>
                </a:lnTo>
                <a:lnTo>
                  <a:pt x="14246" y="61508"/>
                </a:lnTo>
                <a:lnTo>
                  <a:pt x="13491" y="61508"/>
                </a:lnTo>
                <a:lnTo>
                  <a:pt x="14717" y="61225"/>
                </a:lnTo>
                <a:lnTo>
                  <a:pt x="16038" y="61131"/>
                </a:lnTo>
                <a:lnTo>
                  <a:pt x="18962" y="61131"/>
                </a:lnTo>
                <a:lnTo>
                  <a:pt x="19151" y="61225"/>
                </a:lnTo>
                <a:lnTo>
                  <a:pt x="19623" y="61320"/>
                </a:lnTo>
                <a:lnTo>
                  <a:pt x="21227" y="61320"/>
                </a:lnTo>
                <a:lnTo>
                  <a:pt x="23302" y="61225"/>
                </a:lnTo>
                <a:lnTo>
                  <a:pt x="24245" y="61131"/>
                </a:lnTo>
                <a:lnTo>
                  <a:pt x="25094" y="60942"/>
                </a:lnTo>
                <a:lnTo>
                  <a:pt x="28868" y="60848"/>
                </a:lnTo>
                <a:lnTo>
                  <a:pt x="32642" y="60659"/>
                </a:lnTo>
                <a:lnTo>
                  <a:pt x="36415" y="60376"/>
                </a:lnTo>
                <a:lnTo>
                  <a:pt x="40283" y="60093"/>
                </a:lnTo>
                <a:lnTo>
                  <a:pt x="47830" y="59339"/>
                </a:lnTo>
                <a:lnTo>
                  <a:pt x="55377" y="58678"/>
                </a:lnTo>
                <a:lnTo>
                  <a:pt x="61037" y="58678"/>
                </a:lnTo>
                <a:lnTo>
                  <a:pt x="62264" y="58584"/>
                </a:lnTo>
                <a:lnTo>
                  <a:pt x="63207" y="58395"/>
                </a:lnTo>
                <a:lnTo>
                  <a:pt x="63490" y="58206"/>
                </a:lnTo>
                <a:lnTo>
                  <a:pt x="63773" y="58018"/>
                </a:lnTo>
                <a:lnTo>
                  <a:pt x="63962" y="57735"/>
                </a:lnTo>
                <a:lnTo>
                  <a:pt x="64150" y="57357"/>
                </a:lnTo>
                <a:lnTo>
                  <a:pt x="64339" y="56225"/>
                </a:lnTo>
                <a:lnTo>
                  <a:pt x="64528" y="54716"/>
                </a:lnTo>
                <a:lnTo>
                  <a:pt x="64528" y="53018"/>
                </a:lnTo>
                <a:lnTo>
                  <a:pt x="64622" y="49810"/>
                </a:lnTo>
                <a:lnTo>
                  <a:pt x="64622" y="47546"/>
                </a:lnTo>
                <a:lnTo>
                  <a:pt x="64905" y="40848"/>
                </a:lnTo>
                <a:lnTo>
                  <a:pt x="64999" y="36320"/>
                </a:lnTo>
                <a:lnTo>
                  <a:pt x="65094" y="33301"/>
                </a:lnTo>
                <a:lnTo>
                  <a:pt x="65188" y="33396"/>
                </a:lnTo>
                <a:lnTo>
                  <a:pt x="65188" y="31603"/>
                </a:lnTo>
                <a:lnTo>
                  <a:pt x="65188" y="29811"/>
                </a:lnTo>
                <a:lnTo>
                  <a:pt x="65094" y="30660"/>
                </a:lnTo>
                <a:lnTo>
                  <a:pt x="64905" y="28301"/>
                </a:lnTo>
                <a:lnTo>
                  <a:pt x="64811" y="25849"/>
                </a:lnTo>
                <a:lnTo>
                  <a:pt x="64716" y="23302"/>
                </a:lnTo>
                <a:lnTo>
                  <a:pt x="64622" y="20849"/>
                </a:lnTo>
                <a:lnTo>
                  <a:pt x="64811" y="22075"/>
                </a:lnTo>
                <a:lnTo>
                  <a:pt x="64811" y="20754"/>
                </a:lnTo>
                <a:lnTo>
                  <a:pt x="64811" y="18962"/>
                </a:lnTo>
                <a:lnTo>
                  <a:pt x="64811" y="18868"/>
                </a:lnTo>
                <a:lnTo>
                  <a:pt x="64716" y="17358"/>
                </a:lnTo>
                <a:lnTo>
                  <a:pt x="64811" y="18113"/>
                </a:lnTo>
                <a:lnTo>
                  <a:pt x="64999" y="16981"/>
                </a:lnTo>
                <a:lnTo>
                  <a:pt x="64905" y="15755"/>
                </a:lnTo>
                <a:lnTo>
                  <a:pt x="64811" y="14528"/>
                </a:lnTo>
                <a:lnTo>
                  <a:pt x="64716" y="13396"/>
                </a:lnTo>
                <a:lnTo>
                  <a:pt x="64622" y="13679"/>
                </a:lnTo>
                <a:lnTo>
                  <a:pt x="64551" y="13679"/>
                </a:lnTo>
                <a:lnTo>
                  <a:pt x="64622" y="13962"/>
                </a:lnTo>
                <a:lnTo>
                  <a:pt x="64716" y="15000"/>
                </a:lnTo>
                <a:lnTo>
                  <a:pt x="64528" y="14623"/>
                </a:lnTo>
                <a:lnTo>
                  <a:pt x="64528" y="15094"/>
                </a:lnTo>
                <a:lnTo>
                  <a:pt x="64339" y="12736"/>
                </a:lnTo>
                <a:lnTo>
                  <a:pt x="64150" y="11698"/>
                </a:lnTo>
                <a:lnTo>
                  <a:pt x="64056" y="11604"/>
                </a:lnTo>
                <a:lnTo>
                  <a:pt x="64056" y="11226"/>
                </a:lnTo>
                <a:lnTo>
                  <a:pt x="64245" y="10566"/>
                </a:lnTo>
                <a:lnTo>
                  <a:pt x="64245" y="9811"/>
                </a:lnTo>
                <a:lnTo>
                  <a:pt x="64245" y="9560"/>
                </a:lnTo>
                <a:lnTo>
                  <a:pt x="64433" y="10189"/>
                </a:lnTo>
                <a:lnTo>
                  <a:pt x="64622" y="11604"/>
                </a:lnTo>
                <a:lnTo>
                  <a:pt x="64811" y="13019"/>
                </a:lnTo>
                <a:lnTo>
                  <a:pt x="64905" y="14151"/>
                </a:lnTo>
                <a:lnTo>
                  <a:pt x="64905" y="12830"/>
                </a:lnTo>
                <a:lnTo>
                  <a:pt x="64811" y="11698"/>
                </a:lnTo>
                <a:lnTo>
                  <a:pt x="64528" y="9340"/>
                </a:lnTo>
                <a:lnTo>
                  <a:pt x="64433" y="9528"/>
                </a:lnTo>
                <a:lnTo>
                  <a:pt x="64433" y="9340"/>
                </a:lnTo>
                <a:lnTo>
                  <a:pt x="64245" y="8585"/>
                </a:lnTo>
                <a:lnTo>
                  <a:pt x="64150" y="7264"/>
                </a:lnTo>
                <a:lnTo>
                  <a:pt x="64056" y="9434"/>
                </a:lnTo>
                <a:lnTo>
                  <a:pt x="63773" y="8868"/>
                </a:lnTo>
                <a:lnTo>
                  <a:pt x="63679" y="7925"/>
                </a:lnTo>
                <a:lnTo>
                  <a:pt x="63584" y="6792"/>
                </a:lnTo>
                <a:lnTo>
                  <a:pt x="63490" y="5566"/>
                </a:lnTo>
                <a:lnTo>
                  <a:pt x="63490" y="1227"/>
                </a:lnTo>
                <a:lnTo>
                  <a:pt x="63490" y="661"/>
                </a:lnTo>
                <a:lnTo>
                  <a:pt x="63396" y="566"/>
                </a:lnTo>
                <a:lnTo>
                  <a:pt x="63207" y="378"/>
                </a:lnTo>
                <a:lnTo>
                  <a:pt x="62641" y="189"/>
                </a:lnTo>
                <a:lnTo>
                  <a:pt x="61792" y="95"/>
                </a:lnTo>
                <a:lnTo>
                  <a:pt x="60849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8" algn="ctr"/>
            <a:endParaRPr sz="1200" dirty="0">
              <a:solidFill>
                <a:schemeClr val="tx1"/>
              </a:solidFill>
              <a:latin typeface="Walter Turncoat" panose="020B0604020202020204" charset="0"/>
              <a:ea typeface="Walter Turncoat" panose="020B060402020202020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312153" y="209550"/>
            <a:ext cx="51969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>
                <a:solidFill>
                  <a:schemeClr val="tx1"/>
                </a:solidFill>
                <a:latin typeface="Walter Turncoat" panose="020B0604020202020204" charset="0"/>
                <a:ea typeface="Walter Turncoat" panose="020B0604020202020204" charset="0"/>
              </a:rPr>
              <a:t>“</a:t>
            </a:r>
            <a:endParaRPr lang="en-US" sz="9600" dirty="0"/>
          </a:p>
        </p:txBody>
      </p:sp>
      <p:sp>
        <p:nvSpPr>
          <p:cNvPr id="6" name="Shape 74"/>
          <p:cNvSpPr txBox="1">
            <a:spLocks/>
          </p:cNvSpPr>
          <p:nvPr/>
        </p:nvSpPr>
        <p:spPr>
          <a:xfrm>
            <a:off x="0" y="1352550"/>
            <a:ext cx="9144000" cy="1905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Char char="✘"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1pPr>
            <a:lvl2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2pPr>
            <a:lvl3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3pPr>
            <a:lvl4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4pPr>
            <a:lvl5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5pPr>
            <a:lvl6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6pPr>
            <a:lvl7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7pPr>
            <a:lvl8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8pPr>
            <a:lvl9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9pPr>
          </a:lstStyle>
          <a:p>
            <a:pPr>
              <a:buNone/>
            </a:pPr>
            <a:r>
              <a:rPr lang="en-US" sz="2800" dirty="0" smtClean="0">
                <a:solidFill>
                  <a:schemeClr val="tx1"/>
                </a:solidFill>
              </a:rPr>
              <a:t>"</a:t>
            </a:r>
            <a:r>
              <a:rPr lang="en-US" dirty="0">
                <a:solidFill>
                  <a:schemeClr val="tx1"/>
                </a:solidFill>
              </a:rPr>
              <a:t>Let q(x) be a property provable about objects x of type T. Then q(y) should be provable for objects y of type S where S is a subtype of T. </a:t>
            </a:r>
            <a:r>
              <a:rPr lang="en-US" sz="2800" dirty="0" smtClean="0">
                <a:solidFill>
                  <a:schemeClr val="tx1"/>
                </a:solidFill>
              </a:rPr>
              <a:t>“</a:t>
            </a:r>
          </a:p>
          <a:p>
            <a:pPr algn="r">
              <a:buNone/>
            </a:pPr>
            <a:r>
              <a:rPr lang="en-US" sz="2800" dirty="0" smtClean="0">
                <a:solidFill>
                  <a:schemeClr val="tx1"/>
                </a:solidFill>
              </a:rPr>
              <a:t>- </a:t>
            </a:r>
            <a:r>
              <a:rPr lang="en-US" sz="2800" dirty="0">
                <a:solidFill>
                  <a:schemeClr val="tx1"/>
                </a:solidFill>
              </a:rPr>
              <a:t>Barbara </a:t>
            </a:r>
            <a:r>
              <a:rPr lang="en-US" sz="2800" dirty="0" err="1">
                <a:solidFill>
                  <a:schemeClr val="tx1"/>
                </a:solidFill>
              </a:rPr>
              <a:t>Liskov</a:t>
            </a:r>
            <a:endParaRPr lang="en" sz="2800" dirty="0">
              <a:solidFill>
                <a:schemeClr val="tx1"/>
              </a:solidFill>
            </a:endParaRPr>
          </a:p>
        </p:txBody>
      </p:sp>
      <p:sp>
        <p:nvSpPr>
          <p:cNvPr id="5" name="Shape 74"/>
          <p:cNvSpPr txBox="1">
            <a:spLocks/>
          </p:cNvSpPr>
          <p:nvPr/>
        </p:nvSpPr>
        <p:spPr>
          <a:xfrm>
            <a:off x="0" y="3257550"/>
            <a:ext cx="9144000" cy="18859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Char char="✘"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1pPr>
            <a:lvl2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2pPr>
            <a:lvl3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3pPr>
            <a:lvl4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4pPr>
            <a:lvl5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5pPr>
            <a:lvl6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6pPr>
            <a:lvl7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7pPr>
            <a:lvl8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8pPr>
            <a:lvl9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9pPr>
          </a:lstStyle>
          <a:p>
            <a:pPr>
              <a:buNone/>
            </a:pPr>
            <a:r>
              <a:rPr lang="en-US" sz="2800" dirty="0" smtClean="0">
                <a:solidFill>
                  <a:schemeClr val="tx1"/>
                </a:solidFill>
              </a:rPr>
              <a:t>OR</a:t>
            </a:r>
          </a:p>
          <a:p>
            <a:pPr>
              <a:buNone/>
            </a:pPr>
            <a:r>
              <a:rPr lang="en-US" dirty="0">
                <a:solidFill>
                  <a:schemeClr val="tx1"/>
                </a:solidFill>
              </a:rPr>
              <a:t>A subclass should behave in such a way that it will not cause problems when used </a:t>
            </a:r>
            <a:r>
              <a:rPr lang="en-US" dirty="0" smtClean="0">
                <a:solidFill>
                  <a:schemeClr val="tx1"/>
                </a:solidFill>
              </a:rPr>
              <a:t>instead of </a:t>
            </a:r>
            <a:r>
              <a:rPr lang="en-US" dirty="0">
                <a:solidFill>
                  <a:schemeClr val="tx1"/>
                </a:solidFill>
              </a:rPr>
              <a:t>the </a:t>
            </a:r>
            <a:r>
              <a:rPr lang="en-US" dirty="0" smtClean="0">
                <a:solidFill>
                  <a:schemeClr val="tx1"/>
                </a:solidFill>
              </a:rPr>
              <a:t>superclass.</a:t>
            </a:r>
          </a:p>
          <a:p>
            <a:pPr algn="r">
              <a:buNone/>
            </a:pPr>
            <a:r>
              <a:rPr lang="en-US" sz="2800" dirty="0">
                <a:solidFill>
                  <a:schemeClr val="tx1"/>
                </a:solidFill>
              </a:rPr>
              <a:t>- </a:t>
            </a:r>
            <a:r>
              <a:rPr lang="en-US" sz="2800" dirty="0" smtClean="0">
                <a:solidFill>
                  <a:schemeClr val="tx1"/>
                </a:solidFill>
              </a:rPr>
              <a:t>Normal People</a:t>
            </a:r>
            <a:endParaRPr lang="en" sz="2800" dirty="0">
              <a:solidFill>
                <a:schemeClr val="tx1"/>
              </a:solidFill>
            </a:endParaRPr>
          </a:p>
          <a:p>
            <a:pPr>
              <a:buNone/>
            </a:pPr>
            <a:endParaRPr lang="en-US" sz="28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388"/>
          <p:cNvSpPr>
            <a:spLocks noChangeAspect="1"/>
          </p:cNvSpPr>
          <p:nvPr/>
        </p:nvSpPr>
        <p:spPr>
          <a:xfrm>
            <a:off x="4116530" y="328771"/>
            <a:ext cx="910940" cy="871379"/>
          </a:xfrm>
          <a:custGeom>
            <a:avLst/>
            <a:gdLst/>
            <a:ahLst/>
            <a:cxnLst/>
            <a:rect l="0" t="0" r="0" b="0"/>
            <a:pathLst>
              <a:path w="65189" h="62358" extrusionOk="0">
                <a:moveTo>
                  <a:pt x="40283" y="1525"/>
                </a:moveTo>
                <a:lnTo>
                  <a:pt x="40000" y="1541"/>
                </a:lnTo>
                <a:lnTo>
                  <a:pt x="40000" y="1541"/>
                </a:lnTo>
                <a:lnTo>
                  <a:pt x="39811" y="1604"/>
                </a:lnTo>
                <a:lnTo>
                  <a:pt x="40283" y="1525"/>
                </a:lnTo>
                <a:close/>
                <a:moveTo>
                  <a:pt x="22547" y="1793"/>
                </a:moveTo>
                <a:lnTo>
                  <a:pt x="22359" y="1887"/>
                </a:lnTo>
                <a:lnTo>
                  <a:pt x="21981" y="2359"/>
                </a:lnTo>
                <a:lnTo>
                  <a:pt x="24057" y="1981"/>
                </a:lnTo>
                <a:lnTo>
                  <a:pt x="23208" y="2076"/>
                </a:lnTo>
                <a:lnTo>
                  <a:pt x="22925" y="1981"/>
                </a:lnTo>
                <a:lnTo>
                  <a:pt x="22642" y="1887"/>
                </a:lnTo>
                <a:lnTo>
                  <a:pt x="22642" y="1793"/>
                </a:lnTo>
                <a:close/>
                <a:moveTo>
                  <a:pt x="64528" y="13585"/>
                </a:moveTo>
                <a:lnTo>
                  <a:pt x="64528" y="13679"/>
                </a:lnTo>
                <a:lnTo>
                  <a:pt x="64551" y="13679"/>
                </a:lnTo>
                <a:lnTo>
                  <a:pt x="64528" y="13585"/>
                </a:lnTo>
                <a:close/>
                <a:moveTo>
                  <a:pt x="33868" y="58678"/>
                </a:moveTo>
                <a:lnTo>
                  <a:pt x="34057" y="58772"/>
                </a:lnTo>
                <a:lnTo>
                  <a:pt x="34057" y="58772"/>
                </a:lnTo>
                <a:lnTo>
                  <a:pt x="33962" y="58678"/>
                </a:lnTo>
                <a:close/>
                <a:moveTo>
                  <a:pt x="30849" y="58678"/>
                </a:moveTo>
                <a:lnTo>
                  <a:pt x="30943" y="58772"/>
                </a:lnTo>
                <a:lnTo>
                  <a:pt x="30283" y="58867"/>
                </a:lnTo>
                <a:lnTo>
                  <a:pt x="30472" y="58772"/>
                </a:lnTo>
                <a:lnTo>
                  <a:pt x="30849" y="58678"/>
                </a:lnTo>
                <a:close/>
                <a:moveTo>
                  <a:pt x="32264" y="59056"/>
                </a:moveTo>
                <a:lnTo>
                  <a:pt x="33113" y="59244"/>
                </a:lnTo>
                <a:lnTo>
                  <a:pt x="31698" y="59339"/>
                </a:lnTo>
                <a:lnTo>
                  <a:pt x="31415" y="59339"/>
                </a:lnTo>
                <a:lnTo>
                  <a:pt x="32264" y="59056"/>
                </a:lnTo>
                <a:close/>
                <a:moveTo>
                  <a:pt x="60849" y="0"/>
                </a:moveTo>
                <a:lnTo>
                  <a:pt x="58679" y="95"/>
                </a:lnTo>
                <a:lnTo>
                  <a:pt x="56792" y="189"/>
                </a:lnTo>
                <a:lnTo>
                  <a:pt x="58584" y="378"/>
                </a:lnTo>
                <a:lnTo>
                  <a:pt x="58301" y="189"/>
                </a:lnTo>
                <a:lnTo>
                  <a:pt x="59151" y="378"/>
                </a:lnTo>
                <a:lnTo>
                  <a:pt x="58679" y="472"/>
                </a:lnTo>
                <a:lnTo>
                  <a:pt x="58018" y="472"/>
                </a:lnTo>
                <a:lnTo>
                  <a:pt x="56792" y="283"/>
                </a:lnTo>
                <a:lnTo>
                  <a:pt x="55943" y="283"/>
                </a:lnTo>
                <a:lnTo>
                  <a:pt x="54528" y="378"/>
                </a:lnTo>
                <a:lnTo>
                  <a:pt x="50660" y="378"/>
                </a:lnTo>
                <a:lnTo>
                  <a:pt x="48585" y="472"/>
                </a:lnTo>
                <a:lnTo>
                  <a:pt x="46226" y="472"/>
                </a:lnTo>
                <a:lnTo>
                  <a:pt x="43868" y="283"/>
                </a:lnTo>
                <a:lnTo>
                  <a:pt x="44056" y="472"/>
                </a:lnTo>
                <a:lnTo>
                  <a:pt x="44339" y="472"/>
                </a:lnTo>
                <a:lnTo>
                  <a:pt x="43396" y="661"/>
                </a:lnTo>
                <a:lnTo>
                  <a:pt x="42170" y="849"/>
                </a:lnTo>
                <a:lnTo>
                  <a:pt x="40849" y="755"/>
                </a:lnTo>
                <a:lnTo>
                  <a:pt x="40377" y="661"/>
                </a:lnTo>
                <a:lnTo>
                  <a:pt x="39906" y="566"/>
                </a:lnTo>
                <a:lnTo>
                  <a:pt x="39717" y="566"/>
                </a:lnTo>
                <a:lnTo>
                  <a:pt x="38207" y="661"/>
                </a:lnTo>
                <a:lnTo>
                  <a:pt x="36509" y="944"/>
                </a:lnTo>
                <a:lnTo>
                  <a:pt x="34906" y="1132"/>
                </a:lnTo>
                <a:lnTo>
                  <a:pt x="33585" y="1132"/>
                </a:lnTo>
                <a:lnTo>
                  <a:pt x="33962" y="1038"/>
                </a:lnTo>
                <a:lnTo>
                  <a:pt x="33774" y="944"/>
                </a:lnTo>
                <a:lnTo>
                  <a:pt x="33396" y="944"/>
                </a:lnTo>
                <a:lnTo>
                  <a:pt x="32453" y="1038"/>
                </a:lnTo>
                <a:lnTo>
                  <a:pt x="30283" y="1321"/>
                </a:lnTo>
                <a:lnTo>
                  <a:pt x="30472" y="1415"/>
                </a:lnTo>
                <a:lnTo>
                  <a:pt x="30566" y="1510"/>
                </a:lnTo>
                <a:lnTo>
                  <a:pt x="29151" y="1604"/>
                </a:lnTo>
                <a:lnTo>
                  <a:pt x="29057" y="1698"/>
                </a:lnTo>
                <a:lnTo>
                  <a:pt x="29717" y="1698"/>
                </a:lnTo>
                <a:lnTo>
                  <a:pt x="28208" y="1793"/>
                </a:lnTo>
                <a:lnTo>
                  <a:pt x="27547" y="1793"/>
                </a:lnTo>
                <a:lnTo>
                  <a:pt x="27642" y="1698"/>
                </a:lnTo>
                <a:lnTo>
                  <a:pt x="28585" y="1510"/>
                </a:lnTo>
                <a:lnTo>
                  <a:pt x="27736" y="1604"/>
                </a:lnTo>
                <a:lnTo>
                  <a:pt x="26887" y="1698"/>
                </a:lnTo>
                <a:lnTo>
                  <a:pt x="26038" y="1698"/>
                </a:lnTo>
                <a:lnTo>
                  <a:pt x="25189" y="1793"/>
                </a:lnTo>
                <a:lnTo>
                  <a:pt x="25189" y="1793"/>
                </a:lnTo>
                <a:lnTo>
                  <a:pt x="25755" y="1698"/>
                </a:lnTo>
                <a:lnTo>
                  <a:pt x="24906" y="1793"/>
                </a:lnTo>
                <a:lnTo>
                  <a:pt x="24057" y="1981"/>
                </a:lnTo>
                <a:lnTo>
                  <a:pt x="25094" y="1887"/>
                </a:lnTo>
                <a:lnTo>
                  <a:pt x="26132" y="1981"/>
                </a:lnTo>
                <a:lnTo>
                  <a:pt x="24906" y="2264"/>
                </a:lnTo>
                <a:lnTo>
                  <a:pt x="23585" y="2359"/>
                </a:lnTo>
                <a:lnTo>
                  <a:pt x="23585" y="2453"/>
                </a:lnTo>
                <a:lnTo>
                  <a:pt x="23585" y="2547"/>
                </a:lnTo>
                <a:lnTo>
                  <a:pt x="25566" y="2359"/>
                </a:lnTo>
                <a:lnTo>
                  <a:pt x="27547" y="2264"/>
                </a:lnTo>
                <a:lnTo>
                  <a:pt x="29434" y="1981"/>
                </a:lnTo>
                <a:lnTo>
                  <a:pt x="30377" y="1793"/>
                </a:lnTo>
                <a:lnTo>
                  <a:pt x="31321" y="1604"/>
                </a:lnTo>
                <a:lnTo>
                  <a:pt x="30472" y="1887"/>
                </a:lnTo>
                <a:lnTo>
                  <a:pt x="30660" y="1981"/>
                </a:lnTo>
                <a:lnTo>
                  <a:pt x="31038" y="2076"/>
                </a:lnTo>
                <a:lnTo>
                  <a:pt x="31981" y="2170"/>
                </a:lnTo>
                <a:lnTo>
                  <a:pt x="33302" y="2170"/>
                </a:lnTo>
                <a:lnTo>
                  <a:pt x="34717" y="2076"/>
                </a:lnTo>
                <a:lnTo>
                  <a:pt x="37075" y="1887"/>
                </a:lnTo>
                <a:lnTo>
                  <a:pt x="37830" y="1793"/>
                </a:lnTo>
                <a:lnTo>
                  <a:pt x="37924" y="1698"/>
                </a:lnTo>
                <a:lnTo>
                  <a:pt x="38868" y="1604"/>
                </a:lnTo>
                <a:lnTo>
                  <a:pt x="38962" y="1510"/>
                </a:lnTo>
                <a:lnTo>
                  <a:pt x="38868" y="1510"/>
                </a:lnTo>
                <a:lnTo>
                  <a:pt x="38113" y="1415"/>
                </a:lnTo>
                <a:lnTo>
                  <a:pt x="40000" y="1510"/>
                </a:lnTo>
                <a:lnTo>
                  <a:pt x="38868" y="1604"/>
                </a:lnTo>
                <a:lnTo>
                  <a:pt x="40000" y="1541"/>
                </a:lnTo>
                <a:lnTo>
                  <a:pt x="40000" y="1541"/>
                </a:lnTo>
                <a:lnTo>
                  <a:pt x="40094" y="1510"/>
                </a:lnTo>
                <a:lnTo>
                  <a:pt x="40377" y="1510"/>
                </a:lnTo>
                <a:lnTo>
                  <a:pt x="40283" y="1525"/>
                </a:lnTo>
                <a:lnTo>
                  <a:pt x="40283" y="1525"/>
                </a:lnTo>
                <a:lnTo>
                  <a:pt x="40566" y="1510"/>
                </a:lnTo>
                <a:lnTo>
                  <a:pt x="41509" y="1604"/>
                </a:lnTo>
                <a:lnTo>
                  <a:pt x="44151" y="1415"/>
                </a:lnTo>
                <a:lnTo>
                  <a:pt x="45000" y="1321"/>
                </a:lnTo>
                <a:lnTo>
                  <a:pt x="44434" y="1321"/>
                </a:lnTo>
                <a:lnTo>
                  <a:pt x="45188" y="1132"/>
                </a:lnTo>
                <a:lnTo>
                  <a:pt x="45660" y="1227"/>
                </a:lnTo>
                <a:lnTo>
                  <a:pt x="45755" y="1227"/>
                </a:lnTo>
                <a:lnTo>
                  <a:pt x="45755" y="1321"/>
                </a:lnTo>
                <a:lnTo>
                  <a:pt x="45377" y="1321"/>
                </a:lnTo>
                <a:lnTo>
                  <a:pt x="46038" y="1415"/>
                </a:lnTo>
                <a:lnTo>
                  <a:pt x="46792" y="1321"/>
                </a:lnTo>
                <a:lnTo>
                  <a:pt x="46792" y="1227"/>
                </a:lnTo>
                <a:lnTo>
                  <a:pt x="46981" y="1321"/>
                </a:lnTo>
                <a:lnTo>
                  <a:pt x="47547" y="1321"/>
                </a:lnTo>
                <a:lnTo>
                  <a:pt x="47358" y="1510"/>
                </a:lnTo>
                <a:lnTo>
                  <a:pt x="46981" y="1510"/>
                </a:lnTo>
                <a:lnTo>
                  <a:pt x="46792" y="1415"/>
                </a:lnTo>
                <a:lnTo>
                  <a:pt x="43868" y="1698"/>
                </a:lnTo>
                <a:lnTo>
                  <a:pt x="45566" y="1698"/>
                </a:lnTo>
                <a:lnTo>
                  <a:pt x="47264" y="1604"/>
                </a:lnTo>
                <a:lnTo>
                  <a:pt x="50566" y="1321"/>
                </a:lnTo>
                <a:lnTo>
                  <a:pt x="52169" y="1227"/>
                </a:lnTo>
                <a:lnTo>
                  <a:pt x="55471" y="1227"/>
                </a:lnTo>
                <a:lnTo>
                  <a:pt x="57075" y="1415"/>
                </a:lnTo>
                <a:lnTo>
                  <a:pt x="56603" y="1321"/>
                </a:lnTo>
                <a:lnTo>
                  <a:pt x="56509" y="1227"/>
                </a:lnTo>
                <a:lnTo>
                  <a:pt x="57264" y="1132"/>
                </a:lnTo>
                <a:lnTo>
                  <a:pt x="58396" y="1227"/>
                </a:lnTo>
                <a:lnTo>
                  <a:pt x="58773" y="1227"/>
                </a:lnTo>
                <a:lnTo>
                  <a:pt x="58962" y="1321"/>
                </a:lnTo>
                <a:lnTo>
                  <a:pt x="59905" y="1321"/>
                </a:lnTo>
                <a:lnTo>
                  <a:pt x="61037" y="1510"/>
                </a:lnTo>
                <a:lnTo>
                  <a:pt x="61603" y="1698"/>
                </a:lnTo>
                <a:lnTo>
                  <a:pt x="62075" y="1887"/>
                </a:lnTo>
                <a:lnTo>
                  <a:pt x="62452" y="2076"/>
                </a:lnTo>
                <a:lnTo>
                  <a:pt x="62547" y="2359"/>
                </a:lnTo>
                <a:lnTo>
                  <a:pt x="62641" y="4528"/>
                </a:lnTo>
                <a:lnTo>
                  <a:pt x="62641" y="8113"/>
                </a:lnTo>
                <a:lnTo>
                  <a:pt x="62547" y="17547"/>
                </a:lnTo>
                <a:lnTo>
                  <a:pt x="62547" y="22547"/>
                </a:lnTo>
                <a:lnTo>
                  <a:pt x="62641" y="27075"/>
                </a:lnTo>
                <a:lnTo>
                  <a:pt x="62830" y="30849"/>
                </a:lnTo>
                <a:lnTo>
                  <a:pt x="62924" y="32169"/>
                </a:lnTo>
                <a:lnTo>
                  <a:pt x="63113" y="33207"/>
                </a:lnTo>
                <a:lnTo>
                  <a:pt x="63113" y="34528"/>
                </a:lnTo>
                <a:lnTo>
                  <a:pt x="63207" y="35943"/>
                </a:lnTo>
                <a:lnTo>
                  <a:pt x="63207" y="36886"/>
                </a:lnTo>
                <a:lnTo>
                  <a:pt x="63113" y="38396"/>
                </a:lnTo>
                <a:lnTo>
                  <a:pt x="62830" y="42358"/>
                </a:lnTo>
                <a:lnTo>
                  <a:pt x="62547" y="46509"/>
                </a:lnTo>
                <a:lnTo>
                  <a:pt x="62452" y="48207"/>
                </a:lnTo>
                <a:lnTo>
                  <a:pt x="62547" y="49527"/>
                </a:lnTo>
                <a:lnTo>
                  <a:pt x="62547" y="51131"/>
                </a:lnTo>
                <a:lnTo>
                  <a:pt x="62547" y="52735"/>
                </a:lnTo>
                <a:lnTo>
                  <a:pt x="62358" y="53584"/>
                </a:lnTo>
                <a:lnTo>
                  <a:pt x="62264" y="54339"/>
                </a:lnTo>
                <a:lnTo>
                  <a:pt x="61981" y="55093"/>
                </a:lnTo>
                <a:lnTo>
                  <a:pt x="61603" y="55754"/>
                </a:lnTo>
                <a:lnTo>
                  <a:pt x="61792" y="55754"/>
                </a:lnTo>
                <a:lnTo>
                  <a:pt x="61886" y="55565"/>
                </a:lnTo>
                <a:lnTo>
                  <a:pt x="62169" y="55376"/>
                </a:lnTo>
                <a:lnTo>
                  <a:pt x="62264" y="55565"/>
                </a:lnTo>
                <a:lnTo>
                  <a:pt x="62169" y="55754"/>
                </a:lnTo>
                <a:lnTo>
                  <a:pt x="61981" y="56225"/>
                </a:lnTo>
                <a:lnTo>
                  <a:pt x="61792" y="56037"/>
                </a:lnTo>
                <a:lnTo>
                  <a:pt x="61509" y="55754"/>
                </a:lnTo>
                <a:lnTo>
                  <a:pt x="61603" y="55942"/>
                </a:lnTo>
                <a:lnTo>
                  <a:pt x="61509" y="55942"/>
                </a:lnTo>
                <a:lnTo>
                  <a:pt x="61603" y="56037"/>
                </a:lnTo>
                <a:lnTo>
                  <a:pt x="60094" y="56320"/>
                </a:lnTo>
                <a:lnTo>
                  <a:pt x="58773" y="56414"/>
                </a:lnTo>
                <a:lnTo>
                  <a:pt x="57547" y="56508"/>
                </a:lnTo>
                <a:lnTo>
                  <a:pt x="56415" y="56508"/>
                </a:lnTo>
                <a:lnTo>
                  <a:pt x="56698" y="56320"/>
                </a:lnTo>
                <a:lnTo>
                  <a:pt x="56698" y="56320"/>
                </a:lnTo>
                <a:lnTo>
                  <a:pt x="56037" y="56508"/>
                </a:lnTo>
                <a:lnTo>
                  <a:pt x="54811" y="56886"/>
                </a:lnTo>
                <a:lnTo>
                  <a:pt x="53679" y="57074"/>
                </a:lnTo>
                <a:lnTo>
                  <a:pt x="53868" y="56791"/>
                </a:lnTo>
                <a:lnTo>
                  <a:pt x="54245" y="56697"/>
                </a:lnTo>
                <a:lnTo>
                  <a:pt x="53019" y="56886"/>
                </a:lnTo>
                <a:lnTo>
                  <a:pt x="51698" y="56980"/>
                </a:lnTo>
                <a:lnTo>
                  <a:pt x="50943" y="57074"/>
                </a:lnTo>
                <a:lnTo>
                  <a:pt x="51132" y="57169"/>
                </a:lnTo>
                <a:lnTo>
                  <a:pt x="48962" y="57452"/>
                </a:lnTo>
                <a:lnTo>
                  <a:pt x="48962" y="57357"/>
                </a:lnTo>
                <a:lnTo>
                  <a:pt x="48019" y="57452"/>
                </a:lnTo>
                <a:lnTo>
                  <a:pt x="47641" y="57452"/>
                </a:lnTo>
                <a:lnTo>
                  <a:pt x="46604" y="57546"/>
                </a:lnTo>
                <a:lnTo>
                  <a:pt x="44717" y="57546"/>
                </a:lnTo>
                <a:lnTo>
                  <a:pt x="44339" y="57452"/>
                </a:lnTo>
                <a:lnTo>
                  <a:pt x="45000" y="57263"/>
                </a:lnTo>
                <a:lnTo>
                  <a:pt x="40000" y="57829"/>
                </a:lnTo>
                <a:lnTo>
                  <a:pt x="38019" y="58206"/>
                </a:lnTo>
                <a:lnTo>
                  <a:pt x="37547" y="58018"/>
                </a:lnTo>
                <a:lnTo>
                  <a:pt x="37075" y="58018"/>
                </a:lnTo>
                <a:lnTo>
                  <a:pt x="36698" y="58112"/>
                </a:lnTo>
                <a:lnTo>
                  <a:pt x="36415" y="58301"/>
                </a:lnTo>
                <a:lnTo>
                  <a:pt x="36038" y="58301"/>
                </a:lnTo>
                <a:lnTo>
                  <a:pt x="36038" y="58395"/>
                </a:lnTo>
                <a:lnTo>
                  <a:pt x="36321" y="58395"/>
                </a:lnTo>
                <a:lnTo>
                  <a:pt x="36132" y="58678"/>
                </a:lnTo>
                <a:lnTo>
                  <a:pt x="37075" y="58678"/>
                </a:lnTo>
                <a:lnTo>
                  <a:pt x="37830" y="58584"/>
                </a:lnTo>
                <a:lnTo>
                  <a:pt x="38585" y="58489"/>
                </a:lnTo>
                <a:lnTo>
                  <a:pt x="39434" y="58489"/>
                </a:lnTo>
                <a:lnTo>
                  <a:pt x="38585" y="58867"/>
                </a:lnTo>
                <a:lnTo>
                  <a:pt x="37358" y="59244"/>
                </a:lnTo>
                <a:lnTo>
                  <a:pt x="36792" y="59339"/>
                </a:lnTo>
                <a:lnTo>
                  <a:pt x="36226" y="59339"/>
                </a:lnTo>
                <a:lnTo>
                  <a:pt x="35755" y="59244"/>
                </a:lnTo>
                <a:lnTo>
                  <a:pt x="35566" y="59056"/>
                </a:lnTo>
                <a:lnTo>
                  <a:pt x="35472" y="58867"/>
                </a:lnTo>
                <a:lnTo>
                  <a:pt x="36509" y="58772"/>
                </a:lnTo>
                <a:lnTo>
                  <a:pt x="35377" y="58678"/>
                </a:lnTo>
                <a:lnTo>
                  <a:pt x="34151" y="58772"/>
                </a:lnTo>
                <a:lnTo>
                  <a:pt x="34057" y="58772"/>
                </a:lnTo>
                <a:lnTo>
                  <a:pt x="33208" y="58961"/>
                </a:lnTo>
                <a:lnTo>
                  <a:pt x="32264" y="59056"/>
                </a:lnTo>
                <a:lnTo>
                  <a:pt x="32264" y="59056"/>
                </a:lnTo>
                <a:lnTo>
                  <a:pt x="33113" y="58867"/>
                </a:lnTo>
                <a:lnTo>
                  <a:pt x="31887" y="58489"/>
                </a:lnTo>
                <a:lnTo>
                  <a:pt x="31132" y="58395"/>
                </a:lnTo>
                <a:lnTo>
                  <a:pt x="31038" y="58301"/>
                </a:lnTo>
                <a:lnTo>
                  <a:pt x="31132" y="58301"/>
                </a:lnTo>
                <a:lnTo>
                  <a:pt x="31509" y="58206"/>
                </a:lnTo>
                <a:lnTo>
                  <a:pt x="30660" y="58206"/>
                </a:lnTo>
                <a:lnTo>
                  <a:pt x="30283" y="58301"/>
                </a:lnTo>
                <a:lnTo>
                  <a:pt x="29906" y="58489"/>
                </a:lnTo>
                <a:lnTo>
                  <a:pt x="29151" y="58678"/>
                </a:lnTo>
                <a:lnTo>
                  <a:pt x="29340" y="58584"/>
                </a:lnTo>
                <a:lnTo>
                  <a:pt x="29434" y="58395"/>
                </a:lnTo>
                <a:lnTo>
                  <a:pt x="29434" y="58395"/>
                </a:lnTo>
                <a:lnTo>
                  <a:pt x="28585" y="58489"/>
                </a:lnTo>
                <a:lnTo>
                  <a:pt x="28491" y="58584"/>
                </a:lnTo>
                <a:lnTo>
                  <a:pt x="28396" y="58678"/>
                </a:lnTo>
                <a:lnTo>
                  <a:pt x="27736" y="58867"/>
                </a:lnTo>
                <a:lnTo>
                  <a:pt x="25660" y="59150"/>
                </a:lnTo>
                <a:lnTo>
                  <a:pt x="22170" y="59622"/>
                </a:lnTo>
                <a:lnTo>
                  <a:pt x="22359" y="59527"/>
                </a:lnTo>
                <a:lnTo>
                  <a:pt x="22359" y="59433"/>
                </a:lnTo>
                <a:lnTo>
                  <a:pt x="22264" y="59433"/>
                </a:lnTo>
                <a:lnTo>
                  <a:pt x="22453" y="59244"/>
                </a:lnTo>
                <a:lnTo>
                  <a:pt x="22453" y="59056"/>
                </a:lnTo>
                <a:lnTo>
                  <a:pt x="21132" y="59339"/>
                </a:lnTo>
                <a:lnTo>
                  <a:pt x="19246" y="59716"/>
                </a:lnTo>
                <a:lnTo>
                  <a:pt x="18208" y="59810"/>
                </a:lnTo>
                <a:lnTo>
                  <a:pt x="17264" y="59905"/>
                </a:lnTo>
                <a:lnTo>
                  <a:pt x="16415" y="59905"/>
                </a:lnTo>
                <a:lnTo>
                  <a:pt x="15849" y="59810"/>
                </a:lnTo>
                <a:lnTo>
                  <a:pt x="14246" y="59810"/>
                </a:lnTo>
                <a:lnTo>
                  <a:pt x="11981" y="59999"/>
                </a:lnTo>
                <a:lnTo>
                  <a:pt x="11981" y="59999"/>
                </a:lnTo>
                <a:lnTo>
                  <a:pt x="12359" y="59905"/>
                </a:lnTo>
                <a:lnTo>
                  <a:pt x="12736" y="59716"/>
                </a:lnTo>
                <a:lnTo>
                  <a:pt x="11415" y="59905"/>
                </a:lnTo>
                <a:lnTo>
                  <a:pt x="10000" y="60093"/>
                </a:lnTo>
                <a:lnTo>
                  <a:pt x="7076" y="60188"/>
                </a:lnTo>
                <a:lnTo>
                  <a:pt x="4151" y="60376"/>
                </a:lnTo>
                <a:lnTo>
                  <a:pt x="2831" y="60471"/>
                </a:lnTo>
                <a:lnTo>
                  <a:pt x="1604" y="60659"/>
                </a:lnTo>
                <a:lnTo>
                  <a:pt x="1227" y="59244"/>
                </a:lnTo>
                <a:lnTo>
                  <a:pt x="1038" y="57735"/>
                </a:lnTo>
                <a:lnTo>
                  <a:pt x="850" y="56131"/>
                </a:lnTo>
                <a:lnTo>
                  <a:pt x="755" y="54433"/>
                </a:lnTo>
                <a:lnTo>
                  <a:pt x="755" y="52735"/>
                </a:lnTo>
                <a:lnTo>
                  <a:pt x="755" y="50942"/>
                </a:lnTo>
                <a:lnTo>
                  <a:pt x="1038" y="47263"/>
                </a:lnTo>
                <a:lnTo>
                  <a:pt x="1321" y="43678"/>
                </a:lnTo>
                <a:lnTo>
                  <a:pt x="1699" y="39999"/>
                </a:lnTo>
                <a:lnTo>
                  <a:pt x="2453" y="33301"/>
                </a:lnTo>
                <a:lnTo>
                  <a:pt x="2548" y="33962"/>
                </a:lnTo>
                <a:lnTo>
                  <a:pt x="2642" y="34622"/>
                </a:lnTo>
                <a:lnTo>
                  <a:pt x="2642" y="33018"/>
                </a:lnTo>
                <a:lnTo>
                  <a:pt x="2551" y="32287"/>
                </a:lnTo>
                <a:lnTo>
                  <a:pt x="2642" y="30000"/>
                </a:lnTo>
                <a:lnTo>
                  <a:pt x="2453" y="30377"/>
                </a:lnTo>
                <a:lnTo>
                  <a:pt x="2453" y="29245"/>
                </a:lnTo>
                <a:lnTo>
                  <a:pt x="2453" y="27830"/>
                </a:lnTo>
                <a:lnTo>
                  <a:pt x="2642" y="28301"/>
                </a:lnTo>
                <a:lnTo>
                  <a:pt x="2736" y="28018"/>
                </a:lnTo>
                <a:lnTo>
                  <a:pt x="2831" y="28018"/>
                </a:lnTo>
                <a:lnTo>
                  <a:pt x="2925" y="28207"/>
                </a:lnTo>
                <a:lnTo>
                  <a:pt x="3019" y="26415"/>
                </a:lnTo>
                <a:lnTo>
                  <a:pt x="3019" y="24811"/>
                </a:lnTo>
                <a:lnTo>
                  <a:pt x="3019" y="23113"/>
                </a:lnTo>
                <a:lnTo>
                  <a:pt x="3019" y="22170"/>
                </a:lnTo>
                <a:lnTo>
                  <a:pt x="3208" y="21320"/>
                </a:lnTo>
                <a:lnTo>
                  <a:pt x="3302" y="19528"/>
                </a:lnTo>
                <a:lnTo>
                  <a:pt x="3302" y="17641"/>
                </a:lnTo>
                <a:lnTo>
                  <a:pt x="3302" y="16887"/>
                </a:lnTo>
                <a:lnTo>
                  <a:pt x="3208" y="16321"/>
                </a:lnTo>
                <a:lnTo>
                  <a:pt x="3397" y="16415"/>
                </a:lnTo>
                <a:lnTo>
                  <a:pt x="3585" y="11981"/>
                </a:lnTo>
                <a:lnTo>
                  <a:pt x="3680" y="11415"/>
                </a:lnTo>
                <a:lnTo>
                  <a:pt x="3680" y="11698"/>
                </a:lnTo>
                <a:lnTo>
                  <a:pt x="3774" y="11132"/>
                </a:lnTo>
                <a:lnTo>
                  <a:pt x="3868" y="10660"/>
                </a:lnTo>
                <a:lnTo>
                  <a:pt x="3774" y="10094"/>
                </a:lnTo>
                <a:lnTo>
                  <a:pt x="3680" y="9623"/>
                </a:lnTo>
                <a:lnTo>
                  <a:pt x="3774" y="9434"/>
                </a:lnTo>
                <a:lnTo>
                  <a:pt x="3868" y="9245"/>
                </a:lnTo>
                <a:lnTo>
                  <a:pt x="4057" y="8491"/>
                </a:lnTo>
                <a:lnTo>
                  <a:pt x="4340" y="6321"/>
                </a:lnTo>
                <a:lnTo>
                  <a:pt x="4623" y="2264"/>
                </a:lnTo>
                <a:lnTo>
                  <a:pt x="3491" y="7170"/>
                </a:lnTo>
                <a:lnTo>
                  <a:pt x="2925" y="9906"/>
                </a:lnTo>
                <a:lnTo>
                  <a:pt x="2359" y="12736"/>
                </a:lnTo>
                <a:lnTo>
                  <a:pt x="1982" y="15377"/>
                </a:lnTo>
                <a:lnTo>
                  <a:pt x="1699" y="17830"/>
                </a:lnTo>
                <a:lnTo>
                  <a:pt x="1510" y="19905"/>
                </a:lnTo>
                <a:lnTo>
                  <a:pt x="1604" y="20754"/>
                </a:lnTo>
                <a:lnTo>
                  <a:pt x="1699" y="21509"/>
                </a:lnTo>
                <a:lnTo>
                  <a:pt x="1321" y="22453"/>
                </a:lnTo>
                <a:lnTo>
                  <a:pt x="1133" y="23585"/>
                </a:lnTo>
                <a:lnTo>
                  <a:pt x="1038" y="24905"/>
                </a:lnTo>
                <a:lnTo>
                  <a:pt x="1038" y="26226"/>
                </a:lnTo>
                <a:lnTo>
                  <a:pt x="1038" y="28962"/>
                </a:lnTo>
                <a:lnTo>
                  <a:pt x="1038" y="31415"/>
                </a:lnTo>
                <a:lnTo>
                  <a:pt x="661" y="40188"/>
                </a:lnTo>
                <a:lnTo>
                  <a:pt x="472" y="44999"/>
                </a:lnTo>
                <a:lnTo>
                  <a:pt x="378" y="49622"/>
                </a:lnTo>
                <a:lnTo>
                  <a:pt x="472" y="51603"/>
                </a:lnTo>
                <a:lnTo>
                  <a:pt x="378" y="53961"/>
                </a:lnTo>
                <a:lnTo>
                  <a:pt x="189" y="53301"/>
                </a:lnTo>
                <a:lnTo>
                  <a:pt x="95" y="52641"/>
                </a:lnTo>
                <a:lnTo>
                  <a:pt x="189" y="53867"/>
                </a:lnTo>
                <a:lnTo>
                  <a:pt x="189" y="55093"/>
                </a:lnTo>
                <a:lnTo>
                  <a:pt x="378" y="55188"/>
                </a:lnTo>
                <a:lnTo>
                  <a:pt x="284" y="56508"/>
                </a:lnTo>
                <a:lnTo>
                  <a:pt x="95" y="54905"/>
                </a:lnTo>
                <a:lnTo>
                  <a:pt x="1" y="58489"/>
                </a:lnTo>
                <a:lnTo>
                  <a:pt x="1" y="62357"/>
                </a:lnTo>
                <a:lnTo>
                  <a:pt x="6038" y="61886"/>
                </a:lnTo>
                <a:lnTo>
                  <a:pt x="8963" y="61697"/>
                </a:lnTo>
                <a:lnTo>
                  <a:pt x="11698" y="61603"/>
                </a:lnTo>
                <a:lnTo>
                  <a:pt x="11698" y="61414"/>
                </a:lnTo>
                <a:lnTo>
                  <a:pt x="11887" y="61225"/>
                </a:lnTo>
                <a:lnTo>
                  <a:pt x="12264" y="61225"/>
                </a:lnTo>
                <a:lnTo>
                  <a:pt x="12548" y="61320"/>
                </a:lnTo>
                <a:lnTo>
                  <a:pt x="12736" y="61414"/>
                </a:lnTo>
                <a:lnTo>
                  <a:pt x="12642" y="61320"/>
                </a:lnTo>
                <a:lnTo>
                  <a:pt x="13302" y="61508"/>
                </a:lnTo>
                <a:lnTo>
                  <a:pt x="13302" y="61508"/>
                </a:lnTo>
                <a:lnTo>
                  <a:pt x="12736" y="61414"/>
                </a:lnTo>
                <a:lnTo>
                  <a:pt x="13019" y="61508"/>
                </a:lnTo>
                <a:lnTo>
                  <a:pt x="12736" y="61603"/>
                </a:lnTo>
                <a:lnTo>
                  <a:pt x="12831" y="61697"/>
                </a:lnTo>
                <a:lnTo>
                  <a:pt x="14246" y="61508"/>
                </a:lnTo>
                <a:lnTo>
                  <a:pt x="13491" y="61508"/>
                </a:lnTo>
                <a:lnTo>
                  <a:pt x="14717" y="61225"/>
                </a:lnTo>
                <a:lnTo>
                  <a:pt x="16038" y="61131"/>
                </a:lnTo>
                <a:lnTo>
                  <a:pt x="18962" y="61131"/>
                </a:lnTo>
                <a:lnTo>
                  <a:pt x="19151" y="61225"/>
                </a:lnTo>
                <a:lnTo>
                  <a:pt x="19623" y="61320"/>
                </a:lnTo>
                <a:lnTo>
                  <a:pt x="21227" y="61320"/>
                </a:lnTo>
                <a:lnTo>
                  <a:pt x="23302" y="61225"/>
                </a:lnTo>
                <a:lnTo>
                  <a:pt x="24245" y="61131"/>
                </a:lnTo>
                <a:lnTo>
                  <a:pt x="25094" y="60942"/>
                </a:lnTo>
                <a:lnTo>
                  <a:pt x="28868" y="60848"/>
                </a:lnTo>
                <a:lnTo>
                  <a:pt x="32642" y="60659"/>
                </a:lnTo>
                <a:lnTo>
                  <a:pt x="36415" y="60376"/>
                </a:lnTo>
                <a:lnTo>
                  <a:pt x="40283" y="60093"/>
                </a:lnTo>
                <a:lnTo>
                  <a:pt x="47830" y="59339"/>
                </a:lnTo>
                <a:lnTo>
                  <a:pt x="55377" y="58678"/>
                </a:lnTo>
                <a:lnTo>
                  <a:pt x="61037" y="58678"/>
                </a:lnTo>
                <a:lnTo>
                  <a:pt x="62264" y="58584"/>
                </a:lnTo>
                <a:lnTo>
                  <a:pt x="63207" y="58395"/>
                </a:lnTo>
                <a:lnTo>
                  <a:pt x="63490" y="58206"/>
                </a:lnTo>
                <a:lnTo>
                  <a:pt x="63773" y="58018"/>
                </a:lnTo>
                <a:lnTo>
                  <a:pt x="63962" y="57735"/>
                </a:lnTo>
                <a:lnTo>
                  <a:pt x="64150" y="57357"/>
                </a:lnTo>
                <a:lnTo>
                  <a:pt x="64339" y="56225"/>
                </a:lnTo>
                <a:lnTo>
                  <a:pt x="64528" y="54716"/>
                </a:lnTo>
                <a:lnTo>
                  <a:pt x="64528" y="53018"/>
                </a:lnTo>
                <a:lnTo>
                  <a:pt x="64622" y="49810"/>
                </a:lnTo>
                <a:lnTo>
                  <a:pt x="64622" y="47546"/>
                </a:lnTo>
                <a:lnTo>
                  <a:pt x="64905" y="40848"/>
                </a:lnTo>
                <a:lnTo>
                  <a:pt x="64999" y="36320"/>
                </a:lnTo>
                <a:lnTo>
                  <a:pt x="65094" y="33301"/>
                </a:lnTo>
                <a:lnTo>
                  <a:pt x="65188" y="33396"/>
                </a:lnTo>
                <a:lnTo>
                  <a:pt x="65188" y="31603"/>
                </a:lnTo>
                <a:lnTo>
                  <a:pt x="65188" y="29811"/>
                </a:lnTo>
                <a:lnTo>
                  <a:pt x="65094" y="30660"/>
                </a:lnTo>
                <a:lnTo>
                  <a:pt x="64905" y="28301"/>
                </a:lnTo>
                <a:lnTo>
                  <a:pt x="64811" y="25849"/>
                </a:lnTo>
                <a:lnTo>
                  <a:pt x="64716" y="23302"/>
                </a:lnTo>
                <a:lnTo>
                  <a:pt x="64622" y="20849"/>
                </a:lnTo>
                <a:lnTo>
                  <a:pt x="64811" y="22075"/>
                </a:lnTo>
                <a:lnTo>
                  <a:pt x="64811" y="20754"/>
                </a:lnTo>
                <a:lnTo>
                  <a:pt x="64811" y="18962"/>
                </a:lnTo>
                <a:lnTo>
                  <a:pt x="64811" y="18868"/>
                </a:lnTo>
                <a:lnTo>
                  <a:pt x="64716" y="17358"/>
                </a:lnTo>
                <a:lnTo>
                  <a:pt x="64811" y="18113"/>
                </a:lnTo>
                <a:lnTo>
                  <a:pt x="64999" y="16981"/>
                </a:lnTo>
                <a:lnTo>
                  <a:pt x="64905" y="15755"/>
                </a:lnTo>
                <a:lnTo>
                  <a:pt x="64811" y="14528"/>
                </a:lnTo>
                <a:lnTo>
                  <a:pt x="64716" y="13396"/>
                </a:lnTo>
                <a:lnTo>
                  <a:pt x="64622" y="13679"/>
                </a:lnTo>
                <a:lnTo>
                  <a:pt x="64551" y="13679"/>
                </a:lnTo>
                <a:lnTo>
                  <a:pt x="64622" y="13962"/>
                </a:lnTo>
                <a:lnTo>
                  <a:pt x="64716" y="15000"/>
                </a:lnTo>
                <a:lnTo>
                  <a:pt x="64528" y="14623"/>
                </a:lnTo>
                <a:lnTo>
                  <a:pt x="64528" y="15094"/>
                </a:lnTo>
                <a:lnTo>
                  <a:pt x="64339" y="12736"/>
                </a:lnTo>
                <a:lnTo>
                  <a:pt x="64150" y="11698"/>
                </a:lnTo>
                <a:lnTo>
                  <a:pt x="64056" y="11604"/>
                </a:lnTo>
                <a:lnTo>
                  <a:pt x="64056" y="11226"/>
                </a:lnTo>
                <a:lnTo>
                  <a:pt x="64245" y="10566"/>
                </a:lnTo>
                <a:lnTo>
                  <a:pt x="64245" y="9811"/>
                </a:lnTo>
                <a:lnTo>
                  <a:pt x="64245" y="9560"/>
                </a:lnTo>
                <a:lnTo>
                  <a:pt x="64433" y="10189"/>
                </a:lnTo>
                <a:lnTo>
                  <a:pt x="64622" y="11604"/>
                </a:lnTo>
                <a:lnTo>
                  <a:pt x="64811" y="13019"/>
                </a:lnTo>
                <a:lnTo>
                  <a:pt x="64905" y="14151"/>
                </a:lnTo>
                <a:lnTo>
                  <a:pt x="64905" y="12830"/>
                </a:lnTo>
                <a:lnTo>
                  <a:pt x="64811" y="11698"/>
                </a:lnTo>
                <a:lnTo>
                  <a:pt x="64528" y="9340"/>
                </a:lnTo>
                <a:lnTo>
                  <a:pt x="64433" y="9528"/>
                </a:lnTo>
                <a:lnTo>
                  <a:pt x="64433" y="9340"/>
                </a:lnTo>
                <a:lnTo>
                  <a:pt x="64245" y="8585"/>
                </a:lnTo>
                <a:lnTo>
                  <a:pt x="64150" y="7264"/>
                </a:lnTo>
                <a:lnTo>
                  <a:pt x="64056" y="9434"/>
                </a:lnTo>
                <a:lnTo>
                  <a:pt x="63773" y="8868"/>
                </a:lnTo>
                <a:lnTo>
                  <a:pt x="63679" y="7925"/>
                </a:lnTo>
                <a:lnTo>
                  <a:pt x="63584" y="6792"/>
                </a:lnTo>
                <a:lnTo>
                  <a:pt x="63490" y="5566"/>
                </a:lnTo>
                <a:lnTo>
                  <a:pt x="63490" y="1227"/>
                </a:lnTo>
                <a:lnTo>
                  <a:pt x="63490" y="661"/>
                </a:lnTo>
                <a:lnTo>
                  <a:pt x="63396" y="566"/>
                </a:lnTo>
                <a:lnTo>
                  <a:pt x="63207" y="378"/>
                </a:lnTo>
                <a:lnTo>
                  <a:pt x="62641" y="189"/>
                </a:lnTo>
                <a:lnTo>
                  <a:pt x="61792" y="95"/>
                </a:lnTo>
                <a:lnTo>
                  <a:pt x="60849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8" algn="ctr"/>
            <a:endParaRPr sz="1200" dirty="0">
              <a:solidFill>
                <a:schemeClr val="tx1"/>
              </a:solidFill>
              <a:latin typeface="Walter Turncoat" panose="020B0604020202020204" charset="0"/>
              <a:ea typeface="Walter Turncoat" panose="020B060402020202020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312153" y="209550"/>
            <a:ext cx="51969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>
                <a:solidFill>
                  <a:schemeClr val="tx1"/>
                </a:solidFill>
                <a:latin typeface="Walter Turncoat" panose="020B0604020202020204" charset="0"/>
                <a:ea typeface="Walter Turncoat" panose="020B0604020202020204" charset="0"/>
              </a:rPr>
              <a:t>“</a:t>
            </a:r>
            <a:endParaRPr lang="en-US" sz="9600" dirty="0"/>
          </a:p>
        </p:txBody>
      </p:sp>
      <p:sp>
        <p:nvSpPr>
          <p:cNvPr id="6" name="Shape 74"/>
          <p:cNvSpPr txBox="1">
            <a:spLocks/>
          </p:cNvSpPr>
          <p:nvPr/>
        </p:nvSpPr>
        <p:spPr>
          <a:xfrm>
            <a:off x="0" y="1352550"/>
            <a:ext cx="9144000" cy="3733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Char char="✘"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1pPr>
            <a:lvl2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2pPr>
            <a:lvl3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3pPr>
            <a:lvl4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4pPr>
            <a:lvl5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5pPr>
            <a:lvl6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6pPr>
            <a:lvl7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7pPr>
            <a:lvl8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8pPr>
            <a:lvl9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9pPr>
          </a:lstStyle>
          <a:p>
            <a:pPr marL="228600" indent="-228600" algn="l" fontAlgn="ctr">
              <a:spcAft>
                <a:spcPts val="1200"/>
              </a:spcAft>
              <a:buClrTx/>
              <a:buFont typeface="+mj-lt"/>
              <a:buAutoNum type="arabicPeriod"/>
            </a:pPr>
            <a:r>
              <a:rPr lang="en-US" sz="2400" kern="1200" dirty="0" smtClean="0">
                <a:solidFill>
                  <a:schemeClr val="tx1"/>
                </a:solidFill>
              </a:rPr>
              <a:t>Contra variance </a:t>
            </a:r>
            <a:r>
              <a:rPr lang="en-US" sz="2400" kern="1200" dirty="0">
                <a:solidFill>
                  <a:schemeClr val="tx1"/>
                </a:solidFill>
              </a:rPr>
              <a:t>of method arguments in sub class is allowed</a:t>
            </a:r>
            <a:r>
              <a:rPr lang="en-US" sz="2400" kern="1200" dirty="0" smtClean="0">
                <a:solidFill>
                  <a:schemeClr val="tx1"/>
                </a:solidFill>
              </a:rPr>
              <a:t>.</a:t>
            </a:r>
            <a:endParaRPr lang="en-US" sz="2400" kern="1200" dirty="0">
              <a:solidFill>
                <a:schemeClr val="tx1"/>
              </a:solidFill>
            </a:endParaRPr>
          </a:p>
          <a:p>
            <a:pPr marL="228600" indent="-228600" algn="l" fontAlgn="ctr">
              <a:spcAft>
                <a:spcPts val="1200"/>
              </a:spcAft>
              <a:buClrTx/>
              <a:buFont typeface="+mj-lt"/>
              <a:buAutoNum type="arabicPeriod"/>
            </a:pPr>
            <a:r>
              <a:rPr lang="en-US" sz="2400" kern="1200" dirty="0" smtClean="0">
                <a:solidFill>
                  <a:schemeClr val="tx1"/>
                </a:solidFill>
              </a:rPr>
              <a:t> Covariance </a:t>
            </a:r>
            <a:r>
              <a:rPr lang="en-US" sz="2400" kern="1200" dirty="0">
                <a:solidFill>
                  <a:schemeClr val="tx1"/>
                </a:solidFill>
              </a:rPr>
              <a:t>of return types in sub class is not allowed</a:t>
            </a:r>
            <a:r>
              <a:rPr lang="en-US" sz="2400" kern="1200" dirty="0" smtClean="0">
                <a:solidFill>
                  <a:schemeClr val="tx1"/>
                </a:solidFill>
              </a:rPr>
              <a:t>.</a:t>
            </a:r>
            <a:endParaRPr lang="en-US" sz="2400" kern="1200" dirty="0">
              <a:solidFill>
                <a:schemeClr val="tx1"/>
              </a:solidFill>
            </a:endParaRPr>
          </a:p>
          <a:p>
            <a:pPr marL="228600" indent="-228600" algn="l" fontAlgn="ctr">
              <a:spcAft>
                <a:spcPts val="1200"/>
              </a:spcAft>
              <a:buClrTx/>
              <a:buFont typeface="+mj-lt"/>
              <a:buAutoNum type="arabicPeriod"/>
            </a:pPr>
            <a:r>
              <a:rPr lang="en-US" sz="2400" kern="1200" dirty="0" smtClean="0">
                <a:solidFill>
                  <a:schemeClr val="tx1"/>
                </a:solidFill>
              </a:rPr>
              <a:t> No </a:t>
            </a:r>
            <a:r>
              <a:rPr lang="en-US" sz="2400" kern="1200" dirty="0">
                <a:solidFill>
                  <a:schemeClr val="tx1"/>
                </a:solidFill>
              </a:rPr>
              <a:t>new exception types are allowed to be thrown, unless they are sub classes of previously used ones.</a:t>
            </a:r>
          </a:p>
          <a:p>
            <a:pPr marL="228600" indent="-228600" algn="l" fontAlgn="ctr">
              <a:spcAft>
                <a:spcPts val="1200"/>
              </a:spcAft>
              <a:buClrTx/>
              <a:buFont typeface="+mj-lt"/>
              <a:buAutoNum type="arabicPeriod"/>
            </a:pPr>
            <a:r>
              <a:rPr lang="en-US" sz="2400" kern="1200" dirty="0" smtClean="0">
                <a:solidFill>
                  <a:schemeClr val="tx1"/>
                </a:solidFill>
              </a:rPr>
              <a:t> Preconditions </a:t>
            </a:r>
            <a:r>
              <a:rPr lang="en-US" sz="2400" kern="1200" dirty="0">
                <a:solidFill>
                  <a:schemeClr val="tx1"/>
                </a:solidFill>
              </a:rPr>
              <a:t>cannot be strengthened in a subtype. </a:t>
            </a:r>
            <a:r>
              <a:rPr lang="en-US" sz="2400" kern="1200" dirty="0" smtClean="0">
                <a:solidFill>
                  <a:schemeClr val="tx1"/>
                </a:solidFill>
              </a:rPr>
              <a:t>Post conditions </a:t>
            </a:r>
            <a:r>
              <a:rPr lang="en-US" sz="2400" kern="1200" dirty="0">
                <a:solidFill>
                  <a:schemeClr val="tx1"/>
                </a:solidFill>
              </a:rPr>
              <a:t>cannot be weakened in a subtype.</a:t>
            </a:r>
          </a:p>
          <a:p>
            <a:pPr marL="228600" indent="-228600" algn="l" fontAlgn="ctr">
              <a:spcAft>
                <a:spcPts val="1200"/>
              </a:spcAft>
              <a:buClrTx/>
              <a:buFont typeface="+mj-lt"/>
              <a:buAutoNum type="arabicPeriod"/>
            </a:pPr>
            <a:r>
              <a:rPr lang="en-US" sz="2400" kern="1200" dirty="0" smtClean="0">
                <a:solidFill>
                  <a:schemeClr val="tx1"/>
                </a:solidFill>
              </a:rPr>
              <a:t> The </a:t>
            </a:r>
            <a:r>
              <a:rPr lang="en-US" sz="2400" kern="1200" dirty="0">
                <a:solidFill>
                  <a:schemeClr val="tx1"/>
                </a:solidFill>
              </a:rPr>
              <a:t>history constraint(not allowed to change mutable to immutable and vice versa.)</a:t>
            </a:r>
          </a:p>
          <a:p>
            <a:pPr algn="l">
              <a:spcAft>
                <a:spcPts val="1200"/>
              </a:spcAft>
              <a:buNone/>
            </a:pPr>
            <a:endParaRPr lang="en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0262683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001387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20385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838"/>
            <a:ext cx="4582164" cy="4925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089552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96252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39433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641"/>
            <a:ext cx="3943900" cy="2934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321703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18"/>
            <a:ext cx="5525271" cy="3715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304803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843892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079183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070"/>
            <a:ext cx="3915321" cy="433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058081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89"/>
            <a:ext cx="4143953" cy="4934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20473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-6000" y="2143050"/>
            <a:ext cx="91560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 dirty="0" smtClean="0">
                <a:solidFill>
                  <a:schemeClr val="tx1"/>
                </a:solidFill>
              </a:rPr>
              <a:t>Benefits</a:t>
            </a:r>
            <a:endParaRPr lang="en" sz="4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224661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0" y="2800350"/>
            <a:ext cx="91440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 dirty="0" smtClean="0">
                <a:solidFill>
                  <a:schemeClr val="tx1"/>
                </a:solidFill>
              </a:rPr>
              <a:t>Interface Segregation Principle</a:t>
            </a:r>
            <a:endParaRPr lang="en" sz="4800" dirty="0">
              <a:solidFill>
                <a:schemeClr val="tx1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835200" y="654416"/>
            <a:ext cx="7473600" cy="1565028"/>
            <a:chOff x="-152400" y="285750"/>
            <a:chExt cx="9156000" cy="1917335"/>
          </a:xfrm>
        </p:grpSpPr>
        <p:sp>
          <p:nvSpPr>
            <p:cNvPr id="49" name="Shape 49"/>
            <p:cNvSpPr/>
            <p:nvPr/>
          </p:nvSpPr>
          <p:spPr>
            <a:xfrm>
              <a:off x="3486575" y="285750"/>
              <a:ext cx="1878050" cy="1917335"/>
            </a:xfrm>
            <a:custGeom>
              <a:avLst/>
              <a:gdLst/>
              <a:ahLst/>
              <a:cxnLst/>
              <a:rect l="0" t="0" r="0" b="0"/>
              <a:pathLst>
                <a:path w="67641" h="69056" extrusionOk="0">
                  <a:moveTo>
                    <a:pt x="49622" y="2736"/>
                  </a:moveTo>
                  <a:lnTo>
                    <a:pt x="49622" y="2736"/>
                  </a:lnTo>
                  <a:lnTo>
                    <a:pt x="49622" y="2736"/>
                  </a:lnTo>
                  <a:close/>
                  <a:moveTo>
                    <a:pt x="59622" y="55565"/>
                  </a:moveTo>
                  <a:lnTo>
                    <a:pt x="59622" y="55565"/>
                  </a:lnTo>
                  <a:lnTo>
                    <a:pt x="59622" y="55565"/>
                  </a:lnTo>
                  <a:close/>
                  <a:moveTo>
                    <a:pt x="35471" y="0"/>
                  </a:moveTo>
                  <a:lnTo>
                    <a:pt x="34433" y="95"/>
                  </a:lnTo>
                  <a:lnTo>
                    <a:pt x="33584" y="189"/>
                  </a:lnTo>
                  <a:lnTo>
                    <a:pt x="32735" y="378"/>
                  </a:lnTo>
                  <a:lnTo>
                    <a:pt x="32169" y="566"/>
                  </a:lnTo>
                  <a:lnTo>
                    <a:pt x="31509" y="472"/>
                  </a:lnTo>
                  <a:lnTo>
                    <a:pt x="30754" y="472"/>
                  </a:lnTo>
                  <a:lnTo>
                    <a:pt x="29339" y="566"/>
                  </a:lnTo>
                  <a:lnTo>
                    <a:pt x="27830" y="849"/>
                  </a:lnTo>
                  <a:lnTo>
                    <a:pt x="26320" y="1321"/>
                  </a:lnTo>
                  <a:lnTo>
                    <a:pt x="24811" y="1981"/>
                  </a:lnTo>
                  <a:lnTo>
                    <a:pt x="23207" y="2736"/>
                  </a:lnTo>
                  <a:lnTo>
                    <a:pt x="21698" y="3585"/>
                  </a:lnTo>
                  <a:lnTo>
                    <a:pt x="20188" y="4623"/>
                  </a:lnTo>
                  <a:lnTo>
                    <a:pt x="18679" y="5661"/>
                  </a:lnTo>
                  <a:lnTo>
                    <a:pt x="17170" y="6793"/>
                  </a:lnTo>
                  <a:lnTo>
                    <a:pt x="15754" y="8019"/>
                  </a:lnTo>
                  <a:lnTo>
                    <a:pt x="14434" y="9151"/>
                  </a:lnTo>
                  <a:lnTo>
                    <a:pt x="11981" y="11510"/>
                  </a:lnTo>
                  <a:lnTo>
                    <a:pt x="10000" y="13774"/>
                  </a:lnTo>
                  <a:lnTo>
                    <a:pt x="7736" y="16981"/>
                  </a:lnTo>
                  <a:lnTo>
                    <a:pt x="8019" y="16321"/>
                  </a:lnTo>
                  <a:lnTo>
                    <a:pt x="8302" y="15660"/>
                  </a:lnTo>
                  <a:lnTo>
                    <a:pt x="7736" y="16604"/>
                  </a:lnTo>
                  <a:lnTo>
                    <a:pt x="7075" y="17642"/>
                  </a:lnTo>
                  <a:lnTo>
                    <a:pt x="7170" y="17830"/>
                  </a:lnTo>
                  <a:lnTo>
                    <a:pt x="6509" y="18868"/>
                  </a:lnTo>
                  <a:lnTo>
                    <a:pt x="7075" y="17359"/>
                  </a:lnTo>
                  <a:lnTo>
                    <a:pt x="6132" y="19057"/>
                  </a:lnTo>
                  <a:lnTo>
                    <a:pt x="5189" y="20849"/>
                  </a:lnTo>
                  <a:lnTo>
                    <a:pt x="4434" y="22736"/>
                  </a:lnTo>
                  <a:lnTo>
                    <a:pt x="3679" y="24622"/>
                  </a:lnTo>
                  <a:lnTo>
                    <a:pt x="2453" y="28490"/>
                  </a:lnTo>
                  <a:lnTo>
                    <a:pt x="1321" y="32169"/>
                  </a:lnTo>
                  <a:lnTo>
                    <a:pt x="1509" y="32264"/>
                  </a:lnTo>
                  <a:lnTo>
                    <a:pt x="1604" y="32453"/>
                  </a:lnTo>
                  <a:lnTo>
                    <a:pt x="1604" y="32641"/>
                  </a:lnTo>
                  <a:lnTo>
                    <a:pt x="1509" y="32924"/>
                  </a:lnTo>
                  <a:lnTo>
                    <a:pt x="1226" y="33396"/>
                  </a:lnTo>
                  <a:lnTo>
                    <a:pt x="1038" y="33585"/>
                  </a:lnTo>
                  <a:lnTo>
                    <a:pt x="1038" y="33773"/>
                  </a:lnTo>
                  <a:lnTo>
                    <a:pt x="1038" y="35000"/>
                  </a:lnTo>
                  <a:lnTo>
                    <a:pt x="849" y="36132"/>
                  </a:lnTo>
                  <a:lnTo>
                    <a:pt x="660" y="37358"/>
                  </a:lnTo>
                  <a:lnTo>
                    <a:pt x="472" y="38867"/>
                  </a:lnTo>
                  <a:lnTo>
                    <a:pt x="283" y="38301"/>
                  </a:lnTo>
                  <a:lnTo>
                    <a:pt x="94" y="39811"/>
                  </a:lnTo>
                  <a:lnTo>
                    <a:pt x="0" y="41509"/>
                  </a:lnTo>
                  <a:lnTo>
                    <a:pt x="94" y="43301"/>
                  </a:lnTo>
                  <a:lnTo>
                    <a:pt x="283" y="44056"/>
                  </a:lnTo>
                  <a:lnTo>
                    <a:pt x="472" y="44622"/>
                  </a:lnTo>
                  <a:lnTo>
                    <a:pt x="566" y="45660"/>
                  </a:lnTo>
                  <a:lnTo>
                    <a:pt x="755" y="46792"/>
                  </a:lnTo>
                  <a:lnTo>
                    <a:pt x="1226" y="48962"/>
                  </a:lnTo>
                  <a:lnTo>
                    <a:pt x="1981" y="51037"/>
                  </a:lnTo>
                  <a:lnTo>
                    <a:pt x="2924" y="53112"/>
                  </a:lnTo>
                  <a:lnTo>
                    <a:pt x="4057" y="55094"/>
                  </a:lnTo>
                  <a:lnTo>
                    <a:pt x="5283" y="56980"/>
                  </a:lnTo>
                  <a:lnTo>
                    <a:pt x="6698" y="58678"/>
                  </a:lnTo>
                  <a:lnTo>
                    <a:pt x="8113" y="60282"/>
                  </a:lnTo>
                  <a:lnTo>
                    <a:pt x="9056" y="61131"/>
                  </a:lnTo>
                  <a:lnTo>
                    <a:pt x="10000" y="61980"/>
                  </a:lnTo>
                  <a:lnTo>
                    <a:pt x="11038" y="62829"/>
                  </a:lnTo>
                  <a:lnTo>
                    <a:pt x="12075" y="63584"/>
                  </a:lnTo>
                  <a:lnTo>
                    <a:pt x="14339" y="64905"/>
                  </a:lnTo>
                  <a:lnTo>
                    <a:pt x="16604" y="66131"/>
                  </a:lnTo>
                  <a:lnTo>
                    <a:pt x="19056" y="67169"/>
                  </a:lnTo>
                  <a:lnTo>
                    <a:pt x="21509" y="67923"/>
                  </a:lnTo>
                  <a:lnTo>
                    <a:pt x="24056" y="68584"/>
                  </a:lnTo>
                  <a:lnTo>
                    <a:pt x="26603" y="69055"/>
                  </a:lnTo>
                  <a:lnTo>
                    <a:pt x="27830" y="69055"/>
                  </a:lnTo>
                  <a:lnTo>
                    <a:pt x="30188" y="68867"/>
                  </a:lnTo>
                  <a:lnTo>
                    <a:pt x="33113" y="68678"/>
                  </a:lnTo>
                  <a:lnTo>
                    <a:pt x="36509" y="68301"/>
                  </a:lnTo>
                  <a:lnTo>
                    <a:pt x="39811" y="67923"/>
                  </a:lnTo>
                  <a:lnTo>
                    <a:pt x="42735" y="67452"/>
                  </a:lnTo>
                  <a:lnTo>
                    <a:pt x="44905" y="66980"/>
                  </a:lnTo>
                  <a:lnTo>
                    <a:pt x="45565" y="66791"/>
                  </a:lnTo>
                  <a:lnTo>
                    <a:pt x="45943" y="66508"/>
                  </a:lnTo>
                  <a:lnTo>
                    <a:pt x="47358" y="65942"/>
                  </a:lnTo>
                  <a:lnTo>
                    <a:pt x="48018" y="65565"/>
                  </a:lnTo>
                  <a:lnTo>
                    <a:pt x="48678" y="65188"/>
                  </a:lnTo>
                  <a:lnTo>
                    <a:pt x="47924" y="65471"/>
                  </a:lnTo>
                  <a:lnTo>
                    <a:pt x="51509" y="62924"/>
                  </a:lnTo>
                  <a:lnTo>
                    <a:pt x="53301" y="61508"/>
                  </a:lnTo>
                  <a:lnTo>
                    <a:pt x="55093" y="59905"/>
                  </a:lnTo>
                  <a:lnTo>
                    <a:pt x="55093" y="59905"/>
                  </a:lnTo>
                  <a:lnTo>
                    <a:pt x="54810" y="60376"/>
                  </a:lnTo>
                  <a:lnTo>
                    <a:pt x="54339" y="60754"/>
                  </a:lnTo>
                  <a:lnTo>
                    <a:pt x="55376" y="59999"/>
                  </a:lnTo>
                  <a:lnTo>
                    <a:pt x="56320" y="59056"/>
                  </a:lnTo>
                  <a:lnTo>
                    <a:pt x="57075" y="58395"/>
                  </a:lnTo>
                  <a:lnTo>
                    <a:pt x="57169" y="58207"/>
                  </a:lnTo>
                  <a:lnTo>
                    <a:pt x="57075" y="58207"/>
                  </a:lnTo>
                  <a:lnTo>
                    <a:pt x="57924" y="57546"/>
                  </a:lnTo>
                  <a:lnTo>
                    <a:pt x="58678" y="56697"/>
                  </a:lnTo>
                  <a:lnTo>
                    <a:pt x="59339" y="55754"/>
                  </a:lnTo>
                  <a:lnTo>
                    <a:pt x="59905" y="54905"/>
                  </a:lnTo>
                  <a:lnTo>
                    <a:pt x="59716" y="54999"/>
                  </a:lnTo>
                  <a:lnTo>
                    <a:pt x="59622" y="54999"/>
                  </a:lnTo>
                  <a:lnTo>
                    <a:pt x="59810" y="54622"/>
                  </a:lnTo>
                  <a:lnTo>
                    <a:pt x="59150" y="55565"/>
                  </a:lnTo>
                  <a:lnTo>
                    <a:pt x="59527" y="55094"/>
                  </a:lnTo>
                  <a:lnTo>
                    <a:pt x="59433" y="55377"/>
                  </a:lnTo>
                  <a:lnTo>
                    <a:pt x="58867" y="56037"/>
                  </a:lnTo>
                  <a:lnTo>
                    <a:pt x="59056" y="55660"/>
                  </a:lnTo>
                  <a:lnTo>
                    <a:pt x="59056" y="55660"/>
                  </a:lnTo>
                  <a:lnTo>
                    <a:pt x="58678" y="56037"/>
                  </a:lnTo>
                  <a:lnTo>
                    <a:pt x="59810" y="54339"/>
                  </a:lnTo>
                  <a:lnTo>
                    <a:pt x="60282" y="53490"/>
                  </a:lnTo>
                  <a:lnTo>
                    <a:pt x="60282" y="53301"/>
                  </a:lnTo>
                  <a:lnTo>
                    <a:pt x="60188" y="53395"/>
                  </a:lnTo>
                  <a:lnTo>
                    <a:pt x="60188" y="53395"/>
                  </a:lnTo>
                  <a:lnTo>
                    <a:pt x="60565" y="52924"/>
                  </a:lnTo>
                  <a:lnTo>
                    <a:pt x="61037" y="52452"/>
                  </a:lnTo>
                  <a:lnTo>
                    <a:pt x="61886" y="51509"/>
                  </a:lnTo>
                  <a:lnTo>
                    <a:pt x="61508" y="52452"/>
                  </a:lnTo>
                  <a:lnTo>
                    <a:pt x="60848" y="53584"/>
                  </a:lnTo>
                  <a:lnTo>
                    <a:pt x="59622" y="55565"/>
                  </a:lnTo>
                  <a:lnTo>
                    <a:pt x="60376" y="54528"/>
                  </a:lnTo>
                  <a:lnTo>
                    <a:pt x="60942" y="53678"/>
                  </a:lnTo>
                  <a:lnTo>
                    <a:pt x="61980" y="51792"/>
                  </a:lnTo>
                  <a:lnTo>
                    <a:pt x="61886" y="51886"/>
                  </a:lnTo>
                  <a:lnTo>
                    <a:pt x="61886" y="51697"/>
                  </a:lnTo>
                  <a:lnTo>
                    <a:pt x="62169" y="51037"/>
                  </a:lnTo>
                  <a:lnTo>
                    <a:pt x="62735" y="49999"/>
                  </a:lnTo>
                  <a:lnTo>
                    <a:pt x="61508" y="51603"/>
                  </a:lnTo>
                  <a:lnTo>
                    <a:pt x="61603" y="51037"/>
                  </a:lnTo>
                  <a:lnTo>
                    <a:pt x="61697" y="50377"/>
                  </a:lnTo>
                  <a:lnTo>
                    <a:pt x="62169" y="48962"/>
                  </a:lnTo>
                  <a:lnTo>
                    <a:pt x="62829" y="47358"/>
                  </a:lnTo>
                  <a:lnTo>
                    <a:pt x="63678" y="45565"/>
                  </a:lnTo>
                  <a:lnTo>
                    <a:pt x="65376" y="42169"/>
                  </a:lnTo>
                  <a:lnTo>
                    <a:pt x="66131" y="40660"/>
                  </a:lnTo>
                  <a:lnTo>
                    <a:pt x="66697" y="39339"/>
                  </a:lnTo>
                  <a:lnTo>
                    <a:pt x="66603" y="39528"/>
                  </a:lnTo>
                  <a:lnTo>
                    <a:pt x="66697" y="39056"/>
                  </a:lnTo>
                  <a:lnTo>
                    <a:pt x="66791" y="38962"/>
                  </a:lnTo>
                  <a:lnTo>
                    <a:pt x="66791" y="39056"/>
                  </a:lnTo>
                  <a:lnTo>
                    <a:pt x="66886" y="38584"/>
                  </a:lnTo>
                  <a:lnTo>
                    <a:pt x="66791" y="38867"/>
                  </a:lnTo>
                  <a:lnTo>
                    <a:pt x="66980" y="38207"/>
                  </a:lnTo>
                  <a:lnTo>
                    <a:pt x="67169" y="37264"/>
                  </a:lnTo>
                  <a:lnTo>
                    <a:pt x="67263" y="36415"/>
                  </a:lnTo>
                  <a:lnTo>
                    <a:pt x="67357" y="36509"/>
                  </a:lnTo>
                  <a:lnTo>
                    <a:pt x="67452" y="36509"/>
                  </a:lnTo>
                  <a:lnTo>
                    <a:pt x="67546" y="35943"/>
                  </a:lnTo>
                  <a:lnTo>
                    <a:pt x="67546" y="34811"/>
                  </a:lnTo>
                  <a:lnTo>
                    <a:pt x="67640" y="31037"/>
                  </a:lnTo>
                  <a:lnTo>
                    <a:pt x="67640" y="28490"/>
                  </a:lnTo>
                  <a:lnTo>
                    <a:pt x="67546" y="27736"/>
                  </a:lnTo>
                  <a:lnTo>
                    <a:pt x="67546" y="27547"/>
                  </a:lnTo>
                  <a:lnTo>
                    <a:pt x="67452" y="27547"/>
                  </a:lnTo>
                  <a:lnTo>
                    <a:pt x="67074" y="26792"/>
                  </a:lnTo>
                  <a:lnTo>
                    <a:pt x="66791" y="25660"/>
                  </a:lnTo>
                  <a:lnTo>
                    <a:pt x="66508" y="24528"/>
                  </a:lnTo>
                  <a:lnTo>
                    <a:pt x="66414" y="23585"/>
                  </a:lnTo>
                  <a:lnTo>
                    <a:pt x="66320" y="23679"/>
                  </a:lnTo>
                  <a:lnTo>
                    <a:pt x="66320" y="23490"/>
                  </a:lnTo>
                  <a:lnTo>
                    <a:pt x="65942" y="22924"/>
                  </a:lnTo>
                  <a:lnTo>
                    <a:pt x="65565" y="22358"/>
                  </a:lnTo>
                  <a:lnTo>
                    <a:pt x="64527" y="21132"/>
                  </a:lnTo>
                  <a:lnTo>
                    <a:pt x="63584" y="19906"/>
                  </a:lnTo>
                  <a:lnTo>
                    <a:pt x="63207" y="19340"/>
                  </a:lnTo>
                  <a:lnTo>
                    <a:pt x="63018" y="18774"/>
                  </a:lnTo>
                  <a:lnTo>
                    <a:pt x="63112" y="18962"/>
                  </a:lnTo>
                  <a:lnTo>
                    <a:pt x="63301" y="19057"/>
                  </a:lnTo>
                  <a:lnTo>
                    <a:pt x="63301" y="19057"/>
                  </a:lnTo>
                  <a:lnTo>
                    <a:pt x="63207" y="18868"/>
                  </a:lnTo>
                  <a:lnTo>
                    <a:pt x="62923" y="18491"/>
                  </a:lnTo>
                  <a:lnTo>
                    <a:pt x="61980" y="17453"/>
                  </a:lnTo>
                  <a:lnTo>
                    <a:pt x="61037" y="16509"/>
                  </a:lnTo>
                  <a:lnTo>
                    <a:pt x="61037" y="16698"/>
                  </a:lnTo>
                  <a:lnTo>
                    <a:pt x="61037" y="16887"/>
                  </a:lnTo>
                  <a:lnTo>
                    <a:pt x="60093" y="15943"/>
                  </a:lnTo>
                  <a:lnTo>
                    <a:pt x="60376" y="16321"/>
                  </a:lnTo>
                  <a:lnTo>
                    <a:pt x="59527" y="15377"/>
                  </a:lnTo>
                  <a:lnTo>
                    <a:pt x="59056" y="14906"/>
                  </a:lnTo>
                  <a:lnTo>
                    <a:pt x="59244" y="14906"/>
                  </a:lnTo>
                  <a:lnTo>
                    <a:pt x="59905" y="15472"/>
                  </a:lnTo>
                  <a:lnTo>
                    <a:pt x="59905" y="15472"/>
                  </a:lnTo>
                  <a:lnTo>
                    <a:pt x="57641" y="13396"/>
                  </a:lnTo>
                  <a:lnTo>
                    <a:pt x="58112" y="13868"/>
                  </a:lnTo>
                  <a:lnTo>
                    <a:pt x="56886" y="13019"/>
                  </a:lnTo>
                  <a:lnTo>
                    <a:pt x="55754" y="12453"/>
                  </a:lnTo>
                  <a:lnTo>
                    <a:pt x="56603" y="13113"/>
                  </a:lnTo>
                  <a:lnTo>
                    <a:pt x="57452" y="13774"/>
                  </a:lnTo>
                  <a:lnTo>
                    <a:pt x="58961" y="15283"/>
                  </a:lnTo>
                  <a:lnTo>
                    <a:pt x="60376" y="16604"/>
                  </a:lnTo>
                  <a:lnTo>
                    <a:pt x="61225" y="17264"/>
                  </a:lnTo>
                  <a:lnTo>
                    <a:pt x="62074" y="17925"/>
                  </a:lnTo>
                  <a:lnTo>
                    <a:pt x="62074" y="17925"/>
                  </a:lnTo>
                  <a:lnTo>
                    <a:pt x="61414" y="17547"/>
                  </a:lnTo>
                  <a:lnTo>
                    <a:pt x="60659" y="16981"/>
                  </a:lnTo>
                  <a:lnTo>
                    <a:pt x="60754" y="17264"/>
                  </a:lnTo>
                  <a:lnTo>
                    <a:pt x="60942" y="17642"/>
                  </a:lnTo>
                  <a:lnTo>
                    <a:pt x="61980" y="19151"/>
                  </a:lnTo>
                  <a:lnTo>
                    <a:pt x="63301" y="20943"/>
                  </a:lnTo>
                  <a:lnTo>
                    <a:pt x="63207" y="20943"/>
                  </a:lnTo>
                  <a:lnTo>
                    <a:pt x="63395" y="21038"/>
                  </a:lnTo>
                  <a:lnTo>
                    <a:pt x="63490" y="21321"/>
                  </a:lnTo>
                  <a:lnTo>
                    <a:pt x="63678" y="21604"/>
                  </a:lnTo>
                  <a:lnTo>
                    <a:pt x="63773" y="21698"/>
                  </a:lnTo>
                  <a:lnTo>
                    <a:pt x="63584" y="21321"/>
                  </a:lnTo>
                  <a:lnTo>
                    <a:pt x="63584" y="21321"/>
                  </a:lnTo>
                  <a:lnTo>
                    <a:pt x="64244" y="22170"/>
                  </a:lnTo>
                  <a:lnTo>
                    <a:pt x="64716" y="22641"/>
                  </a:lnTo>
                  <a:lnTo>
                    <a:pt x="64905" y="22830"/>
                  </a:lnTo>
                  <a:lnTo>
                    <a:pt x="64999" y="22830"/>
                  </a:lnTo>
                  <a:lnTo>
                    <a:pt x="64999" y="22641"/>
                  </a:lnTo>
                  <a:lnTo>
                    <a:pt x="64905" y="22358"/>
                  </a:lnTo>
                  <a:lnTo>
                    <a:pt x="65282" y="23207"/>
                  </a:lnTo>
                  <a:lnTo>
                    <a:pt x="65565" y="24056"/>
                  </a:lnTo>
                  <a:lnTo>
                    <a:pt x="66225" y="25943"/>
                  </a:lnTo>
                  <a:lnTo>
                    <a:pt x="66697" y="27830"/>
                  </a:lnTo>
                  <a:lnTo>
                    <a:pt x="66886" y="28490"/>
                  </a:lnTo>
                  <a:lnTo>
                    <a:pt x="66980" y="28868"/>
                  </a:lnTo>
                  <a:lnTo>
                    <a:pt x="66886" y="28962"/>
                  </a:lnTo>
                  <a:lnTo>
                    <a:pt x="66697" y="28679"/>
                  </a:lnTo>
                  <a:lnTo>
                    <a:pt x="66697" y="29245"/>
                  </a:lnTo>
                  <a:lnTo>
                    <a:pt x="66791" y="29905"/>
                  </a:lnTo>
                  <a:lnTo>
                    <a:pt x="66886" y="29905"/>
                  </a:lnTo>
                  <a:lnTo>
                    <a:pt x="66886" y="30094"/>
                  </a:lnTo>
                  <a:lnTo>
                    <a:pt x="66886" y="30566"/>
                  </a:lnTo>
                  <a:lnTo>
                    <a:pt x="66697" y="30377"/>
                  </a:lnTo>
                  <a:lnTo>
                    <a:pt x="66603" y="30188"/>
                  </a:lnTo>
                  <a:lnTo>
                    <a:pt x="66603" y="30094"/>
                  </a:lnTo>
                  <a:lnTo>
                    <a:pt x="66697" y="29905"/>
                  </a:lnTo>
                  <a:lnTo>
                    <a:pt x="66508" y="28679"/>
                  </a:lnTo>
                  <a:lnTo>
                    <a:pt x="66225" y="27358"/>
                  </a:lnTo>
                  <a:lnTo>
                    <a:pt x="66603" y="30283"/>
                  </a:lnTo>
                  <a:lnTo>
                    <a:pt x="66697" y="31792"/>
                  </a:lnTo>
                  <a:lnTo>
                    <a:pt x="66697" y="33302"/>
                  </a:lnTo>
                  <a:lnTo>
                    <a:pt x="66603" y="34717"/>
                  </a:lnTo>
                  <a:lnTo>
                    <a:pt x="66414" y="36226"/>
                  </a:lnTo>
                  <a:lnTo>
                    <a:pt x="66131" y="37547"/>
                  </a:lnTo>
                  <a:lnTo>
                    <a:pt x="65659" y="38962"/>
                  </a:lnTo>
                  <a:lnTo>
                    <a:pt x="65848" y="38584"/>
                  </a:lnTo>
                  <a:lnTo>
                    <a:pt x="65942" y="38584"/>
                  </a:lnTo>
                  <a:lnTo>
                    <a:pt x="65848" y="39245"/>
                  </a:lnTo>
                  <a:lnTo>
                    <a:pt x="65565" y="40188"/>
                  </a:lnTo>
                  <a:lnTo>
                    <a:pt x="65471" y="40471"/>
                  </a:lnTo>
                  <a:lnTo>
                    <a:pt x="65282" y="40660"/>
                  </a:lnTo>
                  <a:lnTo>
                    <a:pt x="65282" y="40566"/>
                  </a:lnTo>
                  <a:lnTo>
                    <a:pt x="65093" y="41132"/>
                  </a:lnTo>
                  <a:lnTo>
                    <a:pt x="64433" y="43018"/>
                  </a:lnTo>
                  <a:lnTo>
                    <a:pt x="63678" y="45282"/>
                  </a:lnTo>
                  <a:lnTo>
                    <a:pt x="62735" y="47264"/>
                  </a:lnTo>
                  <a:lnTo>
                    <a:pt x="61697" y="49056"/>
                  </a:lnTo>
                  <a:lnTo>
                    <a:pt x="60659" y="50943"/>
                  </a:lnTo>
                  <a:lnTo>
                    <a:pt x="59433" y="52735"/>
                  </a:lnTo>
                  <a:lnTo>
                    <a:pt x="58207" y="54433"/>
                  </a:lnTo>
                  <a:lnTo>
                    <a:pt x="56886" y="56037"/>
                  </a:lnTo>
                  <a:lnTo>
                    <a:pt x="55376" y="57641"/>
                  </a:lnTo>
                  <a:lnTo>
                    <a:pt x="53867" y="59150"/>
                  </a:lnTo>
                  <a:lnTo>
                    <a:pt x="52169" y="60376"/>
                  </a:lnTo>
                  <a:lnTo>
                    <a:pt x="48961" y="62452"/>
                  </a:lnTo>
                  <a:lnTo>
                    <a:pt x="44528" y="65282"/>
                  </a:lnTo>
                  <a:lnTo>
                    <a:pt x="44622" y="65188"/>
                  </a:lnTo>
                  <a:lnTo>
                    <a:pt x="44716" y="65093"/>
                  </a:lnTo>
                  <a:lnTo>
                    <a:pt x="45094" y="64810"/>
                  </a:lnTo>
                  <a:lnTo>
                    <a:pt x="45660" y="64527"/>
                  </a:lnTo>
                  <a:lnTo>
                    <a:pt x="43867" y="65376"/>
                  </a:lnTo>
                  <a:lnTo>
                    <a:pt x="43113" y="65754"/>
                  </a:lnTo>
                  <a:lnTo>
                    <a:pt x="42924" y="65754"/>
                  </a:lnTo>
                  <a:lnTo>
                    <a:pt x="43113" y="65659"/>
                  </a:lnTo>
                  <a:lnTo>
                    <a:pt x="41603" y="66037"/>
                  </a:lnTo>
                  <a:lnTo>
                    <a:pt x="39999" y="66320"/>
                  </a:lnTo>
                  <a:lnTo>
                    <a:pt x="38396" y="66508"/>
                  </a:lnTo>
                  <a:lnTo>
                    <a:pt x="36792" y="66697"/>
                  </a:lnTo>
                  <a:lnTo>
                    <a:pt x="33584" y="66980"/>
                  </a:lnTo>
                  <a:lnTo>
                    <a:pt x="32169" y="67169"/>
                  </a:lnTo>
                  <a:lnTo>
                    <a:pt x="30754" y="67357"/>
                  </a:lnTo>
                  <a:lnTo>
                    <a:pt x="30094" y="67357"/>
                  </a:lnTo>
                  <a:lnTo>
                    <a:pt x="29339" y="67263"/>
                  </a:lnTo>
                  <a:lnTo>
                    <a:pt x="27830" y="66886"/>
                  </a:lnTo>
                  <a:lnTo>
                    <a:pt x="26415" y="66508"/>
                  </a:lnTo>
                  <a:lnTo>
                    <a:pt x="25754" y="66414"/>
                  </a:lnTo>
                  <a:lnTo>
                    <a:pt x="25094" y="66414"/>
                  </a:lnTo>
                  <a:lnTo>
                    <a:pt x="25566" y="66980"/>
                  </a:lnTo>
                  <a:lnTo>
                    <a:pt x="25471" y="67074"/>
                  </a:lnTo>
                  <a:lnTo>
                    <a:pt x="25188" y="66980"/>
                  </a:lnTo>
                  <a:lnTo>
                    <a:pt x="24339" y="66791"/>
                  </a:lnTo>
                  <a:lnTo>
                    <a:pt x="23773" y="66508"/>
                  </a:lnTo>
                  <a:lnTo>
                    <a:pt x="24245" y="66414"/>
                  </a:lnTo>
                  <a:lnTo>
                    <a:pt x="24717" y="66603"/>
                  </a:lnTo>
                  <a:lnTo>
                    <a:pt x="24811" y="66414"/>
                  </a:lnTo>
                  <a:lnTo>
                    <a:pt x="24811" y="66320"/>
                  </a:lnTo>
                  <a:lnTo>
                    <a:pt x="24717" y="66225"/>
                  </a:lnTo>
                  <a:lnTo>
                    <a:pt x="24528" y="66131"/>
                  </a:lnTo>
                  <a:lnTo>
                    <a:pt x="24151" y="66225"/>
                  </a:lnTo>
                  <a:lnTo>
                    <a:pt x="23679" y="66320"/>
                  </a:lnTo>
                  <a:lnTo>
                    <a:pt x="23018" y="66414"/>
                  </a:lnTo>
                  <a:lnTo>
                    <a:pt x="23490" y="66225"/>
                  </a:lnTo>
                  <a:lnTo>
                    <a:pt x="22075" y="65942"/>
                  </a:lnTo>
                  <a:lnTo>
                    <a:pt x="20943" y="65659"/>
                  </a:lnTo>
                  <a:lnTo>
                    <a:pt x="20000" y="65282"/>
                  </a:lnTo>
                  <a:lnTo>
                    <a:pt x="19056" y="64810"/>
                  </a:lnTo>
                  <a:lnTo>
                    <a:pt x="19056" y="64810"/>
                  </a:lnTo>
                  <a:lnTo>
                    <a:pt x="19717" y="64999"/>
                  </a:lnTo>
                  <a:lnTo>
                    <a:pt x="19151" y="64716"/>
                  </a:lnTo>
                  <a:lnTo>
                    <a:pt x="18962" y="64810"/>
                  </a:lnTo>
                  <a:lnTo>
                    <a:pt x="19151" y="64905"/>
                  </a:lnTo>
                  <a:lnTo>
                    <a:pt x="18490" y="64905"/>
                  </a:lnTo>
                  <a:lnTo>
                    <a:pt x="17830" y="64716"/>
                  </a:lnTo>
                  <a:lnTo>
                    <a:pt x="17264" y="64527"/>
                  </a:lnTo>
                  <a:lnTo>
                    <a:pt x="16698" y="64150"/>
                  </a:lnTo>
                  <a:lnTo>
                    <a:pt x="16981" y="64056"/>
                  </a:lnTo>
                  <a:lnTo>
                    <a:pt x="17264" y="64150"/>
                  </a:lnTo>
                  <a:lnTo>
                    <a:pt x="17264" y="64150"/>
                  </a:lnTo>
                  <a:lnTo>
                    <a:pt x="15188" y="63207"/>
                  </a:lnTo>
                  <a:lnTo>
                    <a:pt x="14622" y="62829"/>
                  </a:lnTo>
                  <a:lnTo>
                    <a:pt x="14717" y="62924"/>
                  </a:lnTo>
                  <a:lnTo>
                    <a:pt x="13773" y="62546"/>
                  </a:lnTo>
                  <a:lnTo>
                    <a:pt x="12924" y="62075"/>
                  </a:lnTo>
                  <a:lnTo>
                    <a:pt x="12358" y="61697"/>
                  </a:lnTo>
                  <a:lnTo>
                    <a:pt x="12264" y="61508"/>
                  </a:lnTo>
                  <a:lnTo>
                    <a:pt x="12170" y="61320"/>
                  </a:lnTo>
                  <a:lnTo>
                    <a:pt x="11698" y="60942"/>
                  </a:lnTo>
                  <a:lnTo>
                    <a:pt x="11132" y="60471"/>
                  </a:lnTo>
                  <a:lnTo>
                    <a:pt x="9906" y="59244"/>
                  </a:lnTo>
                  <a:lnTo>
                    <a:pt x="9906" y="59244"/>
                  </a:lnTo>
                  <a:lnTo>
                    <a:pt x="10566" y="59527"/>
                  </a:lnTo>
                  <a:lnTo>
                    <a:pt x="9434" y="58584"/>
                  </a:lnTo>
                  <a:lnTo>
                    <a:pt x="8207" y="57546"/>
                  </a:lnTo>
                  <a:lnTo>
                    <a:pt x="7547" y="56886"/>
                  </a:lnTo>
                  <a:lnTo>
                    <a:pt x="6981" y="56131"/>
                  </a:lnTo>
                  <a:lnTo>
                    <a:pt x="6226" y="55094"/>
                  </a:lnTo>
                  <a:lnTo>
                    <a:pt x="6415" y="55377"/>
                  </a:lnTo>
                  <a:lnTo>
                    <a:pt x="6038" y="54905"/>
                  </a:lnTo>
                  <a:lnTo>
                    <a:pt x="5472" y="54244"/>
                  </a:lnTo>
                  <a:lnTo>
                    <a:pt x="5283" y="53961"/>
                  </a:lnTo>
                  <a:lnTo>
                    <a:pt x="5094" y="53867"/>
                  </a:lnTo>
                  <a:lnTo>
                    <a:pt x="5377" y="54622"/>
                  </a:lnTo>
                  <a:lnTo>
                    <a:pt x="5849" y="55282"/>
                  </a:lnTo>
                  <a:lnTo>
                    <a:pt x="6321" y="55943"/>
                  </a:lnTo>
                  <a:lnTo>
                    <a:pt x="6698" y="56603"/>
                  </a:lnTo>
                  <a:lnTo>
                    <a:pt x="6226" y="56226"/>
                  </a:lnTo>
                  <a:lnTo>
                    <a:pt x="5943" y="55848"/>
                  </a:lnTo>
                  <a:lnTo>
                    <a:pt x="6038" y="56037"/>
                  </a:lnTo>
                  <a:lnTo>
                    <a:pt x="5943" y="55943"/>
                  </a:lnTo>
                  <a:lnTo>
                    <a:pt x="5377" y="55188"/>
                  </a:lnTo>
                  <a:lnTo>
                    <a:pt x="5000" y="54716"/>
                  </a:lnTo>
                  <a:lnTo>
                    <a:pt x="4717" y="54150"/>
                  </a:lnTo>
                  <a:lnTo>
                    <a:pt x="4528" y="53678"/>
                  </a:lnTo>
                  <a:lnTo>
                    <a:pt x="4528" y="53584"/>
                  </a:lnTo>
                  <a:lnTo>
                    <a:pt x="4623" y="53395"/>
                  </a:lnTo>
                  <a:lnTo>
                    <a:pt x="5094" y="54244"/>
                  </a:lnTo>
                  <a:lnTo>
                    <a:pt x="4717" y="53301"/>
                  </a:lnTo>
                  <a:lnTo>
                    <a:pt x="4528" y="53018"/>
                  </a:lnTo>
                  <a:lnTo>
                    <a:pt x="4151" y="52263"/>
                  </a:lnTo>
                  <a:lnTo>
                    <a:pt x="4151" y="52169"/>
                  </a:lnTo>
                  <a:lnTo>
                    <a:pt x="3774" y="51509"/>
                  </a:lnTo>
                  <a:lnTo>
                    <a:pt x="3396" y="50660"/>
                  </a:lnTo>
                  <a:lnTo>
                    <a:pt x="3585" y="51603"/>
                  </a:lnTo>
                  <a:lnTo>
                    <a:pt x="3396" y="51226"/>
                  </a:lnTo>
                  <a:lnTo>
                    <a:pt x="3208" y="50848"/>
                  </a:lnTo>
                  <a:lnTo>
                    <a:pt x="3208" y="50471"/>
                  </a:lnTo>
                  <a:lnTo>
                    <a:pt x="3208" y="50094"/>
                  </a:lnTo>
                  <a:lnTo>
                    <a:pt x="3585" y="50754"/>
                  </a:lnTo>
                  <a:lnTo>
                    <a:pt x="3868" y="51509"/>
                  </a:lnTo>
                  <a:lnTo>
                    <a:pt x="3868" y="51509"/>
                  </a:lnTo>
                  <a:lnTo>
                    <a:pt x="3208" y="49528"/>
                  </a:lnTo>
                  <a:lnTo>
                    <a:pt x="3208" y="49528"/>
                  </a:lnTo>
                  <a:lnTo>
                    <a:pt x="3868" y="50754"/>
                  </a:lnTo>
                  <a:lnTo>
                    <a:pt x="3208" y="48962"/>
                  </a:lnTo>
                  <a:lnTo>
                    <a:pt x="3585" y="49339"/>
                  </a:lnTo>
                  <a:lnTo>
                    <a:pt x="3774" y="49433"/>
                  </a:lnTo>
                  <a:lnTo>
                    <a:pt x="3962" y="49528"/>
                  </a:lnTo>
                  <a:lnTo>
                    <a:pt x="4057" y="49905"/>
                  </a:lnTo>
                  <a:lnTo>
                    <a:pt x="3868" y="48962"/>
                  </a:lnTo>
                  <a:lnTo>
                    <a:pt x="3491" y="47924"/>
                  </a:lnTo>
                  <a:lnTo>
                    <a:pt x="2641" y="45565"/>
                  </a:lnTo>
                  <a:lnTo>
                    <a:pt x="2170" y="43867"/>
                  </a:lnTo>
                  <a:lnTo>
                    <a:pt x="1698" y="41886"/>
                  </a:lnTo>
                  <a:lnTo>
                    <a:pt x="1698" y="41886"/>
                  </a:lnTo>
                  <a:lnTo>
                    <a:pt x="1887" y="42075"/>
                  </a:lnTo>
                  <a:lnTo>
                    <a:pt x="1981" y="41981"/>
                  </a:lnTo>
                  <a:lnTo>
                    <a:pt x="2075" y="42075"/>
                  </a:lnTo>
                  <a:lnTo>
                    <a:pt x="2264" y="42169"/>
                  </a:lnTo>
                  <a:lnTo>
                    <a:pt x="2170" y="40283"/>
                  </a:lnTo>
                  <a:lnTo>
                    <a:pt x="2075" y="38301"/>
                  </a:lnTo>
                  <a:lnTo>
                    <a:pt x="2170" y="36415"/>
                  </a:lnTo>
                  <a:lnTo>
                    <a:pt x="2358" y="35566"/>
                  </a:lnTo>
                  <a:lnTo>
                    <a:pt x="2453" y="34811"/>
                  </a:lnTo>
                  <a:lnTo>
                    <a:pt x="2830" y="32830"/>
                  </a:lnTo>
                  <a:lnTo>
                    <a:pt x="2830" y="33207"/>
                  </a:lnTo>
                  <a:lnTo>
                    <a:pt x="2924" y="33490"/>
                  </a:lnTo>
                  <a:lnTo>
                    <a:pt x="2924" y="32453"/>
                  </a:lnTo>
                  <a:lnTo>
                    <a:pt x="3019" y="31415"/>
                  </a:lnTo>
                  <a:lnTo>
                    <a:pt x="3396" y="29245"/>
                  </a:lnTo>
                  <a:lnTo>
                    <a:pt x="3868" y="27075"/>
                  </a:lnTo>
                  <a:lnTo>
                    <a:pt x="4623" y="25000"/>
                  </a:lnTo>
                  <a:lnTo>
                    <a:pt x="5566" y="22830"/>
                  </a:lnTo>
                  <a:lnTo>
                    <a:pt x="6604" y="20849"/>
                  </a:lnTo>
                  <a:lnTo>
                    <a:pt x="7830" y="18868"/>
                  </a:lnTo>
                  <a:lnTo>
                    <a:pt x="9151" y="16887"/>
                  </a:lnTo>
                  <a:lnTo>
                    <a:pt x="10566" y="15094"/>
                  </a:lnTo>
                  <a:lnTo>
                    <a:pt x="12075" y="13302"/>
                  </a:lnTo>
                  <a:lnTo>
                    <a:pt x="13773" y="11698"/>
                  </a:lnTo>
                  <a:lnTo>
                    <a:pt x="15377" y="10095"/>
                  </a:lnTo>
                  <a:lnTo>
                    <a:pt x="17170" y="8679"/>
                  </a:lnTo>
                  <a:lnTo>
                    <a:pt x="18962" y="7453"/>
                  </a:lnTo>
                  <a:lnTo>
                    <a:pt x="20754" y="6321"/>
                  </a:lnTo>
                  <a:lnTo>
                    <a:pt x="22547" y="5378"/>
                  </a:lnTo>
                  <a:lnTo>
                    <a:pt x="21603" y="6227"/>
                  </a:lnTo>
                  <a:lnTo>
                    <a:pt x="22641" y="5472"/>
                  </a:lnTo>
                  <a:lnTo>
                    <a:pt x="23302" y="5095"/>
                  </a:lnTo>
                  <a:lnTo>
                    <a:pt x="25377" y="4151"/>
                  </a:lnTo>
                  <a:lnTo>
                    <a:pt x="24811" y="4151"/>
                  </a:lnTo>
                  <a:lnTo>
                    <a:pt x="25660" y="3774"/>
                  </a:lnTo>
                  <a:lnTo>
                    <a:pt x="26886" y="3208"/>
                  </a:lnTo>
                  <a:lnTo>
                    <a:pt x="26603" y="3585"/>
                  </a:lnTo>
                  <a:lnTo>
                    <a:pt x="26886" y="3585"/>
                  </a:lnTo>
                  <a:lnTo>
                    <a:pt x="26886" y="3680"/>
                  </a:lnTo>
                  <a:lnTo>
                    <a:pt x="26792" y="3774"/>
                  </a:lnTo>
                  <a:lnTo>
                    <a:pt x="28301" y="3302"/>
                  </a:lnTo>
                  <a:lnTo>
                    <a:pt x="29622" y="2736"/>
                  </a:lnTo>
                  <a:lnTo>
                    <a:pt x="31037" y="2264"/>
                  </a:lnTo>
                  <a:lnTo>
                    <a:pt x="31792" y="2076"/>
                  </a:lnTo>
                  <a:lnTo>
                    <a:pt x="32641" y="1981"/>
                  </a:lnTo>
                  <a:lnTo>
                    <a:pt x="32547" y="2076"/>
                  </a:lnTo>
                  <a:lnTo>
                    <a:pt x="32924" y="1981"/>
                  </a:lnTo>
                  <a:lnTo>
                    <a:pt x="34245" y="1793"/>
                  </a:lnTo>
                  <a:lnTo>
                    <a:pt x="35848" y="1415"/>
                  </a:lnTo>
                  <a:lnTo>
                    <a:pt x="36981" y="1132"/>
                  </a:lnTo>
                  <a:lnTo>
                    <a:pt x="36981" y="1415"/>
                  </a:lnTo>
                  <a:lnTo>
                    <a:pt x="40943" y="1227"/>
                  </a:lnTo>
                  <a:lnTo>
                    <a:pt x="41509" y="1038"/>
                  </a:lnTo>
                  <a:lnTo>
                    <a:pt x="41697" y="1132"/>
                  </a:lnTo>
                  <a:lnTo>
                    <a:pt x="41509" y="1227"/>
                  </a:lnTo>
                  <a:lnTo>
                    <a:pt x="41320" y="1321"/>
                  </a:lnTo>
                  <a:lnTo>
                    <a:pt x="42263" y="1321"/>
                  </a:lnTo>
                  <a:lnTo>
                    <a:pt x="43113" y="1227"/>
                  </a:lnTo>
                  <a:lnTo>
                    <a:pt x="43396" y="1415"/>
                  </a:lnTo>
                  <a:lnTo>
                    <a:pt x="44056" y="1604"/>
                  </a:lnTo>
                  <a:lnTo>
                    <a:pt x="45943" y="2076"/>
                  </a:lnTo>
                  <a:lnTo>
                    <a:pt x="48018" y="2359"/>
                  </a:lnTo>
                  <a:lnTo>
                    <a:pt x="49622" y="2736"/>
                  </a:lnTo>
                  <a:lnTo>
                    <a:pt x="47641" y="1981"/>
                  </a:lnTo>
                  <a:lnTo>
                    <a:pt x="45282" y="1321"/>
                  </a:lnTo>
                  <a:lnTo>
                    <a:pt x="42735" y="755"/>
                  </a:lnTo>
                  <a:lnTo>
                    <a:pt x="40188" y="283"/>
                  </a:lnTo>
                  <a:lnTo>
                    <a:pt x="37735" y="95"/>
                  </a:lnTo>
                  <a:lnTo>
                    <a:pt x="35471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9" name="Shape 48"/>
            <p:cNvSpPr txBox="1">
              <a:spLocks/>
            </p:cNvSpPr>
            <p:nvPr/>
          </p:nvSpPr>
          <p:spPr>
            <a:xfrm>
              <a:off x="-152400" y="666750"/>
              <a:ext cx="9156000" cy="8574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>
              <a:def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100000"/>
                <a:buFont typeface="Walter Turncoat"/>
                <a:buNone/>
                <a:defRPr sz="2600" b="0" i="0" u="none" strike="noStrike" cap="none" baseline="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  <a:rtl val="0"/>
                </a:defRPr>
              </a:lvl1pPr>
              <a:lvl2pPr algn="ctr">
                <a:spcBef>
                  <a:spcPts val="0"/>
                </a:spcBef>
                <a:buClr>
                  <a:srgbClr val="FFFFFF"/>
                </a:buClr>
                <a:buSzPct val="100000"/>
                <a:buFont typeface="Walter Turncoat"/>
                <a:buNone/>
                <a:defRPr sz="260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defRPr>
              </a:lvl2pPr>
              <a:lvl3pPr algn="ctr">
                <a:spcBef>
                  <a:spcPts val="0"/>
                </a:spcBef>
                <a:buClr>
                  <a:srgbClr val="FFFFFF"/>
                </a:buClr>
                <a:buSzPct val="100000"/>
                <a:buFont typeface="Walter Turncoat"/>
                <a:buNone/>
                <a:defRPr sz="260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defRPr>
              </a:lvl3pPr>
              <a:lvl4pPr algn="ctr">
                <a:spcBef>
                  <a:spcPts val="0"/>
                </a:spcBef>
                <a:buClr>
                  <a:srgbClr val="FFFFFF"/>
                </a:buClr>
                <a:buSzPct val="100000"/>
                <a:buFont typeface="Walter Turncoat"/>
                <a:buNone/>
                <a:defRPr sz="260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defRPr>
              </a:lvl4pPr>
              <a:lvl5pPr algn="ctr">
                <a:spcBef>
                  <a:spcPts val="0"/>
                </a:spcBef>
                <a:buClr>
                  <a:srgbClr val="FFFFFF"/>
                </a:buClr>
                <a:buSzPct val="100000"/>
                <a:buFont typeface="Walter Turncoat"/>
                <a:buNone/>
                <a:defRPr sz="260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defRPr>
              </a:lvl5pPr>
              <a:lvl6pPr algn="ctr">
                <a:spcBef>
                  <a:spcPts val="0"/>
                </a:spcBef>
                <a:buClr>
                  <a:srgbClr val="FFFFFF"/>
                </a:buClr>
                <a:buSzPct val="100000"/>
                <a:buFont typeface="Walter Turncoat"/>
                <a:buNone/>
                <a:defRPr sz="260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defRPr>
              </a:lvl6pPr>
              <a:lvl7pPr algn="ctr">
                <a:spcBef>
                  <a:spcPts val="0"/>
                </a:spcBef>
                <a:buClr>
                  <a:srgbClr val="FFFFFF"/>
                </a:buClr>
                <a:buSzPct val="100000"/>
                <a:buFont typeface="Walter Turncoat"/>
                <a:buNone/>
                <a:defRPr sz="260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defRPr>
              </a:lvl7pPr>
              <a:lvl8pPr algn="ctr">
                <a:spcBef>
                  <a:spcPts val="0"/>
                </a:spcBef>
                <a:buClr>
                  <a:srgbClr val="FFFFFF"/>
                </a:buClr>
                <a:buSzPct val="100000"/>
                <a:buFont typeface="Walter Turncoat"/>
                <a:buNone/>
                <a:defRPr sz="260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defRPr>
              </a:lvl8pPr>
              <a:lvl9pPr algn="ctr">
                <a:spcBef>
                  <a:spcPts val="0"/>
                </a:spcBef>
                <a:buClr>
                  <a:srgbClr val="FFFFFF"/>
                </a:buClr>
                <a:buSzPct val="100000"/>
                <a:buFont typeface="Walter Turncoat"/>
                <a:buNone/>
                <a:defRPr sz="260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defRPr>
              </a:lvl9pPr>
            </a:lstStyle>
            <a:p>
              <a:r>
                <a:rPr lang="en" sz="7200" dirty="0">
                  <a:solidFill>
                    <a:schemeClr val="tx1"/>
                  </a:solidFill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66575388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388"/>
          <p:cNvSpPr>
            <a:spLocks noChangeAspect="1"/>
          </p:cNvSpPr>
          <p:nvPr/>
        </p:nvSpPr>
        <p:spPr>
          <a:xfrm>
            <a:off x="4116530" y="328771"/>
            <a:ext cx="910940" cy="871379"/>
          </a:xfrm>
          <a:custGeom>
            <a:avLst/>
            <a:gdLst/>
            <a:ahLst/>
            <a:cxnLst/>
            <a:rect l="0" t="0" r="0" b="0"/>
            <a:pathLst>
              <a:path w="65189" h="62358" extrusionOk="0">
                <a:moveTo>
                  <a:pt x="40283" y="1525"/>
                </a:moveTo>
                <a:lnTo>
                  <a:pt x="40000" y="1541"/>
                </a:lnTo>
                <a:lnTo>
                  <a:pt x="40000" y="1541"/>
                </a:lnTo>
                <a:lnTo>
                  <a:pt x="39811" y="1604"/>
                </a:lnTo>
                <a:lnTo>
                  <a:pt x="40283" y="1525"/>
                </a:lnTo>
                <a:close/>
                <a:moveTo>
                  <a:pt x="22547" y="1793"/>
                </a:moveTo>
                <a:lnTo>
                  <a:pt x="22359" y="1887"/>
                </a:lnTo>
                <a:lnTo>
                  <a:pt x="21981" y="2359"/>
                </a:lnTo>
                <a:lnTo>
                  <a:pt x="24057" y="1981"/>
                </a:lnTo>
                <a:lnTo>
                  <a:pt x="23208" y="2076"/>
                </a:lnTo>
                <a:lnTo>
                  <a:pt x="22925" y="1981"/>
                </a:lnTo>
                <a:lnTo>
                  <a:pt x="22642" y="1887"/>
                </a:lnTo>
                <a:lnTo>
                  <a:pt x="22642" y="1793"/>
                </a:lnTo>
                <a:close/>
                <a:moveTo>
                  <a:pt x="64528" y="13585"/>
                </a:moveTo>
                <a:lnTo>
                  <a:pt x="64528" y="13679"/>
                </a:lnTo>
                <a:lnTo>
                  <a:pt x="64551" y="13679"/>
                </a:lnTo>
                <a:lnTo>
                  <a:pt x="64528" y="13585"/>
                </a:lnTo>
                <a:close/>
                <a:moveTo>
                  <a:pt x="33868" y="58678"/>
                </a:moveTo>
                <a:lnTo>
                  <a:pt x="34057" y="58772"/>
                </a:lnTo>
                <a:lnTo>
                  <a:pt x="34057" y="58772"/>
                </a:lnTo>
                <a:lnTo>
                  <a:pt x="33962" y="58678"/>
                </a:lnTo>
                <a:close/>
                <a:moveTo>
                  <a:pt x="30849" y="58678"/>
                </a:moveTo>
                <a:lnTo>
                  <a:pt x="30943" y="58772"/>
                </a:lnTo>
                <a:lnTo>
                  <a:pt x="30283" y="58867"/>
                </a:lnTo>
                <a:lnTo>
                  <a:pt x="30472" y="58772"/>
                </a:lnTo>
                <a:lnTo>
                  <a:pt x="30849" y="58678"/>
                </a:lnTo>
                <a:close/>
                <a:moveTo>
                  <a:pt x="32264" y="59056"/>
                </a:moveTo>
                <a:lnTo>
                  <a:pt x="33113" y="59244"/>
                </a:lnTo>
                <a:lnTo>
                  <a:pt x="31698" y="59339"/>
                </a:lnTo>
                <a:lnTo>
                  <a:pt x="31415" y="59339"/>
                </a:lnTo>
                <a:lnTo>
                  <a:pt x="32264" y="59056"/>
                </a:lnTo>
                <a:close/>
                <a:moveTo>
                  <a:pt x="60849" y="0"/>
                </a:moveTo>
                <a:lnTo>
                  <a:pt x="58679" y="95"/>
                </a:lnTo>
                <a:lnTo>
                  <a:pt x="56792" y="189"/>
                </a:lnTo>
                <a:lnTo>
                  <a:pt x="58584" y="378"/>
                </a:lnTo>
                <a:lnTo>
                  <a:pt x="58301" y="189"/>
                </a:lnTo>
                <a:lnTo>
                  <a:pt x="59151" y="378"/>
                </a:lnTo>
                <a:lnTo>
                  <a:pt x="58679" y="472"/>
                </a:lnTo>
                <a:lnTo>
                  <a:pt x="58018" y="472"/>
                </a:lnTo>
                <a:lnTo>
                  <a:pt x="56792" y="283"/>
                </a:lnTo>
                <a:lnTo>
                  <a:pt x="55943" y="283"/>
                </a:lnTo>
                <a:lnTo>
                  <a:pt x="54528" y="378"/>
                </a:lnTo>
                <a:lnTo>
                  <a:pt x="50660" y="378"/>
                </a:lnTo>
                <a:lnTo>
                  <a:pt x="48585" y="472"/>
                </a:lnTo>
                <a:lnTo>
                  <a:pt x="46226" y="472"/>
                </a:lnTo>
                <a:lnTo>
                  <a:pt x="43868" y="283"/>
                </a:lnTo>
                <a:lnTo>
                  <a:pt x="44056" y="472"/>
                </a:lnTo>
                <a:lnTo>
                  <a:pt x="44339" y="472"/>
                </a:lnTo>
                <a:lnTo>
                  <a:pt x="43396" y="661"/>
                </a:lnTo>
                <a:lnTo>
                  <a:pt x="42170" y="849"/>
                </a:lnTo>
                <a:lnTo>
                  <a:pt x="40849" y="755"/>
                </a:lnTo>
                <a:lnTo>
                  <a:pt x="40377" y="661"/>
                </a:lnTo>
                <a:lnTo>
                  <a:pt x="39906" y="566"/>
                </a:lnTo>
                <a:lnTo>
                  <a:pt x="39717" y="566"/>
                </a:lnTo>
                <a:lnTo>
                  <a:pt x="38207" y="661"/>
                </a:lnTo>
                <a:lnTo>
                  <a:pt x="36509" y="944"/>
                </a:lnTo>
                <a:lnTo>
                  <a:pt x="34906" y="1132"/>
                </a:lnTo>
                <a:lnTo>
                  <a:pt x="33585" y="1132"/>
                </a:lnTo>
                <a:lnTo>
                  <a:pt x="33962" y="1038"/>
                </a:lnTo>
                <a:lnTo>
                  <a:pt x="33774" y="944"/>
                </a:lnTo>
                <a:lnTo>
                  <a:pt x="33396" y="944"/>
                </a:lnTo>
                <a:lnTo>
                  <a:pt x="32453" y="1038"/>
                </a:lnTo>
                <a:lnTo>
                  <a:pt x="30283" y="1321"/>
                </a:lnTo>
                <a:lnTo>
                  <a:pt x="30472" y="1415"/>
                </a:lnTo>
                <a:lnTo>
                  <a:pt x="30566" y="1510"/>
                </a:lnTo>
                <a:lnTo>
                  <a:pt x="29151" y="1604"/>
                </a:lnTo>
                <a:lnTo>
                  <a:pt x="29057" y="1698"/>
                </a:lnTo>
                <a:lnTo>
                  <a:pt x="29717" y="1698"/>
                </a:lnTo>
                <a:lnTo>
                  <a:pt x="28208" y="1793"/>
                </a:lnTo>
                <a:lnTo>
                  <a:pt x="27547" y="1793"/>
                </a:lnTo>
                <a:lnTo>
                  <a:pt x="27642" y="1698"/>
                </a:lnTo>
                <a:lnTo>
                  <a:pt x="28585" y="1510"/>
                </a:lnTo>
                <a:lnTo>
                  <a:pt x="27736" y="1604"/>
                </a:lnTo>
                <a:lnTo>
                  <a:pt x="26887" y="1698"/>
                </a:lnTo>
                <a:lnTo>
                  <a:pt x="26038" y="1698"/>
                </a:lnTo>
                <a:lnTo>
                  <a:pt x="25189" y="1793"/>
                </a:lnTo>
                <a:lnTo>
                  <a:pt x="25189" y="1793"/>
                </a:lnTo>
                <a:lnTo>
                  <a:pt x="25755" y="1698"/>
                </a:lnTo>
                <a:lnTo>
                  <a:pt x="24906" y="1793"/>
                </a:lnTo>
                <a:lnTo>
                  <a:pt x="24057" y="1981"/>
                </a:lnTo>
                <a:lnTo>
                  <a:pt x="25094" y="1887"/>
                </a:lnTo>
                <a:lnTo>
                  <a:pt x="26132" y="1981"/>
                </a:lnTo>
                <a:lnTo>
                  <a:pt x="24906" y="2264"/>
                </a:lnTo>
                <a:lnTo>
                  <a:pt x="23585" y="2359"/>
                </a:lnTo>
                <a:lnTo>
                  <a:pt x="23585" y="2453"/>
                </a:lnTo>
                <a:lnTo>
                  <a:pt x="23585" y="2547"/>
                </a:lnTo>
                <a:lnTo>
                  <a:pt x="25566" y="2359"/>
                </a:lnTo>
                <a:lnTo>
                  <a:pt x="27547" y="2264"/>
                </a:lnTo>
                <a:lnTo>
                  <a:pt x="29434" y="1981"/>
                </a:lnTo>
                <a:lnTo>
                  <a:pt x="30377" y="1793"/>
                </a:lnTo>
                <a:lnTo>
                  <a:pt x="31321" y="1604"/>
                </a:lnTo>
                <a:lnTo>
                  <a:pt x="30472" y="1887"/>
                </a:lnTo>
                <a:lnTo>
                  <a:pt x="30660" y="1981"/>
                </a:lnTo>
                <a:lnTo>
                  <a:pt x="31038" y="2076"/>
                </a:lnTo>
                <a:lnTo>
                  <a:pt x="31981" y="2170"/>
                </a:lnTo>
                <a:lnTo>
                  <a:pt x="33302" y="2170"/>
                </a:lnTo>
                <a:lnTo>
                  <a:pt x="34717" y="2076"/>
                </a:lnTo>
                <a:lnTo>
                  <a:pt x="37075" y="1887"/>
                </a:lnTo>
                <a:lnTo>
                  <a:pt x="37830" y="1793"/>
                </a:lnTo>
                <a:lnTo>
                  <a:pt x="37924" y="1698"/>
                </a:lnTo>
                <a:lnTo>
                  <a:pt x="38868" y="1604"/>
                </a:lnTo>
                <a:lnTo>
                  <a:pt x="38962" y="1510"/>
                </a:lnTo>
                <a:lnTo>
                  <a:pt x="38868" y="1510"/>
                </a:lnTo>
                <a:lnTo>
                  <a:pt x="38113" y="1415"/>
                </a:lnTo>
                <a:lnTo>
                  <a:pt x="40000" y="1510"/>
                </a:lnTo>
                <a:lnTo>
                  <a:pt x="38868" y="1604"/>
                </a:lnTo>
                <a:lnTo>
                  <a:pt x="40000" y="1541"/>
                </a:lnTo>
                <a:lnTo>
                  <a:pt x="40000" y="1541"/>
                </a:lnTo>
                <a:lnTo>
                  <a:pt x="40094" y="1510"/>
                </a:lnTo>
                <a:lnTo>
                  <a:pt x="40377" y="1510"/>
                </a:lnTo>
                <a:lnTo>
                  <a:pt x="40283" y="1525"/>
                </a:lnTo>
                <a:lnTo>
                  <a:pt x="40283" y="1525"/>
                </a:lnTo>
                <a:lnTo>
                  <a:pt x="40566" y="1510"/>
                </a:lnTo>
                <a:lnTo>
                  <a:pt x="41509" y="1604"/>
                </a:lnTo>
                <a:lnTo>
                  <a:pt x="44151" y="1415"/>
                </a:lnTo>
                <a:lnTo>
                  <a:pt x="45000" y="1321"/>
                </a:lnTo>
                <a:lnTo>
                  <a:pt x="44434" y="1321"/>
                </a:lnTo>
                <a:lnTo>
                  <a:pt x="45188" y="1132"/>
                </a:lnTo>
                <a:lnTo>
                  <a:pt x="45660" y="1227"/>
                </a:lnTo>
                <a:lnTo>
                  <a:pt x="45755" y="1227"/>
                </a:lnTo>
                <a:lnTo>
                  <a:pt x="45755" y="1321"/>
                </a:lnTo>
                <a:lnTo>
                  <a:pt x="45377" y="1321"/>
                </a:lnTo>
                <a:lnTo>
                  <a:pt x="46038" y="1415"/>
                </a:lnTo>
                <a:lnTo>
                  <a:pt x="46792" y="1321"/>
                </a:lnTo>
                <a:lnTo>
                  <a:pt x="46792" y="1227"/>
                </a:lnTo>
                <a:lnTo>
                  <a:pt x="46981" y="1321"/>
                </a:lnTo>
                <a:lnTo>
                  <a:pt x="47547" y="1321"/>
                </a:lnTo>
                <a:lnTo>
                  <a:pt x="47358" y="1510"/>
                </a:lnTo>
                <a:lnTo>
                  <a:pt x="46981" y="1510"/>
                </a:lnTo>
                <a:lnTo>
                  <a:pt x="46792" y="1415"/>
                </a:lnTo>
                <a:lnTo>
                  <a:pt x="43868" y="1698"/>
                </a:lnTo>
                <a:lnTo>
                  <a:pt x="45566" y="1698"/>
                </a:lnTo>
                <a:lnTo>
                  <a:pt x="47264" y="1604"/>
                </a:lnTo>
                <a:lnTo>
                  <a:pt x="50566" y="1321"/>
                </a:lnTo>
                <a:lnTo>
                  <a:pt x="52169" y="1227"/>
                </a:lnTo>
                <a:lnTo>
                  <a:pt x="55471" y="1227"/>
                </a:lnTo>
                <a:lnTo>
                  <a:pt x="57075" y="1415"/>
                </a:lnTo>
                <a:lnTo>
                  <a:pt x="56603" y="1321"/>
                </a:lnTo>
                <a:lnTo>
                  <a:pt x="56509" y="1227"/>
                </a:lnTo>
                <a:lnTo>
                  <a:pt x="57264" y="1132"/>
                </a:lnTo>
                <a:lnTo>
                  <a:pt x="58396" y="1227"/>
                </a:lnTo>
                <a:lnTo>
                  <a:pt x="58773" y="1227"/>
                </a:lnTo>
                <a:lnTo>
                  <a:pt x="58962" y="1321"/>
                </a:lnTo>
                <a:lnTo>
                  <a:pt x="59905" y="1321"/>
                </a:lnTo>
                <a:lnTo>
                  <a:pt x="61037" y="1510"/>
                </a:lnTo>
                <a:lnTo>
                  <a:pt x="61603" y="1698"/>
                </a:lnTo>
                <a:lnTo>
                  <a:pt x="62075" y="1887"/>
                </a:lnTo>
                <a:lnTo>
                  <a:pt x="62452" y="2076"/>
                </a:lnTo>
                <a:lnTo>
                  <a:pt x="62547" y="2359"/>
                </a:lnTo>
                <a:lnTo>
                  <a:pt x="62641" y="4528"/>
                </a:lnTo>
                <a:lnTo>
                  <a:pt x="62641" y="8113"/>
                </a:lnTo>
                <a:lnTo>
                  <a:pt x="62547" y="17547"/>
                </a:lnTo>
                <a:lnTo>
                  <a:pt x="62547" y="22547"/>
                </a:lnTo>
                <a:lnTo>
                  <a:pt x="62641" y="27075"/>
                </a:lnTo>
                <a:lnTo>
                  <a:pt x="62830" y="30849"/>
                </a:lnTo>
                <a:lnTo>
                  <a:pt x="62924" y="32169"/>
                </a:lnTo>
                <a:lnTo>
                  <a:pt x="63113" y="33207"/>
                </a:lnTo>
                <a:lnTo>
                  <a:pt x="63113" y="34528"/>
                </a:lnTo>
                <a:lnTo>
                  <a:pt x="63207" y="35943"/>
                </a:lnTo>
                <a:lnTo>
                  <a:pt x="63207" y="36886"/>
                </a:lnTo>
                <a:lnTo>
                  <a:pt x="63113" y="38396"/>
                </a:lnTo>
                <a:lnTo>
                  <a:pt x="62830" y="42358"/>
                </a:lnTo>
                <a:lnTo>
                  <a:pt x="62547" y="46509"/>
                </a:lnTo>
                <a:lnTo>
                  <a:pt x="62452" y="48207"/>
                </a:lnTo>
                <a:lnTo>
                  <a:pt x="62547" y="49527"/>
                </a:lnTo>
                <a:lnTo>
                  <a:pt x="62547" y="51131"/>
                </a:lnTo>
                <a:lnTo>
                  <a:pt x="62547" y="52735"/>
                </a:lnTo>
                <a:lnTo>
                  <a:pt x="62358" y="53584"/>
                </a:lnTo>
                <a:lnTo>
                  <a:pt x="62264" y="54339"/>
                </a:lnTo>
                <a:lnTo>
                  <a:pt x="61981" y="55093"/>
                </a:lnTo>
                <a:lnTo>
                  <a:pt x="61603" y="55754"/>
                </a:lnTo>
                <a:lnTo>
                  <a:pt x="61792" y="55754"/>
                </a:lnTo>
                <a:lnTo>
                  <a:pt x="61886" y="55565"/>
                </a:lnTo>
                <a:lnTo>
                  <a:pt x="62169" y="55376"/>
                </a:lnTo>
                <a:lnTo>
                  <a:pt x="62264" y="55565"/>
                </a:lnTo>
                <a:lnTo>
                  <a:pt x="62169" y="55754"/>
                </a:lnTo>
                <a:lnTo>
                  <a:pt x="61981" y="56225"/>
                </a:lnTo>
                <a:lnTo>
                  <a:pt x="61792" y="56037"/>
                </a:lnTo>
                <a:lnTo>
                  <a:pt x="61509" y="55754"/>
                </a:lnTo>
                <a:lnTo>
                  <a:pt x="61603" y="55942"/>
                </a:lnTo>
                <a:lnTo>
                  <a:pt x="61509" y="55942"/>
                </a:lnTo>
                <a:lnTo>
                  <a:pt x="61603" y="56037"/>
                </a:lnTo>
                <a:lnTo>
                  <a:pt x="60094" y="56320"/>
                </a:lnTo>
                <a:lnTo>
                  <a:pt x="58773" y="56414"/>
                </a:lnTo>
                <a:lnTo>
                  <a:pt x="57547" y="56508"/>
                </a:lnTo>
                <a:lnTo>
                  <a:pt x="56415" y="56508"/>
                </a:lnTo>
                <a:lnTo>
                  <a:pt x="56698" y="56320"/>
                </a:lnTo>
                <a:lnTo>
                  <a:pt x="56698" y="56320"/>
                </a:lnTo>
                <a:lnTo>
                  <a:pt x="56037" y="56508"/>
                </a:lnTo>
                <a:lnTo>
                  <a:pt x="54811" y="56886"/>
                </a:lnTo>
                <a:lnTo>
                  <a:pt x="53679" y="57074"/>
                </a:lnTo>
                <a:lnTo>
                  <a:pt x="53868" y="56791"/>
                </a:lnTo>
                <a:lnTo>
                  <a:pt x="54245" y="56697"/>
                </a:lnTo>
                <a:lnTo>
                  <a:pt x="53019" y="56886"/>
                </a:lnTo>
                <a:lnTo>
                  <a:pt x="51698" y="56980"/>
                </a:lnTo>
                <a:lnTo>
                  <a:pt x="50943" y="57074"/>
                </a:lnTo>
                <a:lnTo>
                  <a:pt x="51132" y="57169"/>
                </a:lnTo>
                <a:lnTo>
                  <a:pt x="48962" y="57452"/>
                </a:lnTo>
                <a:lnTo>
                  <a:pt x="48962" y="57357"/>
                </a:lnTo>
                <a:lnTo>
                  <a:pt x="48019" y="57452"/>
                </a:lnTo>
                <a:lnTo>
                  <a:pt x="47641" y="57452"/>
                </a:lnTo>
                <a:lnTo>
                  <a:pt x="46604" y="57546"/>
                </a:lnTo>
                <a:lnTo>
                  <a:pt x="44717" y="57546"/>
                </a:lnTo>
                <a:lnTo>
                  <a:pt x="44339" y="57452"/>
                </a:lnTo>
                <a:lnTo>
                  <a:pt x="45000" y="57263"/>
                </a:lnTo>
                <a:lnTo>
                  <a:pt x="40000" y="57829"/>
                </a:lnTo>
                <a:lnTo>
                  <a:pt x="38019" y="58206"/>
                </a:lnTo>
                <a:lnTo>
                  <a:pt x="37547" y="58018"/>
                </a:lnTo>
                <a:lnTo>
                  <a:pt x="37075" y="58018"/>
                </a:lnTo>
                <a:lnTo>
                  <a:pt x="36698" y="58112"/>
                </a:lnTo>
                <a:lnTo>
                  <a:pt x="36415" y="58301"/>
                </a:lnTo>
                <a:lnTo>
                  <a:pt x="36038" y="58301"/>
                </a:lnTo>
                <a:lnTo>
                  <a:pt x="36038" y="58395"/>
                </a:lnTo>
                <a:lnTo>
                  <a:pt x="36321" y="58395"/>
                </a:lnTo>
                <a:lnTo>
                  <a:pt x="36132" y="58678"/>
                </a:lnTo>
                <a:lnTo>
                  <a:pt x="37075" y="58678"/>
                </a:lnTo>
                <a:lnTo>
                  <a:pt x="37830" y="58584"/>
                </a:lnTo>
                <a:lnTo>
                  <a:pt x="38585" y="58489"/>
                </a:lnTo>
                <a:lnTo>
                  <a:pt x="39434" y="58489"/>
                </a:lnTo>
                <a:lnTo>
                  <a:pt x="38585" y="58867"/>
                </a:lnTo>
                <a:lnTo>
                  <a:pt x="37358" y="59244"/>
                </a:lnTo>
                <a:lnTo>
                  <a:pt x="36792" y="59339"/>
                </a:lnTo>
                <a:lnTo>
                  <a:pt x="36226" y="59339"/>
                </a:lnTo>
                <a:lnTo>
                  <a:pt x="35755" y="59244"/>
                </a:lnTo>
                <a:lnTo>
                  <a:pt x="35566" y="59056"/>
                </a:lnTo>
                <a:lnTo>
                  <a:pt x="35472" y="58867"/>
                </a:lnTo>
                <a:lnTo>
                  <a:pt x="36509" y="58772"/>
                </a:lnTo>
                <a:lnTo>
                  <a:pt x="35377" y="58678"/>
                </a:lnTo>
                <a:lnTo>
                  <a:pt x="34151" y="58772"/>
                </a:lnTo>
                <a:lnTo>
                  <a:pt x="34057" y="58772"/>
                </a:lnTo>
                <a:lnTo>
                  <a:pt x="33208" y="58961"/>
                </a:lnTo>
                <a:lnTo>
                  <a:pt x="32264" y="59056"/>
                </a:lnTo>
                <a:lnTo>
                  <a:pt x="32264" y="59056"/>
                </a:lnTo>
                <a:lnTo>
                  <a:pt x="33113" y="58867"/>
                </a:lnTo>
                <a:lnTo>
                  <a:pt x="31887" y="58489"/>
                </a:lnTo>
                <a:lnTo>
                  <a:pt x="31132" y="58395"/>
                </a:lnTo>
                <a:lnTo>
                  <a:pt x="31038" y="58301"/>
                </a:lnTo>
                <a:lnTo>
                  <a:pt x="31132" y="58301"/>
                </a:lnTo>
                <a:lnTo>
                  <a:pt x="31509" y="58206"/>
                </a:lnTo>
                <a:lnTo>
                  <a:pt x="30660" y="58206"/>
                </a:lnTo>
                <a:lnTo>
                  <a:pt x="30283" y="58301"/>
                </a:lnTo>
                <a:lnTo>
                  <a:pt x="29906" y="58489"/>
                </a:lnTo>
                <a:lnTo>
                  <a:pt x="29151" y="58678"/>
                </a:lnTo>
                <a:lnTo>
                  <a:pt x="29340" y="58584"/>
                </a:lnTo>
                <a:lnTo>
                  <a:pt x="29434" y="58395"/>
                </a:lnTo>
                <a:lnTo>
                  <a:pt x="29434" y="58395"/>
                </a:lnTo>
                <a:lnTo>
                  <a:pt x="28585" y="58489"/>
                </a:lnTo>
                <a:lnTo>
                  <a:pt x="28491" y="58584"/>
                </a:lnTo>
                <a:lnTo>
                  <a:pt x="28396" y="58678"/>
                </a:lnTo>
                <a:lnTo>
                  <a:pt x="27736" y="58867"/>
                </a:lnTo>
                <a:lnTo>
                  <a:pt x="25660" y="59150"/>
                </a:lnTo>
                <a:lnTo>
                  <a:pt x="22170" y="59622"/>
                </a:lnTo>
                <a:lnTo>
                  <a:pt x="22359" y="59527"/>
                </a:lnTo>
                <a:lnTo>
                  <a:pt x="22359" y="59433"/>
                </a:lnTo>
                <a:lnTo>
                  <a:pt x="22264" y="59433"/>
                </a:lnTo>
                <a:lnTo>
                  <a:pt x="22453" y="59244"/>
                </a:lnTo>
                <a:lnTo>
                  <a:pt x="22453" y="59056"/>
                </a:lnTo>
                <a:lnTo>
                  <a:pt x="21132" y="59339"/>
                </a:lnTo>
                <a:lnTo>
                  <a:pt x="19246" y="59716"/>
                </a:lnTo>
                <a:lnTo>
                  <a:pt x="18208" y="59810"/>
                </a:lnTo>
                <a:lnTo>
                  <a:pt x="17264" y="59905"/>
                </a:lnTo>
                <a:lnTo>
                  <a:pt x="16415" y="59905"/>
                </a:lnTo>
                <a:lnTo>
                  <a:pt x="15849" y="59810"/>
                </a:lnTo>
                <a:lnTo>
                  <a:pt x="14246" y="59810"/>
                </a:lnTo>
                <a:lnTo>
                  <a:pt x="11981" y="59999"/>
                </a:lnTo>
                <a:lnTo>
                  <a:pt x="11981" y="59999"/>
                </a:lnTo>
                <a:lnTo>
                  <a:pt x="12359" y="59905"/>
                </a:lnTo>
                <a:lnTo>
                  <a:pt x="12736" y="59716"/>
                </a:lnTo>
                <a:lnTo>
                  <a:pt x="11415" y="59905"/>
                </a:lnTo>
                <a:lnTo>
                  <a:pt x="10000" y="60093"/>
                </a:lnTo>
                <a:lnTo>
                  <a:pt x="7076" y="60188"/>
                </a:lnTo>
                <a:lnTo>
                  <a:pt x="4151" y="60376"/>
                </a:lnTo>
                <a:lnTo>
                  <a:pt x="2831" y="60471"/>
                </a:lnTo>
                <a:lnTo>
                  <a:pt x="1604" y="60659"/>
                </a:lnTo>
                <a:lnTo>
                  <a:pt x="1227" y="59244"/>
                </a:lnTo>
                <a:lnTo>
                  <a:pt x="1038" y="57735"/>
                </a:lnTo>
                <a:lnTo>
                  <a:pt x="850" y="56131"/>
                </a:lnTo>
                <a:lnTo>
                  <a:pt x="755" y="54433"/>
                </a:lnTo>
                <a:lnTo>
                  <a:pt x="755" y="52735"/>
                </a:lnTo>
                <a:lnTo>
                  <a:pt x="755" y="50942"/>
                </a:lnTo>
                <a:lnTo>
                  <a:pt x="1038" y="47263"/>
                </a:lnTo>
                <a:lnTo>
                  <a:pt x="1321" y="43678"/>
                </a:lnTo>
                <a:lnTo>
                  <a:pt x="1699" y="39999"/>
                </a:lnTo>
                <a:lnTo>
                  <a:pt x="2453" y="33301"/>
                </a:lnTo>
                <a:lnTo>
                  <a:pt x="2548" y="33962"/>
                </a:lnTo>
                <a:lnTo>
                  <a:pt x="2642" y="34622"/>
                </a:lnTo>
                <a:lnTo>
                  <a:pt x="2642" y="33018"/>
                </a:lnTo>
                <a:lnTo>
                  <a:pt x="2551" y="32287"/>
                </a:lnTo>
                <a:lnTo>
                  <a:pt x="2642" y="30000"/>
                </a:lnTo>
                <a:lnTo>
                  <a:pt x="2453" y="30377"/>
                </a:lnTo>
                <a:lnTo>
                  <a:pt x="2453" y="29245"/>
                </a:lnTo>
                <a:lnTo>
                  <a:pt x="2453" y="27830"/>
                </a:lnTo>
                <a:lnTo>
                  <a:pt x="2642" y="28301"/>
                </a:lnTo>
                <a:lnTo>
                  <a:pt x="2736" y="28018"/>
                </a:lnTo>
                <a:lnTo>
                  <a:pt x="2831" y="28018"/>
                </a:lnTo>
                <a:lnTo>
                  <a:pt x="2925" y="28207"/>
                </a:lnTo>
                <a:lnTo>
                  <a:pt x="3019" y="26415"/>
                </a:lnTo>
                <a:lnTo>
                  <a:pt x="3019" y="24811"/>
                </a:lnTo>
                <a:lnTo>
                  <a:pt x="3019" y="23113"/>
                </a:lnTo>
                <a:lnTo>
                  <a:pt x="3019" y="22170"/>
                </a:lnTo>
                <a:lnTo>
                  <a:pt x="3208" y="21320"/>
                </a:lnTo>
                <a:lnTo>
                  <a:pt x="3302" y="19528"/>
                </a:lnTo>
                <a:lnTo>
                  <a:pt x="3302" y="17641"/>
                </a:lnTo>
                <a:lnTo>
                  <a:pt x="3302" y="16887"/>
                </a:lnTo>
                <a:lnTo>
                  <a:pt x="3208" y="16321"/>
                </a:lnTo>
                <a:lnTo>
                  <a:pt x="3397" y="16415"/>
                </a:lnTo>
                <a:lnTo>
                  <a:pt x="3585" y="11981"/>
                </a:lnTo>
                <a:lnTo>
                  <a:pt x="3680" y="11415"/>
                </a:lnTo>
                <a:lnTo>
                  <a:pt x="3680" y="11698"/>
                </a:lnTo>
                <a:lnTo>
                  <a:pt x="3774" y="11132"/>
                </a:lnTo>
                <a:lnTo>
                  <a:pt x="3868" y="10660"/>
                </a:lnTo>
                <a:lnTo>
                  <a:pt x="3774" y="10094"/>
                </a:lnTo>
                <a:lnTo>
                  <a:pt x="3680" y="9623"/>
                </a:lnTo>
                <a:lnTo>
                  <a:pt x="3774" y="9434"/>
                </a:lnTo>
                <a:lnTo>
                  <a:pt x="3868" y="9245"/>
                </a:lnTo>
                <a:lnTo>
                  <a:pt x="4057" y="8491"/>
                </a:lnTo>
                <a:lnTo>
                  <a:pt x="4340" y="6321"/>
                </a:lnTo>
                <a:lnTo>
                  <a:pt x="4623" y="2264"/>
                </a:lnTo>
                <a:lnTo>
                  <a:pt x="3491" y="7170"/>
                </a:lnTo>
                <a:lnTo>
                  <a:pt x="2925" y="9906"/>
                </a:lnTo>
                <a:lnTo>
                  <a:pt x="2359" y="12736"/>
                </a:lnTo>
                <a:lnTo>
                  <a:pt x="1982" y="15377"/>
                </a:lnTo>
                <a:lnTo>
                  <a:pt x="1699" y="17830"/>
                </a:lnTo>
                <a:lnTo>
                  <a:pt x="1510" y="19905"/>
                </a:lnTo>
                <a:lnTo>
                  <a:pt x="1604" y="20754"/>
                </a:lnTo>
                <a:lnTo>
                  <a:pt x="1699" y="21509"/>
                </a:lnTo>
                <a:lnTo>
                  <a:pt x="1321" y="22453"/>
                </a:lnTo>
                <a:lnTo>
                  <a:pt x="1133" y="23585"/>
                </a:lnTo>
                <a:lnTo>
                  <a:pt x="1038" y="24905"/>
                </a:lnTo>
                <a:lnTo>
                  <a:pt x="1038" y="26226"/>
                </a:lnTo>
                <a:lnTo>
                  <a:pt x="1038" y="28962"/>
                </a:lnTo>
                <a:lnTo>
                  <a:pt x="1038" y="31415"/>
                </a:lnTo>
                <a:lnTo>
                  <a:pt x="661" y="40188"/>
                </a:lnTo>
                <a:lnTo>
                  <a:pt x="472" y="44999"/>
                </a:lnTo>
                <a:lnTo>
                  <a:pt x="378" y="49622"/>
                </a:lnTo>
                <a:lnTo>
                  <a:pt x="472" y="51603"/>
                </a:lnTo>
                <a:lnTo>
                  <a:pt x="378" y="53961"/>
                </a:lnTo>
                <a:lnTo>
                  <a:pt x="189" y="53301"/>
                </a:lnTo>
                <a:lnTo>
                  <a:pt x="95" y="52641"/>
                </a:lnTo>
                <a:lnTo>
                  <a:pt x="189" y="53867"/>
                </a:lnTo>
                <a:lnTo>
                  <a:pt x="189" y="55093"/>
                </a:lnTo>
                <a:lnTo>
                  <a:pt x="378" y="55188"/>
                </a:lnTo>
                <a:lnTo>
                  <a:pt x="284" y="56508"/>
                </a:lnTo>
                <a:lnTo>
                  <a:pt x="95" y="54905"/>
                </a:lnTo>
                <a:lnTo>
                  <a:pt x="1" y="58489"/>
                </a:lnTo>
                <a:lnTo>
                  <a:pt x="1" y="62357"/>
                </a:lnTo>
                <a:lnTo>
                  <a:pt x="6038" y="61886"/>
                </a:lnTo>
                <a:lnTo>
                  <a:pt x="8963" y="61697"/>
                </a:lnTo>
                <a:lnTo>
                  <a:pt x="11698" y="61603"/>
                </a:lnTo>
                <a:lnTo>
                  <a:pt x="11698" y="61414"/>
                </a:lnTo>
                <a:lnTo>
                  <a:pt x="11887" y="61225"/>
                </a:lnTo>
                <a:lnTo>
                  <a:pt x="12264" y="61225"/>
                </a:lnTo>
                <a:lnTo>
                  <a:pt x="12548" y="61320"/>
                </a:lnTo>
                <a:lnTo>
                  <a:pt x="12736" y="61414"/>
                </a:lnTo>
                <a:lnTo>
                  <a:pt x="12642" y="61320"/>
                </a:lnTo>
                <a:lnTo>
                  <a:pt x="13302" y="61508"/>
                </a:lnTo>
                <a:lnTo>
                  <a:pt x="13302" y="61508"/>
                </a:lnTo>
                <a:lnTo>
                  <a:pt x="12736" y="61414"/>
                </a:lnTo>
                <a:lnTo>
                  <a:pt x="13019" y="61508"/>
                </a:lnTo>
                <a:lnTo>
                  <a:pt x="12736" y="61603"/>
                </a:lnTo>
                <a:lnTo>
                  <a:pt x="12831" y="61697"/>
                </a:lnTo>
                <a:lnTo>
                  <a:pt x="14246" y="61508"/>
                </a:lnTo>
                <a:lnTo>
                  <a:pt x="13491" y="61508"/>
                </a:lnTo>
                <a:lnTo>
                  <a:pt x="14717" y="61225"/>
                </a:lnTo>
                <a:lnTo>
                  <a:pt x="16038" y="61131"/>
                </a:lnTo>
                <a:lnTo>
                  <a:pt x="18962" y="61131"/>
                </a:lnTo>
                <a:lnTo>
                  <a:pt x="19151" y="61225"/>
                </a:lnTo>
                <a:lnTo>
                  <a:pt x="19623" y="61320"/>
                </a:lnTo>
                <a:lnTo>
                  <a:pt x="21227" y="61320"/>
                </a:lnTo>
                <a:lnTo>
                  <a:pt x="23302" y="61225"/>
                </a:lnTo>
                <a:lnTo>
                  <a:pt x="24245" y="61131"/>
                </a:lnTo>
                <a:lnTo>
                  <a:pt x="25094" y="60942"/>
                </a:lnTo>
                <a:lnTo>
                  <a:pt x="28868" y="60848"/>
                </a:lnTo>
                <a:lnTo>
                  <a:pt x="32642" y="60659"/>
                </a:lnTo>
                <a:lnTo>
                  <a:pt x="36415" y="60376"/>
                </a:lnTo>
                <a:lnTo>
                  <a:pt x="40283" y="60093"/>
                </a:lnTo>
                <a:lnTo>
                  <a:pt x="47830" y="59339"/>
                </a:lnTo>
                <a:lnTo>
                  <a:pt x="55377" y="58678"/>
                </a:lnTo>
                <a:lnTo>
                  <a:pt x="61037" y="58678"/>
                </a:lnTo>
                <a:lnTo>
                  <a:pt x="62264" y="58584"/>
                </a:lnTo>
                <a:lnTo>
                  <a:pt x="63207" y="58395"/>
                </a:lnTo>
                <a:lnTo>
                  <a:pt x="63490" y="58206"/>
                </a:lnTo>
                <a:lnTo>
                  <a:pt x="63773" y="58018"/>
                </a:lnTo>
                <a:lnTo>
                  <a:pt x="63962" y="57735"/>
                </a:lnTo>
                <a:lnTo>
                  <a:pt x="64150" y="57357"/>
                </a:lnTo>
                <a:lnTo>
                  <a:pt x="64339" y="56225"/>
                </a:lnTo>
                <a:lnTo>
                  <a:pt x="64528" y="54716"/>
                </a:lnTo>
                <a:lnTo>
                  <a:pt x="64528" y="53018"/>
                </a:lnTo>
                <a:lnTo>
                  <a:pt x="64622" y="49810"/>
                </a:lnTo>
                <a:lnTo>
                  <a:pt x="64622" y="47546"/>
                </a:lnTo>
                <a:lnTo>
                  <a:pt x="64905" y="40848"/>
                </a:lnTo>
                <a:lnTo>
                  <a:pt x="64999" y="36320"/>
                </a:lnTo>
                <a:lnTo>
                  <a:pt x="65094" y="33301"/>
                </a:lnTo>
                <a:lnTo>
                  <a:pt x="65188" y="33396"/>
                </a:lnTo>
                <a:lnTo>
                  <a:pt x="65188" y="31603"/>
                </a:lnTo>
                <a:lnTo>
                  <a:pt x="65188" y="29811"/>
                </a:lnTo>
                <a:lnTo>
                  <a:pt x="65094" y="30660"/>
                </a:lnTo>
                <a:lnTo>
                  <a:pt x="64905" y="28301"/>
                </a:lnTo>
                <a:lnTo>
                  <a:pt x="64811" y="25849"/>
                </a:lnTo>
                <a:lnTo>
                  <a:pt x="64716" y="23302"/>
                </a:lnTo>
                <a:lnTo>
                  <a:pt x="64622" y="20849"/>
                </a:lnTo>
                <a:lnTo>
                  <a:pt x="64811" y="22075"/>
                </a:lnTo>
                <a:lnTo>
                  <a:pt x="64811" y="20754"/>
                </a:lnTo>
                <a:lnTo>
                  <a:pt x="64811" y="18962"/>
                </a:lnTo>
                <a:lnTo>
                  <a:pt x="64811" y="18868"/>
                </a:lnTo>
                <a:lnTo>
                  <a:pt x="64716" y="17358"/>
                </a:lnTo>
                <a:lnTo>
                  <a:pt x="64811" y="18113"/>
                </a:lnTo>
                <a:lnTo>
                  <a:pt x="64999" y="16981"/>
                </a:lnTo>
                <a:lnTo>
                  <a:pt x="64905" y="15755"/>
                </a:lnTo>
                <a:lnTo>
                  <a:pt x="64811" y="14528"/>
                </a:lnTo>
                <a:lnTo>
                  <a:pt x="64716" y="13396"/>
                </a:lnTo>
                <a:lnTo>
                  <a:pt x="64622" y="13679"/>
                </a:lnTo>
                <a:lnTo>
                  <a:pt x="64551" y="13679"/>
                </a:lnTo>
                <a:lnTo>
                  <a:pt x="64622" y="13962"/>
                </a:lnTo>
                <a:lnTo>
                  <a:pt x="64716" y="15000"/>
                </a:lnTo>
                <a:lnTo>
                  <a:pt x="64528" y="14623"/>
                </a:lnTo>
                <a:lnTo>
                  <a:pt x="64528" y="15094"/>
                </a:lnTo>
                <a:lnTo>
                  <a:pt x="64339" y="12736"/>
                </a:lnTo>
                <a:lnTo>
                  <a:pt x="64150" y="11698"/>
                </a:lnTo>
                <a:lnTo>
                  <a:pt x="64056" y="11604"/>
                </a:lnTo>
                <a:lnTo>
                  <a:pt x="64056" y="11226"/>
                </a:lnTo>
                <a:lnTo>
                  <a:pt x="64245" y="10566"/>
                </a:lnTo>
                <a:lnTo>
                  <a:pt x="64245" y="9811"/>
                </a:lnTo>
                <a:lnTo>
                  <a:pt x="64245" y="9560"/>
                </a:lnTo>
                <a:lnTo>
                  <a:pt x="64433" y="10189"/>
                </a:lnTo>
                <a:lnTo>
                  <a:pt x="64622" y="11604"/>
                </a:lnTo>
                <a:lnTo>
                  <a:pt x="64811" y="13019"/>
                </a:lnTo>
                <a:lnTo>
                  <a:pt x="64905" y="14151"/>
                </a:lnTo>
                <a:lnTo>
                  <a:pt x="64905" y="12830"/>
                </a:lnTo>
                <a:lnTo>
                  <a:pt x="64811" y="11698"/>
                </a:lnTo>
                <a:lnTo>
                  <a:pt x="64528" y="9340"/>
                </a:lnTo>
                <a:lnTo>
                  <a:pt x="64433" y="9528"/>
                </a:lnTo>
                <a:lnTo>
                  <a:pt x="64433" y="9340"/>
                </a:lnTo>
                <a:lnTo>
                  <a:pt x="64245" y="8585"/>
                </a:lnTo>
                <a:lnTo>
                  <a:pt x="64150" y="7264"/>
                </a:lnTo>
                <a:lnTo>
                  <a:pt x="64056" y="9434"/>
                </a:lnTo>
                <a:lnTo>
                  <a:pt x="63773" y="8868"/>
                </a:lnTo>
                <a:lnTo>
                  <a:pt x="63679" y="7925"/>
                </a:lnTo>
                <a:lnTo>
                  <a:pt x="63584" y="6792"/>
                </a:lnTo>
                <a:lnTo>
                  <a:pt x="63490" y="5566"/>
                </a:lnTo>
                <a:lnTo>
                  <a:pt x="63490" y="1227"/>
                </a:lnTo>
                <a:lnTo>
                  <a:pt x="63490" y="661"/>
                </a:lnTo>
                <a:lnTo>
                  <a:pt x="63396" y="566"/>
                </a:lnTo>
                <a:lnTo>
                  <a:pt x="63207" y="378"/>
                </a:lnTo>
                <a:lnTo>
                  <a:pt x="62641" y="189"/>
                </a:lnTo>
                <a:lnTo>
                  <a:pt x="61792" y="95"/>
                </a:lnTo>
                <a:lnTo>
                  <a:pt x="60849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8" algn="ctr"/>
            <a:endParaRPr sz="1200" dirty="0">
              <a:solidFill>
                <a:schemeClr val="tx1"/>
              </a:solidFill>
              <a:latin typeface="Walter Turncoat" panose="020B0604020202020204" charset="0"/>
              <a:ea typeface="Walter Turncoat" panose="020B060402020202020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312153" y="209550"/>
            <a:ext cx="51969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>
                <a:solidFill>
                  <a:schemeClr val="tx1"/>
                </a:solidFill>
                <a:latin typeface="Walter Turncoat" panose="020B0604020202020204" charset="0"/>
                <a:ea typeface="Walter Turncoat" panose="020B0604020202020204" charset="0"/>
              </a:rPr>
              <a:t>“</a:t>
            </a:r>
            <a:endParaRPr lang="en-US" sz="9600" dirty="0"/>
          </a:p>
        </p:txBody>
      </p:sp>
      <p:sp>
        <p:nvSpPr>
          <p:cNvPr id="6" name="Shape 74"/>
          <p:cNvSpPr txBox="1">
            <a:spLocks/>
          </p:cNvSpPr>
          <p:nvPr/>
        </p:nvSpPr>
        <p:spPr>
          <a:xfrm>
            <a:off x="0" y="2038350"/>
            <a:ext cx="9144000" cy="106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Char char="✘"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1pPr>
            <a:lvl2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2pPr>
            <a:lvl3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3pPr>
            <a:lvl4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4pPr>
            <a:lvl5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5pPr>
            <a:lvl6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6pPr>
            <a:lvl7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7pPr>
            <a:lvl8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8pPr>
            <a:lvl9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9pPr>
          </a:lstStyle>
          <a:p>
            <a:pPr>
              <a:buNone/>
            </a:pPr>
            <a:r>
              <a:rPr lang="en-US" sz="2800" dirty="0" smtClean="0">
                <a:solidFill>
                  <a:schemeClr val="tx1"/>
                </a:solidFill>
              </a:rPr>
              <a:t>"</a:t>
            </a:r>
            <a:r>
              <a:rPr lang="en-US" dirty="0">
                <a:solidFill>
                  <a:schemeClr val="tx1"/>
                </a:solidFill>
              </a:rPr>
              <a:t>Clients should not be forced to depend upon interfaces that they don't use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  <a:r>
              <a:rPr lang="en-US" sz="2800" dirty="0" smtClean="0">
                <a:solidFill>
                  <a:schemeClr val="tx1"/>
                </a:solidFill>
              </a:rPr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64407888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99"/>
            <a:ext cx="6201640" cy="1428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35127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390"/>
            <a:ext cx="5191850" cy="1324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086161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832"/>
            <a:ext cx="3477110" cy="1562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99351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443"/>
            <a:ext cx="3858163" cy="1305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2988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99"/>
            <a:ext cx="6239746" cy="1428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7074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933"/>
            <a:ext cx="6954220" cy="4601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702881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7469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26653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029"/>
            <a:ext cx="6487430" cy="3553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306433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-6000" y="2143050"/>
            <a:ext cx="91560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 dirty="0" smtClean="0">
                <a:solidFill>
                  <a:schemeClr val="tx1"/>
                </a:solidFill>
              </a:rPr>
              <a:t>Benefits</a:t>
            </a:r>
            <a:endParaRPr lang="en" sz="4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873127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0" y="2800350"/>
            <a:ext cx="91440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 dirty="0" smtClean="0">
                <a:solidFill>
                  <a:schemeClr val="tx1"/>
                </a:solidFill>
              </a:rPr>
              <a:t>Dependency Inversion Principle</a:t>
            </a:r>
            <a:endParaRPr lang="en" sz="4800" dirty="0">
              <a:solidFill>
                <a:schemeClr val="tx1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835200" y="654416"/>
            <a:ext cx="7473600" cy="1565028"/>
            <a:chOff x="-152400" y="285750"/>
            <a:chExt cx="9156000" cy="1917335"/>
          </a:xfrm>
        </p:grpSpPr>
        <p:sp>
          <p:nvSpPr>
            <p:cNvPr id="49" name="Shape 49"/>
            <p:cNvSpPr/>
            <p:nvPr/>
          </p:nvSpPr>
          <p:spPr>
            <a:xfrm>
              <a:off x="3486575" y="285750"/>
              <a:ext cx="1878050" cy="1917335"/>
            </a:xfrm>
            <a:custGeom>
              <a:avLst/>
              <a:gdLst/>
              <a:ahLst/>
              <a:cxnLst/>
              <a:rect l="0" t="0" r="0" b="0"/>
              <a:pathLst>
                <a:path w="67641" h="69056" extrusionOk="0">
                  <a:moveTo>
                    <a:pt x="49622" y="2736"/>
                  </a:moveTo>
                  <a:lnTo>
                    <a:pt x="49622" y="2736"/>
                  </a:lnTo>
                  <a:lnTo>
                    <a:pt x="49622" y="2736"/>
                  </a:lnTo>
                  <a:close/>
                  <a:moveTo>
                    <a:pt x="59622" y="55565"/>
                  </a:moveTo>
                  <a:lnTo>
                    <a:pt x="59622" y="55565"/>
                  </a:lnTo>
                  <a:lnTo>
                    <a:pt x="59622" y="55565"/>
                  </a:lnTo>
                  <a:close/>
                  <a:moveTo>
                    <a:pt x="35471" y="0"/>
                  </a:moveTo>
                  <a:lnTo>
                    <a:pt x="34433" y="95"/>
                  </a:lnTo>
                  <a:lnTo>
                    <a:pt x="33584" y="189"/>
                  </a:lnTo>
                  <a:lnTo>
                    <a:pt x="32735" y="378"/>
                  </a:lnTo>
                  <a:lnTo>
                    <a:pt x="32169" y="566"/>
                  </a:lnTo>
                  <a:lnTo>
                    <a:pt x="31509" y="472"/>
                  </a:lnTo>
                  <a:lnTo>
                    <a:pt x="30754" y="472"/>
                  </a:lnTo>
                  <a:lnTo>
                    <a:pt x="29339" y="566"/>
                  </a:lnTo>
                  <a:lnTo>
                    <a:pt x="27830" y="849"/>
                  </a:lnTo>
                  <a:lnTo>
                    <a:pt x="26320" y="1321"/>
                  </a:lnTo>
                  <a:lnTo>
                    <a:pt x="24811" y="1981"/>
                  </a:lnTo>
                  <a:lnTo>
                    <a:pt x="23207" y="2736"/>
                  </a:lnTo>
                  <a:lnTo>
                    <a:pt x="21698" y="3585"/>
                  </a:lnTo>
                  <a:lnTo>
                    <a:pt x="20188" y="4623"/>
                  </a:lnTo>
                  <a:lnTo>
                    <a:pt x="18679" y="5661"/>
                  </a:lnTo>
                  <a:lnTo>
                    <a:pt x="17170" y="6793"/>
                  </a:lnTo>
                  <a:lnTo>
                    <a:pt x="15754" y="8019"/>
                  </a:lnTo>
                  <a:lnTo>
                    <a:pt x="14434" y="9151"/>
                  </a:lnTo>
                  <a:lnTo>
                    <a:pt x="11981" y="11510"/>
                  </a:lnTo>
                  <a:lnTo>
                    <a:pt x="10000" y="13774"/>
                  </a:lnTo>
                  <a:lnTo>
                    <a:pt x="7736" y="16981"/>
                  </a:lnTo>
                  <a:lnTo>
                    <a:pt x="8019" y="16321"/>
                  </a:lnTo>
                  <a:lnTo>
                    <a:pt x="8302" y="15660"/>
                  </a:lnTo>
                  <a:lnTo>
                    <a:pt x="7736" y="16604"/>
                  </a:lnTo>
                  <a:lnTo>
                    <a:pt x="7075" y="17642"/>
                  </a:lnTo>
                  <a:lnTo>
                    <a:pt x="7170" y="17830"/>
                  </a:lnTo>
                  <a:lnTo>
                    <a:pt x="6509" y="18868"/>
                  </a:lnTo>
                  <a:lnTo>
                    <a:pt x="7075" y="17359"/>
                  </a:lnTo>
                  <a:lnTo>
                    <a:pt x="6132" y="19057"/>
                  </a:lnTo>
                  <a:lnTo>
                    <a:pt x="5189" y="20849"/>
                  </a:lnTo>
                  <a:lnTo>
                    <a:pt x="4434" y="22736"/>
                  </a:lnTo>
                  <a:lnTo>
                    <a:pt x="3679" y="24622"/>
                  </a:lnTo>
                  <a:lnTo>
                    <a:pt x="2453" y="28490"/>
                  </a:lnTo>
                  <a:lnTo>
                    <a:pt x="1321" y="32169"/>
                  </a:lnTo>
                  <a:lnTo>
                    <a:pt x="1509" y="32264"/>
                  </a:lnTo>
                  <a:lnTo>
                    <a:pt x="1604" y="32453"/>
                  </a:lnTo>
                  <a:lnTo>
                    <a:pt x="1604" y="32641"/>
                  </a:lnTo>
                  <a:lnTo>
                    <a:pt x="1509" y="32924"/>
                  </a:lnTo>
                  <a:lnTo>
                    <a:pt x="1226" y="33396"/>
                  </a:lnTo>
                  <a:lnTo>
                    <a:pt x="1038" y="33585"/>
                  </a:lnTo>
                  <a:lnTo>
                    <a:pt x="1038" y="33773"/>
                  </a:lnTo>
                  <a:lnTo>
                    <a:pt x="1038" y="35000"/>
                  </a:lnTo>
                  <a:lnTo>
                    <a:pt x="849" y="36132"/>
                  </a:lnTo>
                  <a:lnTo>
                    <a:pt x="660" y="37358"/>
                  </a:lnTo>
                  <a:lnTo>
                    <a:pt x="472" y="38867"/>
                  </a:lnTo>
                  <a:lnTo>
                    <a:pt x="283" y="38301"/>
                  </a:lnTo>
                  <a:lnTo>
                    <a:pt x="94" y="39811"/>
                  </a:lnTo>
                  <a:lnTo>
                    <a:pt x="0" y="41509"/>
                  </a:lnTo>
                  <a:lnTo>
                    <a:pt x="94" y="43301"/>
                  </a:lnTo>
                  <a:lnTo>
                    <a:pt x="283" y="44056"/>
                  </a:lnTo>
                  <a:lnTo>
                    <a:pt x="472" y="44622"/>
                  </a:lnTo>
                  <a:lnTo>
                    <a:pt x="566" y="45660"/>
                  </a:lnTo>
                  <a:lnTo>
                    <a:pt x="755" y="46792"/>
                  </a:lnTo>
                  <a:lnTo>
                    <a:pt x="1226" y="48962"/>
                  </a:lnTo>
                  <a:lnTo>
                    <a:pt x="1981" y="51037"/>
                  </a:lnTo>
                  <a:lnTo>
                    <a:pt x="2924" y="53112"/>
                  </a:lnTo>
                  <a:lnTo>
                    <a:pt x="4057" y="55094"/>
                  </a:lnTo>
                  <a:lnTo>
                    <a:pt x="5283" y="56980"/>
                  </a:lnTo>
                  <a:lnTo>
                    <a:pt x="6698" y="58678"/>
                  </a:lnTo>
                  <a:lnTo>
                    <a:pt x="8113" y="60282"/>
                  </a:lnTo>
                  <a:lnTo>
                    <a:pt x="9056" y="61131"/>
                  </a:lnTo>
                  <a:lnTo>
                    <a:pt x="10000" y="61980"/>
                  </a:lnTo>
                  <a:lnTo>
                    <a:pt x="11038" y="62829"/>
                  </a:lnTo>
                  <a:lnTo>
                    <a:pt x="12075" y="63584"/>
                  </a:lnTo>
                  <a:lnTo>
                    <a:pt x="14339" y="64905"/>
                  </a:lnTo>
                  <a:lnTo>
                    <a:pt x="16604" y="66131"/>
                  </a:lnTo>
                  <a:lnTo>
                    <a:pt x="19056" y="67169"/>
                  </a:lnTo>
                  <a:lnTo>
                    <a:pt x="21509" y="67923"/>
                  </a:lnTo>
                  <a:lnTo>
                    <a:pt x="24056" y="68584"/>
                  </a:lnTo>
                  <a:lnTo>
                    <a:pt x="26603" y="69055"/>
                  </a:lnTo>
                  <a:lnTo>
                    <a:pt x="27830" y="69055"/>
                  </a:lnTo>
                  <a:lnTo>
                    <a:pt x="30188" y="68867"/>
                  </a:lnTo>
                  <a:lnTo>
                    <a:pt x="33113" y="68678"/>
                  </a:lnTo>
                  <a:lnTo>
                    <a:pt x="36509" y="68301"/>
                  </a:lnTo>
                  <a:lnTo>
                    <a:pt x="39811" y="67923"/>
                  </a:lnTo>
                  <a:lnTo>
                    <a:pt x="42735" y="67452"/>
                  </a:lnTo>
                  <a:lnTo>
                    <a:pt x="44905" y="66980"/>
                  </a:lnTo>
                  <a:lnTo>
                    <a:pt x="45565" y="66791"/>
                  </a:lnTo>
                  <a:lnTo>
                    <a:pt x="45943" y="66508"/>
                  </a:lnTo>
                  <a:lnTo>
                    <a:pt x="47358" y="65942"/>
                  </a:lnTo>
                  <a:lnTo>
                    <a:pt x="48018" y="65565"/>
                  </a:lnTo>
                  <a:lnTo>
                    <a:pt x="48678" y="65188"/>
                  </a:lnTo>
                  <a:lnTo>
                    <a:pt x="47924" y="65471"/>
                  </a:lnTo>
                  <a:lnTo>
                    <a:pt x="51509" y="62924"/>
                  </a:lnTo>
                  <a:lnTo>
                    <a:pt x="53301" y="61508"/>
                  </a:lnTo>
                  <a:lnTo>
                    <a:pt x="55093" y="59905"/>
                  </a:lnTo>
                  <a:lnTo>
                    <a:pt x="55093" y="59905"/>
                  </a:lnTo>
                  <a:lnTo>
                    <a:pt x="54810" y="60376"/>
                  </a:lnTo>
                  <a:lnTo>
                    <a:pt x="54339" y="60754"/>
                  </a:lnTo>
                  <a:lnTo>
                    <a:pt x="55376" y="59999"/>
                  </a:lnTo>
                  <a:lnTo>
                    <a:pt x="56320" y="59056"/>
                  </a:lnTo>
                  <a:lnTo>
                    <a:pt x="57075" y="58395"/>
                  </a:lnTo>
                  <a:lnTo>
                    <a:pt x="57169" y="58207"/>
                  </a:lnTo>
                  <a:lnTo>
                    <a:pt x="57075" y="58207"/>
                  </a:lnTo>
                  <a:lnTo>
                    <a:pt x="57924" y="57546"/>
                  </a:lnTo>
                  <a:lnTo>
                    <a:pt x="58678" y="56697"/>
                  </a:lnTo>
                  <a:lnTo>
                    <a:pt x="59339" y="55754"/>
                  </a:lnTo>
                  <a:lnTo>
                    <a:pt x="59905" y="54905"/>
                  </a:lnTo>
                  <a:lnTo>
                    <a:pt x="59716" y="54999"/>
                  </a:lnTo>
                  <a:lnTo>
                    <a:pt x="59622" y="54999"/>
                  </a:lnTo>
                  <a:lnTo>
                    <a:pt x="59810" y="54622"/>
                  </a:lnTo>
                  <a:lnTo>
                    <a:pt x="59150" y="55565"/>
                  </a:lnTo>
                  <a:lnTo>
                    <a:pt x="59527" y="55094"/>
                  </a:lnTo>
                  <a:lnTo>
                    <a:pt x="59433" y="55377"/>
                  </a:lnTo>
                  <a:lnTo>
                    <a:pt x="58867" y="56037"/>
                  </a:lnTo>
                  <a:lnTo>
                    <a:pt x="59056" y="55660"/>
                  </a:lnTo>
                  <a:lnTo>
                    <a:pt x="59056" y="55660"/>
                  </a:lnTo>
                  <a:lnTo>
                    <a:pt x="58678" y="56037"/>
                  </a:lnTo>
                  <a:lnTo>
                    <a:pt x="59810" y="54339"/>
                  </a:lnTo>
                  <a:lnTo>
                    <a:pt x="60282" y="53490"/>
                  </a:lnTo>
                  <a:lnTo>
                    <a:pt x="60282" y="53301"/>
                  </a:lnTo>
                  <a:lnTo>
                    <a:pt x="60188" y="53395"/>
                  </a:lnTo>
                  <a:lnTo>
                    <a:pt x="60188" y="53395"/>
                  </a:lnTo>
                  <a:lnTo>
                    <a:pt x="60565" y="52924"/>
                  </a:lnTo>
                  <a:lnTo>
                    <a:pt x="61037" y="52452"/>
                  </a:lnTo>
                  <a:lnTo>
                    <a:pt x="61886" y="51509"/>
                  </a:lnTo>
                  <a:lnTo>
                    <a:pt x="61508" y="52452"/>
                  </a:lnTo>
                  <a:lnTo>
                    <a:pt x="60848" y="53584"/>
                  </a:lnTo>
                  <a:lnTo>
                    <a:pt x="59622" y="55565"/>
                  </a:lnTo>
                  <a:lnTo>
                    <a:pt x="60376" y="54528"/>
                  </a:lnTo>
                  <a:lnTo>
                    <a:pt x="60942" y="53678"/>
                  </a:lnTo>
                  <a:lnTo>
                    <a:pt x="61980" y="51792"/>
                  </a:lnTo>
                  <a:lnTo>
                    <a:pt x="61886" y="51886"/>
                  </a:lnTo>
                  <a:lnTo>
                    <a:pt x="61886" y="51697"/>
                  </a:lnTo>
                  <a:lnTo>
                    <a:pt x="62169" y="51037"/>
                  </a:lnTo>
                  <a:lnTo>
                    <a:pt x="62735" y="49999"/>
                  </a:lnTo>
                  <a:lnTo>
                    <a:pt x="61508" y="51603"/>
                  </a:lnTo>
                  <a:lnTo>
                    <a:pt x="61603" y="51037"/>
                  </a:lnTo>
                  <a:lnTo>
                    <a:pt x="61697" y="50377"/>
                  </a:lnTo>
                  <a:lnTo>
                    <a:pt x="62169" y="48962"/>
                  </a:lnTo>
                  <a:lnTo>
                    <a:pt x="62829" y="47358"/>
                  </a:lnTo>
                  <a:lnTo>
                    <a:pt x="63678" y="45565"/>
                  </a:lnTo>
                  <a:lnTo>
                    <a:pt x="65376" y="42169"/>
                  </a:lnTo>
                  <a:lnTo>
                    <a:pt x="66131" y="40660"/>
                  </a:lnTo>
                  <a:lnTo>
                    <a:pt x="66697" y="39339"/>
                  </a:lnTo>
                  <a:lnTo>
                    <a:pt x="66603" y="39528"/>
                  </a:lnTo>
                  <a:lnTo>
                    <a:pt x="66697" y="39056"/>
                  </a:lnTo>
                  <a:lnTo>
                    <a:pt x="66791" y="38962"/>
                  </a:lnTo>
                  <a:lnTo>
                    <a:pt x="66791" y="39056"/>
                  </a:lnTo>
                  <a:lnTo>
                    <a:pt x="66886" y="38584"/>
                  </a:lnTo>
                  <a:lnTo>
                    <a:pt x="66791" y="38867"/>
                  </a:lnTo>
                  <a:lnTo>
                    <a:pt x="66980" y="38207"/>
                  </a:lnTo>
                  <a:lnTo>
                    <a:pt x="67169" y="37264"/>
                  </a:lnTo>
                  <a:lnTo>
                    <a:pt x="67263" y="36415"/>
                  </a:lnTo>
                  <a:lnTo>
                    <a:pt x="67357" y="36509"/>
                  </a:lnTo>
                  <a:lnTo>
                    <a:pt x="67452" y="36509"/>
                  </a:lnTo>
                  <a:lnTo>
                    <a:pt x="67546" y="35943"/>
                  </a:lnTo>
                  <a:lnTo>
                    <a:pt x="67546" y="34811"/>
                  </a:lnTo>
                  <a:lnTo>
                    <a:pt x="67640" y="31037"/>
                  </a:lnTo>
                  <a:lnTo>
                    <a:pt x="67640" y="28490"/>
                  </a:lnTo>
                  <a:lnTo>
                    <a:pt x="67546" y="27736"/>
                  </a:lnTo>
                  <a:lnTo>
                    <a:pt x="67546" y="27547"/>
                  </a:lnTo>
                  <a:lnTo>
                    <a:pt x="67452" y="27547"/>
                  </a:lnTo>
                  <a:lnTo>
                    <a:pt x="67074" y="26792"/>
                  </a:lnTo>
                  <a:lnTo>
                    <a:pt x="66791" y="25660"/>
                  </a:lnTo>
                  <a:lnTo>
                    <a:pt x="66508" y="24528"/>
                  </a:lnTo>
                  <a:lnTo>
                    <a:pt x="66414" y="23585"/>
                  </a:lnTo>
                  <a:lnTo>
                    <a:pt x="66320" y="23679"/>
                  </a:lnTo>
                  <a:lnTo>
                    <a:pt x="66320" y="23490"/>
                  </a:lnTo>
                  <a:lnTo>
                    <a:pt x="65942" y="22924"/>
                  </a:lnTo>
                  <a:lnTo>
                    <a:pt x="65565" y="22358"/>
                  </a:lnTo>
                  <a:lnTo>
                    <a:pt x="64527" y="21132"/>
                  </a:lnTo>
                  <a:lnTo>
                    <a:pt x="63584" y="19906"/>
                  </a:lnTo>
                  <a:lnTo>
                    <a:pt x="63207" y="19340"/>
                  </a:lnTo>
                  <a:lnTo>
                    <a:pt x="63018" y="18774"/>
                  </a:lnTo>
                  <a:lnTo>
                    <a:pt x="63112" y="18962"/>
                  </a:lnTo>
                  <a:lnTo>
                    <a:pt x="63301" y="19057"/>
                  </a:lnTo>
                  <a:lnTo>
                    <a:pt x="63301" y="19057"/>
                  </a:lnTo>
                  <a:lnTo>
                    <a:pt x="63207" y="18868"/>
                  </a:lnTo>
                  <a:lnTo>
                    <a:pt x="62923" y="18491"/>
                  </a:lnTo>
                  <a:lnTo>
                    <a:pt x="61980" y="17453"/>
                  </a:lnTo>
                  <a:lnTo>
                    <a:pt x="61037" y="16509"/>
                  </a:lnTo>
                  <a:lnTo>
                    <a:pt x="61037" y="16698"/>
                  </a:lnTo>
                  <a:lnTo>
                    <a:pt x="61037" y="16887"/>
                  </a:lnTo>
                  <a:lnTo>
                    <a:pt x="60093" y="15943"/>
                  </a:lnTo>
                  <a:lnTo>
                    <a:pt x="60376" y="16321"/>
                  </a:lnTo>
                  <a:lnTo>
                    <a:pt x="59527" y="15377"/>
                  </a:lnTo>
                  <a:lnTo>
                    <a:pt x="59056" y="14906"/>
                  </a:lnTo>
                  <a:lnTo>
                    <a:pt x="59244" y="14906"/>
                  </a:lnTo>
                  <a:lnTo>
                    <a:pt x="59905" y="15472"/>
                  </a:lnTo>
                  <a:lnTo>
                    <a:pt x="59905" y="15472"/>
                  </a:lnTo>
                  <a:lnTo>
                    <a:pt x="57641" y="13396"/>
                  </a:lnTo>
                  <a:lnTo>
                    <a:pt x="58112" y="13868"/>
                  </a:lnTo>
                  <a:lnTo>
                    <a:pt x="56886" y="13019"/>
                  </a:lnTo>
                  <a:lnTo>
                    <a:pt x="55754" y="12453"/>
                  </a:lnTo>
                  <a:lnTo>
                    <a:pt x="56603" y="13113"/>
                  </a:lnTo>
                  <a:lnTo>
                    <a:pt x="57452" y="13774"/>
                  </a:lnTo>
                  <a:lnTo>
                    <a:pt x="58961" y="15283"/>
                  </a:lnTo>
                  <a:lnTo>
                    <a:pt x="60376" y="16604"/>
                  </a:lnTo>
                  <a:lnTo>
                    <a:pt x="61225" y="17264"/>
                  </a:lnTo>
                  <a:lnTo>
                    <a:pt x="62074" y="17925"/>
                  </a:lnTo>
                  <a:lnTo>
                    <a:pt x="62074" y="17925"/>
                  </a:lnTo>
                  <a:lnTo>
                    <a:pt x="61414" y="17547"/>
                  </a:lnTo>
                  <a:lnTo>
                    <a:pt x="60659" y="16981"/>
                  </a:lnTo>
                  <a:lnTo>
                    <a:pt x="60754" y="17264"/>
                  </a:lnTo>
                  <a:lnTo>
                    <a:pt x="60942" y="17642"/>
                  </a:lnTo>
                  <a:lnTo>
                    <a:pt x="61980" y="19151"/>
                  </a:lnTo>
                  <a:lnTo>
                    <a:pt x="63301" y="20943"/>
                  </a:lnTo>
                  <a:lnTo>
                    <a:pt x="63207" y="20943"/>
                  </a:lnTo>
                  <a:lnTo>
                    <a:pt x="63395" y="21038"/>
                  </a:lnTo>
                  <a:lnTo>
                    <a:pt x="63490" y="21321"/>
                  </a:lnTo>
                  <a:lnTo>
                    <a:pt x="63678" y="21604"/>
                  </a:lnTo>
                  <a:lnTo>
                    <a:pt x="63773" y="21698"/>
                  </a:lnTo>
                  <a:lnTo>
                    <a:pt x="63584" y="21321"/>
                  </a:lnTo>
                  <a:lnTo>
                    <a:pt x="63584" y="21321"/>
                  </a:lnTo>
                  <a:lnTo>
                    <a:pt x="64244" y="22170"/>
                  </a:lnTo>
                  <a:lnTo>
                    <a:pt x="64716" y="22641"/>
                  </a:lnTo>
                  <a:lnTo>
                    <a:pt x="64905" y="22830"/>
                  </a:lnTo>
                  <a:lnTo>
                    <a:pt x="64999" y="22830"/>
                  </a:lnTo>
                  <a:lnTo>
                    <a:pt x="64999" y="22641"/>
                  </a:lnTo>
                  <a:lnTo>
                    <a:pt x="64905" y="22358"/>
                  </a:lnTo>
                  <a:lnTo>
                    <a:pt x="65282" y="23207"/>
                  </a:lnTo>
                  <a:lnTo>
                    <a:pt x="65565" y="24056"/>
                  </a:lnTo>
                  <a:lnTo>
                    <a:pt x="66225" y="25943"/>
                  </a:lnTo>
                  <a:lnTo>
                    <a:pt x="66697" y="27830"/>
                  </a:lnTo>
                  <a:lnTo>
                    <a:pt x="66886" y="28490"/>
                  </a:lnTo>
                  <a:lnTo>
                    <a:pt x="66980" y="28868"/>
                  </a:lnTo>
                  <a:lnTo>
                    <a:pt x="66886" y="28962"/>
                  </a:lnTo>
                  <a:lnTo>
                    <a:pt x="66697" y="28679"/>
                  </a:lnTo>
                  <a:lnTo>
                    <a:pt x="66697" y="29245"/>
                  </a:lnTo>
                  <a:lnTo>
                    <a:pt x="66791" y="29905"/>
                  </a:lnTo>
                  <a:lnTo>
                    <a:pt x="66886" y="29905"/>
                  </a:lnTo>
                  <a:lnTo>
                    <a:pt x="66886" y="30094"/>
                  </a:lnTo>
                  <a:lnTo>
                    <a:pt x="66886" y="30566"/>
                  </a:lnTo>
                  <a:lnTo>
                    <a:pt x="66697" y="30377"/>
                  </a:lnTo>
                  <a:lnTo>
                    <a:pt x="66603" y="30188"/>
                  </a:lnTo>
                  <a:lnTo>
                    <a:pt x="66603" y="30094"/>
                  </a:lnTo>
                  <a:lnTo>
                    <a:pt x="66697" y="29905"/>
                  </a:lnTo>
                  <a:lnTo>
                    <a:pt x="66508" y="28679"/>
                  </a:lnTo>
                  <a:lnTo>
                    <a:pt x="66225" y="27358"/>
                  </a:lnTo>
                  <a:lnTo>
                    <a:pt x="66603" y="30283"/>
                  </a:lnTo>
                  <a:lnTo>
                    <a:pt x="66697" y="31792"/>
                  </a:lnTo>
                  <a:lnTo>
                    <a:pt x="66697" y="33302"/>
                  </a:lnTo>
                  <a:lnTo>
                    <a:pt x="66603" y="34717"/>
                  </a:lnTo>
                  <a:lnTo>
                    <a:pt x="66414" y="36226"/>
                  </a:lnTo>
                  <a:lnTo>
                    <a:pt x="66131" y="37547"/>
                  </a:lnTo>
                  <a:lnTo>
                    <a:pt x="65659" y="38962"/>
                  </a:lnTo>
                  <a:lnTo>
                    <a:pt x="65848" y="38584"/>
                  </a:lnTo>
                  <a:lnTo>
                    <a:pt x="65942" y="38584"/>
                  </a:lnTo>
                  <a:lnTo>
                    <a:pt x="65848" y="39245"/>
                  </a:lnTo>
                  <a:lnTo>
                    <a:pt x="65565" y="40188"/>
                  </a:lnTo>
                  <a:lnTo>
                    <a:pt x="65471" y="40471"/>
                  </a:lnTo>
                  <a:lnTo>
                    <a:pt x="65282" y="40660"/>
                  </a:lnTo>
                  <a:lnTo>
                    <a:pt x="65282" y="40566"/>
                  </a:lnTo>
                  <a:lnTo>
                    <a:pt x="65093" y="41132"/>
                  </a:lnTo>
                  <a:lnTo>
                    <a:pt x="64433" y="43018"/>
                  </a:lnTo>
                  <a:lnTo>
                    <a:pt x="63678" y="45282"/>
                  </a:lnTo>
                  <a:lnTo>
                    <a:pt x="62735" y="47264"/>
                  </a:lnTo>
                  <a:lnTo>
                    <a:pt x="61697" y="49056"/>
                  </a:lnTo>
                  <a:lnTo>
                    <a:pt x="60659" y="50943"/>
                  </a:lnTo>
                  <a:lnTo>
                    <a:pt x="59433" y="52735"/>
                  </a:lnTo>
                  <a:lnTo>
                    <a:pt x="58207" y="54433"/>
                  </a:lnTo>
                  <a:lnTo>
                    <a:pt x="56886" y="56037"/>
                  </a:lnTo>
                  <a:lnTo>
                    <a:pt x="55376" y="57641"/>
                  </a:lnTo>
                  <a:lnTo>
                    <a:pt x="53867" y="59150"/>
                  </a:lnTo>
                  <a:lnTo>
                    <a:pt x="52169" y="60376"/>
                  </a:lnTo>
                  <a:lnTo>
                    <a:pt x="48961" y="62452"/>
                  </a:lnTo>
                  <a:lnTo>
                    <a:pt x="44528" y="65282"/>
                  </a:lnTo>
                  <a:lnTo>
                    <a:pt x="44622" y="65188"/>
                  </a:lnTo>
                  <a:lnTo>
                    <a:pt x="44716" y="65093"/>
                  </a:lnTo>
                  <a:lnTo>
                    <a:pt x="45094" y="64810"/>
                  </a:lnTo>
                  <a:lnTo>
                    <a:pt x="45660" y="64527"/>
                  </a:lnTo>
                  <a:lnTo>
                    <a:pt x="43867" y="65376"/>
                  </a:lnTo>
                  <a:lnTo>
                    <a:pt x="43113" y="65754"/>
                  </a:lnTo>
                  <a:lnTo>
                    <a:pt x="42924" y="65754"/>
                  </a:lnTo>
                  <a:lnTo>
                    <a:pt x="43113" y="65659"/>
                  </a:lnTo>
                  <a:lnTo>
                    <a:pt x="41603" y="66037"/>
                  </a:lnTo>
                  <a:lnTo>
                    <a:pt x="39999" y="66320"/>
                  </a:lnTo>
                  <a:lnTo>
                    <a:pt x="38396" y="66508"/>
                  </a:lnTo>
                  <a:lnTo>
                    <a:pt x="36792" y="66697"/>
                  </a:lnTo>
                  <a:lnTo>
                    <a:pt x="33584" y="66980"/>
                  </a:lnTo>
                  <a:lnTo>
                    <a:pt x="32169" y="67169"/>
                  </a:lnTo>
                  <a:lnTo>
                    <a:pt x="30754" y="67357"/>
                  </a:lnTo>
                  <a:lnTo>
                    <a:pt x="30094" y="67357"/>
                  </a:lnTo>
                  <a:lnTo>
                    <a:pt x="29339" y="67263"/>
                  </a:lnTo>
                  <a:lnTo>
                    <a:pt x="27830" y="66886"/>
                  </a:lnTo>
                  <a:lnTo>
                    <a:pt x="26415" y="66508"/>
                  </a:lnTo>
                  <a:lnTo>
                    <a:pt x="25754" y="66414"/>
                  </a:lnTo>
                  <a:lnTo>
                    <a:pt x="25094" y="66414"/>
                  </a:lnTo>
                  <a:lnTo>
                    <a:pt x="25566" y="66980"/>
                  </a:lnTo>
                  <a:lnTo>
                    <a:pt x="25471" y="67074"/>
                  </a:lnTo>
                  <a:lnTo>
                    <a:pt x="25188" y="66980"/>
                  </a:lnTo>
                  <a:lnTo>
                    <a:pt x="24339" y="66791"/>
                  </a:lnTo>
                  <a:lnTo>
                    <a:pt x="23773" y="66508"/>
                  </a:lnTo>
                  <a:lnTo>
                    <a:pt x="24245" y="66414"/>
                  </a:lnTo>
                  <a:lnTo>
                    <a:pt x="24717" y="66603"/>
                  </a:lnTo>
                  <a:lnTo>
                    <a:pt x="24811" y="66414"/>
                  </a:lnTo>
                  <a:lnTo>
                    <a:pt x="24811" y="66320"/>
                  </a:lnTo>
                  <a:lnTo>
                    <a:pt x="24717" y="66225"/>
                  </a:lnTo>
                  <a:lnTo>
                    <a:pt x="24528" y="66131"/>
                  </a:lnTo>
                  <a:lnTo>
                    <a:pt x="24151" y="66225"/>
                  </a:lnTo>
                  <a:lnTo>
                    <a:pt x="23679" y="66320"/>
                  </a:lnTo>
                  <a:lnTo>
                    <a:pt x="23018" y="66414"/>
                  </a:lnTo>
                  <a:lnTo>
                    <a:pt x="23490" y="66225"/>
                  </a:lnTo>
                  <a:lnTo>
                    <a:pt x="22075" y="65942"/>
                  </a:lnTo>
                  <a:lnTo>
                    <a:pt x="20943" y="65659"/>
                  </a:lnTo>
                  <a:lnTo>
                    <a:pt x="20000" y="65282"/>
                  </a:lnTo>
                  <a:lnTo>
                    <a:pt x="19056" y="64810"/>
                  </a:lnTo>
                  <a:lnTo>
                    <a:pt x="19056" y="64810"/>
                  </a:lnTo>
                  <a:lnTo>
                    <a:pt x="19717" y="64999"/>
                  </a:lnTo>
                  <a:lnTo>
                    <a:pt x="19151" y="64716"/>
                  </a:lnTo>
                  <a:lnTo>
                    <a:pt x="18962" y="64810"/>
                  </a:lnTo>
                  <a:lnTo>
                    <a:pt x="19151" y="64905"/>
                  </a:lnTo>
                  <a:lnTo>
                    <a:pt x="18490" y="64905"/>
                  </a:lnTo>
                  <a:lnTo>
                    <a:pt x="17830" y="64716"/>
                  </a:lnTo>
                  <a:lnTo>
                    <a:pt x="17264" y="64527"/>
                  </a:lnTo>
                  <a:lnTo>
                    <a:pt x="16698" y="64150"/>
                  </a:lnTo>
                  <a:lnTo>
                    <a:pt x="16981" y="64056"/>
                  </a:lnTo>
                  <a:lnTo>
                    <a:pt x="17264" y="64150"/>
                  </a:lnTo>
                  <a:lnTo>
                    <a:pt x="17264" y="64150"/>
                  </a:lnTo>
                  <a:lnTo>
                    <a:pt x="15188" y="63207"/>
                  </a:lnTo>
                  <a:lnTo>
                    <a:pt x="14622" y="62829"/>
                  </a:lnTo>
                  <a:lnTo>
                    <a:pt x="14717" y="62924"/>
                  </a:lnTo>
                  <a:lnTo>
                    <a:pt x="13773" y="62546"/>
                  </a:lnTo>
                  <a:lnTo>
                    <a:pt x="12924" y="62075"/>
                  </a:lnTo>
                  <a:lnTo>
                    <a:pt x="12358" y="61697"/>
                  </a:lnTo>
                  <a:lnTo>
                    <a:pt x="12264" y="61508"/>
                  </a:lnTo>
                  <a:lnTo>
                    <a:pt x="12170" y="61320"/>
                  </a:lnTo>
                  <a:lnTo>
                    <a:pt x="11698" y="60942"/>
                  </a:lnTo>
                  <a:lnTo>
                    <a:pt x="11132" y="60471"/>
                  </a:lnTo>
                  <a:lnTo>
                    <a:pt x="9906" y="59244"/>
                  </a:lnTo>
                  <a:lnTo>
                    <a:pt x="9906" y="59244"/>
                  </a:lnTo>
                  <a:lnTo>
                    <a:pt x="10566" y="59527"/>
                  </a:lnTo>
                  <a:lnTo>
                    <a:pt x="9434" y="58584"/>
                  </a:lnTo>
                  <a:lnTo>
                    <a:pt x="8207" y="57546"/>
                  </a:lnTo>
                  <a:lnTo>
                    <a:pt x="7547" y="56886"/>
                  </a:lnTo>
                  <a:lnTo>
                    <a:pt x="6981" y="56131"/>
                  </a:lnTo>
                  <a:lnTo>
                    <a:pt x="6226" y="55094"/>
                  </a:lnTo>
                  <a:lnTo>
                    <a:pt x="6415" y="55377"/>
                  </a:lnTo>
                  <a:lnTo>
                    <a:pt x="6038" y="54905"/>
                  </a:lnTo>
                  <a:lnTo>
                    <a:pt x="5472" y="54244"/>
                  </a:lnTo>
                  <a:lnTo>
                    <a:pt x="5283" y="53961"/>
                  </a:lnTo>
                  <a:lnTo>
                    <a:pt x="5094" y="53867"/>
                  </a:lnTo>
                  <a:lnTo>
                    <a:pt x="5377" y="54622"/>
                  </a:lnTo>
                  <a:lnTo>
                    <a:pt x="5849" y="55282"/>
                  </a:lnTo>
                  <a:lnTo>
                    <a:pt x="6321" y="55943"/>
                  </a:lnTo>
                  <a:lnTo>
                    <a:pt x="6698" y="56603"/>
                  </a:lnTo>
                  <a:lnTo>
                    <a:pt x="6226" y="56226"/>
                  </a:lnTo>
                  <a:lnTo>
                    <a:pt x="5943" y="55848"/>
                  </a:lnTo>
                  <a:lnTo>
                    <a:pt x="6038" y="56037"/>
                  </a:lnTo>
                  <a:lnTo>
                    <a:pt x="5943" y="55943"/>
                  </a:lnTo>
                  <a:lnTo>
                    <a:pt x="5377" y="55188"/>
                  </a:lnTo>
                  <a:lnTo>
                    <a:pt x="5000" y="54716"/>
                  </a:lnTo>
                  <a:lnTo>
                    <a:pt x="4717" y="54150"/>
                  </a:lnTo>
                  <a:lnTo>
                    <a:pt x="4528" y="53678"/>
                  </a:lnTo>
                  <a:lnTo>
                    <a:pt x="4528" y="53584"/>
                  </a:lnTo>
                  <a:lnTo>
                    <a:pt x="4623" y="53395"/>
                  </a:lnTo>
                  <a:lnTo>
                    <a:pt x="5094" y="54244"/>
                  </a:lnTo>
                  <a:lnTo>
                    <a:pt x="4717" y="53301"/>
                  </a:lnTo>
                  <a:lnTo>
                    <a:pt x="4528" y="53018"/>
                  </a:lnTo>
                  <a:lnTo>
                    <a:pt x="4151" y="52263"/>
                  </a:lnTo>
                  <a:lnTo>
                    <a:pt x="4151" y="52169"/>
                  </a:lnTo>
                  <a:lnTo>
                    <a:pt x="3774" y="51509"/>
                  </a:lnTo>
                  <a:lnTo>
                    <a:pt x="3396" y="50660"/>
                  </a:lnTo>
                  <a:lnTo>
                    <a:pt x="3585" y="51603"/>
                  </a:lnTo>
                  <a:lnTo>
                    <a:pt x="3396" y="51226"/>
                  </a:lnTo>
                  <a:lnTo>
                    <a:pt x="3208" y="50848"/>
                  </a:lnTo>
                  <a:lnTo>
                    <a:pt x="3208" y="50471"/>
                  </a:lnTo>
                  <a:lnTo>
                    <a:pt x="3208" y="50094"/>
                  </a:lnTo>
                  <a:lnTo>
                    <a:pt x="3585" y="50754"/>
                  </a:lnTo>
                  <a:lnTo>
                    <a:pt x="3868" y="51509"/>
                  </a:lnTo>
                  <a:lnTo>
                    <a:pt x="3868" y="51509"/>
                  </a:lnTo>
                  <a:lnTo>
                    <a:pt x="3208" y="49528"/>
                  </a:lnTo>
                  <a:lnTo>
                    <a:pt x="3208" y="49528"/>
                  </a:lnTo>
                  <a:lnTo>
                    <a:pt x="3868" y="50754"/>
                  </a:lnTo>
                  <a:lnTo>
                    <a:pt x="3208" y="48962"/>
                  </a:lnTo>
                  <a:lnTo>
                    <a:pt x="3585" y="49339"/>
                  </a:lnTo>
                  <a:lnTo>
                    <a:pt x="3774" y="49433"/>
                  </a:lnTo>
                  <a:lnTo>
                    <a:pt x="3962" y="49528"/>
                  </a:lnTo>
                  <a:lnTo>
                    <a:pt x="4057" y="49905"/>
                  </a:lnTo>
                  <a:lnTo>
                    <a:pt x="3868" y="48962"/>
                  </a:lnTo>
                  <a:lnTo>
                    <a:pt x="3491" y="47924"/>
                  </a:lnTo>
                  <a:lnTo>
                    <a:pt x="2641" y="45565"/>
                  </a:lnTo>
                  <a:lnTo>
                    <a:pt x="2170" y="43867"/>
                  </a:lnTo>
                  <a:lnTo>
                    <a:pt x="1698" y="41886"/>
                  </a:lnTo>
                  <a:lnTo>
                    <a:pt x="1698" y="41886"/>
                  </a:lnTo>
                  <a:lnTo>
                    <a:pt x="1887" y="42075"/>
                  </a:lnTo>
                  <a:lnTo>
                    <a:pt x="1981" y="41981"/>
                  </a:lnTo>
                  <a:lnTo>
                    <a:pt x="2075" y="42075"/>
                  </a:lnTo>
                  <a:lnTo>
                    <a:pt x="2264" y="42169"/>
                  </a:lnTo>
                  <a:lnTo>
                    <a:pt x="2170" y="40283"/>
                  </a:lnTo>
                  <a:lnTo>
                    <a:pt x="2075" y="38301"/>
                  </a:lnTo>
                  <a:lnTo>
                    <a:pt x="2170" y="36415"/>
                  </a:lnTo>
                  <a:lnTo>
                    <a:pt x="2358" y="35566"/>
                  </a:lnTo>
                  <a:lnTo>
                    <a:pt x="2453" y="34811"/>
                  </a:lnTo>
                  <a:lnTo>
                    <a:pt x="2830" y="32830"/>
                  </a:lnTo>
                  <a:lnTo>
                    <a:pt x="2830" y="33207"/>
                  </a:lnTo>
                  <a:lnTo>
                    <a:pt x="2924" y="33490"/>
                  </a:lnTo>
                  <a:lnTo>
                    <a:pt x="2924" y="32453"/>
                  </a:lnTo>
                  <a:lnTo>
                    <a:pt x="3019" y="31415"/>
                  </a:lnTo>
                  <a:lnTo>
                    <a:pt x="3396" y="29245"/>
                  </a:lnTo>
                  <a:lnTo>
                    <a:pt x="3868" y="27075"/>
                  </a:lnTo>
                  <a:lnTo>
                    <a:pt x="4623" y="25000"/>
                  </a:lnTo>
                  <a:lnTo>
                    <a:pt x="5566" y="22830"/>
                  </a:lnTo>
                  <a:lnTo>
                    <a:pt x="6604" y="20849"/>
                  </a:lnTo>
                  <a:lnTo>
                    <a:pt x="7830" y="18868"/>
                  </a:lnTo>
                  <a:lnTo>
                    <a:pt x="9151" y="16887"/>
                  </a:lnTo>
                  <a:lnTo>
                    <a:pt x="10566" y="15094"/>
                  </a:lnTo>
                  <a:lnTo>
                    <a:pt x="12075" y="13302"/>
                  </a:lnTo>
                  <a:lnTo>
                    <a:pt x="13773" y="11698"/>
                  </a:lnTo>
                  <a:lnTo>
                    <a:pt x="15377" y="10095"/>
                  </a:lnTo>
                  <a:lnTo>
                    <a:pt x="17170" y="8679"/>
                  </a:lnTo>
                  <a:lnTo>
                    <a:pt x="18962" y="7453"/>
                  </a:lnTo>
                  <a:lnTo>
                    <a:pt x="20754" y="6321"/>
                  </a:lnTo>
                  <a:lnTo>
                    <a:pt x="22547" y="5378"/>
                  </a:lnTo>
                  <a:lnTo>
                    <a:pt x="21603" y="6227"/>
                  </a:lnTo>
                  <a:lnTo>
                    <a:pt x="22641" y="5472"/>
                  </a:lnTo>
                  <a:lnTo>
                    <a:pt x="23302" y="5095"/>
                  </a:lnTo>
                  <a:lnTo>
                    <a:pt x="25377" y="4151"/>
                  </a:lnTo>
                  <a:lnTo>
                    <a:pt x="24811" y="4151"/>
                  </a:lnTo>
                  <a:lnTo>
                    <a:pt x="25660" y="3774"/>
                  </a:lnTo>
                  <a:lnTo>
                    <a:pt x="26886" y="3208"/>
                  </a:lnTo>
                  <a:lnTo>
                    <a:pt x="26603" y="3585"/>
                  </a:lnTo>
                  <a:lnTo>
                    <a:pt x="26886" y="3585"/>
                  </a:lnTo>
                  <a:lnTo>
                    <a:pt x="26886" y="3680"/>
                  </a:lnTo>
                  <a:lnTo>
                    <a:pt x="26792" y="3774"/>
                  </a:lnTo>
                  <a:lnTo>
                    <a:pt x="28301" y="3302"/>
                  </a:lnTo>
                  <a:lnTo>
                    <a:pt x="29622" y="2736"/>
                  </a:lnTo>
                  <a:lnTo>
                    <a:pt x="31037" y="2264"/>
                  </a:lnTo>
                  <a:lnTo>
                    <a:pt x="31792" y="2076"/>
                  </a:lnTo>
                  <a:lnTo>
                    <a:pt x="32641" y="1981"/>
                  </a:lnTo>
                  <a:lnTo>
                    <a:pt x="32547" y="2076"/>
                  </a:lnTo>
                  <a:lnTo>
                    <a:pt x="32924" y="1981"/>
                  </a:lnTo>
                  <a:lnTo>
                    <a:pt x="34245" y="1793"/>
                  </a:lnTo>
                  <a:lnTo>
                    <a:pt x="35848" y="1415"/>
                  </a:lnTo>
                  <a:lnTo>
                    <a:pt x="36981" y="1132"/>
                  </a:lnTo>
                  <a:lnTo>
                    <a:pt x="36981" y="1415"/>
                  </a:lnTo>
                  <a:lnTo>
                    <a:pt x="40943" y="1227"/>
                  </a:lnTo>
                  <a:lnTo>
                    <a:pt x="41509" y="1038"/>
                  </a:lnTo>
                  <a:lnTo>
                    <a:pt x="41697" y="1132"/>
                  </a:lnTo>
                  <a:lnTo>
                    <a:pt x="41509" y="1227"/>
                  </a:lnTo>
                  <a:lnTo>
                    <a:pt x="41320" y="1321"/>
                  </a:lnTo>
                  <a:lnTo>
                    <a:pt x="42263" y="1321"/>
                  </a:lnTo>
                  <a:lnTo>
                    <a:pt x="43113" y="1227"/>
                  </a:lnTo>
                  <a:lnTo>
                    <a:pt x="43396" y="1415"/>
                  </a:lnTo>
                  <a:lnTo>
                    <a:pt x="44056" y="1604"/>
                  </a:lnTo>
                  <a:lnTo>
                    <a:pt x="45943" y="2076"/>
                  </a:lnTo>
                  <a:lnTo>
                    <a:pt x="48018" y="2359"/>
                  </a:lnTo>
                  <a:lnTo>
                    <a:pt x="49622" y="2736"/>
                  </a:lnTo>
                  <a:lnTo>
                    <a:pt x="47641" y="1981"/>
                  </a:lnTo>
                  <a:lnTo>
                    <a:pt x="45282" y="1321"/>
                  </a:lnTo>
                  <a:lnTo>
                    <a:pt x="42735" y="755"/>
                  </a:lnTo>
                  <a:lnTo>
                    <a:pt x="40188" y="283"/>
                  </a:lnTo>
                  <a:lnTo>
                    <a:pt x="37735" y="95"/>
                  </a:lnTo>
                  <a:lnTo>
                    <a:pt x="35471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9" name="Shape 48"/>
            <p:cNvSpPr txBox="1">
              <a:spLocks/>
            </p:cNvSpPr>
            <p:nvPr/>
          </p:nvSpPr>
          <p:spPr>
            <a:xfrm>
              <a:off x="-152400" y="666750"/>
              <a:ext cx="9156000" cy="8574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>
              <a:def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100000"/>
                <a:buFont typeface="Walter Turncoat"/>
                <a:buNone/>
                <a:defRPr sz="2600" b="0" i="0" u="none" strike="noStrike" cap="none" baseline="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  <a:rtl val="0"/>
                </a:defRPr>
              </a:lvl1pPr>
              <a:lvl2pPr algn="ctr">
                <a:spcBef>
                  <a:spcPts val="0"/>
                </a:spcBef>
                <a:buClr>
                  <a:srgbClr val="FFFFFF"/>
                </a:buClr>
                <a:buSzPct val="100000"/>
                <a:buFont typeface="Walter Turncoat"/>
                <a:buNone/>
                <a:defRPr sz="260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defRPr>
              </a:lvl2pPr>
              <a:lvl3pPr algn="ctr">
                <a:spcBef>
                  <a:spcPts val="0"/>
                </a:spcBef>
                <a:buClr>
                  <a:srgbClr val="FFFFFF"/>
                </a:buClr>
                <a:buSzPct val="100000"/>
                <a:buFont typeface="Walter Turncoat"/>
                <a:buNone/>
                <a:defRPr sz="260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defRPr>
              </a:lvl3pPr>
              <a:lvl4pPr algn="ctr">
                <a:spcBef>
                  <a:spcPts val="0"/>
                </a:spcBef>
                <a:buClr>
                  <a:srgbClr val="FFFFFF"/>
                </a:buClr>
                <a:buSzPct val="100000"/>
                <a:buFont typeface="Walter Turncoat"/>
                <a:buNone/>
                <a:defRPr sz="260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defRPr>
              </a:lvl4pPr>
              <a:lvl5pPr algn="ctr">
                <a:spcBef>
                  <a:spcPts val="0"/>
                </a:spcBef>
                <a:buClr>
                  <a:srgbClr val="FFFFFF"/>
                </a:buClr>
                <a:buSzPct val="100000"/>
                <a:buFont typeface="Walter Turncoat"/>
                <a:buNone/>
                <a:defRPr sz="260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defRPr>
              </a:lvl5pPr>
              <a:lvl6pPr algn="ctr">
                <a:spcBef>
                  <a:spcPts val="0"/>
                </a:spcBef>
                <a:buClr>
                  <a:srgbClr val="FFFFFF"/>
                </a:buClr>
                <a:buSzPct val="100000"/>
                <a:buFont typeface="Walter Turncoat"/>
                <a:buNone/>
                <a:defRPr sz="260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defRPr>
              </a:lvl6pPr>
              <a:lvl7pPr algn="ctr">
                <a:spcBef>
                  <a:spcPts val="0"/>
                </a:spcBef>
                <a:buClr>
                  <a:srgbClr val="FFFFFF"/>
                </a:buClr>
                <a:buSzPct val="100000"/>
                <a:buFont typeface="Walter Turncoat"/>
                <a:buNone/>
                <a:defRPr sz="260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defRPr>
              </a:lvl7pPr>
              <a:lvl8pPr algn="ctr">
                <a:spcBef>
                  <a:spcPts val="0"/>
                </a:spcBef>
                <a:buClr>
                  <a:srgbClr val="FFFFFF"/>
                </a:buClr>
                <a:buSzPct val="100000"/>
                <a:buFont typeface="Walter Turncoat"/>
                <a:buNone/>
                <a:defRPr sz="260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defRPr>
              </a:lvl8pPr>
              <a:lvl9pPr algn="ctr">
                <a:spcBef>
                  <a:spcPts val="0"/>
                </a:spcBef>
                <a:buClr>
                  <a:srgbClr val="FFFFFF"/>
                </a:buClr>
                <a:buSzPct val="100000"/>
                <a:buFont typeface="Walter Turncoat"/>
                <a:buNone/>
                <a:defRPr sz="260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defRPr>
              </a:lvl9pPr>
            </a:lstStyle>
            <a:p>
              <a:r>
                <a:rPr lang="en" sz="7200" dirty="0">
                  <a:solidFill>
                    <a:schemeClr val="tx1"/>
                  </a:solidFill>
                </a:rPr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7103016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-6000" y="1557300"/>
            <a:ext cx="9156000" cy="20289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en" sz="4800" dirty="0">
                <a:solidFill>
                  <a:schemeClr val="tx1"/>
                </a:solidFill>
              </a:rPr>
              <a:t>Dependency </a:t>
            </a:r>
            <a:r>
              <a:rPr lang="en" sz="4800" dirty="0" smtClean="0">
                <a:solidFill>
                  <a:schemeClr val="tx1"/>
                </a:solidFill>
              </a:rPr>
              <a:t>Inversion </a:t>
            </a:r>
            <a:br>
              <a:rPr lang="en" sz="4800" dirty="0" smtClean="0">
                <a:solidFill>
                  <a:schemeClr val="tx1"/>
                </a:solidFill>
              </a:rPr>
            </a:br>
            <a:r>
              <a:rPr lang="en" sz="4800" dirty="0" smtClean="0">
                <a:solidFill>
                  <a:schemeClr val="tx1"/>
                </a:solidFill>
              </a:rPr>
              <a:t>≠ </a:t>
            </a:r>
            <a:br>
              <a:rPr lang="en" sz="4800" dirty="0" smtClean="0">
                <a:solidFill>
                  <a:schemeClr val="tx1"/>
                </a:solidFill>
              </a:rPr>
            </a:br>
            <a:r>
              <a:rPr lang="en" sz="4800" dirty="0" smtClean="0">
                <a:solidFill>
                  <a:schemeClr val="tx1"/>
                </a:solidFill>
              </a:rPr>
              <a:t>Dependency Injection</a:t>
            </a:r>
            <a:endParaRPr lang="en" sz="4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695809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388"/>
          <p:cNvSpPr>
            <a:spLocks noChangeAspect="1"/>
          </p:cNvSpPr>
          <p:nvPr/>
        </p:nvSpPr>
        <p:spPr>
          <a:xfrm>
            <a:off x="4116530" y="328771"/>
            <a:ext cx="910940" cy="871379"/>
          </a:xfrm>
          <a:custGeom>
            <a:avLst/>
            <a:gdLst/>
            <a:ahLst/>
            <a:cxnLst/>
            <a:rect l="0" t="0" r="0" b="0"/>
            <a:pathLst>
              <a:path w="65189" h="62358" extrusionOk="0">
                <a:moveTo>
                  <a:pt x="40283" y="1525"/>
                </a:moveTo>
                <a:lnTo>
                  <a:pt x="40000" y="1541"/>
                </a:lnTo>
                <a:lnTo>
                  <a:pt x="40000" y="1541"/>
                </a:lnTo>
                <a:lnTo>
                  <a:pt x="39811" y="1604"/>
                </a:lnTo>
                <a:lnTo>
                  <a:pt x="40283" y="1525"/>
                </a:lnTo>
                <a:close/>
                <a:moveTo>
                  <a:pt x="22547" y="1793"/>
                </a:moveTo>
                <a:lnTo>
                  <a:pt x="22359" y="1887"/>
                </a:lnTo>
                <a:lnTo>
                  <a:pt x="21981" y="2359"/>
                </a:lnTo>
                <a:lnTo>
                  <a:pt x="24057" y="1981"/>
                </a:lnTo>
                <a:lnTo>
                  <a:pt x="23208" y="2076"/>
                </a:lnTo>
                <a:lnTo>
                  <a:pt x="22925" y="1981"/>
                </a:lnTo>
                <a:lnTo>
                  <a:pt x="22642" y="1887"/>
                </a:lnTo>
                <a:lnTo>
                  <a:pt x="22642" y="1793"/>
                </a:lnTo>
                <a:close/>
                <a:moveTo>
                  <a:pt x="64528" y="13585"/>
                </a:moveTo>
                <a:lnTo>
                  <a:pt x="64528" y="13679"/>
                </a:lnTo>
                <a:lnTo>
                  <a:pt x="64551" y="13679"/>
                </a:lnTo>
                <a:lnTo>
                  <a:pt x="64528" y="13585"/>
                </a:lnTo>
                <a:close/>
                <a:moveTo>
                  <a:pt x="33868" y="58678"/>
                </a:moveTo>
                <a:lnTo>
                  <a:pt x="34057" y="58772"/>
                </a:lnTo>
                <a:lnTo>
                  <a:pt x="34057" y="58772"/>
                </a:lnTo>
                <a:lnTo>
                  <a:pt x="33962" y="58678"/>
                </a:lnTo>
                <a:close/>
                <a:moveTo>
                  <a:pt x="30849" y="58678"/>
                </a:moveTo>
                <a:lnTo>
                  <a:pt x="30943" y="58772"/>
                </a:lnTo>
                <a:lnTo>
                  <a:pt x="30283" y="58867"/>
                </a:lnTo>
                <a:lnTo>
                  <a:pt x="30472" y="58772"/>
                </a:lnTo>
                <a:lnTo>
                  <a:pt x="30849" y="58678"/>
                </a:lnTo>
                <a:close/>
                <a:moveTo>
                  <a:pt x="32264" y="59056"/>
                </a:moveTo>
                <a:lnTo>
                  <a:pt x="33113" y="59244"/>
                </a:lnTo>
                <a:lnTo>
                  <a:pt x="31698" y="59339"/>
                </a:lnTo>
                <a:lnTo>
                  <a:pt x="31415" y="59339"/>
                </a:lnTo>
                <a:lnTo>
                  <a:pt x="32264" y="59056"/>
                </a:lnTo>
                <a:close/>
                <a:moveTo>
                  <a:pt x="60849" y="0"/>
                </a:moveTo>
                <a:lnTo>
                  <a:pt x="58679" y="95"/>
                </a:lnTo>
                <a:lnTo>
                  <a:pt x="56792" y="189"/>
                </a:lnTo>
                <a:lnTo>
                  <a:pt x="58584" y="378"/>
                </a:lnTo>
                <a:lnTo>
                  <a:pt x="58301" y="189"/>
                </a:lnTo>
                <a:lnTo>
                  <a:pt x="59151" y="378"/>
                </a:lnTo>
                <a:lnTo>
                  <a:pt x="58679" y="472"/>
                </a:lnTo>
                <a:lnTo>
                  <a:pt x="58018" y="472"/>
                </a:lnTo>
                <a:lnTo>
                  <a:pt x="56792" y="283"/>
                </a:lnTo>
                <a:lnTo>
                  <a:pt x="55943" y="283"/>
                </a:lnTo>
                <a:lnTo>
                  <a:pt x="54528" y="378"/>
                </a:lnTo>
                <a:lnTo>
                  <a:pt x="50660" y="378"/>
                </a:lnTo>
                <a:lnTo>
                  <a:pt x="48585" y="472"/>
                </a:lnTo>
                <a:lnTo>
                  <a:pt x="46226" y="472"/>
                </a:lnTo>
                <a:lnTo>
                  <a:pt x="43868" y="283"/>
                </a:lnTo>
                <a:lnTo>
                  <a:pt x="44056" y="472"/>
                </a:lnTo>
                <a:lnTo>
                  <a:pt x="44339" y="472"/>
                </a:lnTo>
                <a:lnTo>
                  <a:pt x="43396" y="661"/>
                </a:lnTo>
                <a:lnTo>
                  <a:pt x="42170" y="849"/>
                </a:lnTo>
                <a:lnTo>
                  <a:pt x="40849" y="755"/>
                </a:lnTo>
                <a:lnTo>
                  <a:pt x="40377" y="661"/>
                </a:lnTo>
                <a:lnTo>
                  <a:pt x="39906" y="566"/>
                </a:lnTo>
                <a:lnTo>
                  <a:pt x="39717" y="566"/>
                </a:lnTo>
                <a:lnTo>
                  <a:pt x="38207" y="661"/>
                </a:lnTo>
                <a:lnTo>
                  <a:pt x="36509" y="944"/>
                </a:lnTo>
                <a:lnTo>
                  <a:pt x="34906" y="1132"/>
                </a:lnTo>
                <a:lnTo>
                  <a:pt x="33585" y="1132"/>
                </a:lnTo>
                <a:lnTo>
                  <a:pt x="33962" y="1038"/>
                </a:lnTo>
                <a:lnTo>
                  <a:pt x="33774" y="944"/>
                </a:lnTo>
                <a:lnTo>
                  <a:pt x="33396" y="944"/>
                </a:lnTo>
                <a:lnTo>
                  <a:pt x="32453" y="1038"/>
                </a:lnTo>
                <a:lnTo>
                  <a:pt x="30283" y="1321"/>
                </a:lnTo>
                <a:lnTo>
                  <a:pt x="30472" y="1415"/>
                </a:lnTo>
                <a:lnTo>
                  <a:pt x="30566" y="1510"/>
                </a:lnTo>
                <a:lnTo>
                  <a:pt x="29151" y="1604"/>
                </a:lnTo>
                <a:lnTo>
                  <a:pt x="29057" y="1698"/>
                </a:lnTo>
                <a:lnTo>
                  <a:pt x="29717" y="1698"/>
                </a:lnTo>
                <a:lnTo>
                  <a:pt x="28208" y="1793"/>
                </a:lnTo>
                <a:lnTo>
                  <a:pt x="27547" y="1793"/>
                </a:lnTo>
                <a:lnTo>
                  <a:pt x="27642" y="1698"/>
                </a:lnTo>
                <a:lnTo>
                  <a:pt x="28585" y="1510"/>
                </a:lnTo>
                <a:lnTo>
                  <a:pt x="27736" y="1604"/>
                </a:lnTo>
                <a:lnTo>
                  <a:pt x="26887" y="1698"/>
                </a:lnTo>
                <a:lnTo>
                  <a:pt x="26038" y="1698"/>
                </a:lnTo>
                <a:lnTo>
                  <a:pt x="25189" y="1793"/>
                </a:lnTo>
                <a:lnTo>
                  <a:pt x="25189" y="1793"/>
                </a:lnTo>
                <a:lnTo>
                  <a:pt x="25755" y="1698"/>
                </a:lnTo>
                <a:lnTo>
                  <a:pt x="24906" y="1793"/>
                </a:lnTo>
                <a:lnTo>
                  <a:pt x="24057" y="1981"/>
                </a:lnTo>
                <a:lnTo>
                  <a:pt x="25094" y="1887"/>
                </a:lnTo>
                <a:lnTo>
                  <a:pt x="26132" y="1981"/>
                </a:lnTo>
                <a:lnTo>
                  <a:pt x="24906" y="2264"/>
                </a:lnTo>
                <a:lnTo>
                  <a:pt x="23585" y="2359"/>
                </a:lnTo>
                <a:lnTo>
                  <a:pt x="23585" y="2453"/>
                </a:lnTo>
                <a:lnTo>
                  <a:pt x="23585" y="2547"/>
                </a:lnTo>
                <a:lnTo>
                  <a:pt x="25566" y="2359"/>
                </a:lnTo>
                <a:lnTo>
                  <a:pt x="27547" y="2264"/>
                </a:lnTo>
                <a:lnTo>
                  <a:pt x="29434" y="1981"/>
                </a:lnTo>
                <a:lnTo>
                  <a:pt x="30377" y="1793"/>
                </a:lnTo>
                <a:lnTo>
                  <a:pt x="31321" y="1604"/>
                </a:lnTo>
                <a:lnTo>
                  <a:pt x="30472" y="1887"/>
                </a:lnTo>
                <a:lnTo>
                  <a:pt x="30660" y="1981"/>
                </a:lnTo>
                <a:lnTo>
                  <a:pt x="31038" y="2076"/>
                </a:lnTo>
                <a:lnTo>
                  <a:pt x="31981" y="2170"/>
                </a:lnTo>
                <a:lnTo>
                  <a:pt x="33302" y="2170"/>
                </a:lnTo>
                <a:lnTo>
                  <a:pt x="34717" y="2076"/>
                </a:lnTo>
                <a:lnTo>
                  <a:pt x="37075" y="1887"/>
                </a:lnTo>
                <a:lnTo>
                  <a:pt x="37830" y="1793"/>
                </a:lnTo>
                <a:lnTo>
                  <a:pt x="37924" y="1698"/>
                </a:lnTo>
                <a:lnTo>
                  <a:pt x="38868" y="1604"/>
                </a:lnTo>
                <a:lnTo>
                  <a:pt x="38962" y="1510"/>
                </a:lnTo>
                <a:lnTo>
                  <a:pt x="38868" y="1510"/>
                </a:lnTo>
                <a:lnTo>
                  <a:pt x="38113" y="1415"/>
                </a:lnTo>
                <a:lnTo>
                  <a:pt x="40000" y="1510"/>
                </a:lnTo>
                <a:lnTo>
                  <a:pt x="38868" y="1604"/>
                </a:lnTo>
                <a:lnTo>
                  <a:pt x="40000" y="1541"/>
                </a:lnTo>
                <a:lnTo>
                  <a:pt x="40000" y="1541"/>
                </a:lnTo>
                <a:lnTo>
                  <a:pt x="40094" y="1510"/>
                </a:lnTo>
                <a:lnTo>
                  <a:pt x="40377" y="1510"/>
                </a:lnTo>
                <a:lnTo>
                  <a:pt x="40283" y="1525"/>
                </a:lnTo>
                <a:lnTo>
                  <a:pt x="40283" y="1525"/>
                </a:lnTo>
                <a:lnTo>
                  <a:pt x="40566" y="1510"/>
                </a:lnTo>
                <a:lnTo>
                  <a:pt x="41509" y="1604"/>
                </a:lnTo>
                <a:lnTo>
                  <a:pt x="44151" y="1415"/>
                </a:lnTo>
                <a:lnTo>
                  <a:pt x="45000" y="1321"/>
                </a:lnTo>
                <a:lnTo>
                  <a:pt x="44434" y="1321"/>
                </a:lnTo>
                <a:lnTo>
                  <a:pt x="45188" y="1132"/>
                </a:lnTo>
                <a:lnTo>
                  <a:pt x="45660" y="1227"/>
                </a:lnTo>
                <a:lnTo>
                  <a:pt x="45755" y="1227"/>
                </a:lnTo>
                <a:lnTo>
                  <a:pt x="45755" y="1321"/>
                </a:lnTo>
                <a:lnTo>
                  <a:pt x="45377" y="1321"/>
                </a:lnTo>
                <a:lnTo>
                  <a:pt x="46038" y="1415"/>
                </a:lnTo>
                <a:lnTo>
                  <a:pt x="46792" y="1321"/>
                </a:lnTo>
                <a:lnTo>
                  <a:pt x="46792" y="1227"/>
                </a:lnTo>
                <a:lnTo>
                  <a:pt x="46981" y="1321"/>
                </a:lnTo>
                <a:lnTo>
                  <a:pt x="47547" y="1321"/>
                </a:lnTo>
                <a:lnTo>
                  <a:pt x="47358" y="1510"/>
                </a:lnTo>
                <a:lnTo>
                  <a:pt x="46981" y="1510"/>
                </a:lnTo>
                <a:lnTo>
                  <a:pt x="46792" y="1415"/>
                </a:lnTo>
                <a:lnTo>
                  <a:pt x="43868" y="1698"/>
                </a:lnTo>
                <a:lnTo>
                  <a:pt x="45566" y="1698"/>
                </a:lnTo>
                <a:lnTo>
                  <a:pt x="47264" y="1604"/>
                </a:lnTo>
                <a:lnTo>
                  <a:pt x="50566" y="1321"/>
                </a:lnTo>
                <a:lnTo>
                  <a:pt x="52169" y="1227"/>
                </a:lnTo>
                <a:lnTo>
                  <a:pt x="55471" y="1227"/>
                </a:lnTo>
                <a:lnTo>
                  <a:pt x="57075" y="1415"/>
                </a:lnTo>
                <a:lnTo>
                  <a:pt x="56603" y="1321"/>
                </a:lnTo>
                <a:lnTo>
                  <a:pt x="56509" y="1227"/>
                </a:lnTo>
                <a:lnTo>
                  <a:pt x="57264" y="1132"/>
                </a:lnTo>
                <a:lnTo>
                  <a:pt x="58396" y="1227"/>
                </a:lnTo>
                <a:lnTo>
                  <a:pt x="58773" y="1227"/>
                </a:lnTo>
                <a:lnTo>
                  <a:pt x="58962" y="1321"/>
                </a:lnTo>
                <a:lnTo>
                  <a:pt x="59905" y="1321"/>
                </a:lnTo>
                <a:lnTo>
                  <a:pt x="61037" y="1510"/>
                </a:lnTo>
                <a:lnTo>
                  <a:pt x="61603" y="1698"/>
                </a:lnTo>
                <a:lnTo>
                  <a:pt x="62075" y="1887"/>
                </a:lnTo>
                <a:lnTo>
                  <a:pt x="62452" y="2076"/>
                </a:lnTo>
                <a:lnTo>
                  <a:pt x="62547" y="2359"/>
                </a:lnTo>
                <a:lnTo>
                  <a:pt x="62641" y="4528"/>
                </a:lnTo>
                <a:lnTo>
                  <a:pt x="62641" y="8113"/>
                </a:lnTo>
                <a:lnTo>
                  <a:pt x="62547" y="17547"/>
                </a:lnTo>
                <a:lnTo>
                  <a:pt x="62547" y="22547"/>
                </a:lnTo>
                <a:lnTo>
                  <a:pt x="62641" y="27075"/>
                </a:lnTo>
                <a:lnTo>
                  <a:pt x="62830" y="30849"/>
                </a:lnTo>
                <a:lnTo>
                  <a:pt x="62924" y="32169"/>
                </a:lnTo>
                <a:lnTo>
                  <a:pt x="63113" y="33207"/>
                </a:lnTo>
                <a:lnTo>
                  <a:pt x="63113" y="34528"/>
                </a:lnTo>
                <a:lnTo>
                  <a:pt x="63207" y="35943"/>
                </a:lnTo>
                <a:lnTo>
                  <a:pt x="63207" y="36886"/>
                </a:lnTo>
                <a:lnTo>
                  <a:pt x="63113" y="38396"/>
                </a:lnTo>
                <a:lnTo>
                  <a:pt x="62830" y="42358"/>
                </a:lnTo>
                <a:lnTo>
                  <a:pt x="62547" y="46509"/>
                </a:lnTo>
                <a:lnTo>
                  <a:pt x="62452" y="48207"/>
                </a:lnTo>
                <a:lnTo>
                  <a:pt x="62547" y="49527"/>
                </a:lnTo>
                <a:lnTo>
                  <a:pt x="62547" y="51131"/>
                </a:lnTo>
                <a:lnTo>
                  <a:pt x="62547" y="52735"/>
                </a:lnTo>
                <a:lnTo>
                  <a:pt x="62358" y="53584"/>
                </a:lnTo>
                <a:lnTo>
                  <a:pt x="62264" y="54339"/>
                </a:lnTo>
                <a:lnTo>
                  <a:pt x="61981" y="55093"/>
                </a:lnTo>
                <a:lnTo>
                  <a:pt x="61603" y="55754"/>
                </a:lnTo>
                <a:lnTo>
                  <a:pt x="61792" y="55754"/>
                </a:lnTo>
                <a:lnTo>
                  <a:pt x="61886" y="55565"/>
                </a:lnTo>
                <a:lnTo>
                  <a:pt x="62169" y="55376"/>
                </a:lnTo>
                <a:lnTo>
                  <a:pt x="62264" y="55565"/>
                </a:lnTo>
                <a:lnTo>
                  <a:pt x="62169" y="55754"/>
                </a:lnTo>
                <a:lnTo>
                  <a:pt x="61981" y="56225"/>
                </a:lnTo>
                <a:lnTo>
                  <a:pt x="61792" y="56037"/>
                </a:lnTo>
                <a:lnTo>
                  <a:pt x="61509" y="55754"/>
                </a:lnTo>
                <a:lnTo>
                  <a:pt x="61603" y="55942"/>
                </a:lnTo>
                <a:lnTo>
                  <a:pt x="61509" y="55942"/>
                </a:lnTo>
                <a:lnTo>
                  <a:pt x="61603" y="56037"/>
                </a:lnTo>
                <a:lnTo>
                  <a:pt x="60094" y="56320"/>
                </a:lnTo>
                <a:lnTo>
                  <a:pt x="58773" y="56414"/>
                </a:lnTo>
                <a:lnTo>
                  <a:pt x="57547" y="56508"/>
                </a:lnTo>
                <a:lnTo>
                  <a:pt x="56415" y="56508"/>
                </a:lnTo>
                <a:lnTo>
                  <a:pt x="56698" y="56320"/>
                </a:lnTo>
                <a:lnTo>
                  <a:pt x="56698" y="56320"/>
                </a:lnTo>
                <a:lnTo>
                  <a:pt x="56037" y="56508"/>
                </a:lnTo>
                <a:lnTo>
                  <a:pt x="54811" y="56886"/>
                </a:lnTo>
                <a:lnTo>
                  <a:pt x="53679" y="57074"/>
                </a:lnTo>
                <a:lnTo>
                  <a:pt x="53868" y="56791"/>
                </a:lnTo>
                <a:lnTo>
                  <a:pt x="54245" y="56697"/>
                </a:lnTo>
                <a:lnTo>
                  <a:pt x="53019" y="56886"/>
                </a:lnTo>
                <a:lnTo>
                  <a:pt x="51698" y="56980"/>
                </a:lnTo>
                <a:lnTo>
                  <a:pt x="50943" y="57074"/>
                </a:lnTo>
                <a:lnTo>
                  <a:pt x="51132" y="57169"/>
                </a:lnTo>
                <a:lnTo>
                  <a:pt x="48962" y="57452"/>
                </a:lnTo>
                <a:lnTo>
                  <a:pt x="48962" y="57357"/>
                </a:lnTo>
                <a:lnTo>
                  <a:pt x="48019" y="57452"/>
                </a:lnTo>
                <a:lnTo>
                  <a:pt x="47641" y="57452"/>
                </a:lnTo>
                <a:lnTo>
                  <a:pt x="46604" y="57546"/>
                </a:lnTo>
                <a:lnTo>
                  <a:pt x="44717" y="57546"/>
                </a:lnTo>
                <a:lnTo>
                  <a:pt x="44339" y="57452"/>
                </a:lnTo>
                <a:lnTo>
                  <a:pt x="45000" y="57263"/>
                </a:lnTo>
                <a:lnTo>
                  <a:pt x="40000" y="57829"/>
                </a:lnTo>
                <a:lnTo>
                  <a:pt x="38019" y="58206"/>
                </a:lnTo>
                <a:lnTo>
                  <a:pt x="37547" y="58018"/>
                </a:lnTo>
                <a:lnTo>
                  <a:pt x="37075" y="58018"/>
                </a:lnTo>
                <a:lnTo>
                  <a:pt x="36698" y="58112"/>
                </a:lnTo>
                <a:lnTo>
                  <a:pt x="36415" y="58301"/>
                </a:lnTo>
                <a:lnTo>
                  <a:pt x="36038" y="58301"/>
                </a:lnTo>
                <a:lnTo>
                  <a:pt x="36038" y="58395"/>
                </a:lnTo>
                <a:lnTo>
                  <a:pt x="36321" y="58395"/>
                </a:lnTo>
                <a:lnTo>
                  <a:pt x="36132" y="58678"/>
                </a:lnTo>
                <a:lnTo>
                  <a:pt x="37075" y="58678"/>
                </a:lnTo>
                <a:lnTo>
                  <a:pt x="37830" y="58584"/>
                </a:lnTo>
                <a:lnTo>
                  <a:pt x="38585" y="58489"/>
                </a:lnTo>
                <a:lnTo>
                  <a:pt x="39434" y="58489"/>
                </a:lnTo>
                <a:lnTo>
                  <a:pt x="38585" y="58867"/>
                </a:lnTo>
                <a:lnTo>
                  <a:pt x="37358" y="59244"/>
                </a:lnTo>
                <a:lnTo>
                  <a:pt x="36792" y="59339"/>
                </a:lnTo>
                <a:lnTo>
                  <a:pt x="36226" y="59339"/>
                </a:lnTo>
                <a:lnTo>
                  <a:pt x="35755" y="59244"/>
                </a:lnTo>
                <a:lnTo>
                  <a:pt x="35566" y="59056"/>
                </a:lnTo>
                <a:lnTo>
                  <a:pt x="35472" y="58867"/>
                </a:lnTo>
                <a:lnTo>
                  <a:pt x="36509" y="58772"/>
                </a:lnTo>
                <a:lnTo>
                  <a:pt x="35377" y="58678"/>
                </a:lnTo>
                <a:lnTo>
                  <a:pt x="34151" y="58772"/>
                </a:lnTo>
                <a:lnTo>
                  <a:pt x="34057" y="58772"/>
                </a:lnTo>
                <a:lnTo>
                  <a:pt x="33208" y="58961"/>
                </a:lnTo>
                <a:lnTo>
                  <a:pt x="32264" y="59056"/>
                </a:lnTo>
                <a:lnTo>
                  <a:pt x="32264" y="59056"/>
                </a:lnTo>
                <a:lnTo>
                  <a:pt x="33113" y="58867"/>
                </a:lnTo>
                <a:lnTo>
                  <a:pt x="31887" y="58489"/>
                </a:lnTo>
                <a:lnTo>
                  <a:pt x="31132" y="58395"/>
                </a:lnTo>
                <a:lnTo>
                  <a:pt x="31038" y="58301"/>
                </a:lnTo>
                <a:lnTo>
                  <a:pt x="31132" y="58301"/>
                </a:lnTo>
                <a:lnTo>
                  <a:pt x="31509" y="58206"/>
                </a:lnTo>
                <a:lnTo>
                  <a:pt x="30660" y="58206"/>
                </a:lnTo>
                <a:lnTo>
                  <a:pt x="30283" y="58301"/>
                </a:lnTo>
                <a:lnTo>
                  <a:pt x="29906" y="58489"/>
                </a:lnTo>
                <a:lnTo>
                  <a:pt x="29151" y="58678"/>
                </a:lnTo>
                <a:lnTo>
                  <a:pt x="29340" y="58584"/>
                </a:lnTo>
                <a:lnTo>
                  <a:pt x="29434" y="58395"/>
                </a:lnTo>
                <a:lnTo>
                  <a:pt x="29434" y="58395"/>
                </a:lnTo>
                <a:lnTo>
                  <a:pt x="28585" y="58489"/>
                </a:lnTo>
                <a:lnTo>
                  <a:pt x="28491" y="58584"/>
                </a:lnTo>
                <a:lnTo>
                  <a:pt x="28396" y="58678"/>
                </a:lnTo>
                <a:lnTo>
                  <a:pt x="27736" y="58867"/>
                </a:lnTo>
                <a:lnTo>
                  <a:pt x="25660" y="59150"/>
                </a:lnTo>
                <a:lnTo>
                  <a:pt x="22170" y="59622"/>
                </a:lnTo>
                <a:lnTo>
                  <a:pt x="22359" y="59527"/>
                </a:lnTo>
                <a:lnTo>
                  <a:pt x="22359" y="59433"/>
                </a:lnTo>
                <a:lnTo>
                  <a:pt x="22264" y="59433"/>
                </a:lnTo>
                <a:lnTo>
                  <a:pt x="22453" y="59244"/>
                </a:lnTo>
                <a:lnTo>
                  <a:pt x="22453" y="59056"/>
                </a:lnTo>
                <a:lnTo>
                  <a:pt x="21132" y="59339"/>
                </a:lnTo>
                <a:lnTo>
                  <a:pt x="19246" y="59716"/>
                </a:lnTo>
                <a:lnTo>
                  <a:pt x="18208" y="59810"/>
                </a:lnTo>
                <a:lnTo>
                  <a:pt x="17264" y="59905"/>
                </a:lnTo>
                <a:lnTo>
                  <a:pt x="16415" y="59905"/>
                </a:lnTo>
                <a:lnTo>
                  <a:pt x="15849" y="59810"/>
                </a:lnTo>
                <a:lnTo>
                  <a:pt x="14246" y="59810"/>
                </a:lnTo>
                <a:lnTo>
                  <a:pt x="11981" y="59999"/>
                </a:lnTo>
                <a:lnTo>
                  <a:pt x="11981" y="59999"/>
                </a:lnTo>
                <a:lnTo>
                  <a:pt x="12359" y="59905"/>
                </a:lnTo>
                <a:lnTo>
                  <a:pt x="12736" y="59716"/>
                </a:lnTo>
                <a:lnTo>
                  <a:pt x="11415" y="59905"/>
                </a:lnTo>
                <a:lnTo>
                  <a:pt x="10000" y="60093"/>
                </a:lnTo>
                <a:lnTo>
                  <a:pt x="7076" y="60188"/>
                </a:lnTo>
                <a:lnTo>
                  <a:pt x="4151" y="60376"/>
                </a:lnTo>
                <a:lnTo>
                  <a:pt x="2831" y="60471"/>
                </a:lnTo>
                <a:lnTo>
                  <a:pt x="1604" y="60659"/>
                </a:lnTo>
                <a:lnTo>
                  <a:pt x="1227" y="59244"/>
                </a:lnTo>
                <a:lnTo>
                  <a:pt x="1038" y="57735"/>
                </a:lnTo>
                <a:lnTo>
                  <a:pt x="850" y="56131"/>
                </a:lnTo>
                <a:lnTo>
                  <a:pt x="755" y="54433"/>
                </a:lnTo>
                <a:lnTo>
                  <a:pt x="755" y="52735"/>
                </a:lnTo>
                <a:lnTo>
                  <a:pt x="755" y="50942"/>
                </a:lnTo>
                <a:lnTo>
                  <a:pt x="1038" y="47263"/>
                </a:lnTo>
                <a:lnTo>
                  <a:pt x="1321" y="43678"/>
                </a:lnTo>
                <a:lnTo>
                  <a:pt x="1699" y="39999"/>
                </a:lnTo>
                <a:lnTo>
                  <a:pt x="2453" y="33301"/>
                </a:lnTo>
                <a:lnTo>
                  <a:pt x="2548" y="33962"/>
                </a:lnTo>
                <a:lnTo>
                  <a:pt x="2642" y="34622"/>
                </a:lnTo>
                <a:lnTo>
                  <a:pt x="2642" y="33018"/>
                </a:lnTo>
                <a:lnTo>
                  <a:pt x="2551" y="32287"/>
                </a:lnTo>
                <a:lnTo>
                  <a:pt x="2642" y="30000"/>
                </a:lnTo>
                <a:lnTo>
                  <a:pt x="2453" y="30377"/>
                </a:lnTo>
                <a:lnTo>
                  <a:pt x="2453" y="29245"/>
                </a:lnTo>
                <a:lnTo>
                  <a:pt x="2453" y="27830"/>
                </a:lnTo>
                <a:lnTo>
                  <a:pt x="2642" y="28301"/>
                </a:lnTo>
                <a:lnTo>
                  <a:pt x="2736" y="28018"/>
                </a:lnTo>
                <a:lnTo>
                  <a:pt x="2831" y="28018"/>
                </a:lnTo>
                <a:lnTo>
                  <a:pt x="2925" y="28207"/>
                </a:lnTo>
                <a:lnTo>
                  <a:pt x="3019" y="26415"/>
                </a:lnTo>
                <a:lnTo>
                  <a:pt x="3019" y="24811"/>
                </a:lnTo>
                <a:lnTo>
                  <a:pt x="3019" y="23113"/>
                </a:lnTo>
                <a:lnTo>
                  <a:pt x="3019" y="22170"/>
                </a:lnTo>
                <a:lnTo>
                  <a:pt x="3208" y="21320"/>
                </a:lnTo>
                <a:lnTo>
                  <a:pt x="3302" y="19528"/>
                </a:lnTo>
                <a:lnTo>
                  <a:pt x="3302" y="17641"/>
                </a:lnTo>
                <a:lnTo>
                  <a:pt x="3302" y="16887"/>
                </a:lnTo>
                <a:lnTo>
                  <a:pt x="3208" y="16321"/>
                </a:lnTo>
                <a:lnTo>
                  <a:pt x="3397" y="16415"/>
                </a:lnTo>
                <a:lnTo>
                  <a:pt x="3585" y="11981"/>
                </a:lnTo>
                <a:lnTo>
                  <a:pt x="3680" y="11415"/>
                </a:lnTo>
                <a:lnTo>
                  <a:pt x="3680" y="11698"/>
                </a:lnTo>
                <a:lnTo>
                  <a:pt x="3774" y="11132"/>
                </a:lnTo>
                <a:lnTo>
                  <a:pt x="3868" y="10660"/>
                </a:lnTo>
                <a:lnTo>
                  <a:pt x="3774" y="10094"/>
                </a:lnTo>
                <a:lnTo>
                  <a:pt x="3680" y="9623"/>
                </a:lnTo>
                <a:lnTo>
                  <a:pt x="3774" y="9434"/>
                </a:lnTo>
                <a:lnTo>
                  <a:pt x="3868" y="9245"/>
                </a:lnTo>
                <a:lnTo>
                  <a:pt x="4057" y="8491"/>
                </a:lnTo>
                <a:lnTo>
                  <a:pt x="4340" y="6321"/>
                </a:lnTo>
                <a:lnTo>
                  <a:pt x="4623" y="2264"/>
                </a:lnTo>
                <a:lnTo>
                  <a:pt x="3491" y="7170"/>
                </a:lnTo>
                <a:lnTo>
                  <a:pt x="2925" y="9906"/>
                </a:lnTo>
                <a:lnTo>
                  <a:pt x="2359" y="12736"/>
                </a:lnTo>
                <a:lnTo>
                  <a:pt x="1982" y="15377"/>
                </a:lnTo>
                <a:lnTo>
                  <a:pt x="1699" y="17830"/>
                </a:lnTo>
                <a:lnTo>
                  <a:pt x="1510" y="19905"/>
                </a:lnTo>
                <a:lnTo>
                  <a:pt x="1604" y="20754"/>
                </a:lnTo>
                <a:lnTo>
                  <a:pt x="1699" y="21509"/>
                </a:lnTo>
                <a:lnTo>
                  <a:pt x="1321" y="22453"/>
                </a:lnTo>
                <a:lnTo>
                  <a:pt x="1133" y="23585"/>
                </a:lnTo>
                <a:lnTo>
                  <a:pt x="1038" y="24905"/>
                </a:lnTo>
                <a:lnTo>
                  <a:pt x="1038" y="26226"/>
                </a:lnTo>
                <a:lnTo>
                  <a:pt x="1038" y="28962"/>
                </a:lnTo>
                <a:lnTo>
                  <a:pt x="1038" y="31415"/>
                </a:lnTo>
                <a:lnTo>
                  <a:pt x="661" y="40188"/>
                </a:lnTo>
                <a:lnTo>
                  <a:pt x="472" y="44999"/>
                </a:lnTo>
                <a:lnTo>
                  <a:pt x="378" y="49622"/>
                </a:lnTo>
                <a:lnTo>
                  <a:pt x="472" y="51603"/>
                </a:lnTo>
                <a:lnTo>
                  <a:pt x="378" y="53961"/>
                </a:lnTo>
                <a:lnTo>
                  <a:pt x="189" y="53301"/>
                </a:lnTo>
                <a:lnTo>
                  <a:pt x="95" y="52641"/>
                </a:lnTo>
                <a:lnTo>
                  <a:pt x="189" y="53867"/>
                </a:lnTo>
                <a:lnTo>
                  <a:pt x="189" y="55093"/>
                </a:lnTo>
                <a:lnTo>
                  <a:pt x="378" y="55188"/>
                </a:lnTo>
                <a:lnTo>
                  <a:pt x="284" y="56508"/>
                </a:lnTo>
                <a:lnTo>
                  <a:pt x="95" y="54905"/>
                </a:lnTo>
                <a:lnTo>
                  <a:pt x="1" y="58489"/>
                </a:lnTo>
                <a:lnTo>
                  <a:pt x="1" y="62357"/>
                </a:lnTo>
                <a:lnTo>
                  <a:pt x="6038" y="61886"/>
                </a:lnTo>
                <a:lnTo>
                  <a:pt x="8963" y="61697"/>
                </a:lnTo>
                <a:lnTo>
                  <a:pt x="11698" y="61603"/>
                </a:lnTo>
                <a:lnTo>
                  <a:pt x="11698" y="61414"/>
                </a:lnTo>
                <a:lnTo>
                  <a:pt x="11887" y="61225"/>
                </a:lnTo>
                <a:lnTo>
                  <a:pt x="12264" y="61225"/>
                </a:lnTo>
                <a:lnTo>
                  <a:pt x="12548" y="61320"/>
                </a:lnTo>
                <a:lnTo>
                  <a:pt x="12736" y="61414"/>
                </a:lnTo>
                <a:lnTo>
                  <a:pt x="12642" y="61320"/>
                </a:lnTo>
                <a:lnTo>
                  <a:pt x="13302" y="61508"/>
                </a:lnTo>
                <a:lnTo>
                  <a:pt x="13302" y="61508"/>
                </a:lnTo>
                <a:lnTo>
                  <a:pt x="12736" y="61414"/>
                </a:lnTo>
                <a:lnTo>
                  <a:pt x="13019" y="61508"/>
                </a:lnTo>
                <a:lnTo>
                  <a:pt x="12736" y="61603"/>
                </a:lnTo>
                <a:lnTo>
                  <a:pt x="12831" y="61697"/>
                </a:lnTo>
                <a:lnTo>
                  <a:pt x="14246" y="61508"/>
                </a:lnTo>
                <a:lnTo>
                  <a:pt x="13491" y="61508"/>
                </a:lnTo>
                <a:lnTo>
                  <a:pt x="14717" y="61225"/>
                </a:lnTo>
                <a:lnTo>
                  <a:pt x="16038" y="61131"/>
                </a:lnTo>
                <a:lnTo>
                  <a:pt x="18962" y="61131"/>
                </a:lnTo>
                <a:lnTo>
                  <a:pt x="19151" y="61225"/>
                </a:lnTo>
                <a:lnTo>
                  <a:pt x="19623" y="61320"/>
                </a:lnTo>
                <a:lnTo>
                  <a:pt x="21227" y="61320"/>
                </a:lnTo>
                <a:lnTo>
                  <a:pt x="23302" y="61225"/>
                </a:lnTo>
                <a:lnTo>
                  <a:pt x="24245" y="61131"/>
                </a:lnTo>
                <a:lnTo>
                  <a:pt x="25094" y="60942"/>
                </a:lnTo>
                <a:lnTo>
                  <a:pt x="28868" y="60848"/>
                </a:lnTo>
                <a:lnTo>
                  <a:pt x="32642" y="60659"/>
                </a:lnTo>
                <a:lnTo>
                  <a:pt x="36415" y="60376"/>
                </a:lnTo>
                <a:lnTo>
                  <a:pt x="40283" y="60093"/>
                </a:lnTo>
                <a:lnTo>
                  <a:pt x="47830" y="59339"/>
                </a:lnTo>
                <a:lnTo>
                  <a:pt x="55377" y="58678"/>
                </a:lnTo>
                <a:lnTo>
                  <a:pt x="61037" y="58678"/>
                </a:lnTo>
                <a:lnTo>
                  <a:pt x="62264" y="58584"/>
                </a:lnTo>
                <a:lnTo>
                  <a:pt x="63207" y="58395"/>
                </a:lnTo>
                <a:lnTo>
                  <a:pt x="63490" y="58206"/>
                </a:lnTo>
                <a:lnTo>
                  <a:pt x="63773" y="58018"/>
                </a:lnTo>
                <a:lnTo>
                  <a:pt x="63962" y="57735"/>
                </a:lnTo>
                <a:lnTo>
                  <a:pt x="64150" y="57357"/>
                </a:lnTo>
                <a:lnTo>
                  <a:pt x="64339" y="56225"/>
                </a:lnTo>
                <a:lnTo>
                  <a:pt x="64528" y="54716"/>
                </a:lnTo>
                <a:lnTo>
                  <a:pt x="64528" y="53018"/>
                </a:lnTo>
                <a:lnTo>
                  <a:pt x="64622" y="49810"/>
                </a:lnTo>
                <a:lnTo>
                  <a:pt x="64622" y="47546"/>
                </a:lnTo>
                <a:lnTo>
                  <a:pt x="64905" y="40848"/>
                </a:lnTo>
                <a:lnTo>
                  <a:pt x="64999" y="36320"/>
                </a:lnTo>
                <a:lnTo>
                  <a:pt x="65094" y="33301"/>
                </a:lnTo>
                <a:lnTo>
                  <a:pt x="65188" y="33396"/>
                </a:lnTo>
                <a:lnTo>
                  <a:pt x="65188" y="31603"/>
                </a:lnTo>
                <a:lnTo>
                  <a:pt x="65188" y="29811"/>
                </a:lnTo>
                <a:lnTo>
                  <a:pt x="65094" y="30660"/>
                </a:lnTo>
                <a:lnTo>
                  <a:pt x="64905" y="28301"/>
                </a:lnTo>
                <a:lnTo>
                  <a:pt x="64811" y="25849"/>
                </a:lnTo>
                <a:lnTo>
                  <a:pt x="64716" y="23302"/>
                </a:lnTo>
                <a:lnTo>
                  <a:pt x="64622" y="20849"/>
                </a:lnTo>
                <a:lnTo>
                  <a:pt x="64811" y="22075"/>
                </a:lnTo>
                <a:lnTo>
                  <a:pt x="64811" y="20754"/>
                </a:lnTo>
                <a:lnTo>
                  <a:pt x="64811" y="18962"/>
                </a:lnTo>
                <a:lnTo>
                  <a:pt x="64811" y="18868"/>
                </a:lnTo>
                <a:lnTo>
                  <a:pt x="64716" y="17358"/>
                </a:lnTo>
                <a:lnTo>
                  <a:pt x="64811" y="18113"/>
                </a:lnTo>
                <a:lnTo>
                  <a:pt x="64999" y="16981"/>
                </a:lnTo>
                <a:lnTo>
                  <a:pt x="64905" y="15755"/>
                </a:lnTo>
                <a:lnTo>
                  <a:pt x="64811" y="14528"/>
                </a:lnTo>
                <a:lnTo>
                  <a:pt x="64716" y="13396"/>
                </a:lnTo>
                <a:lnTo>
                  <a:pt x="64622" y="13679"/>
                </a:lnTo>
                <a:lnTo>
                  <a:pt x="64551" y="13679"/>
                </a:lnTo>
                <a:lnTo>
                  <a:pt x="64622" y="13962"/>
                </a:lnTo>
                <a:lnTo>
                  <a:pt x="64716" y="15000"/>
                </a:lnTo>
                <a:lnTo>
                  <a:pt x="64528" y="14623"/>
                </a:lnTo>
                <a:lnTo>
                  <a:pt x="64528" y="15094"/>
                </a:lnTo>
                <a:lnTo>
                  <a:pt x="64339" y="12736"/>
                </a:lnTo>
                <a:lnTo>
                  <a:pt x="64150" y="11698"/>
                </a:lnTo>
                <a:lnTo>
                  <a:pt x="64056" y="11604"/>
                </a:lnTo>
                <a:lnTo>
                  <a:pt x="64056" y="11226"/>
                </a:lnTo>
                <a:lnTo>
                  <a:pt x="64245" y="10566"/>
                </a:lnTo>
                <a:lnTo>
                  <a:pt x="64245" y="9811"/>
                </a:lnTo>
                <a:lnTo>
                  <a:pt x="64245" y="9560"/>
                </a:lnTo>
                <a:lnTo>
                  <a:pt x="64433" y="10189"/>
                </a:lnTo>
                <a:lnTo>
                  <a:pt x="64622" y="11604"/>
                </a:lnTo>
                <a:lnTo>
                  <a:pt x="64811" y="13019"/>
                </a:lnTo>
                <a:lnTo>
                  <a:pt x="64905" y="14151"/>
                </a:lnTo>
                <a:lnTo>
                  <a:pt x="64905" y="12830"/>
                </a:lnTo>
                <a:lnTo>
                  <a:pt x="64811" y="11698"/>
                </a:lnTo>
                <a:lnTo>
                  <a:pt x="64528" y="9340"/>
                </a:lnTo>
                <a:lnTo>
                  <a:pt x="64433" y="9528"/>
                </a:lnTo>
                <a:lnTo>
                  <a:pt x="64433" y="9340"/>
                </a:lnTo>
                <a:lnTo>
                  <a:pt x="64245" y="8585"/>
                </a:lnTo>
                <a:lnTo>
                  <a:pt x="64150" y="7264"/>
                </a:lnTo>
                <a:lnTo>
                  <a:pt x="64056" y="9434"/>
                </a:lnTo>
                <a:lnTo>
                  <a:pt x="63773" y="8868"/>
                </a:lnTo>
                <a:lnTo>
                  <a:pt x="63679" y="7925"/>
                </a:lnTo>
                <a:lnTo>
                  <a:pt x="63584" y="6792"/>
                </a:lnTo>
                <a:lnTo>
                  <a:pt x="63490" y="5566"/>
                </a:lnTo>
                <a:lnTo>
                  <a:pt x="63490" y="1227"/>
                </a:lnTo>
                <a:lnTo>
                  <a:pt x="63490" y="661"/>
                </a:lnTo>
                <a:lnTo>
                  <a:pt x="63396" y="566"/>
                </a:lnTo>
                <a:lnTo>
                  <a:pt x="63207" y="378"/>
                </a:lnTo>
                <a:lnTo>
                  <a:pt x="62641" y="189"/>
                </a:lnTo>
                <a:lnTo>
                  <a:pt x="61792" y="95"/>
                </a:lnTo>
                <a:lnTo>
                  <a:pt x="60849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8" algn="ctr"/>
            <a:endParaRPr sz="1200" dirty="0">
              <a:solidFill>
                <a:schemeClr val="tx1"/>
              </a:solidFill>
              <a:latin typeface="Walter Turncoat" panose="020B0604020202020204" charset="0"/>
              <a:ea typeface="Walter Turncoat" panose="020B060402020202020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312153" y="209550"/>
            <a:ext cx="51969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>
                <a:solidFill>
                  <a:schemeClr val="tx1"/>
                </a:solidFill>
                <a:latin typeface="Walter Turncoat" panose="020B0604020202020204" charset="0"/>
                <a:ea typeface="Walter Turncoat" panose="020B0604020202020204" charset="0"/>
              </a:rPr>
              <a:t>“</a:t>
            </a:r>
            <a:endParaRPr lang="en-US" sz="9600" dirty="0"/>
          </a:p>
        </p:txBody>
      </p:sp>
      <p:sp>
        <p:nvSpPr>
          <p:cNvPr id="6" name="Shape 74"/>
          <p:cNvSpPr txBox="1">
            <a:spLocks/>
          </p:cNvSpPr>
          <p:nvPr/>
        </p:nvSpPr>
        <p:spPr>
          <a:xfrm>
            <a:off x="0" y="1352550"/>
            <a:ext cx="9144000" cy="1905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Char char="✘"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1pPr>
            <a:lvl2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2pPr>
            <a:lvl3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3pPr>
            <a:lvl4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4pPr>
            <a:lvl5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5pPr>
            <a:lvl6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6pPr>
            <a:lvl7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7pPr>
            <a:lvl8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8pPr>
            <a:lvl9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9pPr>
          </a:lstStyle>
          <a:p>
            <a:pPr>
              <a:buNone/>
            </a:pPr>
            <a:r>
              <a:rPr lang="en-US" sz="2800" dirty="0" smtClean="0">
                <a:solidFill>
                  <a:schemeClr val="tx1"/>
                </a:solidFill>
              </a:rPr>
              <a:t>"</a:t>
            </a:r>
            <a:r>
              <a:rPr lang="en-US" dirty="0" smtClean="0">
                <a:solidFill>
                  <a:schemeClr val="tx1"/>
                </a:solidFill>
              </a:rPr>
              <a:t>High-level </a:t>
            </a:r>
            <a:r>
              <a:rPr lang="en-US" dirty="0">
                <a:solidFill>
                  <a:schemeClr val="tx1"/>
                </a:solidFill>
              </a:rPr>
              <a:t>modules should not depend on low-level modules. Both should depend on abstractions. Abstractions should not depend upon details. Details should depend upon abstractions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  <a:r>
              <a:rPr lang="en-US" sz="2800" dirty="0" smtClean="0">
                <a:solidFill>
                  <a:schemeClr val="tx1"/>
                </a:solidFill>
              </a:rPr>
              <a:t>“</a:t>
            </a:r>
          </a:p>
        </p:txBody>
      </p:sp>
      <p:sp>
        <p:nvSpPr>
          <p:cNvPr id="5" name="Shape 74"/>
          <p:cNvSpPr txBox="1">
            <a:spLocks/>
          </p:cNvSpPr>
          <p:nvPr/>
        </p:nvSpPr>
        <p:spPr>
          <a:xfrm>
            <a:off x="0" y="3257550"/>
            <a:ext cx="9144000" cy="18859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Char char="✘"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1pPr>
            <a:lvl2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2pPr>
            <a:lvl3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3pPr>
            <a:lvl4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4pPr>
            <a:lvl5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5pPr>
            <a:lvl6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6pPr>
            <a:lvl7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7pPr>
            <a:lvl8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8pPr>
            <a:lvl9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9pPr>
          </a:lstStyle>
          <a:p>
            <a:pPr>
              <a:buNone/>
            </a:pPr>
            <a:r>
              <a:rPr lang="en-US" sz="2800" dirty="0" smtClean="0">
                <a:solidFill>
                  <a:schemeClr val="tx1"/>
                </a:solidFill>
              </a:rPr>
              <a:t>OR</a:t>
            </a:r>
          </a:p>
          <a:p>
            <a:pPr>
              <a:buNone/>
            </a:pPr>
            <a:r>
              <a:rPr lang="en-US" dirty="0">
                <a:solidFill>
                  <a:schemeClr val="tx1"/>
                </a:solidFill>
              </a:rPr>
              <a:t>By making sure classes don't depend on specific implementations, it becomes easy to change things </a:t>
            </a:r>
            <a:r>
              <a:rPr lang="en-US" dirty="0" smtClean="0">
                <a:solidFill>
                  <a:schemeClr val="tx1"/>
                </a:solidFill>
              </a:rPr>
              <a:t>around.</a:t>
            </a:r>
            <a:endParaRPr lang="en-US" sz="28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9646041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2785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13337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-6000" y="2143050"/>
            <a:ext cx="91560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500" dirty="0" smtClean="0">
                <a:solidFill>
                  <a:schemeClr val="tx1"/>
                </a:solidFill>
              </a:rPr>
              <a:t>What was wrong in this picture?</a:t>
            </a:r>
            <a:endParaRPr lang="en" sz="45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43195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32676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02400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499"/>
            <a:ext cx="9144000" cy="2885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798133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419"/>
            <a:ext cx="9144000" cy="2710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07650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-6000" y="2143050"/>
            <a:ext cx="91560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 dirty="0" smtClean="0">
                <a:solidFill>
                  <a:schemeClr val="tx1"/>
                </a:solidFill>
              </a:rPr>
              <a:t>Benefits</a:t>
            </a:r>
            <a:endParaRPr lang="en" sz="4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110808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>
            <a:spLocks noGrp="1"/>
          </p:cNvSpPr>
          <p:nvPr>
            <p:ph type="ctrTitle" idx="4294967295"/>
          </p:nvPr>
        </p:nvSpPr>
        <p:spPr>
          <a:xfrm>
            <a:off x="1822500" y="1202350"/>
            <a:ext cx="5457000" cy="115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4800" dirty="0" smtClean="0">
                <a:solidFill>
                  <a:schemeClr val="tx1"/>
                </a:solidFill>
                <a:latin typeface="Walter Turncoat" panose="020B0604020202020204" charset="0"/>
                <a:ea typeface="Walter Turncoat" panose="020B0604020202020204" charset="0"/>
              </a:rPr>
              <a:t>THANKS!</a:t>
            </a:r>
            <a:endParaRPr lang="en" sz="4800" dirty="0">
              <a:solidFill>
                <a:schemeClr val="tx1"/>
              </a:solidFill>
              <a:latin typeface="Walter Turncoat" panose="020B0604020202020204" charset="0"/>
              <a:ea typeface="Walter Turncoat" panose="020B0604020202020204" charset="0"/>
            </a:endParaRPr>
          </a:p>
        </p:txBody>
      </p:sp>
      <p:sp>
        <p:nvSpPr>
          <p:cNvPr id="264" name="Shape 264"/>
          <p:cNvSpPr txBox="1">
            <a:spLocks noGrp="1"/>
          </p:cNvSpPr>
          <p:nvPr>
            <p:ph type="subTitle" idx="4294967295"/>
          </p:nvPr>
        </p:nvSpPr>
        <p:spPr>
          <a:xfrm>
            <a:off x="1275150" y="2376678"/>
            <a:ext cx="6593700" cy="2327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600" b="1" dirty="0">
                <a:solidFill>
                  <a:schemeClr val="tx1"/>
                </a:solidFill>
              </a:rPr>
              <a:t>Any questions?</a:t>
            </a:r>
          </a:p>
          <a:p>
            <a:pPr lvl="0" algn="ctr" rtl="0">
              <a:spcBef>
                <a:spcPts val="0"/>
              </a:spcBef>
              <a:buNone/>
            </a:pPr>
            <a:endParaRPr dirty="0">
              <a:solidFill>
                <a:schemeClr val="tx1"/>
              </a:solidFill>
            </a:endParaRPr>
          </a:p>
        </p:txBody>
      </p:sp>
      <p:sp>
        <p:nvSpPr>
          <p:cNvPr id="266" name="Shape 266"/>
          <p:cNvSpPr/>
          <p:nvPr/>
        </p:nvSpPr>
        <p:spPr>
          <a:xfrm>
            <a:off x="2819400" y="1962150"/>
            <a:ext cx="4069449" cy="116202"/>
          </a:xfrm>
          <a:custGeom>
            <a:avLst/>
            <a:gdLst/>
            <a:ahLst/>
            <a:cxnLst/>
            <a:rect l="0" t="0" r="0" b="0"/>
            <a:pathLst>
              <a:path w="27831" h="2831" extrusionOk="0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896493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9050"/>
            <a:ext cx="6878010" cy="4439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449032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-12000" y="2800350"/>
            <a:ext cx="91560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 dirty="0" smtClean="0">
                <a:solidFill>
                  <a:schemeClr val="tx1"/>
                </a:solidFill>
              </a:rPr>
              <a:t>Single Responsibility Principle</a:t>
            </a:r>
            <a:endParaRPr lang="en" sz="4800" dirty="0">
              <a:solidFill>
                <a:schemeClr val="tx1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835200" y="654416"/>
            <a:ext cx="7473600" cy="1565028"/>
            <a:chOff x="-152400" y="285750"/>
            <a:chExt cx="9156000" cy="1917335"/>
          </a:xfrm>
        </p:grpSpPr>
        <p:sp>
          <p:nvSpPr>
            <p:cNvPr id="49" name="Shape 49"/>
            <p:cNvSpPr/>
            <p:nvPr/>
          </p:nvSpPr>
          <p:spPr>
            <a:xfrm>
              <a:off x="3486575" y="285750"/>
              <a:ext cx="1878050" cy="1917335"/>
            </a:xfrm>
            <a:custGeom>
              <a:avLst/>
              <a:gdLst/>
              <a:ahLst/>
              <a:cxnLst/>
              <a:rect l="0" t="0" r="0" b="0"/>
              <a:pathLst>
                <a:path w="67641" h="69056" extrusionOk="0">
                  <a:moveTo>
                    <a:pt x="49622" y="2736"/>
                  </a:moveTo>
                  <a:lnTo>
                    <a:pt x="49622" y="2736"/>
                  </a:lnTo>
                  <a:lnTo>
                    <a:pt x="49622" y="2736"/>
                  </a:lnTo>
                  <a:close/>
                  <a:moveTo>
                    <a:pt x="59622" y="55565"/>
                  </a:moveTo>
                  <a:lnTo>
                    <a:pt x="59622" y="55565"/>
                  </a:lnTo>
                  <a:lnTo>
                    <a:pt x="59622" y="55565"/>
                  </a:lnTo>
                  <a:close/>
                  <a:moveTo>
                    <a:pt x="35471" y="0"/>
                  </a:moveTo>
                  <a:lnTo>
                    <a:pt x="34433" y="95"/>
                  </a:lnTo>
                  <a:lnTo>
                    <a:pt x="33584" y="189"/>
                  </a:lnTo>
                  <a:lnTo>
                    <a:pt x="32735" y="378"/>
                  </a:lnTo>
                  <a:lnTo>
                    <a:pt x="32169" y="566"/>
                  </a:lnTo>
                  <a:lnTo>
                    <a:pt x="31509" y="472"/>
                  </a:lnTo>
                  <a:lnTo>
                    <a:pt x="30754" y="472"/>
                  </a:lnTo>
                  <a:lnTo>
                    <a:pt x="29339" y="566"/>
                  </a:lnTo>
                  <a:lnTo>
                    <a:pt x="27830" y="849"/>
                  </a:lnTo>
                  <a:lnTo>
                    <a:pt x="26320" y="1321"/>
                  </a:lnTo>
                  <a:lnTo>
                    <a:pt x="24811" y="1981"/>
                  </a:lnTo>
                  <a:lnTo>
                    <a:pt x="23207" y="2736"/>
                  </a:lnTo>
                  <a:lnTo>
                    <a:pt x="21698" y="3585"/>
                  </a:lnTo>
                  <a:lnTo>
                    <a:pt x="20188" y="4623"/>
                  </a:lnTo>
                  <a:lnTo>
                    <a:pt x="18679" y="5661"/>
                  </a:lnTo>
                  <a:lnTo>
                    <a:pt x="17170" y="6793"/>
                  </a:lnTo>
                  <a:lnTo>
                    <a:pt x="15754" y="8019"/>
                  </a:lnTo>
                  <a:lnTo>
                    <a:pt x="14434" y="9151"/>
                  </a:lnTo>
                  <a:lnTo>
                    <a:pt x="11981" y="11510"/>
                  </a:lnTo>
                  <a:lnTo>
                    <a:pt x="10000" y="13774"/>
                  </a:lnTo>
                  <a:lnTo>
                    <a:pt x="7736" y="16981"/>
                  </a:lnTo>
                  <a:lnTo>
                    <a:pt x="8019" y="16321"/>
                  </a:lnTo>
                  <a:lnTo>
                    <a:pt x="8302" y="15660"/>
                  </a:lnTo>
                  <a:lnTo>
                    <a:pt x="7736" y="16604"/>
                  </a:lnTo>
                  <a:lnTo>
                    <a:pt x="7075" y="17642"/>
                  </a:lnTo>
                  <a:lnTo>
                    <a:pt x="7170" y="17830"/>
                  </a:lnTo>
                  <a:lnTo>
                    <a:pt x="6509" y="18868"/>
                  </a:lnTo>
                  <a:lnTo>
                    <a:pt x="7075" y="17359"/>
                  </a:lnTo>
                  <a:lnTo>
                    <a:pt x="6132" y="19057"/>
                  </a:lnTo>
                  <a:lnTo>
                    <a:pt x="5189" y="20849"/>
                  </a:lnTo>
                  <a:lnTo>
                    <a:pt x="4434" y="22736"/>
                  </a:lnTo>
                  <a:lnTo>
                    <a:pt x="3679" y="24622"/>
                  </a:lnTo>
                  <a:lnTo>
                    <a:pt x="2453" y="28490"/>
                  </a:lnTo>
                  <a:lnTo>
                    <a:pt x="1321" y="32169"/>
                  </a:lnTo>
                  <a:lnTo>
                    <a:pt x="1509" y="32264"/>
                  </a:lnTo>
                  <a:lnTo>
                    <a:pt x="1604" y="32453"/>
                  </a:lnTo>
                  <a:lnTo>
                    <a:pt x="1604" y="32641"/>
                  </a:lnTo>
                  <a:lnTo>
                    <a:pt x="1509" y="32924"/>
                  </a:lnTo>
                  <a:lnTo>
                    <a:pt x="1226" y="33396"/>
                  </a:lnTo>
                  <a:lnTo>
                    <a:pt x="1038" y="33585"/>
                  </a:lnTo>
                  <a:lnTo>
                    <a:pt x="1038" y="33773"/>
                  </a:lnTo>
                  <a:lnTo>
                    <a:pt x="1038" y="35000"/>
                  </a:lnTo>
                  <a:lnTo>
                    <a:pt x="849" y="36132"/>
                  </a:lnTo>
                  <a:lnTo>
                    <a:pt x="660" y="37358"/>
                  </a:lnTo>
                  <a:lnTo>
                    <a:pt x="472" y="38867"/>
                  </a:lnTo>
                  <a:lnTo>
                    <a:pt x="283" y="38301"/>
                  </a:lnTo>
                  <a:lnTo>
                    <a:pt x="94" y="39811"/>
                  </a:lnTo>
                  <a:lnTo>
                    <a:pt x="0" y="41509"/>
                  </a:lnTo>
                  <a:lnTo>
                    <a:pt x="94" y="43301"/>
                  </a:lnTo>
                  <a:lnTo>
                    <a:pt x="283" y="44056"/>
                  </a:lnTo>
                  <a:lnTo>
                    <a:pt x="472" y="44622"/>
                  </a:lnTo>
                  <a:lnTo>
                    <a:pt x="566" y="45660"/>
                  </a:lnTo>
                  <a:lnTo>
                    <a:pt x="755" y="46792"/>
                  </a:lnTo>
                  <a:lnTo>
                    <a:pt x="1226" y="48962"/>
                  </a:lnTo>
                  <a:lnTo>
                    <a:pt x="1981" y="51037"/>
                  </a:lnTo>
                  <a:lnTo>
                    <a:pt x="2924" y="53112"/>
                  </a:lnTo>
                  <a:lnTo>
                    <a:pt x="4057" y="55094"/>
                  </a:lnTo>
                  <a:lnTo>
                    <a:pt x="5283" y="56980"/>
                  </a:lnTo>
                  <a:lnTo>
                    <a:pt x="6698" y="58678"/>
                  </a:lnTo>
                  <a:lnTo>
                    <a:pt x="8113" y="60282"/>
                  </a:lnTo>
                  <a:lnTo>
                    <a:pt x="9056" y="61131"/>
                  </a:lnTo>
                  <a:lnTo>
                    <a:pt x="10000" y="61980"/>
                  </a:lnTo>
                  <a:lnTo>
                    <a:pt x="11038" y="62829"/>
                  </a:lnTo>
                  <a:lnTo>
                    <a:pt x="12075" y="63584"/>
                  </a:lnTo>
                  <a:lnTo>
                    <a:pt x="14339" y="64905"/>
                  </a:lnTo>
                  <a:lnTo>
                    <a:pt x="16604" y="66131"/>
                  </a:lnTo>
                  <a:lnTo>
                    <a:pt x="19056" y="67169"/>
                  </a:lnTo>
                  <a:lnTo>
                    <a:pt x="21509" y="67923"/>
                  </a:lnTo>
                  <a:lnTo>
                    <a:pt x="24056" y="68584"/>
                  </a:lnTo>
                  <a:lnTo>
                    <a:pt x="26603" y="69055"/>
                  </a:lnTo>
                  <a:lnTo>
                    <a:pt x="27830" y="69055"/>
                  </a:lnTo>
                  <a:lnTo>
                    <a:pt x="30188" y="68867"/>
                  </a:lnTo>
                  <a:lnTo>
                    <a:pt x="33113" y="68678"/>
                  </a:lnTo>
                  <a:lnTo>
                    <a:pt x="36509" y="68301"/>
                  </a:lnTo>
                  <a:lnTo>
                    <a:pt x="39811" y="67923"/>
                  </a:lnTo>
                  <a:lnTo>
                    <a:pt x="42735" y="67452"/>
                  </a:lnTo>
                  <a:lnTo>
                    <a:pt x="44905" y="66980"/>
                  </a:lnTo>
                  <a:lnTo>
                    <a:pt x="45565" y="66791"/>
                  </a:lnTo>
                  <a:lnTo>
                    <a:pt x="45943" y="66508"/>
                  </a:lnTo>
                  <a:lnTo>
                    <a:pt x="47358" y="65942"/>
                  </a:lnTo>
                  <a:lnTo>
                    <a:pt x="48018" y="65565"/>
                  </a:lnTo>
                  <a:lnTo>
                    <a:pt x="48678" y="65188"/>
                  </a:lnTo>
                  <a:lnTo>
                    <a:pt x="47924" y="65471"/>
                  </a:lnTo>
                  <a:lnTo>
                    <a:pt x="51509" y="62924"/>
                  </a:lnTo>
                  <a:lnTo>
                    <a:pt x="53301" y="61508"/>
                  </a:lnTo>
                  <a:lnTo>
                    <a:pt x="55093" y="59905"/>
                  </a:lnTo>
                  <a:lnTo>
                    <a:pt x="55093" y="59905"/>
                  </a:lnTo>
                  <a:lnTo>
                    <a:pt x="54810" y="60376"/>
                  </a:lnTo>
                  <a:lnTo>
                    <a:pt x="54339" y="60754"/>
                  </a:lnTo>
                  <a:lnTo>
                    <a:pt x="55376" y="59999"/>
                  </a:lnTo>
                  <a:lnTo>
                    <a:pt x="56320" y="59056"/>
                  </a:lnTo>
                  <a:lnTo>
                    <a:pt x="57075" y="58395"/>
                  </a:lnTo>
                  <a:lnTo>
                    <a:pt x="57169" y="58207"/>
                  </a:lnTo>
                  <a:lnTo>
                    <a:pt x="57075" y="58207"/>
                  </a:lnTo>
                  <a:lnTo>
                    <a:pt x="57924" y="57546"/>
                  </a:lnTo>
                  <a:lnTo>
                    <a:pt x="58678" y="56697"/>
                  </a:lnTo>
                  <a:lnTo>
                    <a:pt x="59339" y="55754"/>
                  </a:lnTo>
                  <a:lnTo>
                    <a:pt x="59905" y="54905"/>
                  </a:lnTo>
                  <a:lnTo>
                    <a:pt x="59716" y="54999"/>
                  </a:lnTo>
                  <a:lnTo>
                    <a:pt x="59622" y="54999"/>
                  </a:lnTo>
                  <a:lnTo>
                    <a:pt x="59810" y="54622"/>
                  </a:lnTo>
                  <a:lnTo>
                    <a:pt x="59150" y="55565"/>
                  </a:lnTo>
                  <a:lnTo>
                    <a:pt x="59527" y="55094"/>
                  </a:lnTo>
                  <a:lnTo>
                    <a:pt x="59433" y="55377"/>
                  </a:lnTo>
                  <a:lnTo>
                    <a:pt x="58867" y="56037"/>
                  </a:lnTo>
                  <a:lnTo>
                    <a:pt x="59056" y="55660"/>
                  </a:lnTo>
                  <a:lnTo>
                    <a:pt x="59056" y="55660"/>
                  </a:lnTo>
                  <a:lnTo>
                    <a:pt x="58678" y="56037"/>
                  </a:lnTo>
                  <a:lnTo>
                    <a:pt x="59810" y="54339"/>
                  </a:lnTo>
                  <a:lnTo>
                    <a:pt x="60282" y="53490"/>
                  </a:lnTo>
                  <a:lnTo>
                    <a:pt x="60282" y="53301"/>
                  </a:lnTo>
                  <a:lnTo>
                    <a:pt x="60188" y="53395"/>
                  </a:lnTo>
                  <a:lnTo>
                    <a:pt x="60188" y="53395"/>
                  </a:lnTo>
                  <a:lnTo>
                    <a:pt x="60565" y="52924"/>
                  </a:lnTo>
                  <a:lnTo>
                    <a:pt x="61037" y="52452"/>
                  </a:lnTo>
                  <a:lnTo>
                    <a:pt x="61886" y="51509"/>
                  </a:lnTo>
                  <a:lnTo>
                    <a:pt x="61508" y="52452"/>
                  </a:lnTo>
                  <a:lnTo>
                    <a:pt x="60848" y="53584"/>
                  </a:lnTo>
                  <a:lnTo>
                    <a:pt x="59622" y="55565"/>
                  </a:lnTo>
                  <a:lnTo>
                    <a:pt x="60376" y="54528"/>
                  </a:lnTo>
                  <a:lnTo>
                    <a:pt x="60942" y="53678"/>
                  </a:lnTo>
                  <a:lnTo>
                    <a:pt x="61980" y="51792"/>
                  </a:lnTo>
                  <a:lnTo>
                    <a:pt x="61886" y="51886"/>
                  </a:lnTo>
                  <a:lnTo>
                    <a:pt x="61886" y="51697"/>
                  </a:lnTo>
                  <a:lnTo>
                    <a:pt x="62169" y="51037"/>
                  </a:lnTo>
                  <a:lnTo>
                    <a:pt x="62735" y="49999"/>
                  </a:lnTo>
                  <a:lnTo>
                    <a:pt x="61508" y="51603"/>
                  </a:lnTo>
                  <a:lnTo>
                    <a:pt x="61603" y="51037"/>
                  </a:lnTo>
                  <a:lnTo>
                    <a:pt x="61697" y="50377"/>
                  </a:lnTo>
                  <a:lnTo>
                    <a:pt x="62169" y="48962"/>
                  </a:lnTo>
                  <a:lnTo>
                    <a:pt x="62829" y="47358"/>
                  </a:lnTo>
                  <a:lnTo>
                    <a:pt x="63678" y="45565"/>
                  </a:lnTo>
                  <a:lnTo>
                    <a:pt x="65376" y="42169"/>
                  </a:lnTo>
                  <a:lnTo>
                    <a:pt x="66131" y="40660"/>
                  </a:lnTo>
                  <a:lnTo>
                    <a:pt x="66697" y="39339"/>
                  </a:lnTo>
                  <a:lnTo>
                    <a:pt x="66603" y="39528"/>
                  </a:lnTo>
                  <a:lnTo>
                    <a:pt x="66697" y="39056"/>
                  </a:lnTo>
                  <a:lnTo>
                    <a:pt x="66791" y="38962"/>
                  </a:lnTo>
                  <a:lnTo>
                    <a:pt x="66791" y="39056"/>
                  </a:lnTo>
                  <a:lnTo>
                    <a:pt x="66886" y="38584"/>
                  </a:lnTo>
                  <a:lnTo>
                    <a:pt x="66791" y="38867"/>
                  </a:lnTo>
                  <a:lnTo>
                    <a:pt x="66980" y="38207"/>
                  </a:lnTo>
                  <a:lnTo>
                    <a:pt x="67169" y="37264"/>
                  </a:lnTo>
                  <a:lnTo>
                    <a:pt x="67263" y="36415"/>
                  </a:lnTo>
                  <a:lnTo>
                    <a:pt x="67357" y="36509"/>
                  </a:lnTo>
                  <a:lnTo>
                    <a:pt x="67452" y="36509"/>
                  </a:lnTo>
                  <a:lnTo>
                    <a:pt x="67546" y="35943"/>
                  </a:lnTo>
                  <a:lnTo>
                    <a:pt x="67546" y="34811"/>
                  </a:lnTo>
                  <a:lnTo>
                    <a:pt x="67640" y="31037"/>
                  </a:lnTo>
                  <a:lnTo>
                    <a:pt x="67640" y="28490"/>
                  </a:lnTo>
                  <a:lnTo>
                    <a:pt x="67546" y="27736"/>
                  </a:lnTo>
                  <a:lnTo>
                    <a:pt x="67546" y="27547"/>
                  </a:lnTo>
                  <a:lnTo>
                    <a:pt x="67452" y="27547"/>
                  </a:lnTo>
                  <a:lnTo>
                    <a:pt x="67074" y="26792"/>
                  </a:lnTo>
                  <a:lnTo>
                    <a:pt x="66791" y="25660"/>
                  </a:lnTo>
                  <a:lnTo>
                    <a:pt x="66508" y="24528"/>
                  </a:lnTo>
                  <a:lnTo>
                    <a:pt x="66414" y="23585"/>
                  </a:lnTo>
                  <a:lnTo>
                    <a:pt x="66320" y="23679"/>
                  </a:lnTo>
                  <a:lnTo>
                    <a:pt x="66320" y="23490"/>
                  </a:lnTo>
                  <a:lnTo>
                    <a:pt x="65942" y="22924"/>
                  </a:lnTo>
                  <a:lnTo>
                    <a:pt x="65565" y="22358"/>
                  </a:lnTo>
                  <a:lnTo>
                    <a:pt x="64527" y="21132"/>
                  </a:lnTo>
                  <a:lnTo>
                    <a:pt x="63584" y="19906"/>
                  </a:lnTo>
                  <a:lnTo>
                    <a:pt x="63207" y="19340"/>
                  </a:lnTo>
                  <a:lnTo>
                    <a:pt x="63018" y="18774"/>
                  </a:lnTo>
                  <a:lnTo>
                    <a:pt x="63112" y="18962"/>
                  </a:lnTo>
                  <a:lnTo>
                    <a:pt x="63301" y="19057"/>
                  </a:lnTo>
                  <a:lnTo>
                    <a:pt x="63301" y="19057"/>
                  </a:lnTo>
                  <a:lnTo>
                    <a:pt x="63207" y="18868"/>
                  </a:lnTo>
                  <a:lnTo>
                    <a:pt x="62923" y="18491"/>
                  </a:lnTo>
                  <a:lnTo>
                    <a:pt x="61980" y="17453"/>
                  </a:lnTo>
                  <a:lnTo>
                    <a:pt x="61037" y="16509"/>
                  </a:lnTo>
                  <a:lnTo>
                    <a:pt x="61037" y="16698"/>
                  </a:lnTo>
                  <a:lnTo>
                    <a:pt x="61037" y="16887"/>
                  </a:lnTo>
                  <a:lnTo>
                    <a:pt x="60093" y="15943"/>
                  </a:lnTo>
                  <a:lnTo>
                    <a:pt x="60376" y="16321"/>
                  </a:lnTo>
                  <a:lnTo>
                    <a:pt x="59527" y="15377"/>
                  </a:lnTo>
                  <a:lnTo>
                    <a:pt x="59056" y="14906"/>
                  </a:lnTo>
                  <a:lnTo>
                    <a:pt x="59244" y="14906"/>
                  </a:lnTo>
                  <a:lnTo>
                    <a:pt x="59905" y="15472"/>
                  </a:lnTo>
                  <a:lnTo>
                    <a:pt x="59905" y="15472"/>
                  </a:lnTo>
                  <a:lnTo>
                    <a:pt x="57641" y="13396"/>
                  </a:lnTo>
                  <a:lnTo>
                    <a:pt x="58112" y="13868"/>
                  </a:lnTo>
                  <a:lnTo>
                    <a:pt x="56886" y="13019"/>
                  </a:lnTo>
                  <a:lnTo>
                    <a:pt x="55754" y="12453"/>
                  </a:lnTo>
                  <a:lnTo>
                    <a:pt x="56603" y="13113"/>
                  </a:lnTo>
                  <a:lnTo>
                    <a:pt x="57452" y="13774"/>
                  </a:lnTo>
                  <a:lnTo>
                    <a:pt x="58961" y="15283"/>
                  </a:lnTo>
                  <a:lnTo>
                    <a:pt x="60376" y="16604"/>
                  </a:lnTo>
                  <a:lnTo>
                    <a:pt x="61225" y="17264"/>
                  </a:lnTo>
                  <a:lnTo>
                    <a:pt x="62074" y="17925"/>
                  </a:lnTo>
                  <a:lnTo>
                    <a:pt x="62074" y="17925"/>
                  </a:lnTo>
                  <a:lnTo>
                    <a:pt x="61414" y="17547"/>
                  </a:lnTo>
                  <a:lnTo>
                    <a:pt x="60659" y="16981"/>
                  </a:lnTo>
                  <a:lnTo>
                    <a:pt x="60754" y="17264"/>
                  </a:lnTo>
                  <a:lnTo>
                    <a:pt x="60942" y="17642"/>
                  </a:lnTo>
                  <a:lnTo>
                    <a:pt x="61980" y="19151"/>
                  </a:lnTo>
                  <a:lnTo>
                    <a:pt x="63301" y="20943"/>
                  </a:lnTo>
                  <a:lnTo>
                    <a:pt x="63207" y="20943"/>
                  </a:lnTo>
                  <a:lnTo>
                    <a:pt x="63395" y="21038"/>
                  </a:lnTo>
                  <a:lnTo>
                    <a:pt x="63490" y="21321"/>
                  </a:lnTo>
                  <a:lnTo>
                    <a:pt x="63678" y="21604"/>
                  </a:lnTo>
                  <a:lnTo>
                    <a:pt x="63773" y="21698"/>
                  </a:lnTo>
                  <a:lnTo>
                    <a:pt x="63584" y="21321"/>
                  </a:lnTo>
                  <a:lnTo>
                    <a:pt x="63584" y="21321"/>
                  </a:lnTo>
                  <a:lnTo>
                    <a:pt x="64244" y="22170"/>
                  </a:lnTo>
                  <a:lnTo>
                    <a:pt x="64716" y="22641"/>
                  </a:lnTo>
                  <a:lnTo>
                    <a:pt x="64905" y="22830"/>
                  </a:lnTo>
                  <a:lnTo>
                    <a:pt x="64999" y="22830"/>
                  </a:lnTo>
                  <a:lnTo>
                    <a:pt x="64999" y="22641"/>
                  </a:lnTo>
                  <a:lnTo>
                    <a:pt x="64905" y="22358"/>
                  </a:lnTo>
                  <a:lnTo>
                    <a:pt x="65282" y="23207"/>
                  </a:lnTo>
                  <a:lnTo>
                    <a:pt x="65565" y="24056"/>
                  </a:lnTo>
                  <a:lnTo>
                    <a:pt x="66225" y="25943"/>
                  </a:lnTo>
                  <a:lnTo>
                    <a:pt x="66697" y="27830"/>
                  </a:lnTo>
                  <a:lnTo>
                    <a:pt x="66886" y="28490"/>
                  </a:lnTo>
                  <a:lnTo>
                    <a:pt x="66980" y="28868"/>
                  </a:lnTo>
                  <a:lnTo>
                    <a:pt x="66886" y="28962"/>
                  </a:lnTo>
                  <a:lnTo>
                    <a:pt x="66697" y="28679"/>
                  </a:lnTo>
                  <a:lnTo>
                    <a:pt x="66697" y="29245"/>
                  </a:lnTo>
                  <a:lnTo>
                    <a:pt x="66791" y="29905"/>
                  </a:lnTo>
                  <a:lnTo>
                    <a:pt x="66886" y="29905"/>
                  </a:lnTo>
                  <a:lnTo>
                    <a:pt x="66886" y="30094"/>
                  </a:lnTo>
                  <a:lnTo>
                    <a:pt x="66886" y="30566"/>
                  </a:lnTo>
                  <a:lnTo>
                    <a:pt x="66697" y="30377"/>
                  </a:lnTo>
                  <a:lnTo>
                    <a:pt x="66603" y="30188"/>
                  </a:lnTo>
                  <a:lnTo>
                    <a:pt x="66603" y="30094"/>
                  </a:lnTo>
                  <a:lnTo>
                    <a:pt x="66697" y="29905"/>
                  </a:lnTo>
                  <a:lnTo>
                    <a:pt x="66508" y="28679"/>
                  </a:lnTo>
                  <a:lnTo>
                    <a:pt x="66225" y="27358"/>
                  </a:lnTo>
                  <a:lnTo>
                    <a:pt x="66603" y="30283"/>
                  </a:lnTo>
                  <a:lnTo>
                    <a:pt x="66697" y="31792"/>
                  </a:lnTo>
                  <a:lnTo>
                    <a:pt x="66697" y="33302"/>
                  </a:lnTo>
                  <a:lnTo>
                    <a:pt x="66603" y="34717"/>
                  </a:lnTo>
                  <a:lnTo>
                    <a:pt x="66414" y="36226"/>
                  </a:lnTo>
                  <a:lnTo>
                    <a:pt x="66131" y="37547"/>
                  </a:lnTo>
                  <a:lnTo>
                    <a:pt x="65659" y="38962"/>
                  </a:lnTo>
                  <a:lnTo>
                    <a:pt x="65848" y="38584"/>
                  </a:lnTo>
                  <a:lnTo>
                    <a:pt x="65942" y="38584"/>
                  </a:lnTo>
                  <a:lnTo>
                    <a:pt x="65848" y="39245"/>
                  </a:lnTo>
                  <a:lnTo>
                    <a:pt x="65565" y="40188"/>
                  </a:lnTo>
                  <a:lnTo>
                    <a:pt x="65471" y="40471"/>
                  </a:lnTo>
                  <a:lnTo>
                    <a:pt x="65282" y="40660"/>
                  </a:lnTo>
                  <a:lnTo>
                    <a:pt x="65282" y="40566"/>
                  </a:lnTo>
                  <a:lnTo>
                    <a:pt x="65093" y="41132"/>
                  </a:lnTo>
                  <a:lnTo>
                    <a:pt x="64433" y="43018"/>
                  </a:lnTo>
                  <a:lnTo>
                    <a:pt x="63678" y="45282"/>
                  </a:lnTo>
                  <a:lnTo>
                    <a:pt x="62735" y="47264"/>
                  </a:lnTo>
                  <a:lnTo>
                    <a:pt x="61697" y="49056"/>
                  </a:lnTo>
                  <a:lnTo>
                    <a:pt x="60659" y="50943"/>
                  </a:lnTo>
                  <a:lnTo>
                    <a:pt x="59433" y="52735"/>
                  </a:lnTo>
                  <a:lnTo>
                    <a:pt x="58207" y="54433"/>
                  </a:lnTo>
                  <a:lnTo>
                    <a:pt x="56886" y="56037"/>
                  </a:lnTo>
                  <a:lnTo>
                    <a:pt x="55376" y="57641"/>
                  </a:lnTo>
                  <a:lnTo>
                    <a:pt x="53867" y="59150"/>
                  </a:lnTo>
                  <a:lnTo>
                    <a:pt x="52169" y="60376"/>
                  </a:lnTo>
                  <a:lnTo>
                    <a:pt x="48961" y="62452"/>
                  </a:lnTo>
                  <a:lnTo>
                    <a:pt x="44528" y="65282"/>
                  </a:lnTo>
                  <a:lnTo>
                    <a:pt x="44622" y="65188"/>
                  </a:lnTo>
                  <a:lnTo>
                    <a:pt x="44716" y="65093"/>
                  </a:lnTo>
                  <a:lnTo>
                    <a:pt x="45094" y="64810"/>
                  </a:lnTo>
                  <a:lnTo>
                    <a:pt x="45660" y="64527"/>
                  </a:lnTo>
                  <a:lnTo>
                    <a:pt x="43867" y="65376"/>
                  </a:lnTo>
                  <a:lnTo>
                    <a:pt x="43113" y="65754"/>
                  </a:lnTo>
                  <a:lnTo>
                    <a:pt x="42924" y="65754"/>
                  </a:lnTo>
                  <a:lnTo>
                    <a:pt x="43113" y="65659"/>
                  </a:lnTo>
                  <a:lnTo>
                    <a:pt x="41603" y="66037"/>
                  </a:lnTo>
                  <a:lnTo>
                    <a:pt x="39999" y="66320"/>
                  </a:lnTo>
                  <a:lnTo>
                    <a:pt x="38396" y="66508"/>
                  </a:lnTo>
                  <a:lnTo>
                    <a:pt x="36792" y="66697"/>
                  </a:lnTo>
                  <a:lnTo>
                    <a:pt x="33584" y="66980"/>
                  </a:lnTo>
                  <a:lnTo>
                    <a:pt x="32169" y="67169"/>
                  </a:lnTo>
                  <a:lnTo>
                    <a:pt x="30754" y="67357"/>
                  </a:lnTo>
                  <a:lnTo>
                    <a:pt x="30094" y="67357"/>
                  </a:lnTo>
                  <a:lnTo>
                    <a:pt x="29339" y="67263"/>
                  </a:lnTo>
                  <a:lnTo>
                    <a:pt x="27830" y="66886"/>
                  </a:lnTo>
                  <a:lnTo>
                    <a:pt x="26415" y="66508"/>
                  </a:lnTo>
                  <a:lnTo>
                    <a:pt x="25754" y="66414"/>
                  </a:lnTo>
                  <a:lnTo>
                    <a:pt x="25094" y="66414"/>
                  </a:lnTo>
                  <a:lnTo>
                    <a:pt x="25566" y="66980"/>
                  </a:lnTo>
                  <a:lnTo>
                    <a:pt x="25471" y="67074"/>
                  </a:lnTo>
                  <a:lnTo>
                    <a:pt x="25188" y="66980"/>
                  </a:lnTo>
                  <a:lnTo>
                    <a:pt x="24339" y="66791"/>
                  </a:lnTo>
                  <a:lnTo>
                    <a:pt x="23773" y="66508"/>
                  </a:lnTo>
                  <a:lnTo>
                    <a:pt x="24245" y="66414"/>
                  </a:lnTo>
                  <a:lnTo>
                    <a:pt x="24717" y="66603"/>
                  </a:lnTo>
                  <a:lnTo>
                    <a:pt x="24811" y="66414"/>
                  </a:lnTo>
                  <a:lnTo>
                    <a:pt x="24811" y="66320"/>
                  </a:lnTo>
                  <a:lnTo>
                    <a:pt x="24717" y="66225"/>
                  </a:lnTo>
                  <a:lnTo>
                    <a:pt x="24528" y="66131"/>
                  </a:lnTo>
                  <a:lnTo>
                    <a:pt x="24151" y="66225"/>
                  </a:lnTo>
                  <a:lnTo>
                    <a:pt x="23679" y="66320"/>
                  </a:lnTo>
                  <a:lnTo>
                    <a:pt x="23018" y="66414"/>
                  </a:lnTo>
                  <a:lnTo>
                    <a:pt x="23490" y="66225"/>
                  </a:lnTo>
                  <a:lnTo>
                    <a:pt x="22075" y="65942"/>
                  </a:lnTo>
                  <a:lnTo>
                    <a:pt x="20943" y="65659"/>
                  </a:lnTo>
                  <a:lnTo>
                    <a:pt x="20000" y="65282"/>
                  </a:lnTo>
                  <a:lnTo>
                    <a:pt x="19056" y="64810"/>
                  </a:lnTo>
                  <a:lnTo>
                    <a:pt x="19056" y="64810"/>
                  </a:lnTo>
                  <a:lnTo>
                    <a:pt x="19717" y="64999"/>
                  </a:lnTo>
                  <a:lnTo>
                    <a:pt x="19151" y="64716"/>
                  </a:lnTo>
                  <a:lnTo>
                    <a:pt x="18962" y="64810"/>
                  </a:lnTo>
                  <a:lnTo>
                    <a:pt x="19151" y="64905"/>
                  </a:lnTo>
                  <a:lnTo>
                    <a:pt x="18490" y="64905"/>
                  </a:lnTo>
                  <a:lnTo>
                    <a:pt x="17830" y="64716"/>
                  </a:lnTo>
                  <a:lnTo>
                    <a:pt x="17264" y="64527"/>
                  </a:lnTo>
                  <a:lnTo>
                    <a:pt x="16698" y="64150"/>
                  </a:lnTo>
                  <a:lnTo>
                    <a:pt x="16981" y="64056"/>
                  </a:lnTo>
                  <a:lnTo>
                    <a:pt x="17264" y="64150"/>
                  </a:lnTo>
                  <a:lnTo>
                    <a:pt x="17264" y="64150"/>
                  </a:lnTo>
                  <a:lnTo>
                    <a:pt x="15188" y="63207"/>
                  </a:lnTo>
                  <a:lnTo>
                    <a:pt x="14622" y="62829"/>
                  </a:lnTo>
                  <a:lnTo>
                    <a:pt x="14717" y="62924"/>
                  </a:lnTo>
                  <a:lnTo>
                    <a:pt x="13773" y="62546"/>
                  </a:lnTo>
                  <a:lnTo>
                    <a:pt x="12924" y="62075"/>
                  </a:lnTo>
                  <a:lnTo>
                    <a:pt x="12358" y="61697"/>
                  </a:lnTo>
                  <a:lnTo>
                    <a:pt x="12264" y="61508"/>
                  </a:lnTo>
                  <a:lnTo>
                    <a:pt x="12170" y="61320"/>
                  </a:lnTo>
                  <a:lnTo>
                    <a:pt x="11698" y="60942"/>
                  </a:lnTo>
                  <a:lnTo>
                    <a:pt x="11132" y="60471"/>
                  </a:lnTo>
                  <a:lnTo>
                    <a:pt x="9906" y="59244"/>
                  </a:lnTo>
                  <a:lnTo>
                    <a:pt x="9906" y="59244"/>
                  </a:lnTo>
                  <a:lnTo>
                    <a:pt x="10566" y="59527"/>
                  </a:lnTo>
                  <a:lnTo>
                    <a:pt x="9434" y="58584"/>
                  </a:lnTo>
                  <a:lnTo>
                    <a:pt x="8207" y="57546"/>
                  </a:lnTo>
                  <a:lnTo>
                    <a:pt x="7547" y="56886"/>
                  </a:lnTo>
                  <a:lnTo>
                    <a:pt x="6981" y="56131"/>
                  </a:lnTo>
                  <a:lnTo>
                    <a:pt x="6226" y="55094"/>
                  </a:lnTo>
                  <a:lnTo>
                    <a:pt x="6415" y="55377"/>
                  </a:lnTo>
                  <a:lnTo>
                    <a:pt x="6038" y="54905"/>
                  </a:lnTo>
                  <a:lnTo>
                    <a:pt x="5472" y="54244"/>
                  </a:lnTo>
                  <a:lnTo>
                    <a:pt x="5283" y="53961"/>
                  </a:lnTo>
                  <a:lnTo>
                    <a:pt x="5094" y="53867"/>
                  </a:lnTo>
                  <a:lnTo>
                    <a:pt x="5377" y="54622"/>
                  </a:lnTo>
                  <a:lnTo>
                    <a:pt x="5849" y="55282"/>
                  </a:lnTo>
                  <a:lnTo>
                    <a:pt x="6321" y="55943"/>
                  </a:lnTo>
                  <a:lnTo>
                    <a:pt x="6698" y="56603"/>
                  </a:lnTo>
                  <a:lnTo>
                    <a:pt x="6226" y="56226"/>
                  </a:lnTo>
                  <a:lnTo>
                    <a:pt x="5943" y="55848"/>
                  </a:lnTo>
                  <a:lnTo>
                    <a:pt x="6038" y="56037"/>
                  </a:lnTo>
                  <a:lnTo>
                    <a:pt x="5943" y="55943"/>
                  </a:lnTo>
                  <a:lnTo>
                    <a:pt x="5377" y="55188"/>
                  </a:lnTo>
                  <a:lnTo>
                    <a:pt x="5000" y="54716"/>
                  </a:lnTo>
                  <a:lnTo>
                    <a:pt x="4717" y="54150"/>
                  </a:lnTo>
                  <a:lnTo>
                    <a:pt x="4528" y="53678"/>
                  </a:lnTo>
                  <a:lnTo>
                    <a:pt x="4528" y="53584"/>
                  </a:lnTo>
                  <a:lnTo>
                    <a:pt x="4623" y="53395"/>
                  </a:lnTo>
                  <a:lnTo>
                    <a:pt x="5094" y="54244"/>
                  </a:lnTo>
                  <a:lnTo>
                    <a:pt x="4717" y="53301"/>
                  </a:lnTo>
                  <a:lnTo>
                    <a:pt x="4528" y="53018"/>
                  </a:lnTo>
                  <a:lnTo>
                    <a:pt x="4151" y="52263"/>
                  </a:lnTo>
                  <a:lnTo>
                    <a:pt x="4151" y="52169"/>
                  </a:lnTo>
                  <a:lnTo>
                    <a:pt x="3774" y="51509"/>
                  </a:lnTo>
                  <a:lnTo>
                    <a:pt x="3396" y="50660"/>
                  </a:lnTo>
                  <a:lnTo>
                    <a:pt x="3585" y="51603"/>
                  </a:lnTo>
                  <a:lnTo>
                    <a:pt x="3396" y="51226"/>
                  </a:lnTo>
                  <a:lnTo>
                    <a:pt x="3208" y="50848"/>
                  </a:lnTo>
                  <a:lnTo>
                    <a:pt x="3208" y="50471"/>
                  </a:lnTo>
                  <a:lnTo>
                    <a:pt x="3208" y="50094"/>
                  </a:lnTo>
                  <a:lnTo>
                    <a:pt x="3585" y="50754"/>
                  </a:lnTo>
                  <a:lnTo>
                    <a:pt x="3868" y="51509"/>
                  </a:lnTo>
                  <a:lnTo>
                    <a:pt x="3868" y="51509"/>
                  </a:lnTo>
                  <a:lnTo>
                    <a:pt x="3208" y="49528"/>
                  </a:lnTo>
                  <a:lnTo>
                    <a:pt x="3208" y="49528"/>
                  </a:lnTo>
                  <a:lnTo>
                    <a:pt x="3868" y="50754"/>
                  </a:lnTo>
                  <a:lnTo>
                    <a:pt x="3208" y="48962"/>
                  </a:lnTo>
                  <a:lnTo>
                    <a:pt x="3585" y="49339"/>
                  </a:lnTo>
                  <a:lnTo>
                    <a:pt x="3774" y="49433"/>
                  </a:lnTo>
                  <a:lnTo>
                    <a:pt x="3962" y="49528"/>
                  </a:lnTo>
                  <a:lnTo>
                    <a:pt x="4057" y="49905"/>
                  </a:lnTo>
                  <a:lnTo>
                    <a:pt x="3868" y="48962"/>
                  </a:lnTo>
                  <a:lnTo>
                    <a:pt x="3491" y="47924"/>
                  </a:lnTo>
                  <a:lnTo>
                    <a:pt x="2641" y="45565"/>
                  </a:lnTo>
                  <a:lnTo>
                    <a:pt x="2170" y="43867"/>
                  </a:lnTo>
                  <a:lnTo>
                    <a:pt x="1698" y="41886"/>
                  </a:lnTo>
                  <a:lnTo>
                    <a:pt x="1698" y="41886"/>
                  </a:lnTo>
                  <a:lnTo>
                    <a:pt x="1887" y="42075"/>
                  </a:lnTo>
                  <a:lnTo>
                    <a:pt x="1981" y="41981"/>
                  </a:lnTo>
                  <a:lnTo>
                    <a:pt x="2075" y="42075"/>
                  </a:lnTo>
                  <a:lnTo>
                    <a:pt x="2264" y="42169"/>
                  </a:lnTo>
                  <a:lnTo>
                    <a:pt x="2170" y="40283"/>
                  </a:lnTo>
                  <a:lnTo>
                    <a:pt x="2075" y="38301"/>
                  </a:lnTo>
                  <a:lnTo>
                    <a:pt x="2170" y="36415"/>
                  </a:lnTo>
                  <a:lnTo>
                    <a:pt x="2358" y="35566"/>
                  </a:lnTo>
                  <a:lnTo>
                    <a:pt x="2453" y="34811"/>
                  </a:lnTo>
                  <a:lnTo>
                    <a:pt x="2830" y="32830"/>
                  </a:lnTo>
                  <a:lnTo>
                    <a:pt x="2830" y="33207"/>
                  </a:lnTo>
                  <a:lnTo>
                    <a:pt x="2924" y="33490"/>
                  </a:lnTo>
                  <a:lnTo>
                    <a:pt x="2924" y="32453"/>
                  </a:lnTo>
                  <a:lnTo>
                    <a:pt x="3019" y="31415"/>
                  </a:lnTo>
                  <a:lnTo>
                    <a:pt x="3396" y="29245"/>
                  </a:lnTo>
                  <a:lnTo>
                    <a:pt x="3868" y="27075"/>
                  </a:lnTo>
                  <a:lnTo>
                    <a:pt x="4623" y="25000"/>
                  </a:lnTo>
                  <a:lnTo>
                    <a:pt x="5566" y="22830"/>
                  </a:lnTo>
                  <a:lnTo>
                    <a:pt x="6604" y="20849"/>
                  </a:lnTo>
                  <a:lnTo>
                    <a:pt x="7830" y="18868"/>
                  </a:lnTo>
                  <a:lnTo>
                    <a:pt x="9151" y="16887"/>
                  </a:lnTo>
                  <a:lnTo>
                    <a:pt x="10566" y="15094"/>
                  </a:lnTo>
                  <a:lnTo>
                    <a:pt x="12075" y="13302"/>
                  </a:lnTo>
                  <a:lnTo>
                    <a:pt x="13773" y="11698"/>
                  </a:lnTo>
                  <a:lnTo>
                    <a:pt x="15377" y="10095"/>
                  </a:lnTo>
                  <a:lnTo>
                    <a:pt x="17170" y="8679"/>
                  </a:lnTo>
                  <a:lnTo>
                    <a:pt x="18962" y="7453"/>
                  </a:lnTo>
                  <a:lnTo>
                    <a:pt x="20754" y="6321"/>
                  </a:lnTo>
                  <a:lnTo>
                    <a:pt x="22547" y="5378"/>
                  </a:lnTo>
                  <a:lnTo>
                    <a:pt x="21603" y="6227"/>
                  </a:lnTo>
                  <a:lnTo>
                    <a:pt x="22641" y="5472"/>
                  </a:lnTo>
                  <a:lnTo>
                    <a:pt x="23302" y="5095"/>
                  </a:lnTo>
                  <a:lnTo>
                    <a:pt x="25377" y="4151"/>
                  </a:lnTo>
                  <a:lnTo>
                    <a:pt x="24811" y="4151"/>
                  </a:lnTo>
                  <a:lnTo>
                    <a:pt x="25660" y="3774"/>
                  </a:lnTo>
                  <a:lnTo>
                    <a:pt x="26886" y="3208"/>
                  </a:lnTo>
                  <a:lnTo>
                    <a:pt x="26603" y="3585"/>
                  </a:lnTo>
                  <a:lnTo>
                    <a:pt x="26886" y="3585"/>
                  </a:lnTo>
                  <a:lnTo>
                    <a:pt x="26886" y="3680"/>
                  </a:lnTo>
                  <a:lnTo>
                    <a:pt x="26792" y="3774"/>
                  </a:lnTo>
                  <a:lnTo>
                    <a:pt x="28301" y="3302"/>
                  </a:lnTo>
                  <a:lnTo>
                    <a:pt x="29622" y="2736"/>
                  </a:lnTo>
                  <a:lnTo>
                    <a:pt x="31037" y="2264"/>
                  </a:lnTo>
                  <a:lnTo>
                    <a:pt x="31792" y="2076"/>
                  </a:lnTo>
                  <a:lnTo>
                    <a:pt x="32641" y="1981"/>
                  </a:lnTo>
                  <a:lnTo>
                    <a:pt x="32547" y="2076"/>
                  </a:lnTo>
                  <a:lnTo>
                    <a:pt x="32924" y="1981"/>
                  </a:lnTo>
                  <a:lnTo>
                    <a:pt x="34245" y="1793"/>
                  </a:lnTo>
                  <a:lnTo>
                    <a:pt x="35848" y="1415"/>
                  </a:lnTo>
                  <a:lnTo>
                    <a:pt x="36981" y="1132"/>
                  </a:lnTo>
                  <a:lnTo>
                    <a:pt x="36981" y="1415"/>
                  </a:lnTo>
                  <a:lnTo>
                    <a:pt x="40943" y="1227"/>
                  </a:lnTo>
                  <a:lnTo>
                    <a:pt x="41509" y="1038"/>
                  </a:lnTo>
                  <a:lnTo>
                    <a:pt x="41697" y="1132"/>
                  </a:lnTo>
                  <a:lnTo>
                    <a:pt x="41509" y="1227"/>
                  </a:lnTo>
                  <a:lnTo>
                    <a:pt x="41320" y="1321"/>
                  </a:lnTo>
                  <a:lnTo>
                    <a:pt x="42263" y="1321"/>
                  </a:lnTo>
                  <a:lnTo>
                    <a:pt x="43113" y="1227"/>
                  </a:lnTo>
                  <a:lnTo>
                    <a:pt x="43396" y="1415"/>
                  </a:lnTo>
                  <a:lnTo>
                    <a:pt x="44056" y="1604"/>
                  </a:lnTo>
                  <a:lnTo>
                    <a:pt x="45943" y="2076"/>
                  </a:lnTo>
                  <a:lnTo>
                    <a:pt x="48018" y="2359"/>
                  </a:lnTo>
                  <a:lnTo>
                    <a:pt x="49622" y="2736"/>
                  </a:lnTo>
                  <a:lnTo>
                    <a:pt x="47641" y="1981"/>
                  </a:lnTo>
                  <a:lnTo>
                    <a:pt x="45282" y="1321"/>
                  </a:lnTo>
                  <a:lnTo>
                    <a:pt x="42735" y="755"/>
                  </a:lnTo>
                  <a:lnTo>
                    <a:pt x="40188" y="283"/>
                  </a:lnTo>
                  <a:lnTo>
                    <a:pt x="37735" y="95"/>
                  </a:lnTo>
                  <a:lnTo>
                    <a:pt x="35471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9" name="Shape 48"/>
            <p:cNvSpPr txBox="1">
              <a:spLocks/>
            </p:cNvSpPr>
            <p:nvPr/>
          </p:nvSpPr>
          <p:spPr>
            <a:xfrm>
              <a:off x="-152400" y="666750"/>
              <a:ext cx="9156000" cy="8574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>
              <a:def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100000"/>
                <a:buFont typeface="Walter Turncoat"/>
                <a:buNone/>
                <a:defRPr sz="2600" b="0" i="0" u="none" strike="noStrike" cap="none" baseline="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  <a:rtl val="0"/>
                </a:defRPr>
              </a:lvl1pPr>
              <a:lvl2pPr algn="ctr">
                <a:spcBef>
                  <a:spcPts val="0"/>
                </a:spcBef>
                <a:buClr>
                  <a:srgbClr val="FFFFFF"/>
                </a:buClr>
                <a:buSzPct val="100000"/>
                <a:buFont typeface="Walter Turncoat"/>
                <a:buNone/>
                <a:defRPr sz="260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defRPr>
              </a:lvl2pPr>
              <a:lvl3pPr algn="ctr">
                <a:spcBef>
                  <a:spcPts val="0"/>
                </a:spcBef>
                <a:buClr>
                  <a:srgbClr val="FFFFFF"/>
                </a:buClr>
                <a:buSzPct val="100000"/>
                <a:buFont typeface="Walter Turncoat"/>
                <a:buNone/>
                <a:defRPr sz="260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defRPr>
              </a:lvl3pPr>
              <a:lvl4pPr algn="ctr">
                <a:spcBef>
                  <a:spcPts val="0"/>
                </a:spcBef>
                <a:buClr>
                  <a:srgbClr val="FFFFFF"/>
                </a:buClr>
                <a:buSzPct val="100000"/>
                <a:buFont typeface="Walter Turncoat"/>
                <a:buNone/>
                <a:defRPr sz="260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defRPr>
              </a:lvl4pPr>
              <a:lvl5pPr algn="ctr">
                <a:spcBef>
                  <a:spcPts val="0"/>
                </a:spcBef>
                <a:buClr>
                  <a:srgbClr val="FFFFFF"/>
                </a:buClr>
                <a:buSzPct val="100000"/>
                <a:buFont typeface="Walter Turncoat"/>
                <a:buNone/>
                <a:defRPr sz="260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defRPr>
              </a:lvl5pPr>
              <a:lvl6pPr algn="ctr">
                <a:spcBef>
                  <a:spcPts val="0"/>
                </a:spcBef>
                <a:buClr>
                  <a:srgbClr val="FFFFFF"/>
                </a:buClr>
                <a:buSzPct val="100000"/>
                <a:buFont typeface="Walter Turncoat"/>
                <a:buNone/>
                <a:defRPr sz="260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defRPr>
              </a:lvl6pPr>
              <a:lvl7pPr algn="ctr">
                <a:spcBef>
                  <a:spcPts val="0"/>
                </a:spcBef>
                <a:buClr>
                  <a:srgbClr val="FFFFFF"/>
                </a:buClr>
                <a:buSzPct val="100000"/>
                <a:buFont typeface="Walter Turncoat"/>
                <a:buNone/>
                <a:defRPr sz="260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defRPr>
              </a:lvl7pPr>
              <a:lvl8pPr algn="ctr">
                <a:spcBef>
                  <a:spcPts val="0"/>
                </a:spcBef>
                <a:buClr>
                  <a:srgbClr val="FFFFFF"/>
                </a:buClr>
                <a:buSzPct val="100000"/>
                <a:buFont typeface="Walter Turncoat"/>
                <a:buNone/>
                <a:defRPr sz="260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defRPr>
              </a:lvl8pPr>
              <a:lvl9pPr algn="ctr">
                <a:spcBef>
                  <a:spcPts val="0"/>
                </a:spcBef>
                <a:buClr>
                  <a:srgbClr val="FFFFFF"/>
                </a:buClr>
                <a:buSzPct val="100000"/>
                <a:buFont typeface="Walter Turncoat"/>
                <a:buNone/>
                <a:defRPr sz="260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defRPr>
              </a:lvl9pPr>
            </a:lstStyle>
            <a:p>
              <a:r>
                <a:rPr lang="en" sz="7200" dirty="0">
                  <a:solidFill>
                    <a:schemeClr val="tx1"/>
                  </a:solidFill>
                </a:rPr>
                <a:t>1</a:t>
              </a:r>
            </a:p>
          </p:txBody>
        </p:sp>
      </p:grp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388"/>
          <p:cNvSpPr>
            <a:spLocks noChangeAspect="1"/>
          </p:cNvSpPr>
          <p:nvPr/>
        </p:nvSpPr>
        <p:spPr>
          <a:xfrm>
            <a:off x="4116530" y="328771"/>
            <a:ext cx="910940" cy="871379"/>
          </a:xfrm>
          <a:custGeom>
            <a:avLst/>
            <a:gdLst/>
            <a:ahLst/>
            <a:cxnLst/>
            <a:rect l="0" t="0" r="0" b="0"/>
            <a:pathLst>
              <a:path w="65189" h="62358" extrusionOk="0">
                <a:moveTo>
                  <a:pt x="40283" y="1525"/>
                </a:moveTo>
                <a:lnTo>
                  <a:pt x="40000" y="1541"/>
                </a:lnTo>
                <a:lnTo>
                  <a:pt x="40000" y="1541"/>
                </a:lnTo>
                <a:lnTo>
                  <a:pt x="39811" y="1604"/>
                </a:lnTo>
                <a:lnTo>
                  <a:pt x="40283" y="1525"/>
                </a:lnTo>
                <a:close/>
                <a:moveTo>
                  <a:pt x="22547" y="1793"/>
                </a:moveTo>
                <a:lnTo>
                  <a:pt x="22359" y="1887"/>
                </a:lnTo>
                <a:lnTo>
                  <a:pt x="21981" y="2359"/>
                </a:lnTo>
                <a:lnTo>
                  <a:pt x="24057" y="1981"/>
                </a:lnTo>
                <a:lnTo>
                  <a:pt x="23208" y="2076"/>
                </a:lnTo>
                <a:lnTo>
                  <a:pt x="22925" y="1981"/>
                </a:lnTo>
                <a:lnTo>
                  <a:pt x="22642" y="1887"/>
                </a:lnTo>
                <a:lnTo>
                  <a:pt x="22642" y="1793"/>
                </a:lnTo>
                <a:close/>
                <a:moveTo>
                  <a:pt x="64528" y="13585"/>
                </a:moveTo>
                <a:lnTo>
                  <a:pt x="64528" y="13679"/>
                </a:lnTo>
                <a:lnTo>
                  <a:pt x="64551" y="13679"/>
                </a:lnTo>
                <a:lnTo>
                  <a:pt x="64528" y="13585"/>
                </a:lnTo>
                <a:close/>
                <a:moveTo>
                  <a:pt x="33868" y="58678"/>
                </a:moveTo>
                <a:lnTo>
                  <a:pt x="34057" y="58772"/>
                </a:lnTo>
                <a:lnTo>
                  <a:pt x="34057" y="58772"/>
                </a:lnTo>
                <a:lnTo>
                  <a:pt x="33962" y="58678"/>
                </a:lnTo>
                <a:close/>
                <a:moveTo>
                  <a:pt x="30849" y="58678"/>
                </a:moveTo>
                <a:lnTo>
                  <a:pt x="30943" y="58772"/>
                </a:lnTo>
                <a:lnTo>
                  <a:pt x="30283" y="58867"/>
                </a:lnTo>
                <a:lnTo>
                  <a:pt x="30472" y="58772"/>
                </a:lnTo>
                <a:lnTo>
                  <a:pt x="30849" y="58678"/>
                </a:lnTo>
                <a:close/>
                <a:moveTo>
                  <a:pt x="32264" y="59056"/>
                </a:moveTo>
                <a:lnTo>
                  <a:pt x="33113" y="59244"/>
                </a:lnTo>
                <a:lnTo>
                  <a:pt x="31698" y="59339"/>
                </a:lnTo>
                <a:lnTo>
                  <a:pt x="31415" y="59339"/>
                </a:lnTo>
                <a:lnTo>
                  <a:pt x="32264" y="59056"/>
                </a:lnTo>
                <a:close/>
                <a:moveTo>
                  <a:pt x="60849" y="0"/>
                </a:moveTo>
                <a:lnTo>
                  <a:pt x="58679" y="95"/>
                </a:lnTo>
                <a:lnTo>
                  <a:pt x="56792" y="189"/>
                </a:lnTo>
                <a:lnTo>
                  <a:pt x="58584" y="378"/>
                </a:lnTo>
                <a:lnTo>
                  <a:pt x="58301" y="189"/>
                </a:lnTo>
                <a:lnTo>
                  <a:pt x="59151" y="378"/>
                </a:lnTo>
                <a:lnTo>
                  <a:pt x="58679" y="472"/>
                </a:lnTo>
                <a:lnTo>
                  <a:pt x="58018" y="472"/>
                </a:lnTo>
                <a:lnTo>
                  <a:pt x="56792" y="283"/>
                </a:lnTo>
                <a:lnTo>
                  <a:pt x="55943" y="283"/>
                </a:lnTo>
                <a:lnTo>
                  <a:pt x="54528" y="378"/>
                </a:lnTo>
                <a:lnTo>
                  <a:pt x="50660" y="378"/>
                </a:lnTo>
                <a:lnTo>
                  <a:pt x="48585" y="472"/>
                </a:lnTo>
                <a:lnTo>
                  <a:pt x="46226" y="472"/>
                </a:lnTo>
                <a:lnTo>
                  <a:pt x="43868" y="283"/>
                </a:lnTo>
                <a:lnTo>
                  <a:pt x="44056" y="472"/>
                </a:lnTo>
                <a:lnTo>
                  <a:pt x="44339" y="472"/>
                </a:lnTo>
                <a:lnTo>
                  <a:pt x="43396" y="661"/>
                </a:lnTo>
                <a:lnTo>
                  <a:pt x="42170" y="849"/>
                </a:lnTo>
                <a:lnTo>
                  <a:pt x="40849" y="755"/>
                </a:lnTo>
                <a:lnTo>
                  <a:pt x="40377" y="661"/>
                </a:lnTo>
                <a:lnTo>
                  <a:pt x="39906" y="566"/>
                </a:lnTo>
                <a:lnTo>
                  <a:pt x="39717" y="566"/>
                </a:lnTo>
                <a:lnTo>
                  <a:pt x="38207" y="661"/>
                </a:lnTo>
                <a:lnTo>
                  <a:pt x="36509" y="944"/>
                </a:lnTo>
                <a:lnTo>
                  <a:pt x="34906" y="1132"/>
                </a:lnTo>
                <a:lnTo>
                  <a:pt x="33585" y="1132"/>
                </a:lnTo>
                <a:lnTo>
                  <a:pt x="33962" y="1038"/>
                </a:lnTo>
                <a:lnTo>
                  <a:pt x="33774" y="944"/>
                </a:lnTo>
                <a:lnTo>
                  <a:pt x="33396" y="944"/>
                </a:lnTo>
                <a:lnTo>
                  <a:pt x="32453" y="1038"/>
                </a:lnTo>
                <a:lnTo>
                  <a:pt x="30283" y="1321"/>
                </a:lnTo>
                <a:lnTo>
                  <a:pt x="30472" y="1415"/>
                </a:lnTo>
                <a:lnTo>
                  <a:pt x="30566" y="1510"/>
                </a:lnTo>
                <a:lnTo>
                  <a:pt x="29151" y="1604"/>
                </a:lnTo>
                <a:lnTo>
                  <a:pt x="29057" y="1698"/>
                </a:lnTo>
                <a:lnTo>
                  <a:pt x="29717" y="1698"/>
                </a:lnTo>
                <a:lnTo>
                  <a:pt x="28208" y="1793"/>
                </a:lnTo>
                <a:lnTo>
                  <a:pt x="27547" y="1793"/>
                </a:lnTo>
                <a:lnTo>
                  <a:pt x="27642" y="1698"/>
                </a:lnTo>
                <a:lnTo>
                  <a:pt x="28585" y="1510"/>
                </a:lnTo>
                <a:lnTo>
                  <a:pt x="27736" y="1604"/>
                </a:lnTo>
                <a:lnTo>
                  <a:pt x="26887" y="1698"/>
                </a:lnTo>
                <a:lnTo>
                  <a:pt x="26038" y="1698"/>
                </a:lnTo>
                <a:lnTo>
                  <a:pt x="25189" y="1793"/>
                </a:lnTo>
                <a:lnTo>
                  <a:pt x="25189" y="1793"/>
                </a:lnTo>
                <a:lnTo>
                  <a:pt x="25755" y="1698"/>
                </a:lnTo>
                <a:lnTo>
                  <a:pt x="24906" y="1793"/>
                </a:lnTo>
                <a:lnTo>
                  <a:pt x="24057" y="1981"/>
                </a:lnTo>
                <a:lnTo>
                  <a:pt x="25094" y="1887"/>
                </a:lnTo>
                <a:lnTo>
                  <a:pt x="26132" y="1981"/>
                </a:lnTo>
                <a:lnTo>
                  <a:pt x="24906" y="2264"/>
                </a:lnTo>
                <a:lnTo>
                  <a:pt x="23585" y="2359"/>
                </a:lnTo>
                <a:lnTo>
                  <a:pt x="23585" y="2453"/>
                </a:lnTo>
                <a:lnTo>
                  <a:pt x="23585" y="2547"/>
                </a:lnTo>
                <a:lnTo>
                  <a:pt x="25566" y="2359"/>
                </a:lnTo>
                <a:lnTo>
                  <a:pt x="27547" y="2264"/>
                </a:lnTo>
                <a:lnTo>
                  <a:pt x="29434" y="1981"/>
                </a:lnTo>
                <a:lnTo>
                  <a:pt x="30377" y="1793"/>
                </a:lnTo>
                <a:lnTo>
                  <a:pt x="31321" y="1604"/>
                </a:lnTo>
                <a:lnTo>
                  <a:pt x="30472" y="1887"/>
                </a:lnTo>
                <a:lnTo>
                  <a:pt x="30660" y="1981"/>
                </a:lnTo>
                <a:lnTo>
                  <a:pt x="31038" y="2076"/>
                </a:lnTo>
                <a:lnTo>
                  <a:pt x="31981" y="2170"/>
                </a:lnTo>
                <a:lnTo>
                  <a:pt x="33302" y="2170"/>
                </a:lnTo>
                <a:lnTo>
                  <a:pt x="34717" y="2076"/>
                </a:lnTo>
                <a:lnTo>
                  <a:pt x="37075" y="1887"/>
                </a:lnTo>
                <a:lnTo>
                  <a:pt x="37830" y="1793"/>
                </a:lnTo>
                <a:lnTo>
                  <a:pt x="37924" y="1698"/>
                </a:lnTo>
                <a:lnTo>
                  <a:pt x="38868" y="1604"/>
                </a:lnTo>
                <a:lnTo>
                  <a:pt x="38962" y="1510"/>
                </a:lnTo>
                <a:lnTo>
                  <a:pt x="38868" y="1510"/>
                </a:lnTo>
                <a:lnTo>
                  <a:pt x="38113" y="1415"/>
                </a:lnTo>
                <a:lnTo>
                  <a:pt x="40000" y="1510"/>
                </a:lnTo>
                <a:lnTo>
                  <a:pt x="38868" y="1604"/>
                </a:lnTo>
                <a:lnTo>
                  <a:pt x="40000" y="1541"/>
                </a:lnTo>
                <a:lnTo>
                  <a:pt x="40000" y="1541"/>
                </a:lnTo>
                <a:lnTo>
                  <a:pt x="40094" y="1510"/>
                </a:lnTo>
                <a:lnTo>
                  <a:pt x="40377" y="1510"/>
                </a:lnTo>
                <a:lnTo>
                  <a:pt x="40283" y="1525"/>
                </a:lnTo>
                <a:lnTo>
                  <a:pt x="40283" y="1525"/>
                </a:lnTo>
                <a:lnTo>
                  <a:pt x="40566" y="1510"/>
                </a:lnTo>
                <a:lnTo>
                  <a:pt x="41509" y="1604"/>
                </a:lnTo>
                <a:lnTo>
                  <a:pt x="44151" y="1415"/>
                </a:lnTo>
                <a:lnTo>
                  <a:pt x="45000" y="1321"/>
                </a:lnTo>
                <a:lnTo>
                  <a:pt x="44434" y="1321"/>
                </a:lnTo>
                <a:lnTo>
                  <a:pt x="45188" y="1132"/>
                </a:lnTo>
                <a:lnTo>
                  <a:pt x="45660" y="1227"/>
                </a:lnTo>
                <a:lnTo>
                  <a:pt x="45755" y="1227"/>
                </a:lnTo>
                <a:lnTo>
                  <a:pt x="45755" y="1321"/>
                </a:lnTo>
                <a:lnTo>
                  <a:pt x="45377" y="1321"/>
                </a:lnTo>
                <a:lnTo>
                  <a:pt x="46038" y="1415"/>
                </a:lnTo>
                <a:lnTo>
                  <a:pt x="46792" y="1321"/>
                </a:lnTo>
                <a:lnTo>
                  <a:pt x="46792" y="1227"/>
                </a:lnTo>
                <a:lnTo>
                  <a:pt x="46981" y="1321"/>
                </a:lnTo>
                <a:lnTo>
                  <a:pt x="47547" y="1321"/>
                </a:lnTo>
                <a:lnTo>
                  <a:pt x="47358" y="1510"/>
                </a:lnTo>
                <a:lnTo>
                  <a:pt x="46981" y="1510"/>
                </a:lnTo>
                <a:lnTo>
                  <a:pt x="46792" y="1415"/>
                </a:lnTo>
                <a:lnTo>
                  <a:pt x="43868" y="1698"/>
                </a:lnTo>
                <a:lnTo>
                  <a:pt x="45566" y="1698"/>
                </a:lnTo>
                <a:lnTo>
                  <a:pt x="47264" y="1604"/>
                </a:lnTo>
                <a:lnTo>
                  <a:pt x="50566" y="1321"/>
                </a:lnTo>
                <a:lnTo>
                  <a:pt x="52169" y="1227"/>
                </a:lnTo>
                <a:lnTo>
                  <a:pt x="55471" y="1227"/>
                </a:lnTo>
                <a:lnTo>
                  <a:pt x="57075" y="1415"/>
                </a:lnTo>
                <a:lnTo>
                  <a:pt x="56603" y="1321"/>
                </a:lnTo>
                <a:lnTo>
                  <a:pt x="56509" y="1227"/>
                </a:lnTo>
                <a:lnTo>
                  <a:pt x="57264" y="1132"/>
                </a:lnTo>
                <a:lnTo>
                  <a:pt x="58396" y="1227"/>
                </a:lnTo>
                <a:lnTo>
                  <a:pt x="58773" y="1227"/>
                </a:lnTo>
                <a:lnTo>
                  <a:pt x="58962" y="1321"/>
                </a:lnTo>
                <a:lnTo>
                  <a:pt x="59905" y="1321"/>
                </a:lnTo>
                <a:lnTo>
                  <a:pt x="61037" y="1510"/>
                </a:lnTo>
                <a:lnTo>
                  <a:pt x="61603" y="1698"/>
                </a:lnTo>
                <a:lnTo>
                  <a:pt x="62075" y="1887"/>
                </a:lnTo>
                <a:lnTo>
                  <a:pt x="62452" y="2076"/>
                </a:lnTo>
                <a:lnTo>
                  <a:pt x="62547" y="2359"/>
                </a:lnTo>
                <a:lnTo>
                  <a:pt x="62641" y="4528"/>
                </a:lnTo>
                <a:lnTo>
                  <a:pt x="62641" y="8113"/>
                </a:lnTo>
                <a:lnTo>
                  <a:pt x="62547" y="17547"/>
                </a:lnTo>
                <a:lnTo>
                  <a:pt x="62547" y="22547"/>
                </a:lnTo>
                <a:lnTo>
                  <a:pt x="62641" y="27075"/>
                </a:lnTo>
                <a:lnTo>
                  <a:pt x="62830" y="30849"/>
                </a:lnTo>
                <a:lnTo>
                  <a:pt x="62924" y="32169"/>
                </a:lnTo>
                <a:lnTo>
                  <a:pt x="63113" y="33207"/>
                </a:lnTo>
                <a:lnTo>
                  <a:pt x="63113" y="34528"/>
                </a:lnTo>
                <a:lnTo>
                  <a:pt x="63207" y="35943"/>
                </a:lnTo>
                <a:lnTo>
                  <a:pt x="63207" y="36886"/>
                </a:lnTo>
                <a:lnTo>
                  <a:pt x="63113" y="38396"/>
                </a:lnTo>
                <a:lnTo>
                  <a:pt x="62830" y="42358"/>
                </a:lnTo>
                <a:lnTo>
                  <a:pt x="62547" y="46509"/>
                </a:lnTo>
                <a:lnTo>
                  <a:pt x="62452" y="48207"/>
                </a:lnTo>
                <a:lnTo>
                  <a:pt x="62547" y="49527"/>
                </a:lnTo>
                <a:lnTo>
                  <a:pt x="62547" y="51131"/>
                </a:lnTo>
                <a:lnTo>
                  <a:pt x="62547" y="52735"/>
                </a:lnTo>
                <a:lnTo>
                  <a:pt x="62358" y="53584"/>
                </a:lnTo>
                <a:lnTo>
                  <a:pt x="62264" y="54339"/>
                </a:lnTo>
                <a:lnTo>
                  <a:pt x="61981" y="55093"/>
                </a:lnTo>
                <a:lnTo>
                  <a:pt x="61603" y="55754"/>
                </a:lnTo>
                <a:lnTo>
                  <a:pt x="61792" y="55754"/>
                </a:lnTo>
                <a:lnTo>
                  <a:pt x="61886" y="55565"/>
                </a:lnTo>
                <a:lnTo>
                  <a:pt x="62169" y="55376"/>
                </a:lnTo>
                <a:lnTo>
                  <a:pt x="62264" y="55565"/>
                </a:lnTo>
                <a:lnTo>
                  <a:pt x="62169" y="55754"/>
                </a:lnTo>
                <a:lnTo>
                  <a:pt x="61981" y="56225"/>
                </a:lnTo>
                <a:lnTo>
                  <a:pt x="61792" y="56037"/>
                </a:lnTo>
                <a:lnTo>
                  <a:pt x="61509" y="55754"/>
                </a:lnTo>
                <a:lnTo>
                  <a:pt x="61603" y="55942"/>
                </a:lnTo>
                <a:lnTo>
                  <a:pt x="61509" y="55942"/>
                </a:lnTo>
                <a:lnTo>
                  <a:pt x="61603" y="56037"/>
                </a:lnTo>
                <a:lnTo>
                  <a:pt x="60094" y="56320"/>
                </a:lnTo>
                <a:lnTo>
                  <a:pt x="58773" y="56414"/>
                </a:lnTo>
                <a:lnTo>
                  <a:pt x="57547" y="56508"/>
                </a:lnTo>
                <a:lnTo>
                  <a:pt x="56415" y="56508"/>
                </a:lnTo>
                <a:lnTo>
                  <a:pt x="56698" y="56320"/>
                </a:lnTo>
                <a:lnTo>
                  <a:pt x="56698" y="56320"/>
                </a:lnTo>
                <a:lnTo>
                  <a:pt x="56037" y="56508"/>
                </a:lnTo>
                <a:lnTo>
                  <a:pt x="54811" y="56886"/>
                </a:lnTo>
                <a:lnTo>
                  <a:pt x="53679" y="57074"/>
                </a:lnTo>
                <a:lnTo>
                  <a:pt x="53868" y="56791"/>
                </a:lnTo>
                <a:lnTo>
                  <a:pt x="54245" y="56697"/>
                </a:lnTo>
                <a:lnTo>
                  <a:pt x="53019" y="56886"/>
                </a:lnTo>
                <a:lnTo>
                  <a:pt x="51698" y="56980"/>
                </a:lnTo>
                <a:lnTo>
                  <a:pt x="50943" y="57074"/>
                </a:lnTo>
                <a:lnTo>
                  <a:pt x="51132" y="57169"/>
                </a:lnTo>
                <a:lnTo>
                  <a:pt x="48962" y="57452"/>
                </a:lnTo>
                <a:lnTo>
                  <a:pt x="48962" y="57357"/>
                </a:lnTo>
                <a:lnTo>
                  <a:pt x="48019" y="57452"/>
                </a:lnTo>
                <a:lnTo>
                  <a:pt x="47641" y="57452"/>
                </a:lnTo>
                <a:lnTo>
                  <a:pt x="46604" y="57546"/>
                </a:lnTo>
                <a:lnTo>
                  <a:pt x="44717" y="57546"/>
                </a:lnTo>
                <a:lnTo>
                  <a:pt x="44339" y="57452"/>
                </a:lnTo>
                <a:lnTo>
                  <a:pt x="45000" y="57263"/>
                </a:lnTo>
                <a:lnTo>
                  <a:pt x="40000" y="57829"/>
                </a:lnTo>
                <a:lnTo>
                  <a:pt x="38019" y="58206"/>
                </a:lnTo>
                <a:lnTo>
                  <a:pt x="37547" y="58018"/>
                </a:lnTo>
                <a:lnTo>
                  <a:pt x="37075" y="58018"/>
                </a:lnTo>
                <a:lnTo>
                  <a:pt x="36698" y="58112"/>
                </a:lnTo>
                <a:lnTo>
                  <a:pt x="36415" y="58301"/>
                </a:lnTo>
                <a:lnTo>
                  <a:pt x="36038" y="58301"/>
                </a:lnTo>
                <a:lnTo>
                  <a:pt x="36038" y="58395"/>
                </a:lnTo>
                <a:lnTo>
                  <a:pt x="36321" y="58395"/>
                </a:lnTo>
                <a:lnTo>
                  <a:pt x="36132" y="58678"/>
                </a:lnTo>
                <a:lnTo>
                  <a:pt x="37075" y="58678"/>
                </a:lnTo>
                <a:lnTo>
                  <a:pt x="37830" y="58584"/>
                </a:lnTo>
                <a:lnTo>
                  <a:pt x="38585" y="58489"/>
                </a:lnTo>
                <a:lnTo>
                  <a:pt x="39434" y="58489"/>
                </a:lnTo>
                <a:lnTo>
                  <a:pt x="38585" y="58867"/>
                </a:lnTo>
                <a:lnTo>
                  <a:pt x="37358" y="59244"/>
                </a:lnTo>
                <a:lnTo>
                  <a:pt x="36792" y="59339"/>
                </a:lnTo>
                <a:lnTo>
                  <a:pt x="36226" y="59339"/>
                </a:lnTo>
                <a:lnTo>
                  <a:pt x="35755" y="59244"/>
                </a:lnTo>
                <a:lnTo>
                  <a:pt x="35566" y="59056"/>
                </a:lnTo>
                <a:lnTo>
                  <a:pt x="35472" y="58867"/>
                </a:lnTo>
                <a:lnTo>
                  <a:pt x="36509" y="58772"/>
                </a:lnTo>
                <a:lnTo>
                  <a:pt x="35377" y="58678"/>
                </a:lnTo>
                <a:lnTo>
                  <a:pt x="34151" y="58772"/>
                </a:lnTo>
                <a:lnTo>
                  <a:pt x="34057" y="58772"/>
                </a:lnTo>
                <a:lnTo>
                  <a:pt x="33208" y="58961"/>
                </a:lnTo>
                <a:lnTo>
                  <a:pt x="32264" y="59056"/>
                </a:lnTo>
                <a:lnTo>
                  <a:pt x="32264" y="59056"/>
                </a:lnTo>
                <a:lnTo>
                  <a:pt x="33113" y="58867"/>
                </a:lnTo>
                <a:lnTo>
                  <a:pt x="31887" y="58489"/>
                </a:lnTo>
                <a:lnTo>
                  <a:pt x="31132" y="58395"/>
                </a:lnTo>
                <a:lnTo>
                  <a:pt x="31038" y="58301"/>
                </a:lnTo>
                <a:lnTo>
                  <a:pt x="31132" y="58301"/>
                </a:lnTo>
                <a:lnTo>
                  <a:pt x="31509" y="58206"/>
                </a:lnTo>
                <a:lnTo>
                  <a:pt x="30660" y="58206"/>
                </a:lnTo>
                <a:lnTo>
                  <a:pt x="30283" y="58301"/>
                </a:lnTo>
                <a:lnTo>
                  <a:pt x="29906" y="58489"/>
                </a:lnTo>
                <a:lnTo>
                  <a:pt x="29151" y="58678"/>
                </a:lnTo>
                <a:lnTo>
                  <a:pt x="29340" y="58584"/>
                </a:lnTo>
                <a:lnTo>
                  <a:pt x="29434" y="58395"/>
                </a:lnTo>
                <a:lnTo>
                  <a:pt x="29434" y="58395"/>
                </a:lnTo>
                <a:lnTo>
                  <a:pt x="28585" y="58489"/>
                </a:lnTo>
                <a:lnTo>
                  <a:pt x="28491" y="58584"/>
                </a:lnTo>
                <a:lnTo>
                  <a:pt x="28396" y="58678"/>
                </a:lnTo>
                <a:lnTo>
                  <a:pt x="27736" y="58867"/>
                </a:lnTo>
                <a:lnTo>
                  <a:pt x="25660" y="59150"/>
                </a:lnTo>
                <a:lnTo>
                  <a:pt x="22170" y="59622"/>
                </a:lnTo>
                <a:lnTo>
                  <a:pt x="22359" y="59527"/>
                </a:lnTo>
                <a:lnTo>
                  <a:pt x="22359" y="59433"/>
                </a:lnTo>
                <a:lnTo>
                  <a:pt x="22264" y="59433"/>
                </a:lnTo>
                <a:lnTo>
                  <a:pt x="22453" y="59244"/>
                </a:lnTo>
                <a:lnTo>
                  <a:pt x="22453" y="59056"/>
                </a:lnTo>
                <a:lnTo>
                  <a:pt x="21132" y="59339"/>
                </a:lnTo>
                <a:lnTo>
                  <a:pt x="19246" y="59716"/>
                </a:lnTo>
                <a:lnTo>
                  <a:pt x="18208" y="59810"/>
                </a:lnTo>
                <a:lnTo>
                  <a:pt x="17264" y="59905"/>
                </a:lnTo>
                <a:lnTo>
                  <a:pt x="16415" y="59905"/>
                </a:lnTo>
                <a:lnTo>
                  <a:pt x="15849" y="59810"/>
                </a:lnTo>
                <a:lnTo>
                  <a:pt x="14246" y="59810"/>
                </a:lnTo>
                <a:lnTo>
                  <a:pt x="11981" y="59999"/>
                </a:lnTo>
                <a:lnTo>
                  <a:pt x="11981" y="59999"/>
                </a:lnTo>
                <a:lnTo>
                  <a:pt x="12359" y="59905"/>
                </a:lnTo>
                <a:lnTo>
                  <a:pt x="12736" y="59716"/>
                </a:lnTo>
                <a:lnTo>
                  <a:pt x="11415" y="59905"/>
                </a:lnTo>
                <a:lnTo>
                  <a:pt x="10000" y="60093"/>
                </a:lnTo>
                <a:lnTo>
                  <a:pt x="7076" y="60188"/>
                </a:lnTo>
                <a:lnTo>
                  <a:pt x="4151" y="60376"/>
                </a:lnTo>
                <a:lnTo>
                  <a:pt x="2831" y="60471"/>
                </a:lnTo>
                <a:lnTo>
                  <a:pt x="1604" y="60659"/>
                </a:lnTo>
                <a:lnTo>
                  <a:pt x="1227" y="59244"/>
                </a:lnTo>
                <a:lnTo>
                  <a:pt x="1038" y="57735"/>
                </a:lnTo>
                <a:lnTo>
                  <a:pt x="850" y="56131"/>
                </a:lnTo>
                <a:lnTo>
                  <a:pt x="755" y="54433"/>
                </a:lnTo>
                <a:lnTo>
                  <a:pt x="755" y="52735"/>
                </a:lnTo>
                <a:lnTo>
                  <a:pt x="755" y="50942"/>
                </a:lnTo>
                <a:lnTo>
                  <a:pt x="1038" y="47263"/>
                </a:lnTo>
                <a:lnTo>
                  <a:pt x="1321" y="43678"/>
                </a:lnTo>
                <a:lnTo>
                  <a:pt x="1699" y="39999"/>
                </a:lnTo>
                <a:lnTo>
                  <a:pt x="2453" y="33301"/>
                </a:lnTo>
                <a:lnTo>
                  <a:pt x="2548" y="33962"/>
                </a:lnTo>
                <a:lnTo>
                  <a:pt x="2642" y="34622"/>
                </a:lnTo>
                <a:lnTo>
                  <a:pt x="2642" y="33018"/>
                </a:lnTo>
                <a:lnTo>
                  <a:pt x="2551" y="32287"/>
                </a:lnTo>
                <a:lnTo>
                  <a:pt x="2642" y="30000"/>
                </a:lnTo>
                <a:lnTo>
                  <a:pt x="2453" y="30377"/>
                </a:lnTo>
                <a:lnTo>
                  <a:pt x="2453" y="29245"/>
                </a:lnTo>
                <a:lnTo>
                  <a:pt x="2453" y="27830"/>
                </a:lnTo>
                <a:lnTo>
                  <a:pt x="2642" y="28301"/>
                </a:lnTo>
                <a:lnTo>
                  <a:pt x="2736" y="28018"/>
                </a:lnTo>
                <a:lnTo>
                  <a:pt x="2831" y="28018"/>
                </a:lnTo>
                <a:lnTo>
                  <a:pt x="2925" y="28207"/>
                </a:lnTo>
                <a:lnTo>
                  <a:pt x="3019" y="26415"/>
                </a:lnTo>
                <a:lnTo>
                  <a:pt x="3019" y="24811"/>
                </a:lnTo>
                <a:lnTo>
                  <a:pt x="3019" y="23113"/>
                </a:lnTo>
                <a:lnTo>
                  <a:pt x="3019" y="22170"/>
                </a:lnTo>
                <a:lnTo>
                  <a:pt x="3208" y="21320"/>
                </a:lnTo>
                <a:lnTo>
                  <a:pt x="3302" y="19528"/>
                </a:lnTo>
                <a:lnTo>
                  <a:pt x="3302" y="17641"/>
                </a:lnTo>
                <a:lnTo>
                  <a:pt x="3302" y="16887"/>
                </a:lnTo>
                <a:lnTo>
                  <a:pt x="3208" y="16321"/>
                </a:lnTo>
                <a:lnTo>
                  <a:pt x="3397" y="16415"/>
                </a:lnTo>
                <a:lnTo>
                  <a:pt x="3585" y="11981"/>
                </a:lnTo>
                <a:lnTo>
                  <a:pt x="3680" y="11415"/>
                </a:lnTo>
                <a:lnTo>
                  <a:pt x="3680" y="11698"/>
                </a:lnTo>
                <a:lnTo>
                  <a:pt x="3774" y="11132"/>
                </a:lnTo>
                <a:lnTo>
                  <a:pt x="3868" y="10660"/>
                </a:lnTo>
                <a:lnTo>
                  <a:pt x="3774" y="10094"/>
                </a:lnTo>
                <a:lnTo>
                  <a:pt x="3680" y="9623"/>
                </a:lnTo>
                <a:lnTo>
                  <a:pt x="3774" y="9434"/>
                </a:lnTo>
                <a:lnTo>
                  <a:pt x="3868" y="9245"/>
                </a:lnTo>
                <a:lnTo>
                  <a:pt x="4057" y="8491"/>
                </a:lnTo>
                <a:lnTo>
                  <a:pt x="4340" y="6321"/>
                </a:lnTo>
                <a:lnTo>
                  <a:pt x="4623" y="2264"/>
                </a:lnTo>
                <a:lnTo>
                  <a:pt x="3491" y="7170"/>
                </a:lnTo>
                <a:lnTo>
                  <a:pt x="2925" y="9906"/>
                </a:lnTo>
                <a:lnTo>
                  <a:pt x="2359" y="12736"/>
                </a:lnTo>
                <a:lnTo>
                  <a:pt x="1982" y="15377"/>
                </a:lnTo>
                <a:lnTo>
                  <a:pt x="1699" y="17830"/>
                </a:lnTo>
                <a:lnTo>
                  <a:pt x="1510" y="19905"/>
                </a:lnTo>
                <a:lnTo>
                  <a:pt x="1604" y="20754"/>
                </a:lnTo>
                <a:lnTo>
                  <a:pt x="1699" y="21509"/>
                </a:lnTo>
                <a:lnTo>
                  <a:pt x="1321" y="22453"/>
                </a:lnTo>
                <a:lnTo>
                  <a:pt x="1133" y="23585"/>
                </a:lnTo>
                <a:lnTo>
                  <a:pt x="1038" y="24905"/>
                </a:lnTo>
                <a:lnTo>
                  <a:pt x="1038" y="26226"/>
                </a:lnTo>
                <a:lnTo>
                  <a:pt x="1038" y="28962"/>
                </a:lnTo>
                <a:lnTo>
                  <a:pt x="1038" y="31415"/>
                </a:lnTo>
                <a:lnTo>
                  <a:pt x="661" y="40188"/>
                </a:lnTo>
                <a:lnTo>
                  <a:pt x="472" y="44999"/>
                </a:lnTo>
                <a:lnTo>
                  <a:pt x="378" y="49622"/>
                </a:lnTo>
                <a:lnTo>
                  <a:pt x="472" y="51603"/>
                </a:lnTo>
                <a:lnTo>
                  <a:pt x="378" y="53961"/>
                </a:lnTo>
                <a:lnTo>
                  <a:pt x="189" y="53301"/>
                </a:lnTo>
                <a:lnTo>
                  <a:pt x="95" y="52641"/>
                </a:lnTo>
                <a:lnTo>
                  <a:pt x="189" y="53867"/>
                </a:lnTo>
                <a:lnTo>
                  <a:pt x="189" y="55093"/>
                </a:lnTo>
                <a:lnTo>
                  <a:pt x="378" y="55188"/>
                </a:lnTo>
                <a:lnTo>
                  <a:pt x="284" y="56508"/>
                </a:lnTo>
                <a:lnTo>
                  <a:pt x="95" y="54905"/>
                </a:lnTo>
                <a:lnTo>
                  <a:pt x="1" y="58489"/>
                </a:lnTo>
                <a:lnTo>
                  <a:pt x="1" y="62357"/>
                </a:lnTo>
                <a:lnTo>
                  <a:pt x="6038" y="61886"/>
                </a:lnTo>
                <a:lnTo>
                  <a:pt x="8963" y="61697"/>
                </a:lnTo>
                <a:lnTo>
                  <a:pt x="11698" y="61603"/>
                </a:lnTo>
                <a:lnTo>
                  <a:pt x="11698" y="61414"/>
                </a:lnTo>
                <a:lnTo>
                  <a:pt x="11887" y="61225"/>
                </a:lnTo>
                <a:lnTo>
                  <a:pt x="12264" y="61225"/>
                </a:lnTo>
                <a:lnTo>
                  <a:pt x="12548" y="61320"/>
                </a:lnTo>
                <a:lnTo>
                  <a:pt x="12736" y="61414"/>
                </a:lnTo>
                <a:lnTo>
                  <a:pt x="12642" y="61320"/>
                </a:lnTo>
                <a:lnTo>
                  <a:pt x="13302" y="61508"/>
                </a:lnTo>
                <a:lnTo>
                  <a:pt x="13302" y="61508"/>
                </a:lnTo>
                <a:lnTo>
                  <a:pt x="12736" y="61414"/>
                </a:lnTo>
                <a:lnTo>
                  <a:pt x="13019" y="61508"/>
                </a:lnTo>
                <a:lnTo>
                  <a:pt x="12736" y="61603"/>
                </a:lnTo>
                <a:lnTo>
                  <a:pt x="12831" y="61697"/>
                </a:lnTo>
                <a:lnTo>
                  <a:pt x="14246" y="61508"/>
                </a:lnTo>
                <a:lnTo>
                  <a:pt x="13491" y="61508"/>
                </a:lnTo>
                <a:lnTo>
                  <a:pt x="14717" y="61225"/>
                </a:lnTo>
                <a:lnTo>
                  <a:pt x="16038" y="61131"/>
                </a:lnTo>
                <a:lnTo>
                  <a:pt x="18962" y="61131"/>
                </a:lnTo>
                <a:lnTo>
                  <a:pt x="19151" y="61225"/>
                </a:lnTo>
                <a:lnTo>
                  <a:pt x="19623" y="61320"/>
                </a:lnTo>
                <a:lnTo>
                  <a:pt x="21227" y="61320"/>
                </a:lnTo>
                <a:lnTo>
                  <a:pt x="23302" y="61225"/>
                </a:lnTo>
                <a:lnTo>
                  <a:pt x="24245" y="61131"/>
                </a:lnTo>
                <a:lnTo>
                  <a:pt x="25094" y="60942"/>
                </a:lnTo>
                <a:lnTo>
                  <a:pt x="28868" y="60848"/>
                </a:lnTo>
                <a:lnTo>
                  <a:pt x="32642" y="60659"/>
                </a:lnTo>
                <a:lnTo>
                  <a:pt x="36415" y="60376"/>
                </a:lnTo>
                <a:lnTo>
                  <a:pt x="40283" y="60093"/>
                </a:lnTo>
                <a:lnTo>
                  <a:pt x="47830" y="59339"/>
                </a:lnTo>
                <a:lnTo>
                  <a:pt x="55377" y="58678"/>
                </a:lnTo>
                <a:lnTo>
                  <a:pt x="61037" y="58678"/>
                </a:lnTo>
                <a:lnTo>
                  <a:pt x="62264" y="58584"/>
                </a:lnTo>
                <a:lnTo>
                  <a:pt x="63207" y="58395"/>
                </a:lnTo>
                <a:lnTo>
                  <a:pt x="63490" y="58206"/>
                </a:lnTo>
                <a:lnTo>
                  <a:pt x="63773" y="58018"/>
                </a:lnTo>
                <a:lnTo>
                  <a:pt x="63962" y="57735"/>
                </a:lnTo>
                <a:lnTo>
                  <a:pt x="64150" y="57357"/>
                </a:lnTo>
                <a:lnTo>
                  <a:pt x="64339" y="56225"/>
                </a:lnTo>
                <a:lnTo>
                  <a:pt x="64528" y="54716"/>
                </a:lnTo>
                <a:lnTo>
                  <a:pt x="64528" y="53018"/>
                </a:lnTo>
                <a:lnTo>
                  <a:pt x="64622" y="49810"/>
                </a:lnTo>
                <a:lnTo>
                  <a:pt x="64622" y="47546"/>
                </a:lnTo>
                <a:lnTo>
                  <a:pt x="64905" y="40848"/>
                </a:lnTo>
                <a:lnTo>
                  <a:pt x="64999" y="36320"/>
                </a:lnTo>
                <a:lnTo>
                  <a:pt x="65094" y="33301"/>
                </a:lnTo>
                <a:lnTo>
                  <a:pt x="65188" y="33396"/>
                </a:lnTo>
                <a:lnTo>
                  <a:pt x="65188" y="31603"/>
                </a:lnTo>
                <a:lnTo>
                  <a:pt x="65188" y="29811"/>
                </a:lnTo>
                <a:lnTo>
                  <a:pt x="65094" y="30660"/>
                </a:lnTo>
                <a:lnTo>
                  <a:pt x="64905" y="28301"/>
                </a:lnTo>
                <a:lnTo>
                  <a:pt x="64811" y="25849"/>
                </a:lnTo>
                <a:lnTo>
                  <a:pt x="64716" y="23302"/>
                </a:lnTo>
                <a:lnTo>
                  <a:pt x="64622" y="20849"/>
                </a:lnTo>
                <a:lnTo>
                  <a:pt x="64811" y="22075"/>
                </a:lnTo>
                <a:lnTo>
                  <a:pt x="64811" y="20754"/>
                </a:lnTo>
                <a:lnTo>
                  <a:pt x="64811" y="18962"/>
                </a:lnTo>
                <a:lnTo>
                  <a:pt x="64811" y="18868"/>
                </a:lnTo>
                <a:lnTo>
                  <a:pt x="64716" y="17358"/>
                </a:lnTo>
                <a:lnTo>
                  <a:pt x="64811" y="18113"/>
                </a:lnTo>
                <a:lnTo>
                  <a:pt x="64999" y="16981"/>
                </a:lnTo>
                <a:lnTo>
                  <a:pt x="64905" y="15755"/>
                </a:lnTo>
                <a:lnTo>
                  <a:pt x="64811" y="14528"/>
                </a:lnTo>
                <a:lnTo>
                  <a:pt x="64716" y="13396"/>
                </a:lnTo>
                <a:lnTo>
                  <a:pt x="64622" y="13679"/>
                </a:lnTo>
                <a:lnTo>
                  <a:pt x="64551" y="13679"/>
                </a:lnTo>
                <a:lnTo>
                  <a:pt x="64622" y="13962"/>
                </a:lnTo>
                <a:lnTo>
                  <a:pt x="64716" y="15000"/>
                </a:lnTo>
                <a:lnTo>
                  <a:pt x="64528" y="14623"/>
                </a:lnTo>
                <a:lnTo>
                  <a:pt x="64528" y="15094"/>
                </a:lnTo>
                <a:lnTo>
                  <a:pt x="64339" y="12736"/>
                </a:lnTo>
                <a:lnTo>
                  <a:pt x="64150" y="11698"/>
                </a:lnTo>
                <a:lnTo>
                  <a:pt x="64056" y="11604"/>
                </a:lnTo>
                <a:lnTo>
                  <a:pt x="64056" y="11226"/>
                </a:lnTo>
                <a:lnTo>
                  <a:pt x="64245" y="10566"/>
                </a:lnTo>
                <a:lnTo>
                  <a:pt x="64245" y="9811"/>
                </a:lnTo>
                <a:lnTo>
                  <a:pt x="64245" y="9560"/>
                </a:lnTo>
                <a:lnTo>
                  <a:pt x="64433" y="10189"/>
                </a:lnTo>
                <a:lnTo>
                  <a:pt x="64622" y="11604"/>
                </a:lnTo>
                <a:lnTo>
                  <a:pt x="64811" y="13019"/>
                </a:lnTo>
                <a:lnTo>
                  <a:pt x="64905" y="14151"/>
                </a:lnTo>
                <a:lnTo>
                  <a:pt x="64905" y="12830"/>
                </a:lnTo>
                <a:lnTo>
                  <a:pt x="64811" y="11698"/>
                </a:lnTo>
                <a:lnTo>
                  <a:pt x="64528" y="9340"/>
                </a:lnTo>
                <a:lnTo>
                  <a:pt x="64433" y="9528"/>
                </a:lnTo>
                <a:lnTo>
                  <a:pt x="64433" y="9340"/>
                </a:lnTo>
                <a:lnTo>
                  <a:pt x="64245" y="8585"/>
                </a:lnTo>
                <a:lnTo>
                  <a:pt x="64150" y="7264"/>
                </a:lnTo>
                <a:lnTo>
                  <a:pt x="64056" y="9434"/>
                </a:lnTo>
                <a:lnTo>
                  <a:pt x="63773" y="8868"/>
                </a:lnTo>
                <a:lnTo>
                  <a:pt x="63679" y="7925"/>
                </a:lnTo>
                <a:lnTo>
                  <a:pt x="63584" y="6792"/>
                </a:lnTo>
                <a:lnTo>
                  <a:pt x="63490" y="5566"/>
                </a:lnTo>
                <a:lnTo>
                  <a:pt x="63490" y="1227"/>
                </a:lnTo>
                <a:lnTo>
                  <a:pt x="63490" y="661"/>
                </a:lnTo>
                <a:lnTo>
                  <a:pt x="63396" y="566"/>
                </a:lnTo>
                <a:lnTo>
                  <a:pt x="63207" y="378"/>
                </a:lnTo>
                <a:lnTo>
                  <a:pt x="62641" y="189"/>
                </a:lnTo>
                <a:lnTo>
                  <a:pt x="61792" y="95"/>
                </a:lnTo>
                <a:lnTo>
                  <a:pt x="60849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8" algn="ctr"/>
            <a:endParaRPr sz="1200" dirty="0">
              <a:solidFill>
                <a:schemeClr val="tx1"/>
              </a:solidFill>
              <a:latin typeface="Walter Turncoat" panose="020B0604020202020204" charset="0"/>
              <a:ea typeface="Walter Turncoat" panose="020B060402020202020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312153" y="209550"/>
            <a:ext cx="51969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>
                <a:solidFill>
                  <a:schemeClr val="tx1"/>
                </a:solidFill>
                <a:latin typeface="Walter Turncoat" panose="020B0604020202020204" charset="0"/>
                <a:ea typeface="Walter Turncoat" panose="020B0604020202020204" charset="0"/>
              </a:rPr>
              <a:t>“</a:t>
            </a:r>
            <a:endParaRPr lang="en-US" sz="9600" dirty="0"/>
          </a:p>
        </p:txBody>
      </p:sp>
      <p:sp>
        <p:nvSpPr>
          <p:cNvPr id="6" name="Shape 74"/>
          <p:cNvSpPr txBox="1">
            <a:spLocks/>
          </p:cNvSpPr>
          <p:nvPr/>
        </p:nvSpPr>
        <p:spPr>
          <a:xfrm>
            <a:off x="0" y="1885950"/>
            <a:ext cx="9144000" cy="60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Char char="✘"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1pPr>
            <a:lvl2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2pPr>
            <a:lvl3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3pPr>
            <a:lvl4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4pPr>
            <a:lvl5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5pPr>
            <a:lvl6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6pPr>
            <a:lvl7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7pPr>
            <a:lvl8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8pPr>
            <a:lvl9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9pPr>
          </a:lstStyle>
          <a:p>
            <a:pPr>
              <a:buNone/>
            </a:pPr>
            <a:r>
              <a:rPr lang="en-US" sz="2800" dirty="0" smtClean="0">
                <a:solidFill>
                  <a:schemeClr val="tx1"/>
                </a:solidFill>
              </a:rPr>
              <a:t>"</a:t>
            </a:r>
            <a:r>
              <a:rPr lang="en-US" dirty="0">
                <a:solidFill>
                  <a:schemeClr val="tx1"/>
                </a:solidFill>
              </a:rPr>
              <a:t>A class should have only one reason to change. </a:t>
            </a:r>
            <a:r>
              <a:rPr lang="en-US" sz="2800" dirty="0" smtClean="0">
                <a:solidFill>
                  <a:schemeClr val="tx1"/>
                </a:solidFill>
              </a:rPr>
              <a:t>“</a:t>
            </a:r>
          </a:p>
        </p:txBody>
      </p:sp>
      <p:sp>
        <p:nvSpPr>
          <p:cNvPr id="5" name="Shape 74"/>
          <p:cNvSpPr txBox="1">
            <a:spLocks/>
          </p:cNvSpPr>
          <p:nvPr/>
        </p:nvSpPr>
        <p:spPr>
          <a:xfrm>
            <a:off x="-6626" y="2571750"/>
            <a:ext cx="9144000" cy="152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Char char="✘"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1pPr>
            <a:lvl2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2pPr>
            <a:lvl3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3pPr>
            <a:lvl4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4pPr>
            <a:lvl5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5pPr>
            <a:lvl6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6pPr>
            <a:lvl7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7pPr>
            <a:lvl8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8pPr>
            <a:lvl9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9pPr>
          </a:lstStyle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OR</a:t>
            </a: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There </a:t>
            </a:r>
            <a:r>
              <a:rPr lang="en-US" dirty="0">
                <a:solidFill>
                  <a:schemeClr val="tx1"/>
                </a:solidFill>
              </a:rPr>
              <a:t>can be only one requirement that, when changed, will cause a class to change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  <a:endParaRPr lang="en-US" sz="28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4938424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103"/>
            <a:ext cx="6163535" cy="3381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60608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rsula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7509</TotalTime>
  <Words>526</Words>
  <Application>Microsoft Office PowerPoint</Application>
  <PresentationFormat>On-screen Show (16:9)</PresentationFormat>
  <Paragraphs>69</Paragraphs>
  <Slides>54</Slides>
  <Notes>54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58" baseType="lpstr">
      <vt:lpstr>Walter Turncoat</vt:lpstr>
      <vt:lpstr>Sniglet</vt:lpstr>
      <vt:lpstr>Arial</vt:lpstr>
      <vt:lpstr>Ursula template</vt:lpstr>
      <vt:lpstr>S.O.L.I.D.</vt:lpstr>
      <vt:lpstr>THE CODE</vt:lpstr>
      <vt:lpstr>PowerPoint Presentation</vt:lpstr>
      <vt:lpstr>PowerPoint Presentation</vt:lpstr>
      <vt:lpstr>What was wrong in this picture?</vt:lpstr>
      <vt:lpstr>PowerPoint Presentation</vt:lpstr>
      <vt:lpstr>Single Responsibility Principle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Benefits</vt:lpstr>
      <vt:lpstr>Open/Close Principle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Benefits</vt:lpstr>
      <vt:lpstr>Liskovs Substitution Principle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Benefits</vt:lpstr>
      <vt:lpstr>Interface Segregation Principle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Benefits</vt:lpstr>
      <vt:lpstr>Dependency Inversion Principle</vt:lpstr>
      <vt:lpstr>Dependency Inversion  ≠  Dependency Injection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Benefits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Simeon Dimov</cp:lastModifiedBy>
  <cp:revision>44</cp:revision>
  <dcterms:modified xsi:type="dcterms:W3CDTF">2015-11-24T09:37:03Z</dcterms:modified>
</cp:coreProperties>
</file>