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8" r:id="rId2"/>
    <p:sldId id="311" r:id="rId3"/>
    <p:sldId id="256" r:id="rId4"/>
    <p:sldId id="312" r:id="rId5"/>
    <p:sldId id="299" r:id="rId6"/>
    <p:sldId id="306" r:id="rId7"/>
    <p:sldId id="305" r:id="rId8"/>
    <p:sldId id="313" r:id="rId9"/>
    <p:sldId id="323" r:id="rId10"/>
    <p:sldId id="314" r:id="rId11"/>
    <p:sldId id="324" r:id="rId12"/>
    <p:sldId id="316" r:id="rId13"/>
    <p:sldId id="315" r:id="rId14"/>
    <p:sldId id="322" r:id="rId15"/>
    <p:sldId id="317" r:id="rId16"/>
    <p:sldId id="319" r:id="rId17"/>
    <p:sldId id="320" r:id="rId18"/>
    <p:sldId id="321" r:id="rId19"/>
    <p:sldId id="326" r:id="rId20"/>
    <p:sldId id="325" r:id="rId21"/>
    <p:sldId id="280" r:id="rId22"/>
    <p:sldId id="310" r:id="rId23"/>
    <p:sldId id="279" r:id="rId24"/>
  </p:sldIdLst>
  <p:sldSz cx="9144000" cy="5143500" type="screen16x9"/>
  <p:notesSz cx="6858000" cy="9144000"/>
  <p:embeddedFontLst>
    <p:embeddedFont>
      <p:font typeface="Walter Turncoat" panose="020B0604020202020204" charset="0"/>
      <p:regular r:id="rId26"/>
    </p:embeddedFont>
    <p:embeddedFont>
      <p:font typeface="Arial Unicode MS" panose="020B0604020202020204" pitchFamily="34" charset="-128"/>
      <p:regular r:id="rId27"/>
    </p:embeddedFont>
    <p:embeddedFont>
      <p:font typeface="Sniglet" panose="020B0604020202020204" charset="0"/>
      <p:regular r:id="rId2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4" autoAdjust="0"/>
    <p:restoredTop sz="73282" autoAdjust="0"/>
  </p:normalViewPr>
  <p:slideViewPr>
    <p:cSldViewPr>
      <p:cViewPr varScale="1">
        <p:scale>
          <a:sx n="115" d="100"/>
          <a:sy n="115" d="100"/>
        </p:scale>
        <p:origin x="11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0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Boundaries achieve some level of</a:t>
            </a:r>
            <a:r>
              <a:rPr lang="en-US" baseline="0" dirty="0"/>
              <a:t> organization/order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09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Boundaries are not just brick walls which you</a:t>
            </a:r>
            <a:r>
              <a:rPr lang="en-US" baseline="0" dirty="0"/>
              <a:t> cannot cross. 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Boundaries can keep you away from mixing responsibilities and in general doing stupid things.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86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Boundaries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It is hard to</a:t>
            </a:r>
            <a:r>
              <a:rPr lang="en-US" baseline="0" dirty="0"/>
              <a:t> apply c</a:t>
            </a:r>
            <a:r>
              <a:rPr lang="en-US" dirty="0"/>
              <a:t>hanges at macro</a:t>
            </a:r>
            <a:r>
              <a:rPr lang="en-US" baseline="0" dirty="0"/>
              <a:t> level (public API)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78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92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17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16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1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0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One concept can exist</a:t>
            </a:r>
            <a:r>
              <a:rPr lang="en-US" baseline="0" dirty="0"/>
              <a:t>s in two contexts designed with two different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48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Strategic design is macro oriented design.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SOLID applied at system level architecture</a:t>
            </a:r>
            <a:br>
              <a:rPr lang="en-US" sz="1100" dirty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654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600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Software</a:t>
            </a:r>
            <a:r>
              <a:rPr lang="en-US" sz="1100" baseline="0" dirty="0">
                <a:solidFill>
                  <a:schemeClr val="tx1"/>
                </a:solidFill>
              </a:rPr>
              <a:t>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1100" baseline="0" dirty="0">
                <a:solidFill>
                  <a:schemeClr val="tx1"/>
                </a:solidFill>
              </a:rPr>
              <a:t>	</a:t>
            </a: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Boundaries,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CAP Theorem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Layered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Messaging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1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Microservices</a:t>
            </a: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	Onion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Scalability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SOA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Logical Architecture vs Physical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Publish/Subscribe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Eventual Consistency</a:t>
            </a:r>
            <a:br>
              <a:rPr lang="en-US" sz="1100" dirty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53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How</a:t>
            </a:r>
            <a:r>
              <a:rPr lang="en-US" baseline="0" dirty="0"/>
              <a:t> the Blue book is organized. Read Part IV: Strategic Design to the end and then the whole book.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How</a:t>
            </a:r>
            <a:r>
              <a:rPr lang="en-US" baseline="0" dirty="0"/>
              <a:t> the Blue book is organized. Read Part IV: Strategic Design to the end and then the whole book.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96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87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16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35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41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752600" y="14287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HELLO!</a:t>
            </a:r>
          </a:p>
        </p:txBody>
      </p:sp>
      <p:sp>
        <p:nvSpPr>
          <p:cNvPr id="61" name="Shape 61"/>
          <p:cNvSpPr/>
          <p:nvPr/>
        </p:nvSpPr>
        <p:spPr>
          <a:xfrm>
            <a:off x="1447800" y="2876550"/>
            <a:ext cx="6324600" cy="11750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None of the system can be well designed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latin typeface="Sniglet" panose="020B0604020202020204" charset="0"/>
              </a:rPr>
              <a:t>Precision designs are fragile</a:t>
            </a:r>
          </a:p>
          <a:p>
            <a:endParaRPr lang="en-US" sz="2600" dirty="0">
              <a:latin typeface="Sniglet" panose="020B0604020202020204" charset="0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Chaos</a:t>
            </a:r>
          </a:p>
        </p:txBody>
      </p:sp>
    </p:spTree>
    <p:extLst>
      <p:ext uri="{BB962C8B-B14F-4D97-AF65-F5344CB8AC3E}">
        <p14:creationId xmlns:p14="http://schemas.microsoft.com/office/powerpoint/2010/main" val="394956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endParaRPr lang="en-US" sz="2600" dirty="0">
              <a:latin typeface="Sniglet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274"/>
            <a:ext cx="6896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9906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600" dirty="0">
                <a:latin typeface="Sniglet" panose="020B0604020202020204" charset="0"/>
              </a:rPr>
              <a:t>Boundaries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latin typeface="Sniglet" panose="020B0604020202020204" charset="0"/>
              </a:rPr>
              <a:t>Macro vs Micro architecture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Organized Chaos</a:t>
            </a:r>
          </a:p>
        </p:txBody>
      </p:sp>
    </p:spTree>
    <p:extLst>
      <p:ext uri="{BB962C8B-B14F-4D97-AF65-F5344CB8AC3E}">
        <p14:creationId xmlns:p14="http://schemas.microsoft.com/office/powerpoint/2010/main" val="222312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Domain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Decompose into sub-domains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Or generic sub-domains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Problem Space</a:t>
            </a:r>
          </a:p>
        </p:txBody>
      </p:sp>
    </p:spTree>
    <p:extLst>
      <p:ext uri="{BB962C8B-B14F-4D97-AF65-F5344CB8AC3E}">
        <p14:creationId xmlns:p14="http://schemas.microsoft.com/office/powerpoint/2010/main" val="240149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7"/>
          <p:cNvSpPr txBox="1">
            <a:spLocks/>
          </p:cNvSpPr>
          <p:nvPr/>
        </p:nvSpPr>
        <p:spPr>
          <a:xfrm>
            <a:off x="648802" y="23570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Chaos</a:t>
            </a:r>
          </a:p>
        </p:txBody>
      </p:sp>
      <p:sp>
        <p:nvSpPr>
          <p:cNvPr id="12" name="Freeform 11"/>
          <p:cNvSpPr/>
          <p:nvPr/>
        </p:nvSpPr>
        <p:spPr>
          <a:xfrm>
            <a:off x="989215" y="1413164"/>
            <a:ext cx="7091574" cy="3499658"/>
          </a:xfrm>
          <a:custGeom>
            <a:avLst/>
            <a:gdLst>
              <a:gd name="connsiteX0" fmla="*/ 2369127 w 7091574"/>
              <a:gd name="connsiteY0" fmla="*/ 99752 h 3499658"/>
              <a:gd name="connsiteX1" fmla="*/ 2369127 w 7091574"/>
              <a:gd name="connsiteY1" fmla="*/ 99752 h 3499658"/>
              <a:gd name="connsiteX2" fmla="*/ 2028305 w 7091574"/>
              <a:gd name="connsiteY2" fmla="*/ 108065 h 3499658"/>
              <a:gd name="connsiteX3" fmla="*/ 1911927 w 7091574"/>
              <a:gd name="connsiteY3" fmla="*/ 133003 h 3499658"/>
              <a:gd name="connsiteX4" fmla="*/ 1862050 w 7091574"/>
              <a:gd name="connsiteY4" fmla="*/ 141316 h 3499658"/>
              <a:gd name="connsiteX5" fmla="*/ 1645920 w 7091574"/>
              <a:gd name="connsiteY5" fmla="*/ 199505 h 3499658"/>
              <a:gd name="connsiteX6" fmla="*/ 1596043 w 7091574"/>
              <a:gd name="connsiteY6" fmla="*/ 207818 h 3499658"/>
              <a:gd name="connsiteX7" fmla="*/ 1379912 w 7091574"/>
              <a:gd name="connsiteY7" fmla="*/ 257694 h 3499658"/>
              <a:gd name="connsiteX8" fmla="*/ 1321723 w 7091574"/>
              <a:gd name="connsiteY8" fmla="*/ 266007 h 3499658"/>
              <a:gd name="connsiteX9" fmla="*/ 1030778 w 7091574"/>
              <a:gd name="connsiteY9" fmla="*/ 324196 h 3499658"/>
              <a:gd name="connsiteX10" fmla="*/ 814647 w 7091574"/>
              <a:gd name="connsiteY10" fmla="*/ 382385 h 3499658"/>
              <a:gd name="connsiteX11" fmla="*/ 789709 w 7091574"/>
              <a:gd name="connsiteY11" fmla="*/ 390698 h 3499658"/>
              <a:gd name="connsiteX12" fmla="*/ 756458 w 7091574"/>
              <a:gd name="connsiteY12" fmla="*/ 407323 h 3499658"/>
              <a:gd name="connsiteX13" fmla="*/ 556952 w 7091574"/>
              <a:gd name="connsiteY13" fmla="*/ 490451 h 3499658"/>
              <a:gd name="connsiteX14" fmla="*/ 507076 w 7091574"/>
              <a:gd name="connsiteY14" fmla="*/ 507076 h 3499658"/>
              <a:gd name="connsiteX15" fmla="*/ 290945 w 7091574"/>
              <a:gd name="connsiteY15" fmla="*/ 640080 h 3499658"/>
              <a:gd name="connsiteX16" fmla="*/ 224443 w 7091574"/>
              <a:gd name="connsiteY16" fmla="*/ 723207 h 3499658"/>
              <a:gd name="connsiteX17" fmla="*/ 124690 w 7091574"/>
              <a:gd name="connsiteY17" fmla="*/ 856211 h 3499658"/>
              <a:gd name="connsiteX18" fmla="*/ 83127 w 7091574"/>
              <a:gd name="connsiteY18" fmla="*/ 964276 h 3499658"/>
              <a:gd name="connsiteX19" fmla="*/ 58189 w 7091574"/>
              <a:gd name="connsiteY19" fmla="*/ 1005840 h 3499658"/>
              <a:gd name="connsiteX20" fmla="*/ 0 w 7091574"/>
              <a:gd name="connsiteY20" fmla="*/ 1238596 h 3499658"/>
              <a:gd name="connsiteX21" fmla="*/ 8312 w 7091574"/>
              <a:gd name="connsiteY21" fmla="*/ 1454727 h 3499658"/>
              <a:gd name="connsiteX22" fmla="*/ 16625 w 7091574"/>
              <a:gd name="connsiteY22" fmla="*/ 1529541 h 3499658"/>
              <a:gd name="connsiteX23" fmla="*/ 66501 w 7091574"/>
              <a:gd name="connsiteY23" fmla="*/ 1687483 h 3499658"/>
              <a:gd name="connsiteX24" fmla="*/ 74814 w 7091574"/>
              <a:gd name="connsiteY24" fmla="*/ 1712421 h 3499658"/>
              <a:gd name="connsiteX25" fmla="*/ 124690 w 7091574"/>
              <a:gd name="connsiteY25" fmla="*/ 1837112 h 3499658"/>
              <a:gd name="connsiteX26" fmla="*/ 133003 w 7091574"/>
              <a:gd name="connsiteY26" fmla="*/ 1870363 h 3499658"/>
              <a:gd name="connsiteX27" fmla="*/ 174567 w 7091574"/>
              <a:gd name="connsiteY27" fmla="*/ 1936865 h 3499658"/>
              <a:gd name="connsiteX28" fmla="*/ 249381 w 7091574"/>
              <a:gd name="connsiteY28" fmla="*/ 2086494 h 3499658"/>
              <a:gd name="connsiteX29" fmla="*/ 365760 w 7091574"/>
              <a:gd name="connsiteY29" fmla="*/ 2269374 h 3499658"/>
              <a:gd name="connsiteX30" fmla="*/ 573578 w 7091574"/>
              <a:gd name="connsiteY30" fmla="*/ 2552007 h 3499658"/>
              <a:gd name="connsiteX31" fmla="*/ 789709 w 7091574"/>
              <a:gd name="connsiteY31" fmla="*/ 2768138 h 3499658"/>
              <a:gd name="connsiteX32" fmla="*/ 955963 w 7091574"/>
              <a:gd name="connsiteY32" fmla="*/ 2917767 h 3499658"/>
              <a:gd name="connsiteX33" fmla="*/ 997527 w 7091574"/>
              <a:gd name="connsiteY33" fmla="*/ 2967643 h 3499658"/>
              <a:gd name="connsiteX34" fmla="*/ 1330036 w 7091574"/>
              <a:gd name="connsiteY34" fmla="*/ 3217025 h 3499658"/>
              <a:gd name="connsiteX35" fmla="*/ 1454727 w 7091574"/>
              <a:gd name="connsiteY35" fmla="*/ 3258589 h 3499658"/>
              <a:gd name="connsiteX36" fmla="*/ 1479665 w 7091574"/>
              <a:gd name="connsiteY36" fmla="*/ 3275214 h 3499658"/>
              <a:gd name="connsiteX37" fmla="*/ 1712421 w 7091574"/>
              <a:gd name="connsiteY37" fmla="*/ 3308465 h 3499658"/>
              <a:gd name="connsiteX38" fmla="*/ 1911927 w 7091574"/>
              <a:gd name="connsiteY38" fmla="*/ 3316778 h 3499658"/>
              <a:gd name="connsiteX39" fmla="*/ 2277687 w 7091574"/>
              <a:gd name="connsiteY39" fmla="*/ 3333403 h 3499658"/>
              <a:gd name="connsiteX40" fmla="*/ 2485505 w 7091574"/>
              <a:gd name="connsiteY40" fmla="*/ 3358341 h 3499658"/>
              <a:gd name="connsiteX41" fmla="*/ 2643447 w 7091574"/>
              <a:gd name="connsiteY41" fmla="*/ 3383280 h 3499658"/>
              <a:gd name="connsiteX42" fmla="*/ 2892829 w 7091574"/>
              <a:gd name="connsiteY42" fmla="*/ 3399905 h 3499658"/>
              <a:gd name="connsiteX43" fmla="*/ 3034145 w 7091574"/>
              <a:gd name="connsiteY43" fmla="*/ 3408218 h 3499658"/>
              <a:gd name="connsiteX44" fmla="*/ 3524596 w 7091574"/>
              <a:gd name="connsiteY44" fmla="*/ 3466407 h 3499658"/>
              <a:gd name="connsiteX45" fmla="*/ 3724101 w 7091574"/>
              <a:gd name="connsiteY45" fmla="*/ 3474720 h 3499658"/>
              <a:gd name="connsiteX46" fmla="*/ 4239490 w 7091574"/>
              <a:gd name="connsiteY46" fmla="*/ 3499658 h 3499658"/>
              <a:gd name="connsiteX47" fmla="*/ 4663440 w 7091574"/>
              <a:gd name="connsiteY47" fmla="*/ 3441469 h 3499658"/>
              <a:gd name="connsiteX48" fmla="*/ 5336770 w 7091574"/>
              <a:gd name="connsiteY48" fmla="*/ 3258589 h 3499658"/>
              <a:gd name="connsiteX49" fmla="*/ 5694218 w 7091574"/>
              <a:gd name="connsiteY49" fmla="*/ 3150523 h 3499658"/>
              <a:gd name="connsiteX50" fmla="*/ 6201294 w 7091574"/>
              <a:gd name="connsiteY50" fmla="*/ 2967643 h 3499658"/>
              <a:gd name="connsiteX51" fmla="*/ 6467301 w 7091574"/>
              <a:gd name="connsiteY51" fmla="*/ 2826327 h 3499658"/>
              <a:gd name="connsiteX52" fmla="*/ 6650181 w 7091574"/>
              <a:gd name="connsiteY52" fmla="*/ 2660072 h 3499658"/>
              <a:gd name="connsiteX53" fmla="*/ 6966065 w 7091574"/>
              <a:gd name="connsiteY53" fmla="*/ 2252749 h 3499658"/>
              <a:gd name="connsiteX54" fmla="*/ 7032567 w 7091574"/>
              <a:gd name="connsiteY54" fmla="*/ 2044931 h 3499658"/>
              <a:gd name="connsiteX55" fmla="*/ 7065818 w 7091574"/>
              <a:gd name="connsiteY55" fmla="*/ 1886989 h 3499658"/>
              <a:gd name="connsiteX56" fmla="*/ 7074130 w 7091574"/>
              <a:gd name="connsiteY56" fmla="*/ 1704109 h 3499658"/>
              <a:gd name="connsiteX57" fmla="*/ 7090756 w 7091574"/>
              <a:gd name="connsiteY57" fmla="*/ 1463040 h 3499658"/>
              <a:gd name="connsiteX58" fmla="*/ 7040880 w 7091574"/>
              <a:gd name="connsiteY58" fmla="*/ 1130531 h 3499658"/>
              <a:gd name="connsiteX59" fmla="*/ 7024254 w 7091574"/>
              <a:gd name="connsiteY59" fmla="*/ 1105592 h 3499658"/>
              <a:gd name="connsiteX60" fmla="*/ 6974378 w 7091574"/>
              <a:gd name="connsiteY60" fmla="*/ 1022465 h 3499658"/>
              <a:gd name="connsiteX61" fmla="*/ 6891250 w 7091574"/>
              <a:gd name="connsiteY61" fmla="*/ 906087 h 3499658"/>
              <a:gd name="connsiteX62" fmla="*/ 6808123 w 7091574"/>
              <a:gd name="connsiteY62" fmla="*/ 847898 h 3499658"/>
              <a:gd name="connsiteX63" fmla="*/ 6641869 w 7091574"/>
              <a:gd name="connsiteY63" fmla="*/ 739832 h 3499658"/>
              <a:gd name="connsiteX64" fmla="*/ 6616930 w 7091574"/>
              <a:gd name="connsiteY64" fmla="*/ 723207 h 3499658"/>
              <a:gd name="connsiteX65" fmla="*/ 6583680 w 7091574"/>
              <a:gd name="connsiteY65" fmla="*/ 706581 h 3499658"/>
              <a:gd name="connsiteX66" fmla="*/ 6525490 w 7091574"/>
              <a:gd name="connsiteY66" fmla="*/ 665018 h 3499658"/>
              <a:gd name="connsiteX67" fmla="*/ 6126480 w 7091574"/>
              <a:gd name="connsiteY67" fmla="*/ 473825 h 3499658"/>
              <a:gd name="connsiteX68" fmla="*/ 6084916 w 7091574"/>
              <a:gd name="connsiteY68" fmla="*/ 457200 h 3499658"/>
              <a:gd name="connsiteX69" fmla="*/ 6059978 w 7091574"/>
              <a:gd name="connsiteY69" fmla="*/ 440574 h 3499658"/>
              <a:gd name="connsiteX70" fmla="*/ 5885410 w 7091574"/>
              <a:gd name="connsiteY70" fmla="*/ 374072 h 3499658"/>
              <a:gd name="connsiteX71" fmla="*/ 5793970 w 7091574"/>
              <a:gd name="connsiteY71" fmla="*/ 357447 h 3499658"/>
              <a:gd name="connsiteX72" fmla="*/ 5602778 w 7091574"/>
              <a:gd name="connsiteY72" fmla="*/ 315883 h 3499658"/>
              <a:gd name="connsiteX73" fmla="*/ 5303520 w 7091574"/>
              <a:gd name="connsiteY73" fmla="*/ 266007 h 3499658"/>
              <a:gd name="connsiteX74" fmla="*/ 5245330 w 7091574"/>
              <a:gd name="connsiteY74" fmla="*/ 249381 h 3499658"/>
              <a:gd name="connsiteX75" fmla="*/ 5045825 w 7091574"/>
              <a:gd name="connsiteY75" fmla="*/ 199505 h 3499658"/>
              <a:gd name="connsiteX76" fmla="*/ 4771505 w 7091574"/>
              <a:gd name="connsiteY76" fmla="*/ 141316 h 3499658"/>
              <a:gd name="connsiteX77" fmla="*/ 4696690 w 7091574"/>
              <a:gd name="connsiteY77" fmla="*/ 124691 h 3499658"/>
              <a:gd name="connsiteX78" fmla="*/ 4588625 w 7091574"/>
              <a:gd name="connsiteY78" fmla="*/ 108065 h 3499658"/>
              <a:gd name="connsiteX79" fmla="*/ 4256116 w 7091574"/>
              <a:gd name="connsiteY79" fmla="*/ 49876 h 3499658"/>
              <a:gd name="connsiteX80" fmla="*/ 4231178 w 7091574"/>
              <a:gd name="connsiteY80" fmla="*/ 41563 h 3499658"/>
              <a:gd name="connsiteX81" fmla="*/ 3591098 w 7091574"/>
              <a:gd name="connsiteY81" fmla="*/ 0 h 3499658"/>
              <a:gd name="connsiteX82" fmla="*/ 3416530 w 7091574"/>
              <a:gd name="connsiteY82" fmla="*/ 16625 h 3499658"/>
              <a:gd name="connsiteX83" fmla="*/ 3241963 w 7091574"/>
              <a:gd name="connsiteY83" fmla="*/ 33251 h 3499658"/>
              <a:gd name="connsiteX84" fmla="*/ 3125585 w 7091574"/>
              <a:gd name="connsiteY84" fmla="*/ 41563 h 3499658"/>
              <a:gd name="connsiteX85" fmla="*/ 2818014 w 7091574"/>
              <a:gd name="connsiteY85" fmla="*/ 66501 h 3499658"/>
              <a:gd name="connsiteX86" fmla="*/ 2734887 w 7091574"/>
              <a:gd name="connsiteY86" fmla="*/ 74814 h 3499658"/>
              <a:gd name="connsiteX87" fmla="*/ 2601883 w 7091574"/>
              <a:gd name="connsiteY87" fmla="*/ 83127 h 3499658"/>
              <a:gd name="connsiteX88" fmla="*/ 2485505 w 7091574"/>
              <a:gd name="connsiteY88" fmla="*/ 91440 h 3499658"/>
              <a:gd name="connsiteX89" fmla="*/ 2435629 w 7091574"/>
              <a:gd name="connsiteY89" fmla="*/ 99752 h 3499658"/>
              <a:gd name="connsiteX90" fmla="*/ 2369127 w 7091574"/>
              <a:gd name="connsiteY90" fmla="*/ 99752 h 3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091574" h="3499658">
                <a:moveTo>
                  <a:pt x="2369127" y="99752"/>
                </a:moveTo>
                <a:lnTo>
                  <a:pt x="2369127" y="99752"/>
                </a:lnTo>
                <a:cubicBezTo>
                  <a:pt x="2255520" y="102523"/>
                  <a:pt x="2141647" y="99822"/>
                  <a:pt x="2028305" y="108065"/>
                </a:cubicBezTo>
                <a:cubicBezTo>
                  <a:pt x="1988736" y="110943"/>
                  <a:pt x="1950830" y="125222"/>
                  <a:pt x="1911927" y="133003"/>
                </a:cubicBezTo>
                <a:cubicBezTo>
                  <a:pt x="1895399" y="136309"/>
                  <a:pt x="1878402" y="137228"/>
                  <a:pt x="1862050" y="141316"/>
                </a:cubicBezTo>
                <a:cubicBezTo>
                  <a:pt x="1789669" y="159411"/>
                  <a:pt x="1718301" y="181410"/>
                  <a:pt x="1645920" y="199505"/>
                </a:cubicBezTo>
                <a:cubicBezTo>
                  <a:pt x="1629568" y="203593"/>
                  <a:pt x="1612509" y="204216"/>
                  <a:pt x="1596043" y="207818"/>
                </a:cubicBezTo>
                <a:cubicBezTo>
                  <a:pt x="1523814" y="223618"/>
                  <a:pt x="1452240" y="242352"/>
                  <a:pt x="1379912" y="257694"/>
                </a:cubicBezTo>
                <a:cubicBezTo>
                  <a:pt x="1360745" y="261760"/>
                  <a:pt x="1340970" y="262341"/>
                  <a:pt x="1321723" y="266007"/>
                </a:cubicBezTo>
                <a:cubicBezTo>
                  <a:pt x="1224567" y="284513"/>
                  <a:pt x="1126280" y="298484"/>
                  <a:pt x="1030778" y="324196"/>
                </a:cubicBezTo>
                <a:lnTo>
                  <a:pt x="814647" y="382385"/>
                </a:lnTo>
                <a:cubicBezTo>
                  <a:pt x="806200" y="384715"/>
                  <a:pt x="797763" y="387246"/>
                  <a:pt x="789709" y="390698"/>
                </a:cubicBezTo>
                <a:cubicBezTo>
                  <a:pt x="778319" y="395579"/>
                  <a:pt x="767848" y="402442"/>
                  <a:pt x="756458" y="407323"/>
                </a:cubicBezTo>
                <a:cubicBezTo>
                  <a:pt x="690239" y="435702"/>
                  <a:pt x="623843" y="463695"/>
                  <a:pt x="556952" y="490451"/>
                </a:cubicBezTo>
                <a:cubicBezTo>
                  <a:pt x="540681" y="496959"/>
                  <a:pt x="521755" y="497503"/>
                  <a:pt x="507076" y="507076"/>
                </a:cubicBezTo>
                <a:cubicBezTo>
                  <a:pt x="308544" y="636554"/>
                  <a:pt x="388065" y="607705"/>
                  <a:pt x="290945" y="640080"/>
                </a:cubicBezTo>
                <a:cubicBezTo>
                  <a:pt x="243003" y="711995"/>
                  <a:pt x="324667" y="591664"/>
                  <a:pt x="224443" y="723207"/>
                </a:cubicBezTo>
                <a:cubicBezTo>
                  <a:pt x="112207" y="870516"/>
                  <a:pt x="179062" y="801839"/>
                  <a:pt x="124690" y="856211"/>
                </a:cubicBezTo>
                <a:cubicBezTo>
                  <a:pt x="110836" y="892233"/>
                  <a:pt x="98801" y="929008"/>
                  <a:pt x="83127" y="964276"/>
                </a:cubicBezTo>
                <a:cubicBezTo>
                  <a:pt x="76565" y="979041"/>
                  <a:pt x="64341" y="990900"/>
                  <a:pt x="58189" y="1005840"/>
                </a:cubicBezTo>
                <a:cubicBezTo>
                  <a:pt x="20020" y="1098535"/>
                  <a:pt x="19368" y="1135297"/>
                  <a:pt x="0" y="1238596"/>
                </a:cubicBezTo>
                <a:cubicBezTo>
                  <a:pt x="2771" y="1310640"/>
                  <a:pt x="4199" y="1382747"/>
                  <a:pt x="8312" y="1454727"/>
                </a:cubicBezTo>
                <a:cubicBezTo>
                  <a:pt x="9743" y="1479778"/>
                  <a:pt x="10539" y="1505199"/>
                  <a:pt x="16625" y="1529541"/>
                </a:cubicBezTo>
                <a:cubicBezTo>
                  <a:pt x="30015" y="1583103"/>
                  <a:pt x="49761" y="1634872"/>
                  <a:pt x="66501" y="1687483"/>
                </a:cubicBezTo>
                <a:cubicBezTo>
                  <a:pt x="69158" y="1695833"/>
                  <a:pt x="71560" y="1704285"/>
                  <a:pt x="74814" y="1712421"/>
                </a:cubicBezTo>
                <a:cubicBezTo>
                  <a:pt x="91439" y="1753985"/>
                  <a:pt x="109214" y="1795107"/>
                  <a:pt x="124690" y="1837112"/>
                </a:cubicBezTo>
                <a:cubicBezTo>
                  <a:pt x="128640" y="1847832"/>
                  <a:pt x="127894" y="1860144"/>
                  <a:pt x="133003" y="1870363"/>
                </a:cubicBezTo>
                <a:cubicBezTo>
                  <a:pt x="144694" y="1893744"/>
                  <a:pt x="160712" y="1914698"/>
                  <a:pt x="174567" y="1936865"/>
                </a:cubicBezTo>
                <a:cubicBezTo>
                  <a:pt x="192829" y="2009912"/>
                  <a:pt x="180682" y="1974078"/>
                  <a:pt x="249381" y="2086494"/>
                </a:cubicBezTo>
                <a:cubicBezTo>
                  <a:pt x="287059" y="2148149"/>
                  <a:pt x="322956" y="2211160"/>
                  <a:pt x="365760" y="2269374"/>
                </a:cubicBezTo>
                <a:cubicBezTo>
                  <a:pt x="435033" y="2363585"/>
                  <a:pt x="476279" y="2487143"/>
                  <a:pt x="573578" y="2552007"/>
                </a:cubicBezTo>
                <a:cubicBezTo>
                  <a:pt x="679780" y="2622807"/>
                  <a:pt x="548970" y="2532997"/>
                  <a:pt x="789709" y="2768138"/>
                </a:cubicBezTo>
                <a:cubicBezTo>
                  <a:pt x="843046" y="2820234"/>
                  <a:pt x="908232" y="2860491"/>
                  <a:pt x="955963" y="2917767"/>
                </a:cubicBezTo>
                <a:cubicBezTo>
                  <a:pt x="969818" y="2934392"/>
                  <a:pt x="981888" y="2952684"/>
                  <a:pt x="997527" y="2967643"/>
                </a:cubicBezTo>
                <a:cubicBezTo>
                  <a:pt x="1108819" y="3074096"/>
                  <a:pt x="1190842" y="3145547"/>
                  <a:pt x="1330036" y="3217025"/>
                </a:cubicBezTo>
                <a:cubicBezTo>
                  <a:pt x="1369010" y="3237039"/>
                  <a:pt x="1418273" y="3234287"/>
                  <a:pt x="1454727" y="3258589"/>
                </a:cubicBezTo>
                <a:cubicBezTo>
                  <a:pt x="1463040" y="3264131"/>
                  <a:pt x="1470080" y="3272395"/>
                  <a:pt x="1479665" y="3275214"/>
                </a:cubicBezTo>
                <a:cubicBezTo>
                  <a:pt x="1570643" y="3301972"/>
                  <a:pt x="1618649" y="3303529"/>
                  <a:pt x="1712421" y="3308465"/>
                </a:cubicBezTo>
                <a:cubicBezTo>
                  <a:pt x="1778889" y="3311963"/>
                  <a:pt x="1845443" y="3313612"/>
                  <a:pt x="1911927" y="3316778"/>
                </a:cubicBezTo>
                <a:cubicBezTo>
                  <a:pt x="2325514" y="3336473"/>
                  <a:pt x="1734568" y="3312516"/>
                  <a:pt x="2277687" y="3333403"/>
                </a:cubicBezTo>
                <a:cubicBezTo>
                  <a:pt x="2346960" y="3341716"/>
                  <a:pt x="2416589" y="3347459"/>
                  <a:pt x="2485505" y="3358341"/>
                </a:cubicBezTo>
                <a:cubicBezTo>
                  <a:pt x="2538152" y="3366654"/>
                  <a:pt x="2590647" y="3375997"/>
                  <a:pt x="2643447" y="3383280"/>
                </a:cubicBezTo>
                <a:cubicBezTo>
                  <a:pt x="2723918" y="3394380"/>
                  <a:pt x="2814068" y="3395647"/>
                  <a:pt x="2892829" y="3399905"/>
                </a:cubicBezTo>
                <a:lnTo>
                  <a:pt x="3034145" y="3408218"/>
                </a:lnTo>
                <a:cubicBezTo>
                  <a:pt x="3187720" y="3428249"/>
                  <a:pt x="3375623" y="3453992"/>
                  <a:pt x="3524596" y="3466407"/>
                </a:cubicBezTo>
                <a:cubicBezTo>
                  <a:pt x="3590925" y="3471935"/>
                  <a:pt x="3657661" y="3470734"/>
                  <a:pt x="3724101" y="3474720"/>
                </a:cubicBezTo>
                <a:cubicBezTo>
                  <a:pt x="4205486" y="3503603"/>
                  <a:pt x="3639081" y="3482979"/>
                  <a:pt x="4239490" y="3499658"/>
                </a:cubicBezTo>
                <a:cubicBezTo>
                  <a:pt x="4321897" y="3489769"/>
                  <a:pt x="4584982" y="3460533"/>
                  <a:pt x="4663440" y="3441469"/>
                </a:cubicBezTo>
                <a:cubicBezTo>
                  <a:pt x="4889438" y="3386553"/>
                  <a:pt x="5112391" y="3319784"/>
                  <a:pt x="5336770" y="3258589"/>
                </a:cubicBezTo>
                <a:cubicBezTo>
                  <a:pt x="5434756" y="3231865"/>
                  <a:pt x="5688466" y="3151904"/>
                  <a:pt x="5694218" y="3150523"/>
                </a:cubicBezTo>
                <a:cubicBezTo>
                  <a:pt x="5968585" y="3084675"/>
                  <a:pt x="5897612" y="3115018"/>
                  <a:pt x="6201294" y="2967643"/>
                </a:cubicBezTo>
                <a:cubicBezTo>
                  <a:pt x="6291624" y="2923806"/>
                  <a:pt x="6384474" y="2883079"/>
                  <a:pt x="6467301" y="2826327"/>
                </a:cubicBezTo>
                <a:cubicBezTo>
                  <a:pt x="6535263" y="2779760"/>
                  <a:pt x="6591926" y="2718327"/>
                  <a:pt x="6650181" y="2660072"/>
                </a:cubicBezTo>
                <a:cubicBezTo>
                  <a:pt x="6876536" y="2433718"/>
                  <a:pt x="6826666" y="2488656"/>
                  <a:pt x="6966065" y="2252749"/>
                </a:cubicBezTo>
                <a:cubicBezTo>
                  <a:pt x="6993051" y="2117820"/>
                  <a:pt x="6939963" y="2373252"/>
                  <a:pt x="7032567" y="2044931"/>
                </a:cubicBezTo>
                <a:cubicBezTo>
                  <a:pt x="7047172" y="1993150"/>
                  <a:pt x="7054734" y="1939636"/>
                  <a:pt x="7065818" y="1886989"/>
                </a:cubicBezTo>
                <a:cubicBezTo>
                  <a:pt x="7068589" y="1826029"/>
                  <a:pt x="7070547" y="1765027"/>
                  <a:pt x="7074130" y="1704109"/>
                </a:cubicBezTo>
                <a:cubicBezTo>
                  <a:pt x="7078860" y="1623701"/>
                  <a:pt x="7095417" y="1543452"/>
                  <a:pt x="7090756" y="1463040"/>
                </a:cubicBezTo>
                <a:cubicBezTo>
                  <a:pt x="7084270" y="1351152"/>
                  <a:pt x="7061380" y="1240717"/>
                  <a:pt x="7040880" y="1130531"/>
                </a:cubicBezTo>
                <a:cubicBezTo>
                  <a:pt x="7039053" y="1120709"/>
                  <a:pt x="7029490" y="1114101"/>
                  <a:pt x="7024254" y="1105592"/>
                </a:cubicBezTo>
                <a:cubicBezTo>
                  <a:pt x="7007318" y="1078072"/>
                  <a:pt x="6992303" y="1049352"/>
                  <a:pt x="6974378" y="1022465"/>
                </a:cubicBezTo>
                <a:cubicBezTo>
                  <a:pt x="6947934" y="982799"/>
                  <a:pt x="6924128" y="940608"/>
                  <a:pt x="6891250" y="906087"/>
                </a:cubicBezTo>
                <a:cubicBezTo>
                  <a:pt x="6867924" y="881594"/>
                  <a:pt x="6836266" y="866660"/>
                  <a:pt x="6808123" y="847898"/>
                </a:cubicBezTo>
                <a:cubicBezTo>
                  <a:pt x="6753128" y="811234"/>
                  <a:pt x="6697232" y="775938"/>
                  <a:pt x="6641869" y="739832"/>
                </a:cubicBezTo>
                <a:cubicBezTo>
                  <a:pt x="6633501" y="734374"/>
                  <a:pt x="6625866" y="727675"/>
                  <a:pt x="6616930" y="723207"/>
                </a:cubicBezTo>
                <a:cubicBezTo>
                  <a:pt x="6605847" y="717665"/>
                  <a:pt x="6594134" y="713234"/>
                  <a:pt x="6583680" y="706581"/>
                </a:cubicBezTo>
                <a:cubicBezTo>
                  <a:pt x="6563570" y="693784"/>
                  <a:pt x="6546732" y="675832"/>
                  <a:pt x="6525490" y="665018"/>
                </a:cubicBezTo>
                <a:cubicBezTo>
                  <a:pt x="6394058" y="598107"/>
                  <a:pt x="6259869" y="536744"/>
                  <a:pt x="6126480" y="473825"/>
                </a:cubicBezTo>
                <a:cubicBezTo>
                  <a:pt x="6112984" y="467459"/>
                  <a:pt x="6098263" y="463873"/>
                  <a:pt x="6084916" y="457200"/>
                </a:cubicBezTo>
                <a:cubicBezTo>
                  <a:pt x="6075980" y="452732"/>
                  <a:pt x="6069200" y="444417"/>
                  <a:pt x="6059978" y="440574"/>
                </a:cubicBezTo>
                <a:cubicBezTo>
                  <a:pt x="6002499" y="416624"/>
                  <a:pt x="5944844" y="392645"/>
                  <a:pt x="5885410" y="374072"/>
                </a:cubicBezTo>
                <a:cubicBezTo>
                  <a:pt x="5855841" y="364832"/>
                  <a:pt x="5824313" y="363694"/>
                  <a:pt x="5793970" y="357447"/>
                </a:cubicBezTo>
                <a:cubicBezTo>
                  <a:pt x="5730091" y="344295"/>
                  <a:pt x="5666892" y="327837"/>
                  <a:pt x="5602778" y="315883"/>
                </a:cubicBezTo>
                <a:cubicBezTo>
                  <a:pt x="5503362" y="297348"/>
                  <a:pt x="5402943" y="284504"/>
                  <a:pt x="5303520" y="266007"/>
                </a:cubicBezTo>
                <a:cubicBezTo>
                  <a:pt x="5283687" y="262317"/>
                  <a:pt x="5264863" y="254422"/>
                  <a:pt x="5245330" y="249381"/>
                </a:cubicBezTo>
                <a:cubicBezTo>
                  <a:pt x="5178956" y="232252"/>
                  <a:pt x="5112881" y="213729"/>
                  <a:pt x="5045825" y="199505"/>
                </a:cubicBezTo>
                <a:lnTo>
                  <a:pt x="4771505" y="141316"/>
                </a:lnTo>
                <a:cubicBezTo>
                  <a:pt x="4721212" y="130442"/>
                  <a:pt x="4753582" y="134173"/>
                  <a:pt x="4696690" y="124691"/>
                </a:cubicBezTo>
                <a:cubicBezTo>
                  <a:pt x="4660740" y="118699"/>
                  <a:pt x="4624556" y="114167"/>
                  <a:pt x="4588625" y="108065"/>
                </a:cubicBezTo>
                <a:lnTo>
                  <a:pt x="4256116" y="49876"/>
                </a:lnTo>
                <a:cubicBezTo>
                  <a:pt x="4247803" y="47105"/>
                  <a:pt x="4239879" y="42599"/>
                  <a:pt x="4231178" y="41563"/>
                </a:cubicBezTo>
                <a:cubicBezTo>
                  <a:pt x="3878454" y="-428"/>
                  <a:pt x="3941640" y="9224"/>
                  <a:pt x="3591098" y="0"/>
                </a:cubicBezTo>
                <a:cubicBezTo>
                  <a:pt x="3507718" y="20843"/>
                  <a:pt x="3587223" y="3149"/>
                  <a:pt x="3416530" y="16625"/>
                </a:cubicBezTo>
                <a:cubicBezTo>
                  <a:pt x="3358259" y="21225"/>
                  <a:pt x="3300202" y="28259"/>
                  <a:pt x="3241963" y="33251"/>
                </a:cubicBezTo>
                <a:cubicBezTo>
                  <a:pt x="3203214" y="36572"/>
                  <a:pt x="3164357" y="38522"/>
                  <a:pt x="3125585" y="41563"/>
                </a:cubicBezTo>
                <a:lnTo>
                  <a:pt x="2818014" y="66501"/>
                </a:lnTo>
                <a:cubicBezTo>
                  <a:pt x="2790305" y="69272"/>
                  <a:pt x="2762652" y="72678"/>
                  <a:pt x="2734887" y="74814"/>
                </a:cubicBezTo>
                <a:cubicBezTo>
                  <a:pt x="2690597" y="78221"/>
                  <a:pt x="2646206" y="80172"/>
                  <a:pt x="2601883" y="83127"/>
                </a:cubicBezTo>
                <a:lnTo>
                  <a:pt x="2485505" y="91440"/>
                </a:lnTo>
                <a:cubicBezTo>
                  <a:pt x="2468880" y="94211"/>
                  <a:pt x="2452082" y="96096"/>
                  <a:pt x="2435629" y="99752"/>
                </a:cubicBezTo>
                <a:cubicBezTo>
                  <a:pt x="2386390" y="110694"/>
                  <a:pt x="2380211" y="99752"/>
                  <a:pt x="2369127" y="997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957" y="1379913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26764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7"/>
          <p:cNvSpPr txBox="1">
            <a:spLocks/>
          </p:cNvSpPr>
          <p:nvPr/>
        </p:nvSpPr>
        <p:spPr>
          <a:xfrm>
            <a:off x="648802" y="23570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Distilling Core Domain</a:t>
            </a:r>
          </a:p>
        </p:txBody>
      </p:sp>
      <p:sp>
        <p:nvSpPr>
          <p:cNvPr id="12" name="Freeform 11"/>
          <p:cNvSpPr/>
          <p:nvPr/>
        </p:nvSpPr>
        <p:spPr>
          <a:xfrm>
            <a:off x="989215" y="1413164"/>
            <a:ext cx="7091574" cy="3499658"/>
          </a:xfrm>
          <a:custGeom>
            <a:avLst/>
            <a:gdLst>
              <a:gd name="connsiteX0" fmla="*/ 2369127 w 7091574"/>
              <a:gd name="connsiteY0" fmla="*/ 99752 h 3499658"/>
              <a:gd name="connsiteX1" fmla="*/ 2369127 w 7091574"/>
              <a:gd name="connsiteY1" fmla="*/ 99752 h 3499658"/>
              <a:gd name="connsiteX2" fmla="*/ 2028305 w 7091574"/>
              <a:gd name="connsiteY2" fmla="*/ 108065 h 3499658"/>
              <a:gd name="connsiteX3" fmla="*/ 1911927 w 7091574"/>
              <a:gd name="connsiteY3" fmla="*/ 133003 h 3499658"/>
              <a:gd name="connsiteX4" fmla="*/ 1862050 w 7091574"/>
              <a:gd name="connsiteY4" fmla="*/ 141316 h 3499658"/>
              <a:gd name="connsiteX5" fmla="*/ 1645920 w 7091574"/>
              <a:gd name="connsiteY5" fmla="*/ 199505 h 3499658"/>
              <a:gd name="connsiteX6" fmla="*/ 1596043 w 7091574"/>
              <a:gd name="connsiteY6" fmla="*/ 207818 h 3499658"/>
              <a:gd name="connsiteX7" fmla="*/ 1379912 w 7091574"/>
              <a:gd name="connsiteY7" fmla="*/ 257694 h 3499658"/>
              <a:gd name="connsiteX8" fmla="*/ 1321723 w 7091574"/>
              <a:gd name="connsiteY8" fmla="*/ 266007 h 3499658"/>
              <a:gd name="connsiteX9" fmla="*/ 1030778 w 7091574"/>
              <a:gd name="connsiteY9" fmla="*/ 324196 h 3499658"/>
              <a:gd name="connsiteX10" fmla="*/ 814647 w 7091574"/>
              <a:gd name="connsiteY10" fmla="*/ 382385 h 3499658"/>
              <a:gd name="connsiteX11" fmla="*/ 789709 w 7091574"/>
              <a:gd name="connsiteY11" fmla="*/ 390698 h 3499658"/>
              <a:gd name="connsiteX12" fmla="*/ 756458 w 7091574"/>
              <a:gd name="connsiteY12" fmla="*/ 407323 h 3499658"/>
              <a:gd name="connsiteX13" fmla="*/ 556952 w 7091574"/>
              <a:gd name="connsiteY13" fmla="*/ 490451 h 3499658"/>
              <a:gd name="connsiteX14" fmla="*/ 507076 w 7091574"/>
              <a:gd name="connsiteY14" fmla="*/ 507076 h 3499658"/>
              <a:gd name="connsiteX15" fmla="*/ 290945 w 7091574"/>
              <a:gd name="connsiteY15" fmla="*/ 640080 h 3499658"/>
              <a:gd name="connsiteX16" fmla="*/ 224443 w 7091574"/>
              <a:gd name="connsiteY16" fmla="*/ 723207 h 3499658"/>
              <a:gd name="connsiteX17" fmla="*/ 124690 w 7091574"/>
              <a:gd name="connsiteY17" fmla="*/ 856211 h 3499658"/>
              <a:gd name="connsiteX18" fmla="*/ 83127 w 7091574"/>
              <a:gd name="connsiteY18" fmla="*/ 964276 h 3499658"/>
              <a:gd name="connsiteX19" fmla="*/ 58189 w 7091574"/>
              <a:gd name="connsiteY19" fmla="*/ 1005840 h 3499658"/>
              <a:gd name="connsiteX20" fmla="*/ 0 w 7091574"/>
              <a:gd name="connsiteY20" fmla="*/ 1238596 h 3499658"/>
              <a:gd name="connsiteX21" fmla="*/ 8312 w 7091574"/>
              <a:gd name="connsiteY21" fmla="*/ 1454727 h 3499658"/>
              <a:gd name="connsiteX22" fmla="*/ 16625 w 7091574"/>
              <a:gd name="connsiteY22" fmla="*/ 1529541 h 3499658"/>
              <a:gd name="connsiteX23" fmla="*/ 66501 w 7091574"/>
              <a:gd name="connsiteY23" fmla="*/ 1687483 h 3499658"/>
              <a:gd name="connsiteX24" fmla="*/ 74814 w 7091574"/>
              <a:gd name="connsiteY24" fmla="*/ 1712421 h 3499658"/>
              <a:gd name="connsiteX25" fmla="*/ 124690 w 7091574"/>
              <a:gd name="connsiteY25" fmla="*/ 1837112 h 3499658"/>
              <a:gd name="connsiteX26" fmla="*/ 133003 w 7091574"/>
              <a:gd name="connsiteY26" fmla="*/ 1870363 h 3499658"/>
              <a:gd name="connsiteX27" fmla="*/ 174567 w 7091574"/>
              <a:gd name="connsiteY27" fmla="*/ 1936865 h 3499658"/>
              <a:gd name="connsiteX28" fmla="*/ 249381 w 7091574"/>
              <a:gd name="connsiteY28" fmla="*/ 2086494 h 3499658"/>
              <a:gd name="connsiteX29" fmla="*/ 365760 w 7091574"/>
              <a:gd name="connsiteY29" fmla="*/ 2269374 h 3499658"/>
              <a:gd name="connsiteX30" fmla="*/ 573578 w 7091574"/>
              <a:gd name="connsiteY30" fmla="*/ 2552007 h 3499658"/>
              <a:gd name="connsiteX31" fmla="*/ 789709 w 7091574"/>
              <a:gd name="connsiteY31" fmla="*/ 2768138 h 3499658"/>
              <a:gd name="connsiteX32" fmla="*/ 955963 w 7091574"/>
              <a:gd name="connsiteY32" fmla="*/ 2917767 h 3499658"/>
              <a:gd name="connsiteX33" fmla="*/ 997527 w 7091574"/>
              <a:gd name="connsiteY33" fmla="*/ 2967643 h 3499658"/>
              <a:gd name="connsiteX34" fmla="*/ 1330036 w 7091574"/>
              <a:gd name="connsiteY34" fmla="*/ 3217025 h 3499658"/>
              <a:gd name="connsiteX35" fmla="*/ 1454727 w 7091574"/>
              <a:gd name="connsiteY35" fmla="*/ 3258589 h 3499658"/>
              <a:gd name="connsiteX36" fmla="*/ 1479665 w 7091574"/>
              <a:gd name="connsiteY36" fmla="*/ 3275214 h 3499658"/>
              <a:gd name="connsiteX37" fmla="*/ 1712421 w 7091574"/>
              <a:gd name="connsiteY37" fmla="*/ 3308465 h 3499658"/>
              <a:gd name="connsiteX38" fmla="*/ 1911927 w 7091574"/>
              <a:gd name="connsiteY38" fmla="*/ 3316778 h 3499658"/>
              <a:gd name="connsiteX39" fmla="*/ 2277687 w 7091574"/>
              <a:gd name="connsiteY39" fmla="*/ 3333403 h 3499658"/>
              <a:gd name="connsiteX40" fmla="*/ 2485505 w 7091574"/>
              <a:gd name="connsiteY40" fmla="*/ 3358341 h 3499658"/>
              <a:gd name="connsiteX41" fmla="*/ 2643447 w 7091574"/>
              <a:gd name="connsiteY41" fmla="*/ 3383280 h 3499658"/>
              <a:gd name="connsiteX42" fmla="*/ 2892829 w 7091574"/>
              <a:gd name="connsiteY42" fmla="*/ 3399905 h 3499658"/>
              <a:gd name="connsiteX43" fmla="*/ 3034145 w 7091574"/>
              <a:gd name="connsiteY43" fmla="*/ 3408218 h 3499658"/>
              <a:gd name="connsiteX44" fmla="*/ 3524596 w 7091574"/>
              <a:gd name="connsiteY44" fmla="*/ 3466407 h 3499658"/>
              <a:gd name="connsiteX45" fmla="*/ 3724101 w 7091574"/>
              <a:gd name="connsiteY45" fmla="*/ 3474720 h 3499658"/>
              <a:gd name="connsiteX46" fmla="*/ 4239490 w 7091574"/>
              <a:gd name="connsiteY46" fmla="*/ 3499658 h 3499658"/>
              <a:gd name="connsiteX47" fmla="*/ 4663440 w 7091574"/>
              <a:gd name="connsiteY47" fmla="*/ 3441469 h 3499658"/>
              <a:gd name="connsiteX48" fmla="*/ 5336770 w 7091574"/>
              <a:gd name="connsiteY48" fmla="*/ 3258589 h 3499658"/>
              <a:gd name="connsiteX49" fmla="*/ 5694218 w 7091574"/>
              <a:gd name="connsiteY49" fmla="*/ 3150523 h 3499658"/>
              <a:gd name="connsiteX50" fmla="*/ 6201294 w 7091574"/>
              <a:gd name="connsiteY50" fmla="*/ 2967643 h 3499658"/>
              <a:gd name="connsiteX51" fmla="*/ 6467301 w 7091574"/>
              <a:gd name="connsiteY51" fmla="*/ 2826327 h 3499658"/>
              <a:gd name="connsiteX52" fmla="*/ 6650181 w 7091574"/>
              <a:gd name="connsiteY52" fmla="*/ 2660072 h 3499658"/>
              <a:gd name="connsiteX53" fmla="*/ 6966065 w 7091574"/>
              <a:gd name="connsiteY53" fmla="*/ 2252749 h 3499658"/>
              <a:gd name="connsiteX54" fmla="*/ 7032567 w 7091574"/>
              <a:gd name="connsiteY54" fmla="*/ 2044931 h 3499658"/>
              <a:gd name="connsiteX55" fmla="*/ 7065818 w 7091574"/>
              <a:gd name="connsiteY55" fmla="*/ 1886989 h 3499658"/>
              <a:gd name="connsiteX56" fmla="*/ 7074130 w 7091574"/>
              <a:gd name="connsiteY56" fmla="*/ 1704109 h 3499658"/>
              <a:gd name="connsiteX57" fmla="*/ 7090756 w 7091574"/>
              <a:gd name="connsiteY57" fmla="*/ 1463040 h 3499658"/>
              <a:gd name="connsiteX58" fmla="*/ 7040880 w 7091574"/>
              <a:gd name="connsiteY58" fmla="*/ 1130531 h 3499658"/>
              <a:gd name="connsiteX59" fmla="*/ 7024254 w 7091574"/>
              <a:gd name="connsiteY59" fmla="*/ 1105592 h 3499658"/>
              <a:gd name="connsiteX60" fmla="*/ 6974378 w 7091574"/>
              <a:gd name="connsiteY60" fmla="*/ 1022465 h 3499658"/>
              <a:gd name="connsiteX61" fmla="*/ 6891250 w 7091574"/>
              <a:gd name="connsiteY61" fmla="*/ 906087 h 3499658"/>
              <a:gd name="connsiteX62" fmla="*/ 6808123 w 7091574"/>
              <a:gd name="connsiteY62" fmla="*/ 847898 h 3499658"/>
              <a:gd name="connsiteX63" fmla="*/ 6641869 w 7091574"/>
              <a:gd name="connsiteY63" fmla="*/ 739832 h 3499658"/>
              <a:gd name="connsiteX64" fmla="*/ 6616930 w 7091574"/>
              <a:gd name="connsiteY64" fmla="*/ 723207 h 3499658"/>
              <a:gd name="connsiteX65" fmla="*/ 6583680 w 7091574"/>
              <a:gd name="connsiteY65" fmla="*/ 706581 h 3499658"/>
              <a:gd name="connsiteX66" fmla="*/ 6525490 w 7091574"/>
              <a:gd name="connsiteY66" fmla="*/ 665018 h 3499658"/>
              <a:gd name="connsiteX67" fmla="*/ 6126480 w 7091574"/>
              <a:gd name="connsiteY67" fmla="*/ 473825 h 3499658"/>
              <a:gd name="connsiteX68" fmla="*/ 6084916 w 7091574"/>
              <a:gd name="connsiteY68" fmla="*/ 457200 h 3499658"/>
              <a:gd name="connsiteX69" fmla="*/ 6059978 w 7091574"/>
              <a:gd name="connsiteY69" fmla="*/ 440574 h 3499658"/>
              <a:gd name="connsiteX70" fmla="*/ 5885410 w 7091574"/>
              <a:gd name="connsiteY70" fmla="*/ 374072 h 3499658"/>
              <a:gd name="connsiteX71" fmla="*/ 5793970 w 7091574"/>
              <a:gd name="connsiteY71" fmla="*/ 357447 h 3499658"/>
              <a:gd name="connsiteX72" fmla="*/ 5602778 w 7091574"/>
              <a:gd name="connsiteY72" fmla="*/ 315883 h 3499658"/>
              <a:gd name="connsiteX73" fmla="*/ 5303520 w 7091574"/>
              <a:gd name="connsiteY73" fmla="*/ 266007 h 3499658"/>
              <a:gd name="connsiteX74" fmla="*/ 5245330 w 7091574"/>
              <a:gd name="connsiteY74" fmla="*/ 249381 h 3499658"/>
              <a:gd name="connsiteX75" fmla="*/ 5045825 w 7091574"/>
              <a:gd name="connsiteY75" fmla="*/ 199505 h 3499658"/>
              <a:gd name="connsiteX76" fmla="*/ 4771505 w 7091574"/>
              <a:gd name="connsiteY76" fmla="*/ 141316 h 3499658"/>
              <a:gd name="connsiteX77" fmla="*/ 4696690 w 7091574"/>
              <a:gd name="connsiteY77" fmla="*/ 124691 h 3499658"/>
              <a:gd name="connsiteX78" fmla="*/ 4588625 w 7091574"/>
              <a:gd name="connsiteY78" fmla="*/ 108065 h 3499658"/>
              <a:gd name="connsiteX79" fmla="*/ 4256116 w 7091574"/>
              <a:gd name="connsiteY79" fmla="*/ 49876 h 3499658"/>
              <a:gd name="connsiteX80" fmla="*/ 4231178 w 7091574"/>
              <a:gd name="connsiteY80" fmla="*/ 41563 h 3499658"/>
              <a:gd name="connsiteX81" fmla="*/ 3591098 w 7091574"/>
              <a:gd name="connsiteY81" fmla="*/ 0 h 3499658"/>
              <a:gd name="connsiteX82" fmla="*/ 3416530 w 7091574"/>
              <a:gd name="connsiteY82" fmla="*/ 16625 h 3499658"/>
              <a:gd name="connsiteX83" fmla="*/ 3241963 w 7091574"/>
              <a:gd name="connsiteY83" fmla="*/ 33251 h 3499658"/>
              <a:gd name="connsiteX84" fmla="*/ 3125585 w 7091574"/>
              <a:gd name="connsiteY84" fmla="*/ 41563 h 3499658"/>
              <a:gd name="connsiteX85" fmla="*/ 2818014 w 7091574"/>
              <a:gd name="connsiteY85" fmla="*/ 66501 h 3499658"/>
              <a:gd name="connsiteX86" fmla="*/ 2734887 w 7091574"/>
              <a:gd name="connsiteY86" fmla="*/ 74814 h 3499658"/>
              <a:gd name="connsiteX87" fmla="*/ 2601883 w 7091574"/>
              <a:gd name="connsiteY87" fmla="*/ 83127 h 3499658"/>
              <a:gd name="connsiteX88" fmla="*/ 2485505 w 7091574"/>
              <a:gd name="connsiteY88" fmla="*/ 91440 h 3499658"/>
              <a:gd name="connsiteX89" fmla="*/ 2435629 w 7091574"/>
              <a:gd name="connsiteY89" fmla="*/ 99752 h 3499658"/>
              <a:gd name="connsiteX90" fmla="*/ 2369127 w 7091574"/>
              <a:gd name="connsiteY90" fmla="*/ 99752 h 3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091574" h="3499658">
                <a:moveTo>
                  <a:pt x="2369127" y="99752"/>
                </a:moveTo>
                <a:lnTo>
                  <a:pt x="2369127" y="99752"/>
                </a:lnTo>
                <a:cubicBezTo>
                  <a:pt x="2255520" y="102523"/>
                  <a:pt x="2141647" y="99822"/>
                  <a:pt x="2028305" y="108065"/>
                </a:cubicBezTo>
                <a:cubicBezTo>
                  <a:pt x="1988736" y="110943"/>
                  <a:pt x="1950830" y="125222"/>
                  <a:pt x="1911927" y="133003"/>
                </a:cubicBezTo>
                <a:cubicBezTo>
                  <a:pt x="1895399" y="136309"/>
                  <a:pt x="1878402" y="137228"/>
                  <a:pt x="1862050" y="141316"/>
                </a:cubicBezTo>
                <a:cubicBezTo>
                  <a:pt x="1789669" y="159411"/>
                  <a:pt x="1718301" y="181410"/>
                  <a:pt x="1645920" y="199505"/>
                </a:cubicBezTo>
                <a:cubicBezTo>
                  <a:pt x="1629568" y="203593"/>
                  <a:pt x="1612509" y="204216"/>
                  <a:pt x="1596043" y="207818"/>
                </a:cubicBezTo>
                <a:cubicBezTo>
                  <a:pt x="1523814" y="223618"/>
                  <a:pt x="1452240" y="242352"/>
                  <a:pt x="1379912" y="257694"/>
                </a:cubicBezTo>
                <a:cubicBezTo>
                  <a:pt x="1360745" y="261760"/>
                  <a:pt x="1340970" y="262341"/>
                  <a:pt x="1321723" y="266007"/>
                </a:cubicBezTo>
                <a:cubicBezTo>
                  <a:pt x="1224567" y="284513"/>
                  <a:pt x="1126280" y="298484"/>
                  <a:pt x="1030778" y="324196"/>
                </a:cubicBezTo>
                <a:lnTo>
                  <a:pt x="814647" y="382385"/>
                </a:lnTo>
                <a:cubicBezTo>
                  <a:pt x="806200" y="384715"/>
                  <a:pt x="797763" y="387246"/>
                  <a:pt x="789709" y="390698"/>
                </a:cubicBezTo>
                <a:cubicBezTo>
                  <a:pt x="778319" y="395579"/>
                  <a:pt x="767848" y="402442"/>
                  <a:pt x="756458" y="407323"/>
                </a:cubicBezTo>
                <a:cubicBezTo>
                  <a:pt x="690239" y="435702"/>
                  <a:pt x="623843" y="463695"/>
                  <a:pt x="556952" y="490451"/>
                </a:cubicBezTo>
                <a:cubicBezTo>
                  <a:pt x="540681" y="496959"/>
                  <a:pt x="521755" y="497503"/>
                  <a:pt x="507076" y="507076"/>
                </a:cubicBezTo>
                <a:cubicBezTo>
                  <a:pt x="308544" y="636554"/>
                  <a:pt x="388065" y="607705"/>
                  <a:pt x="290945" y="640080"/>
                </a:cubicBezTo>
                <a:cubicBezTo>
                  <a:pt x="243003" y="711995"/>
                  <a:pt x="324667" y="591664"/>
                  <a:pt x="224443" y="723207"/>
                </a:cubicBezTo>
                <a:cubicBezTo>
                  <a:pt x="112207" y="870516"/>
                  <a:pt x="179062" y="801839"/>
                  <a:pt x="124690" y="856211"/>
                </a:cubicBezTo>
                <a:cubicBezTo>
                  <a:pt x="110836" y="892233"/>
                  <a:pt x="98801" y="929008"/>
                  <a:pt x="83127" y="964276"/>
                </a:cubicBezTo>
                <a:cubicBezTo>
                  <a:pt x="76565" y="979041"/>
                  <a:pt x="64341" y="990900"/>
                  <a:pt x="58189" y="1005840"/>
                </a:cubicBezTo>
                <a:cubicBezTo>
                  <a:pt x="20020" y="1098535"/>
                  <a:pt x="19368" y="1135297"/>
                  <a:pt x="0" y="1238596"/>
                </a:cubicBezTo>
                <a:cubicBezTo>
                  <a:pt x="2771" y="1310640"/>
                  <a:pt x="4199" y="1382747"/>
                  <a:pt x="8312" y="1454727"/>
                </a:cubicBezTo>
                <a:cubicBezTo>
                  <a:pt x="9743" y="1479778"/>
                  <a:pt x="10539" y="1505199"/>
                  <a:pt x="16625" y="1529541"/>
                </a:cubicBezTo>
                <a:cubicBezTo>
                  <a:pt x="30015" y="1583103"/>
                  <a:pt x="49761" y="1634872"/>
                  <a:pt x="66501" y="1687483"/>
                </a:cubicBezTo>
                <a:cubicBezTo>
                  <a:pt x="69158" y="1695833"/>
                  <a:pt x="71560" y="1704285"/>
                  <a:pt x="74814" y="1712421"/>
                </a:cubicBezTo>
                <a:cubicBezTo>
                  <a:pt x="91439" y="1753985"/>
                  <a:pt x="109214" y="1795107"/>
                  <a:pt x="124690" y="1837112"/>
                </a:cubicBezTo>
                <a:cubicBezTo>
                  <a:pt x="128640" y="1847832"/>
                  <a:pt x="127894" y="1860144"/>
                  <a:pt x="133003" y="1870363"/>
                </a:cubicBezTo>
                <a:cubicBezTo>
                  <a:pt x="144694" y="1893744"/>
                  <a:pt x="160712" y="1914698"/>
                  <a:pt x="174567" y="1936865"/>
                </a:cubicBezTo>
                <a:cubicBezTo>
                  <a:pt x="192829" y="2009912"/>
                  <a:pt x="180682" y="1974078"/>
                  <a:pt x="249381" y="2086494"/>
                </a:cubicBezTo>
                <a:cubicBezTo>
                  <a:pt x="287059" y="2148149"/>
                  <a:pt x="322956" y="2211160"/>
                  <a:pt x="365760" y="2269374"/>
                </a:cubicBezTo>
                <a:cubicBezTo>
                  <a:pt x="435033" y="2363585"/>
                  <a:pt x="476279" y="2487143"/>
                  <a:pt x="573578" y="2552007"/>
                </a:cubicBezTo>
                <a:cubicBezTo>
                  <a:pt x="679780" y="2622807"/>
                  <a:pt x="548970" y="2532997"/>
                  <a:pt x="789709" y="2768138"/>
                </a:cubicBezTo>
                <a:cubicBezTo>
                  <a:pt x="843046" y="2820234"/>
                  <a:pt x="908232" y="2860491"/>
                  <a:pt x="955963" y="2917767"/>
                </a:cubicBezTo>
                <a:cubicBezTo>
                  <a:pt x="969818" y="2934392"/>
                  <a:pt x="981888" y="2952684"/>
                  <a:pt x="997527" y="2967643"/>
                </a:cubicBezTo>
                <a:cubicBezTo>
                  <a:pt x="1108819" y="3074096"/>
                  <a:pt x="1190842" y="3145547"/>
                  <a:pt x="1330036" y="3217025"/>
                </a:cubicBezTo>
                <a:cubicBezTo>
                  <a:pt x="1369010" y="3237039"/>
                  <a:pt x="1418273" y="3234287"/>
                  <a:pt x="1454727" y="3258589"/>
                </a:cubicBezTo>
                <a:cubicBezTo>
                  <a:pt x="1463040" y="3264131"/>
                  <a:pt x="1470080" y="3272395"/>
                  <a:pt x="1479665" y="3275214"/>
                </a:cubicBezTo>
                <a:cubicBezTo>
                  <a:pt x="1570643" y="3301972"/>
                  <a:pt x="1618649" y="3303529"/>
                  <a:pt x="1712421" y="3308465"/>
                </a:cubicBezTo>
                <a:cubicBezTo>
                  <a:pt x="1778889" y="3311963"/>
                  <a:pt x="1845443" y="3313612"/>
                  <a:pt x="1911927" y="3316778"/>
                </a:cubicBezTo>
                <a:cubicBezTo>
                  <a:pt x="2325514" y="3336473"/>
                  <a:pt x="1734568" y="3312516"/>
                  <a:pt x="2277687" y="3333403"/>
                </a:cubicBezTo>
                <a:cubicBezTo>
                  <a:pt x="2346960" y="3341716"/>
                  <a:pt x="2416589" y="3347459"/>
                  <a:pt x="2485505" y="3358341"/>
                </a:cubicBezTo>
                <a:cubicBezTo>
                  <a:pt x="2538152" y="3366654"/>
                  <a:pt x="2590647" y="3375997"/>
                  <a:pt x="2643447" y="3383280"/>
                </a:cubicBezTo>
                <a:cubicBezTo>
                  <a:pt x="2723918" y="3394380"/>
                  <a:pt x="2814068" y="3395647"/>
                  <a:pt x="2892829" y="3399905"/>
                </a:cubicBezTo>
                <a:lnTo>
                  <a:pt x="3034145" y="3408218"/>
                </a:lnTo>
                <a:cubicBezTo>
                  <a:pt x="3187720" y="3428249"/>
                  <a:pt x="3375623" y="3453992"/>
                  <a:pt x="3524596" y="3466407"/>
                </a:cubicBezTo>
                <a:cubicBezTo>
                  <a:pt x="3590925" y="3471935"/>
                  <a:pt x="3657661" y="3470734"/>
                  <a:pt x="3724101" y="3474720"/>
                </a:cubicBezTo>
                <a:cubicBezTo>
                  <a:pt x="4205486" y="3503603"/>
                  <a:pt x="3639081" y="3482979"/>
                  <a:pt x="4239490" y="3499658"/>
                </a:cubicBezTo>
                <a:cubicBezTo>
                  <a:pt x="4321897" y="3489769"/>
                  <a:pt x="4584982" y="3460533"/>
                  <a:pt x="4663440" y="3441469"/>
                </a:cubicBezTo>
                <a:cubicBezTo>
                  <a:pt x="4889438" y="3386553"/>
                  <a:pt x="5112391" y="3319784"/>
                  <a:pt x="5336770" y="3258589"/>
                </a:cubicBezTo>
                <a:cubicBezTo>
                  <a:pt x="5434756" y="3231865"/>
                  <a:pt x="5688466" y="3151904"/>
                  <a:pt x="5694218" y="3150523"/>
                </a:cubicBezTo>
                <a:cubicBezTo>
                  <a:pt x="5968585" y="3084675"/>
                  <a:pt x="5897612" y="3115018"/>
                  <a:pt x="6201294" y="2967643"/>
                </a:cubicBezTo>
                <a:cubicBezTo>
                  <a:pt x="6291624" y="2923806"/>
                  <a:pt x="6384474" y="2883079"/>
                  <a:pt x="6467301" y="2826327"/>
                </a:cubicBezTo>
                <a:cubicBezTo>
                  <a:pt x="6535263" y="2779760"/>
                  <a:pt x="6591926" y="2718327"/>
                  <a:pt x="6650181" y="2660072"/>
                </a:cubicBezTo>
                <a:cubicBezTo>
                  <a:pt x="6876536" y="2433718"/>
                  <a:pt x="6826666" y="2488656"/>
                  <a:pt x="6966065" y="2252749"/>
                </a:cubicBezTo>
                <a:cubicBezTo>
                  <a:pt x="6993051" y="2117820"/>
                  <a:pt x="6939963" y="2373252"/>
                  <a:pt x="7032567" y="2044931"/>
                </a:cubicBezTo>
                <a:cubicBezTo>
                  <a:pt x="7047172" y="1993150"/>
                  <a:pt x="7054734" y="1939636"/>
                  <a:pt x="7065818" y="1886989"/>
                </a:cubicBezTo>
                <a:cubicBezTo>
                  <a:pt x="7068589" y="1826029"/>
                  <a:pt x="7070547" y="1765027"/>
                  <a:pt x="7074130" y="1704109"/>
                </a:cubicBezTo>
                <a:cubicBezTo>
                  <a:pt x="7078860" y="1623701"/>
                  <a:pt x="7095417" y="1543452"/>
                  <a:pt x="7090756" y="1463040"/>
                </a:cubicBezTo>
                <a:cubicBezTo>
                  <a:pt x="7084270" y="1351152"/>
                  <a:pt x="7061380" y="1240717"/>
                  <a:pt x="7040880" y="1130531"/>
                </a:cubicBezTo>
                <a:cubicBezTo>
                  <a:pt x="7039053" y="1120709"/>
                  <a:pt x="7029490" y="1114101"/>
                  <a:pt x="7024254" y="1105592"/>
                </a:cubicBezTo>
                <a:cubicBezTo>
                  <a:pt x="7007318" y="1078072"/>
                  <a:pt x="6992303" y="1049352"/>
                  <a:pt x="6974378" y="1022465"/>
                </a:cubicBezTo>
                <a:cubicBezTo>
                  <a:pt x="6947934" y="982799"/>
                  <a:pt x="6924128" y="940608"/>
                  <a:pt x="6891250" y="906087"/>
                </a:cubicBezTo>
                <a:cubicBezTo>
                  <a:pt x="6867924" y="881594"/>
                  <a:pt x="6836266" y="866660"/>
                  <a:pt x="6808123" y="847898"/>
                </a:cubicBezTo>
                <a:cubicBezTo>
                  <a:pt x="6753128" y="811234"/>
                  <a:pt x="6697232" y="775938"/>
                  <a:pt x="6641869" y="739832"/>
                </a:cubicBezTo>
                <a:cubicBezTo>
                  <a:pt x="6633501" y="734374"/>
                  <a:pt x="6625866" y="727675"/>
                  <a:pt x="6616930" y="723207"/>
                </a:cubicBezTo>
                <a:cubicBezTo>
                  <a:pt x="6605847" y="717665"/>
                  <a:pt x="6594134" y="713234"/>
                  <a:pt x="6583680" y="706581"/>
                </a:cubicBezTo>
                <a:cubicBezTo>
                  <a:pt x="6563570" y="693784"/>
                  <a:pt x="6546732" y="675832"/>
                  <a:pt x="6525490" y="665018"/>
                </a:cubicBezTo>
                <a:cubicBezTo>
                  <a:pt x="6394058" y="598107"/>
                  <a:pt x="6259869" y="536744"/>
                  <a:pt x="6126480" y="473825"/>
                </a:cubicBezTo>
                <a:cubicBezTo>
                  <a:pt x="6112984" y="467459"/>
                  <a:pt x="6098263" y="463873"/>
                  <a:pt x="6084916" y="457200"/>
                </a:cubicBezTo>
                <a:cubicBezTo>
                  <a:pt x="6075980" y="452732"/>
                  <a:pt x="6069200" y="444417"/>
                  <a:pt x="6059978" y="440574"/>
                </a:cubicBezTo>
                <a:cubicBezTo>
                  <a:pt x="6002499" y="416624"/>
                  <a:pt x="5944844" y="392645"/>
                  <a:pt x="5885410" y="374072"/>
                </a:cubicBezTo>
                <a:cubicBezTo>
                  <a:pt x="5855841" y="364832"/>
                  <a:pt x="5824313" y="363694"/>
                  <a:pt x="5793970" y="357447"/>
                </a:cubicBezTo>
                <a:cubicBezTo>
                  <a:pt x="5730091" y="344295"/>
                  <a:pt x="5666892" y="327837"/>
                  <a:pt x="5602778" y="315883"/>
                </a:cubicBezTo>
                <a:cubicBezTo>
                  <a:pt x="5503362" y="297348"/>
                  <a:pt x="5402943" y="284504"/>
                  <a:pt x="5303520" y="266007"/>
                </a:cubicBezTo>
                <a:cubicBezTo>
                  <a:pt x="5283687" y="262317"/>
                  <a:pt x="5264863" y="254422"/>
                  <a:pt x="5245330" y="249381"/>
                </a:cubicBezTo>
                <a:cubicBezTo>
                  <a:pt x="5178956" y="232252"/>
                  <a:pt x="5112881" y="213729"/>
                  <a:pt x="5045825" y="199505"/>
                </a:cubicBezTo>
                <a:lnTo>
                  <a:pt x="4771505" y="141316"/>
                </a:lnTo>
                <a:cubicBezTo>
                  <a:pt x="4721212" y="130442"/>
                  <a:pt x="4753582" y="134173"/>
                  <a:pt x="4696690" y="124691"/>
                </a:cubicBezTo>
                <a:cubicBezTo>
                  <a:pt x="4660740" y="118699"/>
                  <a:pt x="4624556" y="114167"/>
                  <a:pt x="4588625" y="108065"/>
                </a:cubicBezTo>
                <a:lnTo>
                  <a:pt x="4256116" y="49876"/>
                </a:lnTo>
                <a:cubicBezTo>
                  <a:pt x="4247803" y="47105"/>
                  <a:pt x="4239879" y="42599"/>
                  <a:pt x="4231178" y="41563"/>
                </a:cubicBezTo>
                <a:cubicBezTo>
                  <a:pt x="3878454" y="-428"/>
                  <a:pt x="3941640" y="9224"/>
                  <a:pt x="3591098" y="0"/>
                </a:cubicBezTo>
                <a:cubicBezTo>
                  <a:pt x="3507718" y="20843"/>
                  <a:pt x="3587223" y="3149"/>
                  <a:pt x="3416530" y="16625"/>
                </a:cubicBezTo>
                <a:cubicBezTo>
                  <a:pt x="3358259" y="21225"/>
                  <a:pt x="3300202" y="28259"/>
                  <a:pt x="3241963" y="33251"/>
                </a:cubicBezTo>
                <a:cubicBezTo>
                  <a:pt x="3203214" y="36572"/>
                  <a:pt x="3164357" y="38522"/>
                  <a:pt x="3125585" y="41563"/>
                </a:cubicBezTo>
                <a:lnTo>
                  <a:pt x="2818014" y="66501"/>
                </a:lnTo>
                <a:cubicBezTo>
                  <a:pt x="2790305" y="69272"/>
                  <a:pt x="2762652" y="72678"/>
                  <a:pt x="2734887" y="74814"/>
                </a:cubicBezTo>
                <a:cubicBezTo>
                  <a:pt x="2690597" y="78221"/>
                  <a:pt x="2646206" y="80172"/>
                  <a:pt x="2601883" y="83127"/>
                </a:cubicBezTo>
                <a:lnTo>
                  <a:pt x="2485505" y="91440"/>
                </a:lnTo>
                <a:cubicBezTo>
                  <a:pt x="2468880" y="94211"/>
                  <a:pt x="2452082" y="96096"/>
                  <a:pt x="2435629" y="99752"/>
                </a:cubicBezTo>
                <a:cubicBezTo>
                  <a:pt x="2386390" y="110694"/>
                  <a:pt x="2380211" y="99752"/>
                  <a:pt x="2369127" y="997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957" y="1379913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DOMAIN</a:t>
            </a:r>
          </a:p>
        </p:txBody>
      </p:sp>
      <p:sp>
        <p:nvSpPr>
          <p:cNvPr id="8" name="Freeform 7"/>
          <p:cNvSpPr/>
          <p:nvPr/>
        </p:nvSpPr>
        <p:spPr>
          <a:xfrm>
            <a:off x="3017520" y="1546167"/>
            <a:ext cx="3167149" cy="565266"/>
          </a:xfrm>
          <a:custGeom>
            <a:avLst/>
            <a:gdLst>
              <a:gd name="connsiteX0" fmla="*/ 0 w 3167149"/>
              <a:gd name="connsiteY0" fmla="*/ 0 h 565266"/>
              <a:gd name="connsiteX1" fmla="*/ 83127 w 3167149"/>
              <a:gd name="connsiteY1" fmla="*/ 33251 h 565266"/>
              <a:gd name="connsiteX2" fmla="*/ 133004 w 3167149"/>
              <a:gd name="connsiteY2" fmla="*/ 49877 h 565266"/>
              <a:gd name="connsiteX3" fmla="*/ 157942 w 3167149"/>
              <a:gd name="connsiteY3" fmla="*/ 66502 h 565266"/>
              <a:gd name="connsiteX4" fmla="*/ 207818 w 3167149"/>
              <a:gd name="connsiteY4" fmla="*/ 91440 h 565266"/>
              <a:gd name="connsiteX5" fmla="*/ 266007 w 3167149"/>
              <a:gd name="connsiteY5" fmla="*/ 116378 h 565266"/>
              <a:gd name="connsiteX6" fmla="*/ 390698 w 3167149"/>
              <a:gd name="connsiteY6" fmla="*/ 191193 h 565266"/>
              <a:gd name="connsiteX7" fmla="*/ 482138 w 3167149"/>
              <a:gd name="connsiteY7" fmla="*/ 241069 h 565266"/>
              <a:gd name="connsiteX8" fmla="*/ 540327 w 3167149"/>
              <a:gd name="connsiteY8" fmla="*/ 266008 h 565266"/>
              <a:gd name="connsiteX9" fmla="*/ 673331 w 3167149"/>
              <a:gd name="connsiteY9" fmla="*/ 349135 h 565266"/>
              <a:gd name="connsiteX10" fmla="*/ 698269 w 3167149"/>
              <a:gd name="connsiteY10" fmla="*/ 357448 h 565266"/>
              <a:gd name="connsiteX11" fmla="*/ 806335 w 3167149"/>
              <a:gd name="connsiteY11" fmla="*/ 407324 h 565266"/>
              <a:gd name="connsiteX12" fmla="*/ 881149 w 3167149"/>
              <a:gd name="connsiteY12" fmla="*/ 432262 h 565266"/>
              <a:gd name="connsiteX13" fmla="*/ 939338 w 3167149"/>
              <a:gd name="connsiteY13" fmla="*/ 457200 h 565266"/>
              <a:gd name="connsiteX14" fmla="*/ 1005840 w 3167149"/>
              <a:gd name="connsiteY14" fmla="*/ 490451 h 565266"/>
              <a:gd name="connsiteX15" fmla="*/ 1072342 w 3167149"/>
              <a:gd name="connsiteY15" fmla="*/ 507077 h 565266"/>
              <a:gd name="connsiteX16" fmla="*/ 1155469 w 3167149"/>
              <a:gd name="connsiteY16" fmla="*/ 532015 h 565266"/>
              <a:gd name="connsiteX17" fmla="*/ 1180407 w 3167149"/>
              <a:gd name="connsiteY17" fmla="*/ 540328 h 565266"/>
              <a:gd name="connsiteX18" fmla="*/ 1330036 w 3167149"/>
              <a:gd name="connsiteY18" fmla="*/ 556953 h 565266"/>
              <a:gd name="connsiteX19" fmla="*/ 1753985 w 3167149"/>
              <a:gd name="connsiteY19" fmla="*/ 565266 h 565266"/>
              <a:gd name="connsiteX20" fmla="*/ 2244436 w 3167149"/>
              <a:gd name="connsiteY20" fmla="*/ 556953 h 565266"/>
              <a:gd name="connsiteX21" fmla="*/ 2419004 w 3167149"/>
              <a:gd name="connsiteY21" fmla="*/ 548640 h 565266"/>
              <a:gd name="connsiteX22" fmla="*/ 2552007 w 3167149"/>
              <a:gd name="connsiteY22" fmla="*/ 532015 h 565266"/>
              <a:gd name="connsiteX23" fmla="*/ 2709949 w 3167149"/>
              <a:gd name="connsiteY23" fmla="*/ 473826 h 565266"/>
              <a:gd name="connsiteX24" fmla="*/ 2759825 w 3167149"/>
              <a:gd name="connsiteY24" fmla="*/ 448888 h 565266"/>
              <a:gd name="connsiteX25" fmla="*/ 2801389 w 3167149"/>
              <a:gd name="connsiteY25" fmla="*/ 415637 h 565266"/>
              <a:gd name="connsiteX26" fmla="*/ 2826327 w 3167149"/>
              <a:gd name="connsiteY26" fmla="*/ 407324 h 565266"/>
              <a:gd name="connsiteX27" fmla="*/ 2901142 w 3167149"/>
              <a:gd name="connsiteY27" fmla="*/ 357448 h 565266"/>
              <a:gd name="connsiteX28" fmla="*/ 2959331 w 3167149"/>
              <a:gd name="connsiteY28" fmla="*/ 324197 h 565266"/>
              <a:gd name="connsiteX29" fmla="*/ 3000895 w 3167149"/>
              <a:gd name="connsiteY29" fmla="*/ 299258 h 565266"/>
              <a:gd name="connsiteX30" fmla="*/ 3034145 w 3167149"/>
              <a:gd name="connsiteY30" fmla="*/ 266008 h 565266"/>
              <a:gd name="connsiteX31" fmla="*/ 3067396 w 3167149"/>
              <a:gd name="connsiteY31" fmla="*/ 224444 h 565266"/>
              <a:gd name="connsiteX32" fmla="*/ 3108960 w 3167149"/>
              <a:gd name="connsiteY32" fmla="*/ 191193 h 565266"/>
              <a:gd name="connsiteX33" fmla="*/ 3125585 w 3167149"/>
              <a:gd name="connsiteY33" fmla="*/ 166255 h 565266"/>
              <a:gd name="connsiteX34" fmla="*/ 3150524 w 3167149"/>
              <a:gd name="connsiteY34" fmla="*/ 149629 h 565266"/>
              <a:gd name="connsiteX35" fmla="*/ 3167149 w 3167149"/>
              <a:gd name="connsiteY35" fmla="*/ 133004 h 5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67149" h="565266">
                <a:moveTo>
                  <a:pt x="0" y="0"/>
                </a:moveTo>
                <a:cubicBezTo>
                  <a:pt x="185740" y="53070"/>
                  <a:pt x="-17008" y="-11253"/>
                  <a:pt x="83127" y="33251"/>
                </a:cubicBezTo>
                <a:cubicBezTo>
                  <a:pt x="99142" y="40369"/>
                  <a:pt x="116989" y="42759"/>
                  <a:pt x="133004" y="49877"/>
                </a:cubicBezTo>
                <a:cubicBezTo>
                  <a:pt x="142133" y="53935"/>
                  <a:pt x="149209" y="61650"/>
                  <a:pt x="157942" y="66502"/>
                </a:cubicBezTo>
                <a:cubicBezTo>
                  <a:pt x="174191" y="75529"/>
                  <a:pt x="190941" y="83651"/>
                  <a:pt x="207818" y="91440"/>
                </a:cubicBezTo>
                <a:cubicBezTo>
                  <a:pt x="226978" y="100283"/>
                  <a:pt x="247481" y="106273"/>
                  <a:pt x="266007" y="116378"/>
                </a:cubicBezTo>
                <a:cubicBezTo>
                  <a:pt x="308560" y="139589"/>
                  <a:pt x="348713" y="166971"/>
                  <a:pt x="390698" y="191193"/>
                </a:cubicBezTo>
                <a:cubicBezTo>
                  <a:pt x="420771" y="208543"/>
                  <a:pt x="450226" y="227392"/>
                  <a:pt x="482138" y="241069"/>
                </a:cubicBezTo>
                <a:cubicBezTo>
                  <a:pt x="501534" y="249382"/>
                  <a:pt x="521934" y="255662"/>
                  <a:pt x="540327" y="266008"/>
                </a:cubicBezTo>
                <a:cubicBezTo>
                  <a:pt x="660271" y="333476"/>
                  <a:pt x="569337" y="297137"/>
                  <a:pt x="673331" y="349135"/>
                </a:cubicBezTo>
                <a:cubicBezTo>
                  <a:pt x="681168" y="353054"/>
                  <a:pt x="690215" y="353996"/>
                  <a:pt x="698269" y="357448"/>
                </a:cubicBezTo>
                <a:cubicBezTo>
                  <a:pt x="804945" y="403166"/>
                  <a:pt x="612250" y="331846"/>
                  <a:pt x="806335" y="407324"/>
                </a:cubicBezTo>
                <a:cubicBezTo>
                  <a:pt x="830835" y="416852"/>
                  <a:pt x="856536" y="423032"/>
                  <a:pt x="881149" y="432262"/>
                </a:cubicBezTo>
                <a:cubicBezTo>
                  <a:pt x="900908" y="439672"/>
                  <a:pt x="920215" y="448276"/>
                  <a:pt x="939338" y="457200"/>
                </a:cubicBezTo>
                <a:cubicBezTo>
                  <a:pt x="961797" y="467681"/>
                  <a:pt x="982634" y="481749"/>
                  <a:pt x="1005840" y="490451"/>
                </a:cubicBezTo>
                <a:cubicBezTo>
                  <a:pt x="1027235" y="498474"/>
                  <a:pt x="1050456" y="500511"/>
                  <a:pt x="1072342" y="507077"/>
                </a:cubicBezTo>
                <a:lnTo>
                  <a:pt x="1155469" y="532015"/>
                </a:lnTo>
                <a:cubicBezTo>
                  <a:pt x="1163844" y="534592"/>
                  <a:pt x="1171853" y="538427"/>
                  <a:pt x="1180407" y="540328"/>
                </a:cubicBezTo>
                <a:cubicBezTo>
                  <a:pt x="1223097" y="549814"/>
                  <a:pt x="1292866" y="555773"/>
                  <a:pt x="1330036" y="556953"/>
                </a:cubicBezTo>
                <a:cubicBezTo>
                  <a:pt x="1471308" y="561438"/>
                  <a:pt x="1612669" y="562495"/>
                  <a:pt x="1753985" y="565266"/>
                </a:cubicBezTo>
                <a:lnTo>
                  <a:pt x="2244436" y="556953"/>
                </a:lnTo>
                <a:cubicBezTo>
                  <a:pt x="2302673" y="555497"/>
                  <a:pt x="2360870" y="552390"/>
                  <a:pt x="2419004" y="548640"/>
                </a:cubicBezTo>
                <a:cubicBezTo>
                  <a:pt x="2435709" y="547562"/>
                  <a:pt x="2525016" y="539513"/>
                  <a:pt x="2552007" y="532015"/>
                </a:cubicBezTo>
                <a:cubicBezTo>
                  <a:pt x="2608631" y="516286"/>
                  <a:pt x="2657565" y="498003"/>
                  <a:pt x="2709949" y="473826"/>
                </a:cubicBezTo>
                <a:cubicBezTo>
                  <a:pt x="2726826" y="466037"/>
                  <a:pt x="2744143" y="458867"/>
                  <a:pt x="2759825" y="448888"/>
                </a:cubicBezTo>
                <a:cubicBezTo>
                  <a:pt x="2774794" y="439362"/>
                  <a:pt x="2786343" y="425041"/>
                  <a:pt x="2801389" y="415637"/>
                </a:cubicBezTo>
                <a:cubicBezTo>
                  <a:pt x="2808819" y="410993"/>
                  <a:pt x="2818758" y="411739"/>
                  <a:pt x="2826327" y="407324"/>
                </a:cubicBezTo>
                <a:cubicBezTo>
                  <a:pt x="2852216" y="392222"/>
                  <a:pt x="2875119" y="372318"/>
                  <a:pt x="2901142" y="357448"/>
                </a:cubicBezTo>
                <a:cubicBezTo>
                  <a:pt x="2920538" y="346364"/>
                  <a:pt x="2940743" y="336589"/>
                  <a:pt x="2959331" y="324197"/>
                </a:cubicBezTo>
                <a:cubicBezTo>
                  <a:pt x="3004975" y="293767"/>
                  <a:pt x="2943003" y="318555"/>
                  <a:pt x="3000895" y="299258"/>
                </a:cubicBezTo>
                <a:cubicBezTo>
                  <a:pt x="3011978" y="288175"/>
                  <a:pt x="3023732" y="277723"/>
                  <a:pt x="3034145" y="266008"/>
                </a:cubicBezTo>
                <a:cubicBezTo>
                  <a:pt x="3045933" y="252747"/>
                  <a:pt x="3054850" y="236990"/>
                  <a:pt x="3067396" y="224444"/>
                </a:cubicBezTo>
                <a:cubicBezTo>
                  <a:pt x="3079942" y="211898"/>
                  <a:pt x="3096414" y="203739"/>
                  <a:pt x="3108960" y="191193"/>
                </a:cubicBezTo>
                <a:cubicBezTo>
                  <a:pt x="3116024" y="184129"/>
                  <a:pt x="3118521" y="173319"/>
                  <a:pt x="3125585" y="166255"/>
                </a:cubicBezTo>
                <a:cubicBezTo>
                  <a:pt x="3132650" y="159190"/>
                  <a:pt x="3142722" y="155870"/>
                  <a:pt x="3150524" y="149629"/>
                </a:cubicBezTo>
                <a:cubicBezTo>
                  <a:pt x="3156644" y="144733"/>
                  <a:pt x="3161607" y="138546"/>
                  <a:pt x="3167149" y="13300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7177" y="15184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niglet" panose="020B060402020202020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23746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7"/>
          <p:cNvSpPr txBox="1">
            <a:spLocks/>
          </p:cNvSpPr>
          <p:nvPr/>
        </p:nvSpPr>
        <p:spPr>
          <a:xfrm>
            <a:off x="648802" y="23570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Distilling Core Domain</a:t>
            </a:r>
          </a:p>
        </p:txBody>
      </p:sp>
      <p:sp>
        <p:nvSpPr>
          <p:cNvPr id="12" name="Freeform 11"/>
          <p:cNvSpPr/>
          <p:nvPr/>
        </p:nvSpPr>
        <p:spPr>
          <a:xfrm>
            <a:off x="989215" y="1413164"/>
            <a:ext cx="7091574" cy="3499658"/>
          </a:xfrm>
          <a:custGeom>
            <a:avLst/>
            <a:gdLst>
              <a:gd name="connsiteX0" fmla="*/ 2369127 w 7091574"/>
              <a:gd name="connsiteY0" fmla="*/ 99752 h 3499658"/>
              <a:gd name="connsiteX1" fmla="*/ 2369127 w 7091574"/>
              <a:gd name="connsiteY1" fmla="*/ 99752 h 3499658"/>
              <a:gd name="connsiteX2" fmla="*/ 2028305 w 7091574"/>
              <a:gd name="connsiteY2" fmla="*/ 108065 h 3499658"/>
              <a:gd name="connsiteX3" fmla="*/ 1911927 w 7091574"/>
              <a:gd name="connsiteY3" fmla="*/ 133003 h 3499658"/>
              <a:gd name="connsiteX4" fmla="*/ 1862050 w 7091574"/>
              <a:gd name="connsiteY4" fmla="*/ 141316 h 3499658"/>
              <a:gd name="connsiteX5" fmla="*/ 1645920 w 7091574"/>
              <a:gd name="connsiteY5" fmla="*/ 199505 h 3499658"/>
              <a:gd name="connsiteX6" fmla="*/ 1596043 w 7091574"/>
              <a:gd name="connsiteY6" fmla="*/ 207818 h 3499658"/>
              <a:gd name="connsiteX7" fmla="*/ 1379912 w 7091574"/>
              <a:gd name="connsiteY7" fmla="*/ 257694 h 3499658"/>
              <a:gd name="connsiteX8" fmla="*/ 1321723 w 7091574"/>
              <a:gd name="connsiteY8" fmla="*/ 266007 h 3499658"/>
              <a:gd name="connsiteX9" fmla="*/ 1030778 w 7091574"/>
              <a:gd name="connsiteY9" fmla="*/ 324196 h 3499658"/>
              <a:gd name="connsiteX10" fmla="*/ 814647 w 7091574"/>
              <a:gd name="connsiteY10" fmla="*/ 382385 h 3499658"/>
              <a:gd name="connsiteX11" fmla="*/ 789709 w 7091574"/>
              <a:gd name="connsiteY11" fmla="*/ 390698 h 3499658"/>
              <a:gd name="connsiteX12" fmla="*/ 756458 w 7091574"/>
              <a:gd name="connsiteY12" fmla="*/ 407323 h 3499658"/>
              <a:gd name="connsiteX13" fmla="*/ 556952 w 7091574"/>
              <a:gd name="connsiteY13" fmla="*/ 490451 h 3499658"/>
              <a:gd name="connsiteX14" fmla="*/ 507076 w 7091574"/>
              <a:gd name="connsiteY14" fmla="*/ 507076 h 3499658"/>
              <a:gd name="connsiteX15" fmla="*/ 290945 w 7091574"/>
              <a:gd name="connsiteY15" fmla="*/ 640080 h 3499658"/>
              <a:gd name="connsiteX16" fmla="*/ 224443 w 7091574"/>
              <a:gd name="connsiteY16" fmla="*/ 723207 h 3499658"/>
              <a:gd name="connsiteX17" fmla="*/ 124690 w 7091574"/>
              <a:gd name="connsiteY17" fmla="*/ 856211 h 3499658"/>
              <a:gd name="connsiteX18" fmla="*/ 83127 w 7091574"/>
              <a:gd name="connsiteY18" fmla="*/ 964276 h 3499658"/>
              <a:gd name="connsiteX19" fmla="*/ 58189 w 7091574"/>
              <a:gd name="connsiteY19" fmla="*/ 1005840 h 3499658"/>
              <a:gd name="connsiteX20" fmla="*/ 0 w 7091574"/>
              <a:gd name="connsiteY20" fmla="*/ 1238596 h 3499658"/>
              <a:gd name="connsiteX21" fmla="*/ 8312 w 7091574"/>
              <a:gd name="connsiteY21" fmla="*/ 1454727 h 3499658"/>
              <a:gd name="connsiteX22" fmla="*/ 16625 w 7091574"/>
              <a:gd name="connsiteY22" fmla="*/ 1529541 h 3499658"/>
              <a:gd name="connsiteX23" fmla="*/ 66501 w 7091574"/>
              <a:gd name="connsiteY23" fmla="*/ 1687483 h 3499658"/>
              <a:gd name="connsiteX24" fmla="*/ 74814 w 7091574"/>
              <a:gd name="connsiteY24" fmla="*/ 1712421 h 3499658"/>
              <a:gd name="connsiteX25" fmla="*/ 124690 w 7091574"/>
              <a:gd name="connsiteY25" fmla="*/ 1837112 h 3499658"/>
              <a:gd name="connsiteX26" fmla="*/ 133003 w 7091574"/>
              <a:gd name="connsiteY26" fmla="*/ 1870363 h 3499658"/>
              <a:gd name="connsiteX27" fmla="*/ 174567 w 7091574"/>
              <a:gd name="connsiteY27" fmla="*/ 1936865 h 3499658"/>
              <a:gd name="connsiteX28" fmla="*/ 249381 w 7091574"/>
              <a:gd name="connsiteY28" fmla="*/ 2086494 h 3499658"/>
              <a:gd name="connsiteX29" fmla="*/ 365760 w 7091574"/>
              <a:gd name="connsiteY29" fmla="*/ 2269374 h 3499658"/>
              <a:gd name="connsiteX30" fmla="*/ 573578 w 7091574"/>
              <a:gd name="connsiteY30" fmla="*/ 2552007 h 3499658"/>
              <a:gd name="connsiteX31" fmla="*/ 789709 w 7091574"/>
              <a:gd name="connsiteY31" fmla="*/ 2768138 h 3499658"/>
              <a:gd name="connsiteX32" fmla="*/ 955963 w 7091574"/>
              <a:gd name="connsiteY32" fmla="*/ 2917767 h 3499658"/>
              <a:gd name="connsiteX33" fmla="*/ 997527 w 7091574"/>
              <a:gd name="connsiteY33" fmla="*/ 2967643 h 3499658"/>
              <a:gd name="connsiteX34" fmla="*/ 1330036 w 7091574"/>
              <a:gd name="connsiteY34" fmla="*/ 3217025 h 3499658"/>
              <a:gd name="connsiteX35" fmla="*/ 1454727 w 7091574"/>
              <a:gd name="connsiteY35" fmla="*/ 3258589 h 3499658"/>
              <a:gd name="connsiteX36" fmla="*/ 1479665 w 7091574"/>
              <a:gd name="connsiteY36" fmla="*/ 3275214 h 3499658"/>
              <a:gd name="connsiteX37" fmla="*/ 1712421 w 7091574"/>
              <a:gd name="connsiteY37" fmla="*/ 3308465 h 3499658"/>
              <a:gd name="connsiteX38" fmla="*/ 1911927 w 7091574"/>
              <a:gd name="connsiteY38" fmla="*/ 3316778 h 3499658"/>
              <a:gd name="connsiteX39" fmla="*/ 2277687 w 7091574"/>
              <a:gd name="connsiteY39" fmla="*/ 3333403 h 3499658"/>
              <a:gd name="connsiteX40" fmla="*/ 2485505 w 7091574"/>
              <a:gd name="connsiteY40" fmla="*/ 3358341 h 3499658"/>
              <a:gd name="connsiteX41" fmla="*/ 2643447 w 7091574"/>
              <a:gd name="connsiteY41" fmla="*/ 3383280 h 3499658"/>
              <a:gd name="connsiteX42" fmla="*/ 2892829 w 7091574"/>
              <a:gd name="connsiteY42" fmla="*/ 3399905 h 3499658"/>
              <a:gd name="connsiteX43" fmla="*/ 3034145 w 7091574"/>
              <a:gd name="connsiteY43" fmla="*/ 3408218 h 3499658"/>
              <a:gd name="connsiteX44" fmla="*/ 3524596 w 7091574"/>
              <a:gd name="connsiteY44" fmla="*/ 3466407 h 3499658"/>
              <a:gd name="connsiteX45" fmla="*/ 3724101 w 7091574"/>
              <a:gd name="connsiteY45" fmla="*/ 3474720 h 3499658"/>
              <a:gd name="connsiteX46" fmla="*/ 4239490 w 7091574"/>
              <a:gd name="connsiteY46" fmla="*/ 3499658 h 3499658"/>
              <a:gd name="connsiteX47" fmla="*/ 4663440 w 7091574"/>
              <a:gd name="connsiteY47" fmla="*/ 3441469 h 3499658"/>
              <a:gd name="connsiteX48" fmla="*/ 5336770 w 7091574"/>
              <a:gd name="connsiteY48" fmla="*/ 3258589 h 3499658"/>
              <a:gd name="connsiteX49" fmla="*/ 5694218 w 7091574"/>
              <a:gd name="connsiteY49" fmla="*/ 3150523 h 3499658"/>
              <a:gd name="connsiteX50" fmla="*/ 6201294 w 7091574"/>
              <a:gd name="connsiteY50" fmla="*/ 2967643 h 3499658"/>
              <a:gd name="connsiteX51" fmla="*/ 6467301 w 7091574"/>
              <a:gd name="connsiteY51" fmla="*/ 2826327 h 3499658"/>
              <a:gd name="connsiteX52" fmla="*/ 6650181 w 7091574"/>
              <a:gd name="connsiteY52" fmla="*/ 2660072 h 3499658"/>
              <a:gd name="connsiteX53" fmla="*/ 6966065 w 7091574"/>
              <a:gd name="connsiteY53" fmla="*/ 2252749 h 3499658"/>
              <a:gd name="connsiteX54" fmla="*/ 7032567 w 7091574"/>
              <a:gd name="connsiteY54" fmla="*/ 2044931 h 3499658"/>
              <a:gd name="connsiteX55" fmla="*/ 7065818 w 7091574"/>
              <a:gd name="connsiteY55" fmla="*/ 1886989 h 3499658"/>
              <a:gd name="connsiteX56" fmla="*/ 7074130 w 7091574"/>
              <a:gd name="connsiteY56" fmla="*/ 1704109 h 3499658"/>
              <a:gd name="connsiteX57" fmla="*/ 7090756 w 7091574"/>
              <a:gd name="connsiteY57" fmla="*/ 1463040 h 3499658"/>
              <a:gd name="connsiteX58" fmla="*/ 7040880 w 7091574"/>
              <a:gd name="connsiteY58" fmla="*/ 1130531 h 3499658"/>
              <a:gd name="connsiteX59" fmla="*/ 7024254 w 7091574"/>
              <a:gd name="connsiteY59" fmla="*/ 1105592 h 3499658"/>
              <a:gd name="connsiteX60" fmla="*/ 6974378 w 7091574"/>
              <a:gd name="connsiteY60" fmla="*/ 1022465 h 3499658"/>
              <a:gd name="connsiteX61" fmla="*/ 6891250 w 7091574"/>
              <a:gd name="connsiteY61" fmla="*/ 906087 h 3499658"/>
              <a:gd name="connsiteX62" fmla="*/ 6808123 w 7091574"/>
              <a:gd name="connsiteY62" fmla="*/ 847898 h 3499658"/>
              <a:gd name="connsiteX63" fmla="*/ 6641869 w 7091574"/>
              <a:gd name="connsiteY63" fmla="*/ 739832 h 3499658"/>
              <a:gd name="connsiteX64" fmla="*/ 6616930 w 7091574"/>
              <a:gd name="connsiteY64" fmla="*/ 723207 h 3499658"/>
              <a:gd name="connsiteX65" fmla="*/ 6583680 w 7091574"/>
              <a:gd name="connsiteY65" fmla="*/ 706581 h 3499658"/>
              <a:gd name="connsiteX66" fmla="*/ 6525490 w 7091574"/>
              <a:gd name="connsiteY66" fmla="*/ 665018 h 3499658"/>
              <a:gd name="connsiteX67" fmla="*/ 6126480 w 7091574"/>
              <a:gd name="connsiteY67" fmla="*/ 473825 h 3499658"/>
              <a:gd name="connsiteX68" fmla="*/ 6084916 w 7091574"/>
              <a:gd name="connsiteY68" fmla="*/ 457200 h 3499658"/>
              <a:gd name="connsiteX69" fmla="*/ 6059978 w 7091574"/>
              <a:gd name="connsiteY69" fmla="*/ 440574 h 3499658"/>
              <a:gd name="connsiteX70" fmla="*/ 5885410 w 7091574"/>
              <a:gd name="connsiteY70" fmla="*/ 374072 h 3499658"/>
              <a:gd name="connsiteX71" fmla="*/ 5793970 w 7091574"/>
              <a:gd name="connsiteY71" fmla="*/ 357447 h 3499658"/>
              <a:gd name="connsiteX72" fmla="*/ 5602778 w 7091574"/>
              <a:gd name="connsiteY72" fmla="*/ 315883 h 3499658"/>
              <a:gd name="connsiteX73" fmla="*/ 5303520 w 7091574"/>
              <a:gd name="connsiteY73" fmla="*/ 266007 h 3499658"/>
              <a:gd name="connsiteX74" fmla="*/ 5245330 w 7091574"/>
              <a:gd name="connsiteY74" fmla="*/ 249381 h 3499658"/>
              <a:gd name="connsiteX75" fmla="*/ 5045825 w 7091574"/>
              <a:gd name="connsiteY75" fmla="*/ 199505 h 3499658"/>
              <a:gd name="connsiteX76" fmla="*/ 4771505 w 7091574"/>
              <a:gd name="connsiteY76" fmla="*/ 141316 h 3499658"/>
              <a:gd name="connsiteX77" fmla="*/ 4696690 w 7091574"/>
              <a:gd name="connsiteY77" fmla="*/ 124691 h 3499658"/>
              <a:gd name="connsiteX78" fmla="*/ 4588625 w 7091574"/>
              <a:gd name="connsiteY78" fmla="*/ 108065 h 3499658"/>
              <a:gd name="connsiteX79" fmla="*/ 4256116 w 7091574"/>
              <a:gd name="connsiteY79" fmla="*/ 49876 h 3499658"/>
              <a:gd name="connsiteX80" fmla="*/ 4231178 w 7091574"/>
              <a:gd name="connsiteY80" fmla="*/ 41563 h 3499658"/>
              <a:gd name="connsiteX81" fmla="*/ 3591098 w 7091574"/>
              <a:gd name="connsiteY81" fmla="*/ 0 h 3499658"/>
              <a:gd name="connsiteX82" fmla="*/ 3416530 w 7091574"/>
              <a:gd name="connsiteY82" fmla="*/ 16625 h 3499658"/>
              <a:gd name="connsiteX83" fmla="*/ 3241963 w 7091574"/>
              <a:gd name="connsiteY83" fmla="*/ 33251 h 3499658"/>
              <a:gd name="connsiteX84" fmla="*/ 3125585 w 7091574"/>
              <a:gd name="connsiteY84" fmla="*/ 41563 h 3499658"/>
              <a:gd name="connsiteX85" fmla="*/ 2818014 w 7091574"/>
              <a:gd name="connsiteY85" fmla="*/ 66501 h 3499658"/>
              <a:gd name="connsiteX86" fmla="*/ 2734887 w 7091574"/>
              <a:gd name="connsiteY86" fmla="*/ 74814 h 3499658"/>
              <a:gd name="connsiteX87" fmla="*/ 2601883 w 7091574"/>
              <a:gd name="connsiteY87" fmla="*/ 83127 h 3499658"/>
              <a:gd name="connsiteX88" fmla="*/ 2485505 w 7091574"/>
              <a:gd name="connsiteY88" fmla="*/ 91440 h 3499658"/>
              <a:gd name="connsiteX89" fmla="*/ 2435629 w 7091574"/>
              <a:gd name="connsiteY89" fmla="*/ 99752 h 3499658"/>
              <a:gd name="connsiteX90" fmla="*/ 2369127 w 7091574"/>
              <a:gd name="connsiteY90" fmla="*/ 99752 h 3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091574" h="3499658">
                <a:moveTo>
                  <a:pt x="2369127" y="99752"/>
                </a:moveTo>
                <a:lnTo>
                  <a:pt x="2369127" y="99752"/>
                </a:lnTo>
                <a:cubicBezTo>
                  <a:pt x="2255520" y="102523"/>
                  <a:pt x="2141647" y="99822"/>
                  <a:pt x="2028305" y="108065"/>
                </a:cubicBezTo>
                <a:cubicBezTo>
                  <a:pt x="1988736" y="110943"/>
                  <a:pt x="1950830" y="125222"/>
                  <a:pt x="1911927" y="133003"/>
                </a:cubicBezTo>
                <a:cubicBezTo>
                  <a:pt x="1895399" y="136309"/>
                  <a:pt x="1878402" y="137228"/>
                  <a:pt x="1862050" y="141316"/>
                </a:cubicBezTo>
                <a:cubicBezTo>
                  <a:pt x="1789669" y="159411"/>
                  <a:pt x="1718301" y="181410"/>
                  <a:pt x="1645920" y="199505"/>
                </a:cubicBezTo>
                <a:cubicBezTo>
                  <a:pt x="1629568" y="203593"/>
                  <a:pt x="1612509" y="204216"/>
                  <a:pt x="1596043" y="207818"/>
                </a:cubicBezTo>
                <a:cubicBezTo>
                  <a:pt x="1523814" y="223618"/>
                  <a:pt x="1452240" y="242352"/>
                  <a:pt x="1379912" y="257694"/>
                </a:cubicBezTo>
                <a:cubicBezTo>
                  <a:pt x="1360745" y="261760"/>
                  <a:pt x="1340970" y="262341"/>
                  <a:pt x="1321723" y="266007"/>
                </a:cubicBezTo>
                <a:cubicBezTo>
                  <a:pt x="1224567" y="284513"/>
                  <a:pt x="1126280" y="298484"/>
                  <a:pt x="1030778" y="324196"/>
                </a:cubicBezTo>
                <a:lnTo>
                  <a:pt x="814647" y="382385"/>
                </a:lnTo>
                <a:cubicBezTo>
                  <a:pt x="806200" y="384715"/>
                  <a:pt x="797763" y="387246"/>
                  <a:pt x="789709" y="390698"/>
                </a:cubicBezTo>
                <a:cubicBezTo>
                  <a:pt x="778319" y="395579"/>
                  <a:pt x="767848" y="402442"/>
                  <a:pt x="756458" y="407323"/>
                </a:cubicBezTo>
                <a:cubicBezTo>
                  <a:pt x="690239" y="435702"/>
                  <a:pt x="623843" y="463695"/>
                  <a:pt x="556952" y="490451"/>
                </a:cubicBezTo>
                <a:cubicBezTo>
                  <a:pt x="540681" y="496959"/>
                  <a:pt x="521755" y="497503"/>
                  <a:pt x="507076" y="507076"/>
                </a:cubicBezTo>
                <a:cubicBezTo>
                  <a:pt x="308544" y="636554"/>
                  <a:pt x="388065" y="607705"/>
                  <a:pt x="290945" y="640080"/>
                </a:cubicBezTo>
                <a:cubicBezTo>
                  <a:pt x="243003" y="711995"/>
                  <a:pt x="324667" y="591664"/>
                  <a:pt x="224443" y="723207"/>
                </a:cubicBezTo>
                <a:cubicBezTo>
                  <a:pt x="112207" y="870516"/>
                  <a:pt x="179062" y="801839"/>
                  <a:pt x="124690" y="856211"/>
                </a:cubicBezTo>
                <a:cubicBezTo>
                  <a:pt x="110836" y="892233"/>
                  <a:pt x="98801" y="929008"/>
                  <a:pt x="83127" y="964276"/>
                </a:cubicBezTo>
                <a:cubicBezTo>
                  <a:pt x="76565" y="979041"/>
                  <a:pt x="64341" y="990900"/>
                  <a:pt x="58189" y="1005840"/>
                </a:cubicBezTo>
                <a:cubicBezTo>
                  <a:pt x="20020" y="1098535"/>
                  <a:pt x="19368" y="1135297"/>
                  <a:pt x="0" y="1238596"/>
                </a:cubicBezTo>
                <a:cubicBezTo>
                  <a:pt x="2771" y="1310640"/>
                  <a:pt x="4199" y="1382747"/>
                  <a:pt x="8312" y="1454727"/>
                </a:cubicBezTo>
                <a:cubicBezTo>
                  <a:pt x="9743" y="1479778"/>
                  <a:pt x="10539" y="1505199"/>
                  <a:pt x="16625" y="1529541"/>
                </a:cubicBezTo>
                <a:cubicBezTo>
                  <a:pt x="30015" y="1583103"/>
                  <a:pt x="49761" y="1634872"/>
                  <a:pt x="66501" y="1687483"/>
                </a:cubicBezTo>
                <a:cubicBezTo>
                  <a:pt x="69158" y="1695833"/>
                  <a:pt x="71560" y="1704285"/>
                  <a:pt x="74814" y="1712421"/>
                </a:cubicBezTo>
                <a:cubicBezTo>
                  <a:pt x="91439" y="1753985"/>
                  <a:pt x="109214" y="1795107"/>
                  <a:pt x="124690" y="1837112"/>
                </a:cubicBezTo>
                <a:cubicBezTo>
                  <a:pt x="128640" y="1847832"/>
                  <a:pt x="127894" y="1860144"/>
                  <a:pt x="133003" y="1870363"/>
                </a:cubicBezTo>
                <a:cubicBezTo>
                  <a:pt x="144694" y="1893744"/>
                  <a:pt x="160712" y="1914698"/>
                  <a:pt x="174567" y="1936865"/>
                </a:cubicBezTo>
                <a:cubicBezTo>
                  <a:pt x="192829" y="2009912"/>
                  <a:pt x="180682" y="1974078"/>
                  <a:pt x="249381" y="2086494"/>
                </a:cubicBezTo>
                <a:cubicBezTo>
                  <a:pt x="287059" y="2148149"/>
                  <a:pt x="322956" y="2211160"/>
                  <a:pt x="365760" y="2269374"/>
                </a:cubicBezTo>
                <a:cubicBezTo>
                  <a:pt x="435033" y="2363585"/>
                  <a:pt x="476279" y="2487143"/>
                  <a:pt x="573578" y="2552007"/>
                </a:cubicBezTo>
                <a:cubicBezTo>
                  <a:pt x="679780" y="2622807"/>
                  <a:pt x="548970" y="2532997"/>
                  <a:pt x="789709" y="2768138"/>
                </a:cubicBezTo>
                <a:cubicBezTo>
                  <a:pt x="843046" y="2820234"/>
                  <a:pt x="908232" y="2860491"/>
                  <a:pt x="955963" y="2917767"/>
                </a:cubicBezTo>
                <a:cubicBezTo>
                  <a:pt x="969818" y="2934392"/>
                  <a:pt x="981888" y="2952684"/>
                  <a:pt x="997527" y="2967643"/>
                </a:cubicBezTo>
                <a:cubicBezTo>
                  <a:pt x="1108819" y="3074096"/>
                  <a:pt x="1190842" y="3145547"/>
                  <a:pt x="1330036" y="3217025"/>
                </a:cubicBezTo>
                <a:cubicBezTo>
                  <a:pt x="1369010" y="3237039"/>
                  <a:pt x="1418273" y="3234287"/>
                  <a:pt x="1454727" y="3258589"/>
                </a:cubicBezTo>
                <a:cubicBezTo>
                  <a:pt x="1463040" y="3264131"/>
                  <a:pt x="1470080" y="3272395"/>
                  <a:pt x="1479665" y="3275214"/>
                </a:cubicBezTo>
                <a:cubicBezTo>
                  <a:pt x="1570643" y="3301972"/>
                  <a:pt x="1618649" y="3303529"/>
                  <a:pt x="1712421" y="3308465"/>
                </a:cubicBezTo>
                <a:cubicBezTo>
                  <a:pt x="1778889" y="3311963"/>
                  <a:pt x="1845443" y="3313612"/>
                  <a:pt x="1911927" y="3316778"/>
                </a:cubicBezTo>
                <a:cubicBezTo>
                  <a:pt x="2325514" y="3336473"/>
                  <a:pt x="1734568" y="3312516"/>
                  <a:pt x="2277687" y="3333403"/>
                </a:cubicBezTo>
                <a:cubicBezTo>
                  <a:pt x="2346960" y="3341716"/>
                  <a:pt x="2416589" y="3347459"/>
                  <a:pt x="2485505" y="3358341"/>
                </a:cubicBezTo>
                <a:cubicBezTo>
                  <a:pt x="2538152" y="3366654"/>
                  <a:pt x="2590647" y="3375997"/>
                  <a:pt x="2643447" y="3383280"/>
                </a:cubicBezTo>
                <a:cubicBezTo>
                  <a:pt x="2723918" y="3394380"/>
                  <a:pt x="2814068" y="3395647"/>
                  <a:pt x="2892829" y="3399905"/>
                </a:cubicBezTo>
                <a:lnTo>
                  <a:pt x="3034145" y="3408218"/>
                </a:lnTo>
                <a:cubicBezTo>
                  <a:pt x="3187720" y="3428249"/>
                  <a:pt x="3375623" y="3453992"/>
                  <a:pt x="3524596" y="3466407"/>
                </a:cubicBezTo>
                <a:cubicBezTo>
                  <a:pt x="3590925" y="3471935"/>
                  <a:pt x="3657661" y="3470734"/>
                  <a:pt x="3724101" y="3474720"/>
                </a:cubicBezTo>
                <a:cubicBezTo>
                  <a:pt x="4205486" y="3503603"/>
                  <a:pt x="3639081" y="3482979"/>
                  <a:pt x="4239490" y="3499658"/>
                </a:cubicBezTo>
                <a:cubicBezTo>
                  <a:pt x="4321897" y="3489769"/>
                  <a:pt x="4584982" y="3460533"/>
                  <a:pt x="4663440" y="3441469"/>
                </a:cubicBezTo>
                <a:cubicBezTo>
                  <a:pt x="4889438" y="3386553"/>
                  <a:pt x="5112391" y="3319784"/>
                  <a:pt x="5336770" y="3258589"/>
                </a:cubicBezTo>
                <a:cubicBezTo>
                  <a:pt x="5434756" y="3231865"/>
                  <a:pt x="5688466" y="3151904"/>
                  <a:pt x="5694218" y="3150523"/>
                </a:cubicBezTo>
                <a:cubicBezTo>
                  <a:pt x="5968585" y="3084675"/>
                  <a:pt x="5897612" y="3115018"/>
                  <a:pt x="6201294" y="2967643"/>
                </a:cubicBezTo>
                <a:cubicBezTo>
                  <a:pt x="6291624" y="2923806"/>
                  <a:pt x="6384474" y="2883079"/>
                  <a:pt x="6467301" y="2826327"/>
                </a:cubicBezTo>
                <a:cubicBezTo>
                  <a:pt x="6535263" y="2779760"/>
                  <a:pt x="6591926" y="2718327"/>
                  <a:pt x="6650181" y="2660072"/>
                </a:cubicBezTo>
                <a:cubicBezTo>
                  <a:pt x="6876536" y="2433718"/>
                  <a:pt x="6826666" y="2488656"/>
                  <a:pt x="6966065" y="2252749"/>
                </a:cubicBezTo>
                <a:cubicBezTo>
                  <a:pt x="6993051" y="2117820"/>
                  <a:pt x="6939963" y="2373252"/>
                  <a:pt x="7032567" y="2044931"/>
                </a:cubicBezTo>
                <a:cubicBezTo>
                  <a:pt x="7047172" y="1993150"/>
                  <a:pt x="7054734" y="1939636"/>
                  <a:pt x="7065818" y="1886989"/>
                </a:cubicBezTo>
                <a:cubicBezTo>
                  <a:pt x="7068589" y="1826029"/>
                  <a:pt x="7070547" y="1765027"/>
                  <a:pt x="7074130" y="1704109"/>
                </a:cubicBezTo>
                <a:cubicBezTo>
                  <a:pt x="7078860" y="1623701"/>
                  <a:pt x="7095417" y="1543452"/>
                  <a:pt x="7090756" y="1463040"/>
                </a:cubicBezTo>
                <a:cubicBezTo>
                  <a:pt x="7084270" y="1351152"/>
                  <a:pt x="7061380" y="1240717"/>
                  <a:pt x="7040880" y="1130531"/>
                </a:cubicBezTo>
                <a:cubicBezTo>
                  <a:pt x="7039053" y="1120709"/>
                  <a:pt x="7029490" y="1114101"/>
                  <a:pt x="7024254" y="1105592"/>
                </a:cubicBezTo>
                <a:cubicBezTo>
                  <a:pt x="7007318" y="1078072"/>
                  <a:pt x="6992303" y="1049352"/>
                  <a:pt x="6974378" y="1022465"/>
                </a:cubicBezTo>
                <a:cubicBezTo>
                  <a:pt x="6947934" y="982799"/>
                  <a:pt x="6924128" y="940608"/>
                  <a:pt x="6891250" y="906087"/>
                </a:cubicBezTo>
                <a:cubicBezTo>
                  <a:pt x="6867924" y="881594"/>
                  <a:pt x="6836266" y="866660"/>
                  <a:pt x="6808123" y="847898"/>
                </a:cubicBezTo>
                <a:cubicBezTo>
                  <a:pt x="6753128" y="811234"/>
                  <a:pt x="6697232" y="775938"/>
                  <a:pt x="6641869" y="739832"/>
                </a:cubicBezTo>
                <a:cubicBezTo>
                  <a:pt x="6633501" y="734374"/>
                  <a:pt x="6625866" y="727675"/>
                  <a:pt x="6616930" y="723207"/>
                </a:cubicBezTo>
                <a:cubicBezTo>
                  <a:pt x="6605847" y="717665"/>
                  <a:pt x="6594134" y="713234"/>
                  <a:pt x="6583680" y="706581"/>
                </a:cubicBezTo>
                <a:cubicBezTo>
                  <a:pt x="6563570" y="693784"/>
                  <a:pt x="6546732" y="675832"/>
                  <a:pt x="6525490" y="665018"/>
                </a:cubicBezTo>
                <a:cubicBezTo>
                  <a:pt x="6394058" y="598107"/>
                  <a:pt x="6259869" y="536744"/>
                  <a:pt x="6126480" y="473825"/>
                </a:cubicBezTo>
                <a:cubicBezTo>
                  <a:pt x="6112984" y="467459"/>
                  <a:pt x="6098263" y="463873"/>
                  <a:pt x="6084916" y="457200"/>
                </a:cubicBezTo>
                <a:cubicBezTo>
                  <a:pt x="6075980" y="452732"/>
                  <a:pt x="6069200" y="444417"/>
                  <a:pt x="6059978" y="440574"/>
                </a:cubicBezTo>
                <a:cubicBezTo>
                  <a:pt x="6002499" y="416624"/>
                  <a:pt x="5944844" y="392645"/>
                  <a:pt x="5885410" y="374072"/>
                </a:cubicBezTo>
                <a:cubicBezTo>
                  <a:pt x="5855841" y="364832"/>
                  <a:pt x="5824313" y="363694"/>
                  <a:pt x="5793970" y="357447"/>
                </a:cubicBezTo>
                <a:cubicBezTo>
                  <a:pt x="5730091" y="344295"/>
                  <a:pt x="5666892" y="327837"/>
                  <a:pt x="5602778" y="315883"/>
                </a:cubicBezTo>
                <a:cubicBezTo>
                  <a:pt x="5503362" y="297348"/>
                  <a:pt x="5402943" y="284504"/>
                  <a:pt x="5303520" y="266007"/>
                </a:cubicBezTo>
                <a:cubicBezTo>
                  <a:pt x="5283687" y="262317"/>
                  <a:pt x="5264863" y="254422"/>
                  <a:pt x="5245330" y="249381"/>
                </a:cubicBezTo>
                <a:cubicBezTo>
                  <a:pt x="5178956" y="232252"/>
                  <a:pt x="5112881" y="213729"/>
                  <a:pt x="5045825" y="199505"/>
                </a:cubicBezTo>
                <a:lnTo>
                  <a:pt x="4771505" y="141316"/>
                </a:lnTo>
                <a:cubicBezTo>
                  <a:pt x="4721212" y="130442"/>
                  <a:pt x="4753582" y="134173"/>
                  <a:pt x="4696690" y="124691"/>
                </a:cubicBezTo>
                <a:cubicBezTo>
                  <a:pt x="4660740" y="118699"/>
                  <a:pt x="4624556" y="114167"/>
                  <a:pt x="4588625" y="108065"/>
                </a:cubicBezTo>
                <a:lnTo>
                  <a:pt x="4256116" y="49876"/>
                </a:lnTo>
                <a:cubicBezTo>
                  <a:pt x="4247803" y="47105"/>
                  <a:pt x="4239879" y="42599"/>
                  <a:pt x="4231178" y="41563"/>
                </a:cubicBezTo>
                <a:cubicBezTo>
                  <a:pt x="3878454" y="-428"/>
                  <a:pt x="3941640" y="9224"/>
                  <a:pt x="3591098" y="0"/>
                </a:cubicBezTo>
                <a:cubicBezTo>
                  <a:pt x="3507718" y="20843"/>
                  <a:pt x="3587223" y="3149"/>
                  <a:pt x="3416530" y="16625"/>
                </a:cubicBezTo>
                <a:cubicBezTo>
                  <a:pt x="3358259" y="21225"/>
                  <a:pt x="3300202" y="28259"/>
                  <a:pt x="3241963" y="33251"/>
                </a:cubicBezTo>
                <a:cubicBezTo>
                  <a:pt x="3203214" y="36572"/>
                  <a:pt x="3164357" y="38522"/>
                  <a:pt x="3125585" y="41563"/>
                </a:cubicBezTo>
                <a:lnTo>
                  <a:pt x="2818014" y="66501"/>
                </a:lnTo>
                <a:cubicBezTo>
                  <a:pt x="2790305" y="69272"/>
                  <a:pt x="2762652" y="72678"/>
                  <a:pt x="2734887" y="74814"/>
                </a:cubicBezTo>
                <a:cubicBezTo>
                  <a:pt x="2690597" y="78221"/>
                  <a:pt x="2646206" y="80172"/>
                  <a:pt x="2601883" y="83127"/>
                </a:cubicBezTo>
                <a:lnTo>
                  <a:pt x="2485505" y="91440"/>
                </a:lnTo>
                <a:cubicBezTo>
                  <a:pt x="2468880" y="94211"/>
                  <a:pt x="2452082" y="96096"/>
                  <a:pt x="2435629" y="99752"/>
                </a:cubicBezTo>
                <a:cubicBezTo>
                  <a:pt x="2386390" y="110694"/>
                  <a:pt x="2380211" y="99752"/>
                  <a:pt x="2369127" y="997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957" y="1379913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DOMAIN</a:t>
            </a:r>
          </a:p>
        </p:txBody>
      </p:sp>
      <p:sp>
        <p:nvSpPr>
          <p:cNvPr id="8" name="Freeform 7"/>
          <p:cNvSpPr/>
          <p:nvPr/>
        </p:nvSpPr>
        <p:spPr>
          <a:xfrm>
            <a:off x="3017520" y="1546167"/>
            <a:ext cx="3167149" cy="565266"/>
          </a:xfrm>
          <a:custGeom>
            <a:avLst/>
            <a:gdLst>
              <a:gd name="connsiteX0" fmla="*/ 0 w 3167149"/>
              <a:gd name="connsiteY0" fmla="*/ 0 h 565266"/>
              <a:gd name="connsiteX1" fmla="*/ 83127 w 3167149"/>
              <a:gd name="connsiteY1" fmla="*/ 33251 h 565266"/>
              <a:gd name="connsiteX2" fmla="*/ 133004 w 3167149"/>
              <a:gd name="connsiteY2" fmla="*/ 49877 h 565266"/>
              <a:gd name="connsiteX3" fmla="*/ 157942 w 3167149"/>
              <a:gd name="connsiteY3" fmla="*/ 66502 h 565266"/>
              <a:gd name="connsiteX4" fmla="*/ 207818 w 3167149"/>
              <a:gd name="connsiteY4" fmla="*/ 91440 h 565266"/>
              <a:gd name="connsiteX5" fmla="*/ 266007 w 3167149"/>
              <a:gd name="connsiteY5" fmla="*/ 116378 h 565266"/>
              <a:gd name="connsiteX6" fmla="*/ 390698 w 3167149"/>
              <a:gd name="connsiteY6" fmla="*/ 191193 h 565266"/>
              <a:gd name="connsiteX7" fmla="*/ 482138 w 3167149"/>
              <a:gd name="connsiteY7" fmla="*/ 241069 h 565266"/>
              <a:gd name="connsiteX8" fmla="*/ 540327 w 3167149"/>
              <a:gd name="connsiteY8" fmla="*/ 266008 h 565266"/>
              <a:gd name="connsiteX9" fmla="*/ 673331 w 3167149"/>
              <a:gd name="connsiteY9" fmla="*/ 349135 h 565266"/>
              <a:gd name="connsiteX10" fmla="*/ 698269 w 3167149"/>
              <a:gd name="connsiteY10" fmla="*/ 357448 h 565266"/>
              <a:gd name="connsiteX11" fmla="*/ 806335 w 3167149"/>
              <a:gd name="connsiteY11" fmla="*/ 407324 h 565266"/>
              <a:gd name="connsiteX12" fmla="*/ 881149 w 3167149"/>
              <a:gd name="connsiteY12" fmla="*/ 432262 h 565266"/>
              <a:gd name="connsiteX13" fmla="*/ 939338 w 3167149"/>
              <a:gd name="connsiteY13" fmla="*/ 457200 h 565266"/>
              <a:gd name="connsiteX14" fmla="*/ 1005840 w 3167149"/>
              <a:gd name="connsiteY14" fmla="*/ 490451 h 565266"/>
              <a:gd name="connsiteX15" fmla="*/ 1072342 w 3167149"/>
              <a:gd name="connsiteY15" fmla="*/ 507077 h 565266"/>
              <a:gd name="connsiteX16" fmla="*/ 1155469 w 3167149"/>
              <a:gd name="connsiteY16" fmla="*/ 532015 h 565266"/>
              <a:gd name="connsiteX17" fmla="*/ 1180407 w 3167149"/>
              <a:gd name="connsiteY17" fmla="*/ 540328 h 565266"/>
              <a:gd name="connsiteX18" fmla="*/ 1330036 w 3167149"/>
              <a:gd name="connsiteY18" fmla="*/ 556953 h 565266"/>
              <a:gd name="connsiteX19" fmla="*/ 1753985 w 3167149"/>
              <a:gd name="connsiteY19" fmla="*/ 565266 h 565266"/>
              <a:gd name="connsiteX20" fmla="*/ 2244436 w 3167149"/>
              <a:gd name="connsiteY20" fmla="*/ 556953 h 565266"/>
              <a:gd name="connsiteX21" fmla="*/ 2419004 w 3167149"/>
              <a:gd name="connsiteY21" fmla="*/ 548640 h 565266"/>
              <a:gd name="connsiteX22" fmla="*/ 2552007 w 3167149"/>
              <a:gd name="connsiteY22" fmla="*/ 532015 h 565266"/>
              <a:gd name="connsiteX23" fmla="*/ 2709949 w 3167149"/>
              <a:gd name="connsiteY23" fmla="*/ 473826 h 565266"/>
              <a:gd name="connsiteX24" fmla="*/ 2759825 w 3167149"/>
              <a:gd name="connsiteY24" fmla="*/ 448888 h 565266"/>
              <a:gd name="connsiteX25" fmla="*/ 2801389 w 3167149"/>
              <a:gd name="connsiteY25" fmla="*/ 415637 h 565266"/>
              <a:gd name="connsiteX26" fmla="*/ 2826327 w 3167149"/>
              <a:gd name="connsiteY26" fmla="*/ 407324 h 565266"/>
              <a:gd name="connsiteX27" fmla="*/ 2901142 w 3167149"/>
              <a:gd name="connsiteY27" fmla="*/ 357448 h 565266"/>
              <a:gd name="connsiteX28" fmla="*/ 2959331 w 3167149"/>
              <a:gd name="connsiteY28" fmla="*/ 324197 h 565266"/>
              <a:gd name="connsiteX29" fmla="*/ 3000895 w 3167149"/>
              <a:gd name="connsiteY29" fmla="*/ 299258 h 565266"/>
              <a:gd name="connsiteX30" fmla="*/ 3034145 w 3167149"/>
              <a:gd name="connsiteY30" fmla="*/ 266008 h 565266"/>
              <a:gd name="connsiteX31" fmla="*/ 3067396 w 3167149"/>
              <a:gd name="connsiteY31" fmla="*/ 224444 h 565266"/>
              <a:gd name="connsiteX32" fmla="*/ 3108960 w 3167149"/>
              <a:gd name="connsiteY32" fmla="*/ 191193 h 565266"/>
              <a:gd name="connsiteX33" fmla="*/ 3125585 w 3167149"/>
              <a:gd name="connsiteY33" fmla="*/ 166255 h 565266"/>
              <a:gd name="connsiteX34" fmla="*/ 3150524 w 3167149"/>
              <a:gd name="connsiteY34" fmla="*/ 149629 h 565266"/>
              <a:gd name="connsiteX35" fmla="*/ 3167149 w 3167149"/>
              <a:gd name="connsiteY35" fmla="*/ 133004 h 5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67149" h="565266">
                <a:moveTo>
                  <a:pt x="0" y="0"/>
                </a:moveTo>
                <a:cubicBezTo>
                  <a:pt x="185740" y="53070"/>
                  <a:pt x="-17008" y="-11253"/>
                  <a:pt x="83127" y="33251"/>
                </a:cubicBezTo>
                <a:cubicBezTo>
                  <a:pt x="99142" y="40369"/>
                  <a:pt x="116989" y="42759"/>
                  <a:pt x="133004" y="49877"/>
                </a:cubicBezTo>
                <a:cubicBezTo>
                  <a:pt x="142133" y="53935"/>
                  <a:pt x="149209" y="61650"/>
                  <a:pt x="157942" y="66502"/>
                </a:cubicBezTo>
                <a:cubicBezTo>
                  <a:pt x="174191" y="75529"/>
                  <a:pt x="190941" y="83651"/>
                  <a:pt x="207818" y="91440"/>
                </a:cubicBezTo>
                <a:cubicBezTo>
                  <a:pt x="226978" y="100283"/>
                  <a:pt x="247481" y="106273"/>
                  <a:pt x="266007" y="116378"/>
                </a:cubicBezTo>
                <a:cubicBezTo>
                  <a:pt x="308560" y="139589"/>
                  <a:pt x="348713" y="166971"/>
                  <a:pt x="390698" y="191193"/>
                </a:cubicBezTo>
                <a:cubicBezTo>
                  <a:pt x="420771" y="208543"/>
                  <a:pt x="450226" y="227392"/>
                  <a:pt x="482138" y="241069"/>
                </a:cubicBezTo>
                <a:cubicBezTo>
                  <a:pt x="501534" y="249382"/>
                  <a:pt x="521934" y="255662"/>
                  <a:pt x="540327" y="266008"/>
                </a:cubicBezTo>
                <a:cubicBezTo>
                  <a:pt x="660271" y="333476"/>
                  <a:pt x="569337" y="297137"/>
                  <a:pt x="673331" y="349135"/>
                </a:cubicBezTo>
                <a:cubicBezTo>
                  <a:pt x="681168" y="353054"/>
                  <a:pt x="690215" y="353996"/>
                  <a:pt x="698269" y="357448"/>
                </a:cubicBezTo>
                <a:cubicBezTo>
                  <a:pt x="804945" y="403166"/>
                  <a:pt x="612250" y="331846"/>
                  <a:pt x="806335" y="407324"/>
                </a:cubicBezTo>
                <a:cubicBezTo>
                  <a:pt x="830835" y="416852"/>
                  <a:pt x="856536" y="423032"/>
                  <a:pt x="881149" y="432262"/>
                </a:cubicBezTo>
                <a:cubicBezTo>
                  <a:pt x="900908" y="439672"/>
                  <a:pt x="920215" y="448276"/>
                  <a:pt x="939338" y="457200"/>
                </a:cubicBezTo>
                <a:cubicBezTo>
                  <a:pt x="961797" y="467681"/>
                  <a:pt x="982634" y="481749"/>
                  <a:pt x="1005840" y="490451"/>
                </a:cubicBezTo>
                <a:cubicBezTo>
                  <a:pt x="1027235" y="498474"/>
                  <a:pt x="1050456" y="500511"/>
                  <a:pt x="1072342" y="507077"/>
                </a:cubicBezTo>
                <a:lnTo>
                  <a:pt x="1155469" y="532015"/>
                </a:lnTo>
                <a:cubicBezTo>
                  <a:pt x="1163844" y="534592"/>
                  <a:pt x="1171853" y="538427"/>
                  <a:pt x="1180407" y="540328"/>
                </a:cubicBezTo>
                <a:cubicBezTo>
                  <a:pt x="1223097" y="549814"/>
                  <a:pt x="1292866" y="555773"/>
                  <a:pt x="1330036" y="556953"/>
                </a:cubicBezTo>
                <a:cubicBezTo>
                  <a:pt x="1471308" y="561438"/>
                  <a:pt x="1612669" y="562495"/>
                  <a:pt x="1753985" y="565266"/>
                </a:cubicBezTo>
                <a:lnTo>
                  <a:pt x="2244436" y="556953"/>
                </a:lnTo>
                <a:cubicBezTo>
                  <a:pt x="2302673" y="555497"/>
                  <a:pt x="2360870" y="552390"/>
                  <a:pt x="2419004" y="548640"/>
                </a:cubicBezTo>
                <a:cubicBezTo>
                  <a:pt x="2435709" y="547562"/>
                  <a:pt x="2525016" y="539513"/>
                  <a:pt x="2552007" y="532015"/>
                </a:cubicBezTo>
                <a:cubicBezTo>
                  <a:pt x="2608631" y="516286"/>
                  <a:pt x="2657565" y="498003"/>
                  <a:pt x="2709949" y="473826"/>
                </a:cubicBezTo>
                <a:cubicBezTo>
                  <a:pt x="2726826" y="466037"/>
                  <a:pt x="2744143" y="458867"/>
                  <a:pt x="2759825" y="448888"/>
                </a:cubicBezTo>
                <a:cubicBezTo>
                  <a:pt x="2774794" y="439362"/>
                  <a:pt x="2786343" y="425041"/>
                  <a:pt x="2801389" y="415637"/>
                </a:cubicBezTo>
                <a:cubicBezTo>
                  <a:pt x="2808819" y="410993"/>
                  <a:pt x="2818758" y="411739"/>
                  <a:pt x="2826327" y="407324"/>
                </a:cubicBezTo>
                <a:cubicBezTo>
                  <a:pt x="2852216" y="392222"/>
                  <a:pt x="2875119" y="372318"/>
                  <a:pt x="2901142" y="357448"/>
                </a:cubicBezTo>
                <a:cubicBezTo>
                  <a:pt x="2920538" y="346364"/>
                  <a:pt x="2940743" y="336589"/>
                  <a:pt x="2959331" y="324197"/>
                </a:cubicBezTo>
                <a:cubicBezTo>
                  <a:pt x="3004975" y="293767"/>
                  <a:pt x="2943003" y="318555"/>
                  <a:pt x="3000895" y="299258"/>
                </a:cubicBezTo>
                <a:cubicBezTo>
                  <a:pt x="3011978" y="288175"/>
                  <a:pt x="3023732" y="277723"/>
                  <a:pt x="3034145" y="266008"/>
                </a:cubicBezTo>
                <a:cubicBezTo>
                  <a:pt x="3045933" y="252747"/>
                  <a:pt x="3054850" y="236990"/>
                  <a:pt x="3067396" y="224444"/>
                </a:cubicBezTo>
                <a:cubicBezTo>
                  <a:pt x="3079942" y="211898"/>
                  <a:pt x="3096414" y="203739"/>
                  <a:pt x="3108960" y="191193"/>
                </a:cubicBezTo>
                <a:cubicBezTo>
                  <a:pt x="3116024" y="184129"/>
                  <a:pt x="3118521" y="173319"/>
                  <a:pt x="3125585" y="166255"/>
                </a:cubicBezTo>
                <a:cubicBezTo>
                  <a:pt x="3132650" y="159190"/>
                  <a:pt x="3142722" y="155870"/>
                  <a:pt x="3150524" y="149629"/>
                </a:cubicBezTo>
                <a:cubicBezTo>
                  <a:pt x="3156644" y="144733"/>
                  <a:pt x="3161607" y="138546"/>
                  <a:pt x="3167149" y="13300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7177" y="15184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niglet" panose="020B0604020202020204" charset="0"/>
              </a:rPr>
              <a:t>CORE</a:t>
            </a:r>
          </a:p>
        </p:txBody>
      </p:sp>
      <p:sp>
        <p:nvSpPr>
          <p:cNvPr id="2" name="Freeform 1"/>
          <p:cNvSpPr/>
          <p:nvPr/>
        </p:nvSpPr>
        <p:spPr>
          <a:xfrm>
            <a:off x="2527069" y="1562793"/>
            <a:ext cx="914400" cy="3142557"/>
          </a:xfrm>
          <a:custGeom>
            <a:avLst/>
            <a:gdLst>
              <a:gd name="connsiteX0" fmla="*/ 507076 w 914400"/>
              <a:gd name="connsiteY0" fmla="*/ 0 h 3192087"/>
              <a:gd name="connsiteX1" fmla="*/ 606829 w 914400"/>
              <a:gd name="connsiteY1" fmla="*/ 58189 h 3192087"/>
              <a:gd name="connsiteX2" fmla="*/ 623455 w 914400"/>
              <a:gd name="connsiteY2" fmla="*/ 74814 h 3192087"/>
              <a:gd name="connsiteX3" fmla="*/ 648393 w 914400"/>
              <a:gd name="connsiteY3" fmla="*/ 91440 h 3192087"/>
              <a:gd name="connsiteX4" fmla="*/ 764771 w 914400"/>
              <a:gd name="connsiteY4" fmla="*/ 224443 h 3192087"/>
              <a:gd name="connsiteX5" fmla="*/ 822960 w 914400"/>
              <a:gd name="connsiteY5" fmla="*/ 340822 h 3192087"/>
              <a:gd name="connsiteX6" fmla="*/ 856211 w 914400"/>
              <a:gd name="connsiteY6" fmla="*/ 440574 h 3192087"/>
              <a:gd name="connsiteX7" fmla="*/ 881149 w 914400"/>
              <a:gd name="connsiteY7" fmla="*/ 565265 h 3192087"/>
              <a:gd name="connsiteX8" fmla="*/ 897775 w 914400"/>
              <a:gd name="connsiteY8" fmla="*/ 673331 h 3192087"/>
              <a:gd name="connsiteX9" fmla="*/ 906087 w 914400"/>
              <a:gd name="connsiteY9" fmla="*/ 864523 h 3192087"/>
              <a:gd name="connsiteX10" fmla="*/ 914400 w 914400"/>
              <a:gd name="connsiteY10" fmla="*/ 914400 h 3192087"/>
              <a:gd name="connsiteX11" fmla="*/ 906087 w 914400"/>
              <a:gd name="connsiteY11" fmla="*/ 1330036 h 3192087"/>
              <a:gd name="connsiteX12" fmla="*/ 889462 w 914400"/>
              <a:gd name="connsiteY12" fmla="*/ 1429789 h 3192087"/>
              <a:gd name="connsiteX13" fmla="*/ 872836 w 914400"/>
              <a:gd name="connsiteY13" fmla="*/ 1537854 h 3192087"/>
              <a:gd name="connsiteX14" fmla="*/ 864524 w 914400"/>
              <a:gd name="connsiteY14" fmla="*/ 1596043 h 3192087"/>
              <a:gd name="connsiteX15" fmla="*/ 831273 w 914400"/>
              <a:gd name="connsiteY15" fmla="*/ 1762298 h 3192087"/>
              <a:gd name="connsiteX16" fmla="*/ 814647 w 914400"/>
              <a:gd name="connsiteY16" fmla="*/ 1903614 h 3192087"/>
              <a:gd name="connsiteX17" fmla="*/ 798022 w 914400"/>
              <a:gd name="connsiteY17" fmla="*/ 2011680 h 3192087"/>
              <a:gd name="connsiteX18" fmla="*/ 789709 w 914400"/>
              <a:gd name="connsiteY18" fmla="*/ 2086494 h 3192087"/>
              <a:gd name="connsiteX19" fmla="*/ 781396 w 914400"/>
              <a:gd name="connsiteY19" fmla="*/ 2111432 h 3192087"/>
              <a:gd name="connsiteX20" fmla="*/ 739833 w 914400"/>
              <a:gd name="connsiteY20" fmla="*/ 2219498 h 3192087"/>
              <a:gd name="connsiteX21" fmla="*/ 665018 w 914400"/>
              <a:gd name="connsiteY21" fmla="*/ 2410691 h 3192087"/>
              <a:gd name="connsiteX22" fmla="*/ 565266 w 914400"/>
              <a:gd name="connsiteY22" fmla="*/ 2626822 h 3192087"/>
              <a:gd name="connsiteX23" fmla="*/ 498764 w 914400"/>
              <a:gd name="connsiteY23" fmla="*/ 2718262 h 3192087"/>
              <a:gd name="connsiteX24" fmla="*/ 473826 w 914400"/>
              <a:gd name="connsiteY24" fmla="*/ 2743200 h 3192087"/>
              <a:gd name="connsiteX25" fmla="*/ 432262 w 914400"/>
              <a:gd name="connsiteY25" fmla="*/ 2809702 h 3192087"/>
              <a:gd name="connsiteX26" fmla="*/ 415636 w 914400"/>
              <a:gd name="connsiteY26" fmla="*/ 2826327 h 3192087"/>
              <a:gd name="connsiteX27" fmla="*/ 382386 w 914400"/>
              <a:gd name="connsiteY27" fmla="*/ 2876203 h 3192087"/>
              <a:gd name="connsiteX28" fmla="*/ 307571 w 914400"/>
              <a:gd name="connsiteY28" fmla="*/ 2942705 h 3192087"/>
              <a:gd name="connsiteX29" fmla="*/ 232756 w 914400"/>
              <a:gd name="connsiteY29" fmla="*/ 3025832 h 3192087"/>
              <a:gd name="connsiteX30" fmla="*/ 199506 w 914400"/>
              <a:gd name="connsiteY30" fmla="*/ 3050771 h 3192087"/>
              <a:gd name="connsiteX31" fmla="*/ 99753 w 914400"/>
              <a:gd name="connsiteY31" fmla="*/ 3117272 h 3192087"/>
              <a:gd name="connsiteX32" fmla="*/ 66502 w 914400"/>
              <a:gd name="connsiteY32" fmla="*/ 3142211 h 3192087"/>
              <a:gd name="connsiteX33" fmla="*/ 41564 w 914400"/>
              <a:gd name="connsiteY33" fmla="*/ 3167149 h 3192087"/>
              <a:gd name="connsiteX34" fmla="*/ 0 w 914400"/>
              <a:gd name="connsiteY34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14400" h="3192087">
                <a:moveTo>
                  <a:pt x="507076" y="0"/>
                </a:moveTo>
                <a:cubicBezTo>
                  <a:pt x="540327" y="19396"/>
                  <a:pt x="574448" y="37373"/>
                  <a:pt x="606829" y="58189"/>
                </a:cubicBezTo>
                <a:cubicBezTo>
                  <a:pt x="613422" y="62427"/>
                  <a:pt x="617335" y="69918"/>
                  <a:pt x="623455" y="74814"/>
                </a:cubicBezTo>
                <a:cubicBezTo>
                  <a:pt x="631256" y="81055"/>
                  <a:pt x="640808" y="84938"/>
                  <a:pt x="648393" y="91440"/>
                </a:cubicBezTo>
                <a:cubicBezTo>
                  <a:pt x="680651" y="119090"/>
                  <a:pt x="758863" y="212627"/>
                  <a:pt x="764771" y="224443"/>
                </a:cubicBezTo>
                <a:cubicBezTo>
                  <a:pt x="784167" y="263236"/>
                  <a:pt x="809245" y="299676"/>
                  <a:pt x="822960" y="340822"/>
                </a:cubicBezTo>
                <a:cubicBezTo>
                  <a:pt x="834044" y="374073"/>
                  <a:pt x="849337" y="406205"/>
                  <a:pt x="856211" y="440574"/>
                </a:cubicBezTo>
                <a:cubicBezTo>
                  <a:pt x="864524" y="482138"/>
                  <a:pt x="874181" y="523455"/>
                  <a:pt x="881149" y="565265"/>
                </a:cubicBezTo>
                <a:cubicBezTo>
                  <a:pt x="892683" y="634469"/>
                  <a:pt x="887078" y="598456"/>
                  <a:pt x="897775" y="673331"/>
                </a:cubicBezTo>
                <a:cubicBezTo>
                  <a:pt x="900546" y="737062"/>
                  <a:pt x="901698" y="800883"/>
                  <a:pt x="906087" y="864523"/>
                </a:cubicBezTo>
                <a:cubicBezTo>
                  <a:pt x="907247" y="881338"/>
                  <a:pt x="914400" y="897545"/>
                  <a:pt x="914400" y="914400"/>
                </a:cubicBezTo>
                <a:cubicBezTo>
                  <a:pt x="914400" y="1052973"/>
                  <a:pt x="910782" y="1191543"/>
                  <a:pt x="906087" y="1330036"/>
                </a:cubicBezTo>
                <a:cubicBezTo>
                  <a:pt x="903986" y="1392026"/>
                  <a:pt x="903203" y="1388567"/>
                  <a:pt x="889462" y="1429789"/>
                </a:cubicBezTo>
                <a:cubicBezTo>
                  <a:pt x="866330" y="1637967"/>
                  <a:pt x="893408" y="1424707"/>
                  <a:pt x="872836" y="1537854"/>
                </a:cubicBezTo>
                <a:cubicBezTo>
                  <a:pt x="869331" y="1557131"/>
                  <a:pt x="868190" y="1576796"/>
                  <a:pt x="864524" y="1596043"/>
                </a:cubicBezTo>
                <a:cubicBezTo>
                  <a:pt x="836735" y="1741939"/>
                  <a:pt x="845819" y="1667750"/>
                  <a:pt x="831273" y="1762298"/>
                </a:cubicBezTo>
                <a:cubicBezTo>
                  <a:pt x="809836" y="1901635"/>
                  <a:pt x="837965" y="1724838"/>
                  <a:pt x="814647" y="1903614"/>
                </a:cubicBezTo>
                <a:cubicBezTo>
                  <a:pt x="809933" y="1939754"/>
                  <a:pt x="802946" y="1975568"/>
                  <a:pt x="798022" y="2011680"/>
                </a:cubicBezTo>
                <a:cubicBezTo>
                  <a:pt x="794632" y="2036541"/>
                  <a:pt x="793834" y="2061744"/>
                  <a:pt x="789709" y="2086494"/>
                </a:cubicBezTo>
                <a:cubicBezTo>
                  <a:pt x="788268" y="2095137"/>
                  <a:pt x="784473" y="2103228"/>
                  <a:pt x="781396" y="2111432"/>
                </a:cubicBezTo>
                <a:cubicBezTo>
                  <a:pt x="767845" y="2147569"/>
                  <a:pt x="751455" y="2182695"/>
                  <a:pt x="739833" y="2219498"/>
                </a:cubicBezTo>
                <a:cubicBezTo>
                  <a:pt x="685784" y="2390651"/>
                  <a:pt x="723082" y="2333272"/>
                  <a:pt x="665018" y="2410691"/>
                </a:cubicBezTo>
                <a:cubicBezTo>
                  <a:pt x="642321" y="2478781"/>
                  <a:pt x="613660" y="2578431"/>
                  <a:pt x="565266" y="2626822"/>
                </a:cubicBezTo>
                <a:cubicBezTo>
                  <a:pt x="520358" y="2671727"/>
                  <a:pt x="580094" y="2609821"/>
                  <a:pt x="498764" y="2718262"/>
                </a:cubicBezTo>
                <a:cubicBezTo>
                  <a:pt x="491711" y="2727667"/>
                  <a:pt x="480740" y="2733693"/>
                  <a:pt x="473826" y="2743200"/>
                </a:cubicBezTo>
                <a:cubicBezTo>
                  <a:pt x="458451" y="2764341"/>
                  <a:pt x="447253" y="2788287"/>
                  <a:pt x="432262" y="2809702"/>
                </a:cubicBezTo>
                <a:cubicBezTo>
                  <a:pt x="427768" y="2816123"/>
                  <a:pt x="420338" y="2820057"/>
                  <a:pt x="415636" y="2826327"/>
                </a:cubicBezTo>
                <a:cubicBezTo>
                  <a:pt x="403647" y="2842312"/>
                  <a:pt x="394653" y="2860431"/>
                  <a:pt x="382386" y="2876203"/>
                </a:cubicBezTo>
                <a:cubicBezTo>
                  <a:pt x="363719" y="2900204"/>
                  <a:pt x="326763" y="2923513"/>
                  <a:pt x="307571" y="2942705"/>
                </a:cubicBezTo>
                <a:cubicBezTo>
                  <a:pt x="281211" y="2969065"/>
                  <a:pt x="259116" y="2999472"/>
                  <a:pt x="232756" y="3025832"/>
                </a:cubicBezTo>
                <a:cubicBezTo>
                  <a:pt x="222959" y="3035629"/>
                  <a:pt x="210923" y="3042922"/>
                  <a:pt x="199506" y="3050771"/>
                </a:cubicBezTo>
                <a:cubicBezTo>
                  <a:pt x="166575" y="3073411"/>
                  <a:pt x="131723" y="3093294"/>
                  <a:pt x="99753" y="3117272"/>
                </a:cubicBezTo>
                <a:cubicBezTo>
                  <a:pt x="88669" y="3125585"/>
                  <a:pt x="77021" y="3133194"/>
                  <a:pt x="66502" y="3142211"/>
                </a:cubicBezTo>
                <a:cubicBezTo>
                  <a:pt x="57576" y="3149862"/>
                  <a:pt x="51130" y="3160316"/>
                  <a:pt x="41564" y="3167149"/>
                </a:cubicBezTo>
                <a:cubicBezTo>
                  <a:pt x="-22759" y="3213093"/>
                  <a:pt x="25793" y="3166294"/>
                  <a:pt x="0" y="319208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8733" y="2111433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Supporting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 A</a:t>
            </a:r>
          </a:p>
        </p:txBody>
      </p:sp>
      <p:sp>
        <p:nvSpPr>
          <p:cNvPr id="3" name="Freeform 2"/>
          <p:cNvSpPr/>
          <p:nvPr/>
        </p:nvSpPr>
        <p:spPr>
          <a:xfrm>
            <a:off x="5519651" y="2053244"/>
            <a:ext cx="598516" cy="2651760"/>
          </a:xfrm>
          <a:custGeom>
            <a:avLst/>
            <a:gdLst>
              <a:gd name="connsiteX0" fmla="*/ 174567 w 598516"/>
              <a:gd name="connsiteY0" fmla="*/ 0 h 2651760"/>
              <a:gd name="connsiteX1" fmla="*/ 166254 w 598516"/>
              <a:gd name="connsiteY1" fmla="*/ 49876 h 2651760"/>
              <a:gd name="connsiteX2" fmla="*/ 157942 w 598516"/>
              <a:gd name="connsiteY2" fmla="*/ 74814 h 2651760"/>
              <a:gd name="connsiteX3" fmla="*/ 141316 w 598516"/>
              <a:gd name="connsiteY3" fmla="*/ 133003 h 2651760"/>
              <a:gd name="connsiteX4" fmla="*/ 116378 w 598516"/>
              <a:gd name="connsiteY4" fmla="*/ 290945 h 2651760"/>
              <a:gd name="connsiteX5" fmla="*/ 108065 w 598516"/>
              <a:gd name="connsiteY5" fmla="*/ 407323 h 2651760"/>
              <a:gd name="connsiteX6" fmla="*/ 99753 w 598516"/>
              <a:gd name="connsiteY6" fmla="*/ 432261 h 2651760"/>
              <a:gd name="connsiteX7" fmla="*/ 74814 w 598516"/>
              <a:gd name="connsiteY7" fmla="*/ 573578 h 2651760"/>
              <a:gd name="connsiteX8" fmla="*/ 33251 w 598516"/>
              <a:gd name="connsiteY8" fmla="*/ 748145 h 2651760"/>
              <a:gd name="connsiteX9" fmla="*/ 24938 w 598516"/>
              <a:gd name="connsiteY9" fmla="*/ 789709 h 2651760"/>
              <a:gd name="connsiteX10" fmla="*/ 0 w 598516"/>
              <a:gd name="connsiteY10" fmla="*/ 955963 h 2651760"/>
              <a:gd name="connsiteX11" fmla="*/ 8313 w 598516"/>
              <a:gd name="connsiteY11" fmla="*/ 1404851 h 2651760"/>
              <a:gd name="connsiteX12" fmla="*/ 16625 w 598516"/>
              <a:gd name="connsiteY12" fmla="*/ 1429789 h 2651760"/>
              <a:gd name="connsiteX13" fmla="*/ 41564 w 598516"/>
              <a:gd name="connsiteY13" fmla="*/ 1554480 h 2651760"/>
              <a:gd name="connsiteX14" fmla="*/ 91440 w 598516"/>
              <a:gd name="connsiteY14" fmla="*/ 1737360 h 2651760"/>
              <a:gd name="connsiteX15" fmla="*/ 116378 w 598516"/>
              <a:gd name="connsiteY15" fmla="*/ 1837112 h 2651760"/>
              <a:gd name="connsiteX16" fmla="*/ 141316 w 598516"/>
              <a:gd name="connsiteY16" fmla="*/ 1895301 h 2651760"/>
              <a:gd name="connsiteX17" fmla="*/ 166254 w 598516"/>
              <a:gd name="connsiteY17" fmla="*/ 1978429 h 2651760"/>
              <a:gd name="connsiteX18" fmla="*/ 191193 w 598516"/>
              <a:gd name="connsiteY18" fmla="*/ 2036618 h 2651760"/>
              <a:gd name="connsiteX19" fmla="*/ 216131 w 598516"/>
              <a:gd name="connsiteY19" fmla="*/ 2103120 h 2651760"/>
              <a:gd name="connsiteX20" fmla="*/ 232756 w 598516"/>
              <a:gd name="connsiteY20" fmla="*/ 2128058 h 2651760"/>
              <a:gd name="connsiteX21" fmla="*/ 257694 w 598516"/>
              <a:gd name="connsiteY21" fmla="*/ 2186247 h 2651760"/>
              <a:gd name="connsiteX22" fmla="*/ 290945 w 598516"/>
              <a:gd name="connsiteY22" fmla="*/ 2261061 h 2651760"/>
              <a:gd name="connsiteX23" fmla="*/ 307571 w 598516"/>
              <a:gd name="connsiteY23" fmla="*/ 2277687 h 2651760"/>
              <a:gd name="connsiteX24" fmla="*/ 324196 w 598516"/>
              <a:gd name="connsiteY24" fmla="*/ 2310938 h 2651760"/>
              <a:gd name="connsiteX25" fmla="*/ 374073 w 598516"/>
              <a:gd name="connsiteY25" fmla="*/ 2394065 h 2651760"/>
              <a:gd name="connsiteX26" fmla="*/ 399011 w 598516"/>
              <a:gd name="connsiteY26" fmla="*/ 2452254 h 2651760"/>
              <a:gd name="connsiteX27" fmla="*/ 440574 w 598516"/>
              <a:gd name="connsiteY27" fmla="*/ 2527069 h 2651760"/>
              <a:gd name="connsiteX28" fmla="*/ 457200 w 598516"/>
              <a:gd name="connsiteY28" fmla="*/ 2543694 h 2651760"/>
              <a:gd name="connsiteX29" fmla="*/ 490451 w 598516"/>
              <a:gd name="connsiteY29" fmla="*/ 2585258 h 2651760"/>
              <a:gd name="connsiteX30" fmla="*/ 523702 w 598516"/>
              <a:gd name="connsiteY30" fmla="*/ 2593571 h 2651760"/>
              <a:gd name="connsiteX31" fmla="*/ 573578 w 598516"/>
              <a:gd name="connsiteY31" fmla="*/ 2651760 h 2651760"/>
              <a:gd name="connsiteX32" fmla="*/ 598516 w 598516"/>
              <a:gd name="connsiteY32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8516" h="2651760">
                <a:moveTo>
                  <a:pt x="174567" y="0"/>
                </a:moveTo>
                <a:cubicBezTo>
                  <a:pt x="171796" y="16625"/>
                  <a:pt x="169910" y="33423"/>
                  <a:pt x="166254" y="49876"/>
                </a:cubicBezTo>
                <a:cubicBezTo>
                  <a:pt x="164353" y="58430"/>
                  <a:pt x="160460" y="66421"/>
                  <a:pt x="157942" y="74814"/>
                </a:cubicBezTo>
                <a:cubicBezTo>
                  <a:pt x="152145" y="94136"/>
                  <a:pt x="145126" y="113193"/>
                  <a:pt x="141316" y="133003"/>
                </a:cubicBezTo>
                <a:cubicBezTo>
                  <a:pt x="131250" y="185343"/>
                  <a:pt x="124691" y="238298"/>
                  <a:pt x="116378" y="290945"/>
                </a:cubicBezTo>
                <a:cubicBezTo>
                  <a:pt x="113607" y="329738"/>
                  <a:pt x="112609" y="368698"/>
                  <a:pt x="108065" y="407323"/>
                </a:cubicBezTo>
                <a:cubicBezTo>
                  <a:pt x="107041" y="416025"/>
                  <a:pt x="101471" y="423669"/>
                  <a:pt x="99753" y="432261"/>
                </a:cubicBezTo>
                <a:cubicBezTo>
                  <a:pt x="90372" y="479166"/>
                  <a:pt x="84668" y="526770"/>
                  <a:pt x="74814" y="573578"/>
                </a:cubicBezTo>
                <a:cubicBezTo>
                  <a:pt x="62491" y="632111"/>
                  <a:pt x="44982" y="689491"/>
                  <a:pt x="33251" y="748145"/>
                </a:cubicBezTo>
                <a:cubicBezTo>
                  <a:pt x="30480" y="762000"/>
                  <a:pt x="26847" y="775710"/>
                  <a:pt x="24938" y="789709"/>
                </a:cubicBezTo>
                <a:cubicBezTo>
                  <a:pt x="2537" y="953983"/>
                  <a:pt x="24190" y="883395"/>
                  <a:pt x="0" y="955963"/>
                </a:cubicBezTo>
                <a:cubicBezTo>
                  <a:pt x="2771" y="1105592"/>
                  <a:pt x="3065" y="1255288"/>
                  <a:pt x="8313" y="1404851"/>
                </a:cubicBezTo>
                <a:cubicBezTo>
                  <a:pt x="8620" y="1413608"/>
                  <a:pt x="14724" y="1421235"/>
                  <a:pt x="16625" y="1429789"/>
                </a:cubicBezTo>
                <a:cubicBezTo>
                  <a:pt x="25820" y="1471166"/>
                  <a:pt x="31284" y="1513359"/>
                  <a:pt x="41564" y="1554480"/>
                </a:cubicBezTo>
                <a:cubicBezTo>
                  <a:pt x="114732" y="1847150"/>
                  <a:pt x="21867" y="1482258"/>
                  <a:pt x="91440" y="1737360"/>
                </a:cubicBezTo>
                <a:cubicBezTo>
                  <a:pt x="100458" y="1770426"/>
                  <a:pt x="106057" y="1804429"/>
                  <a:pt x="116378" y="1837112"/>
                </a:cubicBezTo>
                <a:cubicBezTo>
                  <a:pt x="122733" y="1857235"/>
                  <a:pt x="134218" y="1875428"/>
                  <a:pt x="141316" y="1895301"/>
                </a:cubicBezTo>
                <a:cubicBezTo>
                  <a:pt x="148359" y="1915020"/>
                  <a:pt x="156771" y="1954723"/>
                  <a:pt x="166254" y="1978429"/>
                </a:cubicBezTo>
                <a:cubicBezTo>
                  <a:pt x="174091" y="1998022"/>
                  <a:pt x="183356" y="2017025"/>
                  <a:pt x="191193" y="2036618"/>
                </a:cubicBezTo>
                <a:cubicBezTo>
                  <a:pt x="205588" y="2072606"/>
                  <a:pt x="193927" y="2058711"/>
                  <a:pt x="216131" y="2103120"/>
                </a:cubicBezTo>
                <a:cubicBezTo>
                  <a:pt x="220599" y="2112056"/>
                  <a:pt x="228288" y="2119122"/>
                  <a:pt x="232756" y="2128058"/>
                </a:cubicBezTo>
                <a:cubicBezTo>
                  <a:pt x="242193" y="2146933"/>
                  <a:pt x="249857" y="2166654"/>
                  <a:pt x="257694" y="2186247"/>
                </a:cubicBezTo>
                <a:cubicBezTo>
                  <a:pt x="273721" y="2226315"/>
                  <a:pt x="258193" y="2208658"/>
                  <a:pt x="290945" y="2261061"/>
                </a:cubicBezTo>
                <a:cubicBezTo>
                  <a:pt x="295099" y="2267707"/>
                  <a:pt x="302029" y="2272145"/>
                  <a:pt x="307571" y="2277687"/>
                </a:cubicBezTo>
                <a:cubicBezTo>
                  <a:pt x="313113" y="2288771"/>
                  <a:pt x="318048" y="2300179"/>
                  <a:pt x="324196" y="2310938"/>
                </a:cubicBezTo>
                <a:cubicBezTo>
                  <a:pt x="365151" y="2382608"/>
                  <a:pt x="309175" y="2264269"/>
                  <a:pt x="374073" y="2394065"/>
                </a:cubicBezTo>
                <a:cubicBezTo>
                  <a:pt x="383510" y="2412940"/>
                  <a:pt x="390279" y="2433043"/>
                  <a:pt x="399011" y="2452254"/>
                </a:cubicBezTo>
                <a:cubicBezTo>
                  <a:pt x="408894" y="2473997"/>
                  <a:pt x="427472" y="2508727"/>
                  <a:pt x="440574" y="2527069"/>
                </a:cubicBezTo>
                <a:cubicBezTo>
                  <a:pt x="445129" y="2533446"/>
                  <a:pt x="452304" y="2537574"/>
                  <a:pt x="457200" y="2543694"/>
                </a:cubicBezTo>
                <a:cubicBezTo>
                  <a:pt x="465033" y="2553485"/>
                  <a:pt x="477069" y="2578567"/>
                  <a:pt x="490451" y="2585258"/>
                </a:cubicBezTo>
                <a:cubicBezTo>
                  <a:pt x="500670" y="2590367"/>
                  <a:pt x="512618" y="2590800"/>
                  <a:pt x="523702" y="2593571"/>
                </a:cubicBezTo>
                <a:cubicBezTo>
                  <a:pt x="531892" y="2605856"/>
                  <a:pt x="560139" y="2651760"/>
                  <a:pt x="573578" y="2651760"/>
                </a:cubicBezTo>
                <a:lnTo>
                  <a:pt x="598516" y="265176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6448" y="2399897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Supporting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5610" y="363855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Generic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</a:t>
            </a:r>
          </a:p>
        </p:txBody>
      </p:sp>
    </p:spTree>
    <p:extLst>
      <p:ext uri="{BB962C8B-B14F-4D97-AF65-F5344CB8AC3E}">
        <p14:creationId xmlns:p14="http://schemas.microsoft.com/office/powerpoint/2010/main" val="88224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Domain model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Bounded Context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Solution Space</a:t>
            </a:r>
          </a:p>
        </p:txBody>
      </p:sp>
    </p:spTree>
    <p:extLst>
      <p:ext uri="{BB962C8B-B14F-4D97-AF65-F5344CB8AC3E}">
        <p14:creationId xmlns:p14="http://schemas.microsoft.com/office/powerpoint/2010/main" val="75957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What are the models?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What are boundaries within which they are used?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What are the relationships between the models?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Context Map</a:t>
            </a:r>
          </a:p>
        </p:txBody>
      </p:sp>
    </p:spTree>
    <p:extLst>
      <p:ext uri="{BB962C8B-B14F-4D97-AF65-F5344CB8AC3E}">
        <p14:creationId xmlns:p14="http://schemas.microsoft.com/office/powerpoint/2010/main" val="69100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>
                <a:solidFill>
                  <a:schemeClr val="tx1"/>
                </a:solidFill>
              </a:rPr>
              <a:t>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Introduction</a:t>
            </a:r>
            <a:br>
              <a:rPr lang="en-US" sz="1400" b="1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b="1" dirty="0">
                <a:solidFill>
                  <a:schemeClr val="tx1"/>
                </a:solidFill>
              </a:rPr>
              <a:t>DDD Strategic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Tactical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 (Parts I, II &amp; III)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oAuth</a:t>
            </a:r>
            <a:r>
              <a:rPr lang="en-US" sz="1400" dirty="0">
                <a:solidFill>
                  <a:schemeClr val="tx1"/>
                </a:solidFill>
              </a:rPr>
              <a:t>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5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7"/>
          <p:cNvSpPr txBox="1">
            <a:spLocks/>
          </p:cNvSpPr>
          <p:nvPr/>
        </p:nvSpPr>
        <p:spPr>
          <a:xfrm>
            <a:off x="648802" y="23570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Bounded Context</a:t>
            </a:r>
          </a:p>
        </p:txBody>
      </p:sp>
      <p:sp>
        <p:nvSpPr>
          <p:cNvPr id="12" name="Freeform 11"/>
          <p:cNvSpPr/>
          <p:nvPr/>
        </p:nvSpPr>
        <p:spPr>
          <a:xfrm>
            <a:off x="989215" y="1413164"/>
            <a:ext cx="7091574" cy="3499658"/>
          </a:xfrm>
          <a:custGeom>
            <a:avLst/>
            <a:gdLst>
              <a:gd name="connsiteX0" fmla="*/ 2369127 w 7091574"/>
              <a:gd name="connsiteY0" fmla="*/ 99752 h 3499658"/>
              <a:gd name="connsiteX1" fmla="*/ 2369127 w 7091574"/>
              <a:gd name="connsiteY1" fmla="*/ 99752 h 3499658"/>
              <a:gd name="connsiteX2" fmla="*/ 2028305 w 7091574"/>
              <a:gd name="connsiteY2" fmla="*/ 108065 h 3499658"/>
              <a:gd name="connsiteX3" fmla="*/ 1911927 w 7091574"/>
              <a:gd name="connsiteY3" fmla="*/ 133003 h 3499658"/>
              <a:gd name="connsiteX4" fmla="*/ 1862050 w 7091574"/>
              <a:gd name="connsiteY4" fmla="*/ 141316 h 3499658"/>
              <a:gd name="connsiteX5" fmla="*/ 1645920 w 7091574"/>
              <a:gd name="connsiteY5" fmla="*/ 199505 h 3499658"/>
              <a:gd name="connsiteX6" fmla="*/ 1596043 w 7091574"/>
              <a:gd name="connsiteY6" fmla="*/ 207818 h 3499658"/>
              <a:gd name="connsiteX7" fmla="*/ 1379912 w 7091574"/>
              <a:gd name="connsiteY7" fmla="*/ 257694 h 3499658"/>
              <a:gd name="connsiteX8" fmla="*/ 1321723 w 7091574"/>
              <a:gd name="connsiteY8" fmla="*/ 266007 h 3499658"/>
              <a:gd name="connsiteX9" fmla="*/ 1030778 w 7091574"/>
              <a:gd name="connsiteY9" fmla="*/ 324196 h 3499658"/>
              <a:gd name="connsiteX10" fmla="*/ 814647 w 7091574"/>
              <a:gd name="connsiteY10" fmla="*/ 382385 h 3499658"/>
              <a:gd name="connsiteX11" fmla="*/ 789709 w 7091574"/>
              <a:gd name="connsiteY11" fmla="*/ 390698 h 3499658"/>
              <a:gd name="connsiteX12" fmla="*/ 756458 w 7091574"/>
              <a:gd name="connsiteY12" fmla="*/ 407323 h 3499658"/>
              <a:gd name="connsiteX13" fmla="*/ 556952 w 7091574"/>
              <a:gd name="connsiteY13" fmla="*/ 490451 h 3499658"/>
              <a:gd name="connsiteX14" fmla="*/ 507076 w 7091574"/>
              <a:gd name="connsiteY14" fmla="*/ 507076 h 3499658"/>
              <a:gd name="connsiteX15" fmla="*/ 290945 w 7091574"/>
              <a:gd name="connsiteY15" fmla="*/ 640080 h 3499658"/>
              <a:gd name="connsiteX16" fmla="*/ 224443 w 7091574"/>
              <a:gd name="connsiteY16" fmla="*/ 723207 h 3499658"/>
              <a:gd name="connsiteX17" fmla="*/ 124690 w 7091574"/>
              <a:gd name="connsiteY17" fmla="*/ 856211 h 3499658"/>
              <a:gd name="connsiteX18" fmla="*/ 83127 w 7091574"/>
              <a:gd name="connsiteY18" fmla="*/ 964276 h 3499658"/>
              <a:gd name="connsiteX19" fmla="*/ 58189 w 7091574"/>
              <a:gd name="connsiteY19" fmla="*/ 1005840 h 3499658"/>
              <a:gd name="connsiteX20" fmla="*/ 0 w 7091574"/>
              <a:gd name="connsiteY20" fmla="*/ 1238596 h 3499658"/>
              <a:gd name="connsiteX21" fmla="*/ 8312 w 7091574"/>
              <a:gd name="connsiteY21" fmla="*/ 1454727 h 3499658"/>
              <a:gd name="connsiteX22" fmla="*/ 16625 w 7091574"/>
              <a:gd name="connsiteY22" fmla="*/ 1529541 h 3499658"/>
              <a:gd name="connsiteX23" fmla="*/ 66501 w 7091574"/>
              <a:gd name="connsiteY23" fmla="*/ 1687483 h 3499658"/>
              <a:gd name="connsiteX24" fmla="*/ 74814 w 7091574"/>
              <a:gd name="connsiteY24" fmla="*/ 1712421 h 3499658"/>
              <a:gd name="connsiteX25" fmla="*/ 124690 w 7091574"/>
              <a:gd name="connsiteY25" fmla="*/ 1837112 h 3499658"/>
              <a:gd name="connsiteX26" fmla="*/ 133003 w 7091574"/>
              <a:gd name="connsiteY26" fmla="*/ 1870363 h 3499658"/>
              <a:gd name="connsiteX27" fmla="*/ 174567 w 7091574"/>
              <a:gd name="connsiteY27" fmla="*/ 1936865 h 3499658"/>
              <a:gd name="connsiteX28" fmla="*/ 249381 w 7091574"/>
              <a:gd name="connsiteY28" fmla="*/ 2086494 h 3499658"/>
              <a:gd name="connsiteX29" fmla="*/ 365760 w 7091574"/>
              <a:gd name="connsiteY29" fmla="*/ 2269374 h 3499658"/>
              <a:gd name="connsiteX30" fmla="*/ 573578 w 7091574"/>
              <a:gd name="connsiteY30" fmla="*/ 2552007 h 3499658"/>
              <a:gd name="connsiteX31" fmla="*/ 789709 w 7091574"/>
              <a:gd name="connsiteY31" fmla="*/ 2768138 h 3499658"/>
              <a:gd name="connsiteX32" fmla="*/ 955963 w 7091574"/>
              <a:gd name="connsiteY32" fmla="*/ 2917767 h 3499658"/>
              <a:gd name="connsiteX33" fmla="*/ 997527 w 7091574"/>
              <a:gd name="connsiteY33" fmla="*/ 2967643 h 3499658"/>
              <a:gd name="connsiteX34" fmla="*/ 1330036 w 7091574"/>
              <a:gd name="connsiteY34" fmla="*/ 3217025 h 3499658"/>
              <a:gd name="connsiteX35" fmla="*/ 1454727 w 7091574"/>
              <a:gd name="connsiteY35" fmla="*/ 3258589 h 3499658"/>
              <a:gd name="connsiteX36" fmla="*/ 1479665 w 7091574"/>
              <a:gd name="connsiteY36" fmla="*/ 3275214 h 3499658"/>
              <a:gd name="connsiteX37" fmla="*/ 1712421 w 7091574"/>
              <a:gd name="connsiteY37" fmla="*/ 3308465 h 3499658"/>
              <a:gd name="connsiteX38" fmla="*/ 1911927 w 7091574"/>
              <a:gd name="connsiteY38" fmla="*/ 3316778 h 3499658"/>
              <a:gd name="connsiteX39" fmla="*/ 2277687 w 7091574"/>
              <a:gd name="connsiteY39" fmla="*/ 3333403 h 3499658"/>
              <a:gd name="connsiteX40" fmla="*/ 2485505 w 7091574"/>
              <a:gd name="connsiteY40" fmla="*/ 3358341 h 3499658"/>
              <a:gd name="connsiteX41" fmla="*/ 2643447 w 7091574"/>
              <a:gd name="connsiteY41" fmla="*/ 3383280 h 3499658"/>
              <a:gd name="connsiteX42" fmla="*/ 2892829 w 7091574"/>
              <a:gd name="connsiteY42" fmla="*/ 3399905 h 3499658"/>
              <a:gd name="connsiteX43" fmla="*/ 3034145 w 7091574"/>
              <a:gd name="connsiteY43" fmla="*/ 3408218 h 3499658"/>
              <a:gd name="connsiteX44" fmla="*/ 3524596 w 7091574"/>
              <a:gd name="connsiteY44" fmla="*/ 3466407 h 3499658"/>
              <a:gd name="connsiteX45" fmla="*/ 3724101 w 7091574"/>
              <a:gd name="connsiteY45" fmla="*/ 3474720 h 3499658"/>
              <a:gd name="connsiteX46" fmla="*/ 4239490 w 7091574"/>
              <a:gd name="connsiteY46" fmla="*/ 3499658 h 3499658"/>
              <a:gd name="connsiteX47" fmla="*/ 4663440 w 7091574"/>
              <a:gd name="connsiteY47" fmla="*/ 3441469 h 3499658"/>
              <a:gd name="connsiteX48" fmla="*/ 5336770 w 7091574"/>
              <a:gd name="connsiteY48" fmla="*/ 3258589 h 3499658"/>
              <a:gd name="connsiteX49" fmla="*/ 5694218 w 7091574"/>
              <a:gd name="connsiteY49" fmla="*/ 3150523 h 3499658"/>
              <a:gd name="connsiteX50" fmla="*/ 6201294 w 7091574"/>
              <a:gd name="connsiteY50" fmla="*/ 2967643 h 3499658"/>
              <a:gd name="connsiteX51" fmla="*/ 6467301 w 7091574"/>
              <a:gd name="connsiteY51" fmla="*/ 2826327 h 3499658"/>
              <a:gd name="connsiteX52" fmla="*/ 6650181 w 7091574"/>
              <a:gd name="connsiteY52" fmla="*/ 2660072 h 3499658"/>
              <a:gd name="connsiteX53" fmla="*/ 6966065 w 7091574"/>
              <a:gd name="connsiteY53" fmla="*/ 2252749 h 3499658"/>
              <a:gd name="connsiteX54" fmla="*/ 7032567 w 7091574"/>
              <a:gd name="connsiteY54" fmla="*/ 2044931 h 3499658"/>
              <a:gd name="connsiteX55" fmla="*/ 7065818 w 7091574"/>
              <a:gd name="connsiteY55" fmla="*/ 1886989 h 3499658"/>
              <a:gd name="connsiteX56" fmla="*/ 7074130 w 7091574"/>
              <a:gd name="connsiteY56" fmla="*/ 1704109 h 3499658"/>
              <a:gd name="connsiteX57" fmla="*/ 7090756 w 7091574"/>
              <a:gd name="connsiteY57" fmla="*/ 1463040 h 3499658"/>
              <a:gd name="connsiteX58" fmla="*/ 7040880 w 7091574"/>
              <a:gd name="connsiteY58" fmla="*/ 1130531 h 3499658"/>
              <a:gd name="connsiteX59" fmla="*/ 7024254 w 7091574"/>
              <a:gd name="connsiteY59" fmla="*/ 1105592 h 3499658"/>
              <a:gd name="connsiteX60" fmla="*/ 6974378 w 7091574"/>
              <a:gd name="connsiteY60" fmla="*/ 1022465 h 3499658"/>
              <a:gd name="connsiteX61" fmla="*/ 6891250 w 7091574"/>
              <a:gd name="connsiteY61" fmla="*/ 906087 h 3499658"/>
              <a:gd name="connsiteX62" fmla="*/ 6808123 w 7091574"/>
              <a:gd name="connsiteY62" fmla="*/ 847898 h 3499658"/>
              <a:gd name="connsiteX63" fmla="*/ 6641869 w 7091574"/>
              <a:gd name="connsiteY63" fmla="*/ 739832 h 3499658"/>
              <a:gd name="connsiteX64" fmla="*/ 6616930 w 7091574"/>
              <a:gd name="connsiteY64" fmla="*/ 723207 h 3499658"/>
              <a:gd name="connsiteX65" fmla="*/ 6583680 w 7091574"/>
              <a:gd name="connsiteY65" fmla="*/ 706581 h 3499658"/>
              <a:gd name="connsiteX66" fmla="*/ 6525490 w 7091574"/>
              <a:gd name="connsiteY66" fmla="*/ 665018 h 3499658"/>
              <a:gd name="connsiteX67" fmla="*/ 6126480 w 7091574"/>
              <a:gd name="connsiteY67" fmla="*/ 473825 h 3499658"/>
              <a:gd name="connsiteX68" fmla="*/ 6084916 w 7091574"/>
              <a:gd name="connsiteY68" fmla="*/ 457200 h 3499658"/>
              <a:gd name="connsiteX69" fmla="*/ 6059978 w 7091574"/>
              <a:gd name="connsiteY69" fmla="*/ 440574 h 3499658"/>
              <a:gd name="connsiteX70" fmla="*/ 5885410 w 7091574"/>
              <a:gd name="connsiteY70" fmla="*/ 374072 h 3499658"/>
              <a:gd name="connsiteX71" fmla="*/ 5793970 w 7091574"/>
              <a:gd name="connsiteY71" fmla="*/ 357447 h 3499658"/>
              <a:gd name="connsiteX72" fmla="*/ 5602778 w 7091574"/>
              <a:gd name="connsiteY72" fmla="*/ 315883 h 3499658"/>
              <a:gd name="connsiteX73" fmla="*/ 5303520 w 7091574"/>
              <a:gd name="connsiteY73" fmla="*/ 266007 h 3499658"/>
              <a:gd name="connsiteX74" fmla="*/ 5245330 w 7091574"/>
              <a:gd name="connsiteY74" fmla="*/ 249381 h 3499658"/>
              <a:gd name="connsiteX75" fmla="*/ 5045825 w 7091574"/>
              <a:gd name="connsiteY75" fmla="*/ 199505 h 3499658"/>
              <a:gd name="connsiteX76" fmla="*/ 4771505 w 7091574"/>
              <a:gd name="connsiteY76" fmla="*/ 141316 h 3499658"/>
              <a:gd name="connsiteX77" fmla="*/ 4696690 w 7091574"/>
              <a:gd name="connsiteY77" fmla="*/ 124691 h 3499658"/>
              <a:gd name="connsiteX78" fmla="*/ 4588625 w 7091574"/>
              <a:gd name="connsiteY78" fmla="*/ 108065 h 3499658"/>
              <a:gd name="connsiteX79" fmla="*/ 4256116 w 7091574"/>
              <a:gd name="connsiteY79" fmla="*/ 49876 h 3499658"/>
              <a:gd name="connsiteX80" fmla="*/ 4231178 w 7091574"/>
              <a:gd name="connsiteY80" fmla="*/ 41563 h 3499658"/>
              <a:gd name="connsiteX81" fmla="*/ 3591098 w 7091574"/>
              <a:gd name="connsiteY81" fmla="*/ 0 h 3499658"/>
              <a:gd name="connsiteX82" fmla="*/ 3416530 w 7091574"/>
              <a:gd name="connsiteY82" fmla="*/ 16625 h 3499658"/>
              <a:gd name="connsiteX83" fmla="*/ 3241963 w 7091574"/>
              <a:gd name="connsiteY83" fmla="*/ 33251 h 3499658"/>
              <a:gd name="connsiteX84" fmla="*/ 3125585 w 7091574"/>
              <a:gd name="connsiteY84" fmla="*/ 41563 h 3499658"/>
              <a:gd name="connsiteX85" fmla="*/ 2818014 w 7091574"/>
              <a:gd name="connsiteY85" fmla="*/ 66501 h 3499658"/>
              <a:gd name="connsiteX86" fmla="*/ 2734887 w 7091574"/>
              <a:gd name="connsiteY86" fmla="*/ 74814 h 3499658"/>
              <a:gd name="connsiteX87" fmla="*/ 2601883 w 7091574"/>
              <a:gd name="connsiteY87" fmla="*/ 83127 h 3499658"/>
              <a:gd name="connsiteX88" fmla="*/ 2485505 w 7091574"/>
              <a:gd name="connsiteY88" fmla="*/ 91440 h 3499658"/>
              <a:gd name="connsiteX89" fmla="*/ 2435629 w 7091574"/>
              <a:gd name="connsiteY89" fmla="*/ 99752 h 3499658"/>
              <a:gd name="connsiteX90" fmla="*/ 2369127 w 7091574"/>
              <a:gd name="connsiteY90" fmla="*/ 99752 h 34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091574" h="3499658">
                <a:moveTo>
                  <a:pt x="2369127" y="99752"/>
                </a:moveTo>
                <a:lnTo>
                  <a:pt x="2369127" y="99752"/>
                </a:lnTo>
                <a:cubicBezTo>
                  <a:pt x="2255520" y="102523"/>
                  <a:pt x="2141647" y="99822"/>
                  <a:pt x="2028305" y="108065"/>
                </a:cubicBezTo>
                <a:cubicBezTo>
                  <a:pt x="1988736" y="110943"/>
                  <a:pt x="1950830" y="125222"/>
                  <a:pt x="1911927" y="133003"/>
                </a:cubicBezTo>
                <a:cubicBezTo>
                  <a:pt x="1895399" y="136309"/>
                  <a:pt x="1878402" y="137228"/>
                  <a:pt x="1862050" y="141316"/>
                </a:cubicBezTo>
                <a:cubicBezTo>
                  <a:pt x="1789669" y="159411"/>
                  <a:pt x="1718301" y="181410"/>
                  <a:pt x="1645920" y="199505"/>
                </a:cubicBezTo>
                <a:cubicBezTo>
                  <a:pt x="1629568" y="203593"/>
                  <a:pt x="1612509" y="204216"/>
                  <a:pt x="1596043" y="207818"/>
                </a:cubicBezTo>
                <a:cubicBezTo>
                  <a:pt x="1523814" y="223618"/>
                  <a:pt x="1452240" y="242352"/>
                  <a:pt x="1379912" y="257694"/>
                </a:cubicBezTo>
                <a:cubicBezTo>
                  <a:pt x="1360745" y="261760"/>
                  <a:pt x="1340970" y="262341"/>
                  <a:pt x="1321723" y="266007"/>
                </a:cubicBezTo>
                <a:cubicBezTo>
                  <a:pt x="1224567" y="284513"/>
                  <a:pt x="1126280" y="298484"/>
                  <a:pt x="1030778" y="324196"/>
                </a:cubicBezTo>
                <a:lnTo>
                  <a:pt x="814647" y="382385"/>
                </a:lnTo>
                <a:cubicBezTo>
                  <a:pt x="806200" y="384715"/>
                  <a:pt x="797763" y="387246"/>
                  <a:pt x="789709" y="390698"/>
                </a:cubicBezTo>
                <a:cubicBezTo>
                  <a:pt x="778319" y="395579"/>
                  <a:pt x="767848" y="402442"/>
                  <a:pt x="756458" y="407323"/>
                </a:cubicBezTo>
                <a:cubicBezTo>
                  <a:pt x="690239" y="435702"/>
                  <a:pt x="623843" y="463695"/>
                  <a:pt x="556952" y="490451"/>
                </a:cubicBezTo>
                <a:cubicBezTo>
                  <a:pt x="540681" y="496959"/>
                  <a:pt x="521755" y="497503"/>
                  <a:pt x="507076" y="507076"/>
                </a:cubicBezTo>
                <a:cubicBezTo>
                  <a:pt x="308544" y="636554"/>
                  <a:pt x="388065" y="607705"/>
                  <a:pt x="290945" y="640080"/>
                </a:cubicBezTo>
                <a:cubicBezTo>
                  <a:pt x="243003" y="711995"/>
                  <a:pt x="324667" y="591664"/>
                  <a:pt x="224443" y="723207"/>
                </a:cubicBezTo>
                <a:cubicBezTo>
                  <a:pt x="112207" y="870516"/>
                  <a:pt x="179062" y="801839"/>
                  <a:pt x="124690" y="856211"/>
                </a:cubicBezTo>
                <a:cubicBezTo>
                  <a:pt x="110836" y="892233"/>
                  <a:pt x="98801" y="929008"/>
                  <a:pt x="83127" y="964276"/>
                </a:cubicBezTo>
                <a:cubicBezTo>
                  <a:pt x="76565" y="979041"/>
                  <a:pt x="64341" y="990900"/>
                  <a:pt x="58189" y="1005840"/>
                </a:cubicBezTo>
                <a:cubicBezTo>
                  <a:pt x="20020" y="1098535"/>
                  <a:pt x="19368" y="1135297"/>
                  <a:pt x="0" y="1238596"/>
                </a:cubicBezTo>
                <a:cubicBezTo>
                  <a:pt x="2771" y="1310640"/>
                  <a:pt x="4199" y="1382747"/>
                  <a:pt x="8312" y="1454727"/>
                </a:cubicBezTo>
                <a:cubicBezTo>
                  <a:pt x="9743" y="1479778"/>
                  <a:pt x="10539" y="1505199"/>
                  <a:pt x="16625" y="1529541"/>
                </a:cubicBezTo>
                <a:cubicBezTo>
                  <a:pt x="30015" y="1583103"/>
                  <a:pt x="49761" y="1634872"/>
                  <a:pt x="66501" y="1687483"/>
                </a:cubicBezTo>
                <a:cubicBezTo>
                  <a:pt x="69158" y="1695833"/>
                  <a:pt x="71560" y="1704285"/>
                  <a:pt x="74814" y="1712421"/>
                </a:cubicBezTo>
                <a:cubicBezTo>
                  <a:pt x="91439" y="1753985"/>
                  <a:pt x="109214" y="1795107"/>
                  <a:pt x="124690" y="1837112"/>
                </a:cubicBezTo>
                <a:cubicBezTo>
                  <a:pt x="128640" y="1847832"/>
                  <a:pt x="127894" y="1860144"/>
                  <a:pt x="133003" y="1870363"/>
                </a:cubicBezTo>
                <a:cubicBezTo>
                  <a:pt x="144694" y="1893744"/>
                  <a:pt x="160712" y="1914698"/>
                  <a:pt x="174567" y="1936865"/>
                </a:cubicBezTo>
                <a:cubicBezTo>
                  <a:pt x="192829" y="2009912"/>
                  <a:pt x="180682" y="1974078"/>
                  <a:pt x="249381" y="2086494"/>
                </a:cubicBezTo>
                <a:cubicBezTo>
                  <a:pt x="287059" y="2148149"/>
                  <a:pt x="322956" y="2211160"/>
                  <a:pt x="365760" y="2269374"/>
                </a:cubicBezTo>
                <a:cubicBezTo>
                  <a:pt x="435033" y="2363585"/>
                  <a:pt x="476279" y="2487143"/>
                  <a:pt x="573578" y="2552007"/>
                </a:cubicBezTo>
                <a:cubicBezTo>
                  <a:pt x="679780" y="2622807"/>
                  <a:pt x="548970" y="2532997"/>
                  <a:pt x="789709" y="2768138"/>
                </a:cubicBezTo>
                <a:cubicBezTo>
                  <a:pt x="843046" y="2820234"/>
                  <a:pt x="908232" y="2860491"/>
                  <a:pt x="955963" y="2917767"/>
                </a:cubicBezTo>
                <a:cubicBezTo>
                  <a:pt x="969818" y="2934392"/>
                  <a:pt x="981888" y="2952684"/>
                  <a:pt x="997527" y="2967643"/>
                </a:cubicBezTo>
                <a:cubicBezTo>
                  <a:pt x="1108819" y="3074096"/>
                  <a:pt x="1190842" y="3145547"/>
                  <a:pt x="1330036" y="3217025"/>
                </a:cubicBezTo>
                <a:cubicBezTo>
                  <a:pt x="1369010" y="3237039"/>
                  <a:pt x="1418273" y="3234287"/>
                  <a:pt x="1454727" y="3258589"/>
                </a:cubicBezTo>
                <a:cubicBezTo>
                  <a:pt x="1463040" y="3264131"/>
                  <a:pt x="1470080" y="3272395"/>
                  <a:pt x="1479665" y="3275214"/>
                </a:cubicBezTo>
                <a:cubicBezTo>
                  <a:pt x="1570643" y="3301972"/>
                  <a:pt x="1618649" y="3303529"/>
                  <a:pt x="1712421" y="3308465"/>
                </a:cubicBezTo>
                <a:cubicBezTo>
                  <a:pt x="1778889" y="3311963"/>
                  <a:pt x="1845443" y="3313612"/>
                  <a:pt x="1911927" y="3316778"/>
                </a:cubicBezTo>
                <a:cubicBezTo>
                  <a:pt x="2325514" y="3336473"/>
                  <a:pt x="1734568" y="3312516"/>
                  <a:pt x="2277687" y="3333403"/>
                </a:cubicBezTo>
                <a:cubicBezTo>
                  <a:pt x="2346960" y="3341716"/>
                  <a:pt x="2416589" y="3347459"/>
                  <a:pt x="2485505" y="3358341"/>
                </a:cubicBezTo>
                <a:cubicBezTo>
                  <a:pt x="2538152" y="3366654"/>
                  <a:pt x="2590647" y="3375997"/>
                  <a:pt x="2643447" y="3383280"/>
                </a:cubicBezTo>
                <a:cubicBezTo>
                  <a:pt x="2723918" y="3394380"/>
                  <a:pt x="2814068" y="3395647"/>
                  <a:pt x="2892829" y="3399905"/>
                </a:cubicBezTo>
                <a:lnTo>
                  <a:pt x="3034145" y="3408218"/>
                </a:lnTo>
                <a:cubicBezTo>
                  <a:pt x="3187720" y="3428249"/>
                  <a:pt x="3375623" y="3453992"/>
                  <a:pt x="3524596" y="3466407"/>
                </a:cubicBezTo>
                <a:cubicBezTo>
                  <a:pt x="3590925" y="3471935"/>
                  <a:pt x="3657661" y="3470734"/>
                  <a:pt x="3724101" y="3474720"/>
                </a:cubicBezTo>
                <a:cubicBezTo>
                  <a:pt x="4205486" y="3503603"/>
                  <a:pt x="3639081" y="3482979"/>
                  <a:pt x="4239490" y="3499658"/>
                </a:cubicBezTo>
                <a:cubicBezTo>
                  <a:pt x="4321897" y="3489769"/>
                  <a:pt x="4584982" y="3460533"/>
                  <a:pt x="4663440" y="3441469"/>
                </a:cubicBezTo>
                <a:cubicBezTo>
                  <a:pt x="4889438" y="3386553"/>
                  <a:pt x="5112391" y="3319784"/>
                  <a:pt x="5336770" y="3258589"/>
                </a:cubicBezTo>
                <a:cubicBezTo>
                  <a:pt x="5434756" y="3231865"/>
                  <a:pt x="5688466" y="3151904"/>
                  <a:pt x="5694218" y="3150523"/>
                </a:cubicBezTo>
                <a:cubicBezTo>
                  <a:pt x="5968585" y="3084675"/>
                  <a:pt x="5897612" y="3115018"/>
                  <a:pt x="6201294" y="2967643"/>
                </a:cubicBezTo>
                <a:cubicBezTo>
                  <a:pt x="6291624" y="2923806"/>
                  <a:pt x="6384474" y="2883079"/>
                  <a:pt x="6467301" y="2826327"/>
                </a:cubicBezTo>
                <a:cubicBezTo>
                  <a:pt x="6535263" y="2779760"/>
                  <a:pt x="6591926" y="2718327"/>
                  <a:pt x="6650181" y="2660072"/>
                </a:cubicBezTo>
                <a:cubicBezTo>
                  <a:pt x="6876536" y="2433718"/>
                  <a:pt x="6826666" y="2488656"/>
                  <a:pt x="6966065" y="2252749"/>
                </a:cubicBezTo>
                <a:cubicBezTo>
                  <a:pt x="6993051" y="2117820"/>
                  <a:pt x="6939963" y="2373252"/>
                  <a:pt x="7032567" y="2044931"/>
                </a:cubicBezTo>
                <a:cubicBezTo>
                  <a:pt x="7047172" y="1993150"/>
                  <a:pt x="7054734" y="1939636"/>
                  <a:pt x="7065818" y="1886989"/>
                </a:cubicBezTo>
                <a:cubicBezTo>
                  <a:pt x="7068589" y="1826029"/>
                  <a:pt x="7070547" y="1765027"/>
                  <a:pt x="7074130" y="1704109"/>
                </a:cubicBezTo>
                <a:cubicBezTo>
                  <a:pt x="7078860" y="1623701"/>
                  <a:pt x="7095417" y="1543452"/>
                  <a:pt x="7090756" y="1463040"/>
                </a:cubicBezTo>
                <a:cubicBezTo>
                  <a:pt x="7084270" y="1351152"/>
                  <a:pt x="7061380" y="1240717"/>
                  <a:pt x="7040880" y="1130531"/>
                </a:cubicBezTo>
                <a:cubicBezTo>
                  <a:pt x="7039053" y="1120709"/>
                  <a:pt x="7029490" y="1114101"/>
                  <a:pt x="7024254" y="1105592"/>
                </a:cubicBezTo>
                <a:cubicBezTo>
                  <a:pt x="7007318" y="1078072"/>
                  <a:pt x="6992303" y="1049352"/>
                  <a:pt x="6974378" y="1022465"/>
                </a:cubicBezTo>
                <a:cubicBezTo>
                  <a:pt x="6947934" y="982799"/>
                  <a:pt x="6924128" y="940608"/>
                  <a:pt x="6891250" y="906087"/>
                </a:cubicBezTo>
                <a:cubicBezTo>
                  <a:pt x="6867924" y="881594"/>
                  <a:pt x="6836266" y="866660"/>
                  <a:pt x="6808123" y="847898"/>
                </a:cubicBezTo>
                <a:cubicBezTo>
                  <a:pt x="6753128" y="811234"/>
                  <a:pt x="6697232" y="775938"/>
                  <a:pt x="6641869" y="739832"/>
                </a:cubicBezTo>
                <a:cubicBezTo>
                  <a:pt x="6633501" y="734374"/>
                  <a:pt x="6625866" y="727675"/>
                  <a:pt x="6616930" y="723207"/>
                </a:cubicBezTo>
                <a:cubicBezTo>
                  <a:pt x="6605847" y="717665"/>
                  <a:pt x="6594134" y="713234"/>
                  <a:pt x="6583680" y="706581"/>
                </a:cubicBezTo>
                <a:cubicBezTo>
                  <a:pt x="6563570" y="693784"/>
                  <a:pt x="6546732" y="675832"/>
                  <a:pt x="6525490" y="665018"/>
                </a:cubicBezTo>
                <a:cubicBezTo>
                  <a:pt x="6394058" y="598107"/>
                  <a:pt x="6259869" y="536744"/>
                  <a:pt x="6126480" y="473825"/>
                </a:cubicBezTo>
                <a:cubicBezTo>
                  <a:pt x="6112984" y="467459"/>
                  <a:pt x="6098263" y="463873"/>
                  <a:pt x="6084916" y="457200"/>
                </a:cubicBezTo>
                <a:cubicBezTo>
                  <a:pt x="6075980" y="452732"/>
                  <a:pt x="6069200" y="444417"/>
                  <a:pt x="6059978" y="440574"/>
                </a:cubicBezTo>
                <a:cubicBezTo>
                  <a:pt x="6002499" y="416624"/>
                  <a:pt x="5944844" y="392645"/>
                  <a:pt x="5885410" y="374072"/>
                </a:cubicBezTo>
                <a:cubicBezTo>
                  <a:pt x="5855841" y="364832"/>
                  <a:pt x="5824313" y="363694"/>
                  <a:pt x="5793970" y="357447"/>
                </a:cubicBezTo>
                <a:cubicBezTo>
                  <a:pt x="5730091" y="344295"/>
                  <a:pt x="5666892" y="327837"/>
                  <a:pt x="5602778" y="315883"/>
                </a:cubicBezTo>
                <a:cubicBezTo>
                  <a:pt x="5503362" y="297348"/>
                  <a:pt x="5402943" y="284504"/>
                  <a:pt x="5303520" y="266007"/>
                </a:cubicBezTo>
                <a:cubicBezTo>
                  <a:pt x="5283687" y="262317"/>
                  <a:pt x="5264863" y="254422"/>
                  <a:pt x="5245330" y="249381"/>
                </a:cubicBezTo>
                <a:cubicBezTo>
                  <a:pt x="5178956" y="232252"/>
                  <a:pt x="5112881" y="213729"/>
                  <a:pt x="5045825" y="199505"/>
                </a:cubicBezTo>
                <a:lnTo>
                  <a:pt x="4771505" y="141316"/>
                </a:lnTo>
                <a:cubicBezTo>
                  <a:pt x="4721212" y="130442"/>
                  <a:pt x="4753582" y="134173"/>
                  <a:pt x="4696690" y="124691"/>
                </a:cubicBezTo>
                <a:cubicBezTo>
                  <a:pt x="4660740" y="118699"/>
                  <a:pt x="4624556" y="114167"/>
                  <a:pt x="4588625" y="108065"/>
                </a:cubicBezTo>
                <a:lnTo>
                  <a:pt x="4256116" y="49876"/>
                </a:lnTo>
                <a:cubicBezTo>
                  <a:pt x="4247803" y="47105"/>
                  <a:pt x="4239879" y="42599"/>
                  <a:pt x="4231178" y="41563"/>
                </a:cubicBezTo>
                <a:cubicBezTo>
                  <a:pt x="3878454" y="-428"/>
                  <a:pt x="3941640" y="9224"/>
                  <a:pt x="3591098" y="0"/>
                </a:cubicBezTo>
                <a:cubicBezTo>
                  <a:pt x="3507718" y="20843"/>
                  <a:pt x="3587223" y="3149"/>
                  <a:pt x="3416530" y="16625"/>
                </a:cubicBezTo>
                <a:cubicBezTo>
                  <a:pt x="3358259" y="21225"/>
                  <a:pt x="3300202" y="28259"/>
                  <a:pt x="3241963" y="33251"/>
                </a:cubicBezTo>
                <a:cubicBezTo>
                  <a:pt x="3203214" y="36572"/>
                  <a:pt x="3164357" y="38522"/>
                  <a:pt x="3125585" y="41563"/>
                </a:cubicBezTo>
                <a:lnTo>
                  <a:pt x="2818014" y="66501"/>
                </a:lnTo>
                <a:cubicBezTo>
                  <a:pt x="2790305" y="69272"/>
                  <a:pt x="2762652" y="72678"/>
                  <a:pt x="2734887" y="74814"/>
                </a:cubicBezTo>
                <a:cubicBezTo>
                  <a:pt x="2690597" y="78221"/>
                  <a:pt x="2646206" y="80172"/>
                  <a:pt x="2601883" y="83127"/>
                </a:cubicBezTo>
                <a:lnTo>
                  <a:pt x="2485505" y="91440"/>
                </a:lnTo>
                <a:cubicBezTo>
                  <a:pt x="2468880" y="94211"/>
                  <a:pt x="2452082" y="96096"/>
                  <a:pt x="2435629" y="99752"/>
                </a:cubicBezTo>
                <a:cubicBezTo>
                  <a:pt x="2386390" y="110694"/>
                  <a:pt x="2380211" y="99752"/>
                  <a:pt x="2369127" y="997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957" y="1379913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DOMAIN</a:t>
            </a:r>
          </a:p>
        </p:txBody>
      </p:sp>
      <p:sp>
        <p:nvSpPr>
          <p:cNvPr id="8" name="Freeform 7"/>
          <p:cNvSpPr/>
          <p:nvPr/>
        </p:nvSpPr>
        <p:spPr>
          <a:xfrm>
            <a:off x="3017520" y="1546167"/>
            <a:ext cx="3167149" cy="565266"/>
          </a:xfrm>
          <a:custGeom>
            <a:avLst/>
            <a:gdLst>
              <a:gd name="connsiteX0" fmla="*/ 0 w 3167149"/>
              <a:gd name="connsiteY0" fmla="*/ 0 h 565266"/>
              <a:gd name="connsiteX1" fmla="*/ 83127 w 3167149"/>
              <a:gd name="connsiteY1" fmla="*/ 33251 h 565266"/>
              <a:gd name="connsiteX2" fmla="*/ 133004 w 3167149"/>
              <a:gd name="connsiteY2" fmla="*/ 49877 h 565266"/>
              <a:gd name="connsiteX3" fmla="*/ 157942 w 3167149"/>
              <a:gd name="connsiteY3" fmla="*/ 66502 h 565266"/>
              <a:gd name="connsiteX4" fmla="*/ 207818 w 3167149"/>
              <a:gd name="connsiteY4" fmla="*/ 91440 h 565266"/>
              <a:gd name="connsiteX5" fmla="*/ 266007 w 3167149"/>
              <a:gd name="connsiteY5" fmla="*/ 116378 h 565266"/>
              <a:gd name="connsiteX6" fmla="*/ 390698 w 3167149"/>
              <a:gd name="connsiteY6" fmla="*/ 191193 h 565266"/>
              <a:gd name="connsiteX7" fmla="*/ 482138 w 3167149"/>
              <a:gd name="connsiteY7" fmla="*/ 241069 h 565266"/>
              <a:gd name="connsiteX8" fmla="*/ 540327 w 3167149"/>
              <a:gd name="connsiteY8" fmla="*/ 266008 h 565266"/>
              <a:gd name="connsiteX9" fmla="*/ 673331 w 3167149"/>
              <a:gd name="connsiteY9" fmla="*/ 349135 h 565266"/>
              <a:gd name="connsiteX10" fmla="*/ 698269 w 3167149"/>
              <a:gd name="connsiteY10" fmla="*/ 357448 h 565266"/>
              <a:gd name="connsiteX11" fmla="*/ 806335 w 3167149"/>
              <a:gd name="connsiteY11" fmla="*/ 407324 h 565266"/>
              <a:gd name="connsiteX12" fmla="*/ 881149 w 3167149"/>
              <a:gd name="connsiteY12" fmla="*/ 432262 h 565266"/>
              <a:gd name="connsiteX13" fmla="*/ 939338 w 3167149"/>
              <a:gd name="connsiteY13" fmla="*/ 457200 h 565266"/>
              <a:gd name="connsiteX14" fmla="*/ 1005840 w 3167149"/>
              <a:gd name="connsiteY14" fmla="*/ 490451 h 565266"/>
              <a:gd name="connsiteX15" fmla="*/ 1072342 w 3167149"/>
              <a:gd name="connsiteY15" fmla="*/ 507077 h 565266"/>
              <a:gd name="connsiteX16" fmla="*/ 1155469 w 3167149"/>
              <a:gd name="connsiteY16" fmla="*/ 532015 h 565266"/>
              <a:gd name="connsiteX17" fmla="*/ 1180407 w 3167149"/>
              <a:gd name="connsiteY17" fmla="*/ 540328 h 565266"/>
              <a:gd name="connsiteX18" fmla="*/ 1330036 w 3167149"/>
              <a:gd name="connsiteY18" fmla="*/ 556953 h 565266"/>
              <a:gd name="connsiteX19" fmla="*/ 1753985 w 3167149"/>
              <a:gd name="connsiteY19" fmla="*/ 565266 h 565266"/>
              <a:gd name="connsiteX20" fmla="*/ 2244436 w 3167149"/>
              <a:gd name="connsiteY20" fmla="*/ 556953 h 565266"/>
              <a:gd name="connsiteX21" fmla="*/ 2419004 w 3167149"/>
              <a:gd name="connsiteY21" fmla="*/ 548640 h 565266"/>
              <a:gd name="connsiteX22" fmla="*/ 2552007 w 3167149"/>
              <a:gd name="connsiteY22" fmla="*/ 532015 h 565266"/>
              <a:gd name="connsiteX23" fmla="*/ 2709949 w 3167149"/>
              <a:gd name="connsiteY23" fmla="*/ 473826 h 565266"/>
              <a:gd name="connsiteX24" fmla="*/ 2759825 w 3167149"/>
              <a:gd name="connsiteY24" fmla="*/ 448888 h 565266"/>
              <a:gd name="connsiteX25" fmla="*/ 2801389 w 3167149"/>
              <a:gd name="connsiteY25" fmla="*/ 415637 h 565266"/>
              <a:gd name="connsiteX26" fmla="*/ 2826327 w 3167149"/>
              <a:gd name="connsiteY26" fmla="*/ 407324 h 565266"/>
              <a:gd name="connsiteX27" fmla="*/ 2901142 w 3167149"/>
              <a:gd name="connsiteY27" fmla="*/ 357448 h 565266"/>
              <a:gd name="connsiteX28" fmla="*/ 2959331 w 3167149"/>
              <a:gd name="connsiteY28" fmla="*/ 324197 h 565266"/>
              <a:gd name="connsiteX29" fmla="*/ 3000895 w 3167149"/>
              <a:gd name="connsiteY29" fmla="*/ 299258 h 565266"/>
              <a:gd name="connsiteX30" fmla="*/ 3034145 w 3167149"/>
              <a:gd name="connsiteY30" fmla="*/ 266008 h 565266"/>
              <a:gd name="connsiteX31" fmla="*/ 3067396 w 3167149"/>
              <a:gd name="connsiteY31" fmla="*/ 224444 h 565266"/>
              <a:gd name="connsiteX32" fmla="*/ 3108960 w 3167149"/>
              <a:gd name="connsiteY32" fmla="*/ 191193 h 565266"/>
              <a:gd name="connsiteX33" fmla="*/ 3125585 w 3167149"/>
              <a:gd name="connsiteY33" fmla="*/ 166255 h 565266"/>
              <a:gd name="connsiteX34" fmla="*/ 3150524 w 3167149"/>
              <a:gd name="connsiteY34" fmla="*/ 149629 h 565266"/>
              <a:gd name="connsiteX35" fmla="*/ 3167149 w 3167149"/>
              <a:gd name="connsiteY35" fmla="*/ 133004 h 5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67149" h="565266">
                <a:moveTo>
                  <a:pt x="0" y="0"/>
                </a:moveTo>
                <a:cubicBezTo>
                  <a:pt x="185740" y="53070"/>
                  <a:pt x="-17008" y="-11253"/>
                  <a:pt x="83127" y="33251"/>
                </a:cubicBezTo>
                <a:cubicBezTo>
                  <a:pt x="99142" y="40369"/>
                  <a:pt x="116989" y="42759"/>
                  <a:pt x="133004" y="49877"/>
                </a:cubicBezTo>
                <a:cubicBezTo>
                  <a:pt x="142133" y="53935"/>
                  <a:pt x="149209" y="61650"/>
                  <a:pt x="157942" y="66502"/>
                </a:cubicBezTo>
                <a:cubicBezTo>
                  <a:pt x="174191" y="75529"/>
                  <a:pt x="190941" y="83651"/>
                  <a:pt x="207818" y="91440"/>
                </a:cubicBezTo>
                <a:cubicBezTo>
                  <a:pt x="226978" y="100283"/>
                  <a:pt x="247481" y="106273"/>
                  <a:pt x="266007" y="116378"/>
                </a:cubicBezTo>
                <a:cubicBezTo>
                  <a:pt x="308560" y="139589"/>
                  <a:pt x="348713" y="166971"/>
                  <a:pt x="390698" y="191193"/>
                </a:cubicBezTo>
                <a:cubicBezTo>
                  <a:pt x="420771" y="208543"/>
                  <a:pt x="450226" y="227392"/>
                  <a:pt x="482138" y="241069"/>
                </a:cubicBezTo>
                <a:cubicBezTo>
                  <a:pt x="501534" y="249382"/>
                  <a:pt x="521934" y="255662"/>
                  <a:pt x="540327" y="266008"/>
                </a:cubicBezTo>
                <a:cubicBezTo>
                  <a:pt x="660271" y="333476"/>
                  <a:pt x="569337" y="297137"/>
                  <a:pt x="673331" y="349135"/>
                </a:cubicBezTo>
                <a:cubicBezTo>
                  <a:pt x="681168" y="353054"/>
                  <a:pt x="690215" y="353996"/>
                  <a:pt x="698269" y="357448"/>
                </a:cubicBezTo>
                <a:cubicBezTo>
                  <a:pt x="804945" y="403166"/>
                  <a:pt x="612250" y="331846"/>
                  <a:pt x="806335" y="407324"/>
                </a:cubicBezTo>
                <a:cubicBezTo>
                  <a:pt x="830835" y="416852"/>
                  <a:pt x="856536" y="423032"/>
                  <a:pt x="881149" y="432262"/>
                </a:cubicBezTo>
                <a:cubicBezTo>
                  <a:pt x="900908" y="439672"/>
                  <a:pt x="920215" y="448276"/>
                  <a:pt x="939338" y="457200"/>
                </a:cubicBezTo>
                <a:cubicBezTo>
                  <a:pt x="961797" y="467681"/>
                  <a:pt x="982634" y="481749"/>
                  <a:pt x="1005840" y="490451"/>
                </a:cubicBezTo>
                <a:cubicBezTo>
                  <a:pt x="1027235" y="498474"/>
                  <a:pt x="1050456" y="500511"/>
                  <a:pt x="1072342" y="507077"/>
                </a:cubicBezTo>
                <a:lnTo>
                  <a:pt x="1155469" y="532015"/>
                </a:lnTo>
                <a:cubicBezTo>
                  <a:pt x="1163844" y="534592"/>
                  <a:pt x="1171853" y="538427"/>
                  <a:pt x="1180407" y="540328"/>
                </a:cubicBezTo>
                <a:cubicBezTo>
                  <a:pt x="1223097" y="549814"/>
                  <a:pt x="1292866" y="555773"/>
                  <a:pt x="1330036" y="556953"/>
                </a:cubicBezTo>
                <a:cubicBezTo>
                  <a:pt x="1471308" y="561438"/>
                  <a:pt x="1612669" y="562495"/>
                  <a:pt x="1753985" y="565266"/>
                </a:cubicBezTo>
                <a:lnTo>
                  <a:pt x="2244436" y="556953"/>
                </a:lnTo>
                <a:cubicBezTo>
                  <a:pt x="2302673" y="555497"/>
                  <a:pt x="2360870" y="552390"/>
                  <a:pt x="2419004" y="548640"/>
                </a:cubicBezTo>
                <a:cubicBezTo>
                  <a:pt x="2435709" y="547562"/>
                  <a:pt x="2525016" y="539513"/>
                  <a:pt x="2552007" y="532015"/>
                </a:cubicBezTo>
                <a:cubicBezTo>
                  <a:pt x="2608631" y="516286"/>
                  <a:pt x="2657565" y="498003"/>
                  <a:pt x="2709949" y="473826"/>
                </a:cubicBezTo>
                <a:cubicBezTo>
                  <a:pt x="2726826" y="466037"/>
                  <a:pt x="2744143" y="458867"/>
                  <a:pt x="2759825" y="448888"/>
                </a:cubicBezTo>
                <a:cubicBezTo>
                  <a:pt x="2774794" y="439362"/>
                  <a:pt x="2786343" y="425041"/>
                  <a:pt x="2801389" y="415637"/>
                </a:cubicBezTo>
                <a:cubicBezTo>
                  <a:pt x="2808819" y="410993"/>
                  <a:pt x="2818758" y="411739"/>
                  <a:pt x="2826327" y="407324"/>
                </a:cubicBezTo>
                <a:cubicBezTo>
                  <a:pt x="2852216" y="392222"/>
                  <a:pt x="2875119" y="372318"/>
                  <a:pt x="2901142" y="357448"/>
                </a:cubicBezTo>
                <a:cubicBezTo>
                  <a:pt x="2920538" y="346364"/>
                  <a:pt x="2940743" y="336589"/>
                  <a:pt x="2959331" y="324197"/>
                </a:cubicBezTo>
                <a:cubicBezTo>
                  <a:pt x="3004975" y="293767"/>
                  <a:pt x="2943003" y="318555"/>
                  <a:pt x="3000895" y="299258"/>
                </a:cubicBezTo>
                <a:cubicBezTo>
                  <a:pt x="3011978" y="288175"/>
                  <a:pt x="3023732" y="277723"/>
                  <a:pt x="3034145" y="266008"/>
                </a:cubicBezTo>
                <a:cubicBezTo>
                  <a:pt x="3045933" y="252747"/>
                  <a:pt x="3054850" y="236990"/>
                  <a:pt x="3067396" y="224444"/>
                </a:cubicBezTo>
                <a:cubicBezTo>
                  <a:pt x="3079942" y="211898"/>
                  <a:pt x="3096414" y="203739"/>
                  <a:pt x="3108960" y="191193"/>
                </a:cubicBezTo>
                <a:cubicBezTo>
                  <a:pt x="3116024" y="184129"/>
                  <a:pt x="3118521" y="173319"/>
                  <a:pt x="3125585" y="166255"/>
                </a:cubicBezTo>
                <a:cubicBezTo>
                  <a:pt x="3132650" y="159190"/>
                  <a:pt x="3142722" y="155870"/>
                  <a:pt x="3150524" y="149629"/>
                </a:cubicBezTo>
                <a:cubicBezTo>
                  <a:pt x="3156644" y="144733"/>
                  <a:pt x="3161607" y="138546"/>
                  <a:pt x="3167149" y="13300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7177" y="15184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niglet" panose="020B0604020202020204" charset="0"/>
              </a:rPr>
              <a:t>CORE</a:t>
            </a:r>
          </a:p>
        </p:txBody>
      </p:sp>
      <p:sp>
        <p:nvSpPr>
          <p:cNvPr id="2" name="Freeform 1"/>
          <p:cNvSpPr/>
          <p:nvPr/>
        </p:nvSpPr>
        <p:spPr>
          <a:xfrm>
            <a:off x="2527069" y="1562793"/>
            <a:ext cx="914400" cy="3142557"/>
          </a:xfrm>
          <a:custGeom>
            <a:avLst/>
            <a:gdLst>
              <a:gd name="connsiteX0" fmla="*/ 507076 w 914400"/>
              <a:gd name="connsiteY0" fmla="*/ 0 h 3192087"/>
              <a:gd name="connsiteX1" fmla="*/ 606829 w 914400"/>
              <a:gd name="connsiteY1" fmla="*/ 58189 h 3192087"/>
              <a:gd name="connsiteX2" fmla="*/ 623455 w 914400"/>
              <a:gd name="connsiteY2" fmla="*/ 74814 h 3192087"/>
              <a:gd name="connsiteX3" fmla="*/ 648393 w 914400"/>
              <a:gd name="connsiteY3" fmla="*/ 91440 h 3192087"/>
              <a:gd name="connsiteX4" fmla="*/ 764771 w 914400"/>
              <a:gd name="connsiteY4" fmla="*/ 224443 h 3192087"/>
              <a:gd name="connsiteX5" fmla="*/ 822960 w 914400"/>
              <a:gd name="connsiteY5" fmla="*/ 340822 h 3192087"/>
              <a:gd name="connsiteX6" fmla="*/ 856211 w 914400"/>
              <a:gd name="connsiteY6" fmla="*/ 440574 h 3192087"/>
              <a:gd name="connsiteX7" fmla="*/ 881149 w 914400"/>
              <a:gd name="connsiteY7" fmla="*/ 565265 h 3192087"/>
              <a:gd name="connsiteX8" fmla="*/ 897775 w 914400"/>
              <a:gd name="connsiteY8" fmla="*/ 673331 h 3192087"/>
              <a:gd name="connsiteX9" fmla="*/ 906087 w 914400"/>
              <a:gd name="connsiteY9" fmla="*/ 864523 h 3192087"/>
              <a:gd name="connsiteX10" fmla="*/ 914400 w 914400"/>
              <a:gd name="connsiteY10" fmla="*/ 914400 h 3192087"/>
              <a:gd name="connsiteX11" fmla="*/ 906087 w 914400"/>
              <a:gd name="connsiteY11" fmla="*/ 1330036 h 3192087"/>
              <a:gd name="connsiteX12" fmla="*/ 889462 w 914400"/>
              <a:gd name="connsiteY12" fmla="*/ 1429789 h 3192087"/>
              <a:gd name="connsiteX13" fmla="*/ 872836 w 914400"/>
              <a:gd name="connsiteY13" fmla="*/ 1537854 h 3192087"/>
              <a:gd name="connsiteX14" fmla="*/ 864524 w 914400"/>
              <a:gd name="connsiteY14" fmla="*/ 1596043 h 3192087"/>
              <a:gd name="connsiteX15" fmla="*/ 831273 w 914400"/>
              <a:gd name="connsiteY15" fmla="*/ 1762298 h 3192087"/>
              <a:gd name="connsiteX16" fmla="*/ 814647 w 914400"/>
              <a:gd name="connsiteY16" fmla="*/ 1903614 h 3192087"/>
              <a:gd name="connsiteX17" fmla="*/ 798022 w 914400"/>
              <a:gd name="connsiteY17" fmla="*/ 2011680 h 3192087"/>
              <a:gd name="connsiteX18" fmla="*/ 789709 w 914400"/>
              <a:gd name="connsiteY18" fmla="*/ 2086494 h 3192087"/>
              <a:gd name="connsiteX19" fmla="*/ 781396 w 914400"/>
              <a:gd name="connsiteY19" fmla="*/ 2111432 h 3192087"/>
              <a:gd name="connsiteX20" fmla="*/ 739833 w 914400"/>
              <a:gd name="connsiteY20" fmla="*/ 2219498 h 3192087"/>
              <a:gd name="connsiteX21" fmla="*/ 665018 w 914400"/>
              <a:gd name="connsiteY21" fmla="*/ 2410691 h 3192087"/>
              <a:gd name="connsiteX22" fmla="*/ 565266 w 914400"/>
              <a:gd name="connsiteY22" fmla="*/ 2626822 h 3192087"/>
              <a:gd name="connsiteX23" fmla="*/ 498764 w 914400"/>
              <a:gd name="connsiteY23" fmla="*/ 2718262 h 3192087"/>
              <a:gd name="connsiteX24" fmla="*/ 473826 w 914400"/>
              <a:gd name="connsiteY24" fmla="*/ 2743200 h 3192087"/>
              <a:gd name="connsiteX25" fmla="*/ 432262 w 914400"/>
              <a:gd name="connsiteY25" fmla="*/ 2809702 h 3192087"/>
              <a:gd name="connsiteX26" fmla="*/ 415636 w 914400"/>
              <a:gd name="connsiteY26" fmla="*/ 2826327 h 3192087"/>
              <a:gd name="connsiteX27" fmla="*/ 382386 w 914400"/>
              <a:gd name="connsiteY27" fmla="*/ 2876203 h 3192087"/>
              <a:gd name="connsiteX28" fmla="*/ 307571 w 914400"/>
              <a:gd name="connsiteY28" fmla="*/ 2942705 h 3192087"/>
              <a:gd name="connsiteX29" fmla="*/ 232756 w 914400"/>
              <a:gd name="connsiteY29" fmla="*/ 3025832 h 3192087"/>
              <a:gd name="connsiteX30" fmla="*/ 199506 w 914400"/>
              <a:gd name="connsiteY30" fmla="*/ 3050771 h 3192087"/>
              <a:gd name="connsiteX31" fmla="*/ 99753 w 914400"/>
              <a:gd name="connsiteY31" fmla="*/ 3117272 h 3192087"/>
              <a:gd name="connsiteX32" fmla="*/ 66502 w 914400"/>
              <a:gd name="connsiteY32" fmla="*/ 3142211 h 3192087"/>
              <a:gd name="connsiteX33" fmla="*/ 41564 w 914400"/>
              <a:gd name="connsiteY33" fmla="*/ 3167149 h 3192087"/>
              <a:gd name="connsiteX34" fmla="*/ 0 w 914400"/>
              <a:gd name="connsiteY34" fmla="*/ 3192087 h 31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14400" h="3192087">
                <a:moveTo>
                  <a:pt x="507076" y="0"/>
                </a:moveTo>
                <a:cubicBezTo>
                  <a:pt x="540327" y="19396"/>
                  <a:pt x="574448" y="37373"/>
                  <a:pt x="606829" y="58189"/>
                </a:cubicBezTo>
                <a:cubicBezTo>
                  <a:pt x="613422" y="62427"/>
                  <a:pt x="617335" y="69918"/>
                  <a:pt x="623455" y="74814"/>
                </a:cubicBezTo>
                <a:cubicBezTo>
                  <a:pt x="631256" y="81055"/>
                  <a:pt x="640808" y="84938"/>
                  <a:pt x="648393" y="91440"/>
                </a:cubicBezTo>
                <a:cubicBezTo>
                  <a:pt x="680651" y="119090"/>
                  <a:pt x="758863" y="212627"/>
                  <a:pt x="764771" y="224443"/>
                </a:cubicBezTo>
                <a:cubicBezTo>
                  <a:pt x="784167" y="263236"/>
                  <a:pt x="809245" y="299676"/>
                  <a:pt x="822960" y="340822"/>
                </a:cubicBezTo>
                <a:cubicBezTo>
                  <a:pt x="834044" y="374073"/>
                  <a:pt x="849337" y="406205"/>
                  <a:pt x="856211" y="440574"/>
                </a:cubicBezTo>
                <a:cubicBezTo>
                  <a:pt x="864524" y="482138"/>
                  <a:pt x="874181" y="523455"/>
                  <a:pt x="881149" y="565265"/>
                </a:cubicBezTo>
                <a:cubicBezTo>
                  <a:pt x="892683" y="634469"/>
                  <a:pt x="887078" y="598456"/>
                  <a:pt x="897775" y="673331"/>
                </a:cubicBezTo>
                <a:cubicBezTo>
                  <a:pt x="900546" y="737062"/>
                  <a:pt x="901698" y="800883"/>
                  <a:pt x="906087" y="864523"/>
                </a:cubicBezTo>
                <a:cubicBezTo>
                  <a:pt x="907247" y="881338"/>
                  <a:pt x="914400" y="897545"/>
                  <a:pt x="914400" y="914400"/>
                </a:cubicBezTo>
                <a:cubicBezTo>
                  <a:pt x="914400" y="1052973"/>
                  <a:pt x="910782" y="1191543"/>
                  <a:pt x="906087" y="1330036"/>
                </a:cubicBezTo>
                <a:cubicBezTo>
                  <a:pt x="903986" y="1392026"/>
                  <a:pt x="903203" y="1388567"/>
                  <a:pt x="889462" y="1429789"/>
                </a:cubicBezTo>
                <a:cubicBezTo>
                  <a:pt x="866330" y="1637967"/>
                  <a:pt x="893408" y="1424707"/>
                  <a:pt x="872836" y="1537854"/>
                </a:cubicBezTo>
                <a:cubicBezTo>
                  <a:pt x="869331" y="1557131"/>
                  <a:pt x="868190" y="1576796"/>
                  <a:pt x="864524" y="1596043"/>
                </a:cubicBezTo>
                <a:cubicBezTo>
                  <a:pt x="836735" y="1741939"/>
                  <a:pt x="845819" y="1667750"/>
                  <a:pt x="831273" y="1762298"/>
                </a:cubicBezTo>
                <a:cubicBezTo>
                  <a:pt x="809836" y="1901635"/>
                  <a:pt x="837965" y="1724838"/>
                  <a:pt x="814647" y="1903614"/>
                </a:cubicBezTo>
                <a:cubicBezTo>
                  <a:pt x="809933" y="1939754"/>
                  <a:pt x="802946" y="1975568"/>
                  <a:pt x="798022" y="2011680"/>
                </a:cubicBezTo>
                <a:cubicBezTo>
                  <a:pt x="794632" y="2036541"/>
                  <a:pt x="793834" y="2061744"/>
                  <a:pt x="789709" y="2086494"/>
                </a:cubicBezTo>
                <a:cubicBezTo>
                  <a:pt x="788268" y="2095137"/>
                  <a:pt x="784473" y="2103228"/>
                  <a:pt x="781396" y="2111432"/>
                </a:cubicBezTo>
                <a:cubicBezTo>
                  <a:pt x="767845" y="2147569"/>
                  <a:pt x="751455" y="2182695"/>
                  <a:pt x="739833" y="2219498"/>
                </a:cubicBezTo>
                <a:cubicBezTo>
                  <a:pt x="685784" y="2390651"/>
                  <a:pt x="723082" y="2333272"/>
                  <a:pt x="665018" y="2410691"/>
                </a:cubicBezTo>
                <a:cubicBezTo>
                  <a:pt x="642321" y="2478781"/>
                  <a:pt x="613660" y="2578431"/>
                  <a:pt x="565266" y="2626822"/>
                </a:cubicBezTo>
                <a:cubicBezTo>
                  <a:pt x="520358" y="2671727"/>
                  <a:pt x="580094" y="2609821"/>
                  <a:pt x="498764" y="2718262"/>
                </a:cubicBezTo>
                <a:cubicBezTo>
                  <a:pt x="491711" y="2727667"/>
                  <a:pt x="480740" y="2733693"/>
                  <a:pt x="473826" y="2743200"/>
                </a:cubicBezTo>
                <a:cubicBezTo>
                  <a:pt x="458451" y="2764341"/>
                  <a:pt x="447253" y="2788287"/>
                  <a:pt x="432262" y="2809702"/>
                </a:cubicBezTo>
                <a:cubicBezTo>
                  <a:pt x="427768" y="2816123"/>
                  <a:pt x="420338" y="2820057"/>
                  <a:pt x="415636" y="2826327"/>
                </a:cubicBezTo>
                <a:cubicBezTo>
                  <a:pt x="403647" y="2842312"/>
                  <a:pt x="394653" y="2860431"/>
                  <a:pt x="382386" y="2876203"/>
                </a:cubicBezTo>
                <a:cubicBezTo>
                  <a:pt x="363719" y="2900204"/>
                  <a:pt x="326763" y="2923513"/>
                  <a:pt x="307571" y="2942705"/>
                </a:cubicBezTo>
                <a:cubicBezTo>
                  <a:pt x="281211" y="2969065"/>
                  <a:pt x="259116" y="2999472"/>
                  <a:pt x="232756" y="3025832"/>
                </a:cubicBezTo>
                <a:cubicBezTo>
                  <a:pt x="222959" y="3035629"/>
                  <a:pt x="210923" y="3042922"/>
                  <a:pt x="199506" y="3050771"/>
                </a:cubicBezTo>
                <a:cubicBezTo>
                  <a:pt x="166575" y="3073411"/>
                  <a:pt x="131723" y="3093294"/>
                  <a:pt x="99753" y="3117272"/>
                </a:cubicBezTo>
                <a:cubicBezTo>
                  <a:pt x="88669" y="3125585"/>
                  <a:pt x="77021" y="3133194"/>
                  <a:pt x="66502" y="3142211"/>
                </a:cubicBezTo>
                <a:cubicBezTo>
                  <a:pt x="57576" y="3149862"/>
                  <a:pt x="51130" y="3160316"/>
                  <a:pt x="41564" y="3167149"/>
                </a:cubicBezTo>
                <a:cubicBezTo>
                  <a:pt x="-22759" y="3213093"/>
                  <a:pt x="25793" y="3166294"/>
                  <a:pt x="0" y="319208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8733" y="2111433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Supporting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 A</a:t>
            </a:r>
          </a:p>
        </p:txBody>
      </p:sp>
      <p:sp>
        <p:nvSpPr>
          <p:cNvPr id="3" name="Freeform 2"/>
          <p:cNvSpPr/>
          <p:nvPr/>
        </p:nvSpPr>
        <p:spPr>
          <a:xfrm>
            <a:off x="5519651" y="2053244"/>
            <a:ext cx="598516" cy="2651760"/>
          </a:xfrm>
          <a:custGeom>
            <a:avLst/>
            <a:gdLst>
              <a:gd name="connsiteX0" fmla="*/ 174567 w 598516"/>
              <a:gd name="connsiteY0" fmla="*/ 0 h 2651760"/>
              <a:gd name="connsiteX1" fmla="*/ 166254 w 598516"/>
              <a:gd name="connsiteY1" fmla="*/ 49876 h 2651760"/>
              <a:gd name="connsiteX2" fmla="*/ 157942 w 598516"/>
              <a:gd name="connsiteY2" fmla="*/ 74814 h 2651760"/>
              <a:gd name="connsiteX3" fmla="*/ 141316 w 598516"/>
              <a:gd name="connsiteY3" fmla="*/ 133003 h 2651760"/>
              <a:gd name="connsiteX4" fmla="*/ 116378 w 598516"/>
              <a:gd name="connsiteY4" fmla="*/ 290945 h 2651760"/>
              <a:gd name="connsiteX5" fmla="*/ 108065 w 598516"/>
              <a:gd name="connsiteY5" fmla="*/ 407323 h 2651760"/>
              <a:gd name="connsiteX6" fmla="*/ 99753 w 598516"/>
              <a:gd name="connsiteY6" fmla="*/ 432261 h 2651760"/>
              <a:gd name="connsiteX7" fmla="*/ 74814 w 598516"/>
              <a:gd name="connsiteY7" fmla="*/ 573578 h 2651760"/>
              <a:gd name="connsiteX8" fmla="*/ 33251 w 598516"/>
              <a:gd name="connsiteY8" fmla="*/ 748145 h 2651760"/>
              <a:gd name="connsiteX9" fmla="*/ 24938 w 598516"/>
              <a:gd name="connsiteY9" fmla="*/ 789709 h 2651760"/>
              <a:gd name="connsiteX10" fmla="*/ 0 w 598516"/>
              <a:gd name="connsiteY10" fmla="*/ 955963 h 2651760"/>
              <a:gd name="connsiteX11" fmla="*/ 8313 w 598516"/>
              <a:gd name="connsiteY11" fmla="*/ 1404851 h 2651760"/>
              <a:gd name="connsiteX12" fmla="*/ 16625 w 598516"/>
              <a:gd name="connsiteY12" fmla="*/ 1429789 h 2651760"/>
              <a:gd name="connsiteX13" fmla="*/ 41564 w 598516"/>
              <a:gd name="connsiteY13" fmla="*/ 1554480 h 2651760"/>
              <a:gd name="connsiteX14" fmla="*/ 91440 w 598516"/>
              <a:gd name="connsiteY14" fmla="*/ 1737360 h 2651760"/>
              <a:gd name="connsiteX15" fmla="*/ 116378 w 598516"/>
              <a:gd name="connsiteY15" fmla="*/ 1837112 h 2651760"/>
              <a:gd name="connsiteX16" fmla="*/ 141316 w 598516"/>
              <a:gd name="connsiteY16" fmla="*/ 1895301 h 2651760"/>
              <a:gd name="connsiteX17" fmla="*/ 166254 w 598516"/>
              <a:gd name="connsiteY17" fmla="*/ 1978429 h 2651760"/>
              <a:gd name="connsiteX18" fmla="*/ 191193 w 598516"/>
              <a:gd name="connsiteY18" fmla="*/ 2036618 h 2651760"/>
              <a:gd name="connsiteX19" fmla="*/ 216131 w 598516"/>
              <a:gd name="connsiteY19" fmla="*/ 2103120 h 2651760"/>
              <a:gd name="connsiteX20" fmla="*/ 232756 w 598516"/>
              <a:gd name="connsiteY20" fmla="*/ 2128058 h 2651760"/>
              <a:gd name="connsiteX21" fmla="*/ 257694 w 598516"/>
              <a:gd name="connsiteY21" fmla="*/ 2186247 h 2651760"/>
              <a:gd name="connsiteX22" fmla="*/ 290945 w 598516"/>
              <a:gd name="connsiteY22" fmla="*/ 2261061 h 2651760"/>
              <a:gd name="connsiteX23" fmla="*/ 307571 w 598516"/>
              <a:gd name="connsiteY23" fmla="*/ 2277687 h 2651760"/>
              <a:gd name="connsiteX24" fmla="*/ 324196 w 598516"/>
              <a:gd name="connsiteY24" fmla="*/ 2310938 h 2651760"/>
              <a:gd name="connsiteX25" fmla="*/ 374073 w 598516"/>
              <a:gd name="connsiteY25" fmla="*/ 2394065 h 2651760"/>
              <a:gd name="connsiteX26" fmla="*/ 399011 w 598516"/>
              <a:gd name="connsiteY26" fmla="*/ 2452254 h 2651760"/>
              <a:gd name="connsiteX27" fmla="*/ 440574 w 598516"/>
              <a:gd name="connsiteY27" fmla="*/ 2527069 h 2651760"/>
              <a:gd name="connsiteX28" fmla="*/ 457200 w 598516"/>
              <a:gd name="connsiteY28" fmla="*/ 2543694 h 2651760"/>
              <a:gd name="connsiteX29" fmla="*/ 490451 w 598516"/>
              <a:gd name="connsiteY29" fmla="*/ 2585258 h 2651760"/>
              <a:gd name="connsiteX30" fmla="*/ 523702 w 598516"/>
              <a:gd name="connsiteY30" fmla="*/ 2593571 h 2651760"/>
              <a:gd name="connsiteX31" fmla="*/ 573578 w 598516"/>
              <a:gd name="connsiteY31" fmla="*/ 2651760 h 2651760"/>
              <a:gd name="connsiteX32" fmla="*/ 598516 w 598516"/>
              <a:gd name="connsiteY32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8516" h="2651760">
                <a:moveTo>
                  <a:pt x="174567" y="0"/>
                </a:moveTo>
                <a:cubicBezTo>
                  <a:pt x="171796" y="16625"/>
                  <a:pt x="169910" y="33423"/>
                  <a:pt x="166254" y="49876"/>
                </a:cubicBezTo>
                <a:cubicBezTo>
                  <a:pt x="164353" y="58430"/>
                  <a:pt x="160460" y="66421"/>
                  <a:pt x="157942" y="74814"/>
                </a:cubicBezTo>
                <a:cubicBezTo>
                  <a:pt x="152145" y="94136"/>
                  <a:pt x="145126" y="113193"/>
                  <a:pt x="141316" y="133003"/>
                </a:cubicBezTo>
                <a:cubicBezTo>
                  <a:pt x="131250" y="185343"/>
                  <a:pt x="124691" y="238298"/>
                  <a:pt x="116378" y="290945"/>
                </a:cubicBezTo>
                <a:cubicBezTo>
                  <a:pt x="113607" y="329738"/>
                  <a:pt x="112609" y="368698"/>
                  <a:pt x="108065" y="407323"/>
                </a:cubicBezTo>
                <a:cubicBezTo>
                  <a:pt x="107041" y="416025"/>
                  <a:pt x="101471" y="423669"/>
                  <a:pt x="99753" y="432261"/>
                </a:cubicBezTo>
                <a:cubicBezTo>
                  <a:pt x="90372" y="479166"/>
                  <a:pt x="84668" y="526770"/>
                  <a:pt x="74814" y="573578"/>
                </a:cubicBezTo>
                <a:cubicBezTo>
                  <a:pt x="62491" y="632111"/>
                  <a:pt x="44982" y="689491"/>
                  <a:pt x="33251" y="748145"/>
                </a:cubicBezTo>
                <a:cubicBezTo>
                  <a:pt x="30480" y="762000"/>
                  <a:pt x="26847" y="775710"/>
                  <a:pt x="24938" y="789709"/>
                </a:cubicBezTo>
                <a:cubicBezTo>
                  <a:pt x="2537" y="953983"/>
                  <a:pt x="24190" y="883395"/>
                  <a:pt x="0" y="955963"/>
                </a:cubicBezTo>
                <a:cubicBezTo>
                  <a:pt x="2771" y="1105592"/>
                  <a:pt x="3065" y="1255288"/>
                  <a:pt x="8313" y="1404851"/>
                </a:cubicBezTo>
                <a:cubicBezTo>
                  <a:pt x="8620" y="1413608"/>
                  <a:pt x="14724" y="1421235"/>
                  <a:pt x="16625" y="1429789"/>
                </a:cubicBezTo>
                <a:cubicBezTo>
                  <a:pt x="25820" y="1471166"/>
                  <a:pt x="31284" y="1513359"/>
                  <a:pt x="41564" y="1554480"/>
                </a:cubicBezTo>
                <a:cubicBezTo>
                  <a:pt x="114732" y="1847150"/>
                  <a:pt x="21867" y="1482258"/>
                  <a:pt x="91440" y="1737360"/>
                </a:cubicBezTo>
                <a:cubicBezTo>
                  <a:pt x="100458" y="1770426"/>
                  <a:pt x="106057" y="1804429"/>
                  <a:pt x="116378" y="1837112"/>
                </a:cubicBezTo>
                <a:cubicBezTo>
                  <a:pt x="122733" y="1857235"/>
                  <a:pt x="134218" y="1875428"/>
                  <a:pt x="141316" y="1895301"/>
                </a:cubicBezTo>
                <a:cubicBezTo>
                  <a:pt x="148359" y="1915020"/>
                  <a:pt x="156771" y="1954723"/>
                  <a:pt x="166254" y="1978429"/>
                </a:cubicBezTo>
                <a:cubicBezTo>
                  <a:pt x="174091" y="1998022"/>
                  <a:pt x="183356" y="2017025"/>
                  <a:pt x="191193" y="2036618"/>
                </a:cubicBezTo>
                <a:cubicBezTo>
                  <a:pt x="205588" y="2072606"/>
                  <a:pt x="193927" y="2058711"/>
                  <a:pt x="216131" y="2103120"/>
                </a:cubicBezTo>
                <a:cubicBezTo>
                  <a:pt x="220599" y="2112056"/>
                  <a:pt x="228288" y="2119122"/>
                  <a:pt x="232756" y="2128058"/>
                </a:cubicBezTo>
                <a:cubicBezTo>
                  <a:pt x="242193" y="2146933"/>
                  <a:pt x="249857" y="2166654"/>
                  <a:pt x="257694" y="2186247"/>
                </a:cubicBezTo>
                <a:cubicBezTo>
                  <a:pt x="273721" y="2226315"/>
                  <a:pt x="258193" y="2208658"/>
                  <a:pt x="290945" y="2261061"/>
                </a:cubicBezTo>
                <a:cubicBezTo>
                  <a:pt x="295099" y="2267707"/>
                  <a:pt x="302029" y="2272145"/>
                  <a:pt x="307571" y="2277687"/>
                </a:cubicBezTo>
                <a:cubicBezTo>
                  <a:pt x="313113" y="2288771"/>
                  <a:pt x="318048" y="2300179"/>
                  <a:pt x="324196" y="2310938"/>
                </a:cubicBezTo>
                <a:cubicBezTo>
                  <a:pt x="365151" y="2382608"/>
                  <a:pt x="309175" y="2264269"/>
                  <a:pt x="374073" y="2394065"/>
                </a:cubicBezTo>
                <a:cubicBezTo>
                  <a:pt x="383510" y="2412940"/>
                  <a:pt x="390279" y="2433043"/>
                  <a:pt x="399011" y="2452254"/>
                </a:cubicBezTo>
                <a:cubicBezTo>
                  <a:pt x="408894" y="2473997"/>
                  <a:pt x="427472" y="2508727"/>
                  <a:pt x="440574" y="2527069"/>
                </a:cubicBezTo>
                <a:cubicBezTo>
                  <a:pt x="445129" y="2533446"/>
                  <a:pt x="452304" y="2537574"/>
                  <a:pt x="457200" y="2543694"/>
                </a:cubicBezTo>
                <a:cubicBezTo>
                  <a:pt x="465033" y="2553485"/>
                  <a:pt x="477069" y="2578567"/>
                  <a:pt x="490451" y="2585258"/>
                </a:cubicBezTo>
                <a:cubicBezTo>
                  <a:pt x="500670" y="2590367"/>
                  <a:pt x="512618" y="2590800"/>
                  <a:pt x="523702" y="2593571"/>
                </a:cubicBezTo>
                <a:cubicBezTo>
                  <a:pt x="531892" y="2605856"/>
                  <a:pt x="560139" y="2651760"/>
                  <a:pt x="573578" y="2651760"/>
                </a:cubicBezTo>
                <a:lnTo>
                  <a:pt x="598516" y="265176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6448" y="2399897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Supporting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5610" y="3638550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Generic</a:t>
            </a:r>
          </a:p>
          <a:p>
            <a:r>
              <a:rPr lang="en-US" sz="1600" dirty="0">
                <a:solidFill>
                  <a:schemeClr val="bg1"/>
                </a:solidFill>
                <a:latin typeface="Sniglet" panose="020B0604020202020204" charset="0"/>
              </a:rPr>
              <a:t>Subdomain</a:t>
            </a:r>
          </a:p>
        </p:txBody>
      </p:sp>
    </p:spTree>
    <p:extLst>
      <p:ext uri="{BB962C8B-B14F-4D97-AF65-F5344CB8AC3E}">
        <p14:creationId xmlns:p14="http://schemas.microsoft.com/office/powerpoint/2010/main" val="344074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>
              <a:lnSpc>
                <a:spcPct val="115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Design: Tackling Complexity in the Heart of Software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 Quickly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Implementing Domain-Driven Design 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https://domainlanguage.com/ddd/howtoreadthebook/ReadingDDDForManagers.pdf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>
                <a:solidFill>
                  <a:schemeClr val="tx1"/>
                </a:solidFill>
              </a:rPr>
              <a:t>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Introduction</a:t>
            </a:r>
            <a:br>
              <a:rPr lang="en-US" sz="1400" b="1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Strategic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b="1" dirty="0">
                <a:solidFill>
                  <a:schemeClr val="tx1"/>
                </a:solidFill>
              </a:rPr>
              <a:t>DDD Tactical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 (Parts I, II &amp; III)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oAuth</a:t>
            </a:r>
            <a:r>
              <a:rPr lang="en-US" sz="1400" dirty="0">
                <a:solidFill>
                  <a:schemeClr val="tx1"/>
                </a:solidFill>
              </a:rPr>
              <a:t>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Coming up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5400" b="1" dirty="0">
                <a:solidFill>
                  <a:schemeClr val="tx1"/>
                </a:solidFill>
              </a:rPr>
              <a:t>Domain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Driven 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Design</a:t>
            </a:r>
            <a:br>
              <a:rPr lang="en" sz="5400" b="1" dirty="0">
                <a:solidFill>
                  <a:schemeClr val="tx1"/>
                </a:solidFill>
              </a:rPr>
            </a:br>
            <a:br>
              <a:rPr lang="en" sz="4400" dirty="0">
                <a:solidFill>
                  <a:schemeClr val="tx1"/>
                </a:solidFill>
              </a:rPr>
            </a:br>
            <a:r>
              <a:rPr lang="en" sz="3600" i="1" dirty="0">
                <a:solidFill>
                  <a:schemeClr val="tx1"/>
                </a:solidFill>
              </a:rPr>
              <a:t>Strategic Design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62000" y="4405894"/>
            <a:ext cx="3962400" cy="1791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799">
            <a:off x="5767292" y="1203210"/>
            <a:ext cx="2106044" cy="291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4348">
            <a:off x="3792394" y="744738"/>
            <a:ext cx="2272333" cy="291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" sz="5400" b="1" dirty="0">
                <a:solidFill>
                  <a:schemeClr val="tx1"/>
                </a:solidFill>
              </a:rPr>
              <a:t>Domain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Driven 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Design</a:t>
            </a:r>
            <a:br>
              <a:rPr lang="en" sz="5400" b="1" dirty="0">
                <a:solidFill>
                  <a:schemeClr val="tx1"/>
                </a:solidFill>
              </a:rPr>
            </a:br>
            <a:br>
              <a:rPr lang="en" sz="4400" dirty="0">
                <a:solidFill>
                  <a:schemeClr val="tx1"/>
                </a:solidFill>
              </a:rPr>
            </a:br>
            <a:r>
              <a:rPr lang="en" sz="3600" i="1" dirty="0">
                <a:solidFill>
                  <a:schemeClr val="tx1"/>
                </a:solidFill>
              </a:rPr>
              <a:t>Strategic Design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62000" y="4405894"/>
            <a:ext cx="3962400" cy="1791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19600" y="1342907"/>
            <a:ext cx="4652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niglet" panose="020B0604020202020204" charset="0"/>
              </a:rPr>
              <a:t>FOR MANAGERS</a:t>
            </a:r>
          </a:p>
          <a:p>
            <a:endParaRPr lang="en-US" sz="3600" dirty="0">
              <a:latin typeface="Sniglet" panose="020B0604020202020204" charset="0"/>
            </a:endParaRPr>
          </a:p>
          <a:p>
            <a:r>
              <a:rPr lang="en-US" sz="3600" dirty="0">
                <a:latin typeface="Sniglet" panose="020B0604020202020204" charset="0"/>
              </a:rPr>
              <a:t>https://goo.gl/s5nd4C</a:t>
            </a:r>
          </a:p>
        </p:txBody>
      </p:sp>
    </p:spTree>
    <p:extLst>
      <p:ext uri="{BB962C8B-B14F-4D97-AF65-F5344CB8AC3E}">
        <p14:creationId xmlns:p14="http://schemas.microsoft.com/office/powerpoint/2010/main" val="419271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09750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765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09750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876550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Design</a:t>
            </a:r>
          </a:p>
        </p:txBody>
      </p:sp>
      <p:sp>
        <p:nvSpPr>
          <p:cNvPr id="4" name="Shape 61"/>
          <p:cNvSpPr/>
          <p:nvPr/>
        </p:nvSpPr>
        <p:spPr>
          <a:xfrm>
            <a:off x="4675696" y="2102137"/>
            <a:ext cx="2667000" cy="88613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9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Big Ball of Mud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Finding the domain experts is essential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Establish Ubiquitous Language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Be aware of Conway’s Law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80063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" y="0"/>
            <a:ext cx="90209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None of the system can be well designed</a:t>
            </a:r>
            <a:endParaRPr lang="en" sz="2600" dirty="0">
              <a:latin typeface="Sniglet" panose="020B0604020202020204" charset="0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Chaos</a:t>
            </a:r>
          </a:p>
        </p:txBody>
      </p:sp>
    </p:spTree>
    <p:extLst>
      <p:ext uri="{BB962C8B-B14F-4D97-AF65-F5344CB8AC3E}">
        <p14:creationId xmlns:p14="http://schemas.microsoft.com/office/powerpoint/2010/main" val="30636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289</Words>
  <Application>Microsoft Office PowerPoint</Application>
  <PresentationFormat>On-screen Show (16:9)</PresentationFormat>
  <Paragraphs>90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Walter Turncoat</vt:lpstr>
      <vt:lpstr>Arial Unicode MS</vt:lpstr>
      <vt:lpstr>Arial</vt:lpstr>
      <vt:lpstr>Sniglet</vt:lpstr>
      <vt:lpstr>Ursula template</vt:lpstr>
      <vt:lpstr>HELLO!</vt:lpstr>
      <vt:lpstr> 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Domain Driven  Design  Strategic Design</vt:lpstr>
      <vt:lpstr>Domain Driven  Design  Strategic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 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Nikolai Mynkow</cp:lastModifiedBy>
  <cp:revision>106</cp:revision>
  <dcterms:modified xsi:type="dcterms:W3CDTF">2016-03-09T13:30:39Z</dcterms:modified>
</cp:coreProperties>
</file>