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9" r:id="rId1"/>
    <p:sldMasterId id="2147483842" r:id="rId2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A8CE"/>
    <a:srgbClr val="DF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600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D58DA-967A-4753-950F-D459529E0F83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A9494-2FA1-4ECB-A21F-45B107DA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34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44BD-9AD3-4AF3-A001-4F8A34512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91841-D7DE-41D9-A19A-76E56C631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548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7131892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E19D-A5C4-41E0-8BC6-E807A4D19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D7667-8CA8-4951-9E0A-A7E02986A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4E1612-F6DD-4AF8-A689-8E3FC6BD75A6}"/>
              </a:ext>
            </a:extLst>
          </p:cNvPr>
          <p:cNvSpPr/>
          <p:nvPr userDrawn="1"/>
        </p:nvSpPr>
        <p:spPr>
          <a:xfrm>
            <a:off x="4980181" y="33337"/>
            <a:ext cx="2231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Jaapokki" panose="00000500000000000000" pitchFamily="50" charset="0"/>
              </a:rPr>
              <a:t>EVENT STORMING</a:t>
            </a:r>
          </a:p>
        </p:txBody>
      </p:sp>
    </p:spTree>
    <p:extLst>
      <p:ext uri="{BB962C8B-B14F-4D97-AF65-F5344CB8AC3E}">
        <p14:creationId xmlns:p14="http://schemas.microsoft.com/office/powerpoint/2010/main" val="334824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AE8EAD-F354-471A-86A9-155CE97E1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663CC-CD97-4BDD-AC43-E6B6933F3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7C142C-C898-4FEA-AC4A-ED2B5C5A3F61}"/>
              </a:ext>
            </a:extLst>
          </p:cNvPr>
          <p:cNvSpPr/>
          <p:nvPr userDrawn="1"/>
        </p:nvSpPr>
        <p:spPr>
          <a:xfrm>
            <a:off x="4980181" y="42863"/>
            <a:ext cx="2231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Jaapokki" panose="00000500000000000000" pitchFamily="50" charset="0"/>
              </a:rPr>
              <a:t>EVENT STORMING</a:t>
            </a:r>
          </a:p>
        </p:txBody>
      </p:sp>
    </p:spTree>
    <p:extLst>
      <p:ext uri="{BB962C8B-B14F-4D97-AF65-F5344CB8AC3E}">
        <p14:creationId xmlns:p14="http://schemas.microsoft.com/office/powerpoint/2010/main" val="154920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1B208E-3BAD-469B-B7C7-788948D8CB04}"/>
              </a:ext>
            </a:extLst>
          </p:cNvPr>
          <p:cNvSpPr/>
          <p:nvPr userDrawn="1"/>
        </p:nvSpPr>
        <p:spPr>
          <a:xfrm>
            <a:off x="4980181" y="0"/>
            <a:ext cx="2231637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Jaapokki" panose="00000500000000000000" pitchFamily="50" charset="0"/>
              </a:rPr>
              <a:t>EVENT STORMING</a:t>
            </a:r>
          </a:p>
        </p:txBody>
      </p:sp>
    </p:spTree>
    <p:extLst>
      <p:ext uri="{BB962C8B-B14F-4D97-AF65-F5344CB8AC3E}">
        <p14:creationId xmlns:p14="http://schemas.microsoft.com/office/powerpoint/2010/main" val="3236222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1961-74C2-4060-AC78-41AC489BF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87AF6-4A86-40E6-B703-4E6F0A7FD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28917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DB3A0-5E87-4880-A83E-BB8DC8A2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250F1-47D2-43B8-9BEB-82153944D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7496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007C-2317-4551-B38B-2DE0908E2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E0849-5711-4F7D-B521-3A5E0818B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5465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F3129-CC98-4558-A266-3A8435A9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FFA82-E84F-4341-A329-D9964EDC8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7EFBF-9E0F-4B07-A48B-37D9A9276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7413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F85D-5F74-4749-9217-7AF830A9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24F3D-5568-449F-8842-599F6BA08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1CDE8-446D-4269-BF0F-25146AEEB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B41A2-7796-471A-B674-476B398E4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C98C4-7C19-487C-BC2F-7C1DB3DCF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19649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E9EBB-393D-4C0F-A308-C18E5B16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866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078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9D2EE-FB29-42D4-AAA4-365FB992D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Jaapokki" panose="00000500000000000000" pitchFamily="50" charset="0"/>
              </a:defRPr>
            </a:lvl1pPr>
          </a:lstStyle>
          <a:p>
            <a:r>
              <a:rPr lang="en-US" dirty="0" err="1"/>
              <a:t>Bahyr</a:t>
            </a:r>
            <a:r>
              <a:rPr lang="en-US" dirty="0"/>
              <a:t> bate the real shit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75401-69F8-4BD7-8489-A046FDBA3FA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Jaapokki" panose="00000500000000000000" pitchFamily="50" charset="0"/>
              </a:defRPr>
            </a:lvl1pPr>
            <a:lvl2pPr>
              <a:defRPr>
                <a:latin typeface="Jaapokki" panose="00000500000000000000" pitchFamily="50" charset="0"/>
              </a:defRPr>
            </a:lvl2pPr>
            <a:lvl3pPr>
              <a:defRPr>
                <a:latin typeface="Jaapokki" panose="00000500000000000000" pitchFamily="50" charset="0"/>
              </a:defRPr>
            </a:lvl3pPr>
          </a:lstStyle>
          <a:p>
            <a:pPr lvl="0"/>
            <a:r>
              <a:rPr lang="en-US" dirty="0" err="1"/>
              <a:t>Ayyy</a:t>
            </a:r>
            <a:r>
              <a:rPr lang="en-US" dirty="0"/>
              <a:t> lmao</a:t>
            </a:r>
          </a:p>
          <a:p>
            <a:pPr lvl="1"/>
            <a:r>
              <a:rPr lang="en-US" dirty="0" err="1"/>
              <a:t>Ayyyyy</a:t>
            </a:r>
            <a:endParaRPr lang="en-US" dirty="0"/>
          </a:p>
          <a:p>
            <a:pPr lvl="2"/>
            <a:r>
              <a:rPr lang="en-US" dirty="0"/>
              <a:t>lmao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B30708-F5A3-4582-AAD9-580B68471611}"/>
              </a:ext>
            </a:extLst>
          </p:cNvPr>
          <p:cNvSpPr/>
          <p:nvPr userDrawn="1"/>
        </p:nvSpPr>
        <p:spPr>
          <a:xfrm>
            <a:off x="4980181" y="0"/>
            <a:ext cx="2231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Jaapokki" panose="00000500000000000000" pitchFamily="50" charset="0"/>
              </a:rPr>
              <a:t>EVENT STORMING</a:t>
            </a:r>
          </a:p>
        </p:txBody>
      </p:sp>
    </p:spTree>
    <p:extLst>
      <p:ext uri="{BB962C8B-B14F-4D97-AF65-F5344CB8AC3E}">
        <p14:creationId xmlns:p14="http://schemas.microsoft.com/office/powerpoint/2010/main" val="4648201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D3B25-8EE2-4BA7-A212-B75291E51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C162B-270D-4531-A2BB-02EEB8630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C8945-3718-437E-81C0-D722678EE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7960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9D5D-FE8A-4ED4-88DC-69058CC75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1885F-9B09-411C-8B3D-783AFE2F8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CF26F-DE0C-4781-9CCD-DCE7E8466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483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EE722-79E1-4D5C-977B-FA5698F65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28686-12D7-4AB3-91BC-0D5B61AD0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84989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614D48-79B7-4F63-8458-1174349F4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929D4-4388-42D2-BBEE-715E9A7EF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241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1497-D89B-4133-9C0B-2A7F824D0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61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5A6DC-B753-4C0A-9F60-C7DEC52D9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30913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85410F-6551-4E8B-BE4C-049F434FEA3A}"/>
              </a:ext>
            </a:extLst>
          </p:cNvPr>
          <p:cNvSpPr/>
          <p:nvPr userDrawn="1"/>
        </p:nvSpPr>
        <p:spPr>
          <a:xfrm>
            <a:off x="4980181" y="30956"/>
            <a:ext cx="2231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Jaapokki" panose="00000500000000000000" pitchFamily="50" charset="0"/>
              </a:rPr>
              <a:t>EVENT STORMING</a:t>
            </a:r>
          </a:p>
        </p:txBody>
      </p:sp>
    </p:spTree>
    <p:extLst>
      <p:ext uri="{BB962C8B-B14F-4D97-AF65-F5344CB8AC3E}">
        <p14:creationId xmlns:p14="http://schemas.microsoft.com/office/powerpoint/2010/main" val="296428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25A2-078E-4B0F-B0C2-F0FD52A83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6FB6B-4EA0-43E4-A2DA-4E4AD449C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BC3C5-0C5D-4684-ABA3-C54AD840D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07733F-16A0-4E7E-8D59-DE172B1F861D}"/>
              </a:ext>
            </a:extLst>
          </p:cNvPr>
          <p:cNvSpPr/>
          <p:nvPr userDrawn="1"/>
        </p:nvSpPr>
        <p:spPr>
          <a:xfrm>
            <a:off x="4980181" y="38100"/>
            <a:ext cx="2231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Jaapokki" panose="00000500000000000000" pitchFamily="50" charset="0"/>
              </a:rPr>
              <a:t>EVENT STORMING</a:t>
            </a:r>
          </a:p>
        </p:txBody>
      </p:sp>
    </p:spTree>
    <p:extLst>
      <p:ext uri="{BB962C8B-B14F-4D97-AF65-F5344CB8AC3E}">
        <p14:creationId xmlns:p14="http://schemas.microsoft.com/office/powerpoint/2010/main" val="303219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C31C2-87DF-43D8-BD1A-59C5BBFD0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558C6-C22A-48A0-89FA-A1364461A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B8D5B-C798-4844-9439-7D3B5A278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21F231-4764-413A-B1A0-F708721C6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A6516B-3397-40A7-9885-61923C187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006A56-689F-4995-861F-944B0CE6D543}"/>
              </a:ext>
            </a:extLst>
          </p:cNvPr>
          <p:cNvSpPr/>
          <p:nvPr userDrawn="1"/>
        </p:nvSpPr>
        <p:spPr>
          <a:xfrm>
            <a:off x="4980181" y="26194"/>
            <a:ext cx="2231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Jaapokki" panose="00000500000000000000" pitchFamily="50" charset="0"/>
              </a:rPr>
              <a:t>EVENT STORMING</a:t>
            </a:r>
          </a:p>
        </p:txBody>
      </p:sp>
    </p:spTree>
    <p:extLst>
      <p:ext uri="{BB962C8B-B14F-4D97-AF65-F5344CB8AC3E}">
        <p14:creationId xmlns:p14="http://schemas.microsoft.com/office/powerpoint/2010/main" val="269200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6E13-A197-49E7-8776-E4F50B86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E89E6A-A6AC-4362-BD98-DE5FED6710C8}"/>
              </a:ext>
            </a:extLst>
          </p:cNvPr>
          <p:cNvSpPr/>
          <p:nvPr userDrawn="1"/>
        </p:nvSpPr>
        <p:spPr>
          <a:xfrm>
            <a:off x="4980181" y="26194"/>
            <a:ext cx="2231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Jaapokki" panose="00000500000000000000" pitchFamily="50" charset="0"/>
              </a:rPr>
              <a:t>EVENT STORMING</a:t>
            </a:r>
          </a:p>
        </p:txBody>
      </p:sp>
    </p:spTree>
    <p:extLst>
      <p:ext uri="{BB962C8B-B14F-4D97-AF65-F5344CB8AC3E}">
        <p14:creationId xmlns:p14="http://schemas.microsoft.com/office/powerpoint/2010/main" val="52505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B61C211-7A99-45CD-AEC8-5D8ADB6D0F37}"/>
              </a:ext>
            </a:extLst>
          </p:cNvPr>
          <p:cNvSpPr/>
          <p:nvPr userDrawn="1"/>
        </p:nvSpPr>
        <p:spPr>
          <a:xfrm>
            <a:off x="4980181" y="33338"/>
            <a:ext cx="2231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Jaapokki" panose="00000500000000000000" pitchFamily="50" charset="0"/>
              </a:rPr>
              <a:t>EVENT STORMING</a:t>
            </a:r>
          </a:p>
        </p:txBody>
      </p:sp>
    </p:spTree>
    <p:extLst>
      <p:ext uri="{BB962C8B-B14F-4D97-AF65-F5344CB8AC3E}">
        <p14:creationId xmlns:p14="http://schemas.microsoft.com/office/powerpoint/2010/main" val="3126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F725-A838-4652-8B0E-9F2268B9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7A01D-799A-438B-80E6-F85767F06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D47B2-1A38-401F-A114-263095A62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6ECD72-562E-4E35-83B3-40163E343224}"/>
              </a:ext>
            </a:extLst>
          </p:cNvPr>
          <p:cNvSpPr/>
          <p:nvPr userDrawn="1"/>
        </p:nvSpPr>
        <p:spPr>
          <a:xfrm>
            <a:off x="4980181" y="30957"/>
            <a:ext cx="2231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Jaapokki" panose="00000500000000000000" pitchFamily="50" charset="0"/>
              </a:rPr>
              <a:t>EVENT STORMING</a:t>
            </a:r>
          </a:p>
        </p:txBody>
      </p:sp>
    </p:spTree>
    <p:extLst>
      <p:ext uri="{BB962C8B-B14F-4D97-AF65-F5344CB8AC3E}">
        <p14:creationId xmlns:p14="http://schemas.microsoft.com/office/powerpoint/2010/main" val="351969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3EBAA-9FF7-4A8B-8907-6643C778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B9C6EF-EB34-418C-A792-A95C1BAB1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D2DCC-FAD8-4A44-89ED-08E9C6CAB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29A950-7825-4CB7-885B-30AA7E545346}"/>
              </a:ext>
            </a:extLst>
          </p:cNvPr>
          <p:cNvSpPr/>
          <p:nvPr userDrawn="1"/>
        </p:nvSpPr>
        <p:spPr>
          <a:xfrm>
            <a:off x="4980181" y="33337"/>
            <a:ext cx="2231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Jaapokki" panose="00000500000000000000" pitchFamily="50" charset="0"/>
              </a:rPr>
              <a:t>EVENT STORMING</a:t>
            </a:r>
          </a:p>
        </p:txBody>
      </p:sp>
    </p:spTree>
    <p:extLst>
      <p:ext uri="{BB962C8B-B14F-4D97-AF65-F5344CB8AC3E}">
        <p14:creationId xmlns:p14="http://schemas.microsoft.com/office/powerpoint/2010/main" val="31561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A7E76-37E9-43B3-9FB8-5BBFDE4D0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0677"/>
            <a:ext cx="10515600" cy="1110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33A87-F68C-470B-A8C2-372942D7F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C045FB-AAA2-4ACD-86C8-9270AFA962EC}"/>
              </a:ext>
            </a:extLst>
          </p:cNvPr>
          <p:cNvSpPr/>
          <p:nvPr userDrawn="1"/>
        </p:nvSpPr>
        <p:spPr>
          <a:xfrm>
            <a:off x="0" y="6509039"/>
            <a:ext cx="12192000" cy="3570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373531-2BEC-4EA8-A88D-C73E97F64FF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124866" y="6545920"/>
            <a:ext cx="1942267" cy="2833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C50E082-F2EB-4F2A-8693-B7A38B0A70EB}"/>
              </a:ext>
            </a:extLst>
          </p:cNvPr>
          <p:cNvSpPr/>
          <p:nvPr userDrawn="1"/>
        </p:nvSpPr>
        <p:spPr>
          <a:xfrm>
            <a:off x="9147048" y="0"/>
            <a:ext cx="3044952" cy="3570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AF618C-26AF-4ADF-A5B2-CE44A8E3146F}"/>
              </a:ext>
            </a:extLst>
          </p:cNvPr>
          <p:cNvSpPr/>
          <p:nvPr userDrawn="1"/>
        </p:nvSpPr>
        <p:spPr>
          <a:xfrm>
            <a:off x="0" y="0"/>
            <a:ext cx="3057144" cy="3570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ADDDD0-5071-48CE-A1E0-A3C7A035EA76}"/>
              </a:ext>
            </a:extLst>
          </p:cNvPr>
          <p:cNvSpPr/>
          <p:nvPr userDrawn="1"/>
        </p:nvSpPr>
        <p:spPr>
          <a:xfrm>
            <a:off x="6102096" y="-1"/>
            <a:ext cx="3044952" cy="357083"/>
          </a:xfrm>
          <a:prstGeom prst="rect">
            <a:avLst/>
          </a:prstGeom>
          <a:solidFill>
            <a:srgbClr val="19A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2E7288-B3CB-45C1-A2A0-AE1F97780AD0}"/>
              </a:ext>
            </a:extLst>
          </p:cNvPr>
          <p:cNvSpPr/>
          <p:nvPr userDrawn="1"/>
        </p:nvSpPr>
        <p:spPr>
          <a:xfrm>
            <a:off x="3044952" y="-2"/>
            <a:ext cx="3057144" cy="357083"/>
          </a:xfrm>
          <a:prstGeom prst="rect">
            <a:avLst/>
          </a:prstGeom>
          <a:solidFill>
            <a:srgbClr val="DF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06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Jaapokki" panose="000005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Jaapokki" panose="000005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Jaapokki" panose="000005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Jaapokki" panose="000005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Jaapokki" panose="000005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B931E7-6341-4DE2-B10C-8E37C006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2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63EB1-1C4D-46F8-A2CF-D747BD21E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F465-BC71-43CE-ACF9-CC7F8E4554D4}"/>
              </a:ext>
            </a:extLst>
          </p:cNvPr>
          <p:cNvSpPr/>
          <p:nvPr userDrawn="1"/>
        </p:nvSpPr>
        <p:spPr>
          <a:xfrm>
            <a:off x="0" y="6509039"/>
            <a:ext cx="12192000" cy="357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80FA9D-D1FF-49FD-B09F-093C27C116C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223390" y="6560292"/>
            <a:ext cx="1745220" cy="25457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FF58969-EF4A-4832-AFE7-A9F0ED13D904}"/>
              </a:ext>
            </a:extLst>
          </p:cNvPr>
          <p:cNvGrpSpPr/>
          <p:nvPr userDrawn="1"/>
        </p:nvGrpSpPr>
        <p:grpSpPr>
          <a:xfrm>
            <a:off x="-1" y="-8044"/>
            <a:ext cx="12192001" cy="365126"/>
            <a:chOff x="-1" y="-8044"/>
            <a:chExt cx="12192001" cy="36512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611960-41E4-453F-9585-A984DE821902}"/>
                </a:ext>
              </a:extLst>
            </p:cNvPr>
            <p:cNvSpPr/>
            <p:nvPr userDrawn="1"/>
          </p:nvSpPr>
          <p:spPr>
            <a:xfrm>
              <a:off x="6102096" y="-1"/>
              <a:ext cx="3044952" cy="357083"/>
            </a:xfrm>
            <a:prstGeom prst="rect">
              <a:avLst/>
            </a:prstGeom>
            <a:solidFill>
              <a:srgbClr val="19A8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16D19A6-E65B-4A08-9820-CCEE18B11EC2}"/>
                </a:ext>
              </a:extLst>
            </p:cNvPr>
            <p:cNvSpPr/>
            <p:nvPr userDrawn="1"/>
          </p:nvSpPr>
          <p:spPr>
            <a:xfrm>
              <a:off x="3044952" y="-2"/>
              <a:ext cx="3057144" cy="357083"/>
            </a:xfrm>
            <a:prstGeom prst="rect">
              <a:avLst/>
            </a:prstGeom>
            <a:solidFill>
              <a:srgbClr val="DF49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91979A-D4E3-4B85-8D31-7748A7ADE350}"/>
                </a:ext>
              </a:extLst>
            </p:cNvPr>
            <p:cNvSpPr/>
            <p:nvPr userDrawn="1"/>
          </p:nvSpPr>
          <p:spPr>
            <a:xfrm>
              <a:off x="-1" y="-3"/>
              <a:ext cx="3039117" cy="357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BCCFDAD-4B49-473B-B095-1725E05FEB0B}"/>
                </a:ext>
              </a:extLst>
            </p:cNvPr>
            <p:cNvSpPr/>
            <p:nvPr userDrawn="1"/>
          </p:nvSpPr>
          <p:spPr>
            <a:xfrm>
              <a:off x="9147048" y="-8044"/>
              <a:ext cx="3044952" cy="357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413769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Jaapokki" panose="000005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Jaapokki" panose="000005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Jaapokki" panose="000005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Jaapokki" panose="000005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Jaapokki" panose="000005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97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920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104B-4463-436E-89EE-461EB7DD80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90D92-C596-4508-B483-F05A698D5B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0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Jaapokki</vt:lpstr>
      <vt:lpstr>Office Theme</vt:lpstr>
      <vt:lpstr>Custom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Alexios Iraklis Plomaritis</dc:creator>
  <cp:lastModifiedBy>Alexios Iraklis Plomaritis</cp:lastModifiedBy>
  <cp:revision>11</cp:revision>
  <dcterms:created xsi:type="dcterms:W3CDTF">2018-04-02T14:18:17Z</dcterms:created>
  <dcterms:modified xsi:type="dcterms:W3CDTF">2018-04-02T15:16:08Z</dcterms:modified>
</cp:coreProperties>
</file>