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6" r:id="rId2"/>
    <p:sldId id="277" r:id="rId3"/>
    <p:sldId id="1870" r:id="rId4"/>
    <p:sldId id="10747" r:id="rId5"/>
    <p:sldId id="10754" r:id="rId6"/>
    <p:sldId id="10746" r:id="rId7"/>
    <p:sldId id="10748" r:id="rId8"/>
    <p:sldId id="10749" r:id="rId9"/>
    <p:sldId id="257" r:id="rId10"/>
    <p:sldId id="262" r:id="rId11"/>
    <p:sldId id="10750" r:id="rId12"/>
    <p:sldId id="272" r:id="rId13"/>
    <p:sldId id="10751" r:id="rId14"/>
    <p:sldId id="264" r:id="rId15"/>
    <p:sldId id="263" r:id="rId16"/>
    <p:sldId id="19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3302C6A-E49C-421B-9B6B-353C36A7DD8B}">
          <p14:sldIdLst>
            <p14:sldId id="276"/>
            <p14:sldId id="277"/>
            <p14:sldId id="1870"/>
          </p14:sldIdLst>
        </p14:section>
        <p14:section name="IaC on Azure" id="{603F2F76-6126-4937-A6D0-DC8897D7D31B}">
          <p14:sldIdLst>
            <p14:sldId id="10747"/>
            <p14:sldId id="10754"/>
            <p14:sldId id="10746"/>
            <p14:sldId id="10748"/>
          </p14:sldIdLst>
        </p14:section>
        <p14:section name="Bicep" id="{5CB4ED45-72DF-49FD-8BD7-32BC6E86CD60}">
          <p14:sldIdLst>
            <p14:sldId id="10749"/>
            <p14:sldId id="257"/>
            <p14:sldId id="262"/>
            <p14:sldId id="10750"/>
          </p14:sldIdLst>
        </p14:section>
        <p14:section name="Demo" id="{8199F7FF-B2AE-4076-A693-40D4ABB3935E}">
          <p14:sldIdLst>
            <p14:sldId id="272"/>
          </p14:sldIdLst>
        </p14:section>
        <p14:section name="Closing" id="{B9450950-A698-45F1-ADA8-94CC61336DDE}">
          <p14:sldIdLst>
            <p14:sldId id="10751"/>
            <p14:sldId id="264"/>
            <p14:sldId id="263"/>
            <p14:sldId id="19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E253C-2B48-49F2-8FE4-775FB471C05A}" v="307" dt="2021-04-21T15:18:2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5628" autoAdjust="0"/>
  </p:normalViewPr>
  <p:slideViewPr>
    <p:cSldViewPr snapToGrid="0">
      <p:cViewPr varScale="1">
        <p:scale>
          <a:sx n="107" d="100"/>
          <a:sy n="107" d="100"/>
        </p:scale>
        <p:origin x="17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1D6E253C-2B48-49F2-8FE4-775FB471C05A}"/>
    <pc:docChg chg="undo redo custSel addSld delSld modSld modMainMaster addSection modSection">
      <pc:chgData name="Eldert Grootenboer" userId="3fe8758b2c2b58d2" providerId="LiveId" clId="{1D6E253C-2B48-49F2-8FE4-775FB471C05A}" dt="2021-04-21T15:18:28.034" v="2856"/>
      <pc:docMkLst>
        <pc:docMk/>
      </pc:docMkLst>
      <pc:sldChg chg="addSp delSp modSp del mod chgLayout">
        <pc:chgData name="Eldert Grootenboer" userId="3fe8758b2c2b58d2" providerId="LiveId" clId="{1D6E253C-2B48-49F2-8FE4-775FB471C05A}" dt="2021-04-18T11:41:18.452" v="1786" actId="47"/>
        <pc:sldMkLst>
          <pc:docMk/>
          <pc:sldMk cId="2706509002" sldId="256"/>
        </pc:sldMkLst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2" creationId="{5C85C4FC-3645-44BE-A300-8788B566787E}"/>
          </ac:spMkLst>
        </pc:spChg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3" creationId="{4392D3D5-9C50-4791-8EFC-5FA52E3E0A5D}"/>
          </ac:spMkLst>
        </pc:spChg>
        <pc:spChg chg="add mod ord">
          <ac:chgData name="Eldert Grootenboer" userId="3fe8758b2c2b58d2" providerId="LiveId" clId="{1D6E253C-2B48-49F2-8FE4-775FB471C05A}" dt="2021-04-18T11:40:38.423" v="1705" actId="21"/>
          <ac:spMkLst>
            <pc:docMk/>
            <pc:sldMk cId="2706509002" sldId="256"/>
            <ac:spMk id="4" creationId="{D92FB42B-6D1E-4BE7-8279-A1BD5415FE75}"/>
          </ac:spMkLst>
        </pc:spChg>
        <pc:spChg chg="add mod or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5" creationId="{071AB1F7-0FE8-4258-A7BE-B872634C1DCD}"/>
          </ac:spMkLst>
        </pc:spChg>
      </pc:sldChg>
      <pc:sldChg chg="addSp delSp modSp new mod modTransition modClrScheme modAnim chgLayout modNotesTx">
        <pc:chgData name="Eldert Grootenboer" userId="3fe8758b2c2b58d2" providerId="LiveId" clId="{1D6E253C-2B48-49F2-8FE4-775FB471C05A}" dt="2021-04-21T13:45:21.995" v="2758"/>
        <pc:sldMkLst>
          <pc:docMk/>
          <pc:sldMk cId="3645197254" sldId="25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2" creationId="{990B0AFB-A58A-42CD-A1C6-32FF155BF3BE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45197254" sldId="257"/>
            <ac:spMk id="3" creationId="{85447324-41D9-4876-B4FE-75F30A02C390}"/>
          </ac:spMkLst>
        </pc:spChg>
        <pc:spChg chg="add mod ord">
          <ac:chgData name="Eldert Grootenboer" userId="3fe8758b2c2b58d2" providerId="LiveId" clId="{1D6E253C-2B48-49F2-8FE4-775FB471C05A}" dt="2021-04-18T11:59:22.250" v="1916" actId="207"/>
          <ac:spMkLst>
            <pc:docMk/>
            <pc:sldMk cId="3645197254" sldId="257"/>
            <ac:spMk id="4" creationId="{AD79AABF-D67E-4643-91E3-FC42549A5FD6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5" creationId="{E9783D04-9A4C-4FAF-835C-A9FCE61049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6" creationId="{A4942518-3D85-4F6F-B2CB-1BEC86C20D48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7" creationId="{BDE65E3C-9032-4A76-96D6-D676D2EF5C86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8" creationId="{6148CF1B-A8C9-402D-A452-DBA15990BB41}"/>
          </ac:spMkLst>
        </pc:spChg>
        <pc:spChg chg="add del mod ord">
          <ac:chgData name="Eldert Grootenboer" userId="3fe8758b2c2b58d2" providerId="LiveId" clId="{1D6E253C-2B48-49F2-8FE4-775FB471C05A}" dt="2021-04-21T13:09:21.657" v="2716" actId="26606"/>
          <ac:spMkLst>
            <pc:docMk/>
            <pc:sldMk cId="3645197254" sldId="257"/>
            <ac:spMk id="9" creationId="{81EA2B42-FDE6-4B7E-AAC1-76CC1B074720}"/>
          </ac:spMkLst>
        </pc:spChg>
        <pc:graphicFrameChg chg="add mod modGraphic">
          <ac:chgData name="Eldert Grootenboer" userId="3fe8758b2c2b58d2" providerId="LiveId" clId="{1D6E253C-2B48-49F2-8FE4-775FB471C05A}" dt="2021-04-21T13:09:42.574" v="2720" actId="2085"/>
          <ac:graphicFrameMkLst>
            <pc:docMk/>
            <pc:sldMk cId="3645197254" sldId="257"/>
            <ac:graphicFrameMk id="11" creationId="{FB25FD67-9635-4192-B3E7-5EC2B6BFC715}"/>
          </ac:graphicFrameMkLst>
        </pc:graphicFrameChg>
      </pc:sldChg>
      <pc:sldChg chg="addSp delSp modSp new del mod modClrScheme chgLayout">
        <pc:chgData name="Eldert Grootenboer" userId="3fe8758b2c2b58d2" providerId="LiveId" clId="{1D6E253C-2B48-49F2-8FE4-775FB471C05A}" dt="2021-04-18T11:48:46.486" v="1839" actId="47"/>
        <pc:sldMkLst>
          <pc:docMk/>
          <pc:sldMk cId="3925500167" sldId="258"/>
        </pc:sldMkLst>
        <pc:spChg chg="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2" creationId="{F125ED52-FB70-4E8F-9737-80B15E447B5E}"/>
          </ac:spMkLst>
        </pc:spChg>
        <pc:spChg chg="del mod ord">
          <ac:chgData name="Eldert Grootenboer" userId="3fe8758b2c2b58d2" providerId="LiveId" clId="{1D6E253C-2B48-49F2-8FE4-775FB471C05A}" dt="2021-04-18T11:36:16.543" v="1608" actId="700"/>
          <ac:spMkLst>
            <pc:docMk/>
            <pc:sldMk cId="3925500167" sldId="258"/>
            <ac:spMk id="3" creationId="{7ED0E494-8287-4723-B30C-D6CF8231FF06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4" creationId="{8AD1B1DF-2C40-4F3B-9F95-9C947F02BECF}"/>
          </ac:spMkLst>
        </pc:spChg>
        <pc:spChg chg="add 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5" creationId="{8F1F970E-6A7F-4E3D-8C41-57ACDF922EAA}"/>
          </ac:spMkLst>
        </pc:spChg>
        <pc:spChg chg="add del mo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6" creationId="{A915AE49-0C39-41EE-8612-4A85287C3BC9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25500167" sldId="258"/>
            <ac:spMk id="7" creationId="{E3ECFD68-D0B5-46EB-BA6D-73E28767209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8" creationId="{55CA0C44-629E-4F15-A68F-D778A46740C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9" creationId="{195F466E-6784-44FC-86E0-6F4BA00A779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0" creationId="{92EEDB4B-A482-4215-92BD-3E9AA3029E9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1" creationId="{7A35FED5-25CE-4812-A7BC-2A0439BA0A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2" creationId="{3C0C4E87-B721-41E1-BA45-61A4B1AF563A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7.454" v="1840" actId="47"/>
        <pc:sldMkLst>
          <pc:docMk/>
          <pc:sldMk cId="2338666507" sldId="259"/>
        </pc:sldMkLst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2" creationId="{49345364-4563-4558-A9F9-F54E315D1B49}"/>
          </ac:spMkLst>
        </pc:spChg>
        <pc:spChg chg="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3" creationId="{3F23F387-65AA-467C-BA9C-9EBAD50D11C1}"/>
          </ac:spMkLst>
        </pc:spChg>
        <pc:spChg chg="add 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4" creationId="{7689FF29-43CB-43F8-B6F8-6E88518858DD}"/>
          </ac:spMkLst>
        </pc:spChg>
        <pc:spChg chg="add del mod ord">
          <ac:chgData name="Eldert Grootenboer" userId="3fe8758b2c2b58d2" providerId="LiveId" clId="{1D6E253C-2B48-49F2-8FE4-775FB471C05A}" dt="2021-04-18T11:36:41.172" v="1613" actId="700"/>
          <ac:spMkLst>
            <pc:docMk/>
            <pc:sldMk cId="2338666507" sldId="259"/>
            <ac:spMk id="5" creationId="{2E30643A-5A8C-43D3-BE52-C657BC7359D2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6" creationId="{39E7EC89-47F7-4868-808F-1C6A8287EE31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7" creationId="{D3053A30-F394-44F6-B163-10F169B9842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8" creationId="{3FD6343E-0E64-49B2-9F45-9029BC8B4F10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9" creationId="{F4EEEC41-9F9E-4296-83FE-D176084B64B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0" creationId="{2D27D196-1105-44A2-8648-F4C13E6A5B1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1" creationId="{27551085-84BF-4FED-A70A-5C9076BB666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2" creationId="{7DB60A8B-770A-45A8-8AA4-46F5AC3CF07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3" creationId="{B4D6F58A-B9AA-47ED-BAB9-59E78EFE94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4" creationId="{ED1613EC-5057-4F0A-BE84-63752F8C9F5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9.118" v="1841" actId="47"/>
        <pc:sldMkLst>
          <pc:docMk/>
          <pc:sldMk cId="739476719" sldId="26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2" creationId="{4793EEFA-D3C1-45F8-B9CF-395017D53AAD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739476719" sldId="260"/>
            <ac:spMk id="3" creationId="{1CA88DC3-F7DD-487F-83D6-5883BAE513A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4" creationId="{D77395CB-8424-4D97-99E6-FA7FC758CE2C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5" creationId="{5854CC75-7082-484D-8D22-6C1B78EDE00D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6" creationId="{BCB5BCCA-80E2-4EA8-A248-4D83A131F81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7" creationId="{6B4DA2B3-371C-4BD6-85F6-1526DD4F058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8" creationId="{B999D3C4-0E6B-4A40-8D01-6D63816AE6C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9" creationId="{45B46002-88C8-4F67-8549-1AB710CED8A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53:38.606" v="1879" actId="47"/>
        <pc:sldMkLst>
          <pc:docMk/>
          <pc:sldMk cId="3243458564" sldId="26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2" creationId="{700F2B24-5C01-4E5A-93ED-5DC5EF0D1225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3" creationId="{FB13E1B0-5AA9-491D-A535-B3BCD5414AFD}"/>
          </ac:spMkLst>
        </pc:spChg>
        <pc:spChg chg="add mod ord">
          <ac:chgData name="Eldert Grootenboer" userId="3fe8758b2c2b58d2" providerId="LiveId" clId="{1D6E253C-2B48-49F2-8FE4-775FB471C05A}" dt="2021-04-18T11:52:40.606" v="1875" actId="20577"/>
          <ac:spMkLst>
            <pc:docMk/>
            <pc:sldMk cId="3243458564" sldId="261"/>
            <ac:spMk id="4" creationId="{D2661DD2-E1FE-457A-AC7D-E4636461C8E3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5" creationId="{2E0543DB-1715-4430-B79D-0E58BAB3666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6" creationId="{EDB96D76-C8A0-468F-8F53-33D52205FC3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7" creationId="{F87D47B8-3856-4F80-A698-97BDB857A88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8" creationId="{FB5E3098-DF9E-4E82-B811-8C2CC8FC69C8}"/>
          </ac:spMkLst>
        </pc:spChg>
      </pc:sldChg>
      <pc:sldChg chg="addSp delSp modSp new mod modTransition modClrScheme modAnim chgLayout">
        <pc:chgData name="Eldert Grootenboer" userId="3fe8758b2c2b58d2" providerId="LiveId" clId="{1D6E253C-2B48-49F2-8FE4-775FB471C05A}" dt="2021-04-21T15:18:28.034" v="2856"/>
        <pc:sldMkLst>
          <pc:docMk/>
          <pc:sldMk cId="3597689832" sldId="26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2" creationId="{4346249B-057F-4C64-ABCA-89BD0088C11D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3" creationId="{BD917A83-7009-44F6-8C6E-79379FDA501C}"/>
          </ac:spMkLst>
        </pc:spChg>
        <pc:spChg chg="add del mod ord">
          <ac:chgData name="Eldert Grootenboer" userId="3fe8758b2c2b58d2" providerId="LiveId" clId="{1D6E253C-2B48-49F2-8FE4-775FB471C05A}" dt="2021-04-18T11:59:53.506" v="1920" actId="26606"/>
          <ac:spMkLst>
            <pc:docMk/>
            <pc:sldMk cId="3597689832" sldId="262"/>
            <ac:spMk id="4" creationId="{D66CD4D4-29C5-4FD2-B487-12E8C6699026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5" creationId="{AB01A01E-B245-4160-872F-6D75F46B0FF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6" creationId="{D124D58C-3B46-4A4E-9FDF-5A6924910B54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7" creationId="{963D22E2-FEDE-4161-B005-294FD9B759A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8" creationId="{6985DB7E-6A0C-4FF8-914F-C64C60A5022A}"/>
          </ac:spMkLst>
        </pc:spChg>
        <pc:graphicFrameChg chg="add mod modGraphic">
          <ac:chgData name="Eldert Grootenboer" userId="3fe8758b2c2b58d2" providerId="LiveId" clId="{1D6E253C-2B48-49F2-8FE4-775FB471C05A}" dt="2021-04-21T15:15:46.826" v="2848" actId="27957"/>
          <ac:graphicFrameMkLst>
            <pc:docMk/>
            <pc:sldMk cId="3597689832" sldId="262"/>
            <ac:graphicFrameMk id="9" creationId="{DF4B2142-3DC7-43A2-82A2-FC3E7F4FE30A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2126753960" sldId="26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2" creationId="{F663D389-4601-46B0-B2F3-29630193B511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3" creationId="{D0FC9A59-1491-4ACC-81DC-171211E30B0A}"/>
          </ac:spMkLst>
        </pc:spChg>
        <pc:spChg chg="add mod ord">
          <ac:chgData name="Eldert Grootenboer" userId="3fe8758b2c2b58d2" providerId="LiveId" clId="{1D6E253C-2B48-49F2-8FE4-775FB471C05A}" dt="2021-04-21T13:14:16.907" v="2740" actId="6549"/>
          <ac:spMkLst>
            <pc:docMk/>
            <pc:sldMk cId="2126753960" sldId="263"/>
            <ac:spMk id="4" creationId="{F8763B5E-D1CB-4AF1-A920-3DD10280FA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5" creationId="{2377A4C3-09FD-4FBC-9C76-43EC683FE52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6" creationId="{E3A467CB-EBF1-499A-AFE6-7FC163F922A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7" creationId="{6F1DC60C-9F7A-4453-BC8C-F6D97E7156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8" creationId="{E211D082-561E-4349-8B35-33A303F77F91}"/>
          </ac:spMkLst>
        </pc:spChg>
      </pc:sldChg>
      <pc:sldChg chg="addSp delSp modSp new mod modTransition modClrScheme modAnim chgLayout">
        <pc:chgData name="Eldert Grootenboer" userId="3fe8758b2c2b58d2" providerId="LiveId" clId="{1D6E253C-2B48-49F2-8FE4-775FB471C05A}" dt="2021-04-21T15:06:18.243" v="2801" actId="2084"/>
        <pc:sldMkLst>
          <pc:docMk/>
          <pc:sldMk cId="1070535667" sldId="26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2" creationId="{77A8FC96-0521-4362-B3D3-2AE7D1C3CB5A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3" creationId="{F9B9A083-39D8-4602-A8A7-373301CF7DB8}"/>
          </ac:spMkLst>
        </pc:spChg>
        <pc:spChg chg="add del mod ord">
          <ac:chgData name="Eldert Grootenboer" userId="3fe8758b2c2b58d2" providerId="LiveId" clId="{1D6E253C-2B48-49F2-8FE4-775FB471C05A}" dt="2021-04-18T12:07:05.467" v="2119" actId="26606"/>
          <ac:spMkLst>
            <pc:docMk/>
            <pc:sldMk cId="1070535667" sldId="264"/>
            <ac:spMk id="6" creationId="{E359FCE7-11C4-4053-AB28-9F448E832BA0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7" creationId="{FE505DD7-67FC-4697-953B-DB40420E828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8" creationId="{B915C684-FDAB-4A01-A7AE-CD3A5D1DEABA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9" creationId="{571E7A79-0055-4724-AA9E-58096504591F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10" creationId="{0CA1DEB5-1AF3-483D-AA59-C64B1CE1165B}"/>
          </ac:spMkLst>
        </pc:spChg>
        <pc:graphicFrameChg chg="add mod modGraphic">
          <ac:chgData name="Eldert Grootenboer" userId="3fe8758b2c2b58d2" providerId="LiveId" clId="{1D6E253C-2B48-49F2-8FE4-775FB471C05A}" dt="2021-04-21T15:06:18.243" v="2801" actId="2084"/>
          <ac:graphicFrameMkLst>
            <pc:docMk/>
            <pc:sldMk cId="1070535667" sldId="264"/>
            <ac:graphicFrameMk id="11" creationId="{58173ACC-55EF-4D58-B444-AB9096511093}"/>
          </ac:graphicFrameMkLst>
        </pc:graphicFrameChg>
        <pc:picChg chg="add del mod">
          <ac:chgData name="Eldert Grootenboer" userId="3fe8758b2c2b58d2" providerId="LiveId" clId="{1D6E253C-2B48-49F2-8FE4-775FB471C05A}" dt="2021-04-18T12:06:48.902" v="2100" actId="478"/>
          <ac:picMkLst>
            <pc:docMk/>
            <pc:sldMk cId="1070535667" sldId="264"/>
            <ac:picMk id="5" creationId="{4EC678E5-C619-498E-8911-AE0BB4BC53AC}"/>
          </ac:picMkLst>
        </pc:picChg>
      </pc:sldChg>
      <pc:sldChg chg="addSp delSp modSp new del mod modClrScheme chgLayout modNotesTx">
        <pc:chgData name="Eldert Grootenboer" userId="3fe8758b2c2b58d2" providerId="LiveId" clId="{1D6E253C-2B48-49F2-8FE4-775FB471C05A}" dt="2021-04-18T12:03:44.051" v="1953" actId="47"/>
        <pc:sldMkLst>
          <pc:docMk/>
          <pc:sldMk cId="747378255" sldId="26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2" creationId="{528C55C5-2DDC-41E1-9141-B2A7D6423018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3" creationId="{E4E07976-F971-4D11-B74B-58FC8B3F4890}"/>
          </ac:spMkLst>
        </pc:spChg>
        <pc:spChg chg="add mod ord">
          <ac:chgData name="Eldert Grootenboer" userId="3fe8758b2c2b58d2" providerId="LiveId" clId="{1D6E253C-2B48-49F2-8FE4-775FB471C05A}" dt="2021-04-18T12:01:38.166" v="1941" actId="21"/>
          <ac:spMkLst>
            <pc:docMk/>
            <pc:sldMk cId="747378255" sldId="265"/>
            <ac:spMk id="4" creationId="{05FD3448-B425-461B-BEE0-E987A39A3AD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5" creationId="{1C18A909-3384-4057-BAEF-8C00BB1F44A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6" creationId="{908C4B8D-AFB4-4B62-BC3E-525CC94F6EEE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7" creationId="{9886B089-606C-4B43-A1B7-B49EC9A7101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8" creationId="{FE6EB20C-498D-421C-91ED-E139A38F89E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1.781" v="2003" actId="47"/>
        <pc:sldMkLst>
          <pc:docMk/>
          <pc:sldMk cId="3902464029" sldId="266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2" creationId="{772100EF-FF6E-4BF1-8A16-7F8D000DB18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02464029" sldId="266"/>
            <ac:spMk id="3" creationId="{6D797686-5429-4FAA-8029-00A3B7483D2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4" creationId="{CB1254FA-4DBB-4A1C-A581-A332DFA0C64F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5" creationId="{D91FBB57-DC1A-4F8A-B324-EEEF641B9D27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6" creationId="{8B092CE5-F7B2-4612-9230-BA4E2226F38C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7" creationId="{21D6F5A6-03F4-4851-A842-38DD6ECA22D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8" creationId="{42FAA5DD-D38E-452F-9D6D-AD611737E8B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9" creationId="{94FD8CF0-C9C8-4D14-8655-09345B280625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735" v="2001" actId="47"/>
        <pc:sldMkLst>
          <pc:docMk/>
          <pc:sldMk cId="3655645116" sldId="26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2" creationId="{ED75F074-FC0C-4DDA-BE47-E614FCA47A06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55645116" sldId="267"/>
            <ac:spMk id="3" creationId="{7CCD8930-1009-43B0-94D2-5C7F5DA53E6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4" creationId="{CE86A500-9E4A-463F-8264-DC783CC58F5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5" creationId="{63858C05-C207-4E02-8714-E2DC56C8B5E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6" creationId="{81E909FF-47DC-4088-962F-C33B9456B40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7" creationId="{613B8115-7C84-47E1-AB3F-6ECDADA3C0E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8" creationId="{3A7DF123-1C1E-4C31-99B0-6D0D2DC6FD2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9" creationId="{F3A5B881-2A3B-415C-BB00-7D91FCC1DDC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3.172" v="1954" actId="47"/>
        <pc:sldMkLst>
          <pc:docMk/>
          <pc:sldMk cId="1196510323" sldId="268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2" creationId="{72DD127A-00C0-49E0-91AE-EB3CFCA63DEC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196510323" sldId="268"/>
            <ac:spMk id="3" creationId="{F53E2932-5756-4CE5-8700-C31DE749DF1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4" creationId="{EB52D9F2-F7E3-4E04-A4AF-CB092F44FFE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5" creationId="{AE965CF6-293F-4F32-A150-9D806077F8B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6" creationId="{7711A39F-6D7B-4F18-A930-240A2130C2C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7" creationId="{446E73EA-8921-4E62-B777-4A2A37E38F8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8" creationId="{5D7A2870-EB59-4E60-9E46-57E34CF5B6AE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9" creationId="{32732C93-9CF3-45B0-8959-1FDFDC8BC06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4.449" v="2004" actId="47"/>
        <pc:sldMkLst>
          <pc:docMk/>
          <pc:sldMk cId="987450469" sldId="269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2" creationId="{5067F9E6-2550-42E4-A244-CEBF5B067484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3" creationId="{043805E2-8706-464A-816F-96A74E4BA60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4" creationId="{90460428-FB96-41F3-9A7C-FAC2C1D800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5" creationId="{C840B092-5E0D-4E38-AFDE-4390BE8C095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6" creationId="{F0ADF93F-FC5E-4761-9A28-CB8448F9331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7" creationId="{F5B2DF4E-D6C2-4AA9-9928-CA486FA1598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8" creationId="{00E49256-5857-49A8-A803-4E7A24939A2D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4.116" v="1955" actId="47"/>
        <pc:sldMkLst>
          <pc:docMk/>
          <pc:sldMk cId="2847739301" sldId="27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2" creationId="{AC833965-FA54-4F60-B870-FB70EA2E96F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847739301" sldId="270"/>
            <ac:spMk id="3" creationId="{68CF59D8-6DF7-42BA-9D2B-E5A12BF00DC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4" creationId="{AA120C7C-04C8-4B8A-9C82-A9BC9D98A9D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5" creationId="{6C44661E-1B97-4527-B0E3-E195DC85E97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6" creationId="{8DDE0DE0-3E75-4541-94D4-36036A9899FB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7" creationId="{0047A77B-43F4-4483-BD12-68EC9E81DF51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8" creationId="{6990EA76-5393-43E1-A4F0-70371E0E95D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9" creationId="{E04B2977-10C2-4F22-A314-5F44EF02BD47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08.731" v="1967" actId="47"/>
        <pc:sldMkLst>
          <pc:docMk/>
          <pc:sldMk cId="2937461539" sldId="27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2" creationId="{2FBAF168-3E76-495C-B379-C41369FDD3F3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3" creationId="{BFF32BE3-BFC4-4E23-91EC-76A3C6F4F271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4" creationId="{16BA986D-4B80-42EF-9769-FA6A51E8B4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5" creationId="{EF164D91-01AB-4F06-AB83-DE30F05CA4E8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6" creationId="{600BFD6B-2BDE-483E-919A-6AC33B04CECD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7" creationId="{C7BAE87C-8DA0-42AA-9CB4-C751D840CE7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8" creationId="{87FE752F-A20F-4962-919F-8E5412B9A999}"/>
          </ac:spMkLst>
        </pc:spChg>
      </pc:sldChg>
      <pc:sldChg chg="addSp delSp modSp new add del mod modTransition modClrScheme chgLayout modNotesTx">
        <pc:chgData name="Eldert Grootenboer" userId="3fe8758b2c2b58d2" providerId="LiveId" clId="{1D6E253C-2B48-49F2-8FE4-775FB471C05A}" dt="2021-04-21T13:45:21.995" v="2758"/>
        <pc:sldMkLst>
          <pc:docMk/>
          <pc:sldMk cId="803200613" sldId="27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2" creationId="{57883E1C-4889-4E86-84D7-3C51B511E45C}"/>
          </ac:spMkLst>
        </pc:spChg>
        <pc:spChg chg="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3" creationId="{9DF82BBC-50CD-4632-A081-AC0739E658E2}"/>
          </ac:spMkLst>
        </pc:spChg>
        <pc:spChg chg="add del 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12" creationId="{6B33BFFE-554F-4D6E-9372-8453DC7F69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3" creationId="{61A46690-595E-4275-BBA6-CE6DA7CB167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4" creationId="{2265EA4F-9051-4128-A2FB-57B746F54D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5" creationId="{4D8038D4-3899-4694-B737-748C65396AD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6" creationId="{BF928D17-6487-47F2-994F-41A4CE505206}"/>
          </ac:spMkLst>
        </pc:spChg>
        <pc:picChg chg="add mod">
          <ac:chgData name="Eldert Grootenboer" userId="3fe8758b2c2b58d2" providerId="LiveId" clId="{1D6E253C-2B48-49F2-8FE4-775FB471C05A}" dt="2021-04-18T12:15:05.148" v="2174"/>
          <ac:picMkLst>
            <pc:docMk/>
            <pc:sldMk cId="803200613" sldId="272"/>
            <ac:picMk id="4" creationId="{67819C05-8826-4116-A371-E00F7B58AE3F}"/>
          </ac:picMkLst>
        </pc:picChg>
        <pc:picChg chg="add del mod">
          <ac:chgData name="Eldert Grootenboer" userId="3fe8758b2c2b58d2" providerId="LiveId" clId="{1D6E253C-2B48-49F2-8FE4-775FB471C05A}" dt="2021-04-18T12:08:55.076" v="2157" actId="478"/>
          <ac:picMkLst>
            <pc:docMk/>
            <pc:sldMk cId="803200613" sldId="272"/>
            <ac:picMk id="5" creationId="{B7823B59-F428-422E-B9C6-CE581B0B6760}"/>
          </ac:picMkLst>
        </pc:picChg>
        <pc:picChg chg="add del mod">
          <ac:chgData name="Eldert Grootenboer" userId="3fe8758b2c2b58d2" providerId="LiveId" clId="{1D6E253C-2B48-49F2-8FE4-775FB471C05A}" dt="2021-04-18T12:08:54.301" v="2156" actId="478"/>
          <ac:picMkLst>
            <pc:docMk/>
            <pc:sldMk cId="803200613" sldId="272"/>
            <ac:picMk id="7" creationId="{085A6652-E6E0-43E1-941A-5C83B666CE75}"/>
          </ac:picMkLst>
        </pc:picChg>
        <pc:picChg chg="add del">
          <ac:chgData name="Eldert Grootenboer" userId="3fe8758b2c2b58d2" providerId="LiveId" clId="{1D6E253C-2B48-49F2-8FE4-775FB471C05A}" dt="2021-04-18T11:24:33.178" v="1590" actId="22"/>
          <ac:picMkLst>
            <pc:docMk/>
            <pc:sldMk cId="803200613" sldId="272"/>
            <ac:picMk id="9" creationId="{02CDCAFB-B0F9-45C3-A985-FA72C3097544}"/>
          </ac:picMkLst>
        </pc:picChg>
        <pc:picChg chg="add del mod">
          <ac:chgData name="Eldert Grootenboer" userId="3fe8758b2c2b58d2" providerId="LiveId" clId="{1D6E253C-2B48-49F2-8FE4-775FB471C05A}" dt="2021-04-18T12:08:56.112" v="2158" actId="478"/>
          <ac:picMkLst>
            <pc:docMk/>
            <pc:sldMk cId="803200613" sldId="272"/>
            <ac:picMk id="11" creationId="{5BE06E2F-3153-4269-BB9E-EBAAEE82380B}"/>
          </ac:picMkLst>
        </pc:picChg>
      </pc:sldChg>
      <pc:sldChg chg="addSp">
        <pc:chgData name="Eldert Grootenboer" userId="3fe8758b2c2b58d2" providerId="LiveId" clId="{1D6E253C-2B48-49F2-8FE4-775FB471C05A}" dt="2021-04-18T12:10:52.365" v="2166"/>
        <pc:sldMkLst>
          <pc:docMk/>
          <pc:sldMk cId="2564294267" sldId="272"/>
        </pc:sldMkLst>
        <pc:picChg chg="add">
          <ac:chgData name="Eldert Grootenboer" userId="3fe8758b2c2b58d2" providerId="LiveId" clId="{1D6E253C-2B48-49F2-8FE4-775FB471C05A}" dt="2021-04-18T12:10:52.365" v="2166"/>
          <ac:picMkLst>
            <pc:docMk/>
            <pc:sldMk cId="2564294267" sldId="272"/>
            <ac:picMk id="1026" creationId="{A3569073-C986-445E-9D7F-58425386A0F9}"/>
          </ac:picMkLst>
        </pc:picChg>
      </pc:sldChg>
      <pc:sldChg chg="addSp delSp modSp new del mod modClrScheme chgLayout">
        <pc:chgData name="Eldert Grootenboer" userId="3fe8758b2c2b58d2" providerId="LiveId" clId="{1D6E253C-2B48-49F2-8FE4-775FB471C05A}" dt="2021-04-18T12:04:40.195" v="2002" actId="47"/>
        <pc:sldMkLst>
          <pc:docMk/>
          <pc:sldMk cId="1383958314" sldId="27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2" creationId="{091C1004-094E-407E-B137-E7FF7F5BA15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383958314" sldId="273"/>
            <ac:spMk id="3" creationId="{A9F08A50-3D37-47B2-8727-68207430122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4" creationId="{D6C5B31E-D0FF-41F3-841B-23CEB6C1888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5" creationId="{04F87604-F43F-4F3B-84CF-A8F44D7F81E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6" creationId="{A542A9FA-D51A-4109-9933-4863F8844811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7" creationId="{BF048315-4658-4A36-93D7-4550503133AB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8" creationId="{5BCDAEFB-932D-42AB-9551-712BA1E736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9" creationId="{2E03AD22-28EA-45D0-A830-08930D1B62C9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19.867" v="1976" actId="47"/>
        <pc:sldMkLst>
          <pc:docMk/>
          <pc:sldMk cId="4083316698" sldId="27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2" creationId="{7D88ACC8-7D24-462B-9604-9D8859C03422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3" creationId="{4BC1E6B7-58EC-4F90-9BE1-92455005695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4" creationId="{5F2F83A4-68AE-4775-ADAC-EC40F7FEE5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5" creationId="{ACEB6046-0C23-427E-89EC-99F735867AA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6" creationId="{5C1A36CB-1D38-4A0C-8413-E6EC5D3493D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7" creationId="{DB029FD6-2151-40FF-8FCB-AF21D06118D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8" creationId="{720DE047-8F2F-47F8-87D5-A417414DA52E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237" v="2000" actId="47"/>
        <pc:sldMkLst>
          <pc:docMk/>
          <pc:sldMk cId="122465640" sldId="27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2" creationId="{527DC26E-0A3A-4C71-AC99-95850319B40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22465640" sldId="275"/>
            <ac:spMk id="3" creationId="{14AFB197-969B-4CD4-B6E9-B40E890D017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4" creationId="{C3C7E3A1-63F3-4DA2-8989-3F9E3B728825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5" creationId="{1CC6AA28-85BC-4C86-97A6-DF02CC3B576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6" creationId="{FB2611AD-600D-4D94-843C-1401D55764C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7" creationId="{09AEC3E6-C71B-4F6A-99B2-CEFE434C097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8" creationId="{D9075B86-EC95-46F0-9EC0-B34434DE4F5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9" creationId="{8D91A367-2647-41CA-ACE0-25718DA2118D}"/>
          </ac:spMkLst>
        </pc:spChg>
      </pc:sldChg>
      <pc:sldChg chg="add del mod modTransition setBg chgLayout">
        <pc:chgData name="Eldert Grootenboer" userId="3fe8758b2c2b58d2" providerId="LiveId" clId="{1D6E253C-2B48-49F2-8FE4-775FB471C05A}" dt="2021-04-21T13:45:21.995" v="2758"/>
        <pc:sldMkLst>
          <pc:docMk/>
          <pc:sldMk cId="3080557386" sldId="276"/>
        </pc:sldMkLst>
      </pc:sldChg>
      <pc:sldChg chg="modSp add del mod modTransition chgLayout">
        <pc:chgData name="Eldert Grootenboer" userId="3fe8758b2c2b58d2" providerId="LiveId" clId="{1D6E253C-2B48-49F2-8FE4-775FB471C05A}" dt="2021-04-21T13:45:21.995" v="2758"/>
        <pc:sldMkLst>
          <pc:docMk/>
          <pc:sldMk cId="106699817" sldId="277"/>
        </pc:sldMkLst>
        <pc:spChg chg="mod">
          <ac:chgData name="Eldert Grootenboer" userId="3fe8758b2c2b58d2" providerId="LiveId" clId="{1D6E253C-2B48-49F2-8FE4-775FB471C05A}" dt="2021-04-19T19:46:57.925" v="2631" actId="404"/>
          <ac:spMkLst>
            <pc:docMk/>
            <pc:sldMk cId="106699817" sldId="277"/>
            <ac:spMk id="3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0:50.977" v="1726" actId="20577"/>
          <ac:spMkLst>
            <pc:docMk/>
            <pc:sldMk cId="106699817" sldId="277"/>
            <ac:spMk id="6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1:11.062" v="1785" actId="20577"/>
          <ac:spMkLst>
            <pc:docMk/>
            <pc:sldMk cId="106699817" sldId="277"/>
            <ac:spMk id="7" creationId="{00000000-0000-0000-0000-000000000000}"/>
          </ac:spMkLst>
        </pc:spChg>
        <pc:picChg chg="mod">
          <ac:chgData name="Eldert Grootenboer" userId="3fe8758b2c2b58d2" providerId="LiveId" clId="{1D6E253C-2B48-49F2-8FE4-775FB471C05A}" dt="2021-04-21T13:15:32.568" v="2746" actId="167"/>
          <ac:picMkLst>
            <pc:docMk/>
            <pc:sldMk cId="106699817" sldId="277"/>
            <ac:picMk id="1026" creationId="{D13201BE-8806-45FA-A5E0-318B1D8CC579}"/>
          </ac:picMkLst>
        </pc:picChg>
      </pc:sldChg>
      <pc:sldChg chg="addSp">
        <pc:chgData name="Eldert Grootenboer" userId="3fe8758b2c2b58d2" providerId="LiveId" clId="{1D6E253C-2B48-49F2-8FE4-775FB471C05A}" dt="2021-04-21T13:15:21.283" v="2741"/>
        <pc:sldMkLst>
          <pc:docMk/>
          <pc:sldMk cId="1853137094" sldId="277"/>
        </pc:sldMkLst>
        <pc:picChg chg="add">
          <ac:chgData name="Eldert Grootenboer" userId="3fe8758b2c2b58d2" providerId="LiveId" clId="{1D6E253C-2B48-49F2-8FE4-775FB471C05A}" dt="2021-04-21T13:15:21.283" v="2741"/>
          <ac:picMkLst>
            <pc:docMk/>
            <pc:sldMk cId="1853137094" sldId="277"/>
            <ac:picMk id="1026" creationId="{D13201BE-8806-45FA-A5E0-318B1D8CC579}"/>
          </ac:picMkLst>
        </pc:picChg>
      </pc:sldChg>
      <pc:sldChg chg="addSp delSp modSp add mod modTransition chgLayout">
        <pc:chgData name="Eldert Grootenboer" userId="3fe8758b2c2b58d2" providerId="LiveId" clId="{1D6E253C-2B48-49F2-8FE4-775FB471C05A}" dt="2021-04-21T13:45:21.995" v="2758"/>
        <pc:sldMkLst>
          <pc:docMk/>
          <pc:sldMk cId="4263392662" sldId="1870"/>
        </pc:sldMkLst>
        <pc:spChg chg="del mod ord">
          <ac:chgData name="Eldert Grootenboer" userId="3fe8758b2c2b58d2" providerId="LiveId" clId="{1D6E253C-2B48-49F2-8FE4-775FB471C05A}" dt="2021-04-18T11:43:46.932" v="1790" actId="6264"/>
          <ac:spMkLst>
            <pc:docMk/>
            <pc:sldMk cId="4263392662" sldId="1870"/>
            <ac:spMk id="2" creationId="{00000000-0000-0000-0000-00000000000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3" creationId="{3124A208-65A7-465E-9CDC-FB03CD1B69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6" creationId="{9A913F98-2673-4DBA-BF64-E22106E18101}"/>
          </ac:spMkLst>
        </pc:spChg>
        <pc:spChg chg="mod">
          <ac:chgData name="Eldert Grootenboer" userId="3fe8758b2c2b58d2" providerId="LiveId" clId="{1D6E253C-2B48-49F2-8FE4-775FB471C05A}" dt="2021-04-18T11:57:32.563" v="1904" actId="207"/>
          <ac:spMkLst>
            <pc:docMk/>
            <pc:sldMk cId="4263392662" sldId="1870"/>
            <ac:spMk id="9" creationId="{00000000-0000-0000-0000-00000000000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6:01.263" v="1808" actId="47"/>
        <pc:sldMkLst>
          <pc:docMk/>
          <pc:sldMk cId="1460027702" sldId="1871"/>
        </pc:sldMkLst>
        <pc:spChg chg="del">
          <ac:chgData name="Eldert Grootenboer" userId="3fe8758b2c2b58d2" providerId="LiveId" clId="{1D6E253C-2B48-49F2-8FE4-775FB471C05A}" dt="2021-04-18T11:43:55.723" v="1792" actId="6264"/>
          <ac:spMkLst>
            <pc:docMk/>
            <pc:sldMk cId="1460027702" sldId="1871"/>
            <ac:spMk id="2" creationId="{5D69C0E1-4BAD-4089-8128-8B2F13F1A8BE}"/>
          </ac:spMkLst>
        </pc:spChg>
        <pc:spChg chg="add del mod ord">
          <ac:chgData name="Eldert Grootenboer" userId="3fe8758b2c2b58d2" providerId="LiveId" clId="{1D6E253C-2B48-49F2-8FE4-775FB471C05A}" dt="2021-04-18T11:43:58.998" v="1793" actId="700"/>
          <ac:spMkLst>
            <pc:docMk/>
            <pc:sldMk cId="1460027702" sldId="1871"/>
            <ac:spMk id="3" creationId="{23E58E7C-BD1A-4127-A84E-CB138BCEBA8F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4" creationId="{F985C4A6-A23E-495F-8205-A28392187F72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5" creationId="{5F4C676F-4F68-4FC1-8573-195FFFE045E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6" creationId="{5C03514A-D4BE-4A0D-8E12-6785C7433F3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7" creationId="{DB03DF04-A733-4663-95C4-4C1D5683425A}"/>
          </ac:spMkLst>
        </pc:spChg>
      </pc:sldChg>
      <pc:sldChg chg="new del">
        <pc:chgData name="Eldert Grootenboer" userId="3fe8758b2c2b58d2" providerId="LiveId" clId="{1D6E253C-2B48-49F2-8FE4-775FB471C05A}" dt="2021-04-18T11:46:29.434" v="1810" actId="680"/>
        <pc:sldMkLst>
          <pc:docMk/>
          <pc:sldMk cId="2134533895" sldId="1871"/>
        </pc:sldMkLst>
      </pc:sldChg>
      <pc:sldChg chg="addSp delSp modSp add mod modTransition">
        <pc:chgData name="Eldert Grootenboer" userId="3fe8758b2c2b58d2" providerId="LiveId" clId="{1D6E253C-2B48-49F2-8FE4-775FB471C05A}" dt="2021-04-21T13:45:21.995" v="2758"/>
        <pc:sldMkLst>
          <pc:docMk/>
          <pc:sldMk cId="891752123" sldId="1997"/>
        </pc:sldMkLst>
        <pc:spChg chg="mod">
          <ac:chgData name="Eldert Grootenboer" userId="3fe8758b2c2b58d2" providerId="LiveId" clId="{1D6E253C-2B48-49F2-8FE4-775FB471C05A}" dt="2021-04-18T12:06:04.337" v="2029" actId="108"/>
          <ac:spMkLst>
            <pc:docMk/>
            <pc:sldMk cId="891752123" sldId="1997"/>
            <ac:spMk id="2" creationId="{EDF5E76B-98B8-4D90-8AEA-7411FE79CE78}"/>
          </ac:spMkLst>
        </pc:spChg>
        <pc:spChg chg="mod">
          <ac:chgData name="Eldert Grootenboer" userId="3fe8758b2c2b58d2" providerId="LiveId" clId="{1D6E253C-2B48-49F2-8FE4-775FB471C05A}" dt="2021-04-18T12:06:07.410" v="2030" actId="207"/>
          <ac:spMkLst>
            <pc:docMk/>
            <pc:sldMk cId="891752123" sldId="1997"/>
            <ac:spMk id="16" creationId="{FA376D98-3522-4C69-910D-880684F4FAA0}"/>
          </ac:spMkLst>
        </pc:sp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4" creationId="{AD1D3FA7-4DE4-4BBB-94B6-76FB5CA9052A}"/>
          </ac:picMkLst>
        </pc:pic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6" creationId="{8D5F42D1-330E-4FE8-A548-456723CFEA61}"/>
          </ac:picMkLst>
        </pc:picChg>
        <pc:picChg chg="mod">
          <ac:chgData name="Eldert Grootenboer" userId="3fe8758b2c2b58d2" providerId="LiveId" clId="{1D6E253C-2B48-49F2-8FE4-775FB471C05A}" dt="2021-04-18T12:05:53.652" v="2027" actId="1076"/>
          <ac:picMkLst>
            <pc:docMk/>
            <pc:sldMk cId="891752123" sldId="1997"/>
            <ac:picMk id="14" creationId="{17D8DC3E-938A-4B8E-9849-BB9EC563AC2D}"/>
          </ac:picMkLst>
        </pc:picChg>
        <pc:picChg chg="mod">
          <ac:chgData name="Eldert Grootenboer" userId="3fe8758b2c2b58d2" providerId="LiveId" clId="{1D6E253C-2B48-49F2-8FE4-775FB471C05A}" dt="2021-04-18T12:05:55.607" v="2028" actId="1076"/>
          <ac:picMkLst>
            <pc:docMk/>
            <pc:sldMk cId="891752123" sldId="1997"/>
            <ac:picMk id="17" creationId="{0C413F6D-2B4F-4F91-A559-857AC1762A4D}"/>
          </ac:picMkLst>
        </pc:picChg>
      </pc:sldChg>
      <pc:sldChg chg="modSp add del mod chgLayout">
        <pc:chgData name="Eldert Grootenboer" userId="3fe8758b2c2b58d2" providerId="LiveId" clId="{1D6E253C-2B48-49F2-8FE4-775FB471C05A}" dt="2021-04-18T11:47:27.488" v="1819" actId="47"/>
        <pc:sldMkLst>
          <pc:docMk/>
          <pc:sldMk cId="2597836024" sldId="10738"/>
        </pc:sldMkLst>
        <pc:spChg chg="mod ord">
          <ac:chgData name="Eldert Grootenboer" userId="3fe8758b2c2b58d2" providerId="LiveId" clId="{1D6E253C-2B48-49F2-8FE4-775FB471C05A}" dt="2021-04-18T11:47:25.573" v="1818" actId="21"/>
          <ac:spMkLst>
            <pc:docMk/>
            <pc:sldMk cId="2597836024" sldId="10738"/>
            <ac:spMk id="3" creationId="{02CE0AD9-C085-43B1-B0AB-04A140F42C43}"/>
          </ac:spMkLst>
        </pc:spChg>
      </pc:sldChg>
      <pc:sldChg chg="addSp delSp modSp add del mod modClrScheme modAnim chgLayout">
        <pc:chgData name="Eldert Grootenboer" userId="3fe8758b2c2b58d2" providerId="LiveId" clId="{1D6E253C-2B48-49F2-8FE4-775FB471C05A}" dt="2021-04-21T13:08:42.758" v="2714" actId="47"/>
        <pc:sldMkLst>
          <pc:docMk/>
          <pc:sldMk cId="4236111470" sldId="10745"/>
        </pc:sldMkLst>
        <pc:spChg chg="del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3" creationId="{4993FC70-31DA-4B5D-A203-616E705F09B2}"/>
          </ac:spMkLst>
        </pc:spChg>
        <pc:spChg chg="add del mo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4" creationId="{DBA56F6C-0BE6-45A0-BD8A-7CB26E456D28}"/>
          </ac:spMkLst>
        </pc:spChg>
        <pc:graphicFrameChg chg="mod ord modGraphic">
          <ac:chgData name="Eldert Grootenboer" userId="3fe8758b2c2b58d2" providerId="LiveId" clId="{1D6E253C-2B48-49F2-8FE4-775FB471C05A}" dt="2021-04-21T13:07:58.992" v="2709" actId="20577"/>
          <ac:graphicFrameMkLst>
            <pc:docMk/>
            <pc:sldMk cId="4236111470" sldId="10745"/>
            <ac:graphicFrameMk id="9" creationId="{656B2E98-E922-470E-85A5-4A5392B97242}"/>
          </ac:graphicFrameMkLst>
        </pc:graphicFrameChg>
      </pc:sldChg>
      <pc:sldChg chg="addSp delSp modSp add mod modTransition modClrScheme modAnim chgLayout">
        <pc:chgData name="Eldert Grootenboer" userId="3fe8758b2c2b58d2" providerId="LiveId" clId="{1D6E253C-2B48-49F2-8FE4-775FB471C05A}" dt="2021-04-21T13:45:21.995" v="2758"/>
        <pc:sldMkLst>
          <pc:docMk/>
          <pc:sldMk cId="1702038426" sldId="10746"/>
        </pc:sldMkLst>
        <pc:spChg chg="del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3" creationId="{8305632B-4253-4D44-912A-B2C4AF74AE1F}"/>
          </ac:spMkLst>
        </pc:spChg>
        <pc:spChg chg="add del mo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4" creationId="{64C71BB6-38C7-4A68-8CC8-278BD78E98FC}"/>
          </ac:spMkLst>
        </pc:spChg>
        <pc:graphicFrameChg chg="mod ord modGraphic">
          <ac:chgData name="Eldert Grootenboer" userId="3fe8758b2c2b58d2" providerId="LiveId" clId="{1D6E253C-2B48-49F2-8FE4-775FB471C05A}" dt="2021-04-18T11:57:41.508" v="1906" actId="207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101028853" sldId="10747"/>
        </pc:sldMkLst>
        <pc:spChg chg="del mod ord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2" creationId="{14DE2577-7B37-417D-B02F-2542C8681597}"/>
          </ac:spMkLst>
        </pc:spChg>
        <pc:spChg chg="del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3" creationId="{9B2E06E3-30FA-4D9D-B810-1BC6B532527B}"/>
          </ac:spMkLst>
        </pc:spChg>
        <pc:spChg chg="add mod ord">
          <ac:chgData name="Eldert Grootenboer" userId="3fe8758b2c2b58d2" providerId="LiveId" clId="{1D6E253C-2B48-49F2-8FE4-775FB471C05A}" dt="2021-04-18T11:47:44.765" v="1824"/>
          <ac:spMkLst>
            <pc:docMk/>
            <pc:sldMk cId="3101028853" sldId="10747"/>
            <ac:spMk id="4" creationId="{CF9E19FB-2886-4C5B-BA1A-ACDEF432AB4F}"/>
          </ac:spMkLst>
        </pc:spChg>
      </pc:sldChg>
      <pc:sldChg chg="modSp add mod modTransition modAnim">
        <pc:chgData name="Eldert Grootenboer" userId="3fe8758b2c2b58d2" providerId="LiveId" clId="{1D6E253C-2B48-49F2-8FE4-775FB471C05A}" dt="2021-04-21T13:45:21.995" v="2758"/>
        <pc:sldMkLst>
          <pc:docMk/>
          <pc:sldMk cId="4011964925" sldId="10748"/>
        </pc:sldMkLst>
        <pc:spChg chg="mod">
          <ac:chgData name="Eldert Grootenboer" userId="3fe8758b2c2b58d2" providerId="LiveId" clId="{1D6E253C-2B48-49F2-8FE4-775FB471C05A}" dt="2021-04-18T11:53:33.386" v="1878"/>
          <ac:spMkLst>
            <pc:docMk/>
            <pc:sldMk cId="4011964925" sldId="10748"/>
            <ac:spMk id="3" creationId="{8305632B-4253-4D44-912A-B2C4AF74AE1F}"/>
          </ac:spMkLst>
        </pc:spChg>
        <pc:graphicFrameChg chg="add mod modGraphic">
          <ac:chgData name="Eldert Grootenboer" userId="3fe8758b2c2b58d2" providerId="LiveId" clId="{1D6E253C-2B48-49F2-8FE4-775FB471C05A}" dt="2021-04-18T11:57:45.261" v="1907" actId="207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274686825" sldId="10749"/>
        </pc:sldMkLst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2" creationId="{1B558CA7-3567-4A90-BC71-F1DEFE4CA95B}"/>
          </ac:spMkLst>
        </pc:spChg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3" creationId="{5C687D89-B29C-44D6-A1EA-3715B8F256B1}"/>
          </ac:spMkLst>
        </pc:spChg>
        <pc:spChg chg="add mod">
          <ac:chgData name="Eldert Grootenboer" userId="3fe8758b2c2b58d2" providerId="LiveId" clId="{1D6E253C-2B48-49F2-8FE4-775FB471C05A}" dt="2021-04-18T11:55:13.362" v="1898" actId="20577"/>
          <ac:spMkLst>
            <pc:docMk/>
            <pc:sldMk cId="3274686825" sldId="10749"/>
            <ac:spMk id="4" creationId="{4C4647B7-C0BC-4F3C-A67C-332B8B8B8CD7}"/>
          </ac:spMkLst>
        </pc:spChg>
      </pc:sldChg>
      <pc:sldChg chg="modSp add mod modTransition modAnim modNotesTx">
        <pc:chgData name="Eldert Grootenboer" userId="3fe8758b2c2b58d2" providerId="LiveId" clId="{1D6E253C-2B48-49F2-8FE4-775FB471C05A}" dt="2021-04-21T15:15:34.690" v="2847"/>
        <pc:sldMkLst>
          <pc:docMk/>
          <pc:sldMk cId="357605833" sldId="10750"/>
        </pc:sldMkLst>
        <pc:spChg chg="mod">
          <ac:chgData name="Eldert Grootenboer" userId="3fe8758b2c2b58d2" providerId="LiveId" clId="{1D6E253C-2B48-49F2-8FE4-775FB471C05A}" dt="2021-04-21T13:46:21.580" v="2769" actId="20577"/>
          <ac:spMkLst>
            <pc:docMk/>
            <pc:sldMk cId="357605833" sldId="10750"/>
            <ac:spMk id="3" creationId="{BD917A83-7009-44F6-8C6E-79379FDA501C}"/>
          </ac:spMkLst>
        </pc:spChg>
        <pc:graphicFrameChg chg="add mod modGraphic">
          <ac:chgData name="Eldert Grootenboer" userId="3fe8758b2c2b58d2" providerId="LiveId" clId="{1D6E253C-2B48-49F2-8FE4-775FB471C05A}" dt="2021-04-18T12:03:38.088" v="1952" actId="207"/>
          <ac:graphicFrameMkLst>
            <pc:docMk/>
            <pc:sldMk cId="357605833" sldId="10750"/>
            <ac:graphicFrameMk id="9" creationId="{DF4B2142-3DC7-43A2-82A2-FC3E7F4FE30A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018517047" sldId="10751"/>
        </pc:sldMkLst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2" creationId="{4F51B2D0-DD1F-4E32-B119-DBF859835D25}"/>
          </ac:spMkLst>
        </pc:spChg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3" creationId="{1C40FE43-3344-461C-AC31-3490CA29B3EA}"/>
          </ac:spMkLst>
        </pc:spChg>
        <pc:spChg chg="add mod">
          <ac:chgData name="Eldert Grootenboer" userId="3fe8758b2c2b58d2" providerId="LiveId" clId="{1D6E253C-2B48-49F2-8FE4-775FB471C05A}" dt="2021-04-18T12:05:34.354" v="2025" actId="5793"/>
          <ac:spMkLst>
            <pc:docMk/>
            <pc:sldMk cId="3018517047" sldId="10751"/>
            <ac:spMk id="4" creationId="{A2D3DBA1-CC9F-4FE6-A430-1F3937D19959}"/>
          </ac:spMkLst>
        </pc:spChg>
      </pc:sldChg>
      <pc:sldChg chg="modSp add del modAnim">
        <pc:chgData name="Eldert Grootenboer" userId="3fe8758b2c2b58d2" providerId="LiveId" clId="{1D6E253C-2B48-49F2-8FE4-775FB471C05A}" dt="2021-04-21T13:08:42.758" v="2714" actId="47"/>
        <pc:sldMkLst>
          <pc:docMk/>
          <pc:sldMk cId="850184640" sldId="10752"/>
        </pc:sldMkLst>
        <pc:graphicFrameChg chg="mod">
          <ac:chgData name="Eldert Grootenboer" userId="3fe8758b2c2b58d2" providerId="LiveId" clId="{1D6E253C-2B48-49F2-8FE4-775FB471C05A}" dt="2021-04-21T13:08:14.777" v="2711" actId="20577"/>
          <ac:graphicFrameMkLst>
            <pc:docMk/>
            <pc:sldMk cId="850184640" sldId="10752"/>
            <ac:graphicFrameMk id="9" creationId="{656B2E98-E922-470E-85A5-4A5392B97242}"/>
          </ac:graphicFrameMkLst>
        </pc:graphicFrameChg>
      </pc:sldChg>
      <pc:sldChg chg="modSp add del modAnim">
        <pc:chgData name="Eldert Grootenboer" userId="3fe8758b2c2b58d2" providerId="LiveId" clId="{1D6E253C-2B48-49F2-8FE4-775FB471C05A}" dt="2021-04-21T13:08:42.758" v="2714" actId="47"/>
        <pc:sldMkLst>
          <pc:docMk/>
          <pc:sldMk cId="1669169362" sldId="10753"/>
        </pc:sldMkLst>
        <pc:graphicFrameChg chg="mod">
          <ac:chgData name="Eldert Grootenboer" userId="3fe8758b2c2b58d2" providerId="LiveId" clId="{1D6E253C-2B48-49F2-8FE4-775FB471C05A}" dt="2021-04-21T13:08:37.288" v="2713" actId="20577"/>
          <ac:graphicFrameMkLst>
            <pc:docMk/>
            <pc:sldMk cId="1669169362" sldId="10753"/>
            <ac:graphicFrameMk id="9" creationId="{656B2E98-E922-470E-85A5-4A5392B97242}"/>
          </ac:graphicFrameMkLst>
        </pc:graphicFrameChg>
      </pc:sldChg>
      <pc:sldChg chg="add modTransition">
        <pc:chgData name="Eldert Grootenboer" userId="3fe8758b2c2b58d2" providerId="LiveId" clId="{1D6E253C-2B48-49F2-8FE4-775FB471C05A}" dt="2021-04-21T13:45:21.995" v="2758"/>
        <pc:sldMkLst>
          <pc:docMk/>
          <pc:sldMk cId="3519414460" sldId="10754"/>
        </pc:sldMkLst>
      </pc:sldChg>
      <pc:sldMasterChg chg="addSp modSp mod addSldLayout delSldLayout modSldLayout">
        <pc:chgData name="Eldert Grootenboer" userId="3fe8758b2c2b58d2" providerId="LiveId" clId="{1D6E253C-2B48-49F2-8FE4-775FB471C05A}" dt="2021-04-19T20:01:19.990" v="2704" actId="404"/>
        <pc:sldMasterMkLst>
          <pc:docMk/>
          <pc:sldMasterMk cId="1587303644" sldId="2147483660"/>
        </pc:sldMasterMkLst>
        <pc:spChg chg="add mod">
          <ac:chgData name="Eldert Grootenboer" userId="3fe8758b2c2b58d2" providerId="LiveId" clId="{1D6E253C-2B48-49F2-8FE4-775FB471C05A}" dt="2021-04-18T12:34:46.566" v="2205" actId="12788"/>
          <ac:spMkLst>
            <pc:docMk/>
            <pc:sldMasterMk cId="1587303644" sldId="2147483660"/>
            <ac:spMk id="2" creationId="{2BA72AFA-0D45-43EC-BAEE-0B2CF6463CB9}"/>
          </ac:spMkLst>
        </pc:spChg>
        <pc:sldLayoutChg chg="modSp">
          <pc:chgData name="Eldert Grootenboer" userId="3fe8758b2c2b58d2" providerId="LiveId" clId="{1D6E253C-2B48-49F2-8FE4-775FB471C05A}" dt="2021-04-19T20:01:12.420" v="2702" actId="404"/>
          <pc:sldLayoutMkLst>
            <pc:docMk/>
            <pc:sldMasterMk cId="1587303644" sldId="2147483660"/>
            <pc:sldLayoutMk cId="2119350972" sldId="2147483662"/>
          </pc:sldLayoutMkLst>
          <pc:spChg chg="mod">
            <ac:chgData name="Eldert Grootenboer" userId="3fe8758b2c2b58d2" providerId="LiveId" clId="{1D6E253C-2B48-49F2-8FE4-775FB471C05A}" dt="2021-04-19T20:01:12.420" v="2702" actId="404"/>
            <ac:spMkLst>
              <pc:docMk/>
              <pc:sldMasterMk cId="1587303644" sldId="2147483660"/>
              <pc:sldLayoutMk cId="2119350972" sldId="2147483662"/>
              <ac:spMk id="5" creationId="{68E38381-2208-44DB-B6D0-20B3400B64B3}"/>
            </ac:spMkLst>
          </pc:spChg>
          <pc:spChg chg="mod">
            <ac:chgData name="Eldert Grootenboer" userId="3fe8758b2c2b58d2" providerId="LiveId" clId="{1D6E253C-2B48-49F2-8FE4-775FB471C05A}" dt="2021-04-19T20:01:06.517" v="2700" actId="255"/>
            <ac:spMkLst>
              <pc:docMk/>
              <pc:sldMasterMk cId="1587303644" sldId="2147483660"/>
              <pc:sldLayoutMk cId="2119350972" sldId="2147483662"/>
              <ac:spMk id="6" creationId="{E89144E0-7901-417E-9D2B-11B3E2FDE9BF}"/>
            </ac:spMkLst>
          </pc:spChg>
        </pc:sldLayoutChg>
        <pc:sldLayoutChg chg="del">
          <pc:chgData name="Eldert Grootenboer" userId="3fe8758b2c2b58d2" providerId="LiveId" clId="{1D6E253C-2B48-49F2-8FE4-775FB471C05A}" dt="2021-04-18T11:41:18.452" v="1786" actId="47"/>
          <pc:sldLayoutMkLst>
            <pc:docMk/>
            <pc:sldMasterMk cId="1587303644" sldId="2147483660"/>
            <pc:sldLayoutMk cId="4110134886" sldId="2147483664"/>
          </pc:sldLayoutMkLst>
        </pc:sldLayoutChg>
        <pc:sldLayoutChg chg="addSp delSp modSp del mod">
          <pc:chgData name="Eldert Grootenboer" userId="3fe8758b2c2b58d2" providerId="LiveId" clId="{1D6E253C-2B48-49F2-8FE4-775FB471C05A}" dt="2021-04-18T11:45:41.958" v="1806" actId="2696"/>
          <pc:sldLayoutMkLst>
            <pc:docMk/>
            <pc:sldMasterMk cId="1587303644" sldId="2147483660"/>
            <pc:sldLayoutMk cId="207888268" sldId="2147483665"/>
          </pc:sldLayoutMkLst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2" creationId="{5E0F95A3-E78C-4839-AE71-FC620EC40D73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3" creationId="{B260614D-708E-48AD-8BF7-2037E116481C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4" creationId="{0DD25D82-E9F9-4116-B70F-825C731E661E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5" creationId="{9FB68E7F-10A0-4927-AFBA-2677301701C9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6" creationId="{C0ACF7CA-306E-45B9-A53E-526871DE9898}"/>
            </ac:spMkLst>
          </pc:spChg>
          <pc:spChg chg="add mod">
            <ac:chgData name="Eldert Grootenboer" userId="3fe8758b2c2b58d2" providerId="LiveId" clId="{1D6E253C-2B48-49F2-8FE4-775FB471C05A}" dt="2021-04-18T11:45:12.414" v="1802"/>
            <ac:spMkLst>
              <pc:docMk/>
              <pc:sldMasterMk cId="1587303644" sldId="2147483660"/>
              <pc:sldLayoutMk cId="207888268" sldId="2147483665"/>
              <ac:spMk id="7" creationId="{57D43803-160D-41A4-AA12-A3364D5BFE8E}"/>
            </ac:spMkLst>
          </pc:spChg>
          <pc:spChg chg="add mod">
            <ac:chgData name="Eldert Grootenboer" userId="3fe8758b2c2b58d2" providerId="LiveId" clId="{1D6E253C-2B48-49F2-8FE4-775FB471C05A}" dt="2021-04-18T11:45:37.314" v="1805"/>
            <ac:spMkLst>
              <pc:docMk/>
              <pc:sldMasterMk cId="1587303644" sldId="2147483660"/>
              <pc:sldLayoutMk cId="207888268" sldId="2147483665"/>
              <ac:spMk id="8" creationId="{E380B94E-A9FB-4C37-98B2-0D1FFF7868CC}"/>
            </ac:spMkLst>
          </pc:spChg>
        </pc:sldLayoutChg>
        <pc:sldLayoutChg chg="addSp delSp modSp add mod">
          <pc:chgData name="Eldert Grootenboer" userId="3fe8758b2c2b58d2" providerId="LiveId" clId="{1D6E253C-2B48-49F2-8FE4-775FB471C05A}" dt="2021-04-19T20:01:19.990" v="2704" actId="404"/>
          <pc:sldLayoutMkLst>
            <pc:docMk/>
            <pc:sldMasterMk cId="1587303644" sldId="2147483660"/>
            <pc:sldLayoutMk cId="4005313092" sldId="2147483666"/>
          </pc:sldLayoutMkLst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2" creationId="{89C9ECEC-3B12-427B-969F-C60B718FD765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3" creationId="{5C6E42A9-19E5-4624-AF61-EBD730A192F7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4" creationId="{59E2DA4E-7B7F-4A07-86F3-5B7E7F1BD2B5}"/>
            </ac:spMkLst>
          </pc:spChg>
          <pc:spChg chg="del mod">
            <ac:chgData name="Eldert Grootenboer" userId="3fe8758b2c2b58d2" providerId="LiveId" clId="{1D6E253C-2B48-49F2-8FE4-775FB471C05A}" dt="2021-04-18T11:45:30.204" v="1804" actId="478"/>
            <ac:spMkLst>
              <pc:docMk/>
              <pc:sldMasterMk cId="1587303644" sldId="2147483660"/>
              <pc:sldLayoutMk cId="4005313092" sldId="2147483666"/>
              <ac:spMk id="5" creationId="{6AEB592C-D0E2-4F38-81AC-4E1EEBC2F1C7}"/>
            </ac:spMkLst>
          </pc:spChg>
          <pc:spChg chg="add mod">
            <ac:chgData name="Eldert Grootenboer" userId="3fe8758b2c2b58d2" providerId="LiveId" clId="{1D6E253C-2B48-49F2-8FE4-775FB471C05A}" dt="2021-04-19T20:01:19.990" v="2704" actId="404"/>
            <ac:spMkLst>
              <pc:docMk/>
              <pc:sldMasterMk cId="1587303644" sldId="2147483660"/>
              <pc:sldLayoutMk cId="4005313092" sldId="2147483666"/>
              <ac:spMk id="6" creationId="{9107F4D5-6199-4A90-A315-CCCB45420B54}"/>
            </ac:spMkLst>
          </pc:spChg>
        </pc:sldLayoutChg>
        <pc:sldLayoutChg chg="delSp modSp add mod">
          <pc:chgData name="Eldert Grootenboer" userId="3fe8758b2c2b58d2" providerId="LiveId" clId="{1D6E253C-2B48-49F2-8FE4-775FB471C05A}" dt="2021-04-18T11:48:10.001" v="1832" actId="478"/>
          <pc:sldLayoutMkLst>
            <pc:docMk/>
            <pc:sldMasterMk cId="1587303644" sldId="2147483660"/>
            <pc:sldLayoutMk cId="1597952442" sldId="2147483667"/>
          </pc:sldLayoutMkLst>
          <pc:spChg chg="mod">
            <ac:chgData name="Eldert Grootenboer" userId="3fe8758b2c2b58d2" providerId="LiveId" clId="{1D6E253C-2B48-49F2-8FE4-775FB471C05A}" dt="2021-04-18T11:48:04.269" v="1831" actId="403"/>
            <ac:spMkLst>
              <pc:docMk/>
              <pc:sldMasterMk cId="1587303644" sldId="2147483660"/>
              <pc:sldLayoutMk cId="1597952442" sldId="2147483667"/>
              <ac:spMk id="2" creationId="{5C8E7DFE-F084-40D8-B6C8-674D1B8C4E00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4" creationId="{08D06B8E-BF0F-4032-B72E-6307AF172F06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5" creationId="{83E7BE0B-00E7-47A7-9F57-E9E838527EDF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6" creationId="{A2591B46-4551-4DD4-9726-8CE5D53F3204}"/>
            </ac:spMkLst>
          </pc:spChg>
        </pc:sldLayoutChg>
        <pc:sldLayoutChg chg="add mod replId">
          <pc:chgData name="Eldert Grootenboer" userId="3fe8758b2c2b58d2" providerId="LiveId" clId="{1D6E253C-2B48-49F2-8FE4-775FB471C05A}" dt="2021-04-18T11:46:57.880" v="1816" actId="22"/>
          <pc:sldLayoutMkLst>
            <pc:docMk/>
            <pc:sldMasterMk cId="1587303644" sldId="2147483660"/>
            <pc:sldLayoutMk cId="4018424470" sldId="2147483668"/>
          </pc:sldLayoutMkLst>
        </pc:sldLayoutChg>
        <pc:sldLayoutChg chg="add mod">
          <pc:chgData name="Eldert Grootenboer" userId="3fe8758b2c2b58d2" providerId="LiveId" clId="{1D6E253C-2B48-49F2-8FE4-775FB471C05A}" dt="2021-04-18T12:05:44.985" v="2026" actId="22"/>
          <pc:sldLayoutMkLst>
            <pc:docMk/>
            <pc:sldMasterMk cId="1587303644" sldId="2147483660"/>
            <pc:sldLayoutMk cId="4137894227" sldId="214748366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10.svg"/><Relationship Id="rId16" Type="http://schemas.openxmlformats.org/officeDocument/2006/relationships/image" Target="../media/image40.svg"/><Relationship Id="rId1" Type="http://schemas.openxmlformats.org/officeDocument/2006/relationships/image" Target="../media/image9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57.png"/><Relationship Id="rId7" Type="http://schemas.openxmlformats.org/officeDocument/2006/relationships/image" Target="../media/image76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10.svg"/><Relationship Id="rId16" Type="http://schemas.openxmlformats.org/officeDocument/2006/relationships/image" Target="../media/image40.svg"/><Relationship Id="rId1" Type="http://schemas.openxmlformats.org/officeDocument/2006/relationships/image" Target="../media/image9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57.png"/><Relationship Id="rId7" Type="http://schemas.openxmlformats.org/officeDocument/2006/relationships/image" Target="../media/image76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Azure Resource Manager Templates (ARM)</a:t>
          </a: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7CB3BF40-C2DB-4F44-9CBD-49DD89F3818E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Azure CLI</a:t>
          </a:r>
        </a:p>
      </dgm:t>
    </dgm:pt>
    <dgm:pt modelId="{C57656D3-E0A4-49C6-9903-78BAF28F1564}" type="parTrans" cxnId="{EDD8F9C5-F0A5-46CF-BDBF-E6C7C21DB93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88CB29D-3227-4F5A-A14D-A72179A8C4B9}" type="sibTrans" cxnId="{EDD8F9C5-F0A5-46CF-BDBF-E6C7C21DB93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DBA73AC-A743-4418-A08A-354F529172D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PowerShell</a:t>
          </a:r>
          <a:endParaRPr lang="en-US" sz="2000" dirty="0">
            <a:solidFill>
              <a:schemeClr val="bg1"/>
            </a:solidFill>
          </a:endParaRPr>
        </a:p>
      </dgm:t>
    </dgm:pt>
    <dgm:pt modelId="{75CC344D-8CA4-4E2C-8F29-9FF149525120}" type="parTrans" cxnId="{AFDDA6C5-5E04-4731-B80E-E42057939F77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828F68A-E450-4D25-B0CF-AFDE56929F2F}" type="sibTrans" cxnId="{AFDDA6C5-5E04-4731-B80E-E42057939F77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9ED123A-F8E1-48D0-801C-C08F235BDAD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Code (SDKs)</a:t>
          </a:r>
        </a:p>
      </dgm:t>
    </dgm:pt>
    <dgm:pt modelId="{26BFC94B-34E7-4CB2-AFDF-A868AF8ED86B}" type="parTrans" cxnId="{F295A13B-731F-4C9D-8F68-2EC3E52AA1C3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7536EDA-B457-409D-AE03-DC309CC770EC}" type="sibTrans" cxnId="{F295A13B-731F-4C9D-8F68-2EC3E52AA1C3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B4CB1088-F417-4331-A54A-4EAFDB6CBAB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Terraform</a:t>
          </a:r>
        </a:p>
      </dgm:t>
    </dgm:pt>
    <dgm:pt modelId="{7CB0FC6F-528F-4937-A017-50CF3051D294}" type="parTrans" cxnId="{AE527A1B-23DC-4821-8A29-76D604D1848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C05B01D-76B4-4FF4-A119-58F2951423C1}" type="sibTrans" cxnId="{AE527A1B-23DC-4821-8A29-76D604D1848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352560A-23B9-4E10-8B46-695E8D97EB0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Ansible</a:t>
          </a:r>
        </a:p>
      </dgm:t>
    </dgm:pt>
    <dgm:pt modelId="{7A3450A9-245C-472C-82DE-26CF7D1FFC34}" type="parTrans" cxnId="{C1E852FC-A967-4CDA-9546-F155CE7B4F7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D6D03A6-5368-44DF-8861-B45974603E26}" type="sibTrans" cxnId="{C1E852FC-A967-4CDA-9546-F155CE7B4F7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F937916-8BD4-45C8-9161-D3D9C46493C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Chef</a:t>
          </a:r>
        </a:p>
      </dgm:t>
    </dgm:pt>
    <dgm:pt modelId="{4D77A6C8-2437-4311-B945-759FC7CD3D6E}" type="parTrans" cxnId="{5EA3BF87-B0A0-44C5-9D72-5A8B32347BD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39E7F9FB-EDEF-4D9F-9D18-025A4D45FEFD}" type="sibTrans" cxnId="{5EA3BF87-B0A0-44C5-9D72-5A8B32347BD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FA8CF9A-AE49-4F79-B020-D5373A24C6A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Puppet</a:t>
          </a:r>
        </a:p>
      </dgm:t>
    </dgm:pt>
    <dgm:pt modelId="{F4A22561-F0AC-418B-89ED-0E7B58A805D0}" type="parTrans" cxnId="{7865EBE5-E60D-44E0-9842-04E388E6F20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BB015761-6446-42A4-AF28-881C6349A785}" type="sibTrans" cxnId="{7865EBE5-E60D-44E0-9842-04E388E6F20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5A5B7AF-DE7C-4B61-836E-8D5C1C5259E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Bicep</a:t>
          </a:r>
        </a:p>
      </dgm:t>
    </dgm:pt>
    <dgm:pt modelId="{80D114E4-B23C-491F-A2F0-2D6392E51196}" type="parTrans" cxnId="{40C32790-84E9-4680-8BAA-F658463E0EC2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A4654F2-7109-452A-BF9C-44EEE78806F7}" type="sibTrans" cxnId="{40C32790-84E9-4680-8BAA-F658463E0EC2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9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A60677C5-2828-44A2-9397-52DB7BE0B3D3}" type="pres">
      <dgm:prSet presAssocID="{45A5B7AF-DE7C-4B61-836E-8D5C1C5259E6}" presName="compNode" presStyleCnt="0"/>
      <dgm:spPr/>
    </dgm:pt>
    <dgm:pt modelId="{8370D83E-90D0-4177-9098-EA9E6CA020C9}" type="pres">
      <dgm:prSet presAssocID="{45A5B7AF-DE7C-4B61-836E-8D5C1C5259E6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ular arm with solid fill"/>
        </a:ext>
      </dgm:extLst>
    </dgm:pt>
    <dgm:pt modelId="{4652FD41-5405-42ED-AB8B-068A3EDE3904}" type="pres">
      <dgm:prSet presAssocID="{45A5B7AF-DE7C-4B61-836E-8D5C1C5259E6}" presName="spaceRect" presStyleCnt="0"/>
      <dgm:spPr/>
    </dgm:pt>
    <dgm:pt modelId="{56FE4932-2F78-41F4-BF50-6AB910710F03}" type="pres">
      <dgm:prSet presAssocID="{45A5B7AF-DE7C-4B61-836E-8D5C1C5259E6}" presName="textRect" presStyleLbl="revTx" presStyleIdx="1" presStyleCnt="9">
        <dgm:presLayoutVars>
          <dgm:chMax val="1"/>
          <dgm:chPref val="1"/>
        </dgm:presLayoutVars>
      </dgm:prSet>
      <dgm:spPr/>
    </dgm:pt>
    <dgm:pt modelId="{505538F5-7D97-4B5F-A3F6-B191C1DC3238}" type="pres">
      <dgm:prSet presAssocID="{9A4654F2-7109-452A-BF9C-44EEE78806F7}" presName="sibTrans" presStyleCnt="0"/>
      <dgm:spPr/>
    </dgm:pt>
    <dgm:pt modelId="{43142FC9-1D52-4929-8F7F-263D5CC5E106}" type="pres">
      <dgm:prSet presAssocID="{7CB3BF40-C2DB-4F44-9CBD-49DD89F3818E}" presName="compNode" presStyleCnt="0"/>
      <dgm:spPr/>
    </dgm:pt>
    <dgm:pt modelId="{82965A47-AE70-4577-AC05-7A1BAE7AB2EC}" type="pres">
      <dgm:prSet presAssocID="{7CB3BF40-C2DB-4F44-9CBD-49DD89F3818E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"/>
        </a:ext>
      </dgm:extLst>
    </dgm:pt>
    <dgm:pt modelId="{5DB2D6CA-BAF2-4653-8B29-2BDBCFFA4A6B}" type="pres">
      <dgm:prSet presAssocID="{7CB3BF40-C2DB-4F44-9CBD-49DD89F3818E}" presName="spaceRect" presStyleCnt="0"/>
      <dgm:spPr/>
    </dgm:pt>
    <dgm:pt modelId="{33347C9D-7BC7-4A30-B62F-AD77A7DD42A1}" type="pres">
      <dgm:prSet presAssocID="{7CB3BF40-C2DB-4F44-9CBD-49DD89F3818E}" presName="textRect" presStyleLbl="revTx" presStyleIdx="2" presStyleCnt="9">
        <dgm:presLayoutVars>
          <dgm:chMax val="1"/>
          <dgm:chPref val="1"/>
        </dgm:presLayoutVars>
      </dgm:prSet>
      <dgm:spPr/>
    </dgm:pt>
    <dgm:pt modelId="{D41A47DE-E338-4542-AC70-3D8707661619}" type="pres">
      <dgm:prSet presAssocID="{188CB29D-3227-4F5A-A14D-A72179A8C4B9}" presName="sibTrans" presStyleCnt="0"/>
      <dgm:spPr/>
    </dgm:pt>
    <dgm:pt modelId="{2B8B414A-ECD9-4BB1-94AA-0BDC29A602A5}" type="pres">
      <dgm:prSet presAssocID="{4DBA73AC-A743-4418-A08A-354F529172DB}" presName="compNode" presStyleCnt="0"/>
      <dgm:spPr/>
    </dgm:pt>
    <dgm:pt modelId="{416C5994-ED48-482D-939A-ACD48E924FB0}" type="pres">
      <dgm:prSet presAssocID="{4DBA73AC-A743-4418-A08A-354F529172DB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follow"/>
        </a:ext>
      </dgm:extLst>
    </dgm:pt>
    <dgm:pt modelId="{D6B23F8C-DC72-4641-898C-963B832CD367}" type="pres">
      <dgm:prSet presAssocID="{4DBA73AC-A743-4418-A08A-354F529172DB}" presName="spaceRect" presStyleCnt="0"/>
      <dgm:spPr/>
    </dgm:pt>
    <dgm:pt modelId="{95BB3D9B-96C3-40BE-9E5A-02836D273257}" type="pres">
      <dgm:prSet presAssocID="{4DBA73AC-A743-4418-A08A-354F529172DB}" presName="textRect" presStyleLbl="revTx" presStyleIdx="3" presStyleCnt="9">
        <dgm:presLayoutVars>
          <dgm:chMax val="1"/>
          <dgm:chPref val="1"/>
        </dgm:presLayoutVars>
      </dgm:prSet>
      <dgm:spPr/>
    </dgm:pt>
    <dgm:pt modelId="{E3E2C558-F962-453C-B6EC-C9AD46E5D081}" type="pres">
      <dgm:prSet presAssocID="{E828F68A-E450-4D25-B0CF-AFDE56929F2F}" presName="sibTrans" presStyleCnt="0"/>
      <dgm:spPr/>
    </dgm:pt>
    <dgm:pt modelId="{F2419D3D-70B8-4D72-AB2F-C254CE9DFBBC}" type="pres">
      <dgm:prSet presAssocID="{A9ED123A-F8E1-48D0-801C-C08F235BDAD6}" presName="compNode" presStyleCnt="0"/>
      <dgm:spPr/>
    </dgm:pt>
    <dgm:pt modelId="{3FDFA5D6-E606-4C05-AF67-AA8B62105DD8}" type="pres">
      <dgm:prSet presAssocID="{A9ED123A-F8E1-48D0-801C-C08F235BDAD6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155E86C-BC2C-4130-88C9-85916E994CB0}" type="pres">
      <dgm:prSet presAssocID="{A9ED123A-F8E1-48D0-801C-C08F235BDAD6}" presName="spaceRect" presStyleCnt="0"/>
      <dgm:spPr/>
    </dgm:pt>
    <dgm:pt modelId="{9AA27B29-4D65-406E-8A15-296BC766ADB1}" type="pres">
      <dgm:prSet presAssocID="{A9ED123A-F8E1-48D0-801C-C08F235BDAD6}" presName="textRect" presStyleLbl="revTx" presStyleIdx="4" presStyleCnt="9">
        <dgm:presLayoutVars>
          <dgm:chMax val="1"/>
          <dgm:chPref val="1"/>
        </dgm:presLayoutVars>
      </dgm:prSet>
      <dgm:spPr/>
    </dgm:pt>
    <dgm:pt modelId="{A22287E0-5B72-4802-ABCF-35936CCAECC7}" type="pres">
      <dgm:prSet presAssocID="{17536EDA-B457-409D-AE03-DC309CC770EC}" presName="sibTrans" presStyleCnt="0"/>
      <dgm:spPr/>
    </dgm:pt>
    <dgm:pt modelId="{D1D2E592-06A9-477A-8F90-4802C9714093}" type="pres">
      <dgm:prSet presAssocID="{B4CB1088-F417-4331-A54A-4EAFDB6CBABB}" presName="compNode" presStyleCnt="0"/>
      <dgm:spPr/>
    </dgm:pt>
    <dgm:pt modelId="{689D3865-8F93-48BD-9283-71367AAF87E3}" type="pres">
      <dgm:prSet presAssocID="{B4CB1088-F417-4331-A54A-4EAFDB6CBABB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y Map"/>
        </a:ext>
      </dgm:extLst>
    </dgm:pt>
    <dgm:pt modelId="{789F59F4-B537-4367-9844-7806B7C0BE0C}" type="pres">
      <dgm:prSet presAssocID="{B4CB1088-F417-4331-A54A-4EAFDB6CBABB}" presName="spaceRect" presStyleCnt="0"/>
      <dgm:spPr/>
    </dgm:pt>
    <dgm:pt modelId="{E33BEE8E-B0E7-4378-A5BE-EC05AC075963}" type="pres">
      <dgm:prSet presAssocID="{B4CB1088-F417-4331-A54A-4EAFDB6CBABB}" presName="textRect" presStyleLbl="revTx" presStyleIdx="5" presStyleCnt="9">
        <dgm:presLayoutVars>
          <dgm:chMax val="1"/>
          <dgm:chPref val="1"/>
        </dgm:presLayoutVars>
      </dgm:prSet>
      <dgm:spPr/>
    </dgm:pt>
    <dgm:pt modelId="{8ED11C2D-9E1F-4843-BDC4-3A1382A3F8EE}" type="pres">
      <dgm:prSet presAssocID="{4C05B01D-76B4-4FF4-A119-58F2951423C1}" presName="sibTrans" presStyleCnt="0"/>
      <dgm:spPr/>
    </dgm:pt>
    <dgm:pt modelId="{EBA1EF59-A37D-4AFF-8901-F17D13ABAC95}" type="pres">
      <dgm:prSet presAssocID="{E352560A-23B9-4E10-8B46-695E8D97EB07}" presName="compNode" presStyleCnt="0"/>
      <dgm:spPr/>
    </dgm:pt>
    <dgm:pt modelId="{D2CEA2EC-4944-41C7-9887-9A7487B4FA2E}" type="pres">
      <dgm:prSet presAssocID="{E352560A-23B9-4E10-8B46-695E8D97EB07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76FEB286-D813-4753-BF68-4F9736A869E8}" type="pres">
      <dgm:prSet presAssocID="{E352560A-23B9-4E10-8B46-695E8D97EB07}" presName="spaceRect" presStyleCnt="0"/>
      <dgm:spPr/>
    </dgm:pt>
    <dgm:pt modelId="{8FF9E586-6128-4AC4-9F6E-EDD88FF278F4}" type="pres">
      <dgm:prSet presAssocID="{E352560A-23B9-4E10-8B46-695E8D97EB07}" presName="textRect" presStyleLbl="revTx" presStyleIdx="6" presStyleCnt="9">
        <dgm:presLayoutVars>
          <dgm:chMax val="1"/>
          <dgm:chPref val="1"/>
        </dgm:presLayoutVars>
      </dgm:prSet>
      <dgm:spPr/>
    </dgm:pt>
    <dgm:pt modelId="{1A2AD9C2-9AAD-4FDC-9E1D-2DA421CF84A1}" type="pres">
      <dgm:prSet presAssocID="{4D6D03A6-5368-44DF-8861-B45974603E26}" presName="sibTrans" presStyleCnt="0"/>
      <dgm:spPr/>
    </dgm:pt>
    <dgm:pt modelId="{969B4CA3-5682-4410-85CD-98EC490A6E7D}" type="pres">
      <dgm:prSet presAssocID="{1F937916-8BD4-45C8-9161-D3D9C46493CB}" presName="compNode" presStyleCnt="0"/>
      <dgm:spPr/>
    </dgm:pt>
    <dgm:pt modelId="{D88D827E-DEDC-49E8-BD18-940E74BC83AE}" type="pres">
      <dgm:prSet presAssocID="{1F937916-8BD4-45C8-9161-D3D9C46493CB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Hat"/>
        </a:ext>
      </dgm:extLst>
    </dgm:pt>
    <dgm:pt modelId="{B19F9A20-8639-4AC2-B37B-9560095C032A}" type="pres">
      <dgm:prSet presAssocID="{1F937916-8BD4-45C8-9161-D3D9C46493CB}" presName="spaceRect" presStyleCnt="0"/>
      <dgm:spPr/>
    </dgm:pt>
    <dgm:pt modelId="{D156F4F6-18F8-429F-9317-8C02754E5F8A}" type="pres">
      <dgm:prSet presAssocID="{1F937916-8BD4-45C8-9161-D3D9C46493CB}" presName="textRect" presStyleLbl="revTx" presStyleIdx="7" presStyleCnt="9">
        <dgm:presLayoutVars>
          <dgm:chMax val="1"/>
          <dgm:chPref val="1"/>
        </dgm:presLayoutVars>
      </dgm:prSet>
      <dgm:spPr/>
    </dgm:pt>
    <dgm:pt modelId="{D0344EB0-54C7-4359-8EC3-05F29ECD4603}" type="pres">
      <dgm:prSet presAssocID="{39E7F9FB-EDEF-4D9F-9D18-025A4D45FEFD}" presName="sibTrans" presStyleCnt="0"/>
      <dgm:spPr/>
    </dgm:pt>
    <dgm:pt modelId="{F3460271-7CD7-4920-BDDD-30A2CCAA9D26}" type="pres">
      <dgm:prSet presAssocID="{6FA8CF9A-AE49-4F79-B020-D5373A24C6AA}" presName="compNode" presStyleCnt="0"/>
      <dgm:spPr/>
    </dgm:pt>
    <dgm:pt modelId="{B8EEA58D-21E5-4E53-8A02-20CB8B2FB5C8}" type="pres">
      <dgm:prSet presAssocID="{6FA8CF9A-AE49-4F79-B020-D5373A24C6AA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ppet"/>
        </a:ext>
      </dgm:extLst>
    </dgm:pt>
    <dgm:pt modelId="{E0EB7341-0E20-45FD-BD11-B319F552FDCA}" type="pres">
      <dgm:prSet presAssocID="{6FA8CF9A-AE49-4F79-B020-D5373A24C6AA}" presName="spaceRect" presStyleCnt="0"/>
      <dgm:spPr/>
    </dgm:pt>
    <dgm:pt modelId="{3D3EDF22-6769-4355-86D5-EE078261840A}" type="pres">
      <dgm:prSet presAssocID="{6FA8CF9A-AE49-4F79-B020-D5373A24C6AA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7B83014-6291-4A3D-882C-B8120E620043}" type="presOf" srcId="{A9ED123A-F8E1-48D0-801C-C08F235BDAD6}" destId="{9AA27B29-4D65-406E-8A15-296BC766ADB1}" srcOrd="0" destOrd="0" presId="urn:microsoft.com/office/officeart/2018/2/layout/IconLabelList"/>
    <dgm:cxn modelId="{BB387C1A-7296-420B-9C9F-FF045CADEE98}" type="presOf" srcId="{45A5B7AF-DE7C-4B61-836E-8D5C1C5259E6}" destId="{56FE4932-2F78-41F4-BF50-6AB910710F03}" srcOrd="0" destOrd="0" presId="urn:microsoft.com/office/officeart/2018/2/layout/IconLabelList"/>
    <dgm:cxn modelId="{AE527A1B-23DC-4821-8A29-76D604D18489}" srcId="{A05EB848-6351-40CE-81BB-84A3203F8A77}" destId="{B4CB1088-F417-4331-A54A-4EAFDB6CBABB}" srcOrd="5" destOrd="0" parTransId="{7CB0FC6F-528F-4937-A017-50CF3051D294}" sibTransId="{4C05B01D-76B4-4FF4-A119-58F2951423C1}"/>
    <dgm:cxn modelId="{F295A13B-731F-4C9D-8F68-2EC3E52AA1C3}" srcId="{A05EB848-6351-40CE-81BB-84A3203F8A77}" destId="{A9ED123A-F8E1-48D0-801C-C08F235BDAD6}" srcOrd="4" destOrd="0" parTransId="{26BFC94B-34E7-4CB2-AFDF-A868AF8ED86B}" sibTransId="{17536EDA-B457-409D-AE03-DC309CC770EC}"/>
    <dgm:cxn modelId="{39EFEB3C-3E67-4698-8C0D-8F60E9EF09AA}" type="presOf" srcId="{1F937916-8BD4-45C8-9161-D3D9C46493CB}" destId="{D156F4F6-18F8-429F-9317-8C02754E5F8A}" srcOrd="0" destOrd="0" presId="urn:microsoft.com/office/officeart/2018/2/layout/IconLabelList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4A8144A-7EF6-44AB-8F93-F88C19A958C9}" type="presOf" srcId="{E352560A-23B9-4E10-8B46-695E8D97EB07}" destId="{8FF9E586-6128-4AC4-9F6E-EDD88FF278F4}" srcOrd="0" destOrd="0" presId="urn:microsoft.com/office/officeart/2018/2/layout/IconLabelList"/>
    <dgm:cxn modelId="{B21CA781-BAC7-418C-AAA6-3F8FE7A0D786}" type="presOf" srcId="{B4CB1088-F417-4331-A54A-4EAFDB6CBABB}" destId="{E33BEE8E-B0E7-4378-A5BE-EC05AC075963}" srcOrd="0" destOrd="0" presId="urn:microsoft.com/office/officeart/2018/2/layout/IconLabelList"/>
    <dgm:cxn modelId="{5EA3BF87-B0A0-44C5-9D72-5A8B32347BDE}" srcId="{A05EB848-6351-40CE-81BB-84A3203F8A77}" destId="{1F937916-8BD4-45C8-9161-D3D9C46493CB}" srcOrd="7" destOrd="0" parTransId="{4D77A6C8-2437-4311-B945-759FC7CD3D6E}" sibTransId="{39E7F9FB-EDEF-4D9F-9D18-025A4D45FEFD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40C32790-84E9-4680-8BAA-F658463E0EC2}" srcId="{A05EB848-6351-40CE-81BB-84A3203F8A77}" destId="{45A5B7AF-DE7C-4B61-836E-8D5C1C5259E6}" srcOrd="1" destOrd="0" parTransId="{80D114E4-B23C-491F-A2F0-2D6392E51196}" sibTransId="{9A4654F2-7109-452A-BF9C-44EEE78806F7}"/>
    <dgm:cxn modelId="{E6D73CA6-2D24-4FB4-8924-DE28089BD4B7}" type="presOf" srcId="{7CB3BF40-C2DB-4F44-9CBD-49DD89F3818E}" destId="{33347C9D-7BC7-4A30-B62F-AD77A7DD42A1}" srcOrd="0" destOrd="0" presId="urn:microsoft.com/office/officeart/2018/2/layout/IconLabelList"/>
    <dgm:cxn modelId="{AFDDA6C5-5E04-4731-B80E-E42057939F77}" srcId="{A05EB848-6351-40CE-81BB-84A3203F8A77}" destId="{4DBA73AC-A743-4418-A08A-354F529172DB}" srcOrd="3" destOrd="0" parTransId="{75CC344D-8CA4-4E2C-8F29-9FF149525120}" sibTransId="{E828F68A-E450-4D25-B0CF-AFDE56929F2F}"/>
    <dgm:cxn modelId="{EDD8F9C5-F0A5-46CF-BDBF-E6C7C21DB936}" srcId="{A05EB848-6351-40CE-81BB-84A3203F8A77}" destId="{7CB3BF40-C2DB-4F44-9CBD-49DD89F3818E}" srcOrd="2" destOrd="0" parTransId="{C57656D3-E0A4-49C6-9903-78BAF28F1564}" sibTransId="{188CB29D-3227-4F5A-A14D-A72179A8C4B9}"/>
    <dgm:cxn modelId="{F7416DC7-2715-4AFF-A477-D1932949824B}" type="presOf" srcId="{6FA8CF9A-AE49-4F79-B020-D5373A24C6AA}" destId="{3D3EDF22-6769-4355-86D5-EE078261840A}" srcOrd="0" destOrd="0" presId="urn:microsoft.com/office/officeart/2018/2/layout/IconLabelList"/>
    <dgm:cxn modelId="{7865EBE5-E60D-44E0-9842-04E388E6F20E}" srcId="{A05EB848-6351-40CE-81BB-84A3203F8A77}" destId="{6FA8CF9A-AE49-4F79-B020-D5373A24C6AA}" srcOrd="8" destOrd="0" parTransId="{F4A22561-F0AC-418B-89ED-0E7B58A805D0}" sibTransId="{BB015761-6446-42A4-AF28-881C6349A785}"/>
    <dgm:cxn modelId="{31FBBFEA-1355-419B-878E-FE2D663F3CF0}" type="presOf" srcId="{4DBA73AC-A743-4418-A08A-354F529172DB}" destId="{95BB3D9B-96C3-40BE-9E5A-02836D273257}" srcOrd="0" destOrd="0" presId="urn:microsoft.com/office/officeart/2018/2/layout/IconLabelList"/>
    <dgm:cxn modelId="{C1E852FC-A967-4CDA-9546-F155CE7B4F74}" srcId="{A05EB848-6351-40CE-81BB-84A3203F8A77}" destId="{E352560A-23B9-4E10-8B46-695E8D97EB07}" srcOrd="6" destOrd="0" parTransId="{7A3450A9-245C-472C-82DE-26CF7D1FFC34}" sibTransId="{4D6D03A6-5368-44DF-8861-B45974603E26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6A3C5668-8ADC-41BB-AE1A-481B2D818E60}" type="presParOf" srcId="{95B7BA2F-ADB2-49B6-9DAF-AD9ADF58771B}" destId="{A60677C5-2828-44A2-9397-52DB7BE0B3D3}" srcOrd="2" destOrd="0" presId="urn:microsoft.com/office/officeart/2018/2/layout/IconLabelList"/>
    <dgm:cxn modelId="{A72E99A0-53DF-4F6A-BEE9-2560DB179131}" type="presParOf" srcId="{A60677C5-2828-44A2-9397-52DB7BE0B3D3}" destId="{8370D83E-90D0-4177-9098-EA9E6CA020C9}" srcOrd="0" destOrd="0" presId="urn:microsoft.com/office/officeart/2018/2/layout/IconLabelList"/>
    <dgm:cxn modelId="{E59032FF-191C-4728-B4EE-30787D3566F2}" type="presParOf" srcId="{A60677C5-2828-44A2-9397-52DB7BE0B3D3}" destId="{4652FD41-5405-42ED-AB8B-068A3EDE3904}" srcOrd="1" destOrd="0" presId="urn:microsoft.com/office/officeart/2018/2/layout/IconLabelList"/>
    <dgm:cxn modelId="{C1C716F7-2BC4-4A1A-B71F-72BB298C666D}" type="presParOf" srcId="{A60677C5-2828-44A2-9397-52DB7BE0B3D3}" destId="{56FE4932-2F78-41F4-BF50-6AB910710F03}" srcOrd="2" destOrd="0" presId="urn:microsoft.com/office/officeart/2018/2/layout/IconLabelList"/>
    <dgm:cxn modelId="{EA965C16-C13C-4E32-B713-3F0EA826AE1D}" type="presParOf" srcId="{95B7BA2F-ADB2-49B6-9DAF-AD9ADF58771B}" destId="{505538F5-7D97-4B5F-A3F6-B191C1DC3238}" srcOrd="3" destOrd="0" presId="urn:microsoft.com/office/officeart/2018/2/layout/IconLabelList"/>
    <dgm:cxn modelId="{7356021B-5B0C-4E5A-A25B-FDBB4DE29B5D}" type="presParOf" srcId="{95B7BA2F-ADB2-49B6-9DAF-AD9ADF58771B}" destId="{43142FC9-1D52-4929-8F7F-263D5CC5E106}" srcOrd="4" destOrd="0" presId="urn:microsoft.com/office/officeart/2018/2/layout/IconLabelList"/>
    <dgm:cxn modelId="{5400F629-8D87-452F-BE1E-796BA9E28A17}" type="presParOf" srcId="{43142FC9-1D52-4929-8F7F-263D5CC5E106}" destId="{82965A47-AE70-4577-AC05-7A1BAE7AB2EC}" srcOrd="0" destOrd="0" presId="urn:microsoft.com/office/officeart/2018/2/layout/IconLabelList"/>
    <dgm:cxn modelId="{3A802287-E4CB-43E1-81F9-9FC694D7C708}" type="presParOf" srcId="{43142FC9-1D52-4929-8F7F-263D5CC5E106}" destId="{5DB2D6CA-BAF2-4653-8B29-2BDBCFFA4A6B}" srcOrd="1" destOrd="0" presId="urn:microsoft.com/office/officeart/2018/2/layout/IconLabelList"/>
    <dgm:cxn modelId="{2C4D307B-395D-42BD-8B7E-38D216B4C28F}" type="presParOf" srcId="{43142FC9-1D52-4929-8F7F-263D5CC5E106}" destId="{33347C9D-7BC7-4A30-B62F-AD77A7DD42A1}" srcOrd="2" destOrd="0" presId="urn:microsoft.com/office/officeart/2018/2/layout/IconLabelList"/>
    <dgm:cxn modelId="{297EDC60-0A31-40AC-B0F0-F09A2D142DD9}" type="presParOf" srcId="{95B7BA2F-ADB2-49B6-9DAF-AD9ADF58771B}" destId="{D41A47DE-E338-4542-AC70-3D8707661619}" srcOrd="5" destOrd="0" presId="urn:microsoft.com/office/officeart/2018/2/layout/IconLabelList"/>
    <dgm:cxn modelId="{3C14F095-00BD-4D51-B730-30597A493B2B}" type="presParOf" srcId="{95B7BA2F-ADB2-49B6-9DAF-AD9ADF58771B}" destId="{2B8B414A-ECD9-4BB1-94AA-0BDC29A602A5}" srcOrd="6" destOrd="0" presId="urn:microsoft.com/office/officeart/2018/2/layout/IconLabelList"/>
    <dgm:cxn modelId="{AD36AE4B-64A7-4BA7-A069-5CB67F4CC0F7}" type="presParOf" srcId="{2B8B414A-ECD9-4BB1-94AA-0BDC29A602A5}" destId="{416C5994-ED48-482D-939A-ACD48E924FB0}" srcOrd="0" destOrd="0" presId="urn:microsoft.com/office/officeart/2018/2/layout/IconLabelList"/>
    <dgm:cxn modelId="{32485ACC-3278-4E1C-A640-D3CB80811E40}" type="presParOf" srcId="{2B8B414A-ECD9-4BB1-94AA-0BDC29A602A5}" destId="{D6B23F8C-DC72-4641-898C-963B832CD367}" srcOrd="1" destOrd="0" presId="urn:microsoft.com/office/officeart/2018/2/layout/IconLabelList"/>
    <dgm:cxn modelId="{38D33A39-28BE-443C-8C89-FAF19FA66DCC}" type="presParOf" srcId="{2B8B414A-ECD9-4BB1-94AA-0BDC29A602A5}" destId="{95BB3D9B-96C3-40BE-9E5A-02836D273257}" srcOrd="2" destOrd="0" presId="urn:microsoft.com/office/officeart/2018/2/layout/IconLabelList"/>
    <dgm:cxn modelId="{D7921079-E239-4843-926E-608CAE1D3EBE}" type="presParOf" srcId="{95B7BA2F-ADB2-49B6-9DAF-AD9ADF58771B}" destId="{E3E2C558-F962-453C-B6EC-C9AD46E5D081}" srcOrd="7" destOrd="0" presId="urn:microsoft.com/office/officeart/2018/2/layout/IconLabelList"/>
    <dgm:cxn modelId="{CAC22718-0802-4FC5-96D8-B8CEC4B06A9F}" type="presParOf" srcId="{95B7BA2F-ADB2-49B6-9DAF-AD9ADF58771B}" destId="{F2419D3D-70B8-4D72-AB2F-C254CE9DFBBC}" srcOrd="8" destOrd="0" presId="urn:microsoft.com/office/officeart/2018/2/layout/IconLabelList"/>
    <dgm:cxn modelId="{FC079E21-9357-4994-8BDD-EFB9E00E96BB}" type="presParOf" srcId="{F2419D3D-70B8-4D72-AB2F-C254CE9DFBBC}" destId="{3FDFA5D6-E606-4C05-AF67-AA8B62105DD8}" srcOrd="0" destOrd="0" presId="urn:microsoft.com/office/officeart/2018/2/layout/IconLabelList"/>
    <dgm:cxn modelId="{5366E100-6B6C-4B17-BB60-1977347DE54B}" type="presParOf" srcId="{F2419D3D-70B8-4D72-AB2F-C254CE9DFBBC}" destId="{1155E86C-BC2C-4130-88C9-85916E994CB0}" srcOrd="1" destOrd="0" presId="urn:microsoft.com/office/officeart/2018/2/layout/IconLabelList"/>
    <dgm:cxn modelId="{31C8AD87-A84E-4178-80FD-057E407794BE}" type="presParOf" srcId="{F2419D3D-70B8-4D72-AB2F-C254CE9DFBBC}" destId="{9AA27B29-4D65-406E-8A15-296BC766ADB1}" srcOrd="2" destOrd="0" presId="urn:microsoft.com/office/officeart/2018/2/layout/IconLabelList"/>
    <dgm:cxn modelId="{53639AD3-D621-4906-8ED8-BF4F3C028C01}" type="presParOf" srcId="{95B7BA2F-ADB2-49B6-9DAF-AD9ADF58771B}" destId="{A22287E0-5B72-4802-ABCF-35936CCAECC7}" srcOrd="9" destOrd="0" presId="urn:microsoft.com/office/officeart/2018/2/layout/IconLabelList"/>
    <dgm:cxn modelId="{64591BE3-616D-49C7-9D9C-6C0212B65CC9}" type="presParOf" srcId="{95B7BA2F-ADB2-49B6-9DAF-AD9ADF58771B}" destId="{D1D2E592-06A9-477A-8F90-4802C9714093}" srcOrd="10" destOrd="0" presId="urn:microsoft.com/office/officeart/2018/2/layout/IconLabelList"/>
    <dgm:cxn modelId="{7DFF6EAD-2D81-4679-AEB8-5DEBF3D46E44}" type="presParOf" srcId="{D1D2E592-06A9-477A-8F90-4802C9714093}" destId="{689D3865-8F93-48BD-9283-71367AAF87E3}" srcOrd="0" destOrd="0" presId="urn:microsoft.com/office/officeart/2018/2/layout/IconLabelList"/>
    <dgm:cxn modelId="{914EF9F7-703E-4D55-BF14-7EA8E08851AC}" type="presParOf" srcId="{D1D2E592-06A9-477A-8F90-4802C9714093}" destId="{789F59F4-B537-4367-9844-7806B7C0BE0C}" srcOrd="1" destOrd="0" presId="urn:microsoft.com/office/officeart/2018/2/layout/IconLabelList"/>
    <dgm:cxn modelId="{0AF93E7E-FE59-4096-8F6C-079A893F5654}" type="presParOf" srcId="{D1D2E592-06A9-477A-8F90-4802C9714093}" destId="{E33BEE8E-B0E7-4378-A5BE-EC05AC075963}" srcOrd="2" destOrd="0" presId="urn:microsoft.com/office/officeart/2018/2/layout/IconLabelList"/>
    <dgm:cxn modelId="{2798373C-1392-437A-BAB3-004D00B8A448}" type="presParOf" srcId="{95B7BA2F-ADB2-49B6-9DAF-AD9ADF58771B}" destId="{8ED11C2D-9E1F-4843-BDC4-3A1382A3F8EE}" srcOrd="11" destOrd="0" presId="urn:microsoft.com/office/officeart/2018/2/layout/IconLabelList"/>
    <dgm:cxn modelId="{BFE76BFB-9B7F-4C5D-A33F-65CB89F9CA7E}" type="presParOf" srcId="{95B7BA2F-ADB2-49B6-9DAF-AD9ADF58771B}" destId="{EBA1EF59-A37D-4AFF-8901-F17D13ABAC95}" srcOrd="12" destOrd="0" presId="urn:microsoft.com/office/officeart/2018/2/layout/IconLabelList"/>
    <dgm:cxn modelId="{D38B58C9-49B7-4B24-A6A3-024D807ACC7F}" type="presParOf" srcId="{EBA1EF59-A37D-4AFF-8901-F17D13ABAC95}" destId="{D2CEA2EC-4944-41C7-9887-9A7487B4FA2E}" srcOrd="0" destOrd="0" presId="urn:microsoft.com/office/officeart/2018/2/layout/IconLabelList"/>
    <dgm:cxn modelId="{98BCF4FC-DFAC-4A79-82C7-505E80D6A84A}" type="presParOf" srcId="{EBA1EF59-A37D-4AFF-8901-F17D13ABAC95}" destId="{76FEB286-D813-4753-BF68-4F9736A869E8}" srcOrd="1" destOrd="0" presId="urn:microsoft.com/office/officeart/2018/2/layout/IconLabelList"/>
    <dgm:cxn modelId="{1F51F515-8DF9-4EBC-9E43-1AB0B3174DB7}" type="presParOf" srcId="{EBA1EF59-A37D-4AFF-8901-F17D13ABAC95}" destId="{8FF9E586-6128-4AC4-9F6E-EDD88FF278F4}" srcOrd="2" destOrd="0" presId="urn:microsoft.com/office/officeart/2018/2/layout/IconLabelList"/>
    <dgm:cxn modelId="{275535FE-9F27-4C24-B731-0E8639164416}" type="presParOf" srcId="{95B7BA2F-ADB2-49B6-9DAF-AD9ADF58771B}" destId="{1A2AD9C2-9AAD-4FDC-9E1D-2DA421CF84A1}" srcOrd="13" destOrd="0" presId="urn:microsoft.com/office/officeart/2018/2/layout/IconLabelList"/>
    <dgm:cxn modelId="{84A3EA0E-CD3F-4015-AAD2-3054A6916DE8}" type="presParOf" srcId="{95B7BA2F-ADB2-49B6-9DAF-AD9ADF58771B}" destId="{969B4CA3-5682-4410-85CD-98EC490A6E7D}" srcOrd="14" destOrd="0" presId="urn:microsoft.com/office/officeart/2018/2/layout/IconLabelList"/>
    <dgm:cxn modelId="{573224A6-600C-4DB7-AFB2-A69A60904BF5}" type="presParOf" srcId="{969B4CA3-5682-4410-85CD-98EC490A6E7D}" destId="{D88D827E-DEDC-49E8-BD18-940E74BC83AE}" srcOrd="0" destOrd="0" presId="urn:microsoft.com/office/officeart/2018/2/layout/IconLabelList"/>
    <dgm:cxn modelId="{0E69D23B-3795-4CCA-A153-99B5820098E9}" type="presParOf" srcId="{969B4CA3-5682-4410-85CD-98EC490A6E7D}" destId="{B19F9A20-8639-4AC2-B37B-9560095C032A}" srcOrd="1" destOrd="0" presId="urn:microsoft.com/office/officeart/2018/2/layout/IconLabelList"/>
    <dgm:cxn modelId="{F3E2E729-C55E-4F05-BE86-1A547367CCD8}" type="presParOf" srcId="{969B4CA3-5682-4410-85CD-98EC490A6E7D}" destId="{D156F4F6-18F8-429F-9317-8C02754E5F8A}" srcOrd="2" destOrd="0" presId="urn:microsoft.com/office/officeart/2018/2/layout/IconLabelList"/>
    <dgm:cxn modelId="{53879E85-13F7-4008-A57F-96E911F8A9B2}" type="presParOf" srcId="{95B7BA2F-ADB2-49B6-9DAF-AD9ADF58771B}" destId="{D0344EB0-54C7-4359-8EC3-05F29ECD4603}" srcOrd="15" destOrd="0" presId="urn:microsoft.com/office/officeart/2018/2/layout/IconLabelList"/>
    <dgm:cxn modelId="{2EE5A56E-C709-4D1F-95A7-B1061E6E668A}" type="presParOf" srcId="{95B7BA2F-ADB2-49B6-9DAF-AD9ADF58771B}" destId="{F3460271-7CD7-4920-BDDD-30A2CCAA9D26}" srcOrd="16" destOrd="0" presId="urn:microsoft.com/office/officeart/2018/2/layout/IconLabelList"/>
    <dgm:cxn modelId="{5C566BE4-9C16-49C8-B7EC-DAC6D12B61AC}" type="presParOf" srcId="{F3460271-7CD7-4920-BDDD-30A2CCAA9D26}" destId="{B8EEA58D-21E5-4E53-8A02-20CB8B2FB5C8}" srcOrd="0" destOrd="0" presId="urn:microsoft.com/office/officeart/2018/2/layout/IconLabelList"/>
    <dgm:cxn modelId="{9ED9122C-8F8B-431E-86F9-01AA18BFD0D8}" type="presParOf" srcId="{F3460271-7CD7-4920-BDDD-30A2CCAA9D26}" destId="{E0EB7341-0E20-45FD-BD11-B319F552FDCA}" srcOrd="1" destOrd="0" presId="urn:microsoft.com/office/officeart/2018/2/layout/IconLabelList"/>
    <dgm:cxn modelId="{7C032C89-6CF3-46F0-A264-A0E356D9021B}" type="presParOf" srcId="{F3460271-7CD7-4920-BDDD-30A2CCAA9D26}" destId="{3D3EDF22-6769-4355-86D5-EE078261840A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First class citizen</a:t>
          </a: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E0BA0E5-3ED1-4F1A-B373-21E5C3F20C55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Desired-state deployment</a:t>
          </a:r>
        </a:p>
      </dgm:t>
    </dgm:pt>
    <dgm:pt modelId="{116F7AF5-3197-4E42-BA2A-BE213468C136}" type="parTrans" cxnId="{9F27D12C-B7D0-4D5A-A498-40EF8F2B914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20B6FA1-1330-4394-98A8-1971F73DE14E}" type="sibTrans" cxnId="{9F27D12C-B7D0-4D5A-A498-40EF8F2B914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2E91C4E8-05BA-4EB5-B81A-0D4A9340E37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Idempotent</a:t>
          </a:r>
        </a:p>
      </dgm:t>
    </dgm:pt>
    <dgm:pt modelId="{AC2C1B5F-831A-4AFE-A8D6-FFB1FF3C8C89}" type="parTrans" cxnId="{43C5EEC2-8AD0-4249-9A10-DECEB24F6510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2ACEB43-62C4-4E4F-AAA1-89AAEFE8428B}" type="sibTrans" cxnId="{43C5EEC2-8AD0-4249-9A10-DECEB24F6510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408BFB0-5906-4BCA-B2E4-D044CDD420B2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Faster deployments</a:t>
          </a:r>
          <a:endParaRPr lang="en-US" sz="2000" dirty="0">
            <a:solidFill>
              <a:schemeClr val="bg1"/>
            </a:solidFill>
          </a:endParaRPr>
        </a:p>
      </dgm:t>
    </dgm:pt>
    <dgm:pt modelId="{F21AC881-5ED8-4C68-B229-203234D08EA4}" type="parTrans" cxnId="{0452F683-A404-491D-96D5-8B8CA84B3AE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2D18076-F6DF-4D52-9D61-FF39325823FA}" type="sibTrans" cxnId="{0452F683-A404-491D-96D5-8B8CA84B3AE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1041203-4489-4BD0-863B-3B8F1098DD0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Modular</a:t>
          </a:r>
          <a:endParaRPr lang="en-US" sz="2000" dirty="0">
            <a:solidFill>
              <a:schemeClr val="bg1"/>
            </a:solidFill>
          </a:endParaRPr>
        </a:p>
      </dgm:t>
    </dgm:pt>
    <dgm:pt modelId="{24CBAA1F-BA8B-4CAF-BD19-D2569CEB836B}" type="parTrans" cxnId="{D6E13349-42CD-464E-836D-B1A9023C877C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71309D0B-CB35-4D32-98C1-59099F11769C}" type="sibTrans" cxnId="{D6E13349-42CD-464E-836D-B1A9023C877C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7EAE2E1D-52D2-4FFA-99B8-C503AD20FB5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>
              <a:solidFill>
                <a:schemeClr val="bg1"/>
              </a:solidFill>
            </a:rPr>
            <a:t>DevOps</a:t>
          </a:r>
          <a:endParaRPr lang="en-GB" sz="2000" dirty="0">
            <a:solidFill>
              <a:schemeClr val="bg1"/>
            </a:solidFill>
          </a:endParaRPr>
        </a:p>
      </dgm:t>
    </dgm:pt>
    <dgm:pt modelId="{BF4A3894-46B9-4593-AB4A-1B84C0A3EC63}" type="parTrans" cxnId="{DF0B5B82-FE34-45F9-A75C-77C26D8499B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7E17DC4-EAE8-479F-9E4B-9620B4A36F29}" type="sibTrans" cxnId="{DF0B5B82-FE34-45F9-A75C-77C26D8499B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02A41E36-2431-4AE6-A9A8-2A9FE61B278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Extensible</a:t>
          </a:r>
          <a:endParaRPr lang="en-US" sz="2000" dirty="0">
            <a:solidFill>
              <a:schemeClr val="bg1"/>
            </a:solidFill>
          </a:endParaRPr>
        </a:p>
      </dgm:t>
    </dgm:pt>
    <dgm:pt modelId="{2C12512A-3532-4DF9-973D-2AFD146E15BC}" type="parTrans" cxnId="{87F9AA43-B082-426A-808C-6D76FE3E2B7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EBEB68C-6F31-443C-92D3-0F43F7BE1152}" type="sibTrans" cxnId="{87F9AA43-B082-426A-808C-6D76FE3E2B7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392E299-48C2-48F3-9903-AB2DB937C63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Tracked deployments</a:t>
          </a:r>
          <a:endParaRPr lang="en-US" sz="2000" dirty="0">
            <a:solidFill>
              <a:schemeClr val="bg1"/>
            </a:solidFill>
          </a:endParaRPr>
        </a:p>
      </dgm:t>
    </dgm:pt>
    <dgm:pt modelId="{91F10D29-24CD-464C-9FCE-C9800BF7458D}" type="parTrans" cxnId="{D1C1EE4E-10FA-46A9-B965-DBBFB21127C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2A6630C-B45D-4F7B-80CB-6C2E63FFF06E}" type="sibTrans" cxnId="{D1C1EE4E-10FA-46A9-B965-DBBFB21127C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8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DCD9DEAD-A87A-498E-BC12-7ED0E8D991A8}" type="pres">
      <dgm:prSet presAssocID="{8E0BA0E5-3ED1-4F1A-B373-21E5C3F20C55}" presName="compNode" presStyleCnt="0"/>
      <dgm:spPr/>
    </dgm:pt>
    <dgm:pt modelId="{A5F4892D-0827-45F4-B8DF-7E91E0DA074D}" type="pres">
      <dgm:prSet presAssocID="{8E0BA0E5-3ED1-4F1A-B373-21E5C3F20C5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"/>
        </a:ext>
      </dgm:extLst>
    </dgm:pt>
    <dgm:pt modelId="{56FE88A3-A73D-4633-95E2-6A20B77ADBFE}" type="pres">
      <dgm:prSet presAssocID="{8E0BA0E5-3ED1-4F1A-B373-21E5C3F20C55}" presName="spaceRect" presStyleCnt="0"/>
      <dgm:spPr/>
    </dgm:pt>
    <dgm:pt modelId="{97F29400-FD92-459F-8D83-BBF6FCB88D48}" type="pres">
      <dgm:prSet presAssocID="{8E0BA0E5-3ED1-4F1A-B373-21E5C3F20C55}" presName="textRect" presStyleLbl="revTx" presStyleIdx="1" presStyleCnt="8">
        <dgm:presLayoutVars>
          <dgm:chMax val="1"/>
          <dgm:chPref val="1"/>
        </dgm:presLayoutVars>
      </dgm:prSet>
      <dgm:spPr/>
    </dgm:pt>
    <dgm:pt modelId="{2087731B-9D15-4374-9E45-23E76F740EA0}" type="pres">
      <dgm:prSet presAssocID="{E20B6FA1-1330-4394-98A8-1971F73DE14E}" presName="sibTrans" presStyleCnt="0"/>
      <dgm:spPr/>
    </dgm:pt>
    <dgm:pt modelId="{87AA3036-7672-45BD-A912-20533DDEAF6B}" type="pres">
      <dgm:prSet presAssocID="{2E91C4E8-05BA-4EB5-B81A-0D4A9340E377}" presName="compNode" presStyleCnt="0"/>
      <dgm:spPr/>
    </dgm:pt>
    <dgm:pt modelId="{7BDFB31D-77EC-4F2E-A129-327C649293C4}" type="pres">
      <dgm:prSet presAssocID="{2E91C4E8-05BA-4EB5-B81A-0D4A9340E37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AB9624B-CC80-4D3F-B7B1-06E4354D112A}" type="pres">
      <dgm:prSet presAssocID="{2E91C4E8-05BA-4EB5-B81A-0D4A9340E377}" presName="spaceRect" presStyleCnt="0"/>
      <dgm:spPr/>
    </dgm:pt>
    <dgm:pt modelId="{AFB30EC6-DD6C-4A66-ACE1-88D4B71AE99D}" type="pres">
      <dgm:prSet presAssocID="{2E91C4E8-05BA-4EB5-B81A-0D4A9340E377}" presName="textRect" presStyleLbl="revTx" presStyleIdx="2" presStyleCnt="8">
        <dgm:presLayoutVars>
          <dgm:chMax val="1"/>
          <dgm:chPref val="1"/>
        </dgm:presLayoutVars>
      </dgm:prSet>
      <dgm:spPr/>
    </dgm:pt>
    <dgm:pt modelId="{B6F8703C-E99E-4D10-959F-33DBF7EB9E6A}" type="pres">
      <dgm:prSet presAssocID="{D2ACEB43-62C4-4E4F-AAA1-89AAEFE8428B}" presName="sibTrans" presStyleCnt="0"/>
      <dgm:spPr/>
    </dgm:pt>
    <dgm:pt modelId="{0B6DC161-8971-4143-98AF-EB015F7A9022}" type="pres">
      <dgm:prSet presAssocID="{D408BFB0-5906-4BCA-B2E4-D044CDD420B2}" presName="compNode" presStyleCnt="0"/>
      <dgm:spPr/>
    </dgm:pt>
    <dgm:pt modelId="{E6CA8408-FB4A-4AC4-B8EB-8DA954515F7F}" type="pres">
      <dgm:prSet presAssocID="{D408BFB0-5906-4BCA-B2E4-D044CDD420B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D47564E-28A2-4A6A-BF01-3F2F8C55FEF4}" type="pres">
      <dgm:prSet presAssocID="{D408BFB0-5906-4BCA-B2E4-D044CDD420B2}" presName="spaceRect" presStyleCnt="0"/>
      <dgm:spPr/>
    </dgm:pt>
    <dgm:pt modelId="{010BE90D-BA42-4EE2-95CC-D297DE72A58F}" type="pres">
      <dgm:prSet presAssocID="{D408BFB0-5906-4BCA-B2E4-D044CDD420B2}" presName="textRect" presStyleLbl="revTx" presStyleIdx="3" presStyleCnt="8">
        <dgm:presLayoutVars>
          <dgm:chMax val="1"/>
          <dgm:chPref val="1"/>
        </dgm:presLayoutVars>
      </dgm:prSet>
      <dgm:spPr/>
    </dgm:pt>
    <dgm:pt modelId="{A4F7E49F-2621-4790-BEFF-A9156C21BED1}" type="pres">
      <dgm:prSet presAssocID="{42D18076-F6DF-4D52-9D61-FF39325823FA}" presName="sibTrans" presStyleCnt="0"/>
      <dgm:spPr/>
    </dgm:pt>
    <dgm:pt modelId="{5790079F-7C4B-483A-9990-FF427F92581F}" type="pres">
      <dgm:prSet presAssocID="{A1041203-4489-4BD0-863B-3B8F1098DD04}" presName="compNode" presStyleCnt="0"/>
      <dgm:spPr/>
    </dgm:pt>
    <dgm:pt modelId="{7D351BF8-3D2B-4339-A9D3-AA9E0CC7FC64}" type="pres">
      <dgm:prSet presAssocID="{A1041203-4489-4BD0-863B-3B8F1098DD0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1BD083E9-B292-4009-BF4D-978AF10B32BF}" type="pres">
      <dgm:prSet presAssocID="{A1041203-4489-4BD0-863B-3B8F1098DD04}" presName="spaceRect" presStyleCnt="0"/>
      <dgm:spPr/>
    </dgm:pt>
    <dgm:pt modelId="{109CAFDC-E32F-438C-BB6F-DD4DF2F92A05}" type="pres">
      <dgm:prSet presAssocID="{A1041203-4489-4BD0-863B-3B8F1098DD04}" presName="textRect" presStyleLbl="revTx" presStyleIdx="4" presStyleCnt="8">
        <dgm:presLayoutVars>
          <dgm:chMax val="1"/>
          <dgm:chPref val="1"/>
        </dgm:presLayoutVars>
      </dgm:prSet>
      <dgm:spPr/>
    </dgm:pt>
    <dgm:pt modelId="{F466A8AB-833B-4D27-97C9-47147B2917EF}" type="pres">
      <dgm:prSet presAssocID="{71309D0B-CB35-4D32-98C1-59099F11769C}" presName="sibTrans" presStyleCnt="0"/>
      <dgm:spPr/>
    </dgm:pt>
    <dgm:pt modelId="{C00B77F1-BA04-4328-A615-D77EA44D18AF}" type="pres">
      <dgm:prSet presAssocID="{7EAE2E1D-52D2-4FFA-99B8-C503AD20FB5A}" presName="compNode" presStyleCnt="0"/>
      <dgm:spPr/>
    </dgm:pt>
    <dgm:pt modelId="{57094169-93B2-4071-8759-CB4C2E6437E6}" type="pres">
      <dgm:prSet presAssocID="{7EAE2E1D-52D2-4FFA-99B8-C503AD20FB5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Screen"/>
        </a:ext>
      </dgm:extLst>
    </dgm:pt>
    <dgm:pt modelId="{F5963C06-3172-41B9-9357-B9DD91B4F47B}" type="pres">
      <dgm:prSet presAssocID="{7EAE2E1D-52D2-4FFA-99B8-C503AD20FB5A}" presName="spaceRect" presStyleCnt="0"/>
      <dgm:spPr/>
    </dgm:pt>
    <dgm:pt modelId="{1CE707FF-FBD5-4404-B39E-BF8B68F0BBF1}" type="pres">
      <dgm:prSet presAssocID="{7EAE2E1D-52D2-4FFA-99B8-C503AD20FB5A}" presName="textRect" presStyleLbl="revTx" presStyleIdx="5" presStyleCnt="8">
        <dgm:presLayoutVars>
          <dgm:chMax val="1"/>
          <dgm:chPref val="1"/>
        </dgm:presLayoutVars>
      </dgm:prSet>
      <dgm:spPr/>
    </dgm:pt>
    <dgm:pt modelId="{094C0ED4-2971-4CE1-BB0E-C8F5BB15007B}" type="pres">
      <dgm:prSet presAssocID="{97E17DC4-EAE8-479F-9E4B-9620B4A36F29}" presName="sibTrans" presStyleCnt="0"/>
      <dgm:spPr/>
    </dgm:pt>
    <dgm:pt modelId="{14F248EF-941D-4A6D-B0E7-37CCBD227327}" type="pres">
      <dgm:prSet presAssocID="{02A41E36-2431-4AE6-A9A8-2A9FE61B278B}" presName="compNode" presStyleCnt="0"/>
      <dgm:spPr/>
    </dgm:pt>
    <dgm:pt modelId="{E2765E25-42BB-49AB-8B21-20C5372C0DC6}" type="pres">
      <dgm:prSet presAssocID="{02A41E36-2431-4AE6-A9A8-2A9FE61B278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43EC39C-C355-4395-B5BD-05C4C7B074F0}" type="pres">
      <dgm:prSet presAssocID="{02A41E36-2431-4AE6-A9A8-2A9FE61B278B}" presName="spaceRect" presStyleCnt="0"/>
      <dgm:spPr/>
    </dgm:pt>
    <dgm:pt modelId="{0864B69F-1023-4410-9C81-ABCCCC032DAD}" type="pres">
      <dgm:prSet presAssocID="{02A41E36-2431-4AE6-A9A8-2A9FE61B278B}" presName="textRect" presStyleLbl="revTx" presStyleIdx="6" presStyleCnt="8">
        <dgm:presLayoutVars>
          <dgm:chMax val="1"/>
          <dgm:chPref val="1"/>
        </dgm:presLayoutVars>
      </dgm:prSet>
      <dgm:spPr/>
    </dgm:pt>
    <dgm:pt modelId="{D2731850-86EB-4D6E-A7DD-7E0687743279}" type="pres">
      <dgm:prSet presAssocID="{9EBEB68C-6F31-443C-92D3-0F43F7BE1152}" presName="sibTrans" presStyleCnt="0"/>
      <dgm:spPr/>
    </dgm:pt>
    <dgm:pt modelId="{AB5182D2-4420-4211-8FAE-4A774DC49298}" type="pres">
      <dgm:prSet presAssocID="{1392E299-48C2-48F3-9903-AB2DB937C63C}" presName="compNode" presStyleCnt="0"/>
      <dgm:spPr/>
    </dgm:pt>
    <dgm:pt modelId="{B6C4A9F5-09FE-4FEE-8ADC-22E4A180AF36}" type="pres">
      <dgm:prSet presAssocID="{1392E299-48C2-48F3-9903-AB2DB937C63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22858C1B-F96F-4DE3-8343-E175ED0CF998}" type="pres">
      <dgm:prSet presAssocID="{1392E299-48C2-48F3-9903-AB2DB937C63C}" presName="spaceRect" presStyleCnt="0"/>
      <dgm:spPr/>
    </dgm:pt>
    <dgm:pt modelId="{98107EC6-C853-41DC-8364-DF07F2C9169D}" type="pres">
      <dgm:prSet presAssocID="{1392E299-48C2-48F3-9903-AB2DB937C63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255B808-B36C-4DFC-B5F9-AD683F3A7D58}" type="presOf" srcId="{A1041203-4489-4BD0-863B-3B8F1098DD04}" destId="{109CAFDC-E32F-438C-BB6F-DD4DF2F92A05}" srcOrd="0" destOrd="0" presId="urn:microsoft.com/office/officeart/2018/2/layout/IconLabelList"/>
    <dgm:cxn modelId="{75B8CC14-BFA9-420E-8657-FB0024E98CB9}" type="presOf" srcId="{02A41E36-2431-4AE6-A9A8-2A9FE61B278B}" destId="{0864B69F-1023-4410-9C81-ABCCCC032DAD}" srcOrd="0" destOrd="0" presId="urn:microsoft.com/office/officeart/2018/2/layout/IconLabelList"/>
    <dgm:cxn modelId="{9F27D12C-B7D0-4D5A-A498-40EF8F2B914B}" srcId="{A05EB848-6351-40CE-81BB-84A3203F8A77}" destId="{8E0BA0E5-3ED1-4F1A-B373-21E5C3F20C55}" srcOrd="1" destOrd="0" parTransId="{116F7AF5-3197-4E42-BA2A-BE213468C136}" sibTransId="{E20B6FA1-1330-4394-98A8-1971F73DE14E}"/>
    <dgm:cxn modelId="{87F9AA43-B082-426A-808C-6D76FE3E2B78}" srcId="{A05EB848-6351-40CE-81BB-84A3203F8A77}" destId="{02A41E36-2431-4AE6-A9A8-2A9FE61B278B}" srcOrd="6" destOrd="0" parTransId="{2C12512A-3532-4DF9-973D-2AFD146E15BC}" sibTransId="{9EBEB68C-6F31-443C-92D3-0F43F7BE1152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D6E13349-42CD-464E-836D-B1A9023C877C}" srcId="{A05EB848-6351-40CE-81BB-84A3203F8A77}" destId="{A1041203-4489-4BD0-863B-3B8F1098DD04}" srcOrd="4" destOrd="0" parTransId="{24CBAA1F-BA8B-4CAF-BD19-D2569CEB836B}" sibTransId="{71309D0B-CB35-4D32-98C1-59099F11769C}"/>
    <dgm:cxn modelId="{D1C1EE4E-10FA-46A9-B965-DBBFB21127C4}" srcId="{A05EB848-6351-40CE-81BB-84A3203F8A77}" destId="{1392E299-48C2-48F3-9903-AB2DB937C63C}" srcOrd="7" destOrd="0" parTransId="{91F10D29-24CD-464C-9FCE-C9800BF7458D}" sibTransId="{D2A6630C-B45D-4F7B-80CB-6C2E63FFF06E}"/>
    <dgm:cxn modelId="{DF0B5B82-FE34-45F9-A75C-77C26D8499B9}" srcId="{A05EB848-6351-40CE-81BB-84A3203F8A77}" destId="{7EAE2E1D-52D2-4FFA-99B8-C503AD20FB5A}" srcOrd="5" destOrd="0" parTransId="{BF4A3894-46B9-4593-AB4A-1B84C0A3EC63}" sibTransId="{97E17DC4-EAE8-479F-9E4B-9620B4A36F29}"/>
    <dgm:cxn modelId="{0452F683-A404-491D-96D5-8B8CA84B3AEB}" srcId="{A05EB848-6351-40CE-81BB-84A3203F8A77}" destId="{D408BFB0-5906-4BCA-B2E4-D044CDD420B2}" srcOrd="3" destOrd="0" parTransId="{F21AC881-5ED8-4C68-B229-203234D08EA4}" sibTransId="{42D18076-F6DF-4D52-9D61-FF39325823FA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F09F79AD-1090-4170-BF78-0AA51844CABB}" type="presOf" srcId="{7EAE2E1D-52D2-4FFA-99B8-C503AD20FB5A}" destId="{1CE707FF-FBD5-4404-B39E-BF8B68F0BBF1}" srcOrd="0" destOrd="0" presId="urn:microsoft.com/office/officeart/2018/2/layout/IconLabelList"/>
    <dgm:cxn modelId="{43C5EEC2-8AD0-4249-9A10-DECEB24F6510}" srcId="{A05EB848-6351-40CE-81BB-84A3203F8A77}" destId="{2E91C4E8-05BA-4EB5-B81A-0D4A9340E377}" srcOrd="2" destOrd="0" parTransId="{AC2C1B5F-831A-4AFE-A8D6-FFB1FF3C8C89}" sibTransId="{D2ACEB43-62C4-4E4F-AAA1-89AAEFE8428B}"/>
    <dgm:cxn modelId="{70683FC6-5F0A-435B-A774-BCE5F10114C8}" type="presOf" srcId="{D408BFB0-5906-4BCA-B2E4-D044CDD420B2}" destId="{010BE90D-BA42-4EE2-95CC-D297DE72A58F}" srcOrd="0" destOrd="0" presId="urn:microsoft.com/office/officeart/2018/2/layout/IconLabelList"/>
    <dgm:cxn modelId="{2FC38DCB-DFC1-4EB4-B98C-55142AF9C5C7}" type="presOf" srcId="{1392E299-48C2-48F3-9903-AB2DB937C63C}" destId="{98107EC6-C853-41DC-8364-DF07F2C9169D}" srcOrd="0" destOrd="0" presId="urn:microsoft.com/office/officeart/2018/2/layout/IconLabelList"/>
    <dgm:cxn modelId="{5B4DC3CB-19F9-4648-B48F-8BC245940989}" type="presOf" srcId="{2E91C4E8-05BA-4EB5-B81A-0D4A9340E377}" destId="{AFB30EC6-DD6C-4A66-ACE1-88D4B71AE99D}" srcOrd="0" destOrd="0" presId="urn:microsoft.com/office/officeart/2018/2/layout/IconLabelList"/>
    <dgm:cxn modelId="{EC57FFCC-2C44-4797-A8C2-1EC982980CED}" type="presOf" srcId="{8E0BA0E5-3ED1-4F1A-B373-21E5C3F20C55}" destId="{97F29400-FD92-459F-8D83-BBF6FCB88D48}" srcOrd="0" destOrd="0" presId="urn:microsoft.com/office/officeart/2018/2/layout/IconLabelList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9BE21DDE-F88A-4521-931F-15974B07419C}" type="presParOf" srcId="{95B7BA2F-ADB2-49B6-9DAF-AD9ADF58771B}" destId="{DCD9DEAD-A87A-498E-BC12-7ED0E8D991A8}" srcOrd="2" destOrd="0" presId="urn:microsoft.com/office/officeart/2018/2/layout/IconLabelList"/>
    <dgm:cxn modelId="{363D0EDB-18CF-458B-9507-F1C66C094BEF}" type="presParOf" srcId="{DCD9DEAD-A87A-498E-BC12-7ED0E8D991A8}" destId="{A5F4892D-0827-45F4-B8DF-7E91E0DA074D}" srcOrd="0" destOrd="0" presId="urn:microsoft.com/office/officeart/2018/2/layout/IconLabelList"/>
    <dgm:cxn modelId="{E4273914-6B0A-480E-B0DE-E481B3A3C3C7}" type="presParOf" srcId="{DCD9DEAD-A87A-498E-BC12-7ED0E8D991A8}" destId="{56FE88A3-A73D-4633-95E2-6A20B77ADBFE}" srcOrd="1" destOrd="0" presId="urn:microsoft.com/office/officeart/2018/2/layout/IconLabelList"/>
    <dgm:cxn modelId="{6FF0839E-A5CD-47D2-9F2E-140BEAEAF481}" type="presParOf" srcId="{DCD9DEAD-A87A-498E-BC12-7ED0E8D991A8}" destId="{97F29400-FD92-459F-8D83-BBF6FCB88D48}" srcOrd="2" destOrd="0" presId="urn:microsoft.com/office/officeart/2018/2/layout/IconLabelList"/>
    <dgm:cxn modelId="{70035301-337C-432B-B755-82B2905C2709}" type="presParOf" srcId="{95B7BA2F-ADB2-49B6-9DAF-AD9ADF58771B}" destId="{2087731B-9D15-4374-9E45-23E76F740EA0}" srcOrd="3" destOrd="0" presId="urn:microsoft.com/office/officeart/2018/2/layout/IconLabelList"/>
    <dgm:cxn modelId="{92D10955-8244-4491-AC32-452B9342A065}" type="presParOf" srcId="{95B7BA2F-ADB2-49B6-9DAF-AD9ADF58771B}" destId="{87AA3036-7672-45BD-A912-20533DDEAF6B}" srcOrd="4" destOrd="0" presId="urn:microsoft.com/office/officeart/2018/2/layout/IconLabelList"/>
    <dgm:cxn modelId="{5565C445-24A3-4B04-86E1-D325CE2F8239}" type="presParOf" srcId="{87AA3036-7672-45BD-A912-20533DDEAF6B}" destId="{7BDFB31D-77EC-4F2E-A129-327C649293C4}" srcOrd="0" destOrd="0" presId="urn:microsoft.com/office/officeart/2018/2/layout/IconLabelList"/>
    <dgm:cxn modelId="{4E4F6DD4-0864-44A0-9510-12F8ECB5386D}" type="presParOf" srcId="{87AA3036-7672-45BD-A912-20533DDEAF6B}" destId="{BAB9624B-CC80-4D3F-B7B1-06E4354D112A}" srcOrd="1" destOrd="0" presId="urn:microsoft.com/office/officeart/2018/2/layout/IconLabelList"/>
    <dgm:cxn modelId="{0C5DE4C4-1506-4896-979E-57DEDBD60E3B}" type="presParOf" srcId="{87AA3036-7672-45BD-A912-20533DDEAF6B}" destId="{AFB30EC6-DD6C-4A66-ACE1-88D4B71AE99D}" srcOrd="2" destOrd="0" presId="urn:microsoft.com/office/officeart/2018/2/layout/IconLabelList"/>
    <dgm:cxn modelId="{A6198E00-890F-45B3-805E-BA093BF0FED2}" type="presParOf" srcId="{95B7BA2F-ADB2-49B6-9DAF-AD9ADF58771B}" destId="{B6F8703C-E99E-4D10-959F-33DBF7EB9E6A}" srcOrd="5" destOrd="0" presId="urn:microsoft.com/office/officeart/2018/2/layout/IconLabelList"/>
    <dgm:cxn modelId="{1CF272E5-0D89-4D0D-B567-0BA9C1EAE42C}" type="presParOf" srcId="{95B7BA2F-ADB2-49B6-9DAF-AD9ADF58771B}" destId="{0B6DC161-8971-4143-98AF-EB015F7A9022}" srcOrd="6" destOrd="0" presId="urn:microsoft.com/office/officeart/2018/2/layout/IconLabelList"/>
    <dgm:cxn modelId="{1302F294-4F0F-41EB-A5AE-E5ADB60EB1DB}" type="presParOf" srcId="{0B6DC161-8971-4143-98AF-EB015F7A9022}" destId="{E6CA8408-FB4A-4AC4-B8EB-8DA954515F7F}" srcOrd="0" destOrd="0" presId="urn:microsoft.com/office/officeart/2018/2/layout/IconLabelList"/>
    <dgm:cxn modelId="{8BF34E36-D8E0-403C-8519-89225A82722F}" type="presParOf" srcId="{0B6DC161-8971-4143-98AF-EB015F7A9022}" destId="{BD47564E-28A2-4A6A-BF01-3F2F8C55FEF4}" srcOrd="1" destOrd="0" presId="urn:microsoft.com/office/officeart/2018/2/layout/IconLabelList"/>
    <dgm:cxn modelId="{EF244A47-40D2-4B24-846F-8D49D00A1F04}" type="presParOf" srcId="{0B6DC161-8971-4143-98AF-EB015F7A9022}" destId="{010BE90D-BA42-4EE2-95CC-D297DE72A58F}" srcOrd="2" destOrd="0" presId="urn:microsoft.com/office/officeart/2018/2/layout/IconLabelList"/>
    <dgm:cxn modelId="{E8721FC0-5FEA-4A53-910B-C7E02AD7313F}" type="presParOf" srcId="{95B7BA2F-ADB2-49B6-9DAF-AD9ADF58771B}" destId="{A4F7E49F-2621-4790-BEFF-A9156C21BED1}" srcOrd="7" destOrd="0" presId="urn:microsoft.com/office/officeart/2018/2/layout/IconLabelList"/>
    <dgm:cxn modelId="{AD4DF4A6-BF0B-4F15-930E-62BB82E8EB19}" type="presParOf" srcId="{95B7BA2F-ADB2-49B6-9DAF-AD9ADF58771B}" destId="{5790079F-7C4B-483A-9990-FF427F92581F}" srcOrd="8" destOrd="0" presId="urn:microsoft.com/office/officeart/2018/2/layout/IconLabelList"/>
    <dgm:cxn modelId="{BB345655-6FD8-4B2F-A0DF-FB43944EC388}" type="presParOf" srcId="{5790079F-7C4B-483A-9990-FF427F92581F}" destId="{7D351BF8-3D2B-4339-A9D3-AA9E0CC7FC64}" srcOrd="0" destOrd="0" presId="urn:microsoft.com/office/officeart/2018/2/layout/IconLabelList"/>
    <dgm:cxn modelId="{31D76705-6E70-4837-85E5-12331857865D}" type="presParOf" srcId="{5790079F-7C4B-483A-9990-FF427F92581F}" destId="{1BD083E9-B292-4009-BF4D-978AF10B32BF}" srcOrd="1" destOrd="0" presId="urn:microsoft.com/office/officeart/2018/2/layout/IconLabelList"/>
    <dgm:cxn modelId="{19EC7BCF-420B-44CF-9B00-8FAE067CC5F9}" type="presParOf" srcId="{5790079F-7C4B-483A-9990-FF427F92581F}" destId="{109CAFDC-E32F-438C-BB6F-DD4DF2F92A05}" srcOrd="2" destOrd="0" presId="urn:microsoft.com/office/officeart/2018/2/layout/IconLabelList"/>
    <dgm:cxn modelId="{5A24EF34-7B85-473D-A632-A0EECFCC98E4}" type="presParOf" srcId="{95B7BA2F-ADB2-49B6-9DAF-AD9ADF58771B}" destId="{F466A8AB-833B-4D27-97C9-47147B2917EF}" srcOrd="9" destOrd="0" presId="urn:microsoft.com/office/officeart/2018/2/layout/IconLabelList"/>
    <dgm:cxn modelId="{26D28194-43C0-4921-80A9-2C4A2D2A20C4}" type="presParOf" srcId="{95B7BA2F-ADB2-49B6-9DAF-AD9ADF58771B}" destId="{C00B77F1-BA04-4328-A615-D77EA44D18AF}" srcOrd="10" destOrd="0" presId="urn:microsoft.com/office/officeart/2018/2/layout/IconLabelList"/>
    <dgm:cxn modelId="{364BBEF4-3BCD-4D1E-B967-72D36AB10832}" type="presParOf" srcId="{C00B77F1-BA04-4328-A615-D77EA44D18AF}" destId="{57094169-93B2-4071-8759-CB4C2E6437E6}" srcOrd="0" destOrd="0" presId="urn:microsoft.com/office/officeart/2018/2/layout/IconLabelList"/>
    <dgm:cxn modelId="{D0D35EED-E736-4638-8D3A-670DB3B2FE21}" type="presParOf" srcId="{C00B77F1-BA04-4328-A615-D77EA44D18AF}" destId="{F5963C06-3172-41B9-9357-B9DD91B4F47B}" srcOrd="1" destOrd="0" presId="urn:microsoft.com/office/officeart/2018/2/layout/IconLabelList"/>
    <dgm:cxn modelId="{38564E65-1E24-4605-A1AF-6D09A9B40A69}" type="presParOf" srcId="{C00B77F1-BA04-4328-A615-D77EA44D18AF}" destId="{1CE707FF-FBD5-4404-B39E-BF8B68F0BBF1}" srcOrd="2" destOrd="0" presId="urn:microsoft.com/office/officeart/2018/2/layout/IconLabelList"/>
    <dgm:cxn modelId="{C6828074-9D18-42F7-A8C5-570FA852AE0A}" type="presParOf" srcId="{95B7BA2F-ADB2-49B6-9DAF-AD9ADF58771B}" destId="{094C0ED4-2971-4CE1-BB0E-C8F5BB15007B}" srcOrd="11" destOrd="0" presId="urn:microsoft.com/office/officeart/2018/2/layout/IconLabelList"/>
    <dgm:cxn modelId="{CBB32814-0D30-4C91-A236-B12D38DB40BF}" type="presParOf" srcId="{95B7BA2F-ADB2-49B6-9DAF-AD9ADF58771B}" destId="{14F248EF-941D-4A6D-B0E7-37CCBD227327}" srcOrd="12" destOrd="0" presId="urn:microsoft.com/office/officeart/2018/2/layout/IconLabelList"/>
    <dgm:cxn modelId="{0775E0BD-2059-4032-BF1E-D05BF07613BB}" type="presParOf" srcId="{14F248EF-941D-4A6D-B0E7-37CCBD227327}" destId="{E2765E25-42BB-49AB-8B21-20C5372C0DC6}" srcOrd="0" destOrd="0" presId="urn:microsoft.com/office/officeart/2018/2/layout/IconLabelList"/>
    <dgm:cxn modelId="{29D04148-01D1-4805-9F4E-06D42BBD68B7}" type="presParOf" srcId="{14F248EF-941D-4A6D-B0E7-37CCBD227327}" destId="{F43EC39C-C355-4395-B5BD-05C4C7B074F0}" srcOrd="1" destOrd="0" presId="urn:microsoft.com/office/officeart/2018/2/layout/IconLabelList"/>
    <dgm:cxn modelId="{E243DA91-14A6-4C6F-A210-6FC5E1F96D50}" type="presParOf" srcId="{14F248EF-941D-4A6D-B0E7-37CCBD227327}" destId="{0864B69F-1023-4410-9C81-ABCCCC032DAD}" srcOrd="2" destOrd="0" presId="urn:microsoft.com/office/officeart/2018/2/layout/IconLabelList"/>
    <dgm:cxn modelId="{824EF817-B223-4E75-9252-F089B3471F3B}" type="presParOf" srcId="{95B7BA2F-ADB2-49B6-9DAF-AD9ADF58771B}" destId="{D2731850-86EB-4D6E-A7DD-7E0687743279}" srcOrd="13" destOrd="0" presId="urn:microsoft.com/office/officeart/2018/2/layout/IconLabelList"/>
    <dgm:cxn modelId="{4A8DC98A-83B2-4751-AF73-672CF6D3A2B1}" type="presParOf" srcId="{95B7BA2F-ADB2-49B6-9DAF-AD9ADF58771B}" destId="{AB5182D2-4420-4211-8FAE-4A774DC49298}" srcOrd="14" destOrd="0" presId="urn:microsoft.com/office/officeart/2018/2/layout/IconLabelList"/>
    <dgm:cxn modelId="{D35E6F44-44CF-43FF-8D4F-CC93F9D0735D}" type="presParOf" srcId="{AB5182D2-4420-4211-8FAE-4A774DC49298}" destId="{B6C4A9F5-09FE-4FEE-8ADC-22E4A180AF36}" srcOrd="0" destOrd="0" presId="urn:microsoft.com/office/officeart/2018/2/layout/IconLabelList"/>
    <dgm:cxn modelId="{8C5FE4F7-3429-4E62-8E8F-18B550A73786}" type="presParOf" srcId="{AB5182D2-4420-4211-8FAE-4A774DC49298}" destId="{22858C1B-F96F-4DE3-8343-E175ED0CF998}" srcOrd="1" destOrd="0" presId="urn:microsoft.com/office/officeart/2018/2/layout/IconLabelList"/>
    <dgm:cxn modelId="{8FF483CF-FDA2-4292-8D1C-1F02A4D48FE5}" type="presParOf" srcId="{AB5182D2-4420-4211-8FAE-4A774DC49298}" destId="{98107EC6-C853-41DC-8364-DF07F2C9169D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>
              <a:solidFill>
                <a:schemeClr val="bg1"/>
              </a:solidFill>
            </a:rPr>
            <a:t>JSON</a:t>
          </a:r>
          <a:endParaRPr lang="en-US" sz="2000">
            <a:solidFill>
              <a:schemeClr val="bg1"/>
            </a:solidFill>
          </a:endParaRP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160F7070-575F-4B28-A818-69DFC2B58DE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Hard to read</a:t>
          </a:r>
        </a:p>
      </dgm:t>
    </dgm:pt>
    <dgm:pt modelId="{D7705EFF-0DB4-4B89-90D5-F4170C12B135}" type="parTrans" cxnId="{1DA8AD38-0B90-4E87-9068-2A84B46B16D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D4313DE-EB18-4005-9EB4-EC011CC265BD}" type="sibTrans" cxnId="{1DA8AD38-0B90-4E87-9068-2A84B46B16D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5199F74C-0DB1-49EA-90A4-FF8D8A115821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Verbose</a:t>
          </a:r>
        </a:p>
      </dgm:t>
    </dgm:pt>
    <dgm:pt modelId="{EC9372DB-8767-46BE-AB05-17137654CD3E}" type="parTrans" cxnId="{C88471B4-CF15-4D7B-B14B-7C8B38B8E96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00D27A8-0D25-4511-9D5F-375084252E14}" type="sibTrans" cxnId="{C88471B4-CF15-4D7B-B14B-7C8B38B8E96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F95185E-96F2-4F1E-9CF2-E6159A700AC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Nested and linked templates</a:t>
          </a:r>
        </a:p>
      </dgm:t>
    </dgm:pt>
    <dgm:pt modelId="{CE6EB7CA-F9AE-4675-A945-4CB64F609370}" type="parTrans" cxnId="{32250252-FED7-4256-B191-BF9F77A8195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8019D89E-0701-4E09-A25C-A83B6B27328C}" type="sibTrans" cxnId="{32250252-FED7-4256-B191-BF9F77A8195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3D6A8B31-BAF4-4733-87EC-D879A0F05E7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Learning curve</a:t>
          </a:r>
          <a:endParaRPr lang="nl-NL">
            <a:solidFill>
              <a:schemeClr val="bg1"/>
            </a:solidFill>
          </a:endParaRPr>
        </a:p>
      </dgm:t>
    </dgm:pt>
    <dgm:pt modelId="{1454374B-4156-42D9-BD88-155F893F4BEA}" type="parTrans" cxnId="{569D7DEF-57AB-423F-A744-4EF2AC4C4D3A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2C5AA2B-3A35-4A65-808A-3BAD855112FB}" type="sibTrans" cxnId="{569D7DEF-57AB-423F-A744-4EF2AC4C4D3A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5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393BCFD8-C544-431A-8CEA-0F0EFBA84EE3}" type="pres">
      <dgm:prSet presAssocID="{160F7070-575F-4B28-A818-69DFC2B58DEB}" presName="compNode" presStyleCnt="0"/>
      <dgm:spPr/>
    </dgm:pt>
    <dgm:pt modelId="{F79069FD-6B62-42AF-B123-3AF33339C275}" type="pres">
      <dgm:prSet presAssocID="{160F7070-575F-4B28-A818-69DFC2B58D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855FAF7-6266-4765-8919-2EEFCCA401F9}" type="pres">
      <dgm:prSet presAssocID="{160F7070-575F-4B28-A818-69DFC2B58DEB}" presName="spaceRect" presStyleCnt="0"/>
      <dgm:spPr/>
    </dgm:pt>
    <dgm:pt modelId="{3028E6CC-73FD-4AAE-87AD-375B0AB85860}" type="pres">
      <dgm:prSet presAssocID="{160F7070-575F-4B28-A818-69DFC2B58DEB}" presName="textRect" presStyleLbl="revTx" presStyleIdx="1" presStyleCnt="5">
        <dgm:presLayoutVars>
          <dgm:chMax val="1"/>
          <dgm:chPref val="1"/>
        </dgm:presLayoutVars>
      </dgm:prSet>
      <dgm:spPr/>
    </dgm:pt>
    <dgm:pt modelId="{AF2D1565-BD6B-4F4C-AFB5-FD8360DEE752}" type="pres">
      <dgm:prSet presAssocID="{6D4313DE-EB18-4005-9EB4-EC011CC265BD}" presName="sibTrans" presStyleCnt="0"/>
      <dgm:spPr/>
    </dgm:pt>
    <dgm:pt modelId="{A369EC97-6A28-4CB9-81A5-60DD41D164A4}" type="pres">
      <dgm:prSet presAssocID="{5199F74C-0DB1-49EA-90A4-FF8D8A115821}" presName="compNode" presStyleCnt="0"/>
      <dgm:spPr/>
    </dgm:pt>
    <dgm:pt modelId="{57339015-6D12-49CB-BA0F-D99E92BAC898}" type="pres">
      <dgm:prSet presAssocID="{5199F74C-0DB1-49EA-90A4-FF8D8A1158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80B04211-5915-4D9F-BDB2-3D119C3469D0}" type="pres">
      <dgm:prSet presAssocID="{5199F74C-0DB1-49EA-90A4-FF8D8A115821}" presName="spaceRect" presStyleCnt="0"/>
      <dgm:spPr/>
    </dgm:pt>
    <dgm:pt modelId="{D2F9A19B-F0E3-47B0-A891-515CBBBBCBF1}" type="pres">
      <dgm:prSet presAssocID="{5199F74C-0DB1-49EA-90A4-FF8D8A115821}" presName="textRect" presStyleLbl="revTx" presStyleIdx="2" presStyleCnt="5">
        <dgm:presLayoutVars>
          <dgm:chMax val="1"/>
          <dgm:chPref val="1"/>
        </dgm:presLayoutVars>
      </dgm:prSet>
      <dgm:spPr/>
    </dgm:pt>
    <dgm:pt modelId="{166FF916-9861-47FF-B15D-8E9DAEE94099}" type="pres">
      <dgm:prSet presAssocID="{400D27A8-0D25-4511-9D5F-375084252E14}" presName="sibTrans" presStyleCnt="0"/>
      <dgm:spPr/>
    </dgm:pt>
    <dgm:pt modelId="{69CEF3C3-2DFD-42AD-94DC-718FA5E7710E}" type="pres">
      <dgm:prSet presAssocID="{AF95185E-96F2-4F1E-9CF2-E6159A700ACA}" presName="compNode" presStyleCnt="0"/>
      <dgm:spPr/>
    </dgm:pt>
    <dgm:pt modelId="{D595C502-2FD9-475E-BFB3-B3228129706F}" type="pres">
      <dgm:prSet presAssocID="{AF95185E-96F2-4F1E-9CF2-E6159A700A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970D24-4046-44DA-9CC5-C69DEB3D73B8}" type="pres">
      <dgm:prSet presAssocID="{AF95185E-96F2-4F1E-9CF2-E6159A700ACA}" presName="spaceRect" presStyleCnt="0"/>
      <dgm:spPr/>
    </dgm:pt>
    <dgm:pt modelId="{B3BA5878-FD86-49C1-A7C4-ECEB37AB4160}" type="pres">
      <dgm:prSet presAssocID="{AF95185E-96F2-4F1E-9CF2-E6159A700ACA}" presName="textRect" presStyleLbl="revTx" presStyleIdx="3" presStyleCnt="5">
        <dgm:presLayoutVars>
          <dgm:chMax val="1"/>
          <dgm:chPref val="1"/>
        </dgm:presLayoutVars>
      </dgm:prSet>
      <dgm:spPr/>
    </dgm:pt>
    <dgm:pt modelId="{3C4A2176-1F2B-4AB7-A10B-C62DB2DDA962}" type="pres">
      <dgm:prSet presAssocID="{8019D89E-0701-4E09-A25C-A83B6B27328C}" presName="sibTrans" presStyleCnt="0"/>
      <dgm:spPr/>
    </dgm:pt>
    <dgm:pt modelId="{79225BFD-15CA-499F-A5DD-82CA5B94DA72}" type="pres">
      <dgm:prSet presAssocID="{3D6A8B31-BAF4-4733-87EC-D879A0F05E73}" presName="compNode" presStyleCnt="0"/>
      <dgm:spPr/>
    </dgm:pt>
    <dgm:pt modelId="{FB3CA04E-AAC0-45F0-BD09-162E874FCDEF}" type="pres">
      <dgm:prSet presAssocID="{3D6A8B31-BAF4-4733-87EC-D879A0F05E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E9E03C-DBF3-4F65-9443-AAE40428EA39}" type="pres">
      <dgm:prSet presAssocID="{3D6A8B31-BAF4-4733-87EC-D879A0F05E73}" presName="spaceRect" presStyleCnt="0"/>
      <dgm:spPr/>
    </dgm:pt>
    <dgm:pt modelId="{CC09B4D7-CB60-423D-8BD8-115990884E20}" type="pres">
      <dgm:prSet presAssocID="{3D6A8B31-BAF4-4733-87EC-D879A0F05E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EBF925-93E9-44A1-83BD-38F2CFA72633}" type="presOf" srcId="{AF95185E-96F2-4F1E-9CF2-E6159A700ACA}" destId="{B3BA5878-FD86-49C1-A7C4-ECEB37AB4160}" srcOrd="0" destOrd="0" presId="urn:microsoft.com/office/officeart/2018/2/layout/IconLabelList"/>
    <dgm:cxn modelId="{1DA8AD38-0B90-4E87-9068-2A84B46B16D8}" srcId="{A05EB848-6351-40CE-81BB-84A3203F8A77}" destId="{160F7070-575F-4B28-A818-69DFC2B58DEB}" srcOrd="1" destOrd="0" parTransId="{D7705EFF-0DB4-4B89-90D5-F4170C12B135}" sibTransId="{6D4313DE-EB18-4005-9EB4-EC011CC265BD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2250252-FED7-4256-B191-BF9F77A81958}" srcId="{A05EB848-6351-40CE-81BB-84A3203F8A77}" destId="{AF95185E-96F2-4F1E-9CF2-E6159A700ACA}" srcOrd="3" destOrd="0" parTransId="{CE6EB7CA-F9AE-4675-A945-4CB64F609370}" sibTransId="{8019D89E-0701-4E09-A25C-A83B6B27328C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8AEEDB91-E5B7-4886-9EF7-8265661F8853}" type="presOf" srcId="{3D6A8B31-BAF4-4733-87EC-D879A0F05E73}" destId="{CC09B4D7-CB60-423D-8BD8-115990884E20}" srcOrd="0" destOrd="0" presId="urn:microsoft.com/office/officeart/2018/2/layout/IconLabelList"/>
    <dgm:cxn modelId="{CC080EAB-EA04-470A-8DBC-808B0AB45F5D}" type="presOf" srcId="{160F7070-575F-4B28-A818-69DFC2B58DEB}" destId="{3028E6CC-73FD-4AAE-87AD-375B0AB85860}" srcOrd="0" destOrd="0" presId="urn:microsoft.com/office/officeart/2018/2/layout/IconLabelList"/>
    <dgm:cxn modelId="{654216AC-F38F-42AF-87D4-4D0D7D5A60BB}" type="presOf" srcId="{5199F74C-0DB1-49EA-90A4-FF8D8A115821}" destId="{D2F9A19B-F0E3-47B0-A891-515CBBBBCBF1}" srcOrd="0" destOrd="0" presId="urn:microsoft.com/office/officeart/2018/2/layout/IconLabelList"/>
    <dgm:cxn modelId="{C88471B4-CF15-4D7B-B14B-7C8B38B8E966}" srcId="{A05EB848-6351-40CE-81BB-84A3203F8A77}" destId="{5199F74C-0DB1-49EA-90A4-FF8D8A115821}" srcOrd="2" destOrd="0" parTransId="{EC9372DB-8767-46BE-AB05-17137654CD3E}" sibTransId="{400D27A8-0D25-4511-9D5F-375084252E14}"/>
    <dgm:cxn modelId="{569D7DEF-57AB-423F-A744-4EF2AC4C4D3A}" srcId="{A05EB848-6351-40CE-81BB-84A3203F8A77}" destId="{3D6A8B31-BAF4-4733-87EC-D879A0F05E73}" srcOrd="4" destOrd="0" parTransId="{1454374B-4156-42D9-BD88-155F893F4BEA}" sibTransId="{62C5AA2B-3A35-4A65-808A-3BAD855112FB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7BE53C5C-DA45-4763-8056-5D6EC6083897}" type="presParOf" srcId="{95B7BA2F-ADB2-49B6-9DAF-AD9ADF58771B}" destId="{393BCFD8-C544-431A-8CEA-0F0EFBA84EE3}" srcOrd="2" destOrd="0" presId="urn:microsoft.com/office/officeart/2018/2/layout/IconLabelList"/>
    <dgm:cxn modelId="{BA0E1E3A-FD65-40DB-B925-92EA41AEC3A5}" type="presParOf" srcId="{393BCFD8-C544-431A-8CEA-0F0EFBA84EE3}" destId="{F79069FD-6B62-42AF-B123-3AF33339C275}" srcOrd="0" destOrd="0" presId="urn:microsoft.com/office/officeart/2018/2/layout/IconLabelList"/>
    <dgm:cxn modelId="{1FA4E1D6-DF1F-4BC8-AC34-B124413D1E8E}" type="presParOf" srcId="{393BCFD8-C544-431A-8CEA-0F0EFBA84EE3}" destId="{B855FAF7-6266-4765-8919-2EEFCCA401F9}" srcOrd="1" destOrd="0" presId="urn:microsoft.com/office/officeart/2018/2/layout/IconLabelList"/>
    <dgm:cxn modelId="{84E6C61D-0730-4604-9B1D-DFE7D86526E5}" type="presParOf" srcId="{393BCFD8-C544-431A-8CEA-0F0EFBA84EE3}" destId="{3028E6CC-73FD-4AAE-87AD-375B0AB85860}" srcOrd="2" destOrd="0" presId="urn:microsoft.com/office/officeart/2018/2/layout/IconLabelList"/>
    <dgm:cxn modelId="{DF2D8024-3D64-44CE-9593-6FD79F0AFFFF}" type="presParOf" srcId="{95B7BA2F-ADB2-49B6-9DAF-AD9ADF58771B}" destId="{AF2D1565-BD6B-4F4C-AFB5-FD8360DEE752}" srcOrd="3" destOrd="0" presId="urn:microsoft.com/office/officeart/2018/2/layout/IconLabelList"/>
    <dgm:cxn modelId="{FBB9A505-6E05-4DD5-B385-339DC8AB1B91}" type="presParOf" srcId="{95B7BA2F-ADB2-49B6-9DAF-AD9ADF58771B}" destId="{A369EC97-6A28-4CB9-81A5-60DD41D164A4}" srcOrd="4" destOrd="0" presId="urn:microsoft.com/office/officeart/2018/2/layout/IconLabelList"/>
    <dgm:cxn modelId="{0220C5A9-401A-42DD-B3E6-E1D20374F238}" type="presParOf" srcId="{A369EC97-6A28-4CB9-81A5-60DD41D164A4}" destId="{57339015-6D12-49CB-BA0F-D99E92BAC898}" srcOrd="0" destOrd="0" presId="urn:microsoft.com/office/officeart/2018/2/layout/IconLabelList"/>
    <dgm:cxn modelId="{4502568C-A658-481D-8F6F-716CA960CA87}" type="presParOf" srcId="{A369EC97-6A28-4CB9-81A5-60DD41D164A4}" destId="{80B04211-5915-4D9F-BDB2-3D119C3469D0}" srcOrd="1" destOrd="0" presId="urn:microsoft.com/office/officeart/2018/2/layout/IconLabelList"/>
    <dgm:cxn modelId="{F45DEC58-E520-4220-8200-C410D55CF3F4}" type="presParOf" srcId="{A369EC97-6A28-4CB9-81A5-60DD41D164A4}" destId="{D2F9A19B-F0E3-47B0-A891-515CBBBBCBF1}" srcOrd="2" destOrd="0" presId="urn:microsoft.com/office/officeart/2018/2/layout/IconLabelList"/>
    <dgm:cxn modelId="{4EAD0B88-9E4C-45FB-88E2-A1FF031275D9}" type="presParOf" srcId="{95B7BA2F-ADB2-49B6-9DAF-AD9ADF58771B}" destId="{166FF916-9861-47FF-B15D-8E9DAEE94099}" srcOrd="5" destOrd="0" presId="urn:microsoft.com/office/officeart/2018/2/layout/IconLabelList"/>
    <dgm:cxn modelId="{6E358EBF-AF6B-4B7B-ACE9-3E46AB72A38B}" type="presParOf" srcId="{95B7BA2F-ADB2-49B6-9DAF-AD9ADF58771B}" destId="{69CEF3C3-2DFD-42AD-94DC-718FA5E7710E}" srcOrd="6" destOrd="0" presId="urn:microsoft.com/office/officeart/2018/2/layout/IconLabelList"/>
    <dgm:cxn modelId="{6F337D44-F13D-4FEF-BE9E-BEBEB6B4395C}" type="presParOf" srcId="{69CEF3C3-2DFD-42AD-94DC-718FA5E7710E}" destId="{D595C502-2FD9-475E-BFB3-B3228129706F}" srcOrd="0" destOrd="0" presId="urn:microsoft.com/office/officeart/2018/2/layout/IconLabelList"/>
    <dgm:cxn modelId="{F737359C-B795-426A-AD33-CE31AF60C064}" type="presParOf" srcId="{69CEF3C3-2DFD-42AD-94DC-718FA5E7710E}" destId="{AD970D24-4046-44DA-9CC5-C69DEB3D73B8}" srcOrd="1" destOrd="0" presId="urn:microsoft.com/office/officeart/2018/2/layout/IconLabelList"/>
    <dgm:cxn modelId="{B7D7EED6-F6BE-4903-AD71-537A09B026D0}" type="presParOf" srcId="{69CEF3C3-2DFD-42AD-94DC-718FA5E7710E}" destId="{B3BA5878-FD86-49C1-A7C4-ECEB37AB4160}" srcOrd="2" destOrd="0" presId="urn:microsoft.com/office/officeart/2018/2/layout/IconLabelList"/>
    <dgm:cxn modelId="{2F3AA498-B68E-4C72-B0FB-BF5563283A18}" type="presParOf" srcId="{95B7BA2F-ADB2-49B6-9DAF-AD9ADF58771B}" destId="{3C4A2176-1F2B-4AB7-A10B-C62DB2DDA962}" srcOrd="7" destOrd="0" presId="urn:microsoft.com/office/officeart/2018/2/layout/IconLabelList"/>
    <dgm:cxn modelId="{FA7981D7-2E85-4E9E-98B9-C0BCB07B9468}" type="presParOf" srcId="{95B7BA2F-ADB2-49B6-9DAF-AD9ADF58771B}" destId="{79225BFD-15CA-499F-A5DD-82CA5B94DA72}" srcOrd="8" destOrd="0" presId="urn:microsoft.com/office/officeart/2018/2/layout/IconLabelList"/>
    <dgm:cxn modelId="{4C392110-BBBC-4867-B567-0240C0AD9269}" type="presParOf" srcId="{79225BFD-15CA-499F-A5DD-82CA5B94DA72}" destId="{FB3CA04E-AAC0-45F0-BD09-162E874FCDEF}" srcOrd="0" destOrd="0" presId="urn:microsoft.com/office/officeart/2018/2/layout/IconLabelList"/>
    <dgm:cxn modelId="{78089B64-1598-47B5-9024-72C63FF51617}" type="presParOf" srcId="{79225BFD-15CA-499F-A5DD-82CA5B94DA72}" destId="{08E9E03C-DBF3-4F65-9443-AAE40428EA39}" srcOrd="1" destOrd="0" presId="urn:microsoft.com/office/officeart/2018/2/layout/IconLabelList"/>
    <dgm:cxn modelId="{FE8209AC-7023-4821-9A99-BB3F6FE90D0B}" type="presParOf" srcId="{79225BFD-15CA-499F-A5DD-82CA5B94DA72}" destId="{CC09B4D7-CB60-423D-8BD8-115990884E20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505D40-F8C3-4280-BCB7-2868D1943EC8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BA4E73F-E33F-4AEB-A729-5FE4EC5473AD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Domain Specific Language</a:t>
          </a:r>
        </a:p>
      </dgm:t>
    </dgm:pt>
    <dgm:pt modelId="{514BB8E8-DB8E-4685-AB97-0CC84717DEA5}" type="parTrans" cxnId="{19077716-A5BF-40C0-9B9A-8489B77D738B}">
      <dgm:prSet/>
      <dgm:spPr/>
      <dgm:t>
        <a:bodyPr/>
        <a:lstStyle/>
        <a:p>
          <a:endParaRPr lang="en-US"/>
        </a:p>
      </dgm:t>
    </dgm:pt>
    <dgm:pt modelId="{61E797F4-AFE1-4956-94F5-76FE6D430B6D}" type="sibTrans" cxnId="{19077716-A5BF-40C0-9B9A-8489B77D738B}">
      <dgm:prSet/>
      <dgm:spPr/>
      <dgm:t>
        <a:bodyPr/>
        <a:lstStyle/>
        <a:p>
          <a:endParaRPr lang="en-US"/>
        </a:p>
      </dgm:t>
    </dgm:pt>
    <dgm:pt modelId="{6902AF4D-245F-462D-BAAA-85955FC63BB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Simplify authoring experience </a:t>
          </a:r>
        </a:p>
      </dgm:t>
    </dgm:pt>
    <dgm:pt modelId="{0CF9C5C4-39BF-4B4C-B4B8-DD03DB602551}" type="parTrans" cxnId="{FF7232B2-8696-4E77-B12E-DDA11EF191A7}">
      <dgm:prSet/>
      <dgm:spPr/>
      <dgm:t>
        <a:bodyPr/>
        <a:lstStyle/>
        <a:p>
          <a:endParaRPr lang="en-US"/>
        </a:p>
      </dgm:t>
    </dgm:pt>
    <dgm:pt modelId="{E9A8C922-47AF-4DC2-A971-3495B4AABD2D}" type="sibTrans" cxnId="{FF7232B2-8696-4E77-B12E-DDA11EF191A7}">
      <dgm:prSet/>
      <dgm:spPr/>
      <dgm:t>
        <a:bodyPr/>
        <a:lstStyle/>
        <a:p>
          <a:endParaRPr lang="en-US"/>
        </a:p>
      </dgm:t>
    </dgm:pt>
    <dgm:pt modelId="{49E02CB5-03FD-41BD-99CD-0DFFFE8B31F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Transparent abstraction </a:t>
          </a:r>
        </a:p>
      </dgm:t>
    </dgm:pt>
    <dgm:pt modelId="{755015B5-8A5C-443B-98D7-104C843BA29F}" type="parTrans" cxnId="{57DF6642-C4F4-4A3A-B547-CC0FD49C1172}">
      <dgm:prSet/>
      <dgm:spPr/>
      <dgm:t>
        <a:bodyPr/>
        <a:lstStyle/>
        <a:p>
          <a:endParaRPr lang="en-US"/>
        </a:p>
      </dgm:t>
    </dgm:pt>
    <dgm:pt modelId="{1D310238-3235-433E-AF49-C637D8022489}" type="sibTrans" cxnId="{57DF6642-C4F4-4A3A-B547-CC0FD49C1172}">
      <dgm:prSet/>
      <dgm:spPr/>
      <dgm:t>
        <a:bodyPr/>
        <a:lstStyle/>
        <a:p>
          <a:endParaRPr lang="en-US"/>
        </a:p>
      </dgm:t>
    </dgm:pt>
    <dgm:pt modelId="{43D465A2-9F62-4C2D-B97F-03050052D9C4}" type="pres">
      <dgm:prSet presAssocID="{E4505D40-F8C3-4280-BCB7-2868D1943EC8}" presName="root" presStyleCnt="0">
        <dgm:presLayoutVars>
          <dgm:dir/>
          <dgm:resizeHandles val="exact"/>
        </dgm:presLayoutVars>
      </dgm:prSet>
      <dgm:spPr/>
    </dgm:pt>
    <dgm:pt modelId="{A57959BF-7D1E-4473-AB1D-84251504A513}" type="pres">
      <dgm:prSet presAssocID="{ABA4E73F-E33F-4AEB-A729-5FE4EC5473AD}" presName="compNode" presStyleCnt="0"/>
      <dgm:spPr/>
    </dgm:pt>
    <dgm:pt modelId="{0D9C9064-4656-464F-BA39-8A00E76E159D}" type="pres">
      <dgm:prSet presAssocID="{ABA4E73F-E33F-4AEB-A729-5FE4EC5473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FC14E5-EDE8-4B75-850E-3E5F8E8ACBEE}" type="pres">
      <dgm:prSet presAssocID="{ABA4E73F-E33F-4AEB-A729-5FE4EC5473AD}" presName="spaceRect" presStyleCnt="0"/>
      <dgm:spPr/>
    </dgm:pt>
    <dgm:pt modelId="{A92A3392-A6A9-4A42-94C9-3796120871B1}" type="pres">
      <dgm:prSet presAssocID="{ABA4E73F-E33F-4AEB-A729-5FE4EC5473AD}" presName="textRect" presStyleLbl="revTx" presStyleIdx="0" presStyleCnt="3">
        <dgm:presLayoutVars>
          <dgm:chMax val="1"/>
          <dgm:chPref val="1"/>
        </dgm:presLayoutVars>
      </dgm:prSet>
      <dgm:spPr/>
    </dgm:pt>
    <dgm:pt modelId="{AF18682F-4809-4C90-8427-C139AF29CC16}" type="pres">
      <dgm:prSet presAssocID="{61E797F4-AFE1-4956-94F5-76FE6D430B6D}" presName="sibTrans" presStyleCnt="0"/>
      <dgm:spPr/>
    </dgm:pt>
    <dgm:pt modelId="{13DE2ED4-44B8-4AD6-B166-D3300B612B01}" type="pres">
      <dgm:prSet presAssocID="{6902AF4D-245F-462D-BAAA-85955FC63BBB}" presName="compNode" presStyleCnt="0"/>
      <dgm:spPr/>
    </dgm:pt>
    <dgm:pt modelId="{D2F9AD5E-5C52-40E3-8E24-49C350A770D7}" type="pres">
      <dgm:prSet presAssocID="{6902AF4D-245F-462D-BAAA-85955FC63B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372D509-E2FE-48BD-8CA1-185FC5C67DD5}" type="pres">
      <dgm:prSet presAssocID="{6902AF4D-245F-462D-BAAA-85955FC63BBB}" presName="spaceRect" presStyleCnt="0"/>
      <dgm:spPr/>
    </dgm:pt>
    <dgm:pt modelId="{2A4B4FDF-FAE7-49EA-991E-8F69893FC407}" type="pres">
      <dgm:prSet presAssocID="{6902AF4D-245F-462D-BAAA-85955FC63BBB}" presName="textRect" presStyleLbl="revTx" presStyleIdx="1" presStyleCnt="3">
        <dgm:presLayoutVars>
          <dgm:chMax val="1"/>
          <dgm:chPref val="1"/>
        </dgm:presLayoutVars>
      </dgm:prSet>
      <dgm:spPr/>
    </dgm:pt>
    <dgm:pt modelId="{B7E5CBA2-4469-4408-92F3-465B78C3C0CA}" type="pres">
      <dgm:prSet presAssocID="{E9A8C922-47AF-4DC2-A971-3495B4AABD2D}" presName="sibTrans" presStyleCnt="0"/>
      <dgm:spPr/>
    </dgm:pt>
    <dgm:pt modelId="{415FDC8B-554A-40E2-BD7E-E5BC15A45379}" type="pres">
      <dgm:prSet presAssocID="{49E02CB5-03FD-41BD-99CD-0DFFFE8B31F3}" presName="compNode" presStyleCnt="0"/>
      <dgm:spPr/>
    </dgm:pt>
    <dgm:pt modelId="{B7A516FB-5FF3-4E16-8C93-F501F68DB27D}" type="pres">
      <dgm:prSet presAssocID="{49E02CB5-03FD-41BD-99CD-0DFFFE8B31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6F273F8-15FD-45A0-96CB-5BD30C85826E}" type="pres">
      <dgm:prSet presAssocID="{49E02CB5-03FD-41BD-99CD-0DFFFE8B31F3}" presName="spaceRect" presStyleCnt="0"/>
      <dgm:spPr/>
    </dgm:pt>
    <dgm:pt modelId="{7E01C571-1FEE-49CA-9711-40C3D9EA537A}" type="pres">
      <dgm:prSet presAssocID="{49E02CB5-03FD-41BD-99CD-0DFFFE8B31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C64300-6C2B-40A2-9F4C-235A20F1E095}" type="presOf" srcId="{6902AF4D-245F-462D-BAAA-85955FC63BBB}" destId="{2A4B4FDF-FAE7-49EA-991E-8F69893FC407}" srcOrd="0" destOrd="0" presId="urn:microsoft.com/office/officeart/2018/2/layout/IconLabelList"/>
    <dgm:cxn modelId="{19077716-A5BF-40C0-9B9A-8489B77D738B}" srcId="{E4505D40-F8C3-4280-BCB7-2868D1943EC8}" destId="{ABA4E73F-E33F-4AEB-A729-5FE4EC5473AD}" srcOrd="0" destOrd="0" parTransId="{514BB8E8-DB8E-4685-AB97-0CC84717DEA5}" sibTransId="{61E797F4-AFE1-4956-94F5-76FE6D430B6D}"/>
    <dgm:cxn modelId="{57DF6642-C4F4-4A3A-B547-CC0FD49C1172}" srcId="{E4505D40-F8C3-4280-BCB7-2868D1943EC8}" destId="{49E02CB5-03FD-41BD-99CD-0DFFFE8B31F3}" srcOrd="2" destOrd="0" parTransId="{755015B5-8A5C-443B-98D7-104C843BA29F}" sibTransId="{1D310238-3235-433E-AF49-C637D8022489}"/>
    <dgm:cxn modelId="{FF7232B2-8696-4E77-B12E-DDA11EF191A7}" srcId="{E4505D40-F8C3-4280-BCB7-2868D1943EC8}" destId="{6902AF4D-245F-462D-BAAA-85955FC63BBB}" srcOrd="1" destOrd="0" parTransId="{0CF9C5C4-39BF-4B4C-B4B8-DD03DB602551}" sibTransId="{E9A8C922-47AF-4DC2-A971-3495B4AABD2D}"/>
    <dgm:cxn modelId="{251404C5-1DF7-4101-8C82-44D6ED94087D}" type="presOf" srcId="{E4505D40-F8C3-4280-BCB7-2868D1943EC8}" destId="{43D465A2-9F62-4C2D-B97F-03050052D9C4}" srcOrd="0" destOrd="0" presId="urn:microsoft.com/office/officeart/2018/2/layout/IconLabelList"/>
    <dgm:cxn modelId="{A1DC71DE-3619-4115-87FB-5F2911299C23}" type="presOf" srcId="{ABA4E73F-E33F-4AEB-A729-5FE4EC5473AD}" destId="{A92A3392-A6A9-4A42-94C9-3796120871B1}" srcOrd="0" destOrd="0" presId="urn:microsoft.com/office/officeart/2018/2/layout/IconLabelList"/>
    <dgm:cxn modelId="{0BF030F9-BE4E-49D5-9FE2-9F5927851EF7}" type="presOf" srcId="{49E02CB5-03FD-41BD-99CD-0DFFFE8B31F3}" destId="{7E01C571-1FEE-49CA-9711-40C3D9EA537A}" srcOrd="0" destOrd="0" presId="urn:microsoft.com/office/officeart/2018/2/layout/IconLabelList"/>
    <dgm:cxn modelId="{78E00513-B424-4F1C-B143-DEFF48D24525}" type="presParOf" srcId="{43D465A2-9F62-4C2D-B97F-03050052D9C4}" destId="{A57959BF-7D1E-4473-AB1D-84251504A513}" srcOrd="0" destOrd="0" presId="urn:microsoft.com/office/officeart/2018/2/layout/IconLabelList"/>
    <dgm:cxn modelId="{3E83371F-9049-4795-A0C5-29EDED4555F3}" type="presParOf" srcId="{A57959BF-7D1E-4473-AB1D-84251504A513}" destId="{0D9C9064-4656-464F-BA39-8A00E76E159D}" srcOrd="0" destOrd="0" presId="urn:microsoft.com/office/officeart/2018/2/layout/IconLabelList"/>
    <dgm:cxn modelId="{FF4DB30C-5A84-4D95-B7CF-6F51D99A7C52}" type="presParOf" srcId="{A57959BF-7D1E-4473-AB1D-84251504A513}" destId="{95FC14E5-EDE8-4B75-850E-3E5F8E8ACBEE}" srcOrd="1" destOrd="0" presId="urn:microsoft.com/office/officeart/2018/2/layout/IconLabelList"/>
    <dgm:cxn modelId="{9C72B921-3F63-4260-8DA4-FA0D3715C0B5}" type="presParOf" srcId="{A57959BF-7D1E-4473-AB1D-84251504A513}" destId="{A92A3392-A6A9-4A42-94C9-3796120871B1}" srcOrd="2" destOrd="0" presId="urn:microsoft.com/office/officeart/2018/2/layout/IconLabelList"/>
    <dgm:cxn modelId="{572E11D2-69AB-4B6E-BBAB-8AA2B3822CF4}" type="presParOf" srcId="{43D465A2-9F62-4C2D-B97F-03050052D9C4}" destId="{AF18682F-4809-4C90-8427-C139AF29CC16}" srcOrd="1" destOrd="0" presId="urn:microsoft.com/office/officeart/2018/2/layout/IconLabelList"/>
    <dgm:cxn modelId="{70755865-91D4-4749-AE88-9C471510E278}" type="presParOf" srcId="{43D465A2-9F62-4C2D-B97F-03050052D9C4}" destId="{13DE2ED4-44B8-4AD6-B166-D3300B612B01}" srcOrd="2" destOrd="0" presId="urn:microsoft.com/office/officeart/2018/2/layout/IconLabelList"/>
    <dgm:cxn modelId="{8B4EE16C-D8C5-4CA0-86CF-3CCD8D87D0CC}" type="presParOf" srcId="{13DE2ED4-44B8-4AD6-B166-D3300B612B01}" destId="{D2F9AD5E-5C52-40E3-8E24-49C350A770D7}" srcOrd="0" destOrd="0" presId="urn:microsoft.com/office/officeart/2018/2/layout/IconLabelList"/>
    <dgm:cxn modelId="{8FEE1E26-BA7C-4467-BD48-2505BCFA2D42}" type="presParOf" srcId="{13DE2ED4-44B8-4AD6-B166-D3300B612B01}" destId="{E372D509-E2FE-48BD-8CA1-185FC5C67DD5}" srcOrd="1" destOrd="0" presId="urn:microsoft.com/office/officeart/2018/2/layout/IconLabelList"/>
    <dgm:cxn modelId="{17A9B1A9-3B69-4043-87E1-8ED64E04908F}" type="presParOf" srcId="{13DE2ED4-44B8-4AD6-B166-D3300B612B01}" destId="{2A4B4FDF-FAE7-49EA-991E-8F69893FC407}" srcOrd="2" destOrd="0" presId="urn:microsoft.com/office/officeart/2018/2/layout/IconLabelList"/>
    <dgm:cxn modelId="{A3D496E5-3014-4AE6-AAE1-1630110D68E6}" type="presParOf" srcId="{43D465A2-9F62-4C2D-B97F-03050052D9C4}" destId="{B7E5CBA2-4469-4408-92F3-465B78C3C0CA}" srcOrd="3" destOrd="0" presId="urn:microsoft.com/office/officeart/2018/2/layout/IconLabelList"/>
    <dgm:cxn modelId="{9D94C9DD-71B5-4270-BD04-08119B002AAD}" type="presParOf" srcId="{43D465A2-9F62-4C2D-B97F-03050052D9C4}" destId="{415FDC8B-554A-40E2-BD7E-E5BC15A45379}" srcOrd="4" destOrd="0" presId="urn:microsoft.com/office/officeart/2018/2/layout/IconLabelList"/>
    <dgm:cxn modelId="{F7B909FD-AFEA-4458-948D-59A832AA13F8}" type="presParOf" srcId="{415FDC8B-554A-40E2-BD7E-E5BC15A45379}" destId="{B7A516FB-5FF3-4E16-8C93-F501F68DB27D}" srcOrd="0" destOrd="0" presId="urn:microsoft.com/office/officeart/2018/2/layout/IconLabelList"/>
    <dgm:cxn modelId="{EADFA8CD-152F-44C3-87C5-E839BBA17326}" type="presParOf" srcId="{415FDC8B-554A-40E2-BD7E-E5BC15A45379}" destId="{56F273F8-15FD-45A0-96CB-5BD30C85826E}" srcOrd="1" destOrd="0" presId="urn:microsoft.com/office/officeart/2018/2/layout/IconLabelList"/>
    <dgm:cxn modelId="{7458097E-1A34-416C-82FC-48B9F473E1BD}" type="presParOf" srcId="{415FDC8B-554A-40E2-BD7E-E5BC15A45379}" destId="{7E01C571-1FEE-49CA-9711-40C3D9EA53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Intuitive, easier to get started</a:t>
          </a:r>
          <a:endParaRPr lang="en-US">
            <a:solidFill>
              <a:schemeClr val="bg1"/>
            </a:solidFill>
          </a:endParaRPr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/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/>
        </a:p>
      </dgm:t>
    </dgm:pt>
    <dgm:pt modelId="{C54B499D-6BB3-4CBC-BA88-4080A855CF70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Modular</a:t>
          </a:r>
          <a:endParaRPr lang="en-US">
            <a:solidFill>
              <a:schemeClr val="bg1"/>
            </a:solidFill>
          </a:endParaRPr>
        </a:p>
      </dgm:t>
    </dgm:pt>
    <dgm:pt modelId="{46C96F23-F31C-49CE-BD15-069D678C88BE}" type="parTrans" cxnId="{9D7579A0-F43C-4879-B326-6E550CDF6A32}">
      <dgm:prSet/>
      <dgm:spPr/>
      <dgm:t>
        <a:bodyPr/>
        <a:lstStyle/>
        <a:p>
          <a:endParaRPr lang="en-US"/>
        </a:p>
      </dgm:t>
    </dgm:pt>
    <dgm:pt modelId="{8DD9E1E7-3B32-4FEA-BBC8-229DCED13592}" type="sibTrans" cxnId="{9D7579A0-F43C-4879-B326-6E550CDF6A32}">
      <dgm:prSet/>
      <dgm:spPr/>
      <dgm:t>
        <a:bodyPr/>
        <a:lstStyle/>
        <a:p>
          <a:endParaRPr lang="en-US"/>
        </a:p>
      </dgm:t>
    </dgm:pt>
    <dgm:pt modelId="{66A1A6C6-D6AA-4AB9-8808-EDF5706406E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Extend ARM, not replace</a:t>
          </a:r>
          <a:endParaRPr lang="en-US">
            <a:solidFill>
              <a:schemeClr val="bg1"/>
            </a:solidFill>
          </a:endParaRPr>
        </a:p>
      </dgm:t>
    </dgm:pt>
    <dgm:pt modelId="{3BBB72EC-C5F1-48CF-BE86-2AECACBD243C}" type="parTrans" cxnId="{91246DAE-BB42-41D2-ABD1-8AED43ADADCD}">
      <dgm:prSet/>
      <dgm:spPr/>
      <dgm:t>
        <a:bodyPr/>
        <a:lstStyle/>
        <a:p>
          <a:endParaRPr lang="en-US"/>
        </a:p>
      </dgm:t>
    </dgm:pt>
    <dgm:pt modelId="{9A4C675A-A5C9-4E36-B369-74965EFA3CB2}" type="sibTrans" cxnId="{91246DAE-BB42-41D2-ABD1-8AED43ADADCD}">
      <dgm:prSet/>
      <dgm:spPr/>
      <dgm:t>
        <a:bodyPr/>
        <a:lstStyle/>
        <a:p>
          <a:endParaRPr lang="en-US"/>
        </a:p>
      </dgm:t>
    </dgm:pt>
    <dgm:pt modelId="{FF36BCED-78E9-4BF1-8FE9-6B31B6FF9A15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Integrates with existing tooling</a:t>
          </a:r>
          <a:endParaRPr lang="en-US">
            <a:solidFill>
              <a:schemeClr val="bg1"/>
            </a:solidFill>
          </a:endParaRPr>
        </a:p>
      </dgm:t>
    </dgm:pt>
    <dgm:pt modelId="{72413E54-FDE0-4E07-9DFA-D0A9AAEE6CB1}" type="sibTrans" cxnId="{40F8317D-900D-487F-A75B-43094BEE85FE}">
      <dgm:prSet/>
      <dgm:spPr/>
      <dgm:t>
        <a:bodyPr/>
        <a:lstStyle/>
        <a:p>
          <a:endParaRPr lang="en-US"/>
        </a:p>
      </dgm:t>
    </dgm:pt>
    <dgm:pt modelId="{A9913671-F762-4187-8D01-049462AC12F1}" type="parTrans" cxnId="{40F8317D-900D-487F-A75B-43094BEE85FE}">
      <dgm:prSet/>
      <dgm:spPr/>
      <dgm:t>
        <a:bodyPr/>
        <a:lstStyle/>
        <a:p>
          <a:endParaRPr lang="en-US"/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03264590-FB8F-4B0C-A807-0EBBEC79A413}" type="pres">
      <dgm:prSet presAssocID="{C54B499D-6BB3-4CBC-BA88-4080A855CF70}" presName="compNode" presStyleCnt="0"/>
      <dgm:spPr/>
    </dgm:pt>
    <dgm:pt modelId="{D5120A12-BA9C-4376-8335-EE98D6C83E52}" type="pres">
      <dgm:prSet presAssocID="{C54B499D-6BB3-4CBC-BA88-4080A855CF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41E7F3-B401-4541-A34D-859C74C3EF4D}" type="pres">
      <dgm:prSet presAssocID="{C54B499D-6BB3-4CBC-BA88-4080A855CF70}" presName="spaceRect" presStyleCnt="0"/>
      <dgm:spPr/>
    </dgm:pt>
    <dgm:pt modelId="{9D17E195-D80B-4CBE-B7DE-54B39B8564B6}" type="pres">
      <dgm:prSet presAssocID="{C54B499D-6BB3-4CBC-BA88-4080A855CF70}" presName="textRect" presStyleLbl="revTx" presStyleIdx="1" presStyleCnt="4">
        <dgm:presLayoutVars>
          <dgm:chMax val="1"/>
          <dgm:chPref val="1"/>
        </dgm:presLayoutVars>
      </dgm:prSet>
      <dgm:spPr/>
    </dgm:pt>
    <dgm:pt modelId="{3C1AC661-81A4-4F54-A2E7-B6E243D2CD61}" type="pres">
      <dgm:prSet presAssocID="{8DD9E1E7-3B32-4FEA-BBC8-229DCED13592}" presName="sibTrans" presStyleCnt="0"/>
      <dgm:spPr/>
    </dgm:pt>
    <dgm:pt modelId="{8A0D2476-6AF5-4752-9CC1-18B5D7CCCBD4}" type="pres">
      <dgm:prSet presAssocID="{66A1A6C6-D6AA-4AB9-8808-EDF5706406E3}" presName="compNode" presStyleCnt="0"/>
      <dgm:spPr/>
    </dgm:pt>
    <dgm:pt modelId="{5863CC5F-B35B-48D4-BAD6-8F102BADFF30}" type="pres">
      <dgm:prSet presAssocID="{66A1A6C6-D6AA-4AB9-8808-EDF5706406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D0CD9F9D-0DD8-42FD-A745-1CADFC461241}" type="pres">
      <dgm:prSet presAssocID="{66A1A6C6-D6AA-4AB9-8808-EDF5706406E3}" presName="spaceRect" presStyleCnt="0"/>
      <dgm:spPr/>
    </dgm:pt>
    <dgm:pt modelId="{DF5D88A7-1F20-437E-96AB-42808E561ACF}" type="pres">
      <dgm:prSet presAssocID="{66A1A6C6-D6AA-4AB9-8808-EDF5706406E3}" presName="textRect" presStyleLbl="revTx" presStyleIdx="2" presStyleCnt="4">
        <dgm:presLayoutVars>
          <dgm:chMax val="1"/>
          <dgm:chPref val="1"/>
        </dgm:presLayoutVars>
      </dgm:prSet>
      <dgm:spPr/>
    </dgm:pt>
    <dgm:pt modelId="{D029F4C5-6298-4602-A0A6-E41AE960B9CD}" type="pres">
      <dgm:prSet presAssocID="{9A4C675A-A5C9-4E36-B369-74965EFA3CB2}" presName="sibTrans" presStyleCnt="0"/>
      <dgm:spPr/>
    </dgm:pt>
    <dgm:pt modelId="{18C8B54A-EDD6-459C-A639-174F41E84FF4}" type="pres">
      <dgm:prSet presAssocID="{FF36BCED-78E9-4BF1-8FE9-6B31B6FF9A15}" presName="compNode" presStyleCnt="0"/>
      <dgm:spPr/>
    </dgm:pt>
    <dgm:pt modelId="{2D0B0A9D-6C1B-4D5C-9984-60CF8F17FB92}" type="pres">
      <dgm:prSet presAssocID="{FF36BCED-78E9-4BF1-8FE9-6B31B6FF9A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3331739-C7D0-4B4A-92AF-B9C42CD98366}" type="pres">
      <dgm:prSet presAssocID="{FF36BCED-78E9-4BF1-8FE9-6B31B6FF9A15}" presName="spaceRect" presStyleCnt="0"/>
      <dgm:spPr/>
    </dgm:pt>
    <dgm:pt modelId="{F6DC6957-4A25-4E2C-B712-992A834C52FF}" type="pres">
      <dgm:prSet presAssocID="{FF36BCED-78E9-4BF1-8FE9-6B31B6FF9A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40F8317D-900D-487F-A75B-43094BEE85FE}" srcId="{87C5212A-6CC3-4BA6-A164-3D5E478EBF8A}" destId="{FF36BCED-78E9-4BF1-8FE9-6B31B6FF9A15}" srcOrd="3" destOrd="0" parTransId="{A9913671-F762-4187-8D01-049462AC12F1}" sibTransId="{72413E54-FDE0-4E07-9DFA-D0A9AAEE6CB1}"/>
    <dgm:cxn modelId="{FD232686-74E9-49DC-AE19-7EBF4EA4F9C2}" type="presOf" srcId="{FF36BCED-78E9-4BF1-8FE9-6B31B6FF9A15}" destId="{F6DC6957-4A25-4E2C-B712-992A834C52FF}" srcOrd="0" destOrd="0" presId="urn:microsoft.com/office/officeart/2018/2/layout/IconLabelList"/>
    <dgm:cxn modelId="{9D7579A0-F43C-4879-B326-6E550CDF6A32}" srcId="{87C5212A-6CC3-4BA6-A164-3D5E478EBF8A}" destId="{C54B499D-6BB3-4CBC-BA88-4080A855CF70}" srcOrd="1" destOrd="0" parTransId="{46C96F23-F31C-49CE-BD15-069D678C88BE}" sibTransId="{8DD9E1E7-3B32-4FEA-BBC8-229DCED13592}"/>
    <dgm:cxn modelId="{91246DAE-BB42-41D2-ABD1-8AED43ADADCD}" srcId="{87C5212A-6CC3-4BA6-A164-3D5E478EBF8A}" destId="{66A1A6C6-D6AA-4AB9-8808-EDF5706406E3}" srcOrd="2" destOrd="0" parTransId="{3BBB72EC-C5F1-48CF-BE86-2AECACBD243C}" sibTransId="{9A4C675A-A5C9-4E36-B369-74965EFA3CB2}"/>
    <dgm:cxn modelId="{8FEC70B8-049A-481B-93EB-B54A1A5E26DF}" type="presOf" srcId="{C54B499D-6BB3-4CBC-BA88-4080A855CF70}" destId="{9D17E195-D80B-4CBE-B7DE-54B39B8564B6}" srcOrd="0" destOrd="0" presId="urn:microsoft.com/office/officeart/2018/2/layout/IconLabelList"/>
    <dgm:cxn modelId="{8520C9E7-7443-48C5-BB72-9A57FB34FF55}" type="presOf" srcId="{66A1A6C6-D6AA-4AB9-8808-EDF5706406E3}" destId="{DF5D88A7-1F20-437E-96AB-42808E561ACF}" srcOrd="0" destOrd="0" presId="urn:microsoft.com/office/officeart/2018/2/layout/IconLabelList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031BB5B7-B52B-4F3E-8004-473AEC35CCAC}" type="presParOf" srcId="{084A8E0F-D4A7-4F1E-B443-CA5FD136329B}" destId="{03264590-FB8F-4B0C-A807-0EBBEC79A413}" srcOrd="2" destOrd="0" presId="urn:microsoft.com/office/officeart/2018/2/layout/IconLabelList"/>
    <dgm:cxn modelId="{F557C37D-06C2-48C9-AC92-01205A01AD12}" type="presParOf" srcId="{03264590-FB8F-4B0C-A807-0EBBEC79A413}" destId="{D5120A12-BA9C-4376-8335-EE98D6C83E52}" srcOrd="0" destOrd="0" presId="urn:microsoft.com/office/officeart/2018/2/layout/IconLabelList"/>
    <dgm:cxn modelId="{717BA100-CEFA-423E-9952-B5CD58947965}" type="presParOf" srcId="{03264590-FB8F-4B0C-A807-0EBBEC79A413}" destId="{6B41E7F3-B401-4541-A34D-859C74C3EF4D}" srcOrd="1" destOrd="0" presId="urn:microsoft.com/office/officeart/2018/2/layout/IconLabelList"/>
    <dgm:cxn modelId="{B77C2368-FA59-4E0F-842D-30DAD0D5D5B3}" type="presParOf" srcId="{03264590-FB8F-4B0C-A807-0EBBEC79A413}" destId="{9D17E195-D80B-4CBE-B7DE-54B39B8564B6}" srcOrd="2" destOrd="0" presId="urn:microsoft.com/office/officeart/2018/2/layout/IconLabelList"/>
    <dgm:cxn modelId="{C88A36C3-3621-40E5-AEC1-ACCA18D1DF0B}" type="presParOf" srcId="{084A8E0F-D4A7-4F1E-B443-CA5FD136329B}" destId="{3C1AC661-81A4-4F54-A2E7-B6E243D2CD61}" srcOrd="3" destOrd="0" presId="urn:microsoft.com/office/officeart/2018/2/layout/IconLabelList"/>
    <dgm:cxn modelId="{57CE7028-97C4-432E-9D2D-15951DC2B5D2}" type="presParOf" srcId="{084A8E0F-D4A7-4F1E-B443-CA5FD136329B}" destId="{8A0D2476-6AF5-4752-9CC1-18B5D7CCCBD4}" srcOrd="4" destOrd="0" presId="urn:microsoft.com/office/officeart/2018/2/layout/IconLabelList"/>
    <dgm:cxn modelId="{0857CF3B-1107-400B-8014-E3C174839999}" type="presParOf" srcId="{8A0D2476-6AF5-4752-9CC1-18B5D7CCCBD4}" destId="{5863CC5F-B35B-48D4-BAD6-8F102BADFF30}" srcOrd="0" destOrd="0" presId="urn:microsoft.com/office/officeart/2018/2/layout/IconLabelList"/>
    <dgm:cxn modelId="{1FC38B3F-1795-46A5-A511-5D94221634C6}" type="presParOf" srcId="{8A0D2476-6AF5-4752-9CC1-18B5D7CCCBD4}" destId="{D0CD9F9D-0DD8-42FD-A745-1CADFC461241}" srcOrd="1" destOrd="0" presId="urn:microsoft.com/office/officeart/2018/2/layout/IconLabelList"/>
    <dgm:cxn modelId="{918B3149-C4B7-4C6E-B71A-ED8D75D00732}" type="presParOf" srcId="{8A0D2476-6AF5-4752-9CC1-18B5D7CCCBD4}" destId="{DF5D88A7-1F20-437E-96AB-42808E561ACF}" srcOrd="2" destOrd="0" presId="urn:microsoft.com/office/officeart/2018/2/layout/IconLabelList"/>
    <dgm:cxn modelId="{1A1E85E7-EFAA-48AA-B0D4-30FFD38BD017}" type="presParOf" srcId="{084A8E0F-D4A7-4F1E-B443-CA5FD136329B}" destId="{D029F4C5-6298-4602-A0A6-E41AE960B9CD}" srcOrd="5" destOrd="0" presId="urn:microsoft.com/office/officeart/2018/2/layout/IconLabelList"/>
    <dgm:cxn modelId="{2F66A616-CA05-44B7-8CE7-FB260DAA9D7A}" type="presParOf" srcId="{084A8E0F-D4A7-4F1E-B443-CA5FD136329B}" destId="{18C8B54A-EDD6-459C-A639-174F41E84FF4}" srcOrd="6" destOrd="0" presId="urn:microsoft.com/office/officeart/2018/2/layout/IconLabelList"/>
    <dgm:cxn modelId="{96209DC6-7E41-41B4-ACA2-5178D6D8A0CC}" type="presParOf" srcId="{18C8B54A-EDD6-459C-A639-174F41E84FF4}" destId="{2D0B0A9D-6C1B-4D5C-9984-60CF8F17FB92}" srcOrd="0" destOrd="0" presId="urn:microsoft.com/office/officeart/2018/2/layout/IconLabelList"/>
    <dgm:cxn modelId="{51E6D75F-CEFF-4682-8C63-CC190DBFF6B7}" type="presParOf" srcId="{18C8B54A-EDD6-459C-A639-174F41E84FF4}" destId="{A3331739-C7D0-4B4A-92AF-B9C42CD98366}" srcOrd="1" destOrd="0" presId="urn:microsoft.com/office/officeart/2018/2/layout/IconLabelList"/>
    <dgm:cxn modelId="{B57863F4-30BC-40F0-8025-D90A13A5C033}" type="presParOf" srcId="{18C8B54A-EDD6-459C-A639-174F41E84FF4}" destId="{F6DC6957-4A25-4E2C-B712-992A834C52FF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No, ARM is here to stay</a:t>
          </a:r>
          <a:endParaRPr lang="en-US">
            <a:solidFill>
              <a:schemeClr val="bg1"/>
            </a:solidFill>
          </a:endParaRPr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/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/>
        </a:p>
      </dgm:t>
    </dgm:pt>
    <dgm:pt modelId="{3D0BD4ED-FFE1-419D-B7A8-24F704C26D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Still in early stages, but quickly getting adopted</a:t>
          </a:r>
        </a:p>
      </dgm:t>
    </dgm:pt>
    <dgm:pt modelId="{7B1002B6-9A1E-4423-85FA-8FE4374CB492}" type="parTrans" cxnId="{B375FE8E-B133-4E24-81E6-D3A68A061D20}">
      <dgm:prSet/>
      <dgm:spPr/>
      <dgm:t>
        <a:bodyPr/>
        <a:lstStyle/>
        <a:p>
          <a:endParaRPr lang="nl-NL"/>
        </a:p>
      </dgm:t>
    </dgm:pt>
    <dgm:pt modelId="{B216DA59-3174-40DF-B4C3-B1A6CB6F4EA6}" type="sibTrans" cxnId="{B375FE8E-B133-4E24-81E6-D3A68A061D20}">
      <dgm:prSet/>
      <dgm:spPr/>
      <dgm:t>
        <a:bodyPr/>
        <a:lstStyle/>
        <a:p>
          <a:endParaRPr lang="nl-NL"/>
        </a:p>
      </dgm:t>
    </dgm:pt>
    <dgm:pt modelId="{CD79D678-DC24-441B-B196-D09F4AF989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Use Bicep on new projects</a:t>
          </a:r>
        </a:p>
      </dgm:t>
    </dgm:pt>
    <dgm:pt modelId="{A926800A-C6D1-456A-91CE-4005EF6886AD}" type="parTrans" cxnId="{230E300B-07DB-4589-98A4-1EF187044CF5}">
      <dgm:prSet/>
      <dgm:spPr/>
      <dgm:t>
        <a:bodyPr/>
        <a:lstStyle/>
        <a:p>
          <a:endParaRPr lang="nl-NL"/>
        </a:p>
      </dgm:t>
    </dgm:pt>
    <dgm:pt modelId="{D27F2A6A-95E9-4EDE-9AEA-F0D54F2B4000}" type="sibTrans" cxnId="{230E300B-07DB-4589-98A4-1EF187044CF5}">
      <dgm:prSet/>
      <dgm:spPr/>
      <dgm:t>
        <a:bodyPr/>
        <a:lstStyle/>
        <a:p>
          <a:endParaRPr lang="nl-NL"/>
        </a:p>
      </dgm:t>
    </dgm:pt>
    <dgm:pt modelId="{4F689F88-CBDB-47A4-BF3F-5E45FBEBCD3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Move existing templates when it makes sense</a:t>
          </a:r>
        </a:p>
      </dgm:t>
    </dgm:pt>
    <dgm:pt modelId="{8D145816-D1D9-48F8-B065-200E80ABD40E}" type="parTrans" cxnId="{4FC5445E-4ACF-47BA-BE07-A92270538A62}">
      <dgm:prSet/>
      <dgm:spPr/>
      <dgm:t>
        <a:bodyPr/>
        <a:lstStyle/>
        <a:p>
          <a:endParaRPr lang="nl-NL"/>
        </a:p>
      </dgm:t>
    </dgm:pt>
    <dgm:pt modelId="{CD9A83B3-9CE7-431B-82A0-B14C4D381699}" type="sibTrans" cxnId="{4FC5445E-4ACF-47BA-BE07-A92270538A62}">
      <dgm:prSet/>
      <dgm:spPr/>
      <dgm:t>
        <a:bodyPr/>
        <a:lstStyle/>
        <a:p>
          <a:endParaRPr lang="nl-NL"/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2975C9B4-A272-48D9-9370-2B78B3200652}" type="pres">
      <dgm:prSet presAssocID="{3D0BD4ED-FFE1-419D-B7A8-24F704C26D0A}" presName="compNode" presStyleCnt="0"/>
      <dgm:spPr/>
    </dgm:pt>
    <dgm:pt modelId="{1BF96C9D-DB84-4590-AC0C-79FC1B46D6E8}" type="pres">
      <dgm:prSet presAssocID="{3D0BD4ED-FFE1-419D-B7A8-24F704C26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 female with solid fill"/>
        </a:ext>
      </dgm:extLst>
    </dgm:pt>
    <dgm:pt modelId="{077FA510-1810-4594-9FDE-034ECDEC1CFD}" type="pres">
      <dgm:prSet presAssocID="{3D0BD4ED-FFE1-419D-B7A8-24F704C26D0A}" presName="spaceRect" presStyleCnt="0"/>
      <dgm:spPr/>
    </dgm:pt>
    <dgm:pt modelId="{4CF14612-FFC6-4F6C-BCE0-95B383A407A3}" type="pres">
      <dgm:prSet presAssocID="{3D0BD4ED-FFE1-419D-B7A8-24F704C26D0A}" presName="textRect" presStyleLbl="revTx" presStyleIdx="1" presStyleCnt="4">
        <dgm:presLayoutVars>
          <dgm:chMax val="1"/>
          <dgm:chPref val="1"/>
        </dgm:presLayoutVars>
      </dgm:prSet>
      <dgm:spPr/>
    </dgm:pt>
    <dgm:pt modelId="{D4671D3F-18F0-4C91-B444-261102B75196}" type="pres">
      <dgm:prSet presAssocID="{B216DA59-3174-40DF-B4C3-B1A6CB6F4EA6}" presName="sibTrans" presStyleCnt="0"/>
      <dgm:spPr/>
    </dgm:pt>
    <dgm:pt modelId="{F4D0AFCE-4754-443F-B6B5-A053927F692E}" type="pres">
      <dgm:prSet presAssocID="{CD79D678-DC24-441B-B196-D09F4AF9890A}" presName="compNode" presStyleCnt="0"/>
      <dgm:spPr/>
    </dgm:pt>
    <dgm:pt modelId="{3549888B-A3D6-4F9E-8A2C-596315DCFBB7}" type="pres">
      <dgm:prSet presAssocID="{CD79D678-DC24-441B-B196-D09F4AF989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e Off with solid fill"/>
        </a:ext>
      </dgm:extLst>
    </dgm:pt>
    <dgm:pt modelId="{78588A67-8160-4674-A6E8-6EA8FEB7F1AB}" type="pres">
      <dgm:prSet presAssocID="{CD79D678-DC24-441B-B196-D09F4AF9890A}" presName="spaceRect" presStyleCnt="0"/>
      <dgm:spPr/>
    </dgm:pt>
    <dgm:pt modelId="{D194795D-09EF-45CF-A555-954AAC77D89E}" type="pres">
      <dgm:prSet presAssocID="{CD79D678-DC24-441B-B196-D09F4AF9890A}" presName="textRect" presStyleLbl="revTx" presStyleIdx="2" presStyleCnt="4">
        <dgm:presLayoutVars>
          <dgm:chMax val="1"/>
          <dgm:chPref val="1"/>
        </dgm:presLayoutVars>
      </dgm:prSet>
      <dgm:spPr/>
    </dgm:pt>
    <dgm:pt modelId="{C39FD3A9-C31A-4F6E-A4FA-594AEC2BB7FA}" type="pres">
      <dgm:prSet presAssocID="{D27F2A6A-95E9-4EDE-9AEA-F0D54F2B4000}" presName="sibTrans" presStyleCnt="0"/>
      <dgm:spPr/>
    </dgm:pt>
    <dgm:pt modelId="{399BE60D-96D4-4F87-A9A0-9793137475D2}" type="pres">
      <dgm:prSet presAssocID="{4F689F88-CBDB-47A4-BF3F-5E45FBEBCD33}" presName="compNode" presStyleCnt="0"/>
      <dgm:spPr/>
    </dgm:pt>
    <dgm:pt modelId="{B8ED45B5-2539-4B41-B5B2-5495CF5511C4}" type="pres">
      <dgm:prSet presAssocID="{4F689F88-CBDB-47A4-BF3F-5E45FBEBCD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906A2EB-B5CE-4432-9241-C41582FE5415}" type="pres">
      <dgm:prSet presAssocID="{4F689F88-CBDB-47A4-BF3F-5E45FBEBCD33}" presName="spaceRect" presStyleCnt="0"/>
      <dgm:spPr/>
    </dgm:pt>
    <dgm:pt modelId="{A4BB1456-66DB-4971-AF5A-459F2D6C6B54}" type="pres">
      <dgm:prSet presAssocID="{4F689F88-CBDB-47A4-BF3F-5E45FBEBCD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0E300B-07DB-4589-98A4-1EF187044CF5}" srcId="{87C5212A-6CC3-4BA6-A164-3D5E478EBF8A}" destId="{CD79D678-DC24-441B-B196-D09F4AF9890A}" srcOrd="2" destOrd="0" parTransId="{A926800A-C6D1-456A-91CE-4005EF6886AD}" sibTransId="{D27F2A6A-95E9-4EDE-9AEA-F0D54F2B4000}"/>
    <dgm:cxn modelId="{4FC5445E-4ACF-47BA-BE07-A92270538A62}" srcId="{87C5212A-6CC3-4BA6-A164-3D5E478EBF8A}" destId="{4F689F88-CBDB-47A4-BF3F-5E45FBEBCD33}" srcOrd="3" destOrd="0" parTransId="{8D145816-D1D9-48F8-B065-200E80ABD40E}" sibTransId="{CD9A83B3-9CE7-431B-82A0-B14C4D381699}"/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2D407682-9306-47C1-BCD4-F30A3D38AF5E}" type="presOf" srcId="{4F689F88-CBDB-47A4-BF3F-5E45FBEBCD33}" destId="{A4BB1456-66DB-4971-AF5A-459F2D6C6B54}" srcOrd="0" destOrd="0" presId="urn:microsoft.com/office/officeart/2018/2/layout/IconLabelList"/>
    <dgm:cxn modelId="{B375FE8E-B133-4E24-81E6-D3A68A061D20}" srcId="{87C5212A-6CC3-4BA6-A164-3D5E478EBF8A}" destId="{3D0BD4ED-FFE1-419D-B7A8-24F704C26D0A}" srcOrd="1" destOrd="0" parTransId="{7B1002B6-9A1E-4423-85FA-8FE4374CB492}" sibTransId="{B216DA59-3174-40DF-B4C3-B1A6CB6F4EA6}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12208EEC-4377-4D4E-874A-25949788E65C}" type="presOf" srcId="{CD79D678-DC24-441B-B196-D09F4AF9890A}" destId="{D194795D-09EF-45CF-A555-954AAC77D89E}" srcOrd="0" destOrd="0" presId="urn:microsoft.com/office/officeart/2018/2/layout/IconLabelList"/>
    <dgm:cxn modelId="{FFBA24F9-D5D5-4F44-8C23-834CC992632E}" type="presOf" srcId="{3D0BD4ED-FFE1-419D-B7A8-24F704C26D0A}" destId="{4CF14612-FFC6-4F6C-BCE0-95B383A407A3}" srcOrd="0" destOrd="0" presId="urn:microsoft.com/office/officeart/2018/2/layout/IconLabelList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FD8FDAC8-044D-4023-8BCA-208897F62F55}" type="presParOf" srcId="{084A8E0F-D4A7-4F1E-B443-CA5FD136329B}" destId="{2975C9B4-A272-48D9-9370-2B78B3200652}" srcOrd="2" destOrd="0" presId="urn:microsoft.com/office/officeart/2018/2/layout/IconLabelList"/>
    <dgm:cxn modelId="{4EB0457F-C570-46F4-94EB-E7371613DF2A}" type="presParOf" srcId="{2975C9B4-A272-48D9-9370-2B78B3200652}" destId="{1BF96C9D-DB84-4590-AC0C-79FC1B46D6E8}" srcOrd="0" destOrd="0" presId="urn:microsoft.com/office/officeart/2018/2/layout/IconLabelList"/>
    <dgm:cxn modelId="{FD63FFE8-BA56-4F21-B7F1-D27133EC8852}" type="presParOf" srcId="{2975C9B4-A272-48D9-9370-2B78B3200652}" destId="{077FA510-1810-4594-9FDE-034ECDEC1CFD}" srcOrd="1" destOrd="0" presId="urn:microsoft.com/office/officeart/2018/2/layout/IconLabelList"/>
    <dgm:cxn modelId="{5E61B780-1A1F-4601-8D6D-A26AB197404C}" type="presParOf" srcId="{2975C9B4-A272-48D9-9370-2B78B3200652}" destId="{4CF14612-FFC6-4F6C-BCE0-95B383A407A3}" srcOrd="2" destOrd="0" presId="urn:microsoft.com/office/officeart/2018/2/layout/IconLabelList"/>
    <dgm:cxn modelId="{FD611B9D-FB62-4FA1-ACD8-382AB34F3907}" type="presParOf" srcId="{084A8E0F-D4A7-4F1E-B443-CA5FD136329B}" destId="{D4671D3F-18F0-4C91-B444-261102B75196}" srcOrd="3" destOrd="0" presId="urn:microsoft.com/office/officeart/2018/2/layout/IconLabelList"/>
    <dgm:cxn modelId="{E01BA77C-D611-4CF8-B95A-50D322F7BBD2}" type="presParOf" srcId="{084A8E0F-D4A7-4F1E-B443-CA5FD136329B}" destId="{F4D0AFCE-4754-443F-B6B5-A053927F692E}" srcOrd="4" destOrd="0" presId="urn:microsoft.com/office/officeart/2018/2/layout/IconLabelList"/>
    <dgm:cxn modelId="{D2DD8485-E66E-4899-B18E-18D44082F1A7}" type="presParOf" srcId="{F4D0AFCE-4754-443F-B6B5-A053927F692E}" destId="{3549888B-A3D6-4F9E-8A2C-596315DCFBB7}" srcOrd="0" destOrd="0" presId="urn:microsoft.com/office/officeart/2018/2/layout/IconLabelList"/>
    <dgm:cxn modelId="{6052BB9A-1DC7-45DA-BFA7-F7F7D4FB1DC3}" type="presParOf" srcId="{F4D0AFCE-4754-443F-B6B5-A053927F692E}" destId="{78588A67-8160-4674-A6E8-6EA8FEB7F1AB}" srcOrd="1" destOrd="0" presId="urn:microsoft.com/office/officeart/2018/2/layout/IconLabelList"/>
    <dgm:cxn modelId="{CCE88CB8-D8E3-4B9E-83C6-511AA1004824}" type="presParOf" srcId="{F4D0AFCE-4754-443F-B6B5-A053927F692E}" destId="{D194795D-09EF-45CF-A555-954AAC77D89E}" srcOrd="2" destOrd="0" presId="urn:microsoft.com/office/officeart/2018/2/layout/IconLabelList"/>
    <dgm:cxn modelId="{04CAA65E-F33E-4444-AE8F-7ED140358BAB}" type="presParOf" srcId="{084A8E0F-D4A7-4F1E-B443-CA5FD136329B}" destId="{C39FD3A9-C31A-4F6E-A4FA-594AEC2BB7FA}" srcOrd="5" destOrd="0" presId="urn:microsoft.com/office/officeart/2018/2/layout/IconLabelList"/>
    <dgm:cxn modelId="{8AFDAD13-AD05-4F55-87E8-55CEDD06F901}" type="presParOf" srcId="{084A8E0F-D4A7-4F1E-B443-CA5FD136329B}" destId="{399BE60D-96D4-4F87-A9A0-9793137475D2}" srcOrd="6" destOrd="0" presId="urn:microsoft.com/office/officeart/2018/2/layout/IconLabelList"/>
    <dgm:cxn modelId="{FC165394-6E83-45EC-BB10-22313F3FED71}" type="presParOf" srcId="{399BE60D-96D4-4F87-A9A0-9793137475D2}" destId="{B8ED45B5-2539-4B41-B5B2-5495CF5511C4}" srcOrd="0" destOrd="0" presId="urn:microsoft.com/office/officeart/2018/2/layout/IconLabelList"/>
    <dgm:cxn modelId="{D9119024-AB0A-47B8-97EE-6FCD0744DCF6}" type="presParOf" srcId="{399BE60D-96D4-4F87-A9A0-9793137475D2}" destId="{4906A2EB-B5CE-4432-9241-C41582FE5415}" srcOrd="1" destOrd="0" presId="urn:microsoft.com/office/officeart/2018/2/layout/IconLabelList"/>
    <dgm:cxn modelId="{959614F5-AEC3-4988-9623-0B1E892E8C62}" type="presParOf" srcId="{399BE60D-96D4-4F87-A9A0-9793137475D2}" destId="{A4BB1456-66DB-4971-AF5A-459F2D6C6B54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BFE31-5B74-45A6-B851-84E55B78A58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BAA757-D1C5-40D1-8815-4DE3FC1215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bg1"/>
              </a:solidFill>
            </a:rPr>
            <a:t>Much easier to get started</a:t>
          </a:r>
          <a:endParaRPr lang="en-US" dirty="0">
            <a:solidFill>
              <a:schemeClr val="bg1"/>
            </a:solidFill>
          </a:endParaRPr>
        </a:p>
      </dgm:t>
    </dgm:pt>
    <dgm:pt modelId="{9B034E50-3B80-4A53-8071-26C58034BB4B}" type="parTrans" cxnId="{902B4992-3304-429C-8047-4B6F868BEAD7}">
      <dgm:prSet/>
      <dgm:spPr/>
      <dgm:t>
        <a:bodyPr/>
        <a:lstStyle/>
        <a:p>
          <a:endParaRPr lang="en-US"/>
        </a:p>
      </dgm:t>
    </dgm:pt>
    <dgm:pt modelId="{9507341B-7E13-49FC-9658-F5C944E25BB0}" type="sibTrans" cxnId="{902B4992-3304-429C-8047-4B6F868BEAD7}">
      <dgm:prSet/>
      <dgm:spPr/>
      <dgm:t>
        <a:bodyPr/>
        <a:lstStyle/>
        <a:p>
          <a:endParaRPr lang="en-US"/>
        </a:p>
      </dgm:t>
    </dgm:pt>
    <dgm:pt modelId="{2BF033E2-E842-45F5-BC13-80E663EBC575}">
      <dgm:prSet custT="1"/>
      <dgm:spPr/>
      <dgm:t>
        <a:bodyPr/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Integrates with existing tooling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0EFCFA4E-3E2A-48B5-ABCD-BBB485993251}" type="parTrans" cxnId="{C3E136AD-E014-452B-9288-13D2229AAEBC}">
      <dgm:prSet/>
      <dgm:spPr/>
      <dgm:t>
        <a:bodyPr/>
        <a:lstStyle/>
        <a:p>
          <a:endParaRPr lang="en-US"/>
        </a:p>
      </dgm:t>
    </dgm:pt>
    <dgm:pt modelId="{5B511308-ED20-4F8F-B224-7DDC65FDA351}" type="sibTrans" cxnId="{C3E136AD-E014-452B-9288-13D2229AAEBC}">
      <dgm:prSet/>
      <dgm:spPr/>
      <dgm:t>
        <a:bodyPr/>
        <a:lstStyle/>
        <a:p>
          <a:endParaRPr lang="en-US"/>
        </a:p>
      </dgm:t>
    </dgm:pt>
    <dgm:pt modelId="{F3AF2F74-5469-4614-B696-FD4297DEAD61}">
      <dgm:prSet custT="1"/>
      <dgm:spPr/>
      <dgm:t>
        <a:bodyPr/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 your journey today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462E53E-CF33-49E8-BFC6-DE4BC6920873}" type="parTrans" cxnId="{346A5608-9DE3-43B7-99D7-D6C23A8BD979}">
      <dgm:prSet/>
      <dgm:spPr/>
      <dgm:t>
        <a:bodyPr/>
        <a:lstStyle/>
        <a:p>
          <a:endParaRPr lang="en-US"/>
        </a:p>
      </dgm:t>
    </dgm:pt>
    <dgm:pt modelId="{EEDC82C5-8B41-4AB4-9919-4108C8D4A1D2}" type="sibTrans" cxnId="{346A5608-9DE3-43B7-99D7-D6C23A8BD979}">
      <dgm:prSet/>
      <dgm:spPr/>
      <dgm:t>
        <a:bodyPr/>
        <a:lstStyle/>
        <a:p>
          <a:endParaRPr lang="en-US"/>
        </a:p>
      </dgm:t>
    </dgm:pt>
    <dgm:pt modelId="{C3334C47-CB5E-4B4A-AE5B-314A740869B9}">
      <dgm:prSet custT="1"/>
      <dgm:spPr/>
      <dgm:t>
        <a:bodyPr/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ARM is not going away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90811E-E620-4B6A-8B98-4903D0A24FC9}" type="parTrans" cxnId="{71350F2E-5B6D-4D80-911E-ECFF6701B293}">
      <dgm:prSet/>
      <dgm:spPr/>
      <dgm:t>
        <a:bodyPr/>
        <a:lstStyle/>
        <a:p>
          <a:endParaRPr lang="en-US"/>
        </a:p>
      </dgm:t>
    </dgm:pt>
    <dgm:pt modelId="{B1DEFCD4-2AC1-45C0-9FC2-83AF73EDFC49}" type="sibTrans" cxnId="{71350F2E-5B6D-4D80-911E-ECFF6701B293}">
      <dgm:prSet/>
      <dgm:spPr/>
      <dgm:t>
        <a:bodyPr/>
        <a:lstStyle/>
        <a:p>
          <a:endParaRPr lang="en-US"/>
        </a:p>
      </dgm:t>
    </dgm:pt>
    <dgm:pt modelId="{A0FAEE4C-613A-4B49-BABE-599CFBB4FA1D}" type="pres">
      <dgm:prSet presAssocID="{D50BFE31-5B74-45A6-B851-84E55B78A58F}" presName="root" presStyleCnt="0">
        <dgm:presLayoutVars>
          <dgm:dir/>
          <dgm:resizeHandles val="exact"/>
        </dgm:presLayoutVars>
      </dgm:prSet>
      <dgm:spPr/>
    </dgm:pt>
    <dgm:pt modelId="{814D7B57-F38A-42C7-B4EE-E08EFDE3631A}" type="pres">
      <dgm:prSet presAssocID="{41BAA757-D1C5-40D1-8815-4DE3FC121566}" presName="compNode" presStyleCnt="0"/>
      <dgm:spPr/>
    </dgm:pt>
    <dgm:pt modelId="{F8383EF8-EE59-4A5D-875E-762F6607C7BE}" type="pres">
      <dgm:prSet presAssocID="{41BAA757-D1C5-40D1-8815-4DE3FC121566}" presName="bgRect" presStyleLbl="bgShp" presStyleIdx="0" presStyleCnt="4"/>
      <dgm:spPr>
        <a:noFill/>
      </dgm:spPr>
    </dgm:pt>
    <dgm:pt modelId="{36C3FBB6-69E8-4B5E-B26F-4235D50437B7}" type="pres">
      <dgm:prSet presAssocID="{41BAA757-D1C5-40D1-8815-4DE3FC1215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FC26F4-7D59-4645-9AD9-E7E9AF104882}" type="pres">
      <dgm:prSet presAssocID="{41BAA757-D1C5-40D1-8815-4DE3FC121566}" presName="spaceRect" presStyleCnt="0"/>
      <dgm:spPr/>
    </dgm:pt>
    <dgm:pt modelId="{F4B21C7E-8E35-4975-93E4-6CEB99EA0584}" type="pres">
      <dgm:prSet presAssocID="{41BAA757-D1C5-40D1-8815-4DE3FC121566}" presName="parTx" presStyleLbl="revTx" presStyleIdx="0" presStyleCnt="4">
        <dgm:presLayoutVars>
          <dgm:chMax val="0"/>
          <dgm:chPref val="0"/>
        </dgm:presLayoutVars>
      </dgm:prSet>
      <dgm:spPr/>
    </dgm:pt>
    <dgm:pt modelId="{D57FBAE6-AFB9-42AF-89D9-19866CF57148}" type="pres">
      <dgm:prSet presAssocID="{9507341B-7E13-49FC-9658-F5C944E25BB0}" presName="sibTrans" presStyleCnt="0"/>
      <dgm:spPr/>
    </dgm:pt>
    <dgm:pt modelId="{C1655504-1799-48CE-A940-4F4E7B69C599}" type="pres">
      <dgm:prSet presAssocID="{2BF033E2-E842-45F5-BC13-80E663EBC575}" presName="compNode" presStyleCnt="0"/>
      <dgm:spPr/>
    </dgm:pt>
    <dgm:pt modelId="{894590FC-A889-49BF-BBF9-FDF3BD0131E1}" type="pres">
      <dgm:prSet presAssocID="{2BF033E2-E842-45F5-BC13-80E663EBC575}" presName="bgRect" presStyleLbl="bgShp" presStyleIdx="1" presStyleCnt="4"/>
      <dgm:spPr>
        <a:xfrm>
          <a:off x="0" y="1316584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gm:spPr>
    </dgm:pt>
    <dgm:pt modelId="{365D80DA-C580-4207-9621-886F73EC0CD9}" type="pres">
      <dgm:prSet presAssocID="{2BF033E2-E842-45F5-BC13-80E663EBC5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291DD3-BBDC-4791-84A0-1AAA2337EDE8}" type="pres">
      <dgm:prSet presAssocID="{2BF033E2-E842-45F5-BC13-80E663EBC575}" presName="spaceRect" presStyleCnt="0"/>
      <dgm:spPr/>
    </dgm:pt>
    <dgm:pt modelId="{CCA48228-0167-48D9-8698-9AEA1186EBAE}" type="pres">
      <dgm:prSet presAssocID="{2BF033E2-E842-45F5-BC13-80E663EBC575}" presName="parTx" presStyleLbl="revTx" presStyleIdx="1" presStyleCnt="4">
        <dgm:presLayoutVars>
          <dgm:chMax val="0"/>
          <dgm:chPref val="0"/>
        </dgm:presLayoutVars>
      </dgm:prSet>
      <dgm:spPr/>
    </dgm:pt>
    <dgm:pt modelId="{D886C685-66C7-4604-B369-063B9BA67225}" type="pres">
      <dgm:prSet presAssocID="{5B511308-ED20-4F8F-B224-7DDC65FDA351}" presName="sibTrans" presStyleCnt="0"/>
      <dgm:spPr/>
    </dgm:pt>
    <dgm:pt modelId="{75B55C12-D4D5-40D8-902C-0B7AC6AF7D35}" type="pres">
      <dgm:prSet presAssocID="{F3AF2F74-5469-4614-B696-FD4297DEAD61}" presName="compNode" presStyleCnt="0"/>
      <dgm:spPr/>
    </dgm:pt>
    <dgm:pt modelId="{744A4155-91F5-4014-BCA1-950C7D891194}" type="pres">
      <dgm:prSet presAssocID="{F3AF2F74-5469-4614-B696-FD4297DEAD61}" presName="bgRect" presStyleLbl="bgShp" presStyleIdx="2" presStyleCnt="4"/>
      <dgm:spPr>
        <a:xfrm>
          <a:off x="0" y="263109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gm:spPr>
    </dgm:pt>
    <dgm:pt modelId="{7035ED5D-A866-41F0-BCA7-3400F64B786C}" type="pres">
      <dgm:prSet presAssocID="{F3AF2F74-5469-4614-B696-FD4297DEAD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9713E39-AAF3-48EA-8869-E9DCAB39D7B6}" type="pres">
      <dgm:prSet presAssocID="{F3AF2F74-5469-4614-B696-FD4297DEAD61}" presName="spaceRect" presStyleCnt="0"/>
      <dgm:spPr/>
    </dgm:pt>
    <dgm:pt modelId="{14FE5D31-FF54-4EFE-8D7D-AA8E7BA90CDE}" type="pres">
      <dgm:prSet presAssocID="{F3AF2F74-5469-4614-B696-FD4297DEAD61}" presName="parTx" presStyleLbl="revTx" presStyleIdx="2" presStyleCnt="4">
        <dgm:presLayoutVars>
          <dgm:chMax val="0"/>
          <dgm:chPref val="0"/>
        </dgm:presLayoutVars>
      </dgm:prSet>
      <dgm:spPr/>
    </dgm:pt>
    <dgm:pt modelId="{04FFC818-E175-4593-847F-71D86860DAF5}" type="pres">
      <dgm:prSet presAssocID="{EEDC82C5-8B41-4AB4-9919-4108C8D4A1D2}" presName="sibTrans" presStyleCnt="0"/>
      <dgm:spPr/>
    </dgm:pt>
    <dgm:pt modelId="{E7FEA074-4877-4231-864C-69FDD49319F9}" type="pres">
      <dgm:prSet presAssocID="{C3334C47-CB5E-4B4A-AE5B-314A740869B9}" presName="compNode" presStyleCnt="0"/>
      <dgm:spPr/>
    </dgm:pt>
    <dgm:pt modelId="{37B185E4-6EAF-4C2E-828C-3759504A402B}" type="pres">
      <dgm:prSet presAssocID="{C3334C47-CB5E-4B4A-AE5B-314A740869B9}" presName="bgRect" presStyleLbl="bgShp" presStyleIdx="3" presStyleCnt="4"/>
      <dgm:spPr>
        <a:xfrm>
          <a:off x="0" y="394560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gm:spPr>
    </dgm:pt>
    <dgm:pt modelId="{075A5230-CE99-43AF-9700-CE082E0F94C7}" type="pres">
      <dgm:prSet presAssocID="{C3334C47-CB5E-4B4A-AE5B-314A740869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250B0220-2F45-4BA7-98D6-4355B25D9F83}" type="pres">
      <dgm:prSet presAssocID="{C3334C47-CB5E-4B4A-AE5B-314A740869B9}" presName="spaceRect" presStyleCnt="0"/>
      <dgm:spPr/>
    </dgm:pt>
    <dgm:pt modelId="{26A74F93-6D11-4C32-AFD8-85185BBBECEC}" type="pres">
      <dgm:prSet presAssocID="{C3334C47-CB5E-4B4A-AE5B-314A740869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6A5608-9DE3-43B7-99D7-D6C23A8BD979}" srcId="{D50BFE31-5B74-45A6-B851-84E55B78A58F}" destId="{F3AF2F74-5469-4614-B696-FD4297DEAD61}" srcOrd="2" destOrd="0" parTransId="{8462E53E-CF33-49E8-BFC6-DE4BC6920873}" sibTransId="{EEDC82C5-8B41-4AB4-9919-4108C8D4A1D2}"/>
    <dgm:cxn modelId="{5E29EF14-AF58-44CB-AAE0-3DAA3C8F43CB}" type="presOf" srcId="{F3AF2F74-5469-4614-B696-FD4297DEAD61}" destId="{14FE5D31-FF54-4EFE-8D7D-AA8E7BA90CDE}" srcOrd="0" destOrd="0" presId="urn:microsoft.com/office/officeart/2018/2/layout/IconVerticalSolidList"/>
    <dgm:cxn modelId="{008C0D28-F02D-438B-96DB-0E5B51CBE0E5}" type="presOf" srcId="{2BF033E2-E842-45F5-BC13-80E663EBC575}" destId="{CCA48228-0167-48D9-8698-9AEA1186EBAE}" srcOrd="0" destOrd="0" presId="urn:microsoft.com/office/officeart/2018/2/layout/IconVerticalSolidList"/>
    <dgm:cxn modelId="{71350F2E-5B6D-4D80-911E-ECFF6701B293}" srcId="{D50BFE31-5B74-45A6-B851-84E55B78A58F}" destId="{C3334C47-CB5E-4B4A-AE5B-314A740869B9}" srcOrd="3" destOrd="0" parTransId="{2C90811E-E620-4B6A-8B98-4903D0A24FC9}" sibTransId="{B1DEFCD4-2AC1-45C0-9FC2-83AF73EDFC49}"/>
    <dgm:cxn modelId="{46EBB567-504D-44CA-9483-A8ED0C5896A0}" type="presOf" srcId="{D50BFE31-5B74-45A6-B851-84E55B78A58F}" destId="{A0FAEE4C-613A-4B49-BABE-599CFBB4FA1D}" srcOrd="0" destOrd="0" presId="urn:microsoft.com/office/officeart/2018/2/layout/IconVerticalSolidList"/>
    <dgm:cxn modelId="{902B4992-3304-429C-8047-4B6F868BEAD7}" srcId="{D50BFE31-5B74-45A6-B851-84E55B78A58F}" destId="{41BAA757-D1C5-40D1-8815-4DE3FC121566}" srcOrd="0" destOrd="0" parTransId="{9B034E50-3B80-4A53-8071-26C58034BB4B}" sibTransId="{9507341B-7E13-49FC-9658-F5C944E25BB0}"/>
    <dgm:cxn modelId="{C3E136AD-E014-452B-9288-13D2229AAEBC}" srcId="{D50BFE31-5B74-45A6-B851-84E55B78A58F}" destId="{2BF033E2-E842-45F5-BC13-80E663EBC575}" srcOrd="1" destOrd="0" parTransId="{0EFCFA4E-3E2A-48B5-ABCD-BBB485993251}" sibTransId="{5B511308-ED20-4F8F-B224-7DDC65FDA351}"/>
    <dgm:cxn modelId="{64CEECCA-599A-42A2-A556-CD9ECDF6F3D2}" type="presOf" srcId="{C3334C47-CB5E-4B4A-AE5B-314A740869B9}" destId="{26A74F93-6D11-4C32-AFD8-85185BBBECEC}" srcOrd="0" destOrd="0" presId="urn:microsoft.com/office/officeart/2018/2/layout/IconVerticalSolidList"/>
    <dgm:cxn modelId="{D4955EE1-CC37-4233-864C-11C9551EF0CC}" type="presOf" srcId="{41BAA757-D1C5-40D1-8815-4DE3FC121566}" destId="{F4B21C7E-8E35-4975-93E4-6CEB99EA0584}" srcOrd="0" destOrd="0" presId="urn:microsoft.com/office/officeart/2018/2/layout/IconVerticalSolidList"/>
    <dgm:cxn modelId="{A515BD59-0378-4F0D-B3A1-7A51C19BCD3F}" type="presParOf" srcId="{A0FAEE4C-613A-4B49-BABE-599CFBB4FA1D}" destId="{814D7B57-F38A-42C7-B4EE-E08EFDE3631A}" srcOrd="0" destOrd="0" presId="urn:microsoft.com/office/officeart/2018/2/layout/IconVerticalSolidList"/>
    <dgm:cxn modelId="{9D42DD63-0596-4A4E-8D34-24BD9298F9CF}" type="presParOf" srcId="{814D7B57-F38A-42C7-B4EE-E08EFDE3631A}" destId="{F8383EF8-EE59-4A5D-875E-762F6607C7BE}" srcOrd="0" destOrd="0" presId="urn:microsoft.com/office/officeart/2018/2/layout/IconVerticalSolidList"/>
    <dgm:cxn modelId="{3EB3C018-653D-4E91-8B9B-4EEDF719A6B8}" type="presParOf" srcId="{814D7B57-F38A-42C7-B4EE-E08EFDE3631A}" destId="{36C3FBB6-69E8-4B5E-B26F-4235D50437B7}" srcOrd="1" destOrd="0" presId="urn:microsoft.com/office/officeart/2018/2/layout/IconVerticalSolidList"/>
    <dgm:cxn modelId="{F2AB0AF4-6AC4-4D09-A2A7-487BC4E33C7C}" type="presParOf" srcId="{814D7B57-F38A-42C7-B4EE-E08EFDE3631A}" destId="{8DFC26F4-7D59-4645-9AD9-E7E9AF104882}" srcOrd="2" destOrd="0" presId="urn:microsoft.com/office/officeart/2018/2/layout/IconVerticalSolidList"/>
    <dgm:cxn modelId="{3B46017A-705E-4FF0-8607-97113422B5FD}" type="presParOf" srcId="{814D7B57-F38A-42C7-B4EE-E08EFDE3631A}" destId="{F4B21C7E-8E35-4975-93E4-6CEB99EA0584}" srcOrd="3" destOrd="0" presId="urn:microsoft.com/office/officeart/2018/2/layout/IconVerticalSolidList"/>
    <dgm:cxn modelId="{0E25AF7B-203A-4CEC-A291-D5CB40105DAE}" type="presParOf" srcId="{A0FAEE4C-613A-4B49-BABE-599CFBB4FA1D}" destId="{D57FBAE6-AFB9-42AF-89D9-19866CF57148}" srcOrd="1" destOrd="0" presId="urn:microsoft.com/office/officeart/2018/2/layout/IconVerticalSolidList"/>
    <dgm:cxn modelId="{03C529AD-A359-45D6-95A9-53F7C07C2A91}" type="presParOf" srcId="{A0FAEE4C-613A-4B49-BABE-599CFBB4FA1D}" destId="{C1655504-1799-48CE-A940-4F4E7B69C599}" srcOrd="2" destOrd="0" presId="urn:microsoft.com/office/officeart/2018/2/layout/IconVerticalSolidList"/>
    <dgm:cxn modelId="{85AF6205-DEF6-44FC-AD76-D061842054AB}" type="presParOf" srcId="{C1655504-1799-48CE-A940-4F4E7B69C599}" destId="{894590FC-A889-49BF-BBF9-FDF3BD0131E1}" srcOrd="0" destOrd="0" presId="urn:microsoft.com/office/officeart/2018/2/layout/IconVerticalSolidList"/>
    <dgm:cxn modelId="{AF4D8B96-9D42-4CAC-BA0B-F035E4D05248}" type="presParOf" srcId="{C1655504-1799-48CE-A940-4F4E7B69C599}" destId="{365D80DA-C580-4207-9621-886F73EC0CD9}" srcOrd="1" destOrd="0" presId="urn:microsoft.com/office/officeart/2018/2/layout/IconVerticalSolidList"/>
    <dgm:cxn modelId="{BE3F9AC2-A609-4D81-B07B-4B738AC0BD89}" type="presParOf" srcId="{C1655504-1799-48CE-A940-4F4E7B69C599}" destId="{57291DD3-BBDC-4791-84A0-1AAA2337EDE8}" srcOrd="2" destOrd="0" presId="urn:microsoft.com/office/officeart/2018/2/layout/IconVerticalSolidList"/>
    <dgm:cxn modelId="{B56B22DF-AE76-44DC-A0A2-726F016ECCAF}" type="presParOf" srcId="{C1655504-1799-48CE-A940-4F4E7B69C599}" destId="{CCA48228-0167-48D9-8698-9AEA1186EBAE}" srcOrd="3" destOrd="0" presId="urn:microsoft.com/office/officeart/2018/2/layout/IconVerticalSolidList"/>
    <dgm:cxn modelId="{72E81A41-EBE2-44F1-ACFE-A6D7D1B3CB72}" type="presParOf" srcId="{A0FAEE4C-613A-4B49-BABE-599CFBB4FA1D}" destId="{D886C685-66C7-4604-B369-063B9BA67225}" srcOrd="3" destOrd="0" presId="urn:microsoft.com/office/officeart/2018/2/layout/IconVerticalSolidList"/>
    <dgm:cxn modelId="{C2911B19-5AA5-4037-81BC-2667F04FC399}" type="presParOf" srcId="{A0FAEE4C-613A-4B49-BABE-599CFBB4FA1D}" destId="{75B55C12-D4D5-40D8-902C-0B7AC6AF7D35}" srcOrd="4" destOrd="0" presId="urn:microsoft.com/office/officeart/2018/2/layout/IconVerticalSolidList"/>
    <dgm:cxn modelId="{881BECD0-66A7-4E0D-BA4D-D509D9C94880}" type="presParOf" srcId="{75B55C12-D4D5-40D8-902C-0B7AC6AF7D35}" destId="{744A4155-91F5-4014-BCA1-950C7D891194}" srcOrd="0" destOrd="0" presId="urn:microsoft.com/office/officeart/2018/2/layout/IconVerticalSolidList"/>
    <dgm:cxn modelId="{BAF947F7-50A5-4432-ACB0-AA0776D74731}" type="presParOf" srcId="{75B55C12-D4D5-40D8-902C-0B7AC6AF7D35}" destId="{7035ED5D-A866-41F0-BCA7-3400F64B786C}" srcOrd="1" destOrd="0" presId="urn:microsoft.com/office/officeart/2018/2/layout/IconVerticalSolidList"/>
    <dgm:cxn modelId="{62E64EAE-ED25-4F24-AFA0-C243BEE7D8F4}" type="presParOf" srcId="{75B55C12-D4D5-40D8-902C-0B7AC6AF7D35}" destId="{69713E39-AAF3-48EA-8869-E9DCAB39D7B6}" srcOrd="2" destOrd="0" presId="urn:microsoft.com/office/officeart/2018/2/layout/IconVerticalSolidList"/>
    <dgm:cxn modelId="{C57E3575-DFE5-417D-8BAB-FE42311817C9}" type="presParOf" srcId="{75B55C12-D4D5-40D8-902C-0B7AC6AF7D35}" destId="{14FE5D31-FF54-4EFE-8D7D-AA8E7BA90CDE}" srcOrd="3" destOrd="0" presId="urn:microsoft.com/office/officeart/2018/2/layout/IconVerticalSolidList"/>
    <dgm:cxn modelId="{07460AAD-AF39-42F2-996B-362FFEC1BC65}" type="presParOf" srcId="{A0FAEE4C-613A-4B49-BABE-599CFBB4FA1D}" destId="{04FFC818-E175-4593-847F-71D86860DAF5}" srcOrd="5" destOrd="0" presId="urn:microsoft.com/office/officeart/2018/2/layout/IconVerticalSolidList"/>
    <dgm:cxn modelId="{17E83192-63F4-4FDC-8B64-F92A273B8B15}" type="presParOf" srcId="{A0FAEE4C-613A-4B49-BABE-599CFBB4FA1D}" destId="{E7FEA074-4877-4231-864C-69FDD49319F9}" srcOrd="6" destOrd="0" presId="urn:microsoft.com/office/officeart/2018/2/layout/IconVerticalSolidList"/>
    <dgm:cxn modelId="{99934205-705F-47A8-A88A-77B89E2F14E1}" type="presParOf" srcId="{E7FEA074-4877-4231-864C-69FDD49319F9}" destId="{37B185E4-6EAF-4C2E-828C-3759504A402B}" srcOrd="0" destOrd="0" presId="urn:microsoft.com/office/officeart/2018/2/layout/IconVerticalSolidList"/>
    <dgm:cxn modelId="{B313CDC2-434A-489F-9E7E-8B26ACBB67BC}" type="presParOf" srcId="{E7FEA074-4877-4231-864C-69FDD49319F9}" destId="{075A5230-CE99-43AF-9700-CE082E0F94C7}" srcOrd="1" destOrd="0" presId="urn:microsoft.com/office/officeart/2018/2/layout/IconVerticalSolidList"/>
    <dgm:cxn modelId="{BB654712-98D4-4D13-9B59-3AF1F9EB5A07}" type="presParOf" srcId="{E7FEA074-4877-4231-864C-69FDD49319F9}" destId="{250B0220-2F45-4BA7-98D6-4355B25D9F83}" srcOrd="2" destOrd="0" presId="urn:microsoft.com/office/officeart/2018/2/layout/IconVerticalSolidList"/>
    <dgm:cxn modelId="{271041FB-AF00-447D-AE1A-12F4C9972348}" type="presParOf" srcId="{E7FEA074-4877-4231-864C-69FDD49319F9}" destId="{26A74F93-6D11-4C32-AFD8-85185BBBEC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167571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755232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Azure Resource Manager Templates (ARM)</a:t>
          </a:r>
        </a:p>
      </dsp:txBody>
      <dsp:txXfrm>
        <a:off x="755232" y="1564587"/>
        <a:ext cx="1499414" cy="787192"/>
      </dsp:txXfrm>
    </dsp:sp>
    <dsp:sp modelId="{8370D83E-90D0-4177-9098-EA9E6CA020C9}">
      <dsp:nvSpPr>
        <dsp:cNvPr id="0" name=""/>
        <dsp:cNvSpPr/>
      </dsp:nvSpPr>
      <dsp:spPr>
        <a:xfrm>
          <a:off x="2929383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E4932-2F78-41F4-BF50-6AB910710F03}">
      <dsp:nvSpPr>
        <dsp:cNvPr id="0" name=""/>
        <dsp:cNvSpPr/>
      </dsp:nvSpPr>
      <dsp:spPr>
        <a:xfrm>
          <a:off x="2517044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Bicep</a:t>
          </a:r>
        </a:p>
      </dsp:txBody>
      <dsp:txXfrm>
        <a:off x="2517044" y="1564587"/>
        <a:ext cx="1499414" cy="787192"/>
      </dsp:txXfrm>
    </dsp:sp>
    <dsp:sp modelId="{82965A47-AE70-4577-AC05-7A1BAE7AB2EC}">
      <dsp:nvSpPr>
        <dsp:cNvPr id="0" name=""/>
        <dsp:cNvSpPr/>
      </dsp:nvSpPr>
      <dsp:spPr>
        <a:xfrm>
          <a:off x="4691194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47C9D-7BC7-4A30-B62F-AD77A7DD42A1}">
      <dsp:nvSpPr>
        <dsp:cNvPr id="0" name=""/>
        <dsp:cNvSpPr/>
      </dsp:nvSpPr>
      <dsp:spPr>
        <a:xfrm>
          <a:off x="4278855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Azure CLI</a:t>
          </a:r>
        </a:p>
      </dsp:txBody>
      <dsp:txXfrm>
        <a:off x="4278855" y="1564587"/>
        <a:ext cx="1499414" cy="787192"/>
      </dsp:txXfrm>
    </dsp:sp>
    <dsp:sp modelId="{416C5994-ED48-482D-939A-ACD48E924FB0}">
      <dsp:nvSpPr>
        <dsp:cNvPr id="0" name=""/>
        <dsp:cNvSpPr/>
      </dsp:nvSpPr>
      <dsp:spPr>
        <a:xfrm>
          <a:off x="6453006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B3D9B-96C3-40BE-9E5A-02836D273257}">
      <dsp:nvSpPr>
        <dsp:cNvPr id="0" name=""/>
        <dsp:cNvSpPr/>
      </dsp:nvSpPr>
      <dsp:spPr>
        <a:xfrm>
          <a:off x="6040667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PowerShell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40667" y="1564587"/>
        <a:ext cx="1499414" cy="787192"/>
      </dsp:txXfrm>
    </dsp:sp>
    <dsp:sp modelId="{3FDFA5D6-E606-4C05-AF67-AA8B62105DD8}">
      <dsp:nvSpPr>
        <dsp:cNvPr id="0" name=""/>
        <dsp:cNvSpPr/>
      </dsp:nvSpPr>
      <dsp:spPr>
        <a:xfrm>
          <a:off x="8214817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27B29-4D65-406E-8A15-296BC766ADB1}">
      <dsp:nvSpPr>
        <dsp:cNvPr id="0" name=""/>
        <dsp:cNvSpPr/>
      </dsp:nvSpPr>
      <dsp:spPr>
        <a:xfrm>
          <a:off x="7802478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Code (SDKs)</a:t>
          </a:r>
        </a:p>
      </dsp:txBody>
      <dsp:txXfrm>
        <a:off x="7802478" y="1564587"/>
        <a:ext cx="1499414" cy="787192"/>
      </dsp:txXfrm>
    </dsp:sp>
    <dsp:sp modelId="{689D3865-8F93-48BD-9283-71367AAF87E3}">
      <dsp:nvSpPr>
        <dsp:cNvPr id="0" name=""/>
        <dsp:cNvSpPr/>
      </dsp:nvSpPr>
      <dsp:spPr>
        <a:xfrm>
          <a:off x="9976629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EE8E-B0E7-4378-A5BE-EC05AC075963}">
      <dsp:nvSpPr>
        <dsp:cNvPr id="0" name=""/>
        <dsp:cNvSpPr/>
      </dsp:nvSpPr>
      <dsp:spPr>
        <a:xfrm>
          <a:off x="9564290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Terraform</a:t>
          </a:r>
        </a:p>
      </dsp:txBody>
      <dsp:txXfrm>
        <a:off x="9564290" y="1564587"/>
        <a:ext cx="1499414" cy="787192"/>
      </dsp:txXfrm>
    </dsp:sp>
    <dsp:sp modelId="{D2CEA2EC-4944-41C7-9887-9A7487B4FA2E}">
      <dsp:nvSpPr>
        <dsp:cNvPr id="0" name=""/>
        <dsp:cNvSpPr/>
      </dsp:nvSpPr>
      <dsp:spPr>
        <a:xfrm>
          <a:off x="3810288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E586-6128-4AC4-9F6E-EDD88FF278F4}">
      <dsp:nvSpPr>
        <dsp:cNvPr id="0" name=""/>
        <dsp:cNvSpPr/>
      </dsp:nvSpPr>
      <dsp:spPr>
        <a:xfrm>
          <a:off x="3397949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Ansible</a:t>
          </a:r>
        </a:p>
      </dsp:txBody>
      <dsp:txXfrm>
        <a:off x="3397949" y="3706074"/>
        <a:ext cx="1499414" cy="787192"/>
      </dsp:txXfrm>
    </dsp:sp>
    <dsp:sp modelId="{D88D827E-DEDC-49E8-BD18-940E74BC83AE}">
      <dsp:nvSpPr>
        <dsp:cNvPr id="0" name=""/>
        <dsp:cNvSpPr/>
      </dsp:nvSpPr>
      <dsp:spPr>
        <a:xfrm>
          <a:off x="5572100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F4F6-18F8-429F-9317-8C02754E5F8A}">
      <dsp:nvSpPr>
        <dsp:cNvPr id="0" name=""/>
        <dsp:cNvSpPr/>
      </dsp:nvSpPr>
      <dsp:spPr>
        <a:xfrm>
          <a:off x="5159761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Chef</a:t>
          </a:r>
        </a:p>
      </dsp:txBody>
      <dsp:txXfrm>
        <a:off x="5159761" y="3706074"/>
        <a:ext cx="1499414" cy="787192"/>
      </dsp:txXfrm>
    </dsp:sp>
    <dsp:sp modelId="{B8EEA58D-21E5-4E53-8A02-20CB8B2FB5C8}">
      <dsp:nvSpPr>
        <dsp:cNvPr id="0" name=""/>
        <dsp:cNvSpPr/>
      </dsp:nvSpPr>
      <dsp:spPr>
        <a:xfrm>
          <a:off x="7333911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EDF22-6769-4355-86D5-EE078261840A}">
      <dsp:nvSpPr>
        <dsp:cNvPr id="0" name=""/>
        <dsp:cNvSpPr/>
      </dsp:nvSpPr>
      <dsp:spPr>
        <a:xfrm>
          <a:off x="6921572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Puppet</a:t>
          </a:r>
        </a:p>
      </dsp:txBody>
      <dsp:txXfrm>
        <a:off x="6921572" y="3706074"/>
        <a:ext cx="1499414" cy="787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789553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344343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First class citizen</a:t>
          </a:r>
        </a:p>
      </dsp:txBody>
      <dsp:txXfrm>
        <a:off x="344343" y="1689260"/>
        <a:ext cx="1618945" cy="647578"/>
      </dsp:txXfrm>
    </dsp:sp>
    <dsp:sp modelId="{A5F4892D-0827-45F4-B8DF-7E91E0DA074D}">
      <dsp:nvSpPr>
        <dsp:cNvPr id="0" name=""/>
        <dsp:cNvSpPr/>
      </dsp:nvSpPr>
      <dsp:spPr>
        <a:xfrm>
          <a:off x="2691814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9400-FD92-459F-8D83-BBF6FCB88D48}">
      <dsp:nvSpPr>
        <dsp:cNvPr id="0" name=""/>
        <dsp:cNvSpPr/>
      </dsp:nvSpPr>
      <dsp:spPr>
        <a:xfrm>
          <a:off x="2246604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Desired-state deployment</a:t>
          </a:r>
        </a:p>
      </dsp:txBody>
      <dsp:txXfrm>
        <a:off x="2246604" y="1689260"/>
        <a:ext cx="1618945" cy="647578"/>
      </dsp:txXfrm>
    </dsp:sp>
    <dsp:sp modelId="{7BDFB31D-77EC-4F2E-A129-327C649293C4}">
      <dsp:nvSpPr>
        <dsp:cNvPr id="0" name=""/>
        <dsp:cNvSpPr/>
      </dsp:nvSpPr>
      <dsp:spPr>
        <a:xfrm>
          <a:off x="4594075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30EC6-DD6C-4A66-ACE1-88D4B71AE99D}">
      <dsp:nvSpPr>
        <dsp:cNvPr id="0" name=""/>
        <dsp:cNvSpPr/>
      </dsp:nvSpPr>
      <dsp:spPr>
        <a:xfrm>
          <a:off x="4148865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Idempotent</a:t>
          </a:r>
        </a:p>
      </dsp:txBody>
      <dsp:txXfrm>
        <a:off x="4148865" y="1689260"/>
        <a:ext cx="1618945" cy="647578"/>
      </dsp:txXfrm>
    </dsp:sp>
    <dsp:sp modelId="{E6CA8408-FB4A-4AC4-B8EB-8DA954515F7F}">
      <dsp:nvSpPr>
        <dsp:cNvPr id="0" name=""/>
        <dsp:cNvSpPr/>
      </dsp:nvSpPr>
      <dsp:spPr>
        <a:xfrm>
          <a:off x="6496336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E90D-BA42-4EE2-95CC-D297DE72A58F}">
      <dsp:nvSpPr>
        <dsp:cNvPr id="0" name=""/>
        <dsp:cNvSpPr/>
      </dsp:nvSpPr>
      <dsp:spPr>
        <a:xfrm>
          <a:off x="6051126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Faster deployments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51126" y="1689260"/>
        <a:ext cx="1618945" cy="647578"/>
      </dsp:txXfrm>
    </dsp:sp>
    <dsp:sp modelId="{7D351BF8-3D2B-4339-A9D3-AA9E0CC7FC64}">
      <dsp:nvSpPr>
        <dsp:cNvPr id="0" name=""/>
        <dsp:cNvSpPr/>
      </dsp:nvSpPr>
      <dsp:spPr>
        <a:xfrm>
          <a:off x="8398596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CAFDC-E32F-438C-BB6F-DD4DF2F92A05}">
      <dsp:nvSpPr>
        <dsp:cNvPr id="0" name=""/>
        <dsp:cNvSpPr/>
      </dsp:nvSpPr>
      <dsp:spPr>
        <a:xfrm>
          <a:off x="7953386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Modular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7953386" y="1689260"/>
        <a:ext cx="1618945" cy="647578"/>
      </dsp:txXfrm>
    </dsp:sp>
    <dsp:sp modelId="{57094169-93B2-4071-8759-CB4C2E6437E6}">
      <dsp:nvSpPr>
        <dsp:cNvPr id="0" name=""/>
        <dsp:cNvSpPr/>
      </dsp:nvSpPr>
      <dsp:spPr>
        <a:xfrm>
          <a:off x="10300857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707FF-FBD5-4404-B39E-BF8B68F0BBF1}">
      <dsp:nvSpPr>
        <dsp:cNvPr id="0" name=""/>
        <dsp:cNvSpPr/>
      </dsp:nvSpPr>
      <dsp:spPr>
        <a:xfrm>
          <a:off x="9855647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DevOps</a:t>
          </a:r>
          <a:endParaRPr lang="en-GB" sz="2000" kern="1200" dirty="0">
            <a:solidFill>
              <a:schemeClr val="bg1"/>
            </a:solidFill>
          </a:endParaRPr>
        </a:p>
      </dsp:txBody>
      <dsp:txXfrm>
        <a:off x="9855647" y="1689260"/>
        <a:ext cx="1618945" cy="647578"/>
      </dsp:txXfrm>
    </dsp:sp>
    <dsp:sp modelId="{E2765E25-42BB-49AB-8B21-20C5372C0DC6}">
      <dsp:nvSpPr>
        <dsp:cNvPr id="0" name=""/>
        <dsp:cNvSpPr/>
      </dsp:nvSpPr>
      <dsp:spPr>
        <a:xfrm>
          <a:off x="4594075" y="2741574"/>
          <a:ext cx="728525" cy="72852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4B69F-1023-4410-9C81-ABCCCC032DAD}">
      <dsp:nvSpPr>
        <dsp:cNvPr id="0" name=""/>
        <dsp:cNvSpPr/>
      </dsp:nvSpPr>
      <dsp:spPr>
        <a:xfrm>
          <a:off x="4148865" y="3774804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Extensible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48865" y="3774804"/>
        <a:ext cx="1618945" cy="647578"/>
      </dsp:txXfrm>
    </dsp:sp>
    <dsp:sp modelId="{B6C4A9F5-09FE-4FEE-8ADC-22E4A180AF36}">
      <dsp:nvSpPr>
        <dsp:cNvPr id="0" name=""/>
        <dsp:cNvSpPr/>
      </dsp:nvSpPr>
      <dsp:spPr>
        <a:xfrm>
          <a:off x="6496336" y="2741574"/>
          <a:ext cx="728525" cy="72852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07EC6-C853-41DC-8364-DF07F2C9169D}">
      <dsp:nvSpPr>
        <dsp:cNvPr id="0" name=""/>
        <dsp:cNvSpPr/>
      </dsp:nvSpPr>
      <dsp:spPr>
        <a:xfrm>
          <a:off x="6051126" y="3774804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Tracked deployments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51126" y="3774804"/>
        <a:ext cx="1618945" cy="647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27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77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JSON</a:t>
          </a:r>
          <a:endParaRPr lang="en-US" sz="2000" kern="1200">
            <a:solidFill>
              <a:schemeClr val="bg1"/>
            </a:solidFill>
          </a:endParaRPr>
        </a:p>
      </dsp:txBody>
      <dsp:txXfrm>
        <a:off x="779468" y="2736558"/>
        <a:ext cx="1800000" cy="720000"/>
      </dsp:txXfrm>
    </dsp:sp>
    <dsp:sp modelId="{F79069FD-6B62-42AF-B123-3AF33339C275}">
      <dsp:nvSpPr>
        <dsp:cNvPr id="0" name=""/>
        <dsp:cNvSpPr/>
      </dsp:nvSpPr>
      <dsp:spPr>
        <a:xfrm>
          <a:off x="3389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8E6CC-73FD-4AAE-87AD-375B0AB85860}">
      <dsp:nvSpPr>
        <dsp:cNvPr id="0" name=""/>
        <dsp:cNvSpPr/>
      </dsp:nvSpPr>
      <dsp:spPr>
        <a:xfrm>
          <a:off x="2894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Hard to read</a:t>
          </a:r>
        </a:p>
      </dsp:txBody>
      <dsp:txXfrm>
        <a:off x="2894468" y="2736558"/>
        <a:ext cx="1800000" cy="720000"/>
      </dsp:txXfrm>
    </dsp:sp>
    <dsp:sp modelId="{57339015-6D12-49CB-BA0F-D99E92BAC898}">
      <dsp:nvSpPr>
        <dsp:cNvPr id="0" name=""/>
        <dsp:cNvSpPr/>
      </dsp:nvSpPr>
      <dsp:spPr>
        <a:xfrm>
          <a:off x="550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9A19B-F0E3-47B0-A891-515CBBBBCBF1}">
      <dsp:nvSpPr>
        <dsp:cNvPr id="0" name=""/>
        <dsp:cNvSpPr/>
      </dsp:nvSpPr>
      <dsp:spPr>
        <a:xfrm>
          <a:off x="500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Verbose</a:t>
          </a:r>
        </a:p>
      </dsp:txBody>
      <dsp:txXfrm>
        <a:off x="5009468" y="2736558"/>
        <a:ext cx="1800000" cy="720000"/>
      </dsp:txXfrm>
    </dsp:sp>
    <dsp:sp modelId="{D595C502-2FD9-475E-BFB3-B3228129706F}">
      <dsp:nvSpPr>
        <dsp:cNvPr id="0" name=""/>
        <dsp:cNvSpPr/>
      </dsp:nvSpPr>
      <dsp:spPr>
        <a:xfrm>
          <a:off x="7619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A5878-FD86-49C1-A7C4-ECEB37AB4160}">
      <dsp:nvSpPr>
        <dsp:cNvPr id="0" name=""/>
        <dsp:cNvSpPr/>
      </dsp:nvSpPr>
      <dsp:spPr>
        <a:xfrm>
          <a:off x="7124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Nested and linked templates</a:t>
          </a:r>
        </a:p>
      </dsp:txBody>
      <dsp:txXfrm>
        <a:off x="7124468" y="2736558"/>
        <a:ext cx="1800000" cy="720000"/>
      </dsp:txXfrm>
    </dsp:sp>
    <dsp:sp modelId="{FB3CA04E-AAC0-45F0-BD09-162E874FCDEF}">
      <dsp:nvSpPr>
        <dsp:cNvPr id="0" name=""/>
        <dsp:cNvSpPr/>
      </dsp:nvSpPr>
      <dsp:spPr>
        <a:xfrm>
          <a:off x="973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9B4D7-CB60-423D-8BD8-115990884E20}">
      <dsp:nvSpPr>
        <dsp:cNvPr id="0" name=""/>
        <dsp:cNvSpPr/>
      </dsp:nvSpPr>
      <dsp:spPr>
        <a:xfrm>
          <a:off x="923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Learning curve</a:t>
          </a:r>
          <a:endParaRPr lang="nl-NL" sz="2100" kern="1200">
            <a:solidFill>
              <a:schemeClr val="bg1"/>
            </a:solidFill>
          </a:endParaRPr>
        </a:p>
      </dsp:txBody>
      <dsp:txXfrm>
        <a:off x="9239468" y="2736558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C9064-4656-464F-BA39-8A00E76E159D}">
      <dsp:nvSpPr>
        <dsp:cNvPr id="0" name=""/>
        <dsp:cNvSpPr/>
      </dsp:nvSpPr>
      <dsp:spPr>
        <a:xfrm>
          <a:off x="1136225" y="1318903"/>
          <a:ext cx="1287039" cy="1287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3392-A6A9-4A42-94C9-3796120871B1}">
      <dsp:nvSpPr>
        <dsp:cNvPr id="0" name=""/>
        <dsp:cNvSpPr/>
      </dsp:nvSpPr>
      <dsp:spPr>
        <a:xfrm>
          <a:off x="349701" y="2960384"/>
          <a:ext cx="2860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Domain Specific Language</a:t>
          </a:r>
        </a:p>
      </dsp:txBody>
      <dsp:txXfrm>
        <a:off x="349701" y="2960384"/>
        <a:ext cx="2860086" cy="720000"/>
      </dsp:txXfrm>
    </dsp:sp>
    <dsp:sp modelId="{D2F9AD5E-5C52-40E3-8E24-49C350A770D7}">
      <dsp:nvSpPr>
        <dsp:cNvPr id="0" name=""/>
        <dsp:cNvSpPr/>
      </dsp:nvSpPr>
      <dsp:spPr>
        <a:xfrm>
          <a:off x="4496827" y="1318903"/>
          <a:ext cx="1287039" cy="1287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B4FDF-FAE7-49EA-991E-8F69893FC407}">
      <dsp:nvSpPr>
        <dsp:cNvPr id="0" name=""/>
        <dsp:cNvSpPr/>
      </dsp:nvSpPr>
      <dsp:spPr>
        <a:xfrm>
          <a:off x="3710303" y="2960384"/>
          <a:ext cx="2860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Simplify authoring experience </a:t>
          </a:r>
        </a:p>
      </dsp:txBody>
      <dsp:txXfrm>
        <a:off x="3710303" y="2960384"/>
        <a:ext cx="2860086" cy="720000"/>
      </dsp:txXfrm>
    </dsp:sp>
    <dsp:sp modelId="{B7A516FB-5FF3-4E16-8C93-F501F68DB27D}">
      <dsp:nvSpPr>
        <dsp:cNvPr id="0" name=""/>
        <dsp:cNvSpPr/>
      </dsp:nvSpPr>
      <dsp:spPr>
        <a:xfrm>
          <a:off x="7857429" y="1318903"/>
          <a:ext cx="1287039" cy="1287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1C571-1FEE-49CA-9711-40C3D9EA537A}">
      <dsp:nvSpPr>
        <dsp:cNvPr id="0" name=""/>
        <dsp:cNvSpPr/>
      </dsp:nvSpPr>
      <dsp:spPr>
        <a:xfrm>
          <a:off x="7070905" y="2960384"/>
          <a:ext cx="2860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Transparent abstraction </a:t>
          </a:r>
        </a:p>
      </dsp:txBody>
      <dsp:txXfrm>
        <a:off x="7070905" y="2960384"/>
        <a:ext cx="286008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10361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4682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Intuitive, easier to get started</a:t>
          </a:r>
          <a:endParaRPr lang="en-US" sz="2300" kern="1200">
            <a:solidFill>
              <a:schemeClr val="bg1"/>
            </a:solidFill>
          </a:endParaRPr>
        </a:p>
      </dsp:txBody>
      <dsp:txXfrm>
        <a:off x="468235" y="2754252"/>
        <a:ext cx="2065021" cy="720000"/>
      </dsp:txXfrm>
    </dsp:sp>
    <dsp:sp modelId="{D5120A12-BA9C-4376-8335-EE98D6C83E52}">
      <dsp:nvSpPr>
        <dsp:cNvPr id="0" name=""/>
        <dsp:cNvSpPr/>
      </dsp:nvSpPr>
      <dsp:spPr>
        <a:xfrm>
          <a:off x="34625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E195-D80B-4CBE-B7DE-54B39B8564B6}">
      <dsp:nvSpPr>
        <dsp:cNvPr id="0" name=""/>
        <dsp:cNvSpPr/>
      </dsp:nvSpPr>
      <dsp:spPr>
        <a:xfrm>
          <a:off x="28946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Modular</a:t>
          </a:r>
          <a:endParaRPr lang="en-US" sz="2300" kern="1200">
            <a:solidFill>
              <a:schemeClr val="bg1"/>
            </a:solidFill>
          </a:endParaRPr>
        </a:p>
      </dsp:txBody>
      <dsp:txXfrm>
        <a:off x="2894635" y="2754252"/>
        <a:ext cx="2065021" cy="720000"/>
      </dsp:txXfrm>
    </dsp:sp>
    <dsp:sp modelId="{5863CC5F-B35B-48D4-BAD6-8F102BADFF30}">
      <dsp:nvSpPr>
        <dsp:cNvPr id="0" name=""/>
        <dsp:cNvSpPr/>
      </dsp:nvSpPr>
      <dsp:spPr>
        <a:xfrm>
          <a:off x="58889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D88A7-1F20-437E-96AB-42808E561ACF}">
      <dsp:nvSpPr>
        <dsp:cNvPr id="0" name=""/>
        <dsp:cNvSpPr/>
      </dsp:nvSpPr>
      <dsp:spPr>
        <a:xfrm>
          <a:off x="53210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Extend ARM, not replace</a:t>
          </a:r>
          <a:endParaRPr lang="en-US" sz="2300" kern="1200">
            <a:solidFill>
              <a:schemeClr val="bg1"/>
            </a:solidFill>
          </a:endParaRPr>
        </a:p>
      </dsp:txBody>
      <dsp:txXfrm>
        <a:off x="5321036" y="2754252"/>
        <a:ext cx="2065021" cy="720000"/>
      </dsp:txXfrm>
    </dsp:sp>
    <dsp:sp modelId="{2D0B0A9D-6C1B-4D5C-9984-60CF8F17FB92}">
      <dsp:nvSpPr>
        <dsp:cNvPr id="0" name=""/>
        <dsp:cNvSpPr/>
      </dsp:nvSpPr>
      <dsp:spPr>
        <a:xfrm>
          <a:off x="83153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C6957-4A25-4E2C-B712-992A834C52FF}">
      <dsp:nvSpPr>
        <dsp:cNvPr id="0" name=""/>
        <dsp:cNvSpPr/>
      </dsp:nvSpPr>
      <dsp:spPr>
        <a:xfrm>
          <a:off x="77474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Integrates with existing tooling</a:t>
          </a:r>
          <a:endParaRPr lang="en-US" sz="2300" kern="1200">
            <a:solidFill>
              <a:schemeClr val="bg1"/>
            </a:solidFill>
          </a:endParaRPr>
        </a:p>
      </dsp:txBody>
      <dsp:txXfrm>
        <a:off x="7747436" y="2754252"/>
        <a:ext cx="206502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10361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4682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No, ARM is here to stay</a:t>
          </a:r>
          <a:endParaRPr lang="en-US" sz="1600" kern="1200">
            <a:solidFill>
              <a:schemeClr val="bg1"/>
            </a:solidFill>
          </a:endParaRPr>
        </a:p>
      </dsp:txBody>
      <dsp:txXfrm>
        <a:off x="468235" y="2754252"/>
        <a:ext cx="2065021" cy="720000"/>
      </dsp:txXfrm>
    </dsp:sp>
    <dsp:sp modelId="{1BF96C9D-DB84-4590-AC0C-79FC1B46D6E8}">
      <dsp:nvSpPr>
        <dsp:cNvPr id="0" name=""/>
        <dsp:cNvSpPr/>
      </dsp:nvSpPr>
      <dsp:spPr>
        <a:xfrm>
          <a:off x="34625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4612-FFC6-4F6C-BCE0-95B383A407A3}">
      <dsp:nvSpPr>
        <dsp:cNvPr id="0" name=""/>
        <dsp:cNvSpPr/>
      </dsp:nvSpPr>
      <dsp:spPr>
        <a:xfrm>
          <a:off x="28946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Still in early stages, but quickly getting adopted</a:t>
          </a:r>
        </a:p>
      </dsp:txBody>
      <dsp:txXfrm>
        <a:off x="2894635" y="2754252"/>
        <a:ext cx="2065021" cy="720000"/>
      </dsp:txXfrm>
    </dsp:sp>
    <dsp:sp modelId="{3549888B-A3D6-4F9E-8A2C-596315DCFBB7}">
      <dsp:nvSpPr>
        <dsp:cNvPr id="0" name=""/>
        <dsp:cNvSpPr/>
      </dsp:nvSpPr>
      <dsp:spPr>
        <a:xfrm>
          <a:off x="58889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4795D-09EF-45CF-A555-954AAC77D89E}">
      <dsp:nvSpPr>
        <dsp:cNvPr id="0" name=""/>
        <dsp:cNvSpPr/>
      </dsp:nvSpPr>
      <dsp:spPr>
        <a:xfrm>
          <a:off x="53210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Use Bicep on new projects</a:t>
          </a:r>
        </a:p>
      </dsp:txBody>
      <dsp:txXfrm>
        <a:off x="5321036" y="2754252"/>
        <a:ext cx="2065021" cy="720000"/>
      </dsp:txXfrm>
    </dsp:sp>
    <dsp:sp modelId="{B8ED45B5-2539-4B41-B5B2-5495CF5511C4}">
      <dsp:nvSpPr>
        <dsp:cNvPr id="0" name=""/>
        <dsp:cNvSpPr/>
      </dsp:nvSpPr>
      <dsp:spPr>
        <a:xfrm>
          <a:off x="83153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1456-66DB-4971-AF5A-459F2D6C6B54}">
      <dsp:nvSpPr>
        <dsp:cNvPr id="0" name=""/>
        <dsp:cNvSpPr/>
      </dsp:nvSpPr>
      <dsp:spPr>
        <a:xfrm>
          <a:off x="77474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Move existing templates when it makes sense</a:t>
          </a:r>
        </a:p>
      </dsp:txBody>
      <dsp:txXfrm>
        <a:off x="7747436" y="2754252"/>
        <a:ext cx="2065021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3EF8-EE59-4A5D-875E-762F6607C7BE}">
      <dsp:nvSpPr>
        <dsp:cNvPr id="0" name=""/>
        <dsp:cNvSpPr/>
      </dsp:nvSpPr>
      <dsp:spPr>
        <a:xfrm>
          <a:off x="0" y="2074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3FBB6-69E8-4B5E-B26F-4235D50437B7}">
      <dsp:nvSpPr>
        <dsp:cNvPr id="0" name=""/>
        <dsp:cNvSpPr/>
      </dsp:nvSpPr>
      <dsp:spPr>
        <a:xfrm>
          <a:off x="318111" y="238686"/>
          <a:ext cx="578384" cy="578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1C7E-8E35-4975-93E4-6CEB99EA0584}">
      <dsp:nvSpPr>
        <dsp:cNvPr id="0" name=""/>
        <dsp:cNvSpPr/>
      </dsp:nvSpPr>
      <dsp:spPr>
        <a:xfrm>
          <a:off x="1214607" y="2074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bg1"/>
              </a:solidFill>
            </a:rPr>
            <a:t>Much easier to get started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1214607" y="2074"/>
        <a:ext cx="9066086" cy="1051608"/>
      </dsp:txXfrm>
    </dsp:sp>
    <dsp:sp modelId="{894590FC-A889-49BF-BBF9-FDF3BD0131E1}">
      <dsp:nvSpPr>
        <dsp:cNvPr id="0" name=""/>
        <dsp:cNvSpPr/>
      </dsp:nvSpPr>
      <dsp:spPr>
        <a:xfrm>
          <a:off x="0" y="1316584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D80DA-C580-4207-9621-886F73EC0CD9}">
      <dsp:nvSpPr>
        <dsp:cNvPr id="0" name=""/>
        <dsp:cNvSpPr/>
      </dsp:nvSpPr>
      <dsp:spPr>
        <a:xfrm>
          <a:off x="318111" y="1553196"/>
          <a:ext cx="578384" cy="578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48228-0167-48D9-8698-9AEA1186EBAE}">
      <dsp:nvSpPr>
        <dsp:cNvPr id="0" name=""/>
        <dsp:cNvSpPr/>
      </dsp:nvSpPr>
      <dsp:spPr>
        <a:xfrm>
          <a:off x="1214607" y="1316584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Integrates with existing tooling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214607" y="1316584"/>
        <a:ext cx="9066086" cy="1051608"/>
      </dsp:txXfrm>
    </dsp:sp>
    <dsp:sp modelId="{744A4155-91F5-4014-BCA1-950C7D891194}">
      <dsp:nvSpPr>
        <dsp:cNvPr id="0" name=""/>
        <dsp:cNvSpPr/>
      </dsp:nvSpPr>
      <dsp:spPr>
        <a:xfrm>
          <a:off x="0" y="263109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5ED5D-A866-41F0-BCA7-3400F64B786C}">
      <dsp:nvSpPr>
        <dsp:cNvPr id="0" name=""/>
        <dsp:cNvSpPr/>
      </dsp:nvSpPr>
      <dsp:spPr>
        <a:xfrm>
          <a:off x="318111" y="2867706"/>
          <a:ext cx="578384" cy="578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E5D31-FF54-4EFE-8D7D-AA8E7BA90CDE}">
      <dsp:nvSpPr>
        <dsp:cNvPr id="0" name=""/>
        <dsp:cNvSpPr/>
      </dsp:nvSpPr>
      <dsp:spPr>
        <a:xfrm>
          <a:off x="1214607" y="2631095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 your journey today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214607" y="2631095"/>
        <a:ext cx="9066086" cy="1051608"/>
      </dsp:txXfrm>
    </dsp:sp>
    <dsp:sp modelId="{37B185E4-6EAF-4C2E-828C-3759504A402B}">
      <dsp:nvSpPr>
        <dsp:cNvPr id="0" name=""/>
        <dsp:cNvSpPr/>
      </dsp:nvSpPr>
      <dsp:spPr>
        <a:xfrm>
          <a:off x="0" y="394560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A5230-CE99-43AF-9700-CE082E0F94C7}">
      <dsp:nvSpPr>
        <dsp:cNvPr id="0" name=""/>
        <dsp:cNvSpPr/>
      </dsp:nvSpPr>
      <dsp:spPr>
        <a:xfrm>
          <a:off x="318111" y="4182216"/>
          <a:ext cx="578384" cy="578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74F93-6D11-4C32-AFD8-85185BBBECEC}">
      <dsp:nvSpPr>
        <dsp:cNvPr id="0" name=""/>
        <dsp:cNvSpPr/>
      </dsp:nvSpPr>
      <dsp:spPr>
        <a:xfrm>
          <a:off x="1214607" y="3945605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ARM is not going away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214607" y="3945605"/>
        <a:ext cx="9066086" cy="105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4581-957B-4EB8-9D5D-6D55F8A95E52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4F7C-7451-4202-AB43-01F2B17C66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70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Pre-Title Screen. </a:t>
            </a:r>
          </a:p>
          <a:p>
            <a:r>
              <a:rPr lang="en-US" baseline="0" dirty="0"/>
              <a:t>Please do not place any content on this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07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4/18/2021 3:57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add your image, insert your picture and scale it to the same size as the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Technology Lead Azure &amp; Integration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273C79-4994-47A5-A6AE-527D06C8FC2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3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-apple-system"/>
              </a:rPr>
              <a:t>Bicep is a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Domain Specific Language </a:t>
            </a:r>
            <a:r>
              <a:rPr lang="en-US" b="0" i="0" dirty="0">
                <a:effectLst/>
                <a:latin typeface="-apple-system"/>
              </a:rPr>
              <a:t>(DSL) for deploying Azure resources declaratively. It aims to drastically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simplify the authoring experience </a:t>
            </a:r>
            <a:r>
              <a:rPr lang="en-US" b="0" i="0" dirty="0">
                <a:effectLst/>
                <a:latin typeface="-apple-system"/>
              </a:rPr>
              <a:t>with a cleaner syntax, improved type safety, and better support for modularity and code re-use. Bicep is a 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transparent abstraction</a:t>
            </a:r>
            <a:r>
              <a:rPr lang="en-US" b="0" i="0" dirty="0">
                <a:solidFill>
                  <a:srgbClr val="E2E71F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effectLst/>
                <a:latin typeface="-apple-system"/>
              </a:rPr>
              <a:t>over ARM and ARM templates, which means anything that can be done in an ARM Template can be done in Bicep.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72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</a:rPr>
              <a:t>Currently mostly on par with ARM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4050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Compile Bicep to ARM and compare output ARM to Bicep</a:t>
            </a:r>
          </a:p>
          <a:p>
            <a:endParaRPr lang="en-GB" dirty="0"/>
          </a:p>
          <a:p>
            <a:r>
              <a:rPr lang="en-GB" dirty="0"/>
              <a:t>Installation &amp; tooling  -- https://github.com/Azure/bicep/blob/main/docs/installing.md#install-the-bicep-cli-details</a:t>
            </a:r>
          </a:p>
          <a:p>
            <a:r>
              <a:rPr lang="en-GB" dirty="0"/>
              <a:t>Empty template -- </a:t>
            </a:r>
            <a:r>
              <a:rPr lang="en-GB" dirty="0" err="1"/>
              <a:t>az</a:t>
            </a:r>
            <a:r>
              <a:rPr lang="en-GB" dirty="0"/>
              <a:t> bicep build --files .\assets\code\</a:t>
            </a:r>
            <a:r>
              <a:rPr lang="en-GB" dirty="0" err="1"/>
              <a:t>sample.bicep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Storage account -- </a:t>
            </a:r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storageAccount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Show 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intellisense</a:t>
            </a:r>
            <a:endParaRPr lang="en-GB" dirty="0"/>
          </a:p>
          <a:p>
            <a:r>
              <a:rPr lang="en-GB" dirty="0"/>
              <a:t>Use parameters and variables (including objects)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String interpolation in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Conditionals (… == … ? … : 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Mention parameter files, can be re-used from ARM templates</a:t>
            </a:r>
          </a:p>
          <a:p>
            <a:r>
              <a:rPr lang="en-GB" dirty="0"/>
              <a:t>Allowed values / decorators</a:t>
            </a:r>
          </a:p>
          <a:p>
            <a:r>
              <a:rPr lang="en-GB" dirty="0"/>
              <a:t>Use outputs with properties</a:t>
            </a:r>
          </a:p>
          <a:p>
            <a:r>
              <a:rPr lang="en-GB" dirty="0"/>
              <a:t>Array of param, use together with loop</a:t>
            </a:r>
          </a:p>
          <a:p>
            <a:r>
              <a:rPr lang="en-GB" dirty="0"/>
              <a:t>Add app service plan</a:t>
            </a:r>
          </a:p>
          <a:p>
            <a:r>
              <a:rPr lang="en-GB" dirty="0" err="1"/>
              <a:t>DependsOn</a:t>
            </a:r>
            <a:r>
              <a:rPr lang="en-GB" dirty="0"/>
              <a:t> by adding Web App which references App Service Plan</a:t>
            </a:r>
          </a:p>
          <a:p>
            <a:r>
              <a:rPr lang="en-GB" dirty="0"/>
              <a:t>Use modules</a:t>
            </a:r>
          </a:p>
          <a:p>
            <a:r>
              <a:rPr lang="en-GB" dirty="0"/>
              <a:t>Deployment</a:t>
            </a:r>
          </a:p>
          <a:p>
            <a:r>
              <a:rPr lang="en-GB" dirty="0"/>
              <a:t>Decompile ARM to Bicep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Next steps</a:t>
            </a:r>
          </a:p>
          <a:p>
            <a:r>
              <a:rPr lang="en-GB" dirty="0"/>
              <a:t>Existing keyword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outputs with existing property (output </a:t>
            </a:r>
            <a:r>
              <a:rPr lang="en-GB" dirty="0" err="1"/>
              <a:t>propertyname</a:t>
            </a:r>
            <a:r>
              <a:rPr lang="en-GB" dirty="0"/>
              <a:t> as string)</a:t>
            </a:r>
          </a:p>
          <a:p>
            <a:r>
              <a:rPr lang="en-GB" dirty="0"/>
              <a:t>YAML pipeline integration</a:t>
            </a:r>
          </a:p>
          <a:p>
            <a:r>
              <a:rPr lang="en-GB" dirty="0"/>
              <a:t>Integration with ARM-TTK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00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0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38381-2208-44DB-B6D0-20B3400B64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931" y="569803"/>
            <a:ext cx="7999412" cy="719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 i="0">
                <a:solidFill>
                  <a:srgbClr val="E2E71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89144E0-7901-417E-9D2B-11B3E2FDE9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5931" y="1288909"/>
            <a:ext cx="10280694" cy="4999288"/>
          </a:xfrm>
          <a:prstGeom prst="rect">
            <a:avLst/>
          </a:prstGeom>
        </p:spPr>
        <p:txBody>
          <a:bodyPr anchor="t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21193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hit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AF7E0D12-02FD-4E66-A9D5-51AC88B06A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0683" y="527723"/>
            <a:ext cx="9266238" cy="720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rgbClr val="182A5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19D8F17-DFD2-421A-AB2F-958A3860A3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0683" y="1235076"/>
            <a:ext cx="10336213" cy="4823892"/>
          </a:xfrm>
          <a:prstGeom prst="rect">
            <a:avLst/>
          </a:prstGeom>
        </p:spPr>
        <p:txBody>
          <a:bodyPr numCol="1"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266424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107F4D5-6199-4A90-A315-CCCB45420B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931" y="569803"/>
            <a:ext cx="7999412" cy="719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 i="0">
                <a:solidFill>
                  <a:srgbClr val="E2E71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</p:spTree>
    <p:extLst>
      <p:ext uri="{BB962C8B-B14F-4D97-AF65-F5344CB8AC3E}">
        <p14:creationId xmlns:p14="http://schemas.microsoft.com/office/powerpoint/2010/main" val="40053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DFE-F084-40D8-B6C8-674D1B8C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lang="en-US" sz="6000" b="1" i="0" kern="1200" dirty="0">
                <a:solidFill>
                  <a:srgbClr val="E2E71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795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F8A5-01A4-4603-986F-092FE964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4700-5445-4C58-B6C5-34A9AEF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CBD6-B2EA-4D9C-A02B-B45A08C1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0EFC-A16C-4FDC-ACDB-9D4E56E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DEDC-A50F-4831-9A5E-3C26DC0A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4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CEC-3B12-427B-969F-C60B718F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E42A9-19E5-4624-AF61-EBD730A1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DA4E-7B7F-4A07-86F3-5B7E7F1B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B592C-D0E2-4F38-81AC-4E1EEBC2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78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72AFA-0D45-43EC-BAEE-0B2CF6463CB9}"/>
              </a:ext>
            </a:extLst>
          </p:cNvPr>
          <p:cNvSpPr txBox="1"/>
          <p:nvPr userDrawn="1"/>
        </p:nvSpPr>
        <p:spPr>
          <a:xfrm>
            <a:off x="5424346" y="6550223"/>
            <a:ext cx="134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E2E71F"/>
                </a:solidFill>
              </a:rPr>
              <a:t>@egrootenboer</a:t>
            </a:r>
            <a:endParaRPr lang="nl-NL" sz="1400" dirty="0">
              <a:solidFill>
                <a:srgbClr val="E2E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bicep/blob/main/docs/tutorial/01-simple-template.md" TargetMode="External"/><Relationship Id="rId2" Type="http://schemas.openxmlformats.org/officeDocument/2006/relationships/hyperlink" Target="https://docs.microsoft.com/en-us/learn/modules/deploy-azure-resources-by-using-bicep-templates/?WT.mc_id=AZ-MVP-50023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cepdemo.z22.web.core.windows.net/" TargetMode="External"/><Relationship Id="rId4" Type="http://schemas.openxmlformats.org/officeDocument/2006/relationships/hyperlink" Target="https://github.com/Azure/bice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55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7A83-7009-44F6-8C6E-79379FDA50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Why use Bicep going forward</a:t>
            </a:r>
            <a:endParaRPr lang="nl-NL" dirty="0"/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DF4B2142-3DC7-43A2-82A2-FC3E7F4FE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312762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68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0B0A9D-6C1B-4D5C-9984-60CF8F17F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2D0B0A9D-6C1B-4D5C-9984-60CF8F17F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6DC6957-4A25-4E2C-B712-992A834C5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F6DC6957-4A25-4E2C-B712-992A834C5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7A83-7009-44F6-8C6E-79379FDA50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Do I now start rebuilding everything?</a:t>
            </a:r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DF4B2142-3DC7-43A2-82A2-FC3E7F4FE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930480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0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8ED45B5-2539-4B41-B5B2-5495CF5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B8ED45B5-2539-4B41-B5B2-5495CF551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4BB1456-66DB-4971-AF5A-459F2D6C6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A4BB1456-66DB-4971-AF5A-459F2D6C6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2BBC-50CD-4632-A081-AC0739E65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 time</a:t>
            </a:r>
            <a:endParaRPr lang="nl-NL" dirty="0"/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67819C05-8826-4116-A371-E00F7B58AE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C0F16"/>
              </a:clrFrom>
              <a:clrTo>
                <a:srgbClr val="0C0F1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49" y="1363772"/>
            <a:ext cx="76200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3DBA1-CC9F-4FE6-A430-1F3937D1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Almost done…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851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A083-39D8-4602-A8A7-373301CF7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Take </a:t>
            </a:r>
            <a:r>
              <a:rPr lang="en-GB" dirty="0" err="1"/>
              <a:t>aways</a:t>
            </a:r>
            <a:endParaRPr lang="nl-NL" dirty="0"/>
          </a:p>
        </p:txBody>
      </p:sp>
      <p:graphicFrame>
        <p:nvGraphicFramePr>
          <p:cNvPr id="11" name="Text Placeholder 5">
            <a:extLst>
              <a:ext uri="{FF2B5EF4-FFF2-40B4-BE49-F238E27FC236}">
                <a16:creationId xmlns:a16="http://schemas.microsoft.com/office/drawing/2014/main" id="{58173ACC-55EF-4D58-B444-AB9096511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891476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53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1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1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1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1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1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1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1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1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1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1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11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B185E4-6EAF-4C2E-828C-3759504A4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graphicEl>
                                              <a:dgm id="{37B185E4-6EAF-4C2E-828C-3759504A40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75A5230-CE99-43AF-9700-CE082E0F9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graphicEl>
                                              <a:dgm id="{075A5230-CE99-43AF-9700-CE082E0F9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6A74F93-6D11-4C32-AFD8-85185BBBE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graphicEl>
                                              <a:dgm id="{26A74F93-6D11-4C32-AFD8-85185BBBEC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1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11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1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11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1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11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9A59-1491-4ACC-81DC-171211E30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Getting started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63B5E-D1CB-4AF1-A920-3DD10280F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5931" y="1288909"/>
            <a:ext cx="10280694" cy="4999288"/>
          </a:xfrm>
        </p:spPr>
        <p:txBody>
          <a:bodyPr/>
          <a:lstStyle/>
          <a:p>
            <a:r>
              <a:rPr lang="en-GB" dirty="0">
                <a:hlinkClick r:id="rId2"/>
              </a:rPr>
              <a:t>Microsoft Learn</a:t>
            </a:r>
            <a:endParaRPr lang="en-GB" dirty="0"/>
          </a:p>
          <a:p>
            <a:r>
              <a:rPr lang="en-GB" dirty="0">
                <a:hlinkClick r:id="rId3"/>
              </a:rPr>
              <a:t>Tutorial</a:t>
            </a:r>
            <a:endParaRPr lang="en-GB" dirty="0"/>
          </a:p>
          <a:p>
            <a:r>
              <a:rPr lang="en-GB" dirty="0">
                <a:hlinkClick r:id="rId4"/>
              </a:rPr>
              <a:t>GitHub</a:t>
            </a:r>
            <a:endParaRPr lang="en-GB" dirty="0"/>
          </a:p>
          <a:p>
            <a:r>
              <a:rPr lang="en-GB" dirty="0">
                <a:hlinkClick r:id="rId5"/>
              </a:rPr>
              <a:t>Playground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675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E76B-98B8-4D90-8AEA-7411FE79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rgbClr val="E2E71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413F6D-2B4F-4F91-A559-857AC176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59" y="482572"/>
            <a:ext cx="2721278" cy="2239280"/>
          </a:xfrm>
          <a:prstGeom prst="rect">
            <a:avLst/>
          </a:prstGeom>
        </p:spPr>
      </p:pic>
      <p:pic>
        <p:nvPicPr>
          <p:cNvPr id="14" name="Picture 2" descr="Image result for twitter logo">
            <a:extLst>
              <a:ext uri="{FF2B5EF4-FFF2-40B4-BE49-F238E27FC236}">
                <a16:creationId xmlns:a16="http://schemas.microsoft.com/office/drawing/2014/main" id="{17D8DC3E-938A-4B8E-9849-BB9EC563A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59" y="3912761"/>
            <a:ext cx="2159475" cy="19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linkedin logo">
            <a:extLst>
              <a:ext uri="{FF2B5EF4-FFF2-40B4-BE49-F238E27FC236}">
                <a16:creationId xmlns:a16="http://schemas.microsoft.com/office/drawing/2014/main" id="{CFB40FDA-39CD-4620-9C61-B9A00618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390" y="3133476"/>
            <a:ext cx="1858273" cy="18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A376D98-3522-4C69-910D-880684F4FAA0}"/>
              </a:ext>
            </a:extLst>
          </p:cNvPr>
          <p:cNvSpPr txBox="1">
            <a:spLocks/>
          </p:cNvSpPr>
          <p:nvPr/>
        </p:nvSpPr>
        <p:spPr>
          <a:xfrm>
            <a:off x="6669138" y="2871982"/>
            <a:ext cx="5481723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egrootenboer</a:t>
            </a:r>
            <a:endParaRPr lang="en-US" sz="2000" dirty="0">
              <a:solidFill>
                <a:schemeClr val="bg1"/>
              </a:solidFill>
            </a:endParaRPr>
          </a:p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eldert@eldert.net</a:t>
            </a:r>
          </a:p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https://www.linkedin.com/in/eldert-grootenboer</a:t>
            </a:r>
          </a:p>
        </p:txBody>
      </p:sp>
    </p:spTree>
    <p:extLst>
      <p:ext uri="{BB962C8B-B14F-4D97-AF65-F5344CB8AC3E}">
        <p14:creationId xmlns:p14="http://schemas.microsoft.com/office/powerpoint/2010/main" val="89175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3201BE-8806-45FA-A5E0-318B1D8CC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1" y="1524000"/>
            <a:ext cx="1615278" cy="161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25891" y="1396314"/>
            <a:ext cx="801188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Empower your Azure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IaC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with Bicep!</a:t>
            </a:r>
            <a:endParaRPr lang="en-GB" sz="4000" b="1" dirty="0">
              <a:solidFill>
                <a:schemeClr val="bg1">
                  <a:lumMod val="9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891" y="2842864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400" b="1" dirty="0">
                <a:solidFill>
                  <a:srgbClr val="E2E71F"/>
                </a:solidFill>
                <a:latin typeface="Calibri" charset="0"/>
                <a:ea typeface="Calibri" charset="0"/>
                <a:cs typeface="Calibri" charset="0"/>
              </a:rPr>
              <a:t>Eldert Grootenboer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5891" y="3555242"/>
            <a:ext cx="80118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B2AFC4"/>
                </a:solidFill>
                <a:latin typeface="Calibri" charset="0"/>
                <a:ea typeface="Calibri" charset="0"/>
                <a:cs typeface="Calibri" charset="0"/>
              </a:rPr>
              <a:t>Technology Lead Azure &amp; Integration, Motion10</a:t>
            </a:r>
          </a:p>
        </p:txBody>
      </p:sp>
    </p:spTree>
    <p:extLst>
      <p:ext uri="{BB962C8B-B14F-4D97-AF65-F5344CB8AC3E}">
        <p14:creationId xmlns:p14="http://schemas.microsoft.com/office/powerpoint/2010/main" val="10669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7ACFB6-5A39-45C0-8C7A-E2CBB0C0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25" y="1429761"/>
            <a:ext cx="3781953" cy="75029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913F98-2673-4DBA-BF64-E22106E1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288" y="2953448"/>
            <a:ext cx="3137425" cy="12585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474008-B810-4197-BAC3-92111052E75A}"/>
              </a:ext>
            </a:extLst>
          </p:cNvPr>
          <p:cNvGrpSpPr/>
          <p:nvPr/>
        </p:nvGrpSpPr>
        <p:grpSpPr>
          <a:xfrm>
            <a:off x="3498203" y="4998441"/>
            <a:ext cx="5195595" cy="830997"/>
            <a:chOff x="3729235" y="4998441"/>
            <a:chExt cx="5195595" cy="830997"/>
          </a:xfrm>
        </p:grpSpPr>
        <p:sp>
          <p:nvSpPr>
            <p:cNvPr id="9" name="Rectangle 8"/>
            <p:cNvSpPr/>
            <p:nvPr/>
          </p:nvSpPr>
          <p:spPr>
            <a:xfrm>
              <a:off x="4434258" y="4998441"/>
              <a:ext cx="44905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-148389" algn="l" defTabSz="9144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@egrootenboer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A41243-5E0C-4321-AE02-F27CC5E4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9235" y="5098251"/>
              <a:ext cx="705022" cy="705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39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E19FB-2886-4C5B-BA1A-ACDEF432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IaC</a:t>
            </a:r>
            <a:r>
              <a:rPr lang="nl-NL" dirty="0"/>
              <a:t> on Azure</a:t>
            </a:r>
          </a:p>
        </p:txBody>
      </p:sp>
    </p:spTree>
    <p:extLst>
      <p:ext uri="{BB962C8B-B14F-4D97-AF65-F5344CB8AC3E}">
        <p14:creationId xmlns:p14="http://schemas.microsoft.com/office/powerpoint/2010/main" val="310102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3FC70-31DA-4B5D-A203-616E705F09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US" dirty="0"/>
              <a:t>Various options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941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632B-4253-4D44-912A-B2C4AF74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US" dirty="0"/>
              <a:t>Benefits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84930574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203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632B-4253-4D44-912A-B2C4AF74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Disadvantages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5828052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96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3CA04E-AAC0-45F0-BD09-162E874FC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FB3CA04E-AAC0-45F0-BD09-162E874FCD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09B4D7-CB60-423D-8BD8-115990884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CC09B4D7-CB60-423D-8BD8-115990884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647B7-C0BC-4F3C-A67C-332B8B8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Bicep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68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9AABF-D67E-4643-91E3-FC42549A5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What is Bicep</a:t>
            </a:r>
            <a:endParaRPr lang="nl-NL" dirty="0"/>
          </a:p>
        </p:txBody>
      </p:sp>
      <p:graphicFrame>
        <p:nvGraphicFramePr>
          <p:cNvPr id="11" name="Text Placeholder 8">
            <a:extLst>
              <a:ext uri="{FF2B5EF4-FFF2-40B4-BE49-F238E27FC236}">
                <a16:creationId xmlns:a16="http://schemas.microsoft.com/office/drawing/2014/main" id="{FB25FD67-9635-4192-B3E7-5EC2B6BFC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479154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519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A516FB-5FF3-4E16-8C93-F501F68DB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B7A516FB-5FF3-4E16-8C93-F501F68DB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E01C571-1FEE-49CA-9711-40C3D9EA5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7E01C571-1FEE-49CA-9711-40C3D9EA5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ESPC21_ONLINE-Presentation-Template[55797]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ESPC21_ONLINE-Presentation-Template[55797]</Template>
  <TotalTime>4633</TotalTime>
  <Words>492</Words>
  <Application>Microsoft Office PowerPoint</Application>
  <PresentationFormat>Widescreen</PresentationFormat>
  <Paragraphs>106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Segoe UI</vt:lpstr>
      <vt:lpstr>Wingdings</vt:lpstr>
      <vt:lpstr>ESPC21_ONLINE-Presentation-Template[55797]</vt:lpstr>
      <vt:lpstr>PowerPoint Presentation</vt:lpstr>
      <vt:lpstr>PowerPoint Presentation</vt:lpstr>
      <vt:lpstr>PowerPoint Presentation</vt:lpstr>
      <vt:lpstr>IaC on Azure</vt:lpstr>
      <vt:lpstr>PowerPoint Presentation</vt:lpstr>
      <vt:lpstr>PowerPoint Presentation</vt:lpstr>
      <vt:lpstr>PowerPoint Presentation</vt:lpstr>
      <vt:lpstr>Bicep</vt:lpstr>
      <vt:lpstr>PowerPoint Presentation</vt:lpstr>
      <vt:lpstr>PowerPoint Presentation</vt:lpstr>
      <vt:lpstr>PowerPoint Presentation</vt:lpstr>
      <vt:lpstr>PowerPoint Presentation</vt:lpstr>
      <vt:lpstr>Almost done…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Eldert Grootenboer</dc:creator>
  <cp:lastModifiedBy>Eldert Grootenboer</cp:lastModifiedBy>
  <cp:revision>1</cp:revision>
  <dcterms:created xsi:type="dcterms:W3CDTF">2021-04-18T09:43:47Z</dcterms:created>
  <dcterms:modified xsi:type="dcterms:W3CDTF">2021-04-21T15:18:30Z</dcterms:modified>
</cp:coreProperties>
</file>