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</p:sldMasterIdLst>
  <p:sldIdLst>
    <p:sldId id="256" r:id="rId4"/>
    <p:sldId id="258" r:id="rId5"/>
    <p:sldId id="260" r:id="rId6"/>
    <p:sldId id="1546" r:id="rId7"/>
    <p:sldId id="1545" r:id="rId8"/>
    <p:sldId id="1548" r:id="rId9"/>
    <p:sldId id="257" r:id="rId10"/>
    <p:sldId id="1547" r:id="rId11"/>
    <p:sldId id="259" r:id="rId12"/>
    <p:sldId id="1549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js in 't Veld" userId="3aa2b1bc106987b4" providerId="LiveId" clId="{36D0A4FA-EF80-4138-97FF-15DB55464E49}"/>
  </pc:docChgLst>
  <pc:docChgLst>
    <pc:chgData name="Gijs in 't Veld" userId="3aa2b1bc106987b4" providerId="LiveId" clId="{85875F1E-3DF5-4FDC-AB04-03D036176A20}"/>
  </pc:docChgLst>
  <pc:docChgLst>
    <pc:chgData name="Gijs in 't Veld" userId="3aa2b1bc106987b4" providerId="LiveId" clId="{04E32871-E5C4-4975-97A9-D44FD0AB04A0}"/>
    <pc:docChg chg="undo custSel addSld delSld modSld sldOrd modMainMaster">
      <pc:chgData name="Gijs in 't Veld" userId="3aa2b1bc106987b4" providerId="LiveId" clId="{04E32871-E5C4-4975-97A9-D44FD0AB04A0}" dt="2018-03-24T08:32:13.566" v="1018" actId="20577"/>
      <pc:docMkLst>
        <pc:docMk/>
      </pc:docMkLst>
      <pc:sldChg chg="modSp">
        <pc:chgData name="Gijs in 't Veld" userId="3aa2b1bc106987b4" providerId="LiveId" clId="{04E32871-E5C4-4975-97A9-D44FD0AB04A0}" dt="2018-03-24T08:32:13.566" v="1018" actId="20577"/>
        <pc:sldMkLst>
          <pc:docMk/>
          <pc:sldMk cId="4083944162" sldId="256"/>
        </pc:sldMkLst>
        <pc:spChg chg="mod">
          <ac:chgData name="Gijs in 't Veld" userId="3aa2b1bc106987b4" providerId="LiveId" clId="{04E32871-E5C4-4975-97A9-D44FD0AB04A0}" dt="2018-03-24T08:32:13.566" v="1018" actId="20577"/>
          <ac:spMkLst>
            <pc:docMk/>
            <pc:sldMk cId="4083944162" sldId="256"/>
            <ac:spMk id="4" creationId="{00000000-0000-0000-0000-000000000000}"/>
          </ac:spMkLst>
        </pc:spChg>
        <pc:spChg chg="mod">
          <ac:chgData name="Gijs in 't Veld" userId="3aa2b1bc106987b4" providerId="LiveId" clId="{04E32871-E5C4-4975-97A9-D44FD0AB04A0}" dt="2018-03-24T07:45:04.169" v="962" actId="207"/>
          <ac:spMkLst>
            <pc:docMk/>
            <pc:sldMk cId="4083944162" sldId="256"/>
            <ac:spMk id="6" creationId="{00000000-0000-0000-0000-000000000000}"/>
          </ac:spMkLst>
        </pc:spChg>
      </pc:sldChg>
      <pc:sldChg chg="modSp">
        <pc:chgData name="Gijs in 't Veld" userId="3aa2b1bc106987b4" providerId="LiveId" clId="{04E32871-E5C4-4975-97A9-D44FD0AB04A0}" dt="2018-03-24T07:44:41.863" v="960" actId="113"/>
        <pc:sldMkLst>
          <pc:docMk/>
          <pc:sldMk cId="3964431128" sldId="257"/>
        </pc:sldMkLst>
        <pc:spChg chg="mod">
          <ac:chgData name="Gijs in 't Veld" userId="3aa2b1bc106987b4" providerId="LiveId" clId="{04E32871-E5C4-4975-97A9-D44FD0AB04A0}" dt="2018-03-24T07:44:41.863" v="960" actId="113"/>
          <ac:spMkLst>
            <pc:docMk/>
            <pc:sldMk cId="3964431128" sldId="257"/>
            <ac:spMk id="4" creationId="{00000000-0000-0000-0000-000000000000}"/>
          </ac:spMkLst>
        </pc:spChg>
        <pc:spChg chg="mod">
          <ac:chgData name="Gijs in 't Veld" userId="3aa2b1bc106987b4" providerId="LiveId" clId="{04E32871-E5C4-4975-97A9-D44FD0AB04A0}" dt="2018-03-23T08:15:36.296" v="52" actId="20577"/>
          <ac:spMkLst>
            <pc:docMk/>
            <pc:sldMk cId="3964431128" sldId="257"/>
            <ac:spMk id="5" creationId="{00000000-0000-0000-0000-000000000000}"/>
          </ac:spMkLst>
        </pc:spChg>
      </pc:sldChg>
      <pc:sldChg chg="addSp delSp modSp ord">
        <pc:chgData name="Gijs in 't Veld" userId="3aa2b1bc106987b4" providerId="LiveId" clId="{04E32871-E5C4-4975-97A9-D44FD0AB04A0}" dt="2018-03-24T07:43:41.002" v="953" actId="207"/>
        <pc:sldMkLst>
          <pc:docMk/>
          <pc:sldMk cId="2281233733" sldId="258"/>
        </pc:sldMkLst>
        <pc:spChg chg="mod">
          <ac:chgData name="Gijs in 't Veld" userId="3aa2b1bc106987b4" providerId="LiveId" clId="{04E32871-E5C4-4975-97A9-D44FD0AB04A0}" dt="2018-03-24T07:43:41.002" v="953" actId="207"/>
          <ac:spMkLst>
            <pc:docMk/>
            <pc:sldMk cId="2281233733" sldId="258"/>
            <ac:spMk id="3" creationId="{00000000-0000-0000-0000-000000000000}"/>
          </ac:spMkLst>
        </pc:spChg>
        <pc:spChg chg="del">
          <ac:chgData name="Gijs in 't Veld" userId="3aa2b1bc106987b4" providerId="LiveId" clId="{04E32871-E5C4-4975-97A9-D44FD0AB04A0}" dt="2018-03-23T08:14:33.065" v="6" actId="478"/>
          <ac:spMkLst>
            <pc:docMk/>
            <pc:sldMk cId="2281233733" sldId="258"/>
            <ac:spMk id="5" creationId="{48F8FA30-6441-4957-B460-639ABC577F57}"/>
          </ac:spMkLst>
        </pc:spChg>
        <pc:picChg chg="del">
          <ac:chgData name="Gijs in 't Veld" userId="3aa2b1bc106987b4" providerId="LiveId" clId="{04E32871-E5C4-4975-97A9-D44FD0AB04A0}" dt="2018-03-23T08:14:27.439" v="4" actId="478"/>
          <ac:picMkLst>
            <pc:docMk/>
            <pc:sldMk cId="2281233733" sldId="258"/>
            <ac:picMk id="4" creationId="{B8DDADBD-11E0-4D78-A4E9-6D44D0B361F0}"/>
          </ac:picMkLst>
        </pc:picChg>
        <pc:picChg chg="add mod">
          <ac:chgData name="Gijs in 't Veld" userId="3aa2b1bc106987b4" providerId="LiveId" clId="{04E32871-E5C4-4975-97A9-D44FD0AB04A0}" dt="2018-03-23T08:15:27.247" v="11" actId="1076"/>
          <ac:picMkLst>
            <pc:docMk/>
            <pc:sldMk cId="2281233733" sldId="258"/>
            <ac:picMk id="6" creationId="{1A6A9BB2-1FE2-4E15-A8E0-25CC82F38F0A}"/>
          </ac:picMkLst>
        </pc:picChg>
        <pc:picChg chg="add del">
          <ac:chgData name="Gijs in 't Veld" userId="3aa2b1bc106987b4" providerId="LiveId" clId="{04E32871-E5C4-4975-97A9-D44FD0AB04A0}" dt="2018-03-23T08:15:11.100" v="9" actId="478"/>
          <ac:picMkLst>
            <pc:docMk/>
            <pc:sldMk cId="2281233733" sldId="258"/>
            <ac:picMk id="1026" creationId="{7E1A0AE5-B219-41CF-BEC0-B7BE51DF8F3E}"/>
          </ac:picMkLst>
        </pc:picChg>
        <pc:picChg chg="del mod">
          <ac:chgData name="Gijs in 't Veld" userId="3aa2b1bc106987b4" providerId="LiveId" clId="{04E32871-E5C4-4975-97A9-D44FD0AB04A0}" dt="2018-03-23T08:14:34.686" v="7" actId="478"/>
          <ac:picMkLst>
            <pc:docMk/>
            <pc:sldMk cId="2281233733" sldId="258"/>
            <ac:picMk id="1028" creationId="{225C9526-C953-4C52-BF9D-C0FF21EE71FC}"/>
          </ac:picMkLst>
        </pc:picChg>
      </pc:sldChg>
      <pc:sldChg chg="modSp">
        <pc:chgData name="Gijs in 't Veld" userId="3aa2b1bc106987b4" providerId="LiveId" clId="{04E32871-E5C4-4975-97A9-D44FD0AB04A0}" dt="2018-03-24T07:45:42.275" v="963" actId="207"/>
        <pc:sldMkLst>
          <pc:docMk/>
          <pc:sldMk cId="1111712554" sldId="259"/>
        </pc:sldMkLst>
        <pc:spChg chg="mod">
          <ac:chgData name="Gijs in 't Veld" userId="3aa2b1bc106987b4" providerId="LiveId" clId="{04E32871-E5C4-4975-97A9-D44FD0AB04A0}" dt="2018-03-24T07:45:42.275" v="963" actId="207"/>
          <ac:spMkLst>
            <pc:docMk/>
            <pc:sldMk cId="1111712554" sldId="259"/>
            <ac:spMk id="3" creationId="{00000000-0000-0000-0000-000000000000}"/>
          </ac:spMkLst>
        </pc:spChg>
      </pc:sldChg>
      <pc:sldChg chg="add del">
        <pc:chgData name="Gijs in 't Veld" userId="3aa2b1bc106987b4" providerId="LiveId" clId="{04E32871-E5C4-4975-97A9-D44FD0AB04A0}" dt="2018-03-24T07:36:10.446" v="934" actId="20577"/>
        <pc:sldMkLst>
          <pc:docMk/>
          <pc:sldMk cId="1999354278" sldId="260"/>
        </pc:sldMkLst>
      </pc:sldChg>
      <pc:sldChg chg="add del">
        <pc:chgData name="Gijs in 't Veld" userId="3aa2b1bc106987b4" providerId="LiveId" clId="{04E32871-E5C4-4975-97A9-D44FD0AB04A0}" dt="2018-03-24T07:36:10.446" v="934" actId="20577"/>
        <pc:sldMkLst>
          <pc:docMk/>
          <pc:sldMk cId="3738579208" sldId="1545"/>
        </pc:sldMkLst>
      </pc:sldChg>
      <pc:sldChg chg="add del">
        <pc:chgData name="Gijs in 't Veld" userId="3aa2b1bc106987b4" providerId="LiveId" clId="{04E32871-E5C4-4975-97A9-D44FD0AB04A0}" dt="2018-03-24T07:36:10.446" v="934" actId="20577"/>
        <pc:sldMkLst>
          <pc:docMk/>
          <pc:sldMk cId="2337563985" sldId="1546"/>
        </pc:sldMkLst>
      </pc:sldChg>
      <pc:sldChg chg="add del ord">
        <pc:chgData name="Gijs in 't Veld" userId="3aa2b1bc106987b4" providerId="LiveId" clId="{04E32871-E5C4-4975-97A9-D44FD0AB04A0}" dt="2018-03-24T07:37:43.799" v="950" actId="20577"/>
        <pc:sldMkLst>
          <pc:docMk/>
          <pc:sldMk cId="2577246824" sldId="1547"/>
        </pc:sldMkLst>
      </pc:sldChg>
      <pc:sldChg chg="add del">
        <pc:chgData name="Gijs in 't Veld" userId="3aa2b1bc106987b4" providerId="LiveId" clId="{04E32871-E5C4-4975-97A9-D44FD0AB04A0}" dt="2018-03-24T07:36:10.446" v="934" actId="20577"/>
        <pc:sldMkLst>
          <pc:docMk/>
          <pc:sldMk cId="1454489938" sldId="1548"/>
        </pc:sldMkLst>
      </pc:sldChg>
      <pc:sldChg chg="add">
        <pc:chgData name="Gijs in 't Veld" userId="3aa2b1bc106987b4" providerId="LiveId" clId="{04E32871-E5C4-4975-97A9-D44FD0AB04A0}" dt="2018-03-24T07:37:15.762" v="938" actId="20577"/>
        <pc:sldMkLst>
          <pc:docMk/>
          <pc:sldMk cId="1354654200" sldId="1549"/>
        </pc:sldMkLst>
      </pc:sldChg>
      <pc:sldChg chg="add del">
        <pc:chgData name="Gijs in 't Veld" userId="3aa2b1bc106987b4" providerId="LiveId" clId="{04E32871-E5C4-4975-97A9-D44FD0AB04A0}" dt="2018-03-24T07:36:59.495" v="935" actId="2696"/>
        <pc:sldMkLst>
          <pc:docMk/>
          <pc:sldMk cId="1627277104" sldId="1549"/>
        </pc:sldMkLst>
      </pc:sldChg>
      <pc:sldChg chg="add del">
        <pc:chgData name="Gijs in 't Veld" userId="3aa2b1bc106987b4" providerId="LiveId" clId="{04E32871-E5C4-4975-97A9-D44FD0AB04A0}" dt="2018-03-24T07:37:15.736" v="937" actId="20577"/>
        <pc:sldMkLst>
          <pc:docMk/>
          <pc:sldMk cId="3866455710" sldId="1549"/>
        </pc:sldMkLst>
      </pc:sldChg>
      <pc:sldMasterChg chg="delSp modSp modSldLayout">
        <pc:chgData name="Gijs in 't Veld" userId="3aa2b1bc106987b4" providerId="LiveId" clId="{04E32871-E5C4-4975-97A9-D44FD0AB04A0}" dt="2018-03-24T07:44:20.784" v="958" actId="207"/>
        <pc:sldMasterMkLst>
          <pc:docMk/>
          <pc:sldMasterMk cId="136754629" sldId="2147483660"/>
        </pc:sldMasterMkLst>
        <pc:spChg chg="mod">
          <ac:chgData name="Gijs in 't Veld" userId="3aa2b1bc106987b4" providerId="LiveId" clId="{04E32871-E5C4-4975-97A9-D44FD0AB04A0}" dt="2018-03-24T07:44:18.181" v="957" actId="207"/>
          <ac:spMkLst>
            <pc:docMk/>
            <pc:sldMasterMk cId="136754629" sldId="2147483660"/>
            <ac:spMk id="2" creationId="{00000000-0000-0000-0000-000000000000}"/>
          </ac:spMkLst>
        </pc:spChg>
        <pc:spChg chg="mod">
          <ac:chgData name="Gijs in 't Veld" userId="3aa2b1bc106987b4" providerId="LiveId" clId="{04E32871-E5C4-4975-97A9-D44FD0AB04A0}" dt="2018-03-24T07:44:20.784" v="958" actId="207"/>
          <ac:spMkLst>
            <pc:docMk/>
            <pc:sldMasterMk cId="136754629" sldId="2147483660"/>
            <ac:spMk id="4" creationId="{00000000-0000-0000-0000-000000000000}"/>
          </ac:spMkLst>
        </pc:spChg>
        <pc:picChg chg="del">
          <ac:chgData name="Gijs in 't Veld" userId="3aa2b1bc106987b4" providerId="LiveId" clId="{04E32871-E5C4-4975-97A9-D44FD0AB04A0}" dt="2018-03-23T09:32:42.153" v="785" actId="1037"/>
          <ac:picMkLst>
            <pc:docMk/>
            <pc:sldMasterMk cId="136754629" sldId="2147483660"/>
            <ac:picMk id="12" creationId="{0A941FDE-DBD3-4C26-A684-228E99C7CBCD}"/>
          </ac:picMkLst>
        </pc:picChg>
        <pc:sldLayoutChg chg="addSp delSp modSp setBg">
          <pc:chgData name="Gijs in 't Veld" userId="3aa2b1bc106987b4" providerId="LiveId" clId="{04E32871-E5C4-4975-97A9-D44FD0AB04A0}" dt="2018-03-23T09:34:21.357" v="798" actId="1037"/>
          <pc:sldLayoutMkLst>
            <pc:docMk/>
            <pc:sldMasterMk cId="136754629" sldId="2147483660"/>
            <pc:sldLayoutMk cId="793555639" sldId="2147483661"/>
          </pc:sldLayoutMkLst>
          <pc:spChg chg="mod">
            <ac:chgData name="Gijs in 't Veld" userId="3aa2b1bc106987b4" providerId="LiveId" clId="{04E32871-E5C4-4975-97A9-D44FD0AB04A0}" dt="2018-03-23T09:34:21.357" v="798" actId="1037"/>
            <ac:spMkLst>
              <pc:docMk/>
              <pc:sldMasterMk cId="136754629" sldId="2147483660"/>
              <pc:sldLayoutMk cId="793555639" sldId="2147483661"/>
              <ac:spMk id="2" creationId="{00000000-0000-0000-0000-000000000000}"/>
            </ac:spMkLst>
          </pc:spChg>
          <pc:spChg chg="mod">
            <ac:chgData name="Gijs in 't Veld" userId="3aa2b1bc106987b4" providerId="LiveId" clId="{04E32871-E5C4-4975-97A9-D44FD0AB04A0}" dt="2018-03-23T09:34:21.357" v="798" actId="1037"/>
            <ac:spMkLst>
              <pc:docMk/>
              <pc:sldMasterMk cId="136754629" sldId="2147483660"/>
              <pc:sldLayoutMk cId="793555639" sldId="2147483661"/>
              <ac:spMk id="3" creationId="{00000000-0000-0000-0000-000000000000}"/>
            </ac:spMkLst>
          </pc:spChg>
          <pc:spChg chg="mod">
            <ac:chgData name="Gijs in 't Veld" userId="3aa2b1bc106987b4" providerId="LiveId" clId="{04E32871-E5C4-4975-97A9-D44FD0AB04A0}" dt="2018-03-23T09:34:21.357" v="798" actId="1037"/>
            <ac:spMkLst>
              <pc:docMk/>
              <pc:sldMasterMk cId="136754629" sldId="2147483660"/>
              <pc:sldLayoutMk cId="793555639" sldId="2147483661"/>
              <ac:spMk id="7" creationId="{00000000-0000-0000-0000-000000000000}"/>
            </ac:spMkLst>
          </pc:spChg>
          <pc:picChg chg="add del mod">
            <ac:chgData name="Gijs in 't Veld" userId="3aa2b1bc106987b4" providerId="LiveId" clId="{04E32871-E5C4-4975-97A9-D44FD0AB04A0}" dt="2018-03-23T09:34:21.357" v="798" actId="1037"/>
            <ac:picMkLst>
              <pc:docMk/>
              <pc:sldMasterMk cId="136754629" sldId="2147483660"/>
              <pc:sldLayoutMk cId="793555639" sldId="2147483661"/>
              <ac:picMk id="5" creationId="{BB11D397-C62A-4062-9619-34BE7A53F26C}"/>
            </ac:picMkLst>
          </pc:picChg>
          <pc:picChg chg="del">
            <ac:chgData name="Gijs in 't Veld" userId="3aa2b1bc106987b4" providerId="LiveId" clId="{04E32871-E5C4-4975-97A9-D44FD0AB04A0}" dt="2018-03-23T08:16:25.309" v="53" actId="478"/>
            <ac:picMkLst>
              <pc:docMk/>
              <pc:sldMasterMk cId="136754629" sldId="2147483660"/>
              <pc:sldLayoutMk cId="793555639" sldId="2147483661"/>
              <ac:picMk id="6" creationId="{00000000-0000-0000-0000-000000000000}"/>
            </ac:picMkLst>
          </pc:picChg>
        </pc:sldLayoutChg>
        <pc:sldLayoutChg chg="addSp">
          <pc:chgData name="Gijs in 't Veld" userId="3aa2b1bc106987b4" providerId="LiveId" clId="{04E32871-E5C4-4975-97A9-D44FD0AB04A0}" dt="2018-03-23T09:32:47.755" v="786" actId="1037"/>
          <pc:sldLayoutMkLst>
            <pc:docMk/>
            <pc:sldMasterMk cId="136754629" sldId="2147483660"/>
            <pc:sldLayoutMk cId="3754099315" sldId="2147483662"/>
          </pc:sldLayoutMkLst>
          <pc:picChg chg="add">
            <ac:chgData name="Gijs in 't Veld" userId="3aa2b1bc106987b4" providerId="LiveId" clId="{04E32871-E5C4-4975-97A9-D44FD0AB04A0}" dt="2018-03-23T09:32:47.755" v="786" actId="1037"/>
            <ac:picMkLst>
              <pc:docMk/>
              <pc:sldMasterMk cId="136754629" sldId="2147483660"/>
              <pc:sldLayoutMk cId="3754099315" sldId="2147483662"/>
              <ac:picMk id="2" creationId="{5BAF91D9-FAC0-4D6D-B27E-7DD7F3EE3CCF}"/>
            </ac:picMkLst>
          </pc:picChg>
        </pc:sldLayoutChg>
        <pc:sldLayoutChg chg="addSp modSp">
          <pc:chgData name="Gijs in 't Veld" userId="3aa2b1bc106987b4" providerId="LiveId" clId="{04E32871-E5C4-4975-97A9-D44FD0AB04A0}" dt="2018-03-24T07:44:04.418" v="955" actId="207"/>
          <pc:sldLayoutMkLst>
            <pc:docMk/>
            <pc:sldMasterMk cId="136754629" sldId="2147483660"/>
            <pc:sldLayoutMk cId="1320590735" sldId="2147483663"/>
          </pc:sldLayoutMkLst>
          <pc:spChg chg="mod">
            <ac:chgData name="Gijs in 't Veld" userId="3aa2b1bc106987b4" providerId="LiveId" clId="{04E32871-E5C4-4975-97A9-D44FD0AB04A0}" dt="2018-03-24T07:44:01.338" v="954" actId="207"/>
            <ac:spMkLst>
              <pc:docMk/>
              <pc:sldMasterMk cId="136754629" sldId="2147483660"/>
              <pc:sldLayoutMk cId="1320590735" sldId="2147483663"/>
              <ac:spMk id="8" creationId="{00000000-0000-0000-0000-000000000000}"/>
            </ac:spMkLst>
          </pc:spChg>
          <pc:spChg chg="mod">
            <ac:chgData name="Gijs in 't Veld" userId="3aa2b1bc106987b4" providerId="LiveId" clId="{04E32871-E5C4-4975-97A9-D44FD0AB04A0}" dt="2018-03-24T07:44:04.418" v="955" actId="207"/>
            <ac:spMkLst>
              <pc:docMk/>
              <pc:sldMasterMk cId="136754629" sldId="2147483660"/>
              <pc:sldLayoutMk cId="1320590735" sldId="2147483663"/>
              <ac:spMk id="12" creationId="{00000000-0000-0000-0000-000000000000}"/>
            </ac:spMkLst>
          </pc:spChg>
          <pc:picChg chg="add">
            <ac:chgData name="Gijs in 't Veld" userId="3aa2b1bc106987b4" providerId="LiveId" clId="{04E32871-E5C4-4975-97A9-D44FD0AB04A0}" dt="2018-03-23T09:32:50.048" v="787" actId="1037"/>
            <ac:picMkLst>
              <pc:docMk/>
              <pc:sldMasterMk cId="136754629" sldId="2147483660"/>
              <pc:sldLayoutMk cId="1320590735" sldId="2147483663"/>
              <ac:picMk id="5" creationId="{7B1AAC26-D6E0-400D-B8C7-CAE30BAC74EF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4F11-AC8E-48DA-BE43-440507062DAF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DE9E-15F6-4DE8-9FB4-C6065167665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18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4F11-AC8E-48DA-BE43-440507062DAF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DE9E-15F6-4DE8-9FB4-C6065167665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682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4F11-AC8E-48DA-BE43-440507062DAF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DE9E-15F6-4DE8-9FB4-C6065167665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7890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Red Tile Title">
    <p:bg>
      <p:bgPr>
        <a:blipFill dpi="0" rotWithShape="1">
          <a:blip r:embed="rId2">
            <a:alphaModFix amt="35000"/>
            <a:lum/>
          </a:blip>
          <a:srcRect/>
          <a:tile tx="0" ty="70485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3334155" y="739344"/>
            <a:ext cx="5378549" cy="5379312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34156" y="2549090"/>
            <a:ext cx="5199270" cy="1686801"/>
          </a:xfrm>
          <a:prstGeom prst="rect">
            <a:avLst/>
          </a:prstGeom>
        </p:spPr>
        <p:txBody>
          <a:bodyPr lIns="146304" tIns="91440" rIns="146304" bIns="91440"/>
          <a:lstStyle>
            <a:lvl1pPr algn="l">
              <a:defRPr sz="5882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34218" y="4325552"/>
            <a:ext cx="5199207" cy="1034782"/>
          </a:xfrm>
          <a:prstGeom prst="rect">
            <a:avLst/>
          </a:prstGeom>
        </p:spPr>
        <p:txBody>
          <a:bodyPr lIns="182880" tIns="146304" rIns="182880" bIns="146304"/>
          <a:lstStyle>
            <a:lvl1pPr marL="0" indent="0" algn="l">
              <a:lnSpc>
                <a:spcPct val="90000"/>
              </a:lnSpc>
              <a:buNone/>
              <a:defRPr sz="2157">
                <a:solidFill>
                  <a:schemeClr val="bg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1D397-C62A-4062-9619-34BE7A53F2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55" y="964443"/>
            <a:ext cx="30099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5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2">
            <a:lumMod val="40000"/>
            <a:lumOff val="60000"/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AF91D9-FAC0-4D6D-B27E-7DD7F3EE3C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4" y="6141968"/>
            <a:ext cx="30099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9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pt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7258FFF-F925-446B-8502-81C933981705}" type="slidenum">
              <a:rPr>
                <a:solidFill>
                  <a:srgbClr val="505050"/>
                </a:solidFill>
              </a:rPr>
              <a:pPr/>
              <a:t>‹#›</a:t>
            </a:fld>
            <a:endParaRPr dirty="0">
              <a:solidFill>
                <a:srgbClr val="505050"/>
              </a:solidFill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69240" y="348572"/>
            <a:ext cx="11653522" cy="641402"/>
          </a:xfrm>
        </p:spPr>
        <p:txBody>
          <a:bodyPr lIns="146304" tIns="109728" rIns="146304" bIns="109728" anchor="t" anchorCtr="0"/>
          <a:lstStyle>
            <a:lvl1pPr marL="0" indent="0">
              <a:lnSpc>
                <a:spcPts val="3529"/>
              </a:lnSpc>
              <a:buFontTx/>
              <a:buNone/>
              <a:defRPr sz="4313" b="1">
                <a:solidFill>
                  <a:schemeClr val="tx1"/>
                </a:solidFill>
                <a:effectLst/>
                <a:latin typeface="+mj-lt"/>
              </a:defRPr>
            </a:lvl1pPr>
            <a:lvl2pPr marL="336113" indent="0">
              <a:buFontTx/>
              <a:buNone/>
              <a:defRPr sz="3529">
                <a:latin typeface="Segoe Pro Light"/>
              </a:defRPr>
            </a:lvl2pPr>
            <a:lvl3pPr marL="560187" indent="0">
              <a:buFontTx/>
              <a:buNone/>
              <a:defRPr sz="3529">
                <a:latin typeface="Segoe Pro Light"/>
              </a:defRPr>
            </a:lvl3pPr>
            <a:lvl4pPr marL="784261" indent="0">
              <a:buFontTx/>
              <a:buNone/>
              <a:defRPr sz="3529">
                <a:latin typeface="Segoe Pro Light"/>
              </a:defRPr>
            </a:lvl4pPr>
            <a:lvl5pPr marL="1008335" indent="0">
              <a:buFontTx/>
              <a:buNone/>
              <a:defRPr sz="3529">
                <a:latin typeface="Segoe Pr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69240" y="1034840"/>
            <a:ext cx="11653522" cy="505829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AAC26-D6E0-400D-B8C7-CAE30BAC74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4" y="6141968"/>
            <a:ext cx="30099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9073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18B6-073F-472A-9C5E-6CE80E3CB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3C63E-2513-4270-B466-E5935BF60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0F22C-1F50-4185-8287-DDABFF5C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B55D5-3E68-41B2-B9CF-5118180B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30F3D-5DD1-4218-A228-DE7A90F5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835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531F-0F04-449C-BC00-682A14F6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366B-E158-44C6-8A40-655989114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8D666-A67B-4AD1-B5C0-41AA7FE9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1D4AF-5C34-4DFA-AD3E-B6141439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40263-B761-4EB3-B3D6-D6FABFD8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5439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99CD-DAD0-4718-926F-9FB30E7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E2658-B9C0-4219-BE02-7FD35C07B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759C1-3E5E-4BD0-8E0C-E29CCCAD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A185F-6E95-403C-B0EE-6088BDE3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8E490-8216-4614-AC56-DE01CD4A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0185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79EF-2C9C-4F18-B08E-4D764CEF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965C-790F-49A6-BAEB-8CD3CDBF7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BE98B-DEA1-42CF-88AF-F41A9B49C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542B7-E8AD-43B6-AE9C-B55FDB04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B74C4-7FF5-4F10-9B0A-5419BEA6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BDA1F-6072-4C39-A38B-E698A3D8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3791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FEF0-ADA9-4087-A54A-FC51C2FB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5697-FCDE-4EF7-A0C5-ECBB2887E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956A7-70E9-4E4B-95CE-FA100BCCC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F241-61EA-4B91-9F12-20F26C80C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E0B1A-91AA-422C-A079-34473D517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4DE16-DFAA-4512-8EA0-BEB69691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38FA0-17C1-40D2-9B2A-E0DCF0D4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514A7-E2C4-4A08-82CC-BF753916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254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4F11-AC8E-48DA-BE43-440507062DAF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DE9E-15F6-4DE8-9FB4-C6065167665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7183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1170-96FF-49CA-8E35-6DE90420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F3870-4AA4-40E0-8D56-D7AAF5F7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08EB6-3353-4F91-ACC4-56E114E2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13B9F-DB6E-4A4C-AB7F-BD4C99B6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54879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07EF3-E85E-453C-B477-715521D5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2F926-5F14-4435-AF0C-B8EF93C7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FE120-9692-4F6A-802A-44DA2278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94617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E4D3-8CDE-4C1D-BE9E-80F66D28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568E4-1779-4CFF-B26E-5B5AC996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740F0-77B7-498D-94B5-7A9EBDA6B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27DA8-56FC-49F2-A47D-2F58A271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36F98-5E01-49A6-BB17-A3EB82E2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60189-4359-49E7-BD3C-ED61326B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35510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6FC4-6459-4AAE-9C14-572B4FDF2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E1A18-BAB3-4CD5-8CCE-1AB3FBEA1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DC541-9FB5-4315-99B7-2E08769BA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EF72F-34EB-489F-8016-1A869992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AEC35-BE3C-4846-9778-78A21F62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B3589-F86C-4920-BBFD-A30489F9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7486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CD12-FB31-48B4-A47C-EA63E901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6A46E-ABF2-449F-B823-8B270F0CD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8C142-9AD1-4594-8A9A-0BA7FB28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53470-F5EA-4B3D-ACCD-B3C28049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5AE0F-C3E3-4876-AE71-6F20F458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97659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34743-6029-4C36-ABD2-D6D760879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55534-B0A7-4538-A5DE-2D22B7666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55139-25A0-4AA9-8C2E-BF60176D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83369-362A-4A21-A9F7-F2FAA530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9436-11CE-4469-8826-86507E65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622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4F11-AC8E-48DA-BE43-440507062DAF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DE9E-15F6-4DE8-9FB4-C6065167665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579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4F11-AC8E-48DA-BE43-440507062DAF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DE9E-15F6-4DE8-9FB4-C6065167665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868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4F11-AC8E-48DA-BE43-440507062DAF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DE9E-15F6-4DE8-9FB4-C6065167665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797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4F11-AC8E-48DA-BE43-440507062DAF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DE9E-15F6-4DE8-9FB4-C6065167665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259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4F11-AC8E-48DA-BE43-440507062DAF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DE9E-15F6-4DE8-9FB4-C6065167665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740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4F11-AC8E-48DA-BE43-440507062DAF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DE9E-15F6-4DE8-9FB4-C6065167665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36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4F11-AC8E-48DA-BE43-440507062DAF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4DE9E-15F6-4DE8-9FB4-C6065167665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926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24F11-AC8E-48DA-BE43-440507062DAF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4DE9E-15F6-4DE8-9FB4-C6065167665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544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82880" tIns="146304" rIns="182880" bIns="146304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6" y="6437243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882" b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367"/>
            <a:fld id="{27258FFF-F925-446B-8502-81C933981705}" type="slidenum">
              <a:rPr lang="nl-NL" smtClean="0">
                <a:solidFill>
                  <a:srgbClr val="FFFFFF"/>
                </a:solidFill>
              </a:rPr>
              <a:pPr defTabSz="914367"/>
              <a:t>‹#›</a:t>
            </a:fld>
            <a:endParaRPr lang="nl-N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5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313" b="1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F5633-7875-47A3-AE42-E2AA8571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C3765-ABB5-4D32-B24E-9777A2DE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3748B-28A8-47CF-8A91-5C4E5B0DD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C5F7C-324A-4C43-875C-EB1568899C96}" type="datetimeFigureOut">
              <a:rPr lang="nl-NL" smtClean="0"/>
              <a:t>24-3-2018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86B9D-9085-49A5-94CF-7F47C6477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949BD-D143-467A-9765-8CD24B132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E571-EFD4-41D0-B048-62C3549C54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837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bit.ly/2ptjRdL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hyperlink" Target="https://bit.ly/2IPOjr8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bit.ly/2GiRGJ4" TargetMode="External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hyperlink" Target="https://bit.ly/2FZSKSB" TargetMode="Externa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BizTalkCommunity" TargetMode="Externa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GlobalIntegrationBootcamp/GlobalIntegrationBootcamp/tree/master/2018/Labs" TargetMode="Externa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24 maart 2018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#GIB2018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Gijs </a:t>
            </a:r>
            <a:r>
              <a:rPr lang="en-US" dirty="0">
                <a:solidFill>
                  <a:schemeClr val="tx1"/>
                </a:solidFill>
              </a:rPr>
              <a:t>in ‘t Veld</a:t>
            </a:r>
          </a:p>
          <a:p>
            <a:r>
              <a:rPr lang="en-US">
                <a:solidFill>
                  <a:schemeClr val="tx1"/>
                </a:solidFill>
              </a:rPr>
              <a:t>Voorzitter/Chairman </a:t>
            </a:r>
            <a:r>
              <a:rPr lang="en-US" dirty="0">
                <a:solidFill>
                  <a:schemeClr val="tx1"/>
                </a:solidFill>
              </a:rPr>
              <a:t>MIUG</a:t>
            </a:r>
          </a:p>
        </p:txBody>
      </p:sp>
    </p:spTree>
    <p:extLst>
      <p:ext uri="{BB962C8B-B14F-4D97-AF65-F5344CB8AC3E}">
        <p14:creationId xmlns:p14="http://schemas.microsoft.com/office/powerpoint/2010/main" val="408394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FD50-DF9E-4B18-A5DF-3F2F3993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85"/>
            <a:ext cx="10515600" cy="910311"/>
          </a:xfrm>
        </p:spPr>
        <p:txBody>
          <a:bodyPr/>
          <a:lstStyle/>
          <a:p>
            <a:r>
              <a:rPr lang="en-US" dirty="0"/>
              <a:t>Please fill out the survey!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CAB82-9EAC-449B-BA38-C55894741E05}"/>
              </a:ext>
            </a:extLst>
          </p:cNvPr>
          <p:cNvSpPr/>
          <p:nvPr/>
        </p:nvSpPr>
        <p:spPr>
          <a:xfrm>
            <a:off x="3386488" y="5621778"/>
            <a:ext cx="5419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 </a:t>
            </a:r>
            <a:r>
              <a:rPr kumimoji="0" lang="nl-NL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"/>
              </a:rPr>
              <a:t>http://bit.ly/2ptjRdL</a:t>
            </a:r>
            <a:endParaRPr kumimoji="0" lang="nl-NL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903470-BDDC-4395-808A-EF8DC3D2C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5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7258FFF-F925-446B-8502-81C933981705}" type="slidenum">
              <a:rPr lang="nl-NL">
                <a:solidFill>
                  <a:srgbClr val="505050"/>
                </a:solidFill>
              </a:rPr>
              <a:pPr/>
              <a:t>2</a:t>
            </a:fld>
            <a:endParaRPr lang="nl-NL" dirty="0">
              <a:solidFill>
                <a:srgbClr val="505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tx1"/>
                </a:solidFill>
              </a:rPr>
              <a:t>Thank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you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err="1">
                <a:solidFill>
                  <a:schemeClr val="tx1"/>
                </a:solidFill>
              </a:rPr>
              <a:t>for</a:t>
            </a:r>
            <a:r>
              <a:rPr lang="nl-NL">
                <a:solidFill>
                  <a:schemeClr val="tx1"/>
                </a:solidFill>
              </a:rPr>
              <a:t> sponsoring and hosting!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6" name="Picture 4" descr="Afbeeldingsresultaat voor motion10 logo">
            <a:extLst>
              <a:ext uri="{FF2B5EF4-FFF2-40B4-BE49-F238E27FC236}">
                <a16:creationId xmlns:a16="http://schemas.microsoft.com/office/drawing/2014/main" id="{1A6A9BB2-1FE2-4E15-A8E0-25CC82F38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726" y="445857"/>
            <a:ext cx="8953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2337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am Image">
            <a:extLst>
              <a:ext uri="{FF2B5EF4-FFF2-40B4-BE49-F238E27FC236}">
                <a16:creationId xmlns:a16="http://schemas.microsoft.com/office/drawing/2014/main" id="{58C775D2-0760-44A0-9D24-CFC5333A3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93" y="985781"/>
            <a:ext cx="2328006" cy="31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am Image">
            <a:extLst>
              <a:ext uri="{FF2B5EF4-FFF2-40B4-BE49-F238E27FC236}">
                <a16:creationId xmlns:a16="http://schemas.microsoft.com/office/drawing/2014/main" id="{FDA31BFB-6EF3-4BEE-AEFC-2CC519865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901" y="985781"/>
            <a:ext cx="2328006" cy="31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am Image">
            <a:extLst>
              <a:ext uri="{FF2B5EF4-FFF2-40B4-BE49-F238E27FC236}">
                <a16:creationId xmlns:a16="http://schemas.microsoft.com/office/drawing/2014/main" id="{CBB905AC-55DC-47F0-BB13-FF07F265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609" y="985781"/>
            <a:ext cx="2328006" cy="31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am Image">
            <a:extLst>
              <a:ext uri="{FF2B5EF4-FFF2-40B4-BE49-F238E27FC236}">
                <a16:creationId xmlns:a16="http://schemas.microsoft.com/office/drawing/2014/main" id="{A1B0A54C-0476-43DA-9CEF-BFB07231B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317" y="985781"/>
            <a:ext cx="2328006" cy="31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am Image">
            <a:extLst>
              <a:ext uri="{FF2B5EF4-FFF2-40B4-BE49-F238E27FC236}">
                <a16:creationId xmlns:a16="http://schemas.microsoft.com/office/drawing/2014/main" id="{374F86A3-DFEA-48FF-931E-6024E65F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92" y="4047817"/>
            <a:ext cx="2328006" cy="31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am Image">
            <a:extLst>
              <a:ext uri="{FF2B5EF4-FFF2-40B4-BE49-F238E27FC236}">
                <a16:creationId xmlns:a16="http://schemas.microsoft.com/office/drawing/2014/main" id="{7C964B1F-8B3E-41F4-951C-59E15223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066" y="4047817"/>
            <a:ext cx="2328006" cy="31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eam Image">
            <a:extLst>
              <a:ext uri="{FF2B5EF4-FFF2-40B4-BE49-F238E27FC236}">
                <a16:creationId xmlns:a16="http://schemas.microsoft.com/office/drawing/2014/main" id="{8EEECCC3-5839-4BA6-9479-0CCFA724B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77" y="4047817"/>
            <a:ext cx="2328006" cy="31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eam Image">
            <a:extLst>
              <a:ext uri="{FF2B5EF4-FFF2-40B4-BE49-F238E27FC236}">
                <a16:creationId xmlns:a16="http://schemas.microsoft.com/office/drawing/2014/main" id="{1D4176AF-FB55-43B0-B369-7A2D168A7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317" y="4047817"/>
            <a:ext cx="2328006" cy="31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E752CA-95A0-4128-B139-076038EDC66E}"/>
              </a:ext>
            </a:extLst>
          </p:cNvPr>
          <p:cNvSpPr txBox="1"/>
          <p:nvPr/>
        </p:nvSpPr>
        <p:spPr>
          <a:xfrm>
            <a:off x="244192" y="3521557"/>
            <a:ext cx="23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Martin Abbott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9C3228-B48A-44B0-A1CE-F1D7F170881B}"/>
              </a:ext>
            </a:extLst>
          </p:cNvPr>
          <p:cNvSpPr txBox="1"/>
          <p:nvPr/>
        </p:nvSpPr>
        <p:spPr>
          <a:xfrm>
            <a:off x="3313900" y="3521557"/>
            <a:ext cx="23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Glenn Colpaert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26B6E0-DEC1-4C13-964F-040312405DFA}"/>
              </a:ext>
            </a:extLst>
          </p:cNvPr>
          <p:cNvSpPr txBox="1"/>
          <p:nvPr/>
        </p:nvSpPr>
        <p:spPr>
          <a:xfrm>
            <a:off x="6383608" y="3521557"/>
            <a:ext cx="23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Steef-Jan Wiggers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C357E2-6716-4077-94A2-FDDBE2D439F2}"/>
              </a:ext>
            </a:extLst>
          </p:cNvPr>
          <p:cNvSpPr txBox="1"/>
          <p:nvPr/>
        </p:nvSpPr>
        <p:spPr>
          <a:xfrm>
            <a:off x="9453317" y="3521557"/>
            <a:ext cx="23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Tomasso Groenendijk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F44B6C-CA65-43C1-8904-54BCB6517F2E}"/>
              </a:ext>
            </a:extLst>
          </p:cNvPr>
          <p:cNvSpPr txBox="1"/>
          <p:nvPr/>
        </p:nvSpPr>
        <p:spPr>
          <a:xfrm>
            <a:off x="244192" y="6490950"/>
            <a:ext cx="23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Eldert Grootenboer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5826A7-AEA3-45E4-80AE-D08E8FA8097F}"/>
              </a:ext>
            </a:extLst>
          </p:cNvPr>
          <p:cNvSpPr txBox="1"/>
          <p:nvPr/>
        </p:nvSpPr>
        <p:spPr>
          <a:xfrm>
            <a:off x="3313898" y="6490950"/>
            <a:ext cx="23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Sven Van den brande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F1BBC2-ABF4-44F1-8333-B49C9AB8E07F}"/>
              </a:ext>
            </a:extLst>
          </p:cNvPr>
          <p:cNvSpPr txBox="1"/>
          <p:nvPr/>
        </p:nvSpPr>
        <p:spPr>
          <a:xfrm>
            <a:off x="6608777" y="6490950"/>
            <a:ext cx="23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Gijs in ‘t Veld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4FE771-FDC8-4F3C-9FFB-369AE6C44AE1}"/>
              </a:ext>
            </a:extLst>
          </p:cNvPr>
          <p:cNvSpPr txBox="1"/>
          <p:nvPr/>
        </p:nvSpPr>
        <p:spPr>
          <a:xfrm>
            <a:off x="9453317" y="6490950"/>
            <a:ext cx="232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Rob Fox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DFD50-DF9E-4B18-A5DF-3F2F3993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85"/>
            <a:ext cx="10515600" cy="910311"/>
          </a:xfrm>
        </p:spPr>
        <p:txBody>
          <a:bodyPr/>
          <a:lstStyle/>
          <a:p>
            <a:r>
              <a:rPr lang="en-US" dirty="0"/>
              <a:t>Global Organizers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935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FD50-DF9E-4B18-A5DF-3F2F3993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85"/>
            <a:ext cx="10515600" cy="910311"/>
          </a:xfrm>
        </p:spPr>
        <p:txBody>
          <a:bodyPr/>
          <a:lstStyle/>
          <a:p>
            <a:r>
              <a:rPr lang="en-US" dirty="0"/>
              <a:t>From our sponsor</a:t>
            </a:r>
            <a:endParaRPr lang="nl-NL" dirty="0"/>
          </a:p>
        </p:txBody>
      </p:sp>
      <p:pic>
        <p:nvPicPr>
          <p:cNvPr id="2050" name="Picture 2" descr="https://pbs.twimg.com/media/DZBfgkZUQAAKS94.jpg:large">
            <a:extLst>
              <a:ext uri="{FF2B5EF4-FFF2-40B4-BE49-F238E27FC236}">
                <a16:creationId xmlns:a16="http://schemas.microsoft.com/office/drawing/2014/main" id="{60EDBF88-CF7B-4D5D-B4CB-C4D79C85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213396"/>
            <a:ext cx="8915400" cy="501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56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FD50-DF9E-4B18-A5DF-3F2F3993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85"/>
            <a:ext cx="10515600" cy="910311"/>
          </a:xfrm>
        </p:spPr>
        <p:txBody>
          <a:bodyPr/>
          <a:lstStyle/>
          <a:p>
            <a:r>
              <a:rPr lang="en-US" dirty="0"/>
              <a:t>From our sponsor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458FA-D7C1-4BFC-82A1-52B8182687C8}"/>
              </a:ext>
            </a:extLst>
          </p:cNvPr>
          <p:cNvSpPr/>
          <p:nvPr/>
        </p:nvSpPr>
        <p:spPr>
          <a:xfrm>
            <a:off x="103219" y="4896965"/>
            <a:ext cx="32793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Atomic Scope Gold 1 Month Free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https://bit.ly/2IPOjr8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Preview of your QR Code">
            <a:extLst>
              <a:ext uri="{FF2B5EF4-FFF2-40B4-BE49-F238E27FC236}">
                <a16:creationId xmlns:a16="http://schemas.microsoft.com/office/drawing/2014/main" id="{2990E321-2D43-4B2D-9492-6F322AEA9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49" y="2322526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FBC7E0-985C-4B5B-BAB9-EB5B9F3879C4}"/>
              </a:ext>
            </a:extLst>
          </p:cNvPr>
          <p:cNvSpPr/>
          <p:nvPr/>
        </p:nvSpPr>
        <p:spPr>
          <a:xfrm>
            <a:off x="4403677" y="4896965"/>
            <a:ext cx="33846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BizTalk360 Platinum 1 Month Free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https://bit.ly/2FZSKSB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Preview of your QR Code">
            <a:extLst>
              <a:ext uri="{FF2B5EF4-FFF2-40B4-BE49-F238E27FC236}">
                <a16:creationId xmlns:a16="http://schemas.microsoft.com/office/drawing/2014/main" id="{867C2035-C0B4-4CC2-A8BC-6E8EDBB69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2322526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8B4B01-00E1-4518-8485-AC8BD6E90D4E}"/>
              </a:ext>
            </a:extLst>
          </p:cNvPr>
          <p:cNvSpPr/>
          <p:nvPr/>
        </p:nvSpPr>
        <p:spPr>
          <a:xfrm>
            <a:off x="8453743" y="4896965"/>
            <a:ext cx="34581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ServiceBus360 Gold 2 Months Free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/>
              </a:rPr>
              <a:t>https://bit.ly/2GiRGJ4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 descr="Preview of your QR Code">
            <a:extLst>
              <a:ext uri="{FF2B5EF4-FFF2-40B4-BE49-F238E27FC236}">
                <a16:creationId xmlns:a16="http://schemas.microsoft.com/office/drawing/2014/main" id="{35F5F0AF-0F87-4521-9DAC-EAF2B13AB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088" y="2322526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rviceBus360">
            <a:extLst>
              <a:ext uri="{FF2B5EF4-FFF2-40B4-BE49-F238E27FC236}">
                <a16:creationId xmlns:a16="http://schemas.microsoft.com/office/drawing/2014/main" id="{246BA7A4-E88F-4002-A1D1-CF33CC5F0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400" y="1768731"/>
            <a:ext cx="242887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zTalk Server Monitoring &amp; Management Solution | BizTalk360">
            <a:extLst>
              <a:ext uri="{FF2B5EF4-FFF2-40B4-BE49-F238E27FC236}">
                <a16:creationId xmlns:a16="http://schemas.microsoft.com/office/drawing/2014/main" id="{8C7A58A2-DD5B-459B-A93F-78A3E624B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768731"/>
            <a:ext cx="19050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tomic Scope logo">
            <a:extLst>
              <a:ext uri="{FF2B5EF4-FFF2-40B4-BE49-F238E27FC236}">
                <a16:creationId xmlns:a16="http://schemas.microsoft.com/office/drawing/2014/main" id="{8A985A66-5B2F-423C-AB36-85D763218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99" y="1772969"/>
            <a:ext cx="22860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57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FD50-DF9E-4B18-A5DF-3F2F3993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85"/>
            <a:ext cx="10515600" cy="910311"/>
          </a:xfrm>
        </p:spPr>
        <p:txBody>
          <a:bodyPr/>
          <a:lstStyle/>
          <a:p>
            <a:r>
              <a:rPr lang="en-US" dirty="0"/>
              <a:t>BizTalk Server Open Source Community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CAB82-9EAC-449B-BA38-C55894741E05}"/>
              </a:ext>
            </a:extLst>
          </p:cNvPr>
          <p:cNvSpPr/>
          <p:nvPr/>
        </p:nvSpPr>
        <p:spPr>
          <a:xfrm>
            <a:off x="1050022" y="5621778"/>
            <a:ext cx="100919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 </a:t>
            </a:r>
            <a:r>
              <a:rPr kumimoji="0" lang="nl-NL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https://github.com/BizTalkCommunity</a:t>
            </a:r>
            <a:r>
              <a:rPr kumimoji="0" lang="nl-NL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F909A-C189-4C38-AE6D-F62091E85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8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7258FFF-F925-446B-8502-81C933981705}" type="slidenum">
              <a:rPr lang="nl-NL">
                <a:solidFill>
                  <a:srgbClr val="505050"/>
                </a:solidFill>
              </a:rPr>
              <a:pPr/>
              <a:t>7</a:t>
            </a:fld>
            <a:endParaRPr lang="nl-NL" dirty="0">
              <a:solidFill>
                <a:srgbClr val="505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9240" y="1034840"/>
            <a:ext cx="11757564" cy="5058297"/>
          </a:xfrm>
        </p:spPr>
        <p:txBody>
          <a:bodyPr/>
          <a:lstStyle/>
          <a:p>
            <a:r>
              <a:rPr lang="nl-NL" sz="2800"/>
              <a:t>9:00 Welkom - Gijs in 't Veld</a:t>
            </a:r>
          </a:p>
          <a:p>
            <a:r>
              <a:rPr lang="nl-NL" sz="2800"/>
              <a:t>9:15	 Integrating life with cognitive services - Eldert Grootenboer</a:t>
            </a:r>
          </a:p>
          <a:p>
            <a:r>
              <a:rPr lang="nl-NL" sz="2800"/>
              <a:t>10:00 Labs</a:t>
            </a:r>
          </a:p>
          <a:p>
            <a:r>
              <a:rPr lang="nl-NL" sz="2800"/>
              <a:t>11:15 Azure Data Factory - Jerrold Stolk</a:t>
            </a:r>
          </a:p>
          <a:p>
            <a:r>
              <a:rPr lang="nl-NL" sz="2800"/>
              <a:t>12:00 Lunch en labs</a:t>
            </a:r>
          </a:p>
          <a:p>
            <a:r>
              <a:rPr lang="nl-NL" sz="2800"/>
              <a:t>14:00 Industrial Internet of Things – Eldert Grootenboer</a:t>
            </a:r>
          </a:p>
          <a:p>
            <a:r>
              <a:rPr lang="nl-NL" sz="2800"/>
              <a:t>14:45 Labs</a:t>
            </a:r>
          </a:p>
          <a:p>
            <a:r>
              <a:rPr lang="nl-NL" sz="2800"/>
              <a:t>16:00 Redis Cache/CosmosDB to improve API Perf - Tomasso Groenendijk</a:t>
            </a:r>
          </a:p>
          <a:p>
            <a:r>
              <a:rPr lang="nl-NL" sz="2800"/>
              <a:t>17:00 Hapjes en drankje</a:t>
            </a:r>
          </a:p>
          <a:p>
            <a:pPr marL="0" indent="0">
              <a:buNone/>
            </a:pPr>
            <a:endParaRPr lang="nl-NL" sz="2800"/>
          </a:p>
          <a:p>
            <a:pPr marL="0" indent="0">
              <a:buNone/>
            </a:pPr>
            <a:r>
              <a:rPr lang="en-US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Twitter #GIB2018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Global Integration Bootcamp 2018 - Agenda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443112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FD50-DF9E-4B18-A5DF-3F2F3993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85"/>
            <a:ext cx="10515600" cy="910311"/>
          </a:xfrm>
        </p:spPr>
        <p:txBody>
          <a:bodyPr/>
          <a:lstStyle/>
          <a:p>
            <a:r>
              <a:rPr lang="en-US" dirty="0"/>
              <a:t>Labs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CAB82-9EAC-449B-BA38-C55894741E05}"/>
              </a:ext>
            </a:extLst>
          </p:cNvPr>
          <p:cNvSpPr/>
          <p:nvPr/>
        </p:nvSpPr>
        <p:spPr>
          <a:xfrm>
            <a:off x="100667" y="6083173"/>
            <a:ext cx="12029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https://github.com/GlobalIntegrationBootcamp/GlobalIntegrationBootcamp/tree/master/2018/Labs 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D25FAD-2193-4E64-A782-3B9CC2DB2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4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 txBox="1">
            <a:spLocks/>
          </p:cNvSpPr>
          <p:nvPr/>
        </p:nvSpPr>
        <p:spPr>
          <a:xfrm>
            <a:off x="1170008" y="925883"/>
            <a:ext cx="9134407" cy="5129943"/>
          </a:xfrm>
          <a:prstGeom prst="rect">
            <a:avLst/>
          </a:prstGeom>
        </p:spPr>
        <p:txBody>
          <a:bodyPr vert="horz" wrap="square" lIns="179285" tIns="143428" rIns="179285" bIns="143428" rtlCol="0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921" dirty="0">
                <a:solidFill>
                  <a:schemeClr val="tx1"/>
                </a:solidFill>
              </a:rPr>
              <a:t>#MIUGNL @MIUGNL MIUG.NL</a:t>
            </a:r>
          </a:p>
          <a:p>
            <a:pPr marL="0" indent="0" algn="ctr">
              <a:buNone/>
            </a:pPr>
            <a:endParaRPr lang="en-US" sz="392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3921" dirty="0">
                <a:solidFill>
                  <a:schemeClr val="tx1"/>
                </a:solidFill>
              </a:rPr>
              <a:t>Gijs in ‘t Veld @</a:t>
            </a:r>
            <a:r>
              <a:rPr lang="en-US" sz="3921" dirty="0" err="1">
                <a:solidFill>
                  <a:schemeClr val="tx1"/>
                </a:solidFill>
              </a:rPr>
              <a:t>gintveld</a:t>
            </a:r>
            <a:endParaRPr lang="en-US" sz="392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3921" dirty="0">
                <a:solidFill>
                  <a:schemeClr val="tx1"/>
                </a:solidFill>
              </a:rPr>
              <a:t>Steef-Jan Wiggers @</a:t>
            </a:r>
            <a:r>
              <a:rPr lang="en-US" sz="3921" dirty="0" err="1">
                <a:solidFill>
                  <a:schemeClr val="tx1"/>
                </a:solidFill>
              </a:rPr>
              <a:t>steefjan</a:t>
            </a:r>
            <a:endParaRPr lang="en-US" sz="392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3921" dirty="0">
                <a:solidFill>
                  <a:schemeClr val="tx1"/>
                </a:solidFill>
              </a:rPr>
              <a:t>Tomasso Groenendijk @</a:t>
            </a:r>
            <a:r>
              <a:rPr lang="en-US" sz="3921" dirty="0" err="1">
                <a:solidFill>
                  <a:schemeClr val="tx1"/>
                </a:solidFill>
              </a:rPr>
              <a:t>tlagroenendijk</a:t>
            </a:r>
            <a:endParaRPr lang="en-US" sz="392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3921">
                <a:solidFill>
                  <a:schemeClr val="tx1"/>
                </a:solidFill>
              </a:rPr>
              <a:t>Lex </a:t>
            </a:r>
            <a:r>
              <a:rPr lang="en-US" sz="3921" dirty="0" err="1">
                <a:solidFill>
                  <a:schemeClr val="tx1"/>
                </a:solidFill>
              </a:rPr>
              <a:t>Hegt</a:t>
            </a:r>
            <a:r>
              <a:rPr lang="en-US" sz="3921" dirty="0">
                <a:solidFill>
                  <a:schemeClr val="tx1"/>
                </a:solidFill>
              </a:rPr>
              <a:t> @</a:t>
            </a:r>
            <a:r>
              <a:rPr lang="en-US" sz="3921" dirty="0" err="1">
                <a:solidFill>
                  <a:schemeClr val="tx1"/>
                </a:solidFill>
              </a:rPr>
              <a:t>lexhegt</a:t>
            </a:r>
            <a:endParaRPr lang="en-US" sz="392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3921" dirty="0">
                <a:solidFill>
                  <a:schemeClr val="tx1"/>
                </a:solidFill>
              </a:rPr>
              <a:t>Roger Busser</a:t>
            </a:r>
            <a:endParaRPr lang="nl-NL" sz="392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1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34A97C2-648C-474B-B256-2FB55B3E074B}" vid="{EE516F45-BA21-4F7B-8A50-7BF2AB149848}"/>
    </a:ext>
  </a:extLst>
</a:theme>
</file>

<file path=ppt/theme/theme2.xml><?xml version="1.0" encoding="utf-8"?>
<a:theme xmlns:a="http://schemas.openxmlformats.org/drawingml/2006/main" name="STB Product Families 2013">
  <a:themeElements>
    <a:clrScheme name="Custom 14">
      <a:dk1>
        <a:srgbClr val="000000"/>
      </a:dk1>
      <a:lt1>
        <a:srgbClr val="FFFFFF"/>
      </a:lt1>
      <a:dk2>
        <a:srgbClr val="505050"/>
      </a:dk2>
      <a:lt2>
        <a:srgbClr val="D2D2D2"/>
      </a:lt2>
      <a:accent1>
        <a:srgbClr val="008272"/>
      </a:accent1>
      <a:accent2>
        <a:srgbClr val="0072C6"/>
      </a:accent2>
      <a:accent3>
        <a:srgbClr val="DA4026"/>
      </a:accent3>
      <a:accent4>
        <a:srgbClr val="682A7A"/>
      </a:accent4>
      <a:accent5>
        <a:srgbClr val="17244F"/>
      </a:accent5>
      <a:accent6>
        <a:srgbClr val="4668C5"/>
      </a:accent6>
      <a:hlink>
        <a:srgbClr val="82CAFE"/>
      </a:hlink>
      <a:folHlink>
        <a:srgbClr val="505050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4A97C2-648C-474B-B256-2FB55B3E074B}" vid="{FD2C4B0C-0E85-4466-A8C1-E364B6D3ACC6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 Integration User Group NL (MIUGNL) template</Template>
  <TotalTime>1325</TotalTime>
  <Words>158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Segoe Pro Light</vt:lpstr>
      <vt:lpstr>Segoe UI</vt:lpstr>
      <vt:lpstr>Segoe UI Light</vt:lpstr>
      <vt:lpstr>Office Theme</vt:lpstr>
      <vt:lpstr>STB Product Families 2013</vt:lpstr>
      <vt:lpstr>1_Office Theme</vt:lpstr>
      <vt:lpstr>24 maart 2018 #GIB2018</vt:lpstr>
      <vt:lpstr>PowerPoint Presentation</vt:lpstr>
      <vt:lpstr>Global Organizers</vt:lpstr>
      <vt:lpstr>From our sponsor</vt:lpstr>
      <vt:lpstr>From our sponsor</vt:lpstr>
      <vt:lpstr>BizTalk Server Open Source Community</vt:lpstr>
      <vt:lpstr>PowerPoint Presentation</vt:lpstr>
      <vt:lpstr>Labs</vt:lpstr>
      <vt:lpstr>PowerPoint Presentation</vt:lpstr>
      <vt:lpstr>Please fill out the survey!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Gijs in 't Veld</dc:creator>
  <cp:lastModifiedBy>Gijs in 't Veld</cp:lastModifiedBy>
  <cp:revision>2</cp:revision>
  <dcterms:created xsi:type="dcterms:W3CDTF">2017-09-19T14:06:49Z</dcterms:created>
  <dcterms:modified xsi:type="dcterms:W3CDTF">2018-03-24T08:32:17Z</dcterms:modified>
</cp:coreProperties>
</file>