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1C7A3EC6-9565-40AA-845B-10058C345767}"/>
    <pc:docChg chg="custSel addSld delSld modSld sldOrd">
      <pc:chgData name="Eldert Grootenboer" userId="3fe8758b2c2b58d2" providerId="LiveId" clId="{1C7A3EC6-9565-40AA-845B-10058C345767}" dt="2018-03-23T14:51:26.534" v="98" actId="1036"/>
      <pc:docMkLst>
        <pc:docMk/>
      </pc:docMkLst>
      <pc:sldChg chg="addSp delSp modSp">
        <pc:chgData name="Eldert Grootenboer" userId="3fe8758b2c2b58d2" providerId="LiveId" clId="{1C7A3EC6-9565-40AA-845B-10058C345767}" dt="2018-03-23T14:49:04.798" v="42" actId="12789"/>
        <pc:sldMkLst>
          <pc:docMk/>
          <pc:sldMk cId="1454489938" sldId="257"/>
        </pc:sldMkLst>
        <pc:spChg chg="mod">
          <ac:chgData name="Eldert Grootenboer" userId="3fe8758b2c2b58d2" providerId="LiveId" clId="{1C7A3EC6-9565-40AA-845B-10058C345767}" dt="2018-03-23T14:47:37.377" v="21"/>
          <ac:spMkLst>
            <pc:docMk/>
            <pc:sldMk cId="1454489938" sldId="257"/>
            <ac:spMk id="2" creationId="{988DFD50-DF9E-4B18-A5DF-3F2F399393FE}"/>
          </ac:spMkLst>
        </pc:spChg>
        <pc:spChg chg="mod">
          <ac:chgData name="Eldert Grootenboer" userId="3fe8758b2c2b58d2" providerId="LiveId" clId="{1C7A3EC6-9565-40AA-845B-10058C345767}" dt="2018-03-23T14:48:00.089" v="28" actId="12788"/>
          <ac:spMkLst>
            <pc:docMk/>
            <pc:sldMk cId="1454489938" sldId="257"/>
            <ac:spMk id="3" creationId="{D80CAB82-9EAC-449B-BA38-C55894741E05}"/>
          </ac:spMkLst>
        </pc:spChg>
        <pc:picChg chg="add mod">
          <ac:chgData name="Eldert Grootenboer" userId="3fe8758b2c2b58d2" providerId="LiveId" clId="{1C7A3EC6-9565-40AA-845B-10058C345767}" dt="2018-03-23T14:49:04.798" v="42" actId="12789"/>
          <ac:picMkLst>
            <pc:docMk/>
            <pc:sldMk cId="1454489938" sldId="257"/>
            <ac:picMk id="5" creationId="{10AF909A-C189-4C38-AE6D-F62091E85309}"/>
          </ac:picMkLst>
        </pc:picChg>
        <pc:picChg chg="del">
          <ac:chgData name="Eldert Grootenboer" userId="3fe8758b2c2b58d2" providerId="LiveId" clId="{1C7A3EC6-9565-40AA-845B-10058C345767}" dt="2018-03-23T14:48:18.713" v="30" actId="478"/>
          <ac:picMkLst>
            <pc:docMk/>
            <pc:sldMk cId="1454489938" sldId="257"/>
            <ac:picMk id="6" creationId="{68903470-BDDC-4395-808A-EF8DC3D2C849}"/>
          </ac:picMkLst>
        </pc:picChg>
      </pc:sldChg>
      <pc:sldChg chg="addSp delSp modSp add del ord">
        <pc:chgData name="Eldert Grootenboer" userId="3fe8758b2c2b58d2" providerId="LiveId" clId="{1C7A3EC6-9565-40AA-845B-10058C345767}" dt="2018-03-23T14:48:03.777" v="29" actId="2696"/>
        <pc:sldMkLst>
          <pc:docMk/>
          <pc:sldMk cId="92837455" sldId="258"/>
        </pc:sldMkLst>
        <pc:spChg chg="mod">
          <ac:chgData name="Eldert Grootenboer" userId="3fe8758b2c2b58d2" providerId="LiveId" clId="{1C7A3EC6-9565-40AA-845B-10058C345767}" dt="2018-03-23T14:46:29.705" v="2"/>
          <ac:spMkLst>
            <pc:docMk/>
            <pc:sldMk cId="92837455" sldId="258"/>
            <ac:spMk id="2" creationId="{43FA6A7C-FCBC-4278-A1C8-FA0EA2F92522}"/>
          </ac:spMkLst>
        </pc:spChg>
        <pc:spChg chg="add del mod">
          <ac:chgData name="Eldert Grootenboer" userId="3fe8758b2c2b58d2" providerId="LiveId" clId="{1C7A3EC6-9565-40AA-845B-10058C345767}" dt="2018-03-23T14:47:43.265" v="24"/>
          <ac:spMkLst>
            <pc:docMk/>
            <pc:sldMk cId="92837455" sldId="258"/>
            <ac:spMk id="3" creationId="{2C21D08A-3162-46E2-8319-16CE6B15F50D}"/>
          </ac:spMkLst>
        </pc:spChg>
      </pc:sldChg>
      <pc:sldChg chg="modSp add">
        <pc:chgData name="Eldert Grootenboer" userId="3fe8758b2c2b58d2" providerId="LiveId" clId="{1C7A3EC6-9565-40AA-845B-10058C345767}" dt="2018-03-23T14:49:11.761" v="43" actId="12789"/>
        <pc:sldMkLst>
          <pc:docMk/>
          <pc:sldMk cId="1627277104" sldId="259"/>
        </pc:sldMkLst>
        <pc:picChg chg="mod">
          <ac:chgData name="Eldert Grootenboer" userId="3fe8758b2c2b58d2" providerId="LiveId" clId="{1C7A3EC6-9565-40AA-845B-10058C345767}" dt="2018-03-23T14:49:11.761" v="43" actId="12789"/>
          <ac:picMkLst>
            <pc:docMk/>
            <pc:sldMk cId="1627277104" sldId="259"/>
            <ac:picMk id="6" creationId="{68903470-BDDC-4395-808A-EF8DC3D2C849}"/>
          </ac:picMkLst>
        </pc:picChg>
      </pc:sldChg>
      <pc:sldChg chg="addSp delSp modSp add">
        <pc:chgData name="Eldert Grootenboer" userId="3fe8758b2c2b58d2" providerId="LiveId" clId="{1C7A3EC6-9565-40AA-845B-10058C345767}" dt="2018-03-23T14:51:26.534" v="98" actId="1036"/>
        <pc:sldMkLst>
          <pc:docMk/>
          <pc:sldMk cId="2577246824" sldId="260"/>
        </pc:sldMkLst>
        <pc:spChg chg="mod">
          <ac:chgData name="Eldert Grootenboer" userId="3fe8758b2c2b58d2" providerId="LiveId" clId="{1C7A3EC6-9565-40AA-845B-10058C345767}" dt="2018-03-23T14:49:28.690" v="48" actId="20577"/>
          <ac:spMkLst>
            <pc:docMk/>
            <pc:sldMk cId="2577246824" sldId="260"/>
            <ac:spMk id="2" creationId="{988DFD50-DF9E-4B18-A5DF-3F2F399393FE}"/>
          </ac:spMkLst>
        </pc:spChg>
        <pc:spChg chg="mod">
          <ac:chgData name="Eldert Grootenboer" userId="3fe8758b2c2b58d2" providerId="LiveId" clId="{1C7A3EC6-9565-40AA-845B-10058C345767}" dt="2018-03-23T14:51:26.534" v="98" actId="1036"/>
          <ac:spMkLst>
            <pc:docMk/>
            <pc:sldMk cId="2577246824" sldId="260"/>
            <ac:spMk id="3" creationId="{D80CAB82-9EAC-449B-BA38-C55894741E05}"/>
          </ac:spMkLst>
        </pc:spChg>
        <pc:picChg chg="del">
          <ac:chgData name="Eldert Grootenboer" userId="3fe8758b2c2b58d2" providerId="LiveId" clId="{1C7A3EC6-9565-40AA-845B-10058C345767}" dt="2018-03-23T14:50:40.141" v="73" actId="478"/>
          <ac:picMkLst>
            <pc:docMk/>
            <pc:sldMk cId="2577246824" sldId="260"/>
            <ac:picMk id="5" creationId="{10AF909A-C189-4C38-AE6D-F62091E85309}"/>
          </ac:picMkLst>
        </pc:picChg>
        <pc:picChg chg="add mod">
          <ac:chgData name="Eldert Grootenboer" userId="3fe8758b2c2b58d2" providerId="LiveId" clId="{1C7A3EC6-9565-40AA-845B-10058C345767}" dt="2018-03-23T14:51:15.805" v="75" actId="12789"/>
          <ac:picMkLst>
            <pc:docMk/>
            <pc:sldMk cId="2577246824" sldId="260"/>
            <ac:picMk id="6" creationId="{99D25FAD-2193-4E64-A782-3B9CC2DB23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18B6-073F-472A-9C5E-6CE80E3CB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C63E-2513-4270-B466-E5935BF60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F22C-1F50-4185-8287-DDABFF5C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55D5-3E68-41B2-B9CF-5118180B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0F3D-5DD1-4218-A228-DE7A90F5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3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CD12-FB31-48B4-A47C-EA63E90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A46E-ABF2-449F-B823-8B270F0C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C142-9AD1-4594-8A9A-0BA7FB2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3470-F5EA-4B3D-ACCD-B3C2804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AE0F-C3E3-4876-AE71-6F20F458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5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34743-6029-4C36-ABD2-D6D760879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55534-B0A7-4538-A5DE-2D22B766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5139-25A0-4AA9-8C2E-BF60176D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369-362A-4A21-A9F7-F2FAA530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9436-11CE-4469-8826-86507E65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58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531F-0F04-449C-BC00-682A14F6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366B-E158-44C6-8A40-65598911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D666-A67B-4AD1-B5C0-41AA7FE9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D4AF-5C34-4DFA-AD3E-B6141439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0263-B761-4EB3-B3D6-D6FABFD8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4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9CD-DAD0-4718-926F-9FB30E7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2658-B9C0-4219-BE02-7FD35C07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59C1-3E5E-4BD0-8E0C-E29CCCA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185F-6E95-403C-B0EE-6088BDE3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E490-8216-4614-AC56-DE01CD4A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366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79EF-2C9C-4F18-B08E-4D764CEF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965C-790F-49A6-BAEB-8CD3CDBF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E98B-DEA1-42CF-88AF-F41A9B49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42B7-E8AD-43B6-AE9C-B55FDB04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74C4-7FF5-4F10-9B0A-5419BEA6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DA1F-6072-4C39-A38B-E698A3D8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21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FEF0-ADA9-4087-A54A-FC51C2FB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5697-FCDE-4EF7-A0C5-ECBB2887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956A7-70E9-4E4B-95CE-FA100BCC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F241-61EA-4B91-9F12-20F26C80C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E0B1A-91AA-422C-A079-34473D517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4DE16-DFAA-4512-8EA0-BEB6969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38FA0-17C1-40D2-9B2A-E0DCF0D4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514A7-E2C4-4A08-82CC-BF753916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2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1170-96FF-49CA-8E35-6DE90420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F3870-4AA4-40E0-8D56-D7AAF5F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08EB6-3353-4F91-ACC4-56E114E2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3B9F-DB6E-4A4C-AB7F-BD4C99B6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7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07EF3-E85E-453C-B477-715521D5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2F926-5F14-4435-AF0C-B8EF93C7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FE120-9692-4F6A-802A-44DA2278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E4D3-8CDE-4C1D-BE9E-80F66D28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68E4-1779-4CFF-B26E-5B5AC996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740F0-77B7-498D-94B5-7A9EBDA6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7DA8-56FC-49F2-A47D-2F58A271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6F98-5E01-49A6-BB17-A3EB82E2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60189-4359-49E7-BD3C-ED61326B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5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6FC4-6459-4AAE-9C14-572B4FDF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E1A18-BAB3-4CD5-8CCE-1AB3FBEA1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DC541-9FB5-4315-99B7-2E08769B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F72F-34EB-489F-8016-1A869992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EC35-BE3C-4846-9778-78A21F62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B3589-F86C-4920-BBFD-A30489F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616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F5633-7875-47A3-AE42-E2AA8571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C3765-ABB5-4D32-B24E-9777A2DE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748B-28A8-47CF-8A91-5C4E5B0D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5F7C-324A-4C43-875C-EB1568899C96}" type="datetimeFigureOut">
              <a:rPr lang="nl-NL" smtClean="0"/>
              <a:t>23-3-2018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6B9D-9085-49A5-94CF-7F47C6477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49BD-D143-467A-9765-8CD24B132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57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GlobalIntegrationBootcamp/GlobalIntegrationBootcamp/tree/master/2018/Lab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BizTalkCommunity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it.ly/2ptjRd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am Image">
            <a:extLst>
              <a:ext uri="{FF2B5EF4-FFF2-40B4-BE49-F238E27FC236}">
                <a16:creationId xmlns:a16="http://schemas.microsoft.com/office/drawing/2014/main" id="{58C775D2-0760-44A0-9D24-CFC5333A3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3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am Image">
            <a:extLst>
              <a:ext uri="{FF2B5EF4-FFF2-40B4-BE49-F238E27FC236}">
                <a16:creationId xmlns:a16="http://schemas.microsoft.com/office/drawing/2014/main" id="{FDA31BFB-6EF3-4BEE-AEFC-2CC51986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01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am Image">
            <a:extLst>
              <a:ext uri="{FF2B5EF4-FFF2-40B4-BE49-F238E27FC236}">
                <a16:creationId xmlns:a16="http://schemas.microsoft.com/office/drawing/2014/main" id="{CBB905AC-55DC-47F0-BB13-FF07F265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09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 Image">
            <a:extLst>
              <a:ext uri="{FF2B5EF4-FFF2-40B4-BE49-F238E27FC236}">
                <a16:creationId xmlns:a16="http://schemas.microsoft.com/office/drawing/2014/main" id="{A1B0A54C-0476-43DA-9CEF-BFB07231B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17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am Image">
            <a:extLst>
              <a:ext uri="{FF2B5EF4-FFF2-40B4-BE49-F238E27FC236}">
                <a16:creationId xmlns:a16="http://schemas.microsoft.com/office/drawing/2014/main" id="{374F86A3-DFEA-48FF-931E-6024E65F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2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am Image">
            <a:extLst>
              <a:ext uri="{FF2B5EF4-FFF2-40B4-BE49-F238E27FC236}">
                <a16:creationId xmlns:a16="http://schemas.microsoft.com/office/drawing/2014/main" id="{7C964B1F-8B3E-41F4-951C-59E15223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66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am Image">
            <a:extLst>
              <a:ext uri="{FF2B5EF4-FFF2-40B4-BE49-F238E27FC236}">
                <a16:creationId xmlns:a16="http://schemas.microsoft.com/office/drawing/2014/main" id="{8EEECCC3-5839-4BA6-9479-0CCFA724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77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am Image">
            <a:extLst>
              <a:ext uri="{FF2B5EF4-FFF2-40B4-BE49-F238E27FC236}">
                <a16:creationId xmlns:a16="http://schemas.microsoft.com/office/drawing/2014/main" id="{1D4176AF-FB55-43B0-B369-7A2D168A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17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E752CA-95A0-4128-B139-076038EDC66E}"/>
              </a:ext>
            </a:extLst>
          </p:cNvPr>
          <p:cNvSpPr txBox="1"/>
          <p:nvPr/>
        </p:nvSpPr>
        <p:spPr>
          <a:xfrm>
            <a:off x="244192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Martin Abbott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C3228-B48A-44B0-A1CE-F1D7F170881B}"/>
              </a:ext>
            </a:extLst>
          </p:cNvPr>
          <p:cNvSpPr txBox="1"/>
          <p:nvPr/>
        </p:nvSpPr>
        <p:spPr>
          <a:xfrm>
            <a:off x="3313900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Glenn Colpaert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6B6E0-DEC1-4C13-964F-040312405DFA}"/>
              </a:ext>
            </a:extLst>
          </p:cNvPr>
          <p:cNvSpPr txBox="1"/>
          <p:nvPr/>
        </p:nvSpPr>
        <p:spPr>
          <a:xfrm>
            <a:off x="6383608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Steef-Jan Wiggers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357E2-6716-4077-94A2-FDDBE2D439F2}"/>
              </a:ext>
            </a:extLst>
          </p:cNvPr>
          <p:cNvSpPr txBox="1"/>
          <p:nvPr/>
        </p:nvSpPr>
        <p:spPr>
          <a:xfrm>
            <a:off x="9453317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Tomasso Groenendijk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44B6C-CA65-43C1-8904-54BCB6517F2E}"/>
              </a:ext>
            </a:extLst>
          </p:cNvPr>
          <p:cNvSpPr txBox="1"/>
          <p:nvPr/>
        </p:nvSpPr>
        <p:spPr>
          <a:xfrm>
            <a:off x="244192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Eldert Grootenboer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826A7-AEA3-45E4-80AE-D08E8FA8097F}"/>
              </a:ext>
            </a:extLst>
          </p:cNvPr>
          <p:cNvSpPr txBox="1"/>
          <p:nvPr/>
        </p:nvSpPr>
        <p:spPr>
          <a:xfrm>
            <a:off x="3313898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Sven Van den brande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1BBC2-ABF4-44F1-8333-B49C9AB8E07F}"/>
              </a:ext>
            </a:extLst>
          </p:cNvPr>
          <p:cNvSpPr txBox="1"/>
          <p:nvPr/>
        </p:nvSpPr>
        <p:spPr>
          <a:xfrm>
            <a:off x="6608777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Gijs in ‘t Veld</a:t>
            </a:r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FE771-FDC8-4F3C-9FFB-369AE6C44AE1}"/>
              </a:ext>
            </a:extLst>
          </p:cNvPr>
          <p:cNvSpPr txBox="1"/>
          <p:nvPr/>
        </p:nvSpPr>
        <p:spPr>
          <a:xfrm>
            <a:off x="9453317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Rob Fox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Global Organizers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3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Labs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100667" y="6083173"/>
            <a:ext cx="12029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000" dirty="0">
                <a:hlinkClick r:id="rId2"/>
              </a:rPr>
              <a:t>https://github.com/GlobalIntegrationBootcamp/GlobalIntegrationBootcamp/tree/master/2018/Labs </a:t>
            </a:r>
            <a:endParaRPr lang="nl-N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25FAD-2193-4E64-A782-3B9CC2DB2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BizTalk Server Open Source Community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1050022" y="5621778"/>
            <a:ext cx="100919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nl-NL" sz="4800" dirty="0">
                <a:hlinkClick r:id="rId2"/>
              </a:rPr>
              <a:t>https://github.com/BizTalkCommunity</a:t>
            </a:r>
            <a:r>
              <a:rPr lang="nl-NL" sz="4800" dirty="0"/>
              <a:t> </a:t>
            </a:r>
          </a:p>
          <a:p>
            <a:endParaRPr lang="nl-NL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F909A-C189-4C38-AE6D-F62091E8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Please fill out the survey!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3386488" y="5621778"/>
            <a:ext cx="5419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nl-NL" sz="4800" dirty="0">
                <a:latin typeface="Calibri" panose="020F0502020204030204" pitchFamily="34" charset="0"/>
                <a:hlinkClick r:id="rId2"/>
              </a:rPr>
              <a:t>http://bit.ly/2ptjRdL</a:t>
            </a:r>
            <a:endParaRPr lang="nl-NL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03470-BDDC-4395-808A-EF8DC3D2C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Global Organizers</vt:lpstr>
      <vt:lpstr>Labs</vt:lpstr>
      <vt:lpstr>BizTalk Server Open Source Community</vt:lpstr>
      <vt:lpstr>Please fill out the survey!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Eldert Grootenboer</dc:creator>
  <cp:lastModifiedBy>Eldert Grootenboer</cp:lastModifiedBy>
  <cp:revision>3</cp:revision>
  <dcterms:created xsi:type="dcterms:W3CDTF">2018-03-21T13:47:42Z</dcterms:created>
  <dcterms:modified xsi:type="dcterms:W3CDTF">2018-03-23T14:51:30Z</dcterms:modified>
</cp:coreProperties>
</file>