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4"/>
  </p:sldMasterIdLst>
  <p:notesMasterIdLst>
    <p:notesMasterId r:id="rId22"/>
  </p:notesMasterIdLst>
  <p:handoutMasterIdLst>
    <p:handoutMasterId r:id="rId23"/>
  </p:handoutMasterIdLst>
  <p:sldIdLst>
    <p:sldId id="1411" r:id="rId5"/>
    <p:sldId id="1422" r:id="rId6"/>
    <p:sldId id="1469" r:id="rId7"/>
    <p:sldId id="1459" r:id="rId8"/>
    <p:sldId id="1455" r:id="rId9"/>
    <p:sldId id="1458" r:id="rId10"/>
    <p:sldId id="1470" r:id="rId11"/>
    <p:sldId id="1473" r:id="rId12"/>
    <p:sldId id="1460" r:id="rId13"/>
    <p:sldId id="1462" r:id="rId14"/>
    <p:sldId id="1474" r:id="rId15"/>
    <p:sldId id="1463" r:id="rId16"/>
    <p:sldId id="1475" r:id="rId17"/>
    <p:sldId id="1467" r:id="rId18"/>
    <p:sldId id="1465" r:id="rId19"/>
    <p:sldId id="1468" r:id="rId20"/>
    <p:sldId id="1454" r:id="rId2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" id="{A073DAE3-B461-442F-A3D3-6642BD875E45}">
          <p14:sldIdLst>
            <p14:sldId id="1411"/>
            <p14:sldId id="1422"/>
            <p14:sldId id="1469"/>
            <p14:sldId id="1459"/>
            <p14:sldId id="1455"/>
            <p14:sldId id="1458"/>
            <p14:sldId id="1470"/>
            <p14:sldId id="1473"/>
            <p14:sldId id="1460"/>
            <p14:sldId id="1462"/>
            <p14:sldId id="1474"/>
            <p14:sldId id="1463"/>
            <p14:sldId id="1475"/>
            <p14:sldId id="1467"/>
            <p14:sldId id="1465"/>
            <p14:sldId id="1468"/>
            <p14:sldId id="14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244">
          <p15:clr>
            <a:srgbClr val="A4A3A4"/>
          </p15:clr>
        </p15:guide>
        <p15:guide id="2" pos="7546">
          <p15:clr>
            <a:srgbClr val="A4A3A4"/>
          </p15:clr>
        </p15:guide>
        <p15:guide id="3" pos="63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9D9D9"/>
    <a:srgbClr val="FFB900"/>
    <a:srgbClr val="CC6600"/>
    <a:srgbClr val="002060"/>
    <a:srgbClr val="F7F7F7"/>
    <a:srgbClr val="A80000"/>
    <a:srgbClr val="FF8C00"/>
    <a:srgbClr val="D83B0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40" autoAdjust="0"/>
    <p:restoredTop sz="89565" autoAdjust="0"/>
  </p:normalViewPr>
  <p:slideViewPr>
    <p:cSldViewPr>
      <p:cViewPr varScale="1">
        <p:scale>
          <a:sx n="78" d="100"/>
          <a:sy n="78" d="100"/>
        </p:scale>
        <p:origin x="552" y="60"/>
      </p:cViewPr>
      <p:guideLst>
        <p:guide orient="horz" pos="4244"/>
        <p:guide pos="7546"/>
        <p:guide pos="63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73" d="100"/>
          <a:sy n="73" d="100"/>
        </p:scale>
        <p:origin x="3174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88D8F1-2ACB-4F5A-8EA8-C246C4E633E9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43DDB9-6830-402D-AFD5-91F0504A14A5}">
      <dgm:prSet/>
      <dgm:spPr/>
      <dgm:t>
        <a:bodyPr anchor="ctr"/>
        <a:lstStyle/>
        <a:p>
          <a:r>
            <a:rPr lang="en-AU" baseline="0" dirty="0"/>
            <a:t>Implement and orchestrate visually designed integration workflows</a:t>
          </a:r>
          <a:endParaRPr lang="en-AU" dirty="0"/>
        </a:p>
      </dgm:t>
    </dgm:pt>
    <dgm:pt modelId="{50E81CC8-CE9D-4D4E-86DC-E314D0E8FE5A}" type="sibTrans" cxnId="{C9DBFB01-39E6-4411-AA5D-4A6E46269CEF}">
      <dgm:prSet/>
      <dgm:spPr/>
      <dgm:t>
        <a:bodyPr/>
        <a:lstStyle/>
        <a:p>
          <a:endParaRPr lang="en-US"/>
        </a:p>
      </dgm:t>
    </dgm:pt>
    <dgm:pt modelId="{173CF2BF-F723-4B5B-8D6C-9B85DAB7A3A3}" type="parTrans" cxnId="{C9DBFB01-39E6-4411-AA5D-4A6E46269CEF}">
      <dgm:prSet/>
      <dgm:spPr/>
      <dgm:t>
        <a:bodyPr/>
        <a:lstStyle/>
        <a:p>
          <a:endParaRPr lang="en-US"/>
        </a:p>
      </dgm:t>
    </dgm:pt>
    <dgm:pt modelId="{51322C03-6B6D-467A-B12C-B972617E1386}">
      <dgm:prSet/>
      <dgm:spPr/>
      <dgm:t>
        <a:bodyPr anchor="ctr"/>
        <a:lstStyle/>
        <a:p>
          <a:r>
            <a:rPr lang="en-AU" baseline="0" dirty="0"/>
            <a:t>Orchestrate distributed microservices</a:t>
          </a:r>
          <a:endParaRPr lang="en-AU" dirty="0"/>
        </a:p>
      </dgm:t>
    </dgm:pt>
    <dgm:pt modelId="{86B30101-FA67-4311-B195-13C9BCAAA227}" type="sibTrans" cxnId="{B3D39C96-FC71-42BB-B119-FBC65B316CC5}">
      <dgm:prSet/>
      <dgm:spPr/>
      <dgm:t>
        <a:bodyPr/>
        <a:lstStyle/>
        <a:p>
          <a:endParaRPr lang="en-US"/>
        </a:p>
      </dgm:t>
    </dgm:pt>
    <dgm:pt modelId="{F257DF97-A6FC-480D-9789-94673DE73609}" type="parTrans" cxnId="{B3D39C96-FC71-42BB-B119-FBC65B316CC5}">
      <dgm:prSet/>
      <dgm:spPr/>
      <dgm:t>
        <a:bodyPr/>
        <a:lstStyle/>
        <a:p>
          <a:endParaRPr lang="en-US"/>
        </a:p>
      </dgm:t>
    </dgm:pt>
    <dgm:pt modelId="{82F2D710-09E8-488E-82F1-7324282135BC}">
      <dgm:prSet/>
      <dgm:spPr/>
      <dgm:t>
        <a:bodyPr anchor="ctr"/>
        <a:lstStyle/>
        <a:p>
          <a:r>
            <a:rPr lang="en-AU" baseline="0" dirty="0"/>
            <a:t>100+ Connectors (Protocols, SaaS apps and services, and hybrid)</a:t>
          </a:r>
          <a:endParaRPr lang="en-AU" dirty="0"/>
        </a:p>
      </dgm:t>
    </dgm:pt>
    <dgm:pt modelId="{8840AAE1-B062-4285-A54E-5C743133EA56}" type="sibTrans" cxnId="{DE4BD37A-A823-4270-935B-53924BE2C3BB}">
      <dgm:prSet/>
      <dgm:spPr/>
      <dgm:t>
        <a:bodyPr/>
        <a:lstStyle/>
        <a:p>
          <a:endParaRPr lang="en-US"/>
        </a:p>
      </dgm:t>
    </dgm:pt>
    <dgm:pt modelId="{D1199340-BDC8-4C07-84E2-A11EE4B247BA}" type="parTrans" cxnId="{DE4BD37A-A823-4270-935B-53924BE2C3BB}">
      <dgm:prSet/>
      <dgm:spPr/>
      <dgm:t>
        <a:bodyPr/>
        <a:lstStyle/>
        <a:p>
          <a:endParaRPr lang="en-US"/>
        </a:p>
      </dgm:t>
    </dgm:pt>
    <dgm:pt modelId="{9ECF7E93-436A-4A77-9BAE-3AEB735D298D}">
      <dgm:prSet/>
      <dgm:spPr/>
      <dgm:t>
        <a:bodyPr anchor="ctr"/>
        <a:lstStyle/>
        <a:p>
          <a:r>
            <a:rPr lang="en-AU" baseline="0" dirty="0"/>
            <a:t>B2B Integrations with AS2 and EDI</a:t>
          </a:r>
          <a:endParaRPr lang="en-AU" dirty="0"/>
        </a:p>
      </dgm:t>
    </dgm:pt>
    <dgm:pt modelId="{AFC5469A-0ED6-4B49-B0C6-05FC09B776BA}" type="sibTrans" cxnId="{7B07F7E0-C55F-4D0C-8D50-5B306A9B2CDF}">
      <dgm:prSet/>
      <dgm:spPr/>
      <dgm:t>
        <a:bodyPr/>
        <a:lstStyle/>
        <a:p>
          <a:endParaRPr lang="en-US"/>
        </a:p>
      </dgm:t>
    </dgm:pt>
    <dgm:pt modelId="{C7CA57F0-7711-47EB-AB90-F526D73B099D}" type="parTrans" cxnId="{7B07F7E0-C55F-4D0C-8D50-5B306A9B2CDF}">
      <dgm:prSet/>
      <dgm:spPr/>
      <dgm:t>
        <a:bodyPr/>
        <a:lstStyle/>
        <a:p>
          <a:endParaRPr lang="en-US"/>
        </a:p>
      </dgm:t>
    </dgm:pt>
    <dgm:pt modelId="{1B78B87D-F429-44D0-850F-B21EA31E48D6}" type="pres">
      <dgm:prSet presAssocID="{5688D8F1-2ACB-4F5A-8EA8-C246C4E633E9}" presName="vert0" presStyleCnt="0">
        <dgm:presLayoutVars>
          <dgm:dir/>
          <dgm:animOne val="branch"/>
          <dgm:animLvl val="lvl"/>
        </dgm:presLayoutVars>
      </dgm:prSet>
      <dgm:spPr/>
    </dgm:pt>
    <dgm:pt modelId="{1FE22122-8C9B-4900-9E9E-EE1F10B8B854}" type="pres">
      <dgm:prSet presAssocID="{C143DDB9-6830-402D-AFD5-91F0504A14A5}" presName="thickLine" presStyleLbl="alignNode1" presStyleIdx="0" presStyleCnt="4"/>
      <dgm:spPr/>
    </dgm:pt>
    <dgm:pt modelId="{D88CABEC-387A-4BA5-BDB4-6B3062BC84B8}" type="pres">
      <dgm:prSet presAssocID="{C143DDB9-6830-402D-AFD5-91F0504A14A5}" presName="horz1" presStyleCnt="0"/>
      <dgm:spPr/>
    </dgm:pt>
    <dgm:pt modelId="{972FB6E1-EF0C-466E-A009-CAC93CF43925}" type="pres">
      <dgm:prSet presAssocID="{C143DDB9-6830-402D-AFD5-91F0504A14A5}" presName="tx1" presStyleLbl="revTx" presStyleIdx="0" presStyleCnt="4"/>
      <dgm:spPr/>
    </dgm:pt>
    <dgm:pt modelId="{4649A345-5AED-447B-9293-37AEDA7A1507}" type="pres">
      <dgm:prSet presAssocID="{C143DDB9-6830-402D-AFD5-91F0504A14A5}" presName="vert1" presStyleCnt="0"/>
      <dgm:spPr/>
    </dgm:pt>
    <dgm:pt modelId="{7E52A2AE-4B45-4C4D-A847-53E18BF95231}" type="pres">
      <dgm:prSet presAssocID="{51322C03-6B6D-467A-B12C-B972617E1386}" presName="thickLine" presStyleLbl="alignNode1" presStyleIdx="1" presStyleCnt="4"/>
      <dgm:spPr/>
    </dgm:pt>
    <dgm:pt modelId="{0CB61916-9F9A-477C-9B02-5BFCBB566057}" type="pres">
      <dgm:prSet presAssocID="{51322C03-6B6D-467A-B12C-B972617E1386}" presName="horz1" presStyleCnt="0"/>
      <dgm:spPr/>
    </dgm:pt>
    <dgm:pt modelId="{8AE27E6B-112F-42D7-A8E5-980DB8C2CC69}" type="pres">
      <dgm:prSet presAssocID="{51322C03-6B6D-467A-B12C-B972617E1386}" presName="tx1" presStyleLbl="revTx" presStyleIdx="1" presStyleCnt="4"/>
      <dgm:spPr/>
    </dgm:pt>
    <dgm:pt modelId="{830C0C1F-43E8-4DE5-99BE-D60F09E89F1D}" type="pres">
      <dgm:prSet presAssocID="{51322C03-6B6D-467A-B12C-B972617E1386}" presName="vert1" presStyleCnt="0"/>
      <dgm:spPr/>
    </dgm:pt>
    <dgm:pt modelId="{82E4C549-CFC1-4BF3-AD66-A7BC0CFC51FB}" type="pres">
      <dgm:prSet presAssocID="{82F2D710-09E8-488E-82F1-7324282135BC}" presName="thickLine" presStyleLbl="alignNode1" presStyleIdx="2" presStyleCnt="4"/>
      <dgm:spPr/>
    </dgm:pt>
    <dgm:pt modelId="{2C2E2911-5ED6-46C5-9B2C-A64628EEE2E5}" type="pres">
      <dgm:prSet presAssocID="{82F2D710-09E8-488E-82F1-7324282135BC}" presName="horz1" presStyleCnt="0"/>
      <dgm:spPr/>
    </dgm:pt>
    <dgm:pt modelId="{EDFDFEA4-B339-40D7-9B13-9EACCE764488}" type="pres">
      <dgm:prSet presAssocID="{82F2D710-09E8-488E-82F1-7324282135BC}" presName="tx1" presStyleLbl="revTx" presStyleIdx="2" presStyleCnt="4"/>
      <dgm:spPr/>
    </dgm:pt>
    <dgm:pt modelId="{4C223A39-42BB-4C47-8A84-C4CF44D29153}" type="pres">
      <dgm:prSet presAssocID="{82F2D710-09E8-488E-82F1-7324282135BC}" presName="vert1" presStyleCnt="0"/>
      <dgm:spPr/>
    </dgm:pt>
    <dgm:pt modelId="{7233B2F4-B5B7-4F0C-BA84-6B727EB3D863}" type="pres">
      <dgm:prSet presAssocID="{9ECF7E93-436A-4A77-9BAE-3AEB735D298D}" presName="thickLine" presStyleLbl="alignNode1" presStyleIdx="3" presStyleCnt="4"/>
      <dgm:spPr/>
    </dgm:pt>
    <dgm:pt modelId="{FC2806F9-9834-47A9-A62D-8A22AA01A2F5}" type="pres">
      <dgm:prSet presAssocID="{9ECF7E93-436A-4A77-9BAE-3AEB735D298D}" presName="horz1" presStyleCnt="0"/>
      <dgm:spPr/>
    </dgm:pt>
    <dgm:pt modelId="{24B12D0B-0246-4B00-B4BA-C68ACCA76896}" type="pres">
      <dgm:prSet presAssocID="{9ECF7E93-436A-4A77-9BAE-3AEB735D298D}" presName="tx1" presStyleLbl="revTx" presStyleIdx="3" presStyleCnt="4"/>
      <dgm:spPr/>
    </dgm:pt>
    <dgm:pt modelId="{D0A2D8BF-270F-4DF3-905D-519D6BC8F013}" type="pres">
      <dgm:prSet presAssocID="{9ECF7E93-436A-4A77-9BAE-3AEB735D298D}" presName="vert1" presStyleCnt="0"/>
      <dgm:spPr/>
    </dgm:pt>
  </dgm:ptLst>
  <dgm:cxnLst>
    <dgm:cxn modelId="{C9DBFB01-39E6-4411-AA5D-4A6E46269CEF}" srcId="{5688D8F1-2ACB-4F5A-8EA8-C246C4E633E9}" destId="{C143DDB9-6830-402D-AFD5-91F0504A14A5}" srcOrd="0" destOrd="0" parTransId="{173CF2BF-F723-4B5B-8D6C-9B85DAB7A3A3}" sibTransId="{50E81CC8-CE9D-4D4E-86DC-E314D0E8FE5A}"/>
    <dgm:cxn modelId="{16FDE804-7211-464B-97B5-81A871117BF0}" type="presOf" srcId="{5688D8F1-2ACB-4F5A-8EA8-C246C4E633E9}" destId="{1B78B87D-F429-44D0-850F-B21EA31E48D6}" srcOrd="0" destOrd="0" presId="urn:microsoft.com/office/officeart/2008/layout/LinedList"/>
    <dgm:cxn modelId="{DE4BD37A-A823-4270-935B-53924BE2C3BB}" srcId="{5688D8F1-2ACB-4F5A-8EA8-C246C4E633E9}" destId="{82F2D710-09E8-488E-82F1-7324282135BC}" srcOrd="2" destOrd="0" parTransId="{D1199340-BDC8-4C07-84E2-A11EE4B247BA}" sibTransId="{8840AAE1-B062-4285-A54E-5C743133EA56}"/>
    <dgm:cxn modelId="{A5E9AB7E-4A32-4FAD-8EBA-41F65C14EE51}" type="presOf" srcId="{C143DDB9-6830-402D-AFD5-91F0504A14A5}" destId="{972FB6E1-EF0C-466E-A009-CAC93CF43925}" srcOrd="0" destOrd="0" presId="urn:microsoft.com/office/officeart/2008/layout/LinedList"/>
    <dgm:cxn modelId="{069FE594-28EB-42DA-AF70-CFE4E3C2CAFF}" type="presOf" srcId="{82F2D710-09E8-488E-82F1-7324282135BC}" destId="{EDFDFEA4-B339-40D7-9B13-9EACCE764488}" srcOrd="0" destOrd="0" presId="urn:microsoft.com/office/officeart/2008/layout/LinedList"/>
    <dgm:cxn modelId="{B3D39C96-FC71-42BB-B119-FBC65B316CC5}" srcId="{5688D8F1-2ACB-4F5A-8EA8-C246C4E633E9}" destId="{51322C03-6B6D-467A-B12C-B972617E1386}" srcOrd="1" destOrd="0" parTransId="{F257DF97-A6FC-480D-9789-94673DE73609}" sibTransId="{86B30101-FA67-4311-B195-13C9BCAAA227}"/>
    <dgm:cxn modelId="{BCB58B9F-D6A9-435D-A0FB-DCA0D0A10B2B}" type="presOf" srcId="{51322C03-6B6D-467A-B12C-B972617E1386}" destId="{8AE27E6B-112F-42D7-A8E5-980DB8C2CC69}" srcOrd="0" destOrd="0" presId="urn:microsoft.com/office/officeart/2008/layout/LinedList"/>
    <dgm:cxn modelId="{3AF93CD0-7F3A-4B51-92DA-6A8634992AB3}" type="presOf" srcId="{9ECF7E93-436A-4A77-9BAE-3AEB735D298D}" destId="{24B12D0B-0246-4B00-B4BA-C68ACCA76896}" srcOrd="0" destOrd="0" presId="urn:microsoft.com/office/officeart/2008/layout/LinedList"/>
    <dgm:cxn modelId="{7B07F7E0-C55F-4D0C-8D50-5B306A9B2CDF}" srcId="{5688D8F1-2ACB-4F5A-8EA8-C246C4E633E9}" destId="{9ECF7E93-436A-4A77-9BAE-3AEB735D298D}" srcOrd="3" destOrd="0" parTransId="{C7CA57F0-7711-47EB-AB90-F526D73B099D}" sibTransId="{AFC5469A-0ED6-4B49-B0C6-05FC09B776BA}"/>
    <dgm:cxn modelId="{16813906-409A-40B2-BD4E-EE99075C82D8}" type="presParOf" srcId="{1B78B87D-F429-44D0-850F-B21EA31E48D6}" destId="{1FE22122-8C9B-4900-9E9E-EE1F10B8B854}" srcOrd="0" destOrd="0" presId="urn:microsoft.com/office/officeart/2008/layout/LinedList"/>
    <dgm:cxn modelId="{6264C14F-46C2-410D-AE90-E0D2223CA99E}" type="presParOf" srcId="{1B78B87D-F429-44D0-850F-B21EA31E48D6}" destId="{D88CABEC-387A-4BA5-BDB4-6B3062BC84B8}" srcOrd="1" destOrd="0" presId="urn:microsoft.com/office/officeart/2008/layout/LinedList"/>
    <dgm:cxn modelId="{3FB1FC7B-7EDC-4D38-A08A-422A64B2563C}" type="presParOf" srcId="{D88CABEC-387A-4BA5-BDB4-6B3062BC84B8}" destId="{972FB6E1-EF0C-466E-A009-CAC93CF43925}" srcOrd="0" destOrd="0" presId="urn:microsoft.com/office/officeart/2008/layout/LinedList"/>
    <dgm:cxn modelId="{C0886F02-BF5A-46C4-A8D8-36A259B8CA43}" type="presParOf" srcId="{D88CABEC-387A-4BA5-BDB4-6B3062BC84B8}" destId="{4649A345-5AED-447B-9293-37AEDA7A1507}" srcOrd="1" destOrd="0" presId="urn:microsoft.com/office/officeart/2008/layout/LinedList"/>
    <dgm:cxn modelId="{5EDCF38F-DBD8-4C1E-921D-6EFFB85A53FC}" type="presParOf" srcId="{1B78B87D-F429-44D0-850F-B21EA31E48D6}" destId="{7E52A2AE-4B45-4C4D-A847-53E18BF95231}" srcOrd="2" destOrd="0" presId="urn:microsoft.com/office/officeart/2008/layout/LinedList"/>
    <dgm:cxn modelId="{19742561-DC63-4099-B64F-E21EA8749250}" type="presParOf" srcId="{1B78B87D-F429-44D0-850F-B21EA31E48D6}" destId="{0CB61916-9F9A-477C-9B02-5BFCBB566057}" srcOrd="3" destOrd="0" presId="urn:microsoft.com/office/officeart/2008/layout/LinedList"/>
    <dgm:cxn modelId="{E3EB477D-918F-4B09-9C2A-1DA3DE272F3F}" type="presParOf" srcId="{0CB61916-9F9A-477C-9B02-5BFCBB566057}" destId="{8AE27E6B-112F-42D7-A8E5-980DB8C2CC69}" srcOrd="0" destOrd="0" presId="urn:microsoft.com/office/officeart/2008/layout/LinedList"/>
    <dgm:cxn modelId="{E1E44333-762F-4F33-971F-C922B29BECC1}" type="presParOf" srcId="{0CB61916-9F9A-477C-9B02-5BFCBB566057}" destId="{830C0C1F-43E8-4DE5-99BE-D60F09E89F1D}" srcOrd="1" destOrd="0" presId="urn:microsoft.com/office/officeart/2008/layout/LinedList"/>
    <dgm:cxn modelId="{6A648897-4509-43AF-A53C-2808617B9EC0}" type="presParOf" srcId="{1B78B87D-F429-44D0-850F-B21EA31E48D6}" destId="{82E4C549-CFC1-4BF3-AD66-A7BC0CFC51FB}" srcOrd="4" destOrd="0" presId="urn:microsoft.com/office/officeart/2008/layout/LinedList"/>
    <dgm:cxn modelId="{0E1539C2-4B39-4E33-AE1A-B24CB217E026}" type="presParOf" srcId="{1B78B87D-F429-44D0-850F-B21EA31E48D6}" destId="{2C2E2911-5ED6-46C5-9B2C-A64628EEE2E5}" srcOrd="5" destOrd="0" presId="urn:microsoft.com/office/officeart/2008/layout/LinedList"/>
    <dgm:cxn modelId="{0B74B7E9-BE57-43FD-8D72-C7D7FA066C04}" type="presParOf" srcId="{2C2E2911-5ED6-46C5-9B2C-A64628EEE2E5}" destId="{EDFDFEA4-B339-40D7-9B13-9EACCE764488}" srcOrd="0" destOrd="0" presId="urn:microsoft.com/office/officeart/2008/layout/LinedList"/>
    <dgm:cxn modelId="{8784E505-F70D-4BF5-ADFB-6FA92EBAA2BC}" type="presParOf" srcId="{2C2E2911-5ED6-46C5-9B2C-A64628EEE2E5}" destId="{4C223A39-42BB-4C47-8A84-C4CF44D29153}" srcOrd="1" destOrd="0" presId="urn:microsoft.com/office/officeart/2008/layout/LinedList"/>
    <dgm:cxn modelId="{BA6CB04A-4D97-4F08-84C2-473D687A2B6D}" type="presParOf" srcId="{1B78B87D-F429-44D0-850F-B21EA31E48D6}" destId="{7233B2F4-B5B7-4F0C-BA84-6B727EB3D863}" srcOrd="6" destOrd="0" presId="urn:microsoft.com/office/officeart/2008/layout/LinedList"/>
    <dgm:cxn modelId="{7E4C326F-AEBB-455C-B4F8-E14BD81C745A}" type="presParOf" srcId="{1B78B87D-F429-44D0-850F-B21EA31E48D6}" destId="{FC2806F9-9834-47A9-A62D-8A22AA01A2F5}" srcOrd="7" destOrd="0" presId="urn:microsoft.com/office/officeart/2008/layout/LinedList"/>
    <dgm:cxn modelId="{2E2B7FE3-E8F2-4C9A-8292-04E147A52AA7}" type="presParOf" srcId="{FC2806F9-9834-47A9-A62D-8A22AA01A2F5}" destId="{24B12D0B-0246-4B00-B4BA-C68ACCA76896}" srcOrd="0" destOrd="0" presId="urn:microsoft.com/office/officeart/2008/layout/LinedList"/>
    <dgm:cxn modelId="{4B056B78-2DFF-43A2-BC1C-4E4AFE099500}" type="presParOf" srcId="{FC2806F9-9834-47A9-A62D-8A22AA01A2F5}" destId="{D0A2D8BF-270F-4DF3-905D-519D6BC8F01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DCD155-08D6-470E-98BE-467CBC277D6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F2EAC7-B26C-4B8D-8A63-4DCEF362F94F}">
      <dgm:prSet/>
      <dgm:spPr/>
      <dgm:t>
        <a:bodyPr anchor="ctr"/>
        <a:lstStyle/>
        <a:p>
          <a:r>
            <a:rPr lang="en-US" dirty="0"/>
            <a:t>Languages supported: </a:t>
          </a:r>
          <a:r>
            <a:rPr lang="en-US" b="0" i="0" dirty="0"/>
            <a:t>C#, F#, Node.js,</a:t>
          </a:r>
          <a:br>
            <a:rPr lang="en-US" b="0" i="0" dirty="0"/>
          </a:br>
          <a:r>
            <a:rPr lang="en-US" b="0" i="0" dirty="0" err="1"/>
            <a:t>Php</a:t>
          </a:r>
          <a:r>
            <a:rPr lang="en-US" b="0" i="0" dirty="0"/>
            <a:t>, PowerShell, Python, bash, batch. </a:t>
          </a:r>
          <a:endParaRPr lang="en-US" dirty="0"/>
        </a:p>
      </dgm:t>
    </dgm:pt>
    <dgm:pt modelId="{5C7C1AEA-FF1C-415C-9D51-00245C682D8A}" type="parTrans" cxnId="{4F4BB219-3372-4394-8325-243CB8515156}">
      <dgm:prSet/>
      <dgm:spPr/>
      <dgm:t>
        <a:bodyPr/>
        <a:lstStyle/>
        <a:p>
          <a:endParaRPr lang="en-US"/>
        </a:p>
      </dgm:t>
    </dgm:pt>
    <dgm:pt modelId="{03AD2CEE-E18E-41FD-81C9-EC080DB056AD}" type="sibTrans" cxnId="{4F4BB219-3372-4394-8325-243CB8515156}">
      <dgm:prSet/>
      <dgm:spPr/>
      <dgm:t>
        <a:bodyPr/>
        <a:lstStyle/>
        <a:p>
          <a:endParaRPr lang="en-US"/>
        </a:p>
      </dgm:t>
    </dgm:pt>
    <dgm:pt modelId="{C424B31F-F2F7-4099-899A-19479E41323C}">
      <dgm:prSet/>
      <dgm:spPr/>
      <dgm:t>
        <a:bodyPr anchor="ctr"/>
        <a:lstStyle/>
        <a:p>
          <a:r>
            <a:rPr lang="en-US" dirty="0"/>
            <a:t>Different Trigger, Input and Output bindings</a:t>
          </a:r>
        </a:p>
      </dgm:t>
    </dgm:pt>
    <dgm:pt modelId="{1952125A-0B2A-4F3A-804F-B2AC184FE36F}" type="parTrans" cxnId="{89925D4B-E35A-44E4-9CCB-3170C2FEC481}">
      <dgm:prSet/>
      <dgm:spPr/>
      <dgm:t>
        <a:bodyPr/>
        <a:lstStyle/>
        <a:p>
          <a:endParaRPr lang="en-US"/>
        </a:p>
      </dgm:t>
    </dgm:pt>
    <dgm:pt modelId="{C7BEFBF0-578F-4880-91B4-4CDF1D1EF118}" type="sibTrans" cxnId="{89925D4B-E35A-44E4-9CCB-3170C2FEC481}">
      <dgm:prSet/>
      <dgm:spPr/>
      <dgm:t>
        <a:bodyPr/>
        <a:lstStyle/>
        <a:p>
          <a:endParaRPr lang="en-US"/>
        </a:p>
      </dgm:t>
    </dgm:pt>
    <dgm:pt modelId="{7B62CD5F-DAD2-49EB-8D9D-BE213043DF57}">
      <dgm:prSet/>
      <dgm:spPr/>
      <dgm:t>
        <a:bodyPr anchor="ctr"/>
        <a:lstStyle/>
        <a:p>
          <a:r>
            <a:rPr lang="en-US"/>
            <a:t>Implement </a:t>
          </a:r>
          <a:r>
            <a:rPr lang="en-US" dirty="0"/>
            <a:t>code-based microservices</a:t>
          </a:r>
        </a:p>
      </dgm:t>
    </dgm:pt>
    <dgm:pt modelId="{422CCE07-6984-4118-AC9C-0AE02E755443}" type="parTrans" cxnId="{06FCA69D-E203-4D3E-B4C1-F9590198292D}">
      <dgm:prSet/>
      <dgm:spPr/>
      <dgm:t>
        <a:bodyPr/>
        <a:lstStyle/>
        <a:p>
          <a:endParaRPr lang="en-US"/>
        </a:p>
      </dgm:t>
    </dgm:pt>
    <dgm:pt modelId="{43BD1DCF-B2AB-465F-A33B-03FF906E5756}" type="sibTrans" cxnId="{06FCA69D-E203-4D3E-B4C1-F9590198292D}">
      <dgm:prSet/>
      <dgm:spPr/>
      <dgm:t>
        <a:bodyPr/>
        <a:lstStyle/>
        <a:p>
          <a:endParaRPr lang="en-US"/>
        </a:p>
      </dgm:t>
    </dgm:pt>
    <dgm:pt modelId="{77DEC9FB-C610-49B8-8B6E-F3758600D3B1}">
      <dgm:prSet/>
      <dgm:spPr/>
      <dgm:t>
        <a:bodyPr anchor="ctr"/>
        <a:lstStyle/>
        <a:p>
          <a:r>
            <a:rPr lang="en-US"/>
            <a:t>Synchronous </a:t>
          </a:r>
          <a:r>
            <a:rPr lang="en-US" dirty="0"/>
            <a:t>and Asynchronous execution</a:t>
          </a:r>
        </a:p>
      </dgm:t>
    </dgm:pt>
    <dgm:pt modelId="{E11A045F-DD22-44CA-9A48-59D867EEA350}" type="parTrans" cxnId="{2B7204CA-AEBC-403B-8B75-0CDF0EED6A5F}">
      <dgm:prSet/>
      <dgm:spPr/>
      <dgm:t>
        <a:bodyPr/>
        <a:lstStyle/>
        <a:p>
          <a:endParaRPr lang="en-US"/>
        </a:p>
      </dgm:t>
    </dgm:pt>
    <dgm:pt modelId="{01981755-DD51-47F2-B2EC-14F190080130}" type="sibTrans" cxnId="{2B7204CA-AEBC-403B-8B75-0CDF0EED6A5F}">
      <dgm:prSet/>
      <dgm:spPr/>
      <dgm:t>
        <a:bodyPr/>
        <a:lstStyle/>
        <a:p>
          <a:endParaRPr lang="en-US"/>
        </a:p>
      </dgm:t>
    </dgm:pt>
    <dgm:pt modelId="{C923C8BC-1B01-4832-96FE-EBFCEE54442A}" type="pres">
      <dgm:prSet presAssocID="{5CDCD155-08D6-470E-98BE-467CBC277D66}" presName="vert0" presStyleCnt="0">
        <dgm:presLayoutVars>
          <dgm:dir/>
          <dgm:animOne val="branch"/>
          <dgm:animLvl val="lvl"/>
        </dgm:presLayoutVars>
      </dgm:prSet>
      <dgm:spPr/>
    </dgm:pt>
    <dgm:pt modelId="{E9E1F042-6C68-485E-98AC-726CB8279064}" type="pres">
      <dgm:prSet presAssocID="{56F2EAC7-B26C-4B8D-8A63-4DCEF362F94F}" presName="thickLine" presStyleLbl="alignNode1" presStyleIdx="0" presStyleCnt="4"/>
      <dgm:spPr/>
    </dgm:pt>
    <dgm:pt modelId="{ACF83E6D-059F-43E5-BA43-13AEEE0E634E}" type="pres">
      <dgm:prSet presAssocID="{56F2EAC7-B26C-4B8D-8A63-4DCEF362F94F}" presName="horz1" presStyleCnt="0"/>
      <dgm:spPr/>
    </dgm:pt>
    <dgm:pt modelId="{FF0410D8-A406-4FFB-BA7F-06A1253CD7C0}" type="pres">
      <dgm:prSet presAssocID="{56F2EAC7-B26C-4B8D-8A63-4DCEF362F94F}" presName="tx1" presStyleLbl="revTx" presStyleIdx="0" presStyleCnt="4"/>
      <dgm:spPr/>
    </dgm:pt>
    <dgm:pt modelId="{12A6EC3E-72A2-4D25-9190-54F51B988BC4}" type="pres">
      <dgm:prSet presAssocID="{56F2EAC7-B26C-4B8D-8A63-4DCEF362F94F}" presName="vert1" presStyleCnt="0"/>
      <dgm:spPr/>
    </dgm:pt>
    <dgm:pt modelId="{0256B1FF-69E9-4971-856A-29674A2A75B3}" type="pres">
      <dgm:prSet presAssocID="{7B62CD5F-DAD2-49EB-8D9D-BE213043DF57}" presName="thickLine" presStyleLbl="alignNode1" presStyleIdx="1" presStyleCnt="4"/>
      <dgm:spPr/>
    </dgm:pt>
    <dgm:pt modelId="{97FB910A-5971-497F-8A1A-85282B2D1EB7}" type="pres">
      <dgm:prSet presAssocID="{7B62CD5F-DAD2-49EB-8D9D-BE213043DF57}" presName="horz1" presStyleCnt="0"/>
      <dgm:spPr/>
    </dgm:pt>
    <dgm:pt modelId="{D57A0465-67C3-43F0-8CEB-7506F8A5214B}" type="pres">
      <dgm:prSet presAssocID="{7B62CD5F-DAD2-49EB-8D9D-BE213043DF57}" presName="tx1" presStyleLbl="revTx" presStyleIdx="1" presStyleCnt="4"/>
      <dgm:spPr/>
    </dgm:pt>
    <dgm:pt modelId="{B01CF98E-7264-4995-AD5B-28034D6225DE}" type="pres">
      <dgm:prSet presAssocID="{7B62CD5F-DAD2-49EB-8D9D-BE213043DF57}" presName="vert1" presStyleCnt="0"/>
      <dgm:spPr/>
    </dgm:pt>
    <dgm:pt modelId="{EC52E12D-0B64-4915-9CD5-C2BC33FFFADA}" type="pres">
      <dgm:prSet presAssocID="{C424B31F-F2F7-4099-899A-19479E41323C}" presName="thickLine" presStyleLbl="alignNode1" presStyleIdx="2" presStyleCnt="4"/>
      <dgm:spPr/>
    </dgm:pt>
    <dgm:pt modelId="{39666BA3-F258-4D30-BE2C-5DF8B551BE9E}" type="pres">
      <dgm:prSet presAssocID="{C424B31F-F2F7-4099-899A-19479E41323C}" presName="horz1" presStyleCnt="0"/>
      <dgm:spPr/>
    </dgm:pt>
    <dgm:pt modelId="{AFC46072-4453-41C8-808A-3EF1F0BAB5A2}" type="pres">
      <dgm:prSet presAssocID="{C424B31F-F2F7-4099-899A-19479E41323C}" presName="tx1" presStyleLbl="revTx" presStyleIdx="2" presStyleCnt="4"/>
      <dgm:spPr/>
    </dgm:pt>
    <dgm:pt modelId="{5FA381E6-E16B-4019-BD80-F51585FE9720}" type="pres">
      <dgm:prSet presAssocID="{C424B31F-F2F7-4099-899A-19479E41323C}" presName="vert1" presStyleCnt="0"/>
      <dgm:spPr/>
    </dgm:pt>
    <dgm:pt modelId="{35244E78-B859-4A6E-9B8B-4F3FA12C82CF}" type="pres">
      <dgm:prSet presAssocID="{77DEC9FB-C610-49B8-8B6E-F3758600D3B1}" presName="thickLine" presStyleLbl="alignNode1" presStyleIdx="3" presStyleCnt="4"/>
      <dgm:spPr/>
    </dgm:pt>
    <dgm:pt modelId="{94B6F2BC-1318-495E-B593-9CB48F381B97}" type="pres">
      <dgm:prSet presAssocID="{77DEC9FB-C610-49B8-8B6E-F3758600D3B1}" presName="horz1" presStyleCnt="0"/>
      <dgm:spPr/>
    </dgm:pt>
    <dgm:pt modelId="{B99212F1-D387-43BB-8E08-9B8EBA1ADAE1}" type="pres">
      <dgm:prSet presAssocID="{77DEC9FB-C610-49B8-8B6E-F3758600D3B1}" presName="tx1" presStyleLbl="revTx" presStyleIdx="3" presStyleCnt="4"/>
      <dgm:spPr/>
    </dgm:pt>
    <dgm:pt modelId="{E962F07B-D0F3-47A5-8369-AB12E0C42469}" type="pres">
      <dgm:prSet presAssocID="{77DEC9FB-C610-49B8-8B6E-F3758600D3B1}" presName="vert1" presStyleCnt="0"/>
      <dgm:spPr/>
    </dgm:pt>
  </dgm:ptLst>
  <dgm:cxnLst>
    <dgm:cxn modelId="{059F7502-B4D5-45A0-A379-BEDA07E70C91}" type="presOf" srcId="{56F2EAC7-B26C-4B8D-8A63-4DCEF362F94F}" destId="{FF0410D8-A406-4FFB-BA7F-06A1253CD7C0}" srcOrd="0" destOrd="0" presId="urn:microsoft.com/office/officeart/2008/layout/LinedList"/>
    <dgm:cxn modelId="{4F4BB219-3372-4394-8325-243CB8515156}" srcId="{5CDCD155-08D6-470E-98BE-467CBC277D66}" destId="{56F2EAC7-B26C-4B8D-8A63-4DCEF362F94F}" srcOrd="0" destOrd="0" parTransId="{5C7C1AEA-FF1C-415C-9D51-00245C682D8A}" sibTransId="{03AD2CEE-E18E-41FD-81C9-EC080DB056AD}"/>
    <dgm:cxn modelId="{2697A536-4527-4950-8F4B-119ED015FB7E}" type="presOf" srcId="{5CDCD155-08D6-470E-98BE-467CBC277D66}" destId="{C923C8BC-1B01-4832-96FE-EBFCEE54442A}" srcOrd="0" destOrd="0" presId="urn:microsoft.com/office/officeart/2008/layout/LinedList"/>
    <dgm:cxn modelId="{63814737-8D17-4DC8-8CB0-FBD94ACEE73D}" type="presOf" srcId="{7B62CD5F-DAD2-49EB-8D9D-BE213043DF57}" destId="{D57A0465-67C3-43F0-8CEB-7506F8A5214B}" srcOrd="0" destOrd="0" presId="urn:microsoft.com/office/officeart/2008/layout/LinedList"/>
    <dgm:cxn modelId="{8F15DA40-5CC3-4308-B35C-3B9298016664}" type="presOf" srcId="{77DEC9FB-C610-49B8-8B6E-F3758600D3B1}" destId="{B99212F1-D387-43BB-8E08-9B8EBA1ADAE1}" srcOrd="0" destOrd="0" presId="urn:microsoft.com/office/officeart/2008/layout/LinedList"/>
    <dgm:cxn modelId="{89925D4B-E35A-44E4-9CCB-3170C2FEC481}" srcId="{5CDCD155-08D6-470E-98BE-467CBC277D66}" destId="{C424B31F-F2F7-4099-899A-19479E41323C}" srcOrd="2" destOrd="0" parTransId="{1952125A-0B2A-4F3A-804F-B2AC184FE36F}" sibTransId="{C7BEFBF0-578F-4880-91B4-4CDF1D1EF118}"/>
    <dgm:cxn modelId="{06FCA69D-E203-4D3E-B4C1-F9590198292D}" srcId="{5CDCD155-08D6-470E-98BE-467CBC277D66}" destId="{7B62CD5F-DAD2-49EB-8D9D-BE213043DF57}" srcOrd="1" destOrd="0" parTransId="{422CCE07-6984-4118-AC9C-0AE02E755443}" sibTransId="{43BD1DCF-B2AB-465F-A33B-03FF906E5756}"/>
    <dgm:cxn modelId="{71ECD8B2-33EF-40D3-A0C2-7AFA3FABF99D}" type="presOf" srcId="{C424B31F-F2F7-4099-899A-19479E41323C}" destId="{AFC46072-4453-41C8-808A-3EF1F0BAB5A2}" srcOrd="0" destOrd="0" presId="urn:microsoft.com/office/officeart/2008/layout/LinedList"/>
    <dgm:cxn modelId="{2B7204CA-AEBC-403B-8B75-0CDF0EED6A5F}" srcId="{5CDCD155-08D6-470E-98BE-467CBC277D66}" destId="{77DEC9FB-C610-49B8-8B6E-F3758600D3B1}" srcOrd="3" destOrd="0" parTransId="{E11A045F-DD22-44CA-9A48-59D867EEA350}" sibTransId="{01981755-DD51-47F2-B2EC-14F190080130}"/>
    <dgm:cxn modelId="{1C4A9808-A12E-4F08-8389-E0E08163EF09}" type="presParOf" srcId="{C923C8BC-1B01-4832-96FE-EBFCEE54442A}" destId="{E9E1F042-6C68-485E-98AC-726CB8279064}" srcOrd="0" destOrd="0" presId="urn:microsoft.com/office/officeart/2008/layout/LinedList"/>
    <dgm:cxn modelId="{762C1407-11FA-48B1-B94D-CD494E0A3EEA}" type="presParOf" srcId="{C923C8BC-1B01-4832-96FE-EBFCEE54442A}" destId="{ACF83E6D-059F-43E5-BA43-13AEEE0E634E}" srcOrd="1" destOrd="0" presId="urn:microsoft.com/office/officeart/2008/layout/LinedList"/>
    <dgm:cxn modelId="{4027A9F0-CB78-4FA7-B148-FE3499689999}" type="presParOf" srcId="{ACF83E6D-059F-43E5-BA43-13AEEE0E634E}" destId="{FF0410D8-A406-4FFB-BA7F-06A1253CD7C0}" srcOrd="0" destOrd="0" presId="urn:microsoft.com/office/officeart/2008/layout/LinedList"/>
    <dgm:cxn modelId="{670AE004-303E-4D23-9A5C-8A4D3B278D78}" type="presParOf" srcId="{ACF83E6D-059F-43E5-BA43-13AEEE0E634E}" destId="{12A6EC3E-72A2-4D25-9190-54F51B988BC4}" srcOrd="1" destOrd="0" presId="urn:microsoft.com/office/officeart/2008/layout/LinedList"/>
    <dgm:cxn modelId="{5822E986-C298-40DF-A75A-3E1A0D5FE89C}" type="presParOf" srcId="{C923C8BC-1B01-4832-96FE-EBFCEE54442A}" destId="{0256B1FF-69E9-4971-856A-29674A2A75B3}" srcOrd="2" destOrd="0" presId="urn:microsoft.com/office/officeart/2008/layout/LinedList"/>
    <dgm:cxn modelId="{3A9D7AFA-77A6-49C7-B91F-0F751BB4A59D}" type="presParOf" srcId="{C923C8BC-1B01-4832-96FE-EBFCEE54442A}" destId="{97FB910A-5971-497F-8A1A-85282B2D1EB7}" srcOrd="3" destOrd="0" presId="urn:microsoft.com/office/officeart/2008/layout/LinedList"/>
    <dgm:cxn modelId="{DD3EC371-D7ED-46D9-8705-EFDC23E06E21}" type="presParOf" srcId="{97FB910A-5971-497F-8A1A-85282B2D1EB7}" destId="{D57A0465-67C3-43F0-8CEB-7506F8A5214B}" srcOrd="0" destOrd="0" presId="urn:microsoft.com/office/officeart/2008/layout/LinedList"/>
    <dgm:cxn modelId="{67174087-6974-46B4-A28B-852DF90C27DA}" type="presParOf" srcId="{97FB910A-5971-497F-8A1A-85282B2D1EB7}" destId="{B01CF98E-7264-4995-AD5B-28034D6225DE}" srcOrd="1" destOrd="0" presId="urn:microsoft.com/office/officeart/2008/layout/LinedList"/>
    <dgm:cxn modelId="{283798F8-4977-4F9D-A9D2-4EB162F2AA7A}" type="presParOf" srcId="{C923C8BC-1B01-4832-96FE-EBFCEE54442A}" destId="{EC52E12D-0B64-4915-9CD5-C2BC33FFFADA}" srcOrd="4" destOrd="0" presId="urn:microsoft.com/office/officeart/2008/layout/LinedList"/>
    <dgm:cxn modelId="{F9C5BE74-2849-4545-AFDD-A72D699AF393}" type="presParOf" srcId="{C923C8BC-1B01-4832-96FE-EBFCEE54442A}" destId="{39666BA3-F258-4D30-BE2C-5DF8B551BE9E}" srcOrd="5" destOrd="0" presId="urn:microsoft.com/office/officeart/2008/layout/LinedList"/>
    <dgm:cxn modelId="{E2756B8D-C80D-48B5-848A-7BE9CA8466B1}" type="presParOf" srcId="{39666BA3-F258-4D30-BE2C-5DF8B551BE9E}" destId="{AFC46072-4453-41C8-808A-3EF1F0BAB5A2}" srcOrd="0" destOrd="0" presId="urn:microsoft.com/office/officeart/2008/layout/LinedList"/>
    <dgm:cxn modelId="{B6AF23B5-F276-49F5-BDC6-9329A7381333}" type="presParOf" srcId="{39666BA3-F258-4D30-BE2C-5DF8B551BE9E}" destId="{5FA381E6-E16B-4019-BD80-F51585FE9720}" srcOrd="1" destOrd="0" presId="urn:microsoft.com/office/officeart/2008/layout/LinedList"/>
    <dgm:cxn modelId="{85BE8D39-5C15-489B-B395-3C3AC99EC207}" type="presParOf" srcId="{C923C8BC-1B01-4832-96FE-EBFCEE54442A}" destId="{35244E78-B859-4A6E-9B8B-4F3FA12C82CF}" srcOrd="6" destOrd="0" presId="urn:microsoft.com/office/officeart/2008/layout/LinedList"/>
    <dgm:cxn modelId="{FE0823A6-0344-4174-AA61-7D236A92F7C3}" type="presParOf" srcId="{C923C8BC-1B01-4832-96FE-EBFCEE54442A}" destId="{94B6F2BC-1318-495E-B593-9CB48F381B97}" srcOrd="7" destOrd="0" presId="urn:microsoft.com/office/officeart/2008/layout/LinedList"/>
    <dgm:cxn modelId="{5183AE7E-0949-4BD6-9A48-18346E98D979}" type="presParOf" srcId="{94B6F2BC-1318-495E-B593-9CB48F381B97}" destId="{B99212F1-D387-43BB-8E08-9B8EBA1ADAE1}" srcOrd="0" destOrd="0" presId="urn:microsoft.com/office/officeart/2008/layout/LinedList"/>
    <dgm:cxn modelId="{A29FF644-AF4D-4023-8D2F-F22E204128BE}" type="presParOf" srcId="{94B6F2BC-1318-495E-B593-9CB48F381B97}" destId="{E962F07B-D0F3-47A5-8369-AB12E0C4246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9887AA-35C9-44EA-98D1-368054BB3986}" type="doc">
      <dgm:prSet loTypeId="urn:microsoft.com/office/officeart/2005/8/layout/process5" loCatId="process" qsTypeId="urn:microsoft.com/office/officeart/2005/8/quickstyle/simple1" qsCatId="simple" csTypeId="urn:microsoft.com/office/officeart/2005/8/colors/accent1_5" csCatId="accent1"/>
      <dgm:spPr/>
      <dgm:t>
        <a:bodyPr/>
        <a:lstStyle/>
        <a:p>
          <a:endParaRPr lang="en-US"/>
        </a:p>
      </dgm:t>
    </dgm:pt>
    <dgm:pt modelId="{ECAD7438-017E-4A40-9D61-A8974CDDF01C}">
      <dgm:prSet/>
      <dgm:spPr/>
      <dgm:t>
        <a:bodyPr/>
        <a:lstStyle/>
        <a:p>
          <a:r>
            <a:rPr lang="en-AU" baseline="0">
              <a:latin typeface="+mj-lt"/>
            </a:rPr>
            <a:t>Create Storage Account</a:t>
          </a:r>
          <a:endParaRPr lang="en-AU">
            <a:latin typeface="+mj-lt"/>
          </a:endParaRPr>
        </a:p>
      </dgm:t>
    </dgm:pt>
    <dgm:pt modelId="{993A25EE-0955-42F3-97D7-C6AD01F7E4C0}" type="parTrans" cxnId="{9E5D112B-5965-4D5A-A155-0E181143B4B9}">
      <dgm:prSet/>
      <dgm:spPr/>
      <dgm:t>
        <a:bodyPr/>
        <a:lstStyle/>
        <a:p>
          <a:endParaRPr lang="en-US"/>
        </a:p>
      </dgm:t>
    </dgm:pt>
    <dgm:pt modelId="{1E28EB36-754C-47C7-87E3-6535789D66AD}" type="sibTrans" cxnId="{9E5D112B-5965-4D5A-A155-0E181143B4B9}">
      <dgm:prSet/>
      <dgm:spPr/>
      <dgm:t>
        <a:bodyPr/>
        <a:lstStyle/>
        <a:p>
          <a:endParaRPr lang="en-US"/>
        </a:p>
      </dgm:t>
    </dgm:pt>
    <dgm:pt modelId="{99D44228-C172-4A05-BF1A-7DB96F9D870B}">
      <dgm:prSet/>
      <dgm:spPr/>
      <dgm:t>
        <a:bodyPr/>
        <a:lstStyle/>
        <a:p>
          <a:r>
            <a:rPr lang="en-AU" baseline="0" dirty="0">
              <a:latin typeface="+mj-lt"/>
            </a:rPr>
            <a:t>Create BLOB Container</a:t>
          </a:r>
          <a:endParaRPr lang="en-AU" dirty="0">
            <a:latin typeface="+mj-lt"/>
          </a:endParaRPr>
        </a:p>
      </dgm:t>
    </dgm:pt>
    <dgm:pt modelId="{94DAB64F-DBCD-4A0D-A371-21BC19D0A5F2}" type="parTrans" cxnId="{96E52FEB-51FF-41B1-B094-57CADA8D81D6}">
      <dgm:prSet/>
      <dgm:spPr/>
      <dgm:t>
        <a:bodyPr/>
        <a:lstStyle/>
        <a:p>
          <a:endParaRPr lang="en-US"/>
        </a:p>
      </dgm:t>
    </dgm:pt>
    <dgm:pt modelId="{9C1A360C-F3A9-4420-852B-DA0FC83CE588}" type="sibTrans" cxnId="{96E52FEB-51FF-41B1-B094-57CADA8D81D6}">
      <dgm:prSet/>
      <dgm:spPr/>
      <dgm:t>
        <a:bodyPr/>
        <a:lstStyle/>
        <a:p>
          <a:endParaRPr lang="en-US"/>
        </a:p>
      </dgm:t>
    </dgm:pt>
    <dgm:pt modelId="{7A408C57-A84C-4914-A81E-D2D97275D18C}">
      <dgm:prSet/>
      <dgm:spPr/>
      <dgm:t>
        <a:bodyPr/>
        <a:lstStyle/>
        <a:p>
          <a:r>
            <a:rPr lang="en-AU" baseline="0">
              <a:latin typeface="+mj-lt"/>
            </a:rPr>
            <a:t>Create Storage Table</a:t>
          </a:r>
          <a:endParaRPr lang="en-AU">
            <a:latin typeface="+mj-lt"/>
          </a:endParaRPr>
        </a:p>
      </dgm:t>
    </dgm:pt>
    <dgm:pt modelId="{4BE66E97-3143-488D-B743-8474F555A016}" type="parTrans" cxnId="{EC8F86D0-0AE5-4A48-9992-01296410E02F}">
      <dgm:prSet/>
      <dgm:spPr/>
      <dgm:t>
        <a:bodyPr/>
        <a:lstStyle/>
        <a:p>
          <a:endParaRPr lang="en-US"/>
        </a:p>
      </dgm:t>
    </dgm:pt>
    <dgm:pt modelId="{06DF2467-5AA6-4152-88EC-154C96F36289}" type="sibTrans" cxnId="{EC8F86D0-0AE5-4A48-9992-01296410E02F}">
      <dgm:prSet/>
      <dgm:spPr/>
      <dgm:t>
        <a:bodyPr/>
        <a:lstStyle/>
        <a:p>
          <a:endParaRPr lang="en-US"/>
        </a:p>
      </dgm:t>
    </dgm:pt>
    <dgm:pt modelId="{3ACBED2C-37F1-4E5A-994B-40FE4ECA5D66}">
      <dgm:prSet/>
      <dgm:spPr/>
      <dgm:t>
        <a:bodyPr/>
        <a:lstStyle/>
        <a:p>
          <a:r>
            <a:rPr lang="en-AU" baseline="0">
              <a:latin typeface="+mj-lt"/>
            </a:rPr>
            <a:t>Provision the Function App</a:t>
          </a:r>
          <a:endParaRPr lang="en-AU">
            <a:latin typeface="+mj-lt"/>
          </a:endParaRPr>
        </a:p>
      </dgm:t>
    </dgm:pt>
    <dgm:pt modelId="{F5D1389F-84D9-49C5-B0BA-987CD4FAE109}" type="parTrans" cxnId="{12FAC0F8-7B17-4B62-A5D5-591FABC31F0E}">
      <dgm:prSet/>
      <dgm:spPr/>
      <dgm:t>
        <a:bodyPr/>
        <a:lstStyle/>
        <a:p>
          <a:endParaRPr lang="en-US"/>
        </a:p>
      </dgm:t>
    </dgm:pt>
    <dgm:pt modelId="{49DB3086-D2E5-4C05-AF32-BB655D544E70}" type="sibTrans" cxnId="{12FAC0F8-7B17-4B62-A5D5-591FABC31F0E}">
      <dgm:prSet/>
      <dgm:spPr/>
      <dgm:t>
        <a:bodyPr/>
        <a:lstStyle/>
        <a:p>
          <a:endParaRPr lang="en-US"/>
        </a:p>
      </dgm:t>
    </dgm:pt>
    <dgm:pt modelId="{F436D0D2-C887-4BF0-8691-C3B29ECA7832}">
      <dgm:prSet/>
      <dgm:spPr/>
      <dgm:t>
        <a:bodyPr/>
        <a:lstStyle/>
        <a:p>
          <a:r>
            <a:rPr lang="en-AU" baseline="0">
              <a:latin typeface="+mj-lt"/>
            </a:rPr>
            <a:t>Build a custom function</a:t>
          </a:r>
          <a:endParaRPr lang="en-AU">
            <a:latin typeface="+mj-lt"/>
          </a:endParaRPr>
        </a:p>
      </dgm:t>
    </dgm:pt>
    <dgm:pt modelId="{129279BA-91D3-49E5-BC92-1AAD923E1499}" type="parTrans" cxnId="{63D9BC52-661A-4436-BE52-ECB0C97E2C7C}">
      <dgm:prSet/>
      <dgm:spPr/>
      <dgm:t>
        <a:bodyPr/>
        <a:lstStyle/>
        <a:p>
          <a:endParaRPr lang="en-US"/>
        </a:p>
      </dgm:t>
    </dgm:pt>
    <dgm:pt modelId="{A79E765E-2927-41F8-80E6-576E18A8FCC1}" type="sibTrans" cxnId="{63D9BC52-661A-4436-BE52-ECB0C97E2C7C}">
      <dgm:prSet/>
      <dgm:spPr/>
      <dgm:t>
        <a:bodyPr/>
        <a:lstStyle/>
        <a:p>
          <a:endParaRPr lang="en-US"/>
        </a:p>
      </dgm:t>
    </dgm:pt>
    <dgm:pt modelId="{C46D6C82-99B4-4D49-ACC4-7E8C63E7F1AC}">
      <dgm:prSet/>
      <dgm:spPr/>
      <dgm:t>
        <a:bodyPr/>
        <a:lstStyle/>
        <a:p>
          <a:r>
            <a:rPr lang="en-AU" baseline="0">
              <a:latin typeface="+mj-lt"/>
            </a:rPr>
            <a:t>Provision a Logic App</a:t>
          </a:r>
          <a:endParaRPr lang="en-AU">
            <a:latin typeface="+mj-lt"/>
          </a:endParaRPr>
        </a:p>
      </dgm:t>
    </dgm:pt>
    <dgm:pt modelId="{9CA9FEF9-7354-469A-81CA-EC37237C50DC}" type="parTrans" cxnId="{EDE47073-4397-46BD-9F6B-C6E55B118228}">
      <dgm:prSet/>
      <dgm:spPr/>
      <dgm:t>
        <a:bodyPr/>
        <a:lstStyle/>
        <a:p>
          <a:endParaRPr lang="en-US"/>
        </a:p>
      </dgm:t>
    </dgm:pt>
    <dgm:pt modelId="{7BE335EC-A752-44CE-ADC8-C1EB47B495A8}" type="sibTrans" cxnId="{EDE47073-4397-46BD-9F6B-C6E55B118228}">
      <dgm:prSet/>
      <dgm:spPr/>
      <dgm:t>
        <a:bodyPr/>
        <a:lstStyle/>
        <a:p>
          <a:endParaRPr lang="en-US"/>
        </a:p>
      </dgm:t>
    </dgm:pt>
    <dgm:pt modelId="{A5CA93DE-3E7F-4CAD-AD43-11E7FAB52DEA}">
      <dgm:prSet/>
      <dgm:spPr/>
      <dgm:t>
        <a:bodyPr/>
        <a:lstStyle/>
        <a:p>
          <a:r>
            <a:rPr lang="en-AU" baseline="0">
              <a:latin typeface="+mj-lt"/>
            </a:rPr>
            <a:t>Build the Logic App Definition</a:t>
          </a:r>
          <a:endParaRPr lang="en-AU">
            <a:latin typeface="+mj-lt"/>
          </a:endParaRPr>
        </a:p>
      </dgm:t>
    </dgm:pt>
    <dgm:pt modelId="{9E3DA201-E4D8-4BC9-BCAE-06AC55C888E9}" type="parTrans" cxnId="{566118BC-8FA9-4AC9-B04A-DF68E41F1AB4}">
      <dgm:prSet/>
      <dgm:spPr/>
      <dgm:t>
        <a:bodyPr/>
        <a:lstStyle/>
        <a:p>
          <a:endParaRPr lang="en-US"/>
        </a:p>
      </dgm:t>
    </dgm:pt>
    <dgm:pt modelId="{5C0CAF3F-D4F0-46C6-981C-8952B6445CF9}" type="sibTrans" cxnId="{566118BC-8FA9-4AC9-B04A-DF68E41F1AB4}">
      <dgm:prSet/>
      <dgm:spPr/>
      <dgm:t>
        <a:bodyPr/>
        <a:lstStyle/>
        <a:p>
          <a:endParaRPr lang="en-US"/>
        </a:p>
      </dgm:t>
    </dgm:pt>
    <dgm:pt modelId="{340AE9A9-158A-42EF-BA38-5F807910570B}">
      <dgm:prSet/>
      <dgm:spPr/>
      <dgm:t>
        <a:bodyPr/>
        <a:lstStyle/>
        <a:p>
          <a:r>
            <a:rPr lang="en-AU" baseline="0" dirty="0">
              <a:latin typeface="+mj-lt"/>
            </a:rPr>
            <a:t>Test the Solution</a:t>
          </a:r>
          <a:endParaRPr lang="en-AU" dirty="0">
            <a:latin typeface="+mj-lt"/>
          </a:endParaRPr>
        </a:p>
      </dgm:t>
    </dgm:pt>
    <dgm:pt modelId="{070ECAD9-BE0E-4036-BE00-431B1ADA11FF}" type="parTrans" cxnId="{EB0897A3-F867-4211-BB8F-9ECBCD09FEE0}">
      <dgm:prSet/>
      <dgm:spPr/>
      <dgm:t>
        <a:bodyPr/>
        <a:lstStyle/>
        <a:p>
          <a:endParaRPr lang="en-US"/>
        </a:p>
      </dgm:t>
    </dgm:pt>
    <dgm:pt modelId="{F98B6EB7-CA02-4EF0-B3E0-B87E7E634491}" type="sibTrans" cxnId="{EB0897A3-F867-4211-BB8F-9ECBCD09FEE0}">
      <dgm:prSet/>
      <dgm:spPr/>
      <dgm:t>
        <a:bodyPr/>
        <a:lstStyle/>
        <a:p>
          <a:endParaRPr lang="en-US"/>
        </a:p>
      </dgm:t>
    </dgm:pt>
    <dgm:pt modelId="{A0CD815F-32A6-4F0B-846C-2F1AB4ED1059}" type="pres">
      <dgm:prSet presAssocID="{7D9887AA-35C9-44EA-98D1-368054BB3986}" presName="diagram" presStyleCnt="0">
        <dgm:presLayoutVars>
          <dgm:dir/>
          <dgm:resizeHandles val="exact"/>
        </dgm:presLayoutVars>
      </dgm:prSet>
      <dgm:spPr/>
    </dgm:pt>
    <dgm:pt modelId="{077B148F-76AC-46BD-92D5-21F80DF6E6BE}" type="pres">
      <dgm:prSet presAssocID="{ECAD7438-017E-4A40-9D61-A8974CDDF01C}" presName="node" presStyleLbl="node1" presStyleIdx="0" presStyleCnt="8">
        <dgm:presLayoutVars>
          <dgm:bulletEnabled val="1"/>
        </dgm:presLayoutVars>
      </dgm:prSet>
      <dgm:spPr/>
    </dgm:pt>
    <dgm:pt modelId="{931C340D-85F1-4B5F-980D-917244606307}" type="pres">
      <dgm:prSet presAssocID="{1E28EB36-754C-47C7-87E3-6535789D66AD}" presName="sibTrans" presStyleLbl="sibTrans2D1" presStyleIdx="0" presStyleCnt="7"/>
      <dgm:spPr/>
    </dgm:pt>
    <dgm:pt modelId="{200AA34C-2427-42AE-9A7B-A13EDE5C2520}" type="pres">
      <dgm:prSet presAssocID="{1E28EB36-754C-47C7-87E3-6535789D66AD}" presName="connectorText" presStyleLbl="sibTrans2D1" presStyleIdx="0" presStyleCnt="7"/>
      <dgm:spPr/>
    </dgm:pt>
    <dgm:pt modelId="{3A0F63C1-C04E-4903-8045-EFB9179D03A1}" type="pres">
      <dgm:prSet presAssocID="{99D44228-C172-4A05-BF1A-7DB96F9D870B}" presName="node" presStyleLbl="node1" presStyleIdx="1" presStyleCnt="8">
        <dgm:presLayoutVars>
          <dgm:bulletEnabled val="1"/>
        </dgm:presLayoutVars>
      </dgm:prSet>
      <dgm:spPr/>
    </dgm:pt>
    <dgm:pt modelId="{1C85A813-5341-4E32-982B-901E071B8711}" type="pres">
      <dgm:prSet presAssocID="{9C1A360C-F3A9-4420-852B-DA0FC83CE588}" presName="sibTrans" presStyleLbl="sibTrans2D1" presStyleIdx="1" presStyleCnt="7"/>
      <dgm:spPr/>
    </dgm:pt>
    <dgm:pt modelId="{18B68B69-79E2-40FC-9FFE-3881C2104268}" type="pres">
      <dgm:prSet presAssocID="{9C1A360C-F3A9-4420-852B-DA0FC83CE588}" presName="connectorText" presStyleLbl="sibTrans2D1" presStyleIdx="1" presStyleCnt="7"/>
      <dgm:spPr/>
    </dgm:pt>
    <dgm:pt modelId="{49AB74F7-1FA6-4F05-9B94-DD106B78C7B4}" type="pres">
      <dgm:prSet presAssocID="{7A408C57-A84C-4914-A81E-D2D97275D18C}" presName="node" presStyleLbl="node1" presStyleIdx="2" presStyleCnt="8">
        <dgm:presLayoutVars>
          <dgm:bulletEnabled val="1"/>
        </dgm:presLayoutVars>
      </dgm:prSet>
      <dgm:spPr/>
    </dgm:pt>
    <dgm:pt modelId="{4FC90510-7034-4E9D-B531-5756A5F778E2}" type="pres">
      <dgm:prSet presAssocID="{06DF2467-5AA6-4152-88EC-154C96F36289}" presName="sibTrans" presStyleLbl="sibTrans2D1" presStyleIdx="2" presStyleCnt="7"/>
      <dgm:spPr/>
    </dgm:pt>
    <dgm:pt modelId="{B93F8B92-416D-4674-86E5-AC09CFA13B64}" type="pres">
      <dgm:prSet presAssocID="{06DF2467-5AA6-4152-88EC-154C96F36289}" presName="connectorText" presStyleLbl="sibTrans2D1" presStyleIdx="2" presStyleCnt="7"/>
      <dgm:spPr/>
    </dgm:pt>
    <dgm:pt modelId="{43E33DDE-CFF0-4DFC-8ECF-229CA6544949}" type="pres">
      <dgm:prSet presAssocID="{3ACBED2C-37F1-4E5A-994B-40FE4ECA5D66}" presName="node" presStyleLbl="node1" presStyleIdx="3" presStyleCnt="8">
        <dgm:presLayoutVars>
          <dgm:bulletEnabled val="1"/>
        </dgm:presLayoutVars>
      </dgm:prSet>
      <dgm:spPr/>
    </dgm:pt>
    <dgm:pt modelId="{6EE204BE-5EB0-4182-A032-04F904437737}" type="pres">
      <dgm:prSet presAssocID="{49DB3086-D2E5-4C05-AF32-BB655D544E70}" presName="sibTrans" presStyleLbl="sibTrans2D1" presStyleIdx="3" presStyleCnt="7"/>
      <dgm:spPr/>
    </dgm:pt>
    <dgm:pt modelId="{E2A8DB49-EC83-4FC0-8667-2BE4A71AC17A}" type="pres">
      <dgm:prSet presAssocID="{49DB3086-D2E5-4C05-AF32-BB655D544E70}" presName="connectorText" presStyleLbl="sibTrans2D1" presStyleIdx="3" presStyleCnt="7"/>
      <dgm:spPr/>
    </dgm:pt>
    <dgm:pt modelId="{C5E0CD0D-1E17-4AF3-864D-9BA5004D9688}" type="pres">
      <dgm:prSet presAssocID="{F436D0D2-C887-4BF0-8691-C3B29ECA7832}" presName="node" presStyleLbl="node1" presStyleIdx="4" presStyleCnt="8">
        <dgm:presLayoutVars>
          <dgm:bulletEnabled val="1"/>
        </dgm:presLayoutVars>
      </dgm:prSet>
      <dgm:spPr/>
    </dgm:pt>
    <dgm:pt modelId="{8BC931E8-12FE-42B7-B83E-971F28AEF42D}" type="pres">
      <dgm:prSet presAssocID="{A79E765E-2927-41F8-80E6-576E18A8FCC1}" presName="sibTrans" presStyleLbl="sibTrans2D1" presStyleIdx="4" presStyleCnt="7"/>
      <dgm:spPr/>
    </dgm:pt>
    <dgm:pt modelId="{D44ED3AB-880C-4FBC-A422-C28C97011542}" type="pres">
      <dgm:prSet presAssocID="{A79E765E-2927-41F8-80E6-576E18A8FCC1}" presName="connectorText" presStyleLbl="sibTrans2D1" presStyleIdx="4" presStyleCnt="7"/>
      <dgm:spPr/>
    </dgm:pt>
    <dgm:pt modelId="{5EDBFB0F-5CD9-4E84-B732-C30C559FDDEE}" type="pres">
      <dgm:prSet presAssocID="{C46D6C82-99B4-4D49-ACC4-7E8C63E7F1AC}" presName="node" presStyleLbl="node1" presStyleIdx="5" presStyleCnt="8">
        <dgm:presLayoutVars>
          <dgm:bulletEnabled val="1"/>
        </dgm:presLayoutVars>
      </dgm:prSet>
      <dgm:spPr/>
    </dgm:pt>
    <dgm:pt modelId="{F36F8E21-48D6-47AC-8E39-9528911FE5D3}" type="pres">
      <dgm:prSet presAssocID="{7BE335EC-A752-44CE-ADC8-C1EB47B495A8}" presName="sibTrans" presStyleLbl="sibTrans2D1" presStyleIdx="5" presStyleCnt="7"/>
      <dgm:spPr/>
    </dgm:pt>
    <dgm:pt modelId="{7507F847-1707-49F8-BC11-094342641475}" type="pres">
      <dgm:prSet presAssocID="{7BE335EC-A752-44CE-ADC8-C1EB47B495A8}" presName="connectorText" presStyleLbl="sibTrans2D1" presStyleIdx="5" presStyleCnt="7"/>
      <dgm:spPr/>
    </dgm:pt>
    <dgm:pt modelId="{C994389A-2A15-455E-973E-C9043857B35C}" type="pres">
      <dgm:prSet presAssocID="{A5CA93DE-3E7F-4CAD-AD43-11E7FAB52DEA}" presName="node" presStyleLbl="node1" presStyleIdx="6" presStyleCnt="8">
        <dgm:presLayoutVars>
          <dgm:bulletEnabled val="1"/>
        </dgm:presLayoutVars>
      </dgm:prSet>
      <dgm:spPr/>
    </dgm:pt>
    <dgm:pt modelId="{7C59B5D5-148E-47BC-943B-6090BA035B1C}" type="pres">
      <dgm:prSet presAssocID="{5C0CAF3F-D4F0-46C6-981C-8952B6445CF9}" presName="sibTrans" presStyleLbl="sibTrans2D1" presStyleIdx="6" presStyleCnt="7"/>
      <dgm:spPr/>
    </dgm:pt>
    <dgm:pt modelId="{1341531A-7B3A-49FF-A4FF-ED5FECBD12A2}" type="pres">
      <dgm:prSet presAssocID="{5C0CAF3F-D4F0-46C6-981C-8952B6445CF9}" presName="connectorText" presStyleLbl="sibTrans2D1" presStyleIdx="6" presStyleCnt="7"/>
      <dgm:spPr/>
    </dgm:pt>
    <dgm:pt modelId="{85263F64-B886-44F5-A83A-7B7BF18B9C91}" type="pres">
      <dgm:prSet presAssocID="{340AE9A9-158A-42EF-BA38-5F807910570B}" presName="node" presStyleLbl="node1" presStyleIdx="7" presStyleCnt="8">
        <dgm:presLayoutVars>
          <dgm:bulletEnabled val="1"/>
        </dgm:presLayoutVars>
      </dgm:prSet>
      <dgm:spPr/>
    </dgm:pt>
  </dgm:ptLst>
  <dgm:cxnLst>
    <dgm:cxn modelId="{0749DC12-9575-42DB-A7F0-A1DE30D223AF}" type="presOf" srcId="{7BE335EC-A752-44CE-ADC8-C1EB47B495A8}" destId="{F36F8E21-48D6-47AC-8E39-9528911FE5D3}" srcOrd="0" destOrd="0" presId="urn:microsoft.com/office/officeart/2005/8/layout/process5"/>
    <dgm:cxn modelId="{9E5D112B-5965-4D5A-A155-0E181143B4B9}" srcId="{7D9887AA-35C9-44EA-98D1-368054BB3986}" destId="{ECAD7438-017E-4A40-9D61-A8974CDDF01C}" srcOrd="0" destOrd="0" parTransId="{993A25EE-0955-42F3-97D7-C6AD01F7E4C0}" sibTransId="{1E28EB36-754C-47C7-87E3-6535789D66AD}"/>
    <dgm:cxn modelId="{5E301935-87D4-4EA3-827B-DEA28858D47B}" type="presOf" srcId="{7BE335EC-A752-44CE-ADC8-C1EB47B495A8}" destId="{7507F847-1707-49F8-BC11-094342641475}" srcOrd="1" destOrd="0" presId="urn:microsoft.com/office/officeart/2005/8/layout/process5"/>
    <dgm:cxn modelId="{B5735136-DADA-427D-9548-764A177BC2B8}" type="presOf" srcId="{5C0CAF3F-D4F0-46C6-981C-8952B6445CF9}" destId="{1341531A-7B3A-49FF-A4FF-ED5FECBD12A2}" srcOrd="1" destOrd="0" presId="urn:microsoft.com/office/officeart/2005/8/layout/process5"/>
    <dgm:cxn modelId="{0998F537-87D1-41D7-B026-14FF81759072}" type="presOf" srcId="{06DF2467-5AA6-4152-88EC-154C96F36289}" destId="{4FC90510-7034-4E9D-B531-5756A5F778E2}" srcOrd="0" destOrd="0" presId="urn:microsoft.com/office/officeart/2005/8/layout/process5"/>
    <dgm:cxn modelId="{16582039-CF89-4A5B-B53E-FF18E5EA9EC0}" type="presOf" srcId="{C46D6C82-99B4-4D49-ACC4-7E8C63E7F1AC}" destId="{5EDBFB0F-5CD9-4E84-B732-C30C559FDDEE}" srcOrd="0" destOrd="0" presId="urn:microsoft.com/office/officeart/2005/8/layout/process5"/>
    <dgm:cxn modelId="{2504283F-0DAE-4627-9B94-21AE10D3F09E}" type="presOf" srcId="{340AE9A9-158A-42EF-BA38-5F807910570B}" destId="{85263F64-B886-44F5-A83A-7B7BF18B9C91}" srcOrd="0" destOrd="0" presId="urn:microsoft.com/office/officeart/2005/8/layout/process5"/>
    <dgm:cxn modelId="{2384FE3F-074A-427E-83B5-FF7190964B92}" type="presOf" srcId="{A5CA93DE-3E7F-4CAD-AD43-11E7FAB52DEA}" destId="{C994389A-2A15-455E-973E-C9043857B35C}" srcOrd="0" destOrd="0" presId="urn:microsoft.com/office/officeart/2005/8/layout/process5"/>
    <dgm:cxn modelId="{66075840-E3C7-460A-86FA-66E418A33EF4}" type="presOf" srcId="{9C1A360C-F3A9-4420-852B-DA0FC83CE588}" destId="{18B68B69-79E2-40FC-9FFE-3881C2104268}" srcOrd="1" destOrd="0" presId="urn:microsoft.com/office/officeart/2005/8/layout/process5"/>
    <dgm:cxn modelId="{63D9BC52-661A-4436-BE52-ECB0C97E2C7C}" srcId="{7D9887AA-35C9-44EA-98D1-368054BB3986}" destId="{F436D0D2-C887-4BF0-8691-C3B29ECA7832}" srcOrd="4" destOrd="0" parTransId="{129279BA-91D3-49E5-BC92-1AAD923E1499}" sibTransId="{A79E765E-2927-41F8-80E6-576E18A8FCC1}"/>
    <dgm:cxn modelId="{EDE47073-4397-46BD-9F6B-C6E55B118228}" srcId="{7D9887AA-35C9-44EA-98D1-368054BB3986}" destId="{C46D6C82-99B4-4D49-ACC4-7E8C63E7F1AC}" srcOrd="5" destOrd="0" parTransId="{9CA9FEF9-7354-469A-81CA-EC37237C50DC}" sibTransId="{7BE335EC-A752-44CE-ADC8-C1EB47B495A8}"/>
    <dgm:cxn modelId="{F20F6659-2D1E-4E12-B56B-3F784CAB1856}" type="presOf" srcId="{7A408C57-A84C-4914-A81E-D2D97275D18C}" destId="{49AB74F7-1FA6-4F05-9B94-DD106B78C7B4}" srcOrd="0" destOrd="0" presId="urn:microsoft.com/office/officeart/2005/8/layout/process5"/>
    <dgm:cxn modelId="{2305BF7E-9590-4654-A6E8-62B0D72F912C}" type="presOf" srcId="{3ACBED2C-37F1-4E5A-994B-40FE4ECA5D66}" destId="{43E33DDE-CFF0-4DFC-8ECF-229CA6544949}" srcOrd="0" destOrd="0" presId="urn:microsoft.com/office/officeart/2005/8/layout/process5"/>
    <dgm:cxn modelId="{6B0AE888-F036-47BB-B545-E8B7D26B9F90}" type="presOf" srcId="{A79E765E-2927-41F8-80E6-576E18A8FCC1}" destId="{D44ED3AB-880C-4FBC-A422-C28C97011542}" srcOrd="1" destOrd="0" presId="urn:microsoft.com/office/officeart/2005/8/layout/process5"/>
    <dgm:cxn modelId="{216E849C-6260-47D0-A87A-96CC10BEA715}" type="presOf" srcId="{A79E765E-2927-41F8-80E6-576E18A8FCC1}" destId="{8BC931E8-12FE-42B7-B83E-971F28AEF42D}" srcOrd="0" destOrd="0" presId="urn:microsoft.com/office/officeart/2005/8/layout/process5"/>
    <dgm:cxn modelId="{9607559E-D139-49C7-90C7-378AA7530BFD}" type="presOf" srcId="{49DB3086-D2E5-4C05-AF32-BB655D544E70}" destId="{6EE204BE-5EB0-4182-A032-04F904437737}" srcOrd="0" destOrd="0" presId="urn:microsoft.com/office/officeart/2005/8/layout/process5"/>
    <dgm:cxn modelId="{EB0897A3-F867-4211-BB8F-9ECBCD09FEE0}" srcId="{7D9887AA-35C9-44EA-98D1-368054BB3986}" destId="{340AE9A9-158A-42EF-BA38-5F807910570B}" srcOrd="7" destOrd="0" parTransId="{070ECAD9-BE0E-4036-BE00-431B1ADA11FF}" sibTransId="{F98B6EB7-CA02-4EF0-B3E0-B87E7E634491}"/>
    <dgm:cxn modelId="{58A712A5-120A-49D2-8C4E-B4230D580BF0}" type="presOf" srcId="{F436D0D2-C887-4BF0-8691-C3B29ECA7832}" destId="{C5E0CD0D-1E17-4AF3-864D-9BA5004D9688}" srcOrd="0" destOrd="0" presId="urn:microsoft.com/office/officeart/2005/8/layout/process5"/>
    <dgm:cxn modelId="{FDADC5A7-C2A5-43AA-8F75-37416C9E7BC7}" type="presOf" srcId="{7D9887AA-35C9-44EA-98D1-368054BB3986}" destId="{A0CD815F-32A6-4F0B-846C-2F1AB4ED1059}" srcOrd="0" destOrd="0" presId="urn:microsoft.com/office/officeart/2005/8/layout/process5"/>
    <dgm:cxn modelId="{C8D08AB0-877F-43E5-9CCF-D0413E54C3B0}" type="presOf" srcId="{5C0CAF3F-D4F0-46C6-981C-8952B6445CF9}" destId="{7C59B5D5-148E-47BC-943B-6090BA035B1C}" srcOrd="0" destOrd="0" presId="urn:microsoft.com/office/officeart/2005/8/layout/process5"/>
    <dgm:cxn modelId="{DCF3B8B0-55DC-4DC8-9955-117376194174}" type="presOf" srcId="{1E28EB36-754C-47C7-87E3-6535789D66AD}" destId="{931C340D-85F1-4B5F-980D-917244606307}" srcOrd="0" destOrd="0" presId="urn:microsoft.com/office/officeart/2005/8/layout/process5"/>
    <dgm:cxn modelId="{566118BC-8FA9-4AC9-B04A-DF68E41F1AB4}" srcId="{7D9887AA-35C9-44EA-98D1-368054BB3986}" destId="{A5CA93DE-3E7F-4CAD-AD43-11E7FAB52DEA}" srcOrd="6" destOrd="0" parTransId="{9E3DA201-E4D8-4BC9-BCAE-06AC55C888E9}" sibTransId="{5C0CAF3F-D4F0-46C6-981C-8952B6445CF9}"/>
    <dgm:cxn modelId="{AD5F67C3-6276-45B2-BEC2-BE788DF2E53A}" type="presOf" srcId="{49DB3086-D2E5-4C05-AF32-BB655D544E70}" destId="{E2A8DB49-EC83-4FC0-8667-2BE4A71AC17A}" srcOrd="1" destOrd="0" presId="urn:microsoft.com/office/officeart/2005/8/layout/process5"/>
    <dgm:cxn modelId="{621F34C5-F94A-4A89-8E97-B08979107FAD}" type="presOf" srcId="{9C1A360C-F3A9-4420-852B-DA0FC83CE588}" destId="{1C85A813-5341-4E32-982B-901E071B8711}" srcOrd="0" destOrd="0" presId="urn:microsoft.com/office/officeart/2005/8/layout/process5"/>
    <dgm:cxn modelId="{EC8F86D0-0AE5-4A48-9992-01296410E02F}" srcId="{7D9887AA-35C9-44EA-98D1-368054BB3986}" destId="{7A408C57-A84C-4914-A81E-D2D97275D18C}" srcOrd="2" destOrd="0" parTransId="{4BE66E97-3143-488D-B743-8474F555A016}" sibTransId="{06DF2467-5AA6-4152-88EC-154C96F36289}"/>
    <dgm:cxn modelId="{DA0D3AE0-649A-4E1C-B75C-0F330DB526CC}" type="presOf" srcId="{1E28EB36-754C-47C7-87E3-6535789D66AD}" destId="{200AA34C-2427-42AE-9A7B-A13EDE5C2520}" srcOrd="1" destOrd="0" presId="urn:microsoft.com/office/officeart/2005/8/layout/process5"/>
    <dgm:cxn modelId="{96E52FEB-51FF-41B1-B094-57CADA8D81D6}" srcId="{7D9887AA-35C9-44EA-98D1-368054BB3986}" destId="{99D44228-C172-4A05-BF1A-7DB96F9D870B}" srcOrd="1" destOrd="0" parTransId="{94DAB64F-DBCD-4A0D-A371-21BC19D0A5F2}" sibTransId="{9C1A360C-F3A9-4420-852B-DA0FC83CE588}"/>
    <dgm:cxn modelId="{D5F7E4F1-6C5E-4541-A53A-E56F28040A07}" type="presOf" srcId="{99D44228-C172-4A05-BF1A-7DB96F9D870B}" destId="{3A0F63C1-C04E-4903-8045-EFB9179D03A1}" srcOrd="0" destOrd="0" presId="urn:microsoft.com/office/officeart/2005/8/layout/process5"/>
    <dgm:cxn modelId="{EDFF21F5-0897-4D19-921E-24FCC2984AE7}" type="presOf" srcId="{06DF2467-5AA6-4152-88EC-154C96F36289}" destId="{B93F8B92-416D-4674-86E5-AC09CFA13B64}" srcOrd="1" destOrd="0" presId="urn:microsoft.com/office/officeart/2005/8/layout/process5"/>
    <dgm:cxn modelId="{12FAC0F8-7B17-4B62-A5D5-591FABC31F0E}" srcId="{7D9887AA-35C9-44EA-98D1-368054BB3986}" destId="{3ACBED2C-37F1-4E5A-994B-40FE4ECA5D66}" srcOrd="3" destOrd="0" parTransId="{F5D1389F-84D9-49C5-B0BA-987CD4FAE109}" sibTransId="{49DB3086-D2E5-4C05-AF32-BB655D544E70}"/>
    <dgm:cxn modelId="{EAB3C4F9-F4B8-4A4D-AA97-543F1DC84E20}" type="presOf" srcId="{ECAD7438-017E-4A40-9D61-A8974CDDF01C}" destId="{077B148F-76AC-46BD-92D5-21F80DF6E6BE}" srcOrd="0" destOrd="0" presId="urn:microsoft.com/office/officeart/2005/8/layout/process5"/>
    <dgm:cxn modelId="{0E99BA07-8014-4B7C-81E9-F9A39EAF7F3D}" type="presParOf" srcId="{A0CD815F-32A6-4F0B-846C-2F1AB4ED1059}" destId="{077B148F-76AC-46BD-92D5-21F80DF6E6BE}" srcOrd="0" destOrd="0" presId="urn:microsoft.com/office/officeart/2005/8/layout/process5"/>
    <dgm:cxn modelId="{DCB2B6D4-4839-4530-8299-B4D72C804123}" type="presParOf" srcId="{A0CD815F-32A6-4F0B-846C-2F1AB4ED1059}" destId="{931C340D-85F1-4B5F-980D-917244606307}" srcOrd="1" destOrd="0" presId="urn:microsoft.com/office/officeart/2005/8/layout/process5"/>
    <dgm:cxn modelId="{AF98071C-2CFE-4D32-BC24-36CAB341C536}" type="presParOf" srcId="{931C340D-85F1-4B5F-980D-917244606307}" destId="{200AA34C-2427-42AE-9A7B-A13EDE5C2520}" srcOrd="0" destOrd="0" presId="urn:microsoft.com/office/officeart/2005/8/layout/process5"/>
    <dgm:cxn modelId="{0E2D89F1-4177-450D-8647-637CAA0DED6D}" type="presParOf" srcId="{A0CD815F-32A6-4F0B-846C-2F1AB4ED1059}" destId="{3A0F63C1-C04E-4903-8045-EFB9179D03A1}" srcOrd="2" destOrd="0" presId="urn:microsoft.com/office/officeart/2005/8/layout/process5"/>
    <dgm:cxn modelId="{CC64F85E-F907-4F49-90E2-471FF4810055}" type="presParOf" srcId="{A0CD815F-32A6-4F0B-846C-2F1AB4ED1059}" destId="{1C85A813-5341-4E32-982B-901E071B8711}" srcOrd="3" destOrd="0" presId="urn:microsoft.com/office/officeart/2005/8/layout/process5"/>
    <dgm:cxn modelId="{2822FF2F-C977-42C1-8A68-F9B3D703C897}" type="presParOf" srcId="{1C85A813-5341-4E32-982B-901E071B8711}" destId="{18B68B69-79E2-40FC-9FFE-3881C2104268}" srcOrd="0" destOrd="0" presId="urn:microsoft.com/office/officeart/2005/8/layout/process5"/>
    <dgm:cxn modelId="{1C1385FE-84C9-4B7F-80A1-488801F4A226}" type="presParOf" srcId="{A0CD815F-32A6-4F0B-846C-2F1AB4ED1059}" destId="{49AB74F7-1FA6-4F05-9B94-DD106B78C7B4}" srcOrd="4" destOrd="0" presId="urn:microsoft.com/office/officeart/2005/8/layout/process5"/>
    <dgm:cxn modelId="{11487493-F755-4E38-A5DE-D5BA9F7A1924}" type="presParOf" srcId="{A0CD815F-32A6-4F0B-846C-2F1AB4ED1059}" destId="{4FC90510-7034-4E9D-B531-5756A5F778E2}" srcOrd="5" destOrd="0" presId="urn:microsoft.com/office/officeart/2005/8/layout/process5"/>
    <dgm:cxn modelId="{03B74C05-8C73-4580-8787-964060D9FF36}" type="presParOf" srcId="{4FC90510-7034-4E9D-B531-5756A5F778E2}" destId="{B93F8B92-416D-4674-86E5-AC09CFA13B64}" srcOrd="0" destOrd="0" presId="urn:microsoft.com/office/officeart/2005/8/layout/process5"/>
    <dgm:cxn modelId="{A1688100-EF0E-4317-A00B-84F853A5CB14}" type="presParOf" srcId="{A0CD815F-32A6-4F0B-846C-2F1AB4ED1059}" destId="{43E33DDE-CFF0-4DFC-8ECF-229CA6544949}" srcOrd="6" destOrd="0" presId="urn:microsoft.com/office/officeart/2005/8/layout/process5"/>
    <dgm:cxn modelId="{31024F18-3644-426F-BD89-0DB1AE8FE4DF}" type="presParOf" srcId="{A0CD815F-32A6-4F0B-846C-2F1AB4ED1059}" destId="{6EE204BE-5EB0-4182-A032-04F904437737}" srcOrd="7" destOrd="0" presId="urn:microsoft.com/office/officeart/2005/8/layout/process5"/>
    <dgm:cxn modelId="{57C0D479-2E84-4A2D-A9AB-3671DDA90844}" type="presParOf" srcId="{6EE204BE-5EB0-4182-A032-04F904437737}" destId="{E2A8DB49-EC83-4FC0-8667-2BE4A71AC17A}" srcOrd="0" destOrd="0" presId="urn:microsoft.com/office/officeart/2005/8/layout/process5"/>
    <dgm:cxn modelId="{C3141699-6954-47B0-AD4A-6646A9FFE3F7}" type="presParOf" srcId="{A0CD815F-32A6-4F0B-846C-2F1AB4ED1059}" destId="{C5E0CD0D-1E17-4AF3-864D-9BA5004D9688}" srcOrd="8" destOrd="0" presId="urn:microsoft.com/office/officeart/2005/8/layout/process5"/>
    <dgm:cxn modelId="{52638782-A688-4DB8-8BE3-931397487151}" type="presParOf" srcId="{A0CD815F-32A6-4F0B-846C-2F1AB4ED1059}" destId="{8BC931E8-12FE-42B7-B83E-971F28AEF42D}" srcOrd="9" destOrd="0" presId="urn:microsoft.com/office/officeart/2005/8/layout/process5"/>
    <dgm:cxn modelId="{199EECE4-0FA5-40FF-9C66-5EBFF969CD38}" type="presParOf" srcId="{8BC931E8-12FE-42B7-B83E-971F28AEF42D}" destId="{D44ED3AB-880C-4FBC-A422-C28C97011542}" srcOrd="0" destOrd="0" presId="urn:microsoft.com/office/officeart/2005/8/layout/process5"/>
    <dgm:cxn modelId="{238683B8-7E2F-4377-B748-A1955B244F02}" type="presParOf" srcId="{A0CD815F-32A6-4F0B-846C-2F1AB4ED1059}" destId="{5EDBFB0F-5CD9-4E84-B732-C30C559FDDEE}" srcOrd="10" destOrd="0" presId="urn:microsoft.com/office/officeart/2005/8/layout/process5"/>
    <dgm:cxn modelId="{D48C5F5D-E1CE-473E-BB15-ED2E787065FA}" type="presParOf" srcId="{A0CD815F-32A6-4F0B-846C-2F1AB4ED1059}" destId="{F36F8E21-48D6-47AC-8E39-9528911FE5D3}" srcOrd="11" destOrd="0" presId="urn:microsoft.com/office/officeart/2005/8/layout/process5"/>
    <dgm:cxn modelId="{92A68897-6528-4283-B048-E1FE5E5E9D4A}" type="presParOf" srcId="{F36F8E21-48D6-47AC-8E39-9528911FE5D3}" destId="{7507F847-1707-49F8-BC11-094342641475}" srcOrd="0" destOrd="0" presId="urn:microsoft.com/office/officeart/2005/8/layout/process5"/>
    <dgm:cxn modelId="{10BE7001-9B15-49CE-9DCC-5CCA2958B275}" type="presParOf" srcId="{A0CD815F-32A6-4F0B-846C-2F1AB4ED1059}" destId="{C994389A-2A15-455E-973E-C9043857B35C}" srcOrd="12" destOrd="0" presId="urn:microsoft.com/office/officeart/2005/8/layout/process5"/>
    <dgm:cxn modelId="{D233B8CA-7DDA-4F2A-BDF1-1D7EEC73546E}" type="presParOf" srcId="{A0CD815F-32A6-4F0B-846C-2F1AB4ED1059}" destId="{7C59B5D5-148E-47BC-943B-6090BA035B1C}" srcOrd="13" destOrd="0" presId="urn:microsoft.com/office/officeart/2005/8/layout/process5"/>
    <dgm:cxn modelId="{8A2C46F2-60ED-4AF5-8C51-E35ED8534493}" type="presParOf" srcId="{7C59B5D5-148E-47BC-943B-6090BA035B1C}" destId="{1341531A-7B3A-49FF-A4FF-ED5FECBD12A2}" srcOrd="0" destOrd="0" presId="urn:microsoft.com/office/officeart/2005/8/layout/process5"/>
    <dgm:cxn modelId="{BDFA5272-9528-4A7E-A476-FE0B7B5842B3}" type="presParOf" srcId="{A0CD815F-32A6-4F0B-846C-2F1AB4ED1059}" destId="{85263F64-B886-44F5-A83A-7B7BF18B9C91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E22122-8C9B-4900-9E9E-EE1F10B8B854}">
      <dsp:nvSpPr>
        <dsp:cNvPr id="0" name=""/>
        <dsp:cNvSpPr/>
      </dsp:nvSpPr>
      <dsp:spPr>
        <a:xfrm>
          <a:off x="0" y="0"/>
          <a:ext cx="5486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2FB6E1-EF0C-466E-A009-CAC93CF43925}">
      <dsp:nvSpPr>
        <dsp:cNvPr id="0" name=""/>
        <dsp:cNvSpPr/>
      </dsp:nvSpPr>
      <dsp:spPr>
        <a:xfrm>
          <a:off x="0" y="0"/>
          <a:ext cx="5486399" cy="900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 baseline="0" dirty="0"/>
            <a:t>Implement and orchestrate visually designed integration workflows</a:t>
          </a:r>
          <a:endParaRPr lang="en-AU" sz="2300" kern="1200" dirty="0"/>
        </a:p>
      </dsp:txBody>
      <dsp:txXfrm>
        <a:off x="0" y="0"/>
        <a:ext cx="5486399" cy="900099"/>
      </dsp:txXfrm>
    </dsp:sp>
    <dsp:sp modelId="{7E52A2AE-4B45-4C4D-A847-53E18BF95231}">
      <dsp:nvSpPr>
        <dsp:cNvPr id="0" name=""/>
        <dsp:cNvSpPr/>
      </dsp:nvSpPr>
      <dsp:spPr>
        <a:xfrm>
          <a:off x="0" y="900099"/>
          <a:ext cx="5486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27E6B-112F-42D7-A8E5-980DB8C2CC69}">
      <dsp:nvSpPr>
        <dsp:cNvPr id="0" name=""/>
        <dsp:cNvSpPr/>
      </dsp:nvSpPr>
      <dsp:spPr>
        <a:xfrm>
          <a:off x="0" y="900099"/>
          <a:ext cx="5486399" cy="900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 baseline="0" dirty="0"/>
            <a:t>Orchestrate distributed microservices</a:t>
          </a:r>
          <a:endParaRPr lang="en-AU" sz="2300" kern="1200" dirty="0"/>
        </a:p>
      </dsp:txBody>
      <dsp:txXfrm>
        <a:off x="0" y="900099"/>
        <a:ext cx="5486399" cy="900099"/>
      </dsp:txXfrm>
    </dsp:sp>
    <dsp:sp modelId="{82E4C549-CFC1-4BF3-AD66-A7BC0CFC51FB}">
      <dsp:nvSpPr>
        <dsp:cNvPr id="0" name=""/>
        <dsp:cNvSpPr/>
      </dsp:nvSpPr>
      <dsp:spPr>
        <a:xfrm>
          <a:off x="0" y="1800199"/>
          <a:ext cx="5486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DFEA4-B339-40D7-9B13-9EACCE764488}">
      <dsp:nvSpPr>
        <dsp:cNvPr id="0" name=""/>
        <dsp:cNvSpPr/>
      </dsp:nvSpPr>
      <dsp:spPr>
        <a:xfrm>
          <a:off x="0" y="1800199"/>
          <a:ext cx="5486399" cy="900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 baseline="0" dirty="0"/>
            <a:t>100+ Connectors (Protocols, SaaS apps and services, and hybrid)</a:t>
          </a:r>
          <a:endParaRPr lang="en-AU" sz="2300" kern="1200" dirty="0"/>
        </a:p>
      </dsp:txBody>
      <dsp:txXfrm>
        <a:off x="0" y="1800199"/>
        <a:ext cx="5486399" cy="900099"/>
      </dsp:txXfrm>
    </dsp:sp>
    <dsp:sp modelId="{7233B2F4-B5B7-4F0C-BA84-6B727EB3D863}">
      <dsp:nvSpPr>
        <dsp:cNvPr id="0" name=""/>
        <dsp:cNvSpPr/>
      </dsp:nvSpPr>
      <dsp:spPr>
        <a:xfrm>
          <a:off x="0" y="2700299"/>
          <a:ext cx="5486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12D0B-0246-4B00-B4BA-C68ACCA76896}">
      <dsp:nvSpPr>
        <dsp:cNvPr id="0" name=""/>
        <dsp:cNvSpPr/>
      </dsp:nvSpPr>
      <dsp:spPr>
        <a:xfrm>
          <a:off x="0" y="2700299"/>
          <a:ext cx="5486399" cy="900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 baseline="0" dirty="0"/>
            <a:t>B2B Integrations with AS2 and EDI</a:t>
          </a:r>
          <a:endParaRPr lang="en-AU" sz="2300" kern="1200" dirty="0"/>
        </a:p>
      </dsp:txBody>
      <dsp:txXfrm>
        <a:off x="0" y="2700299"/>
        <a:ext cx="5486399" cy="900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1F042-6C68-485E-98AC-726CB8279064}">
      <dsp:nvSpPr>
        <dsp:cNvPr id="0" name=""/>
        <dsp:cNvSpPr/>
      </dsp:nvSpPr>
      <dsp:spPr>
        <a:xfrm>
          <a:off x="0" y="0"/>
          <a:ext cx="5486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410D8-A406-4FFB-BA7F-06A1253CD7C0}">
      <dsp:nvSpPr>
        <dsp:cNvPr id="0" name=""/>
        <dsp:cNvSpPr/>
      </dsp:nvSpPr>
      <dsp:spPr>
        <a:xfrm>
          <a:off x="0" y="0"/>
          <a:ext cx="5486399" cy="900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Languages supported: </a:t>
          </a:r>
          <a:r>
            <a:rPr lang="en-US" sz="2300" b="0" i="0" kern="1200" dirty="0"/>
            <a:t>C#, F#, Node.js,</a:t>
          </a:r>
          <a:br>
            <a:rPr lang="en-US" sz="2300" b="0" i="0" kern="1200" dirty="0"/>
          </a:br>
          <a:r>
            <a:rPr lang="en-US" sz="2300" b="0" i="0" kern="1200" dirty="0" err="1"/>
            <a:t>Php</a:t>
          </a:r>
          <a:r>
            <a:rPr lang="en-US" sz="2300" b="0" i="0" kern="1200" dirty="0"/>
            <a:t>, PowerShell, Python, bash, batch. </a:t>
          </a:r>
          <a:endParaRPr lang="en-US" sz="2300" kern="1200" dirty="0"/>
        </a:p>
      </dsp:txBody>
      <dsp:txXfrm>
        <a:off x="0" y="0"/>
        <a:ext cx="5486399" cy="900099"/>
      </dsp:txXfrm>
    </dsp:sp>
    <dsp:sp modelId="{0256B1FF-69E9-4971-856A-29674A2A75B3}">
      <dsp:nvSpPr>
        <dsp:cNvPr id="0" name=""/>
        <dsp:cNvSpPr/>
      </dsp:nvSpPr>
      <dsp:spPr>
        <a:xfrm>
          <a:off x="0" y="900099"/>
          <a:ext cx="5486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A0465-67C3-43F0-8CEB-7506F8A5214B}">
      <dsp:nvSpPr>
        <dsp:cNvPr id="0" name=""/>
        <dsp:cNvSpPr/>
      </dsp:nvSpPr>
      <dsp:spPr>
        <a:xfrm>
          <a:off x="0" y="900099"/>
          <a:ext cx="5486399" cy="900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Implement </a:t>
          </a:r>
          <a:r>
            <a:rPr lang="en-US" sz="2300" kern="1200" dirty="0"/>
            <a:t>code-based microservices</a:t>
          </a:r>
        </a:p>
      </dsp:txBody>
      <dsp:txXfrm>
        <a:off x="0" y="900099"/>
        <a:ext cx="5486399" cy="900099"/>
      </dsp:txXfrm>
    </dsp:sp>
    <dsp:sp modelId="{EC52E12D-0B64-4915-9CD5-C2BC33FFFADA}">
      <dsp:nvSpPr>
        <dsp:cNvPr id="0" name=""/>
        <dsp:cNvSpPr/>
      </dsp:nvSpPr>
      <dsp:spPr>
        <a:xfrm>
          <a:off x="0" y="1800199"/>
          <a:ext cx="5486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C46072-4453-41C8-808A-3EF1F0BAB5A2}">
      <dsp:nvSpPr>
        <dsp:cNvPr id="0" name=""/>
        <dsp:cNvSpPr/>
      </dsp:nvSpPr>
      <dsp:spPr>
        <a:xfrm>
          <a:off x="0" y="1800199"/>
          <a:ext cx="5486399" cy="900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Different Trigger, Input and Output bindings</a:t>
          </a:r>
        </a:p>
      </dsp:txBody>
      <dsp:txXfrm>
        <a:off x="0" y="1800199"/>
        <a:ext cx="5486399" cy="900099"/>
      </dsp:txXfrm>
    </dsp:sp>
    <dsp:sp modelId="{35244E78-B859-4A6E-9B8B-4F3FA12C82CF}">
      <dsp:nvSpPr>
        <dsp:cNvPr id="0" name=""/>
        <dsp:cNvSpPr/>
      </dsp:nvSpPr>
      <dsp:spPr>
        <a:xfrm>
          <a:off x="0" y="2700299"/>
          <a:ext cx="5486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212F1-D387-43BB-8E08-9B8EBA1ADAE1}">
      <dsp:nvSpPr>
        <dsp:cNvPr id="0" name=""/>
        <dsp:cNvSpPr/>
      </dsp:nvSpPr>
      <dsp:spPr>
        <a:xfrm>
          <a:off x="0" y="2700299"/>
          <a:ext cx="5486399" cy="900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Synchronous </a:t>
          </a:r>
          <a:r>
            <a:rPr lang="en-US" sz="2300" kern="1200" dirty="0"/>
            <a:t>and Asynchronous execution</a:t>
          </a:r>
        </a:p>
      </dsp:txBody>
      <dsp:txXfrm>
        <a:off x="0" y="2700299"/>
        <a:ext cx="5486399" cy="9000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B148F-76AC-46BD-92D5-21F80DF6E6BE}">
      <dsp:nvSpPr>
        <dsp:cNvPr id="0" name=""/>
        <dsp:cNvSpPr/>
      </dsp:nvSpPr>
      <dsp:spPr>
        <a:xfrm>
          <a:off x="432585" y="624"/>
          <a:ext cx="1335924" cy="80155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baseline="0">
              <a:latin typeface="+mj-lt"/>
            </a:rPr>
            <a:t>Create Storage Account</a:t>
          </a:r>
          <a:endParaRPr lang="en-AU" sz="1400" kern="1200">
            <a:latin typeface="+mj-lt"/>
          </a:endParaRPr>
        </a:p>
      </dsp:txBody>
      <dsp:txXfrm>
        <a:off x="456062" y="24101"/>
        <a:ext cx="1288970" cy="754600"/>
      </dsp:txXfrm>
    </dsp:sp>
    <dsp:sp modelId="{931C340D-85F1-4B5F-980D-917244606307}">
      <dsp:nvSpPr>
        <dsp:cNvPr id="0" name=""/>
        <dsp:cNvSpPr/>
      </dsp:nvSpPr>
      <dsp:spPr>
        <a:xfrm>
          <a:off x="1886071" y="235747"/>
          <a:ext cx="283216" cy="3313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886071" y="302009"/>
        <a:ext cx="198251" cy="198785"/>
      </dsp:txXfrm>
    </dsp:sp>
    <dsp:sp modelId="{3A0F63C1-C04E-4903-8045-EFB9179D03A1}">
      <dsp:nvSpPr>
        <dsp:cNvPr id="0" name=""/>
        <dsp:cNvSpPr/>
      </dsp:nvSpPr>
      <dsp:spPr>
        <a:xfrm>
          <a:off x="2302879" y="624"/>
          <a:ext cx="1335924" cy="80155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5714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baseline="0" dirty="0">
              <a:latin typeface="+mj-lt"/>
            </a:rPr>
            <a:t>Create BLOB Container</a:t>
          </a:r>
          <a:endParaRPr lang="en-AU" sz="1400" kern="1200" dirty="0">
            <a:latin typeface="+mj-lt"/>
          </a:endParaRPr>
        </a:p>
      </dsp:txBody>
      <dsp:txXfrm>
        <a:off x="2326356" y="24101"/>
        <a:ext cx="1288970" cy="754600"/>
      </dsp:txXfrm>
    </dsp:sp>
    <dsp:sp modelId="{1C85A813-5341-4E32-982B-901E071B8711}">
      <dsp:nvSpPr>
        <dsp:cNvPr id="0" name=""/>
        <dsp:cNvSpPr/>
      </dsp:nvSpPr>
      <dsp:spPr>
        <a:xfrm rot="5400000">
          <a:off x="2829234" y="895693"/>
          <a:ext cx="283216" cy="3313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51384"/>
            <a:satOff val="-2334"/>
            <a:lumOff val="58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2871450" y="919740"/>
        <a:ext cx="198785" cy="198251"/>
      </dsp:txXfrm>
    </dsp:sp>
    <dsp:sp modelId="{49AB74F7-1FA6-4F05-9B94-DD106B78C7B4}">
      <dsp:nvSpPr>
        <dsp:cNvPr id="0" name=""/>
        <dsp:cNvSpPr/>
      </dsp:nvSpPr>
      <dsp:spPr>
        <a:xfrm>
          <a:off x="2302879" y="1336549"/>
          <a:ext cx="1335924" cy="80155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1429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baseline="0">
              <a:latin typeface="+mj-lt"/>
            </a:rPr>
            <a:t>Create Storage Table</a:t>
          </a:r>
          <a:endParaRPr lang="en-AU" sz="1400" kern="1200">
            <a:latin typeface="+mj-lt"/>
          </a:endParaRPr>
        </a:p>
      </dsp:txBody>
      <dsp:txXfrm>
        <a:off x="2326356" y="1360026"/>
        <a:ext cx="1288970" cy="754600"/>
      </dsp:txXfrm>
    </dsp:sp>
    <dsp:sp modelId="{4FC90510-7034-4E9D-B531-5756A5F778E2}">
      <dsp:nvSpPr>
        <dsp:cNvPr id="0" name=""/>
        <dsp:cNvSpPr/>
      </dsp:nvSpPr>
      <dsp:spPr>
        <a:xfrm rot="10800000">
          <a:off x="1902102" y="1571671"/>
          <a:ext cx="283216" cy="3313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102769"/>
            <a:satOff val="-4667"/>
            <a:lumOff val="1161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1987067" y="1637933"/>
        <a:ext cx="198251" cy="198785"/>
      </dsp:txXfrm>
    </dsp:sp>
    <dsp:sp modelId="{43E33DDE-CFF0-4DFC-8ECF-229CA6544949}">
      <dsp:nvSpPr>
        <dsp:cNvPr id="0" name=""/>
        <dsp:cNvSpPr/>
      </dsp:nvSpPr>
      <dsp:spPr>
        <a:xfrm>
          <a:off x="432585" y="1336549"/>
          <a:ext cx="1335924" cy="80155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7143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baseline="0">
              <a:latin typeface="+mj-lt"/>
            </a:rPr>
            <a:t>Provision the Function App</a:t>
          </a:r>
          <a:endParaRPr lang="en-AU" sz="1400" kern="1200">
            <a:latin typeface="+mj-lt"/>
          </a:endParaRPr>
        </a:p>
      </dsp:txBody>
      <dsp:txXfrm>
        <a:off x="456062" y="1360026"/>
        <a:ext cx="1288970" cy="754600"/>
      </dsp:txXfrm>
    </dsp:sp>
    <dsp:sp modelId="{6EE204BE-5EB0-4182-A032-04F904437737}">
      <dsp:nvSpPr>
        <dsp:cNvPr id="0" name=""/>
        <dsp:cNvSpPr/>
      </dsp:nvSpPr>
      <dsp:spPr>
        <a:xfrm rot="5400000">
          <a:off x="958939" y="2231618"/>
          <a:ext cx="283216" cy="3313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154153"/>
            <a:satOff val="-7001"/>
            <a:lumOff val="174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1001155" y="2255665"/>
        <a:ext cx="198785" cy="198251"/>
      </dsp:txXfrm>
    </dsp:sp>
    <dsp:sp modelId="{C5E0CD0D-1E17-4AF3-864D-9BA5004D9688}">
      <dsp:nvSpPr>
        <dsp:cNvPr id="0" name=""/>
        <dsp:cNvSpPr/>
      </dsp:nvSpPr>
      <dsp:spPr>
        <a:xfrm>
          <a:off x="432585" y="2672473"/>
          <a:ext cx="1335924" cy="80155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2857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baseline="0">
              <a:latin typeface="+mj-lt"/>
            </a:rPr>
            <a:t>Build a custom function</a:t>
          </a:r>
          <a:endParaRPr lang="en-AU" sz="1400" kern="1200">
            <a:latin typeface="+mj-lt"/>
          </a:endParaRPr>
        </a:p>
      </dsp:txBody>
      <dsp:txXfrm>
        <a:off x="456062" y="2695950"/>
        <a:ext cx="1288970" cy="754600"/>
      </dsp:txXfrm>
    </dsp:sp>
    <dsp:sp modelId="{8BC931E8-12FE-42B7-B83E-971F28AEF42D}">
      <dsp:nvSpPr>
        <dsp:cNvPr id="0" name=""/>
        <dsp:cNvSpPr/>
      </dsp:nvSpPr>
      <dsp:spPr>
        <a:xfrm>
          <a:off x="1886071" y="2907596"/>
          <a:ext cx="283216" cy="3313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205537"/>
            <a:satOff val="-9335"/>
            <a:lumOff val="2322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886071" y="2973858"/>
        <a:ext cx="198251" cy="198785"/>
      </dsp:txXfrm>
    </dsp:sp>
    <dsp:sp modelId="{5EDBFB0F-5CD9-4E84-B732-C30C559FDDEE}">
      <dsp:nvSpPr>
        <dsp:cNvPr id="0" name=""/>
        <dsp:cNvSpPr/>
      </dsp:nvSpPr>
      <dsp:spPr>
        <a:xfrm>
          <a:off x="2302879" y="2672473"/>
          <a:ext cx="1335924" cy="80155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8571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baseline="0">
              <a:latin typeface="+mj-lt"/>
            </a:rPr>
            <a:t>Provision a Logic App</a:t>
          </a:r>
          <a:endParaRPr lang="en-AU" sz="1400" kern="1200">
            <a:latin typeface="+mj-lt"/>
          </a:endParaRPr>
        </a:p>
      </dsp:txBody>
      <dsp:txXfrm>
        <a:off x="2326356" y="2695950"/>
        <a:ext cx="1288970" cy="754600"/>
      </dsp:txXfrm>
    </dsp:sp>
    <dsp:sp modelId="{F36F8E21-48D6-47AC-8E39-9528911FE5D3}">
      <dsp:nvSpPr>
        <dsp:cNvPr id="0" name=""/>
        <dsp:cNvSpPr/>
      </dsp:nvSpPr>
      <dsp:spPr>
        <a:xfrm rot="5400000">
          <a:off x="2829234" y="3567543"/>
          <a:ext cx="283216" cy="3313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256921"/>
            <a:satOff val="-11668"/>
            <a:lumOff val="290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2871450" y="3591590"/>
        <a:ext cx="198785" cy="198251"/>
      </dsp:txXfrm>
    </dsp:sp>
    <dsp:sp modelId="{C994389A-2A15-455E-973E-C9043857B35C}">
      <dsp:nvSpPr>
        <dsp:cNvPr id="0" name=""/>
        <dsp:cNvSpPr/>
      </dsp:nvSpPr>
      <dsp:spPr>
        <a:xfrm>
          <a:off x="2302879" y="4008398"/>
          <a:ext cx="1335924" cy="80155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34286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baseline="0">
              <a:latin typeface="+mj-lt"/>
            </a:rPr>
            <a:t>Build the Logic App Definition</a:t>
          </a:r>
          <a:endParaRPr lang="en-AU" sz="1400" kern="1200">
            <a:latin typeface="+mj-lt"/>
          </a:endParaRPr>
        </a:p>
      </dsp:txBody>
      <dsp:txXfrm>
        <a:off x="2326356" y="4031875"/>
        <a:ext cx="1288970" cy="754600"/>
      </dsp:txXfrm>
    </dsp:sp>
    <dsp:sp modelId="{7C59B5D5-148E-47BC-943B-6090BA035B1C}">
      <dsp:nvSpPr>
        <dsp:cNvPr id="0" name=""/>
        <dsp:cNvSpPr/>
      </dsp:nvSpPr>
      <dsp:spPr>
        <a:xfrm rot="10800000">
          <a:off x="1902102" y="4243521"/>
          <a:ext cx="283216" cy="3313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08306"/>
            <a:satOff val="-14002"/>
            <a:lumOff val="348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1987067" y="4309783"/>
        <a:ext cx="198251" cy="198785"/>
      </dsp:txXfrm>
    </dsp:sp>
    <dsp:sp modelId="{85263F64-B886-44F5-A83A-7B7BF18B9C91}">
      <dsp:nvSpPr>
        <dsp:cNvPr id="0" name=""/>
        <dsp:cNvSpPr/>
      </dsp:nvSpPr>
      <dsp:spPr>
        <a:xfrm>
          <a:off x="432585" y="4008398"/>
          <a:ext cx="1335924" cy="80155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baseline="0" dirty="0">
              <a:latin typeface="+mj-lt"/>
            </a:rPr>
            <a:t>Test the Solution</a:t>
          </a:r>
          <a:endParaRPr lang="en-AU" sz="1400" kern="1200" dirty="0">
            <a:latin typeface="+mj-lt"/>
          </a:endParaRPr>
        </a:p>
      </dsp:txBody>
      <dsp:txXfrm>
        <a:off x="456062" y="4031875"/>
        <a:ext cx="1288970" cy="754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3/17/2017 10:48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3/17/2017 10:46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3/17/2017 10:46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615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3/17/2017 10:46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189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7.png"/><Relationship Id="rId4" Type="http://schemas.openxmlformats.org/officeDocument/2006/relationships/image" Target="../media/image3.emf"/><Relationship Id="rId9" Type="http://schemas.microsoft.com/office/2007/relationships/hdphoto" Target="../media/hdphoto2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31130"/>
            <a:ext cx="12436475" cy="6437949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332933" y="3713287"/>
            <a:ext cx="7382067" cy="967314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65" name="Text Placeholder 4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316053" y="2350419"/>
            <a:ext cx="7382067" cy="1492369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5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48" name="Rectangle 47"/>
          <p:cNvSpPr/>
          <p:nvPr userDrawn="1"/>
        </p:nvSpPr>
        <p:spPr bwMode="auto">
          <a:xfrm>
            <a:off x="0" y="6305574"/>
            <a:ext cx="12436475" cy="68895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7" name="Picture 16" descr="MSFT_logo_c_C-Gray_D_C-Gray_D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4701" y="6305574"/>
            <a:ext cx="1800200" cy="662191"/>
          </a:xfrm>
          <a:prstGeom prst="rect">
            <a:avLst/>
          </a:prstGeom>
        </p:spPr>
      </p:pic>
      <p:pic>
        <p:nvPicPr>
          <p:cNvPr id="1026" name="Picture 2" descr="https://media.licdn.com/mpr/mpr/shrink_200_200/AAEAAQAAAAAAAAbOAAAAJDE0NmRlYmUyLTNmMWMtNDZlYS05ZDQyLWI1M2M1ZWM1MzdkOQ.png"/>
          <p:cNvPicPr>
            <a:picLocks noChangeAspect="1" noChangeArrowheads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894" b="31894"/>
          <a:stretch/>
        </p:blipFill>
        <p:spPr bwMode="auto">
          <a:xfrm>
            <a:off x="6076504" y="6415367"/>
            <a:ext cx="1296144" cy="46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Logo" descr="logo"/>
          <p:cNvPicPr>
            <a:picLocks noChangeAspect="1" noChangeArrowheads="1"/>
          </p:cNvPicPr>
          <p:nvPr userDrawn="1"/>
        </p:nvPicPr>
        <p:blipFill>
          <a:blip r:embed="rId7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82928" y="200090"/>
            <a:ext cx="5253546" cy="52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 userDrawn="1"/>
        </p:nvSpPr>
        <p:spPr>
          <a:xfrm>
            <a:off x="7864041" y="616942"/>
            <a:ext cx="43170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2400" b="1" dirty="0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2017 - Melbourne</a:t>
            </a:r>
          </a:p>
        </p:txBody>
      </p:sp>
      <p:pic>
        <p:nvPicPr>
          <p:cNvPr id="1028" name="Picture 4" descr="http://interprit.com/Media/Default/logo/InterpritLogo_WhiteLetters_TransparaentBG_height30-1.png"/>
          <p:cNvPicPr>
            <a:picLocks noChangeAspect="1" noChangeArrowheads="1"/>
          </p:cNvPicPr>
          <p:nvPr userDrawn="1"/>
        </p:nvPicPr>
        <p:blipFill>
          <a:blip r:embed="rId8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8607" y="6493793"/>
            <a:ext cx="1425934" cy="33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0042" y="6416573"/>
            <a:ext cx="1346550" cy="46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1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8954541" y="6449590"/>
            <a:ext cx="3481934" cy="54493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6218238" y="1409030"/>
            <a:ext cx="5903912" cy="3312368"/>
          </a:xfrm>
        </p:spPr>
        <p:txBody>
          <a:bodyPr anchor="ctr"/>
          <a:lstStyle>
            <a:lvl1pPr marL="0" indent="0" algn="ctr">
              <a:buNone/>
              <a:defRPr sz="3200"/>
            </a:lvl1pPr>
          </a:lstStyle>
          <a:p>
            <a:r>
              <a:rPr lang="en-AU" dirty="0"/>
              <a:t>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09030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409030"/>
            <a:ext cx="0" cy="5328592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381829"/>
            <a:ext cx="5486400" cy="3315834"/>
          </a:xfrm>
        </p:spPr>
        <p:txBody>
          <a:bodyPr lIns="36000" tIns="146304" rIns="182880" bIns="146304">
            <a:no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4"/>
            <a:ext cx="5943600" cy="1868758"/>
          </a:xfrm>
          <a:solidFill>
            <a:schemeClr val="accent1"/>
          </a:solidFill>
        </p:spPr>
        <p:txBody>
          <a:bodyPr lIns="182880" tIns="146304" rIns="182880" bIns="146304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080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Title Accent Color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436475" cy="63055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633166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693206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6305574"/>
            <a:ext cx="12436475" cy="688951"/>
          </a:xfrm>
          <a:prstGeom prst="rect">
            <a:avLst/>
          </a:prstGeom>
          <a:solidFill>
            <a:srgbClr val="FFFFFF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9" name="Logo" descr="logo"/>
          <p:cNvPicPr>
            <a:picLocks noChangeAspect="1" noChangeArrowheads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82928" y="200090"/>
            <a:ext cx="5253546" cy="52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 bwMode="auto">
          <a:xfrm>
            <a:off x="-1" y="6305574"/>
            <a:ext cx="12436475" cy="70750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lvl="0" algn="ctr" defTabSz="932472" fontAlgn="base">
              <a:spcBef>
                <a:spcPct val="0"/>
              </a:spcBef>
              <a:spcAft>
                <a:spcPct val="0"/>
              </a:spcAft>
            </a:pPr>
            <a:endParaRPr lang="en-AU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25209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436475" cy="630555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849190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6305574"/>
            <a:ext cx="12436475" cy="688951"/>
          </a:xfrm>
          <a:prstGeom prst="rect">
            <a:avLst/>
          </a:prstGeom>
          <a:solidFill>
            <a:srgbClr val="FFFFFF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9" name="Logo" descr="logo"/>
          <p:cNvPicPr>
            <a:picLocks noChangeAspect="1" noChangeArrowheads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82928" y="200090"/>
            <a:ext cx="5253546" cy="52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-1" y="6305574"/>
            <a:ext cx="12436475" cy="70750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lvl="0" algn="ctr" defTabSz="932472" fontAlgn="base">
              <a:spcBef>
                <a:spcPct val="0"/>
              </a:spcBef>
              <a:spcAft>
                <a:spcPct val="0"/>
              </a:spcAft>
            </a:pPr>
            <a:endParaRPr lang="en-AU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globalintegrationbootcamp.com/wp-content/uploads/2016/12/cloud.jp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8" y="-31130"/>
            <a:ext cx="12433300" cy="69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Logo" descr="logo"/>
          <p:cNvPicPr>
            <a:picLocks noChangeAspect="1" noChangeArrowheads="1"/>
          </p:cNvPicPr>
          <p:nvPr userDrawn="1"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82928" y="200090"/>
            <a:ext cx="5253546" cy="52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98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Accent Color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436475" cy="63055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849190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6305574"/>
            <a:ext cx="12436475" cy="688951"/>
          </a:xfrm>
          <a:prstGeom prst="rect">
            <a:avLst/>
          </a:prstGeom>
          <a:solidFill>
            <a:srgbClr val="FFFFFF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7" name="Logo" descr="logo"/>
          <p:cNvPicPr>
            <a:picLocks noChangeAspect="1" noChangeArrowheads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82928" y="200090"/>
            <a:ext cx="5253546" cy="52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-1" y="6305574"/>
            <a:ext cx="12436475" cy="70750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lvl="0" algn="ctr" defTabSz="932472" fontAlgn="base">
              <a:spcBef>
                <a:spcPct val="0"/>
              </a:spcBef>
              <a:spcAft>
                <a:spcPct val="0"/>
              </a:spcAft>
            </a:pPr>
            <a:endParaRPr lang="en-AU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41398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Title Accent Color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436475" cy="63055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8C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849190"/>
            <a:ext cx="11887200" cy="1200329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6305574"/>
            <a:ext cx="12436475" cy="688951"/>
          </a:xfrm>
          <a:prstGeom prst="rect">
            <a:avLst/>
          </a:prstGeom>
          <a:solidFill>
            <a:srgbClr val="FFFFFF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7" name="Logo" descr="logo"/>
          <p:cNvPicPr>
            <a:picLocks noChangeAspect="1" noChangeArrowheads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82928" y="200090"/>
            <a:ext cx="5253546" cy="52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-1" y="6305574"/>
            <a:ext cx="12436475" cy="7075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lvl="0" algn="ctr" defTabSz="932472" fontAlgn="base">
              <a:spcBef>
                <a:spcPct val="0"/>
              </a:spcBef>
              <a:spcAft>
                <a:spcPct val="0"/>
              </a:spcAft>
            </a:pPr>
            <a:endParaRPr lang="en-AU" sz="2000" dirty="0">
              <a:solidFill>
                <a:srgbClr val="FF8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398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674621" y="6377582"/>
            <a:ext cx="244827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Microsoft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Ignite</a:t>
            </a:r>
            <a:endParaRPr lang="en-AU" sz="24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74638" y="2849190"/>
            <a:ext cx="11887200" cy="1181862"/>
          </a:xfrm>
        </p:spPr>
        <p:txBody>
          <a:bodyPr/>
          <a:lstStyle>
            <a:lvl1pPr>
              <a:defRPr sz="7200"/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6305574"/>
            <a:ext cx="12436475" cy="688951"/>
          </a:xfrm>
          <a:prstGeom prst="rect">
            <a:avLst/>
          </a:prstGeom>
          <a:solidFill>
            <a:srgbClr val="FFFFFF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9" name="Logo" descr="logo"/>
          <p:cNvPicPr>
            <a:picLocks noChangeAspect="1" noChangeArrowheads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82928" y="200090"/>
            <a:ext cx="5253546" cy="52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 bwMode="auto">
          <a:xfrm>
            <a:off x="-1" y="6305574"/>
            <a:ext cx="12436475" cy="70750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AU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airlines-airports.com/wp-content/uploads/2016/07/Australia-Brisbane-Skyline-bridge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436474" cy="641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332933" y="3713287"/>
            <a:ext cx="7382067" cy="967314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65" name="Text Placeholder 4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316053" y="2350419"/>
            <a:ext cx="7382067" cy="1492369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5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48" name="Rectangle 47"/>
          <p:cNvSpPr/>
          <p:nvPr userDrawn="1"/>
        </p:nvSpPr>
        <p:spPr bwMode="auto">
          <a:xfrm>
            <a:off x="0" y="6305574"/>
            <a:ext cx="12436475" cy="68895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7" name="Picture 16" descr="MSFT_logo_c_C-Gray_D_C-Gray_D.jp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4701" y="6305574"/>
            <a:ext cx="1800200" cy="662191"/>
          </a:xfrm>
          <a:prstGeom prst="rect">
            <a:avLst/>
          </a:prstGeom>
        </p:spPr>
      </p:pic>
      <p:pic>
        <p:nvPicPr>
          <p:cNvPr id="18" name="Logo" descr="logo"/>
          <p:cNvPicPr>
            <a:picLocks noChangeAspect="1" noChangeArrowheads="1"/>
          </p:cNvPicPr>
          <p:nvPr userDrawn="1"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82928" y="200090"/>
            <a:ext cx="5253546" cy="52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864041" y="616942"/>
            <a:ext cx="43170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2400" b="1" dirty="0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2017 - Brisbane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0042" y="6416573"/>
            <a:ext cx="1346550" cy="46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6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810578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810578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2604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49"/>
            <a:ext cx="11887200" cy="4825093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804692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4804693"/>
          </a:xfrm>
        </p:spPr>
        <p:txBody>
          <a:bodyPr wrap="square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4804693"/>
          </a:xfrm>
        </p:spPr>
        <p:txBody>
          <a:bodyPr wrap="square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4804693"/>
          </a:xfrm>
        </p:spPr>
        <p:txBody>
          <a:bodyPr wrap="square">
            <a:no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4804693"/>
          </a:xfrm>
        </p:spPr>
        <p:txBody>
          <a:bodyPr wrap="square">
            <a:no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4804691"/>
          </a:xfrm>
          <a:prstGeom prst="rect">
            <a:avLst/>
          </a:prstGeom>
        </p:spPr>
        <p:txBody>
          <a:bodyPr vert="horz" wrap="square" lIns="146304" tIns="91440" rIns="146304" bIns="9144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Logo" descr="logo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0445" y="6449893"/>
            <a:ext cx="4317442" cy="4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434" r:id="rId2"/>
    <p:sldLayoutId id="2147484295" r:id="rId3"/>
    <p:sldLayoutId id="2147484349" r:id="rId4"/>
    <p:sldLayoutId id="2147484240" r:id="rId5"/>
    <p:sldLayoutId id="2147484241" r:id="rId6"/>
    <p:sldLayoutId id="2147484244" r:id="rId7"/>
    <p:sldLayoutId id="2147484245" r:id="rId8"/>
    <p:sldLayoutId id="2147484247" r:id="rId9"/>
    <p:sldLayoutId id="2147484331" r:id="rId10"/>
    <p:sldLayoutId id="2147484348" r:id="rId11"/>
    <p:sldLayoutId id="2147484252" r:id="rId12"/>
    <p:sldLayoutId id="2147484344" r:id="rId13"/>
    <p:sldLayoutId id="2147484345" r:id="rId14"/>
    <p:sldLayoutId id="2147484346" r:id="rId15"/>
    <p:sldLayoutId id="2147484260" r:id="rId16"/>
    <p:sldLayoutId id="2147484299" r:id="rId1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solidFill>
            <a:schemeClr val="accent3">
              <a:lumMod val="75000"/>
            </a:schemeClr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olosalvatori/ServiceBusExplorer" TargetMode="External"/><Relationship Id="rId2" Type="http://schemas.openxmlformats.org/officeDocument/2006/relationships/hyperlink" Target="http://storageexplorer.com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microsoft.com/office/2007/relationships/hdphoto" Target="../media/hdphoto3.wdp"/><Relationship Id="rId18" Type="http://schemas.openxmlformats.org/officeDocument/2006/relationships/image" Target="../media/image25.png"/><Relationship Id="rId3" Type="http://schemas.openxmlformats.org/officeDocument/2006/relationships/image" Target="../media/image12.svg"/><Relationship Id="rId21" Type="http://schemas.openxmlformats.org/officeDocument/2006/relationships/image" Target="../media/image28.pn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4.png"/><Relationship Id="rId2" Type="http://schemas.openxmlformats.org/officeDocument/2006/relationships/image" Target="../media/image11.png"/><Relationship Id="rId16" Type="http://schemas.microsoft.com/office/2007/relationships/hdphoto" Target="../media/hdphoto4.wdp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svg"/><Relationship Id="rId15" Type="http://schemas.openxmlformats.org/officeDocument/2006/relationships/image" Target="../media/image23.png"/><Relationship Id="rId23" Type="http://schemas.openxmlformats.org/officeDocument/2006/relationships/image" Target="../media/image30.png"/><Relationship Id="rId10" Type="http://schemas.openxmlformats.org/officeDocument/2006/relationships/image" Target="../media/image19.png"/><Relationship Id="rId19" Type="http://schemas.openxmlformats.org/officeDocument/2006/relationships/image" Target="../media/image26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2.png"/><Relationship Id="rId22" Type="http://schemas.openxmlformats.org/officeDocument/2006/relationships/image" Target="../media/image2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25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32933" y="4402156"/>
            <a:ext cx="7382067" cy="967314"/>
          </a:xfrm>
        </p:spPr>
        <p:txBody>
          <a:bodyPr/>
          <a:lstStyle/>
          <a:p>
            <a:r>
              <a:rPr lang="en-NZ" sz="2800" b="1" dirty="0"/>
              <a:t>Paco de la Cruz | Mexia</a:t>
            </a:r>
          </a:p>
          <a:p>
            <a:r>
              <a:rPr lang="en-AU" dirty="0"/>
              <a:t>paco@mexia.com.au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16053" y="2350419"/>
            <a:ext cx="7382067" cy="1492369"/>
          </a:xfrm>
        </p:spPr>
        <p:txBody>
          <a:bodyPr/>
          <a:lstStyle/>
          <a:p>
            <a:pPr lvl="0"/>
            <a:r>
              <a:rPr lang="en-US" sz="4000" dirty="0"/>
              <a:t>Logic Apps and Azure Functions</a:t>
            </a:r>
          </a:p>
          <a:p>
            <a:pPr lvl="0"/>
            <a:r>
              <a:rPr lang="en-US" sz="3200" i="1" dirty="0"/>
              <a:t>The magic of “</a:t>
            </a:r>
            <a:r>
              <a:rPr lang="en-US" sz="3200" i="1" dirty="0" err="1"/>
              <a:t>serverless</a:t>
            </a:r>
            <a:r>
              <a:rPr lang="en-US" sz="3200" i="1" dirty="0"/>
              <a:t>” integration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183008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 everything else</a:t>
            </a:r>
          </a:p>
        </p:txBody>
      </p:sp>
      <p:sp>
        <p:nvSpPr>
          <p:cNvPr id="4" name="Rectangle 3"/>
          <p:cNvSpPr/>
          <p:nvPr/>
        </p:nvSpPr>
        <p:spPr>
          <a:xfrm>
            <a:off x="1865481" y="4433366"/>
            <a:ext cx="2586797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800" b="1" dirty="0">
                <a:latin typeface="+mj-lt"/>
              </a:rPr>
              <a:t>Azure Functions</a:t>
            </a:r>
          </a:p>
          <a:p>
            <a:pPr algn="ctr"/>
            <a:r>
              <a:rPr lang="en-AU" sz="2400" dirty="0">
                <a:latin typeface="+mj-lt"/>
              </a:rPr>
              <a:t>(</a:t>
            </a:r>
            <a:r>
              <a:rPr lang="en-AU" sz="2400" dirty="0" err="1">
                <a:latin typeface="+mj-lt"/>
              </a:rPr>
              <a:t>Serverless</a:t>
            </a:r>
            <a:r>
              <a:rPr lang="en-AU" sz="2400" dirty="0">
                <a:latin typeface="+mj-lt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898" y="2273125"/>
            <a:ext cx="2086921" cy="2086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577" y="2273125"/>
            <a:ext cx="2088000" cy="208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00960" y="4433366"/>
            <a:ext cx="1555234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800" b="1" dirty="0">
                <a:latin typeface="+mj-lt"/>
              </a:rPr>
              <a:t>API Apps</a:t>
            </a:r>
          </a:p>
          <a:p>
            <a:pPr algn="ctr"/>
            <a:r>
              <a:rPr lang="en-AU" sz="2400" dirty="0">
                <a:latin typeface="+mj-lt"/>
              </a:rPr>
              <a:t>(PaaS)</a:t>
            </a:r>
          </a:p>
        </p:txBody>
      </p:sp>
    </p:spTree>
    <p:extLst>
      <p:ext uri="{BB962C8B-B14F-4D97-AF65-F5344CB8AC3E}">
        <p14:creationId xmlns:p14="http://schemas.microsoft.com/office/powerpoint/2010/main" val="334599525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Azure Functions Triggers, Inputs and Outputs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297290"/>
              </p:ext>
            </p:extLst>
          </p:nvPr>
        </p:nvGraphicFramePr>
        <p:xfrm>
          <a:off x="264812" y="1223895"/>
          <a:ext cx="11065993" cy="5191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401697">
                  <a:extLst>
                    <a:ext uri="{9D8B030D-6E8A-4147-A177-3AD203B41FA5}">
                      <a16:colId xmlns:a16="http://schemas.microsoft.com/office/drawing/2014/main" val="276677508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49228922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12681613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261056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+mj-lt"/>
                        </a:rPr>
                        <a:t>Type /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+mj-lt"/>
                        </a:rPr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+mj-lt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+mj-lt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89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+mj-lt"/>
                        </a:rPr>
                        <a:t>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solidFill>
                            <a:schemeClr val="tx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964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+mj-lt"/>
                        </a:rPr>
                        <a:t>Http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solidFill>
                            <a:schemeClr val="tx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solidFill>
                            <a:schemeClr val="tx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solidFill>
                            <a:schemeClr val="tx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+mj-lt"/>
                        </a:rPr>
                        <a:t>Azure Blob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solidFill>
                            <a:schemeClr val="tx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solidFill>
                            <a:schemeClr val="tx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solidFill>
                            <a:schemeClr val="tx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395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+mj-lt"/>
                        </a:rPr>
                        <a:t>Azure Event Hubs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solidFill>
                            <a:schemeClr val="tx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solidFill>
                            <a:schemeClr val="tx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solidFill>
                            <a:schemeClr val="tx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61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+mj-lt"/>
                        </a:rPr>
                        <a:t>Azure Storage Queues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solidFill>
                            <a:schemeClr val="tx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solidFill>
                            <a:schemeClr val="tx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solidFill>
                            <a:schemeClr val="tx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72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+mj-lt"/>
                        </a:rPr>
                        <a:t>Azure Service Bus Messaging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solidFill>
                            <a:schemeClr val="tx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solidFill>
                            <a:schemeClr val="tx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solidFill>
                            <a:schemeClr val="tx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69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+mj-lt"/>
                        </a:rPr>
                        <a:t>Azure Storage 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kern="1200" dirty="0">
                        <a:solidFill>
                          <a:schemeClr val="tx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solidFill>
                            <a:schemeClr val="tx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solidFill>
                            <a:schemeClr val="tx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7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+mj-lt"/>
                        </a:rPr>
                        <a:t>Azure Mobile Apps 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kern="1200" dirty="0">
                        <a:solidFill>
                          <a:schemeClr val="tx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solidFill>
                            <a:schemeClr val="tx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solidFill>
                            <a:schemeClr val="tx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16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+mj-lt"/>
                        </a:rPr>
                        <a:t>Azure </a:t>
                      </a:r>
                      <a:r>
                        <a:rPr lang="en-AU" dirty="0" err="1">
                          <a:latin typeface="+mj-lt"/>
                        </a:rPr>
                        <a:t>DocumentDB</a:t>
                      </a:r>
                      <a:endParaRPr lang="en-A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kern="1200" dirty="0">
                        <a:solidFill>
                          <a:schemeClr val="tx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solidFill>
                            <a:schemeClr val="tx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solidFill>
                            <a:schemeClr val="tx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09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+mj-lt"/>
                        </a:rPr>
                        <a:t>Azure Notifications Hubs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kern="1200" dirty="0">
                        <a:solidFill>
                          <a:schemeClr val="tx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kern="1200" dirty="0">
                        <a:solidFill>
                          <a:schemeClr val="tx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solidFill>
                            <a:schemeClr val="tx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86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>
                          <a:latin typeface="+mj-lt"/>
                        </a:rPr>
                        <a:t>Twilio</a:t>
                      </a:r>
                      <a:r>
                        <a:rPr lang="en-AU" dirty="0">
                          <a:latin typeface="+mj-lt"/>
                        </a:rPr>
                        <a:t> SMS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kern="1200" dirty="0">
                        <a:solidFill>
                          <a:schemeClr val="tx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kern="1200" dirty="0">
                        <a:solidFill>
                          <a:schemeClr val="tx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solidFill>
                            <a:schemeClr val="tx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44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>
                          <a:latin typeface="+mj-lt"/>
                        </a:rPr>
                        <a:t>SendGrid</a:t>
                      </a:r>
                      <a:r>
                        <a:rPr lang="en-AU" dirty="0">
                          <a:latin typeface="+mj-lt"/>
                        </a:rPr>
                        <a:t> emails (not fully documented)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kern="1200" dirty="0">
                        <a:solidFill>
                          <a:schemeClr val="tx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kern="1200" dirty="0">
                        <a:solidFill>
                          <a:schemeClr val="tx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solidFill>
                            <a:schemeClr val="tx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08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+mj-lt"/>
                        </a:rPr>
                        <a:t>Cloud File Storage SaaS, such as Box, </a:t>
                      </a:r>
                      <a:r>
                        <a:rPr lang="en-AU" dirty="0" err="1">
                          <a:latin typeface="+mj-lt"/>
                        </a:rPr>
                        <a:t>DropBox</a:t>
                      </a:r>
                      <a:r>
                        <a:rPr lang="en-AU" dirty="0">
                          <a:latin typeface="+mj-lt"/>
                        </a:rPr>
                        <a:t>, OneDrive, FTP (not fully documented)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kern="1200" dirty="0">
                        <a:solidFill>
                          <a:schemeClr val="tx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kern="1200" dirty="0">
                        <a:solidFill>
                          <a:schemeClr val="tx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solidFill>
                            <a:schemeClr val="tx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044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67037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AU" dirty="0"/>
              <a:t>Microsoft Azure </a:t>
            </a:r>
            <a:r>
              <a:rPr lang="en-AU" dirty="0" err="1"/>
              <a:t>iPaaS</a:t>
            </a:r>
            <a:endParaRPr lang="en-AU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7" y="1048990"/>
            <a:ext cx="11699238" cy="57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0953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7975083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Lab 4 Pre-requisites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Azure Subscription</a:t>
            </a:r>
          </a:p>
          <a:p>
            <a:r>
              <a:rPr lang="en-AU" dirty="0"/>
              <a:t>Azure Storage Explorer </a:t>
            </a:r>
            <a:r>
              <a:rPr lang="en-AU" sz="2800" dirty="0"/>
              <a:t>(</a:t>
            </a:r>
            <a:r>
              <a:rPr lang="en-AU" sz="2800" dirty="0">
                <a:hlinkClick r:id="rId2"/>
              </a:rPr>
              <a:t>http://storageexplorer.com</a:t>
            </a:r>
            <a:r>
              <a:rPr lang="en-AU" sz="2800" dirty="0"/>
              <a:t>)</a:t>
            </a:r>
          </a:p>
          <a:p>
            <a:r>
              <a:rPr lang="en-AU" dirty="0"/>
              <a:t>Service Bus Explorer </a:t>
            </a:r>
            <a:r>
              <a:rPr lang="en-AU" sz="2800" dirty="0"/>
              <a:t>(</a:t>
            </a:r>
            <a:r>
              <a:rPr lang="en-AU" sz="2800" u="sng" dirty="0">
                <a:hlinkClick r:id="rId3"/>
              </a:rPr>
              <a:t>github.com/paolosalvatori/ServiceBusExplorer</a:t>
            </a:r>
            <a:r>
              <a:rPr lang="en-AU" sz="2800" u="sng" dirty="0"/>
              <a:t>)</a:t>
            </a:r>
            <a:endParaRPr lang="en-AU" dirty="0"/>
          </a:p>
          <a:p>
            <a:r>
              <a:rPr lang="en-AU" dirty="0"/>
              <a:t>Outlook.com email account</a:t>
            </a:r>
          </a:p>
          <a:p>
            <a:r>
              <a:rPr lang="en-AU" dirty="0"/>
              <a:t>Postman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711638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Lab 4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87163816"/>
              </p:ext>
            </p:extLst>
          </p:nvPr>
        </p:nvGraphicFramePr>
        <p:xfrm>
          <a:off x="274639" y="1212851"/>
          <a:ext cx="4071390" cy="4810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2013" y="1212849"/>
            <a:ext cx="8156255" cy="516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0268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849190"/>
            <a:ext cx="11887200" cy="1181862"/>
          </a:xfrm>
        </p:spPr>
        <p:txBody>
          <a:bodyPr/>
          <a:lstStyle/>
          <a:p>
            <a:r>
              <a:rPr lang="en-AU" dirty="0"/>
              <a:t>Let us connect!</a:t>
            </a:r>
            <a:br>
              <a:rPr lang="en-AU" dirty="0"/>
            </a:br>
            <a:endParaRPr lang="en-AU" dirty="0"/>
          </a:p>
        </p:txBody>
      </p:sp>
      <p:sp>
        <p:nvSpPr>
          <p:cNvPr id="3" name="Rectangle 2"/>
          <p:cNvSpPr/>
          <p:nvPr/>
        </p:nvSpPr>
        <p:spPr>
          <a:xfrm>
            <a:off x="1160902" y="4199971"/>
            <a:ext cx="3424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>
                <a:latin typeface="+mj-lt"/>
              </a:rPr>
              <a:t>paco@mexia.com.au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06" y="4739072"/>
            <a:ext cx="432000" cy="43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06" y="4236812"/>
            <a:ext cx="432000" cy="43369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60902" y="4676647"/>
            <a:ext cx="26292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>
                <a:latin typeface="+mj-lt"/>
              </a:rPr>
              <a:t>@pacodelacruz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06" y="5740196"/>
            <a:ext cx="432000" cy="432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60902" y="5710346"/>
            <a:ext cx="47355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linkedin.com/in/</a:t>
            </a:r>
            <a:r>
              <a:rPr lang="en-AU" sz="2800" dirty="0">
                <a:latin typeface="+mj-lt"/>
              </a:rPr>
              <a:t>pacodelacruz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106" y="5239634"/>
            <a:ext cx="432000" cy="4320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60902" y="5166825"/>
            <a:ext cx="4916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>
                <a:latin typeface="+mj-lt"/>
              </a:rPr>
              <a:t>pacodelacruz</a:t>
            </a:r>
            <a:r>
              <a:rPr lang="en-AU" sz="2800" b="1" dirty="0">
                <a:latin typeface="+mj-lt"/>
              </a:rPr>
              <a:t>ag</a:t>
            </a:r>
            <a:r>
              <a:rPr lang="en-AU" sz="2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.wordpress.com</a:t>
            </a:r>
          </a:p>
        </p:txBody>
      </p:sp>
    </p:spTree>
    <p:extLst>
      <p:ext uri="{BB962C8B-B14F-4D97-AF65-F5344CB8AC3E}">
        <p14:creationId xmlns:p14="http://schemas.microsoft.com/office/powerpoint/2010/main" val="67363749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420860451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wrap="square" lIns="146304" tIns="91440" rIns="146304" bIns="9144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gradFill>
                  <a:gsLst>
                    <a:gs pos="7965">
                      <a:schemeClr val="tx1"/>
                    </a:gs>
                    <a:gs pos="63000">
                      <a:schemeClr val="tx1"/>
                    </a:gs>
                  </a:gsLst>
                  <a:lin ang="5400000" scaled="0"/>
                </a:gradFill>
              </a:rPr>
              <a:t>Background of “</a:t>
            </a:r>
            <a:r>
              <a:rPr lang="en-US" sz="3200" dirty="0" err="1">
                <a:gradFill>
                  <a:gsLst>
                    <a:gs pos="7965">
                      <a:schemeClr val="tx1"/>
                    </a:gs>
                    <a:gs pos="63000">
                      <a:schemeClr val="tx1"/>
                    </a:gs>
                  </a:gsLst>
                  <a:lin ang="5400000" scaled="0"/>
                </a:gradFill>
              </a:rPr>
              <a:t>serverless</a:t>
            </a:r>
            <a:r>
              <a:rPr lang="en-US" sz="3200" dirty="0">
                <a:gradFill>
                  <a:gsLst>
                    <a:gs pos="7965">
                      <a:schemeClr val="tx1"/>
                    </a:gs>
                    <a:gs pos="63000">
                      <a:schemeClr val="tx1"/>
                    </a:gs>
                  </a:gsLst>
                  <a:lin ang="5400000" scaled="0"/>
                </a:gradFill>
              </a:rPr>
              <a:t>” compute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gradFill>
                  <a:gsLst>
                    <a:gs pos="7965">
                      <a:schemeClr val="tx1"/>
                    </a:gs>
                    <a:gs pos="63000">
                      <a:schemeClr val="tx1"/>
                    </a:gs>
                  </a:gsLst>
                  <a:lin ang="5400000" scaled="0"/>
                </a:gradFill>
              </a:rPr>
              <a:t>“</a:t>
            </a:r>
            <a:r>
              <a:rPr lang="en-US" sz="3200" dirty="0" err="1">
                <a:gradFill>
                  <a:gsLst>
                    <a:gs pos="7965">
                      <a:schemeClr val="tx1"/>
                    </a:gs>
                    <a:gs pos="63000">
                      <a:schemeClr val="tx1"/>
                    </a:gs>
                  </a:gsLst>
                  <a:lin ang="5400000" scaled="0"/>
                </a:gradFill>
              </a:rPr>
              <a:t>Serverlessness</a:t>
            </a:r>
            <a:r>
              <a:rPr lang="en-US" sz="3200" dirty="0">
                <a:gradFill>
                  <a:gsLst>
                    <a:gs pos="7965">
                      <a:schemeClr val="tx1"/>
                    </a:gs>
                    <a:gs pos="63000">
                      <a:schemeClr val="tx1"/>
                    </a:gs>
                  </a:gsLst>
                  <a:lin ang="5400000" scaled="0"/>
                </a:gradFill>
              </a:rPr>
              <a:t>” of Logic Apps and Azure Functions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gradFill>
                  <a:gsLst>
                    <a:gs pos="7965">
                      <a:schemeClr val="tx1"/>
                    </a:gs>
                    <a:gs pos="63000">
                      <a:schemeClr val="tx1"/>
                    </a:gs>
                  </a:gsLst>
                  <a:lin ang="5400000" scaled="0"/>
                </a:gradFill>
              </a:rPr>
              <a:t>Logic Apps and Azure Functions in Integration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gradFill>
                  <a:gsLst>
                    <a:gs pos="7965">
                      <a:schemeClr val="tx1"/>
                    </a:gs>
                    <a:gs pos="63000">
                      <a:schemeClr val="tx1"/>
                    </a:gs>
                  </a:gsLst>
                  <a:lin ang="5400000" scaled="0"/>
                </a:gradFill>
              </a:rPr>
              <a:t>Overview of Azure </a:t>
            </a:r>
            <a:r>
              <a:rPr lang="en-US" sz="3200" dirty="0" err="1">
                <a:gradFill>
                  <a:gsLst>
                    <a:gs pos="7965">
                      <a:schemeClr val="tx1"/>
                    </a:gs>
                    <a:gs pos="63000">
                      <a:schemeClr val="tx1"/>
                    </a:gs>
                  </a:gsLst>
                  <a:lin ang="5400000" scaled="0"/>
                </a:gradFill>
              </a:rPr>
              <a:t>iPaaS</a:t>
            </a:r>
            <a:endParaRPr lang="en-US" sz="3200" dirty="0">
              <a:gradFill>
                <a:gsLst>
                  <a:gs pos="7965">
                    <a:schemeClr val="tx1"/>
                  </a:gs>
                  <a:gs pos="63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gradFill>
                  <a:gsLst>
                    <a:gs pos="7965">
                      <a:schemeClr val="tx1"/>
                    </a:gs>
                    <a:gs pos="63000">
                      <a:schemeClr val="tx1"/>
                    </a:gs>
                  </a:gsLst>
                  <a:lin ang="5400000" scaled="0"/>
                </a:gradFill>
              </a:rPr>
              <a:t>Lab 4 - Logic Apps + Azure Functions</a:t>
            </a:r>
          </a:p>
          <a:p>
            <a:pPr marL="0" indent="0">
              <a:buNone/>
            </a:pPr>
            <a:endParaRPr lang="en-US" sz="3200" dirty="0">
              <a:gradFill>
                <a:gsLst>
                  <a:gs pos="7965">
                    <a:schemeClr val="tx1"/>
                  </a:gs>
                  <a:gs pos="63000">
                    <a:schemeClr val="tx1"/>
                  </a:gs>
                </a:gsLst>
                <a:lin ang="5400000" scaled="0"/>
              </a:gradFill>
            </a:endParaRPr>
          </a:p>
          <a:p>
            <a:pPr marL="0" indent="0">
              <a:buNone/>
            </a:pPr>
            <a:endParaRPr lang="en-US" sz="3200" dirty="0">
              <a:gradFill>
                <a:gsLst>
                  <a:gs pos="7965">
                    <a:schemeClr val="tx1"/>
                  </a:gs>
                  <a:gs pos="63000">
                    <a:schemeClr val="tx1"/>
                  </a:gs>
                </a:gsLst>
                <a:lin ang="5400000" scaled="0"/>
              </a:gradFill>
            </a:endParaRPr>
          </a:p>
          <a:p>
            <a:pPr marL="0" indent="0">
              <a:buNone/>
            </a:pPr>
            <a:endParaRPr lang="en-US" sz="3200" dirty="0">
              <a:gradFill>
                <a:gsLst>
                  <a:gs pos="7965">
                    <a:schemeClr val="tx1"/>
                  </a:gs>
                  <a:gs pos="63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6199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/>
              <a:t>Logic Apps and Azure Functions</a:t>
            </a:r>
            <a:br>
              <a:rPr lang="en-AU" sz="5400" i="1" dirty="0">
                <a:solidFill>
                  <a:schemeClr val="tx1"/>
                </a:solidFill>
              </a:rPr>
            </a:br>
            <a:r>
              <a:rPr lang="en-AU" sz="5400" i="1" dirty="0">
                <a:solidFill>
                  <a:schemeClr val="tx1"/>
                </a:solidFill>
              </a:rPr>
              <a:t>The magic of “</a:t>
            </a:r>
            <a:r>
              <a:rPr lang="en-AU" sz="5400" i="1" dirty="0" err="1">
                <a:solidFill>
                  <a:schemeClr val="tx1"/>
                </a:solidFill>
              </a:rPr>
              <a:t>serverless</a:t>
            </a:r>
            <a:r>
              <a:rPr lang="en-AU" sz="5400" i="1" dirty="0">
                <a:solidFill>
                  <a:schemeClr val="tx1"/>
                </a:solidFill>
              </a:rPr>
              <a:t>” integration</a:t>
            </a:r>
            <a:endParaRPr lang="en-AU" sz="6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42456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Evolution of the Cloud </a:t>
            </a:r>
            <a:r>
              <a:rPr lang="en-AU" sz="3600" i="1" dirty="0"/>
              <a:t>(Compute)</a:t>
            </a:r>
            <a:endParaRPr lang="en-AU" i="1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74639" y="1193006"/>
            <a:ext cx="2916000" cy="51387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265039" y="1193006"/>
            <a:ext cx="2916000" cy="513871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255439" y="1193006"/>
            <a:ext cx="2916000" cy="51387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245840" y="1193006"/>
            <a:ext cx="2916000" cy="51387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5589" y="1263537"/>
            <a:ext cx="2736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  <a:latin typeface="+mj-lt"/>
              </a:rPr>
              <a:t>Pre-Cloud</a:t>
            </a:r>
          </a:p>
          <a:p>
            <a:pPr algn="ctr"/>
            <a:r>
              <a:rPr lang="en-AU" sz="2400" dirty="0">
                <a:solidFill>
                  <a:schemeClr val="bg1"/>
                </a:solidFill>
                <a:latin typeface="+mj-lt"/>
              </a:rPr>
              <a:t>B.Y.O. Servers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354887" y="1279584"/>
            <a:ext cx="2736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dirty="0">
                <a:latin typeface="+mj-lt"/>
              </a:rPr>
              <a:t>IaaS</a:t>
            </a:r>
          </a:p>
        </p:txBody>
      </p:sp>
      <p:pic>
        <p:nvPicPr>
          <p:cNvPr id="39" name="Graphic 38" descr="Cloud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6293" y="1604592"/>
            <a:ext cx="3044798" cy="3044798"/>
          </a:xfrm>
          <a:prstGeom prst="rect">
            <a:avLst/>
          </a:prstGeom>
        </p:spPr>
      </p:pic>
      <p:pic>
        <p:nvPicPr>
          <p:cNvPr id="57" name="Graphic 56" descr="Clou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5316" y="1612194"/>
            <a:ext cx="3045600" cy="3045600"/>
          </a:xfrm>
          <a:prstGeom prst="rect">
            <a:avLst/>
          </a:prstGeom>
        </p:spPr>
      </p:pic>
      <p:pic>
        <p:nvPicPr>
          <p:cNvPr id="58" name="Graphic 57" descr="Cloud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68419" y="2008584"/>
            <a:ext cx="2470842" cy="2470842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6343032" y="1259463"/>
            <a:ext cx="2736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dirty="0">
                <a:latin typeface="+mj-lt"/>
              </a:rPr>
              <a:t>PaaS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335688" y="1259463"/>
            <a:ext cx="2736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dirty="0">
                <a:latin typeface="+mj-lt"/>
              </a:rPr>
              <a:t>“</a:t>
            </a:r>
            <a:r>
              <a:rPr lang="en-AU" sz="2400" dirty="0" err="1">
                <a:latin typeface="+mj-lt"/>
              </a:rPr>
              <a:t>Serverless</a:t>
            </a:r>
            <a:r>
              <a:rPr lang="en-AU" sz="2400" dirty="0">
                <a:latin typeface="+mj-lt"/>
              </a:rPr>
              <a:t>”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6343032" y="4892912"/>
            <a:ext cx="2736304" cy="13422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4351" y="5549140"/>
            <a:ext cx="540000" cy="5400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1467" y="5004820"/>
            <a:ext cx="540000" cy="540000"/>
          </a:xfrm>
          <a:prstGeom prst="rect">
            <a:avLst/>
          </a:prstGeom>
        </p:spPr>
      </p:pic>
      <p:sp>
        <p:nvSpPr>
          <p:cNvPr id="105" name="Rectangle 104"/>
          <p:cNvSpPr/>
          <p:nvPr/>
        </p:nvSpPr>
        <p:spPr bwMode="auto">
          <a:xfrm>
            <a:off x="9335688" y="4892912"/>
            <a:ext cx="2736304" cy="13422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68583" y="5544820"/>
            <a:ext cx="540000" cy="5400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14781" y="5302431"/>
            <a:ext cx="540000" cy="5400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99387" y="1984771"/>
            <a:ext cx="1211748" cy="1211748"/>
          </a:xfrm>
          <a:prstGeom prst="rect">
            <a:avLst/>
          </a:prstGeom>
        </p:spPr>
      </p:pic>
      <p:sp>
        <p:nvSpPr>
          <p:cNvPr id="85" name="Rectangle: Rounded Corners 84"/>
          <p:cNvSpPr/>
          <p:nvPr/>
        </p:nvSpPr>
        <p:spPr bwMode="auto">
          <a:xfrm>
            <a:off x="4074791" y="3059000"/>
            <a:ext cx="1241106" cy="3555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AU" sz="14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+mj-lt"/>
              </a:rPr>
              <a:t>Business App</a:t>
            </a:r>
          </a:p>
        </p:txBody>
      </p:sp>
      <p:sp>
        <p:nvSpPr>
          <p:cNvPr id="86" name="Rectangle: Rounded Corners 85"/>
          <p:cNvSpPr/>
          <p:nvPr/>
        </p:nvSpPr>
        <p:spPr bwMode="auto">
          <a:xfrm>
            <a:off x="4074791" y="3443645"/>
            <a:ext cx="396000" cy="3555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AU" sz="1200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+mj-lt"/>
              </a:rPr>
              <a:t>Func</a:t>
            </a:r>
            <a:endParaRPr lang="en-AU" sz="12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87" name="Rectangle: Rounded Corners 86"/>
          <p:cNvSpPr/>
          <p:nvPr/>
        </p:nvSpPr>
        <p:spPr bwMode="auto">
          <a:xfrm>
            <a:off x="4497344" y="3443645"/>
            <a:ext cx="396000" cy="35551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AU" sz="12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+mj-lt"/>
              </a:rPr>
              <a:t>Task</a:t>
            </a:r>
          </a:p>
        </p:txBody>
      </p:sp>
      <p:sp>
        <p:nvSpPr>
          <p:cNvPr id="88" name="Rectangle: Rounded Corners 87"/>
          <p:cNvSpPr/>
          <p:nvPr/>
        </p:nvSpPr>
        <p:spPr bwMode="auto">
          <a:xfrm>
            <a:off x="4919897" y="3443645"/>
            <a:ext cx="396000" cy="35551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AU" sz="1200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+mj-lt"/>
              </a:rPr>
              <a:t>Func</a:t>
            </a:r>
            <a:endParaRPr lang="en-AU" sz="12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3354887" y="4892912"/>
            <a:ext cx="2736304" cy="13422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72791" y="5093236"/>
            <a:ext cx="780290" cy="78029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4497" y="2206566"/>
            <a:ext cx="780290" cy="780290"/>
          </a:xfrm>
          <a:prstGeom prst="rect">
            <a:avLst/>
          </a:prstGeom>
        </p:spPr>
      </p:pic>
      <p:sp>
        <p:nvSpPr>
          <p:cNvPr id="95" name="Rectangle: Rounded Corners 94"/>
          <p:cNvSpPr/>
          <p:nvPr/>
        </p:nvSpPr>
        <p:spPr bwMode="auto">
          <a:xfrm>
            <a:off x="7060287" y="3036928"/>
            <a:ext cx="1241106" cy="3555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AU" sz="14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+mj-lt"/>
              </a:rPr>
              <a:t>Business App</a:t>
            </a:r>
          </a:p>
        </p:txBody>
      </p:sp>
      <p:sp>
        <p:nvSpPr>
          <p:cNvPr id="96" name="Rectangle: Rounded Corners 95"/>
          <p:cNvSpPr/>
          <p:nvPr/>
        </p:nvSpPr>
        <p:spPr bwMode="auto">
          <a:xfrm>
            <a:off x="7060287" y="3408873"/>
            <a:ext cx="396000" cy="3555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AU" sz="1200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+mj-lt"/>
              </a:rPr>
              <a:t>Func</a:t>
            </a:r>
            <a:endParaRPr lang="en-AU" sz="12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97" name="Rectangle: Rounded Corners 96"/>
          <p:cNvSpPr/>
          <p:nvPr/>
        </p:nvSpPr>
        <p:spPr bwMode="auto">
          <a:xfrm>
            <a:off x="7482840" y="3408873"/>
            <a:ext cx="396000" cy="35551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AU" sz="12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+mj-lt"/>
              </a:rPr>
              <a:t>Task</a:t>
            </a:r>
          </a:p>
        </p:txBody>
      </p:sp>
      <p:sp>
        <p:nvSpPr>
          <p:cNvPr id="98" name="Rectangle: Rounded Corners 97"/>
          <p:cNvSpPr/>
          <p:nvPr/>
        </p:nvSpPr>
        <p:spPr bwMode="auto">
          <a:xfrm>
            <a:off x="7905393" y="3408873"/>
            <a:ext cx="396000" cy="35551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AU" sz="1200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+mj-lt"/>
              </a:rPr>
              <a:t>Func</a:t>
            </a:r>
            <a:endParaRPr lang="en-AU" sz="12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+mj-lt"/>
            </a:endParaRP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27235" y="5007011"/>
            <a:ext cx="540000" cy="540000"/>
          </a:xfrm>
          <a:prstGeom prst="rect">
            <a:avLst/>
          </a:prstGeom>
        </p:spPr>
      </p:pic>
      <p:sp>
        <p:nvSpPr>
          <p:cNvPr id="102" name="Rectangle: Rounded Corners 101"/>
          <p:cNvSpPr/>
          <p:nvPr/>
        </p:nvSpPr>
        <p:spPr bwMode="auto">
          <a:xfrm>
            <a:off x="9918844" y="3265885"/>
            <a:ext cx="396000" cy="3555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AU" sz="1200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+mj-lt"/>
              </a:rPr>
              <a:t>Func</a:t>
            </a:r>
            <a:endParaRPr lang="en-AU" sz="12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103" name="Rectangle: Rounded Corners 102"/>
          <p:cNvSpPr/>
          <p:nvPr/>
        </p:nvSpPr>
        <p:spPr bwMode="auto">
          <a:xfrm>
            <a:off x="10426133" y="2957234"/>
            <a:ext cx="396000" cy="35551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AU" sz="12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+mj-lt"/>
              </a:rPr>
              <a:t>Task</a:t>
            </a:r>
          </a:p>
        </p:txBody>
      </p:sp>
      <p:sp>
        <p:nvSpPr>
          <p:cNvPr id="104" name="Rectangle: Rounded Corners 103"/>
          <p:cNvSpPr/>
          <p:nvPr/>
        </p:nvSpPr>
        <p:spPr bwMode="auto">
          <a:xfrm>
            <a:off x="10984697" y="3332086"/>
            <a:ext cx="396000" cy="35551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AU" sz="1200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+mj-lt"/>
              </a:rPr>
              <a:t>Func</a:t>
            </a:r>
            <a:endParaRPr lang="en-AU" sz="12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+mj-lt"/>
            </a:endParaRP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823444" y="5274820"/>
            <a:ext cx="540000" cy="540000"/>
          </a:xfrm>
          <a:prstGeom prst="rect">
            <a:avLst/>
          </a:prstGeom>
        </p:spPr>
      </p:pic>
      <p:pic>
        <p:nvPicPr>
          <p:cNvPr id="111" name="Graphic 110" descr="Cloud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193901" y="1604592"/>
            <a:ext cx="3044798" cy="3044798"/>
          </a:xfrm>
          <a:prstGeom prst="rect">
            <a:avLst/>
          </a:prstGeom>
        </p:spPr>
      </p:pic>
      <p:pic>
        <p:nvPicPr>
          <p:cNvPr id="114" name="Graphic 113" descr="Cloud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160078" y="1620598"/>
            <a:ext cx="3044798" cy="3044798"/>
          </a:xfrm>
          <a:prstGeom prst="rect">
            <a:avLst/>
          </a:prstGeom>
        </p:spPr>
      </p:pic>
      <p:sp>
        <p:nvSpPr>
          <p:cNvPr id="115" name="Rectangle 114"/>
          <p:cNvSpPr/>
          <p:nvPr/>
        </p:nvSpPr>
        <p:spPr>
          <a:xfrm>
            <a:off x="7248190" y="2182366"/>
            <a:ext cx="7954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+mj-lt"/>
              </a:rPr>
              <a:t>Managed</a:t>
            </a:r>
            <a:endParaRPr lang="en-AU" sz="12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89540" y="2705174"/>
            <a:ext cx="2286198" cy="248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514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/>
          <p:cNvSpPr/>
          <p:nvPr/>
        </p:nvSpPr>
        <p:spPr bwMode="auto">
          <a:xfrm>
            <a:off x="8244777" y="1205356"/>
            <a:ext cx="3917063" cy="5126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4255732" y="1193006"/>
            <a:ext cx="3917063" cy="5126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74639" y="1193006"/>
            <a:ext cx="3917063" cy="51387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What’s “</a:t>
            </a:r>
            <a:r>
              <a:rPr lang="en-AU" dirty="0" err="1"/>
              <a:t>serverless</a:t>
            </a:r>
            <a:r>
              <a:rPr lang="en-AU" dirty="0"/>
              <a:t>”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149387" y="5297462"/>
            <a:ext cx="21675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dirty="0">
                <a:latin typeface="+mj-lt"/>
              </a:rPr>
              <a:t>Servers are</a:t>
            </a:r>
          </a:p>
          <a:p>
            <a:pPr algn="ctr"/>
            <a:r>
              <a:rPr lang="en-AU" sz="2400" dirty="0">
                <a:latin typeface="+mj-lt"/>
              </a:rPr>
              <a:t>fully-abstracted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680837" y="5297462"/>
            <a:ext cx="30668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dirty="0">
                <a:latin typeface="+mj-lt"/>
              </a:rPr>
              <a:t>Scaling is event-driven</a:t>
            </a:r>
          </a:p>
          <a:p>
            <a:pPr algn="ctr"/>
            <a:r>
              <a:rPr lang="en-AU" sz="24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not resource-driven</a:t>
            </a:r>
            <a:endParaRPr lang="en-AU" sz="2800" i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117" y="2557865"/>
            <a:ext cx="1858383" cy="1858383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9036167" y="5297462"/>
            <a:ext cx="23342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dirty="0">
                <a:latin typeface="+mj-lt"/>
              </a:rPr>
              <a:t>Pay only </a:t>
            </a:r>
          </a:p>
          <a:p>
            <a:pPr algn="ctr"/>
            <a:r>
              <a:rPr lang="en-AU" sz="2400" dirty="0">
                <a:latin typeface="+mj-lt"/>
              </a:rPr>
              <a:t>for what you use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347" y="1646895"/>
            <a:ext cx="2377646" cy="3261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967" y="2125543"/>
            <a:ext cx="3444539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8866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auto">
          <a:xfrm>
            <a:off x="8244777" y="1205356"/>
            <a:ext cx="3917063" cy="5126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255732" y="1193006"/>
            <a:ext cx="3917063" cy="5126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74639" y="1193006"/>
            <a:ext cx="3917063" cy="51387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Benefits of “</a:t>
            </a:r>
            <a:r>
              <a:rPr lang="en-AU" dirty="0" err="1"/>
              <a:t>serverless</a:t>
            </a:r>
            <a:r>
              <a:rPr lang="en-AU" dirty="0"/>
              <a:t>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117" y="2557865"/>
            <a:ext cx="1858383" cy="1858383"/>
          </a:xfrm>
          <a:prstGeom prst="rect">
            <a:avLst/>
          </a:prstGeom>
        </p:spPr>
      </p:pic>
      <p:sp>
        <p:nvSpPr>
          <p:cNvPr id="9" name="Freeform: Shape 8"/>
          <p:cNvSpPr/>
          <p:nvPr/>
        </p:nvSpPr>
        <p:spPr bwMode="auto">
          <a:xfrm>
            <a:off x="4564743" y="3258457"/>
            <a:ext cx="812800" cy="457200"/>
          </a:xfrm>
          <a:custGeom>
            <a:avLst/>
            <a:gdLst>
              <a:gd name="connsiteX0" fmla="*/ 0 w 812800"/>
              <a:gd name="connsiteY0" fmla="*/ 457200 h 457200"/>
              <a:gd name="connsiteX1" fmla="*/ 812800 w 812800"/>
              <a:gd name="connsiteY1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2800" h="457200">
                <a:moveTo>
                  <a:pt x="0" y="457200"/>
                </a:moveTo>
                <a:lnTo>
                  <a:pt x="812800" y="0"/>
                </a:lnTo>
              </a:path>
            </a:pathLst>
          </a:cu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1341741" y="5297462"/>
            <a:ext cx="17828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dirty="0">
                <a:latin typeface="+mj-lt"/>
              </a:rPr>
              <a:t>Do less</a:t>
            </a:r>
          </a:p>
          <a:p>
            <a:pPr algn="ctr"/>
            <a:r>
              <a:rPr lang="en-AU" sz="2400" dirty="0">
                <a:latin typeface="+mj-lt"/>
              </a:rPr>
              <a:t>Manage less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07733" y="5297462"/>
            <a:ext cx="1813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dirty="0">
                <a:latin typeface="+mj-lt"/>
              </a:rPr>
              <a:t>Ease of scale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493819" y="5297462"/>
            <a:ext cx="14189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dirty="0">
                <a:latin typeface="+mj-lt"/>
              </a:rPr>
              <a:t>Pay per </a:t>
            </a:r>
          </a:p>
          <a:p>
            <a:pPr algn="ctr"/>
            <a:r>
              <a:rPr lang="en-AU" sz="2400" dirty="0">
                <a:latin typeface="+mj-lt"/>
              </a:rPr>
              <a:t>execution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795" y="2417142"/>
            <a:ext cx="2194750" cy="23227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393" y="2128591"/>
            <a:ext cx="2127688" cy="27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1767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“</a:t>
            </a:r>
            <a:r>
              <a:rPr lang="en-AU" dirty="0" err="1"/>
              <a:t>Serverlessness</a:t>
            </a:r>
            <a:r>
              <a:rPr lang="en-AU" dirty="0"/>
              <a:t>” of Logic Apps and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No need to worry about VMs/PaaS VMs</a:t>
            </a:r>
          </a:p>
          <a:p>
            <a:r>
              <a:rPr lang="en-AU" dirty="0"/>
              <a:t>No need to worry about resources but events</a:t>
            </a:r>
          </a:p>
          <a:p>
            <a:r>
              <a:rPr lang="en-AU" dirty="0"/>
              <a:t>DevOps focus on code, deployment and managing the app, but not the platform. </a:t>
            </a:r>
          </a:p>
          <a:p>
            <a:r>
              <a:rPr lang="en-AU" dirty="0"/>
              <a:t>Pay per action or execution time. </a:t>
            </a:r>
          </a:p>
          <a:p>
            <a:r>
              <a:rPr lang="en-AU" dirty="0"/>
              <a:t>Born, live and die on the cloud (develop, test and ship) 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191539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Logic Apps and Functions in Integration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30149937"/>
              </p:ext>
            </p:extLst>
          </p:nvPr>
        </p:nvGraphicFramePr>
        <p:xfrm>
          <a:off x="274639" y="2417142"/>
          <a:ext cx="5486399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401268185"/>
              </p:ext>
            </p:extLst>
          </p:nvPr>
        </p:nvGraphicFramePr>
        <p:xfrm>
          <a:off x="6675439" y="2417142"/>
          <a:ext cx="5486399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75439" y="1184996"/>
            <a:ext cx="1260000" cy="126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34476" y="1141602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521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Logic Apps Connectors (100+)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594501" y="295274"/>
            <a:ext cx="2131015" cy="2121759"/>
            <a:chOff x="274639" y="4613737"/>
            <a:chExt cx="2132223" cy="2122964"/>
          </a:xfrm>
        </p:grpSpPr>
        <p:sp>
          <p:nvSpPr>
            <p:cNvPr id="14" name="Rectangle 13"/>
            <p:cNvSpPr/>
            <p:nvPr/>
          </p:nvSpPr>
          <p:spPr>
            <a:xfrm>
              <a:off x="274639" y="4933238"/>
              <a:ext cx="2132223" cy="1803463"/>
            </a:xfrm>
            <a:prstGeom prst="rect">
              <a:avLst/>
            </a:prstGeom>
          </p:spPr>
          <p:txBody>
            <a:bodyPr wrap="square" lIns="182776" tIns="91388" bIns="91388">
              <a:spAutoFit/>
            </a:bodyPr>
            <a:lstStyle/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HTTP, HTTPS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HTTP </a:t>
              </a:r>
              <a:r>
                <a:rPr lang="en-US" sz="1020" kern="0" dirty="0" err="1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Webhook</a:t>
              </a: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 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FTP, SFTP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SMTP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RSS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Compose, Query, Parse JSON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Wait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Terminate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Workflow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4639" y="4613737"/>
              <a:ext cx="2103322" cy="439202"/>
            </a:xfrm>
            <a:prstGeom prst="rect">
              <a:avLst/>
            </a:prstGeom>
          </p:spPr>
          <p:txBody>
            <a:bodyPr wrap="none" lIns="182776" tIns="91388" rIns="182776" bIns="91388">
              <a:spAutoFit/>
            </a:bodyPr>
            <a:lstStyle/>
            <a:p>
              <a:pPr defTabSz="931964">
                <a:lnSpc>
                  <a:spcPct val="90000"/>
                </a:lnSpc>
              </a:pPr>
              <a:r>
                <a:rPr lang="en-US" sz="1801" kern="0" dirty="0">
                  <a:solidFill>
                    <a:srgbClr val="7030A0"/>
                  </a:solidFill>
                </a:rPr>
                <a:t>Protocols/Native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590396" y="2426841"/>
            <a:ext cx="2663296" cy="2127807"/>
            <a:chOff x="2557958" y="4613736"/>
            <a:chExt cx="2664809" cy="2129018"/>
          </a:xfrm>
        </p:grpSpPr>
        <p:sp>
          <p:nvSpPr>
            <p:cNvPr id="17" name="Rectangle 16"/>
            <p:cNvSpPr/>
            <p:nvPr/>
          </p:nvSpPr>
          <p:spPr>
            <a:xfrm>
              <a:off x="2557958" y="4933237"/>
              <a:ext cx="2122361" cy="1809517"/>
            </a:xfrm>
            <a:prstGeom prst="rect">
              <a:avLst/>
            </a:prstGeom>
          </p:spPr>
          <p:txBody>
            <a:bodyPr wrap="square" lIns="182776" tIns="91388" bIns="91388">
              <a:spAutoFit/>
            </a:bodyPr>
            <a:lstStyle/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XML Validation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Transform XML (+Mapper)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Flat File Encode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Flat File Decode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X12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EDIFACT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AS2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Integration Account Artifact Lookup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63000" y="4613736"/>
              <a:ext cx="2659767" cy="439203"/>
            </a:xfrm>
            <a:prstGeom prst="rect">
              <a:avLst/>
            </a:prstGeom>
          </p:spPr>
          <p:txBody>
            <a:bodyPr wrap="square" lIns="182776" tIns="91388" rIns="182776" bIns="91388">
              <a:spAutoFit/>
            </a:bodyPr>
            <a:lstStyle/>
            <a:p>
              <a:pPr defTabSz="931964">
                <a:lnSpc>
                  <a:spcPct val="90000"/>
                </a:lnSpc>
              </a:pPr>
              <a:r>
                <a:rPr lang="en-US" sz="1801" kern="0" dirty="0">
                  <a:solidFill>
                    <a:srgbClr val="7030A0"/>
                  </a:solidFill>
                </a:rPr>
                <a:t>XML &amp; EDI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590396" y="4470271"/>
            <a:ext cx="1850394" cy="2153968"/>
            <a:chOff x="4870166" y="4613736"/>
            <a:chExt cx="1851442" cy="2155186"/>
          </a:xfrm>
        </p:grpSpPr>
        <p:sp>
          <p:nvSpPr>
            <p:cNvPr id="20" name="Rectangle 19"/>
            <p:cNvSpPr/>
            <p:nvPr/>
          </p:nvSpPr>
          <p:spPr>
            <a:xfrm>
              <a:off x="4983816" y="4613736"/>
              <a:ext cx="1067835" cy="439201"/>
            </a:xfrm>
            <a:prstGeom prst="rect">
              <a:avLst/>
            </a:prstGeom>
          </p:spPr>
          <p:txBody>
            <a:bodyPr wrap="none" lIns="182776" tIns="91388" rIns="182776" bIns="91388">
              <a:spAutoFit/>
            </a:bodyPr>
            <a:lstStyle/>
            <a:p>
              <a:pPr defTabSz="931964">
                <a:lnSpc>
                  <a:spcPct val="90000"/>
                </a:lnSpc>
              </a:pPr>
              <a:r>
                <a:rPr lang="en-US" sz="1801" kern="0" dirty="0">
                  <a:solidFill>
                    <a:srgbClr val="7030A0"/>
                  </a:solidFill>
                </a:rPr>
                <a:t>Hybrid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0166" y="4933237"/>
              <a:ext cx="1851442" cy="1835685"/>
            </a:xfrm>
            <a:prstGeom prst="rect">
              <a:avLst/>
            </a:prstGeom>
          </p:spPr>
          <p:txBody>
            <a:bodyPr wrap="square" lIns="182776" tIns="91388" bIns="91388">
              <a:spAutoFit/>
            </a:bodyPr>
            <a:lstStyle>
              <a:defPPr>
                <a:defRPr lang="en-US"/>
              </a:defPPr>
              <a:lvl1pPr marL="173038" indent="-173038" defTabSz="932563">
                <a:spcAft>
                  <a:spcPts val="150"/>
                </a:spcAft>
                <a:buFont typeface="Arial" panose="020B0604020202020204" pitchFamily="34" charset="0"/>
                <a:buChar char="•"/>
                <a:defRPr sz="1400">
                  <a:gradFill>
                    <a:gsLst>
                      <a:gs pos="10145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defRPr>
              </a:lvl1pPr>
            </a:lstStyle>
            <a:p>
              <a:pPr marL="176481" indent="-176481" defTabSz="951121">
                <a:spcAft>
                  <a:spcPts val="153"/>
                </a:spcAft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BizTalk Server</a:t>
              </a:r>
            </a:p>
            <a:p>
              <a:pPr marL="176481" indent="-176481" defTabSz="951121">
                <a:spcAft>
                  <a:spcPts val="153"/>
                </a:spcAft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File System</a:t>
              </a:r>
            </a:p>
            <a:p>
              <a:pPr marL="176481" indent="-176481" defTabSz="951121">
                <a:spcAft>
                  <a:spcPts val="153"/>
                </a:spcAft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IBM DB2</a:t>
              </a:r>
            </a:p>
            <a:p>
              <a:pPr marL="176481" indent="-176481" defTabSz="951121">
                <a:spcAft>
                  <a:spcPts val="153"/>
                </a:spcAft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Informix</a:t>
              </a:r>
            </a:p>
            <a:p>
              <a:pPr marL="176481" indent="-176481" defTabSz="951121">
                <a:spcAft>
                  <a:spcPts val="153"/>
                </a:spcAft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SharePoint Server</a:t>
              </a:r>
            </a:p>
            <a:p>
              <a:pPr marL="176481" indent="-176481" defTabSz="951121">
                <a:spcAft>
                  <a:spcPts val="153"/>
                </a:spcAft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SQL Server</a:t>
              </a:r>
            </a:p>
            <a:p>
              <a:pPr marL="176481" indent="-176481" defTabSz="951121">
                <a:spcAft>
                  <a:spcPts val="153"/>
                </a:spcAft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SAP</a:t>
              </a:r>
            </a:p>
            <a:p>
              <a:pPr marL="176481" indent="-176481" defTabSz="951121">
                <a:spcAft>
                  <a:spcPts val="153"/>
                </a:spcAft>
              </a:pPr>
              <a:r>
                <a:rPr lang="en-US" sz="1020" kern="0" dirty="0" err="1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Websphere</a:t>
              </a: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 MQ</a:t>
              </a:r>
            </a:p>
            <a:p>
              <a:pPr marL="0" indent="0" defTabSz="951121">
                <a:spcAft>
                  <a:spcPts val="153"/>
                </a:spcAft>
                <a:buNone/>
              </a:pPr>
              <a:endParaRPr lang="en-US" sz="102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62013" y="1265014"/>
            <a:ext cx="8136904" cy="4047090"/>
            <a:chOff x="-1065106" y="-40762"/>
            <a:chExt cx="6529420" cy="3057815"/>
          </a:xfrm>
        </p:grpSpPr>
        <p:sp>
          <p:nvSpPr>
            <p:cNvPr id="23" name="Rectangle 22"/>
            <p:cNvSpPr/>
            <p:nvPr/>
          </p:nvSpPr>
          <p:spPr>
            <a:xfrm>
              <a:off x="-999945" y="-40762"/>
              <a:ext cx="864821" cy="331655"/>
            </a:xfrm>
            <a:prstGeom prst="rect">
              <a:avLst/>
            </a:prstGeom>
          </p:spPr>
          <p:txBody>
            <a:bodyPr wrap="none" lIns="182776" tIns="91388" rIns="182776" bIns="91388">
              <a:spAutoFit/>
            </a:bodyPr>
            <a:lstStyle/>
            <a:p>
              <a:pPr defTabSz="931964">
                <a:lnSpc>
                  <a:spcPct val="90000"/>
                </a:lnSpc>
              </a:pPr>
              <a:r>
                <a:rPr lang="en-US" sz="1801" kern="0" dirty="0">
                  <a:solidFill>
                    <a:srgbClr val="7030A0"/>
                  </a:solidFill>
                </a:rPr>
                <a:t>SaaS</a:t>
              </a:r>
            </a:p>
          </p:txBody>
        </p:sp>
        <p:sp>
          <p:nvSpPr>
            <p:cNvPr id="24" name="TextBox 23"/>
            <p:cNvSpPr txBox="1">
              <a:spLocks/>
            </p:cNvSpPr>
            <p:nvPr/>
          </p:nvSpPr>
          <p:spPr>
            <a:xfrm>
              <a:off x="-1065106" y="196136"/>
              <a:ext cx="6529420" cy="2820917"/>
            </a:xfrm>
            <a:prstGeom prst="rect">
              <a:avLst/>
            </a:prstGeom>
            <a:noFill/>
          </p:spPr>
          <p:txBody>
            <a:bodyPr wrap="square" lIns="182750" tIns="146201" rIns="182750" bIns="0" numCol="4" rtlCol="0">
              <a:noAutofit/>
            </a:bodyPr>
            <a:lstStyle/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 err="1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appFigures</a:t>
              </a:r>
              <a:endParaRPr lang="en-US" sz="102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</a:endParaRP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Asana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Azure API Management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Azure App Services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Azure Automation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Azure Cognitive Face API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Azure Cognitive LUIS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Azure Cognitive Text Analytics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Azure Data Lake Store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Azure Document DB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Azure Functions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Azure Machine Learning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Azure Resource Manager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Azure Service Bus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Azure SQL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Azure Storage Blob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Azure Storage Queues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Basecamp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Bing Search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 err="1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BitBucket</a:t>
              </a:r>
              <a:endParaRPr lang="en-US" sz="102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</a:endParaRP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 err="1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Bitly</a:t>
              </a:r>
              <a:endParaRPr lang="en-US" sz="102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</a:endParaRP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Blogger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Box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Buffer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Campfire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Chatter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Common Data Service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 err="1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Disqus</a:t>
              </a:r>
              <a:endParaRPr lang="en-US" sz="102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</a:endParaRP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DocuSign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Dropbox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Dynamics AX Online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Dynamics CRM Online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Dynamics CRM Service Bus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Dynamics Financials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Dynamics Operations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Easy </a:t>
              </a:r>
              <a:r>
                <a:rPr lang="en-US" sz="1020" kern="0" dirty="0" err="1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Redmine</a:t>
              </a:r>
              <a:endParaRPr lang="en-US" sz="102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</a:endParaRP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Eventbrite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Facebook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 err="1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Freshdesk</a:t>
              </a:r>
              <a:endParaRPr lang="en-US" sz="102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</a:endParaRP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GitHub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Gmail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Google Calendar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Google Contacts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Google Drive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Google Sheets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Google Tasks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 err="1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GoTo</a:t>
              </a: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 Meeting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 err="1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GoTo</a:t>
              </a: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 Training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 err="1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GoTo</a:t>
              </a: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 Webinar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Harvest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HelloSign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 err="1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Infusionsoft</a:t>
              </a:r>
              <a:endParaRPr lang="en-US" sz="102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</a:endParaRP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JIRA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Insightly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Instagram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 err="1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Instapaper</a:t>
              </a:r>
              <a:endParaRPr lang="en-US" sz="102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</a:endParaRP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MailChimp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Mandrill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Medium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Microsoft Project Online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Microsoft Translator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MSN Weather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Office 365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altLang="ja-JP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Office</a:t>
              </a:r>
              <a:r>
                <a:rPr lang="ja-JP" alt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 </a:t>
              </a:r>
              <a:r>
                <a:rPr lang="en-US" altLang="ja-JP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365</a:t>
              </a:r>
              <a:r>
                <a:rPr lang="ja-JP" alt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 </a:t>
              </a:r>
              <a:r>
                <a:rPr lang="en-US" altLang="ja-JP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Users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altLang="ja-JP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Office 365 Video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OneDrive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OneDrive for Business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OneNote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Outlook.com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Outlook Tasks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 err="1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PagerDuty</a:t>
              </a:r>
              <a:endParaRPr lang="en-US" sz="102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</a:endParaRP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Pinterest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 err="1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Pipedrive</a:t>
              </a:r>
              <a:endParaRPr lang="en-US" sz="102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</a:endParaRP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Power BI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Project Online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 err="1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Redmine</a:t>
              </a:r>
              <a:endParaRPr lang="en-US" sz="102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</a:endParaRP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Salesforce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Salesforce Chatter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 err="1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SendGrid</a:t>
              </a:r>
              <a:endParaRPr lang="en-US" sz="102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</a:endParaRP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SharePoint Online 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Slack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 err="1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SmartSheet</a:t>
              </a:r>
              <a:endParaRPr lang="en-US" sz="102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</a:endParaRP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 err="1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SparkPost</a:t>
              </a: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 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Stripe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Survey Monkey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 err="1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Todoist</a:t>
              </a:r>
              <a:endParaRPr lang="en-US" sz="102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</a:endParaRP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Trello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 err="1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Twilio</a:t>
              </a:r>
              <a:endParaRPr lang="en-US" sz="102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</a:endParaRP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Twitter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 err="1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Typeform</a:t>
              </a:r>
              <a:endParaRPr lang="en-US" sz="102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</a:endParaRP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 err="1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UserVoice</a:t>
              </a:r>
              <a:endParaRPr lang="en-US" sz="102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</a:endParaRP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VS Team Services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 err="1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Wordpress</a:t>
              </a:r>
              <a:endParaRPr lang="en-US" sz="102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</a:endParaRP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Wunderlist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Yammer</a:t>
              </a:r>
            </a:p>
            <a:p>
              <a:pPr marL="172927" indent="-172927" defTabSz="931964"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020" kern="0" dirty="0">
                  <a:gradFill>
                    <a:gsLst>
                      <a:gs pos="10145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YouTube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76890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1.4603E-6 -4.5892E-6 L -1.4603E-6 0.0665 " pathEditMode="relative" rAng="0" ptsTypes="AA">
                                      <p:cBhvr>
                                        <p:cTn id="9" dur="7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38448E-6 -6.71811E-7 L 2.38448E-6 0.0665 " pathEditMode="relative" rAng="0" ptsTypes="AA">
                                      <p:cBhvr>
                                        <p:cTn id="14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33333E-6 4.07407E-6 L 3.33333E-6 0.06643 " pathEditMode="relative" rAng="0" ptsTypes="AA">
                                      <p:cBhvr>
                                        <p:cTn id="1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1.66667E-6 2.96296E-6 L -1.66667E-6 0.06643 " pathEditMode="relative" rAng="0" ptsTypes="AA">
                                      <p:cBhvr>
                                        <p:cTn id="24" dur="7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gnite_Breakout_Template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70369A"/>
      </a:accent2>
      <a:accent3>
        <a:srgbClr val="297FD5"/>
      </a:accent3>
      <a:accent4>
        <a:srgbClr val="7F8FA9"/>
      </a:accent4>
      <a:accent5>
        <a:srgbClr val="5AA2AE"/>
      </a:accent5>
      <a:accent6>
        <a:srgbClr val="BE98DB"/>
      </a:accent6>
      <a:hlink>
        <a:srgbClr val="9454C3"/>
      </a:hlink>
      <a:folHlink>
        <a:srgbClr val="3EBBF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 [Read-Only]" id="{28841E4C-3918-4368-B735-2FEE76A3D5D1}" vid="{2645CAE1-4F94-464F-93A7-E31E48A0E1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41664FA7F23843BE9F8D789BCAA05F" ma:contentTypeVersion="8" ma:contentTypeDescription="Create a new document." ma:contentTypeScope="" ma:versionID="5e974827a1e8d2072d31f97ab5f13249">
  <xsd:schema xmlns:xsd="http://www.w3.org/2001/XMLSchema" xmlns:xs="http://www.w3.org/2001/XMLSchema" xmlns:p="http://schemas.microsoft.com/office/2006/metadata/properties" xmlns:ns2="faf1fef3-04bf-4c41-977d-451862165e27" xmlns:ns3="http://schemas.microsoft.com/sharepoint/v4" xmlns:ns4="0a35b11f-ee43-4dd0-9e3d-40fc27e5c53c" targetNamespace="http://schemas.microsoft.com/office/2006/metadata/properties" ma:root="true" ma:fieldsID="47b1e56dc35e359d85fb55bb2b37fd7c" ns2:_="" ns3:_="" ns4:_="">
    <xsd:import namespace="faf1fef3-04bf-4c41-977d-451862165e27"/>
    <xsd:import namespace="http://schemas.microsoft.com/sharepoint/v4"/>
    <xsd:import namespace="0a35b11f-ee43-4dd0-9e3d-40fc27e5c53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IconOverlay" minOccurs="0"/>
                <xsd:element ref="ns2:LastSharedByUser" minOccurs="0"/>
                <xsd:element ref="ns2:LastSharedByTime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1fef3-04bf-4c41-977d-451862165e2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35b11f-ee43-4dd0-9e3d-40fc27e5c5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LastSharedByUser xmlns="faf1fef3-04bf-4c41-977d-451862165e27">jiharrer@microsoft.com</LastSharedByUser>
    <SharedWithUsers xmlns="faf1fef3-04bf-4c41-977d-451862165e27">
      <UserInfo>
        <DisplayName>Jeff Hollan</DisplayName>
        <AccountId>1664</AccountId>
        <AccountType/>
      </UserInfo>
      <UserInfo>
        <DisplayName>Kevin Lam</DisplayName>
        <AccountId>186</AccountId>
        <AccountType/>
      </UserInfo>
      <UserInfo>
        <DisplayName>Jon Fancey</DisplayName>
        <AccountId>990</AccountId>
        <AccountType/>
      </UserInfo>
    </SharedWithUsers>
    <LastSharedByTime xmlns="faf1fef3-04bf-4c41-977d-451862165e27">2017-02-10T09:36:37+00:00</LastSharedByTime>
  </documentManagement>
</p:properties>
</file>

<file path=customXml/itemProps1.xml><?xml version="1.0" encoding="utf-8"?>
<ds:datastoreItem xmlns:ds="http://schemas.openxmlformats.org/officeDocument/2006/customXml" ds:itemID="{B08E3F39-2CC7-4D17-99BB-D71187C56E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FE6C5E-9096-41D7-8A7F-4670F68C4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f1fef3-04bf-4c41-977d-451862165e27"/>
    <ds:schemaRef ds:uri="http://schemas.microsoft.com/sharepoint/v4"/>
    <ds:schemaRef ds:uri="0a35b11f-ee43-4dd0-9e3d-40fc27e5c5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9055512-1393-44F9-86F7-4D52024498C3}">
  <ds:schemaRefs>
    <ds:schemaRef ds:uri="http://schemas.microsoft.com/sharepoint/v4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metadata/properties"/>
    <ds:schemaRef ds:uri="0a35b11f-ee43-4dd0-9e3d-40fc27e5c53c"/>
    <ds:schemaRef ds:uri="http://schemas.openxmlformats.org/package/2006/metadata/core-properties"/>
    <ds:schemaRef ds:uri="faf1fef3-04bf-4c41-977d-451862165e2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Microsoft_Ignite_2016_16x9_Template_draft</Template>
  <TotalTime>0</TotalTime>
  <Words>753</Words>
  <Application>Microsoft Office PowerPoint</Application>
  <PresentationFormat>Custom</PresentationFormat>
  <Paragraphs>263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Consolas</vt:lpstr>
      <vt:lpstr>Segoe UI</vt:lpstr>
      <vt:lpstr>Segoe UI Light</vt:lpstr>
      <vt:lpstr>Segoe UI Semilight</vt:lpstr>
      <vt:lpstr>Wingdings</vt:lpstr>
      <vt:lpstr>Ignite_Breakout_Template</vt:lpstr>
      <vt:lpstr>PowerPoint Presentation</vt:lpstr>
      <vt:lpstr>Agenda</vt:lpstr>
      <vt:lpstr>Logic Apps and Azure Functions The magic of “serverless” integration</vt:lpstr>
      <vt:lpstr>Evolution of the Cloud (Compute)</vt:lpstr>
      <vt:lpstr>What’s “serverless”</vt:lpstr>
      <vt:lpstr>Benefits of “serverless”</vt:lpstr>
      <vt:lpstr>“Serverlessness” of Logic Apps and Functions</vt:lpstr>
      <vt:lpstr>Logic Apps and Functions in Integration</vt:lpstr>
      <vt:lpstr>Logic Apps Connectors (100+)</vt:lpstr>
      <vt:lpstr>For everything else</vt:lpstr>
      <vt:lpstr>Azure Functions Triggers, Inputs and Outputs</vt:lpstr>
      <vt:lpstr>Microsoft Azure iPaaS</vt:lpstr>
      <vt:lpstr>Questions?</vt:lpstr>
      <vt:lpstr>Lab 4 Pre-requisites</vt:lpstr>
      <vt:lpstr>Lab 4</vt:lpstr>
      <vt:lpstr>Let us connect! </vt:lpstr>
      <vt:lpstr>Thanks!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/>
  <cp:revision>1</cp:revision>
  <dcterms:created xsi:type="dcterms:W3CDTF">2016-07-14T12:34:12Z</dcterms:created>
  <dcterms:modified xsi:type="dcterms:W3CDTF">2017-03-16T23:58:24Z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0x010100D441664FA7F23843BE9F8D789BCAA05F</vt:lpwstr>
  </property>
</Properties>
</file>