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69F8-ECAB-4CB9-B973-8561E15C5DB5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7A1-703E-407A-92B8-50417DCC46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397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69F8-ECAB-4CB9-B973-8561E15C5DB5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7A1-703E-407A-92B8-50417DCC46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772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69F8-ECAB-4CB9-B973-8561E15C5DB5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7A1-703E-407A-92B8-50417DCC46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370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/>
          <a:srcRect r="40044"/>
          <a:stretch/>
        </p:blipFill>
        <p:spPr>
          <a:xfrm>
            <a:off x="-241655" y="1927276"/>
            <a:ext cx="4643101" cy="21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44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5782138"/>
            <a:ext cx="12191377" cy="10758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550" y="6171287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89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886866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374333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76271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99528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54495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6112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69F8-ECAB-4CB9-B973-8561E15C5DB5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7A1-703E-407A-92B8-50417DCC46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677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75799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585931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22853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6946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99513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39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941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940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87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7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69F8-ECAB-4CB9-B973-8561E15C5DB5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7A1-703E-407A-92B8-50417DCC46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200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69F8-ECAB-4CB9-B973-8561E15C5DB5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7A1-703E-407A-92B8-50417DCC46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45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69F8-ECAB-4CB9-B973-8561E15C5DB5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7A1-703E-407A-92B8-50417DCC46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491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69F8-ECAB-4CB9-B973-8561E15C5DB5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7A1-703E-407A-92B8-50417DCC46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17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69F8-ECAB-4CB9-B973-8561E15C5DB5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7A1-703E-407A-92B8-50417DCC46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342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69F8-ECAB-4CB9-B973-8561E15C5DB5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7A1-703E-407A-92B8-50417DCC46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95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69F8-ECAB-4CB9-B973-8561E15C5DB5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C7A1-703E-407A-92B8-50417DCC46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726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869F8-ECAB-4CB9-B973-8561E15C5DB5}" type="datetimeFigureOut">
              <a:rPr lang="nl-NL" smtClean="0"/>
              <a:t>23-6-2017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5C7A1-703E-407A-92B8-50417DCC46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178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72691" marR="0" lvl="1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19" name="Group 18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 userDrawn="1"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4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the date!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6166" y="3167543"/>
            <a:ext cx="11653523" cy="1391407"/>
          </a:xfrm>
        </p:spPr>
        <p:txBody>
          <a:bodyPr/>
          <a:lstStyle/>
          <a:p>
            <a:pPr algn="ctr"/>
            <a:r>
              <a:rPr lang="en-US" dirty="0"/>
              <a:t>Saturday March 25</a:t>
            </a:r>
            <a:r>
              <a:rPr lang="en-US" baseline="30000" dirty="0"/>
              <a:t>th</a:t>
            </a:r>
          </a:p>
          <a:p>
            <a:pPr algn="ctr"/>
            <a:r>
              <a:rPr lang="en-US" b="1" dirty="0"/>
              <a:t>2018</a:t>
            </a:r>
            <a:endParaRPr lang="nl-NL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00" y="2607277"/>
            <a:ext cx="5602655" cy="5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53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.potx" id="{CBE293B4-E8CE-4773-8118-C9AFF2860326}" vid="{3D8EA723-330F-4CE4-9E9B-7A3528C3E2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Segoe UI</vt:lpstr>
      <vt:lpstr>Segoe UI Light</vt:lpstr>
      <vt:lpstr>Wingdings</vt:lpstr>
      <vt:lpstr>Office Theme</vt:lpstr>
      <vt:lpstr>6-30537_Envision 2016 Concurrent Template_Dark</vt:lpstr>
      <vt:lpstr>Save the date!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date!</dc:title>
  <dc:creator>Eldert Grootenboer</dc:creator>
  <cp:lastModifiedBy>Eldert Grootenboer</cp:lastModifiedBy>
  <cp:revision>2</cp:revision>
  <dcterms:created xsi:type="dcterms:W3CDTF">2017-06-23T14:59:59Z</dcterms:created>
  <dcterms:modified xsi:type="dcterms:W3CDTF">2017-06-23T15:00:53Z</dcterms:modified>
</cp:coreProperties>
</file>