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8"/>
  </p:notesMasterIdLst>
  <p:sldIdLst>
    <p:sldId id="276" r:id="rId2"/>
    <p:sldId id="269" r:id="rId3"/>
    <p:sldId id="283" r:id="rId4"/>
    <p:sldId id="288" r:id="rId5"/>
    <p:sldId id="287" r:id="rId6"/>
    <p:sldId id="278" r:id="rId7"/>
    <p:sldId id="259" r:id="rId8"/>
    <p:sldId id="289" r:id="rId9"/>
    <p:sldId id="284" r:id="rId10"/>
    <p:sldId id="258" r:id="rId11"/>
    <p:sldId id="271" r:id="rId12"/>
    <p:sldId id="291" r:id="rId13"/>
    <p:sldId id="272" r:id="rId14"/>
    <p:sldId id="285" r:id="rId15"/>
    <p:sldId id="293" r:id="rId16"/>
    <p:sldId id="296" r:id="rId17"/>
    <p:sldId id="286" r:id="rId18"/>
    <p:sldId id="261" r:id="rId19"/>
    <p:sldId id="294" r:id="rId20"/>
    <p:sldId id="273" r:id="rId21"/>
    <p:sldId id="263" r:id="rId22"/>
    <p:sldId id="262" r:id="rId23"/>
    <p:sldId id="268" r:id="rId24"/>
    <p:sldId id="280" r:id="rId25"/>
    <p:sldId id="264" r:id="rId26"/>
    <p:sldId id="297" r:id="rId27"/>
    <p:sldId id="274" r:id="rId28"/>
    <p:sldId id="265" r:id="rId29"/>
    <p:sldId id="281" r:id="rId30"/>
    <p:sldId id="282" r:id="rId31"/>
    <p:sldId id="266" r:id="rId32"/>
    <p:sldId id="275" r:id="rId33"/>
    <p:sldId id="267" r:id="rId34"/>
    <p:sldId id="270" r:id="rId35"/>
    <p:sldId id="298" r:id="rId36"/>
    <p:sldId id="27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0A2CCF-48A7-42AC-A719-1E48D40256C6}" v="42" dt="2021-11-28T12:47:03.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9" autoAdjust="0"/>
    <p:restoredTop sz="75325" autoAdjust="0"/>
  </p:normalViewPr>
  <p:slideViewPr>
    <p:cSldViewPr snapToGrid="0">
      <p:cViewPr varScale="1">
        <p:scale>
          <a:sx n="84" d="100"/>
          <a:sy n="84" d="100"/>
        </p:scale>
        <p:origin x="279"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dert Grootenboer" userId="3fe8758b2c2b58d2" providerId="LiveId" clId="{03CE22F8-EC6B-47FE-814A-048483C4FCC0}"/>
    <pc:docChg chg="undo redo custSel addSld delSld modSld sldOrd modMainMaster">
      <pc:chgData name="Eldert Grootenboer" userId="3fe8758b2c2b58d2" providerId="LiveId" clId="{03CE22F8-EC6B-47FE-814A-048483C4FCC0}" dt="2021-11-27T12:01:23.529" v="1333" actId="47"/>
      <pc:docMkLst>
        <pc:docMk/>
      </pc:docMkLst>
      <pc:sldChg chg="delSp modSp add del mod ord modNotesTx">
        <pc:chgData name="Eldert Grootenboer" userId="3fe8758b2c2b58d2" providerId="LiveId" clId="{03CE22F8-EC6B-47FE-814A-048483C4FCC0}" dt="2021-11-27T11:03:26.622" v="1311" actId="47"/>
        <pc:sldMkLst>
          <pc:docMk/>
          <pc:sldMk cId="2157832335" sldId="256"/>
        </pc:sldMkLst>
        <pc:spChg chg="del">
          <ac:chgData name="Eldert Grootenboer" userId="3fe8758b2c2b58d2" providerId="LiveId" clId="{03CE22F8-EC6B-47FE-814A-048483C4FCC0}" dt="2021-11-26T19:50:29.323" v="1257" actId="478"/>
          <ac:spMkLst>
            <pc:docMk/>
            <pc:sldMk cId="2157832335" sldId="256"/>
            <ac:spMk id="2" creationId="{F03922EB-DAE6-4511-B3A5-8696F1D2C8A8}"/>
          </ac:spMkLst>
        </pc:spChg>
        <pc:spChg chg="mod">
          <ac:chgData name="Eldert Grootenboer" userId="3fe8758b2c2b58d2" providerId="LiveId" clId="{03CE22F8-EC6B-47FE-814A-048483C4FCC0}" dt="2021-11-26T20:47:37.014" v="1296" actId="368"/>
          <ac:spMkLst>
            <pc:docMk/>
            <pc:sldMk cId="2157832335" sldId="256"/>
            <ac:spMk id="3" creationId="{00000000-0000-0000-0000-000000000000}"/>
          </ac:spMkLst>
        </pc:spChg>
        <pc:spChg chg="del">
          <ac:chgData name="Eldert Grootenboer" userId="3fe8758b2c2b58d2" providerId="LiveId" clId="{03CE22F8-EC6B-47FE-814A-048483C4FCC0}" dt="2021-11-26T19:50:33.394" v="1258" actId="478"/>
          <ac:spMkLst>
            <pc:docMk/>
            <pc:sldMk cId="2157832335" sldId="256"/>
            <ac:spMk id="8" creationId="{00000000-0000-0000-0000-000000000000}"/>
          </ac:spMkLst>
        </pc:spChg>
        <pc:spChg chg="del">
          <ac:chgData name="Eldert Grootenboer" userId="3fe8758b2c2b58d2" providerId="LiveId" clId="{03CE22F8-EC6B-47FE-814A-048483C4FCC0}" dt="2021-11-26T19:50:35.147" v="1259" actId="478"/>
          <ac:spMkLst>
            <pc:docMk/>
            <pc:sldMk cId="2157832335" sldId="256"/>
            <ac:spMk id="9" creationId="{00000000-0000-0000-0000-000000000000}"/>
          </ac:spMkLst>
        </pc:spChg>
      </pc:sldChg>
      <pc:sldChg chg="modSp del">
        <pc:chgData name="Eldert Grootenboer" userId="3fe8758b2c2b58d2" providerId="LiveId" clId="{03CE22F8-EC6B-47FE-814A-048483C4FCC0}" dt="2021-08-19T07:30:16.110" v="526" actId="47"/>
        <pc:sldMkLst>
          <pc:docMk/>
          <pc:sldMk cId="628893687" sldId="257"/>
        </pc:sldMkLst>
        <pc:spChg chg="mod">
          <ac:chgData name="Eldert Grootenboer" userId="3fe8758b2c2b58d2" providerId="LiveId" clId="{03CE22F8-EC6B-47FE-814A-048483C4FCC0}" dt="2021-08-18T08:12:57.759" v="371"/>
          <ac:spMkLst>
            <pc:docMk/>
            <pc:sldMk cId="628893687" sldId="257"/>
            <ac:spMk id="2" creationId="{4EBB9F49-8073-4884-B9C2-2643A91E31CF}"/>
          </ac:spMkLst>
        </pc:spChg>
        <pc:spChg chg="mod">
          <ac:chgData name="Eldert Grootenboer" userId="3fe8758b2c2b58d2" providerId="LiveId" clId="{03CE22F8-EC6B-47FE-814A-048483C4FCC0}" dt="2021-08-18T08:12:57.759" v="371"/>
          <ac:spMkLst>
            <pc:docMk/>
            <pc:sldMk cId="628893687" sldId="257"/>
            <ac:spMk id="3" creationId="{F716857D-988F-4C92-B695-20F726909E4E}"/>
          </ac:spMkLst>
        </pc:spChg>
      </pc:sldChg>
      <pc:sldChg chg="addSp delSp modSp modAnim">
        <pc:chgData name="Eldert Grootenboer" userId="3fe8758b2c2b58d2" providerId="LiveId" clId="{03CE22F8-EC6B-47FE-814A-048483C4FCC0}" dt="2021-08-19T07:17:53.261" v="439"/>
        <pc:sldMkLst>
          <pc:docMk/>
          <pc:sldMk cId="795659282" sldId="258"/>
        </pc:sldMkLst>
        <pc:spChg chg="del">
          <ac:chgData name="Eldert Grootenboer" userId="3fe8758b2c2b58d2" providerId="LiveId" clId="{03CE22F8-EC6B-47FE-814A-048483C4FCC0}" dt="2021-08-19T07:17:53.261" v="439"/>
          <ac:spMkLst>
            <pc:docMk/>
            <pc:sldMk cId="795659282" sldId="258"/>
            <ac:spMk id="4" creationId="{22E614A8-EF05-4BD5-A4D8-BB8C65E00DC5}"/>
          </ac:spMkLst>
        </pc:spChg>
        <pc:picChg chg="add mod">
          <ac:chgData name="Eldert Grootenboer" userId="3fe8758b2c2b58d2" providerId="LiveId" clId="{03CE22F8-EC6B-47FE-814A-048483C4FCC0}" dt="2021-08-19T07:17:53.261" v="439"/>
          <ac:picMkLst>
            <pc:docMk/>
            <pc:sldMk cId="795659282" sldId="258"/>
            <ac:picMk id="1026" creationId="{E57899AE-88CD-4559-B16C-5836CDB737F5}"/>
          </ac:picMkLst>
        </pc:picChg>
      </pc:sldChg>
      <pc:sldChg chg="addSp delSp modSp add del mod ord modAnim chgLayout modNotesTx">
        <pc:chgData name="Eldert Grootenboer" userId="3fe8758b2c2b58d2" providerId="LiveId" clId="{03CE22F8-EC6B-47FE-814A-048483C4FCC0}" dt="2021-11-27T09:43:29.677" v="1305"/>
        <pc:sldMkLst>
          <pc:docMk/>
          <pc:sldMk cId="850492505" sldId="258"/>
        </pc:sldMkLst>
        <pc:spChg chg="mod ord">
          <ac:chgData name="Eldert Grootenboer" userId="3fe8758b2c2b58d2" providerId="LiveId" clId="{03CE22F8-EC6B-47FE-814A-048483C4FCC0}" dt="2021-08-19T07:17:49.526" v="437" actId="700"/>
          <ac:spMkLst>
            <pc:docMk/>
            <pc:sldMk cId="850492505" sldId="258"/>
            <ac:spMk id="2" creationId="{4D27D263-EAA1-4126-8E98-181FA03E6372}"/>
          </ac:spMkLst>
        </pc:spChg>
        <pc:spChg chg="mod ord">
          <ac:chgData name="Eldert Grootenboer" userId="3fe8758b2c2b58d2" providerId="LiveId" clId="{03CE22F8-EC6B-47FE-814A-048483C4FCC0}" dt="2021-08-19T07:17:52.270" v="438" actId="6549"/>
          <ac:spMkLst>
            <pc:docMk/>
            <pc:sldMk cId="850492505" sldId="258"/>
            <ac:spMk id="4" creationId="{22E614A8-EF05-4BD5-A4D8-BB8C65E00DC5}"/>
          </ac:spMkLst>
        </pc:spChg>
        <pc:spChg chg="add del mod">
          <ac:chgData name="Eldert Grootenboer" userId="3fe8758b2c2b58d2" providerId="LiveId" clId="{03CE22F8-EC6B-47FE-814A-048483C4FCC0}" dt="2021-08-19T07:35:57.839" v="533"/>
          <ac:spMkLst>
            <pc:docMk/>
            <pc:sldMk cId="850492505" sldId="258"/>
            <ac:spMk id="6" creationId="{43EC9F6E-FE50-4C37-9E55-EB00E5CA5ACE}"/>
          </ac:spMkLst>
        </pc:spChg>
        <pc:picChg chg="add del mod">
          <ac:chgData name="Eldert Grootenboer" userId="3fe8758b2c2b58d2" providerId="LiveId" clId="{03CE22F8-EC6B-47FE-814A-048483C4FCC0}" dt="2021-08-19T07:34:48.779" v="530" actId="22"/>
          <ac:picMkLst>
            <pc:docMk/>
            <pc:sldMk cId="850492505" sldId="258"/>
            <ac:picMk id="4" creationId="{2415DA9C-085F-43F9-BF19-5AE4172687A9}"/>
          </ac:picMkLst>
        </pc:picChg>
        <pc:picChg chg="add mod ord">
          <ac:chgData name="Eldert Grootenboer" userId="3fe8758b2c2b58d2" providerId="LiveId" clId="{03CE22F8-EC6B-47FE-814A-048483C4FCC0}" dt="2021-08-19T07:35:58.386" v="535" actId="962"/>
          <ac:picMkLst>
            <pc:docMk/>
            <pc:sldMk cId="850492505" sldId="258"/>
            <ac:picMk id="8" creationId="{113520A9-1333-4121-8806-3322064651D2}"/>
          </ac:picMkLst>
        </pc:picChg>
        <pc:picChg chg="del mod">
          <ac:chgData name="Eldert Grootenboer" userId="3fe8758b2c2b58d2" providerId="LiveId" clId="{03CE22F8-EC6B-47FE-814A-048483C4FCC0}" dt="2021-08-19T07:35:56.543" v="531" actId="478"/>
          <ac:picMkLst>
            <pc:docMk/>
            <pc:sldMk cId="850492505" sldId="258"/>
            <ac:picMk id="1026" creationId="{E57899AE-88CD-4559-B16C-5836CDB737F5}"/>
          </ac:picMkLst>
        </pc:picChg>
      </pc:sldChg>
      <pc:sldChg chg="modSp mod modAnim modNotesTx">
        <pc:chgData name="Eldert Grootenboer" userId="3fe8758b2c2b58d2" providerId="LiveId" clId="{03CE22F8-EC6B-47FE-814A-048483C4FCC0}" dt="2021-08-20T15:23:51.696" v="1099" actId="20577"/>
        <pc:sldMkLst>
          <pc:docMk/>
          <pc:sldMk cId="699724833" sldId="259"/>
        </pc:sldMkLst>
        <pc:spChg chg="mod">
          <ac:chgData name="Eldert Grootenboer" userId="3fe8758b2c2b58d2" providerId="LiveId" clId="{03CE22F8-EC6B-47FE-814A-048483C4FCC0}" dt="2021-08-18T08:12:57.759" v="371"/>
          <ac:spMkLst>
            <pc:docMk/>
            <pc:sldMk cId="699724833" sldId="259"/>
            <ac:spMk id="2" creationId="{62F61267-E1DF-494B-ADDA-2FA8AC7B89FC}"/>
          </ac:spMkLst>
        </pc:spChg>
        <pc:spChg chg="mod">
          <ac:chgData name="Eldert Grootenboer" userId="3fe8758b2c2b58d2" providerId="LiveId" clId="{03CE22F8-EC6B-47FE-814A-048483C4FCC0}" dt="2021-08-19T19:45:18.403" v="799" actId="20577"/>
          <ac:spMkLst>
            <pc:docMk/>
            <pc:sldMk cId="699724833" sldId="259"/>
            <ac:spMk id="4" creationId="{074109FA-0E6D-4E57-B9C9-F7A9860C0090}"/>
          </ac:spMkLst>
        </pc:spChg>
      </pc:sldChg>
      <pc:sldChg chg="modSp del mod modAnim modShow modNotesTx">
        <pc:chgData name="Eldert Grootenboer" userId="3fe8758b2c2b58d2" providerId="LiveId" clId="{03CE22F8-EC6B-47FE-814A-048483C4FCC0}" dt="2021-11-27T12:01:23.529" v="1333" actId="47"/>
        <pc:sldMkLst>
          <pc:docMk/>
          <pc:sldMk cId="561948622" sldId="260"/>
        </pc:sldMkLst>
        <pc:spChg chg="mod">
          <ac:chgData name="Eldert Grootenboer" userId="3fe8758b2c2b58d2" providerId="LiveId" clId="{03CE22F8-EC6B-47FE-814A-048483C4FCC0}" dt="2021-08-18T08:12:57.759" v="371"/>
          <ac:spMkLst>
            <pc:docMk/>
            <pc:sldMk cId="561948622" sldId="260"/>
            <ac:spMk id="2" creationId="{1D8A506A-ACC8-4AD3-B14B-943CBC8D5C90}"/>
          </ac:spMkLst>
        </pc:spChg>
        <pc:spChg chg="mod">
          <ac:chgData name="Eldert Grootenboer" userId="3fe8758b2c2b58d2" providerId="LiveId" clId="{03CE22F8-EC6B-47FE-814A-048483C4FCC0}" dt="2021-08-19T19:48:14.718" v="800" actId="20577"/>
          <ac:spMkLst>
            <pc:docMk/>
            <pc:sldMk cId="561948622" sldId="260"/>
            <ac:spMk id="4" creationId="{9D898BCC-46A5-46D3-A117-C5F0BFFEC724}"/>
          </ac:spMkLst>
        </pc:spChg>
      </pc:sldChg>
      <pc:sldChg chg="modSp mod modAnim modNotesTx">
        <pc:chgData name="Eldert Grootenboer" userId="3fe8758b2c2b58d2" providerId="LiveId" clId="{03CE22F8-EC6B-47FE-814A-048483C4FCC0}" dt="2021-08-20T15:25:07.409" v="1127" actId="20577"/>
        <pc:sldMkLst>
          <pc:docMk/>
          <pc:sldMk cId="3597007567" sldId="261"/>
        </pc:sldMkLst>
        <pc:spChg chg="mod">
          <ac:chgData name="Eldert Grootenboer" userId="3fe8758b2c2b58d2" providerId="LiveId" clId="{03CE22F8-EC6B-47FE-814A-048483C4FCC0}" dt="2021-08-18T08:12:57.759" v="371"/>
          <ac:spMkLst>
            <pc:docMk/>
            <pc:sldMk cId="3597007567" sldId="261"/>
            <ac:spMk id="2" creationId="{06282305-768C-4A07-BAA7-450CB2A051EA}"/>
          </ac:spMkLst>
        </pc:spChg>
        <pc:spChg chg="mod">
          <ac:chgData name="Eldert Grootenboer" userId="3fe8758b2c2b58d2" providerId="LiveId" clId="{03CE22F8-EC6B-47FE-814A-048483C4FCC0}" dt="2021-08-19T22:40:17.004" v="1079" actId="207"/>
          <ac:spMkLst>
            <pc:docMk/>
            <pc:sldMk cId="3597007567" sldId="261"/>
            <ac:spMk id="8" creationId="{9CA4737D-6F9F-4E62-97FB-54C96988DCE6}"/>
          </ac:spMkLst>
        </pc:spChg>
      </pc:sldChg>
      <pc:sldChg chg="modSp ord modAnim modNotesTx">
        <pc:chgData name="Eldert Grootenboer" userId="3fe8758b2c2b58d2" providerId="LiveId" clId="{03CE22F8-EC6B-47FE-814A-048483C4FCC0}" dt="2021-08-20T15:25:19.636" v="1131" actId="20577"/>
        <pc:sldMkLst>
          <pc:docMk/>
          <pc:sldMk cId="2262117096" sldId="262"/>
        </pc:sldMkLst>
        <pc:spChg chg="mod">
          <ac:chgData name="Eldert Grootenboer" userId="3fe8758b2c2b58d2" providerId="LiveId" clId="{03CE22F8-EC6B-47FE-814A-048483C4FCC0}" dt="2021-08-18T08:12:57.759" v="371"/>
          <ac:spMkLst>
            <pc:docMk/>
            <pc:sldMk cId="2262117096" sldId="262"/>
            <ac:spMk id="2" creationId="{D9396898-E121-42F9-A3CB-A60FF4622E81}"/>
          </ac:spMkLst>
        </pc:spChg>
        <pc:spChg chg="mod">
          <ac:chgData name="Eldert Grootenboer" userId="3fe8758b2c2b58d2" providerId="LiveId" clId="{03CE22F8-EC6B-47FE-814A-048483C4FCC0}" dt="2021-08-18T08:12:57.759" v="371"/>
          <ac:spMkLst>
            <pc:docMk/>
            <pc:sldMk cId="2262117096" sldId="262"/>
            <ac:spMk id="8" creationId="{08307676-8186-4CCC-B7BA-4F1549196F13}"/>
          </ac:spMkLst>
        </pc:spChg>
      </pc:sldChg>
      <pc:sldChg chg="modSp modAnim modNotesTx">
        <pc:chgData name="Eldert Grootenboer" userId="3fe8758b2c2b58d2" providerId="LiveId" clId="{03CE22F8-EC6B-47FE-814A-048483C4FCC0}" dt="2021-08-20T15:25:16.243" v="1130" actId="20577"/>
        <pc:sldMkLst>
          <pc:docMk/>
          <pc:sldMk cId="3415060084" sldId="263"/>
        </pc:sldMkLst>
        <pc:spChg chg="mod">
          <ac:chgData name="Eldert Grootenboer" userId="3fe8758b2c2b58d2" providerId="LiveId" clId="{03CE22F8-EC6B-47FE-814A-048483C4FCC0}" dt="2021-08-18T08:12:57.759" v="371"/>
          <ac:spMkLst>
            <pc:docMk/>
            <pc:sldMk cId="3415060084" sldId="263"/>
            <ac:spMk id="2" creationId="{954A04FD-465C-4E23-A8EF-350309280740}"/>
          </ac:spMkLst>
        </pc:spChg>
        <pc:spChg chg="mod">
          <ac:chgData name="Eldert Grootenboer" userId="3fe8758b2c2b58d2" providerId="LiveId" clId="{03CE22F8-EC6B-47FE-814A-048483C4FCC0}" dt="2021-08-18T08:12:57.759" v="371"/>
          <ac:spMkLst>
            <pc:docMk/>
            <pc:sldMk cId="3415060084" sldId="263"/>
            <ac:spMk id="8" creationId="{98A91AD5-CF9C-44C8-87C2-2C665B7A60C5}"/>
          </ac:spMkLst>
        </pc:spChg>
      </pc:sldChg>
      <pc:sldChg chg="modSp mod modAnim modNotesTx">
        <pc:chgData name="Eldert Grootenboer" userId="3fe8758b2c2b58d2" providerId="LiveId" clId="{03CE22F8-EC6B-47FE-814A-048483C4FCC0}" dt="2021-08-20T15:25:46.959" v="1156" actId="20577"/>
        <pc:sldMkLst>
          <pc:docMk/>
          <pc:sldMk cId="1012201535" sldId="264"/>
        </pc:sldMkLst>
        <pc:spChg chg="mod">
          <ac:chgData name="Eldert Grootenboer" userId="3fe8758b2c2b58d2" providerId="LiveId" clId="{03CE22F8-EC6B-47FE-814A-048483C4FCC0}" dt="2021-08-18T08:12:57.759" v="371"/>
          <ac:spMkLst>
            <pc:docMk/>
            <pc:sldMk cId="1012201535" sldId="264"/>
            <ac:spMk id="2" creationId="{3A4FCD63-D9BD-4C71-9EA9-0C50EE2248E2}"/>
          </ac:spMkLst>
        </pc:spChg>
        <pc:spChg chg="mod">
          <ac:chgData name="Eldert Grootenboer" userId="3fe8758b2c2b58d2" providerId="LiveId" clId="{03CE22F8-EC6B-47FE-814A-048483C4FCC0}" dt="2021-08-19T22:05:18.039" v="1045"/>
          <ac:spMkLst>
            <pc:docMk/>
            <pc:sldMk cId="1012201535" sldId="264"/>
            <ac:spMk id="8" creationId="{43671477-B071-43EE-87AB-79820838F6E7}"/>
          </ac:spMkLst>
        </pc:spChg>
      </pc:sldChg>
      <pc:sldChg chg="modSp modAnim modNotesTx">
        <pc:chgData name="Eldert Grootenboer" userId="3fe8758b2c2b58d2" providerId="LiveId" clId="{03CE22F8-EC6B-47FE-814A-048483C4FCC0}" dt="2021-11-26T22:36:38.675" v="1302" actId="20577"/>
        <pc:sldMkLst>
          <pc:docMk/>
          <pc:sldMk cId="2694530895" sldId="265"/>
        </pc:sldMkLst>
        <pc:spChg chg="mod">
          <ac:chgData name="Eldert Grootenboer" userId="3fe8758b2c2b58d2" providerId="LiveId" clId="{03CE22F8-EC6B-47FE-814A-048483C4FCC0}" dt="2021-08-18T08:12:57.759" v="371"/>
          <ac:spMkLst>
            <pc:docMk/>
            <pc:sldMk cId="2694530895" sldId="265"/>
            <ac:spMk id="2" creationId="{1565BC6C-1624-464A-8660-57D5B3BF45BF}"/>
          </ac:spMkLst>
        </pc:spChg>
        <pc:spChg chg="mod">
          <ac:chgData name="Eldert Grootenboer" userId="3fe8758b2c2b58d2" providerId="LiveId" clId="{03CE22F8-EC6B-47FE-814A-048483C4FCC0}" dt="2021-08-18T08:12:57.759" v="371"/>
          <ac:spMkLst>
            <pc:docMk/>
            <pc:sldMk cId="2694530895" sldId="265"/>
            <ac:spMk id="8" creationId="{E81A65B5-93FE-4008-B1AD-A84888A8F3C1}"/>
          </ac:spMkLst>
        </pc:spChg>
      </pc:sldChg>
      <pc:sldChg chg="modSp modAnim modNotesTx">
        <pc:chgData name="Eldert Grootenboer" userId="3fe8758b2c2b58d2" providerId="LiveId" clId="{03CE22F8-EC6B-47FE-814A-048483C4FCC0}" dt="2021-08-20T15:26:30.694" v="1189" actId="20577"/>
        <pc:sldMkLst>
          <pc:docMk/>
          <pc:sldMk cId="3894547626" sldId="266"/>
        </pc:sldMkLst>
        <pc:spChg chg="mod">
          <ac:chgData name="Eldert Grootenboer" userId="3fe8758b2c2b58d2" providerId="LiveId" clId="{03CE22F8-EC6B-47FE-814A-048483C4FCC0}" dt="2021-08-18T08:12:57.759" v="371"/>
          <ac:spMkLst>
            <pc:docMk/>
            <pc:sldMk cId="3894547626" sldId="266"/>
            <ac:spMk id="2" creationId="{07C18B5D-6060-4E7B-A74E-0956C780CCDE}"/>
          </ac:spMkLst>
        </pc:spChg>
        <pc:spChg chg="mod">
          <ac:chgData name="Eldert Grootenboer" userId="3fe8758b2c2b58d2" providerId="LiveId" clId="{03CE22F8-EC6B-47FE-814A-048483C4FCC0}" dt="2021-08-18T08:12:57.759" v="371"/>
          <ac:spMkLst>
            <pc:docMk/>
            <pc:sldMk cId="3894547626" sldId="266"/>
            <ac:spMk id="8" creationId="{8AD20C95-2A0D-429A-BA62-AB347E5A1F15}"/>
          </ac:spMkLst>
        </pc:spChg>
      </pc:sldChg>
      <pc:sldChg chg="modSp modAnim modNotesTx">
        <pc:chgData name="Eldert Grootenboer" userId="3fe8758b2c2b58d2" providerId="LiveId" clId="{03CE22F8-EC6B-47FE-814A-048483C4FCC0}" dt="2021-11-27T09:45:33.087" v="1308" actId="20577"/>
        <pc:sldMkLst>
          <pc:docMk/>
          <pc:sldMk cId="2453252054" sldId="267"/>
        </pc:sldMkLst>
        <pc:spChg chg="mod">
          <ac:chgData name="Eldert Grootenboer" userId="3fe8758b2c2b58d2" providerId="LiveId" clId="{03CE22F8-EC6B-47FE-814A-048483C4FCC0}" dt="2021-08-18T08:12:57.759" v="371"/>
          <ac:spMkLst>
            <pc:docMk/>
            <pc:sldMk cId="2453252054" sldId="267"/>
            <ac:spMk id="2" creationId="{E87E7545-571F-4435-8D10-B6D9A6F65FEB}"/>
          </ac:spMkLst>
        </pc:spChg>
        <pc:spChg chg="mod">
          <ac:chgData name="Eldert Grootenboer" userId="3fe8758b2c2b58d2" providerId="LiveId" clId="{03CE22F8-EC6B-47FE-814A-048483C4FCC0}" dt="2021-08-18T08:12:57.759" v="371"/>
          <ac:spMkLst>
            <pc:docMk/>
            <pc:sldMk cId="2453252054" sldId="267"/>
            <ac:spMk id="8" creationId="{BB9A0465-3389-4FD8-8098-406979A563C8}"/>
          </ac:spMkLst>
        </pc:spChg>
      </pc:sldChg>
      <pc:sldChg chg="modSp mod addAnim delAnim modAnim modNotesTx">
        <pc:chgData name="Eldert Grootenboer" userId="3fe8758b2c2b58d2" providerId="LiveId" clId="{03CE22F8-EC6B-47FE-814A-048483C4FCC0}" dt="2021-11-27T09:44:40.049" v="1307"/>
        <pc:sldMkLst>
          <pc:docMk/>
          <pc:sldMk cId="1744055381" sldId="268"/>
        </pc:sldMkLst>
        <pc:spChg chg="mod">
          <ac:chgData name="Eldert Grootenboer" userId="3fe8758b2c2b58d2" providerId="LiveId" clId="{03CE22F8-EC6B-47FE-814A-048483C4FCC0}" dt="2021-08-18T08:12:57.759" v="371"/>
          <ac:spMkLst>
            <pc:docMk/>
            <pc:sldMk cId="1744055381" sldId="268"/>
            <ac:spMk id="2" creationId="{FC58CB31-72E7-4AA9-9DB5-419F940B9844}"/>
          </ac:spMkLst>
        </pc:spChg>
        <pc:spChg chg="mod">
          <ac:chgData name="Eldert Grootenboer" userId="3fe8758b2c2b58d2" providerId="LiveId" clId="{03CE22F8-EC6B-47FE-814A-048483C4FCC0}" dt="2021-08-19T21:56:44.054" v="1035"/>
          <ac:spMkLst>
            <pc:docMk/>
            <pc:sldMk cId="1744055381" sldId="268"/>
            <ac:spMk id="8" creationId="{A86DB4CC-FC27-4F68-9601-F7BF51E6A3B4}"/>
          </ac:spMkLst>
        </pc:spChg>
      </pc:sldChg>
      <pc:sldChg chg="modSp mod modAnim modNotesTx">
        <pc:chgData name="Eldert Grootenboer" userId="3fe8758b2c2b58d2" providerId="LiveId" clId="{03CE22F8-EC6B-47FE-814A-048483C4FCC0}" dt="2021-11-26T19:51:42.892" v="1290" actId="20577"/>
        <pc:sldMkLst>
          <pc:docMk/>
          <pc:sldMk cId="647604765" sldId="269"/>
        </pc:sldMkLst>
        <pc:spChg chg="mod">
          <ac:chgData name="Eldert Grootenboer" userId="3fe8758b2c2b58d2" providerId="LiveId" clId="{03CE22F8-EC6B-47FE-814A-048483C4FCC0}" dt="2021-08-18T08:12:57.759" v="371"/>
          <ac:spMkLst>
            <pc:docMk/>
            <pc:sldMk cId="647604765" sldId="269"/>
            <ac:spMk id="2" creationId="{9258FA11-A8E3-4DA3-A3B2-5D0F0D20B3A5}"/>
          </ac:spMkLst>
        </pc:spChg>
        <pc:spChg chg="mod">
          <ac:chgData name="Eldert Grootenboer" userId="3fe8758b2c2b58d2" providerId="LiveId" clId="{03CE22F8-EC6B-47FE-814A-048483C4FCC0}" dt="2021-11-26T19:47:23.534" v="1214" actId="20577"/>
          <ac:spMkLst>
            <pc:docMk/>
            <pc:sldMk cId="647604765" sldId="269"/>
            <ac:spMk id="4" creationId="{24BD85A8-64B8-42C4-8458-F380174F118F}"/>
          </ac:spMkLst>
        </pc:spChg>
        <pc:spChg chg="mod">
          <ac:chgData name="Eldert Grootenboer" userId="3fe8758b2c2b58d2" providerId="LiveId" clId="{03CE22F8-EC6B-47FE-814A-048483C4FCC0}" dt="2021-08-18T08:12:57.759" v="371"/>
          <ac:spMkLst>
            <pc:docMk/>
            <pc:sldMk cId="647604765" sldId="269"/>
            <ac:spMk id="5" creationId="{71386850-038A-40B7-9DB7-EAC0AB1B91D3}"/>
          </ac:spMkLst>
        </pc:spChg>
      </pc:sldChg>
      <pc:sldChg chg="modSp modAnim modNotesTx">
        <pc:chgData name="Eldert Grootenboer" userId="3fe8758b2c2b58d2" providerId="LiveId" clId="{03CE22F8-EC6B-47FE-814A-048483C4FCC0}" dt="2021-08-20T15:26:41.153" v="1198" actId="20577"/>
        <pc:sldMkLst>
          <pc:docMk/>
          <pc:sldMk cId="1097630888" sldId="270"/>
        </pc:sldMkLst>
        <pc:spChg chg="mod">
          <ac:chgData name="Eldert Grootenboer" userId="3fe8758b2c2b58d2" providerId="LiveId" clId="{03CE22F8-EC6B-47FE-814A-048483C4FCC0}" dt="2021-08-18T08:12:57.759" v="371"/>
          <ac:spMkLst>
            <pc:docMk/>
            <pc:sldMk cId="1097630888" sldId="270"/>
            <ac:spMk id="2" creationId="{3A4C6A1C-8259-46B3-BE85-D604E02ADB86}"/>
          </ac:spMkLst>
        </pc:spChg>
        <pc:spChg chg="mod">
          <ac:chgData name="Eldert Grootenboer" userId="3fe8758b2c2b58d2" providerId="LiveId" clId="{03CE22F8-EC6B-47FE-814A-048483C4FCC0}" dt="2021-08-19T19:00:21.097" v="750" actId="20577"/>
          <ac:spMkLst>
            <pc:docMk/>
            <pc:sldMk cId="1097630888" sldId="270"/>
            <ac:spMk id="8" creationId="{52EA4068-0E28-463E-AC65-FA359204A7B4}"/>
          </ac:spMkLst>
        </pc:spChg>
      </pc:sldChg>
      <pc:sldChg chg="modSp mod modAnim modNotesTx">
        <pc:chgData name="Eldert Grootenboer" userId="3fe8758b2c2b58d2" providerId="LiveId" clId="{03CE22F8-EC6B-47FE-814A-048483C4FCC0}" dt="2021-08-20T15:24:17.451" v="1116" actId="20577"/>
        <pc:sldMkLst>
          <pc:docMk/>
          <pc:sldMk cId="2938922609" sldId="271"/>
        </pc:sldMkLst>
        <pc:spChg chg="mod">
          <ac:chgData name="Eldert Grootenboer" userId="3fe8758b2c2b58d2" providerId="LiveId" clId="{03CE22F8-EC6B-47FE-814A-048483C4FCC0}" dt="2021-08-18T08:12:57.759" v="371"/>
          <ac:spMkLst>
            <pc:docMk/>
            <pc:sldMk cId="2938922609" sldId="271"/>
            <ac:spMk id="2" creationId="{E574F7FF-1791-4A8F-9D2E-B4C7AFE93C08}"/>
          </ac:spMkLst>
        </pc:spChg>
        <pc:spChg chg="mod">
          <ac:chgData name="Eldert Grootenboer" userId="3fe8758b2c2b58d2" providerId="LiveId" clId="{03CE22F8-EC6B-47FE-814A-048483C4FCC0}" dt="2021-08-19T20:36:40.136" v="962" actId="6549"/>
          <ac:spMkLst>
            <pc:docMk/>
            <pc:sldMk cId="2938922609" sldId="271"/>
            <ac:spMk id="8" creationId="{D06484BC-C53F-46DF-B83B-640DC529A1CA}"/>
          </ac:spMkLst>
        </pc:spChg>
      </pc:sldChg>
      <pc:sldChg chg="modSp modNotesTx">
        <pc:chgData name="Eldert Grootenboer" userId="3fe8758b2c2b58d2" providerId="LiveId" clId="{03CE22F8-EC6B-47FE-814A-048483C4FCC0}" dt="2021-08-20T15:24:44.380" v="1119" actId="20577"/>
        <pc:sldMkLst>
          <pc:docMk/>
          <pc:sldMk cId="1980958024" sldId="272"/>
        </pc:sldMkLst>
        <pc:spChg chg="mod">
          <ac:chgData name="Eldert Grootenboer" userId="3fe8758b2c2b58d2" providerId="LiveId" clId="{03CE22F8-EC6B-47FE-814A-048483C4FCC0}" dt="2021-08-18T08:12:57.759" v="371"/>
          <ac:spMkLst>
            <pc:docMk/>
            <pc:sldMk cId="1980958024" sldId="272"/>
            <ac:spMk id="4" creationId="{D489B46B-8B14-4BBC-A111-320BFF95B29B}"/>
          </ac:spMkLst>
        </pc:spChg>
        <pc:spChg chg="mod">
          <ac:chgData name="Eldert Grootenboer" userId="3fe8758b2c2b58d2" providerId="LiveId" clId="{03CE22F8-EC6B-47FE-814A-048483C4FCC0}" dt="2021-08-18T08:12:57.759" v="371"/>
          <ac:spMkLst>
            <pc:docMk/>
            <pc:sldMk cId="1980958024" sldId="272"/>
            <ac:spMk id="5" creationId="{D4F581A7-5ACB-47A7-8F98-35DB2D2E7D87}"/>
          </ac:spMkLst>
        </pc:spChg>
      </pc:sldChg>
      <pc:sldChg chg="modSp modNotesTx">
        <pc:chgData name="Eldert Grootenboer" userId="3fe8758b2c2b58d2" providerId="LiveId" clId="{03CE22F8-EC6B-47FE-814A-048483C4FCC0}" dt="2021-08-20T15:25:13.299" v="1129" actId="20577"/>
        <pc:sldMkLst>
          <pc:docMk/>
          <pc:sldMk cId="4113039174" sldId="273"/>
        </pc:sldMkLst>
        <pc:spChg chg="mod">
          <ac:chgData name="Eldert Grootenboer" userId="3fe8758b2c2b58d2" providerId="LiveId" clId="{03CE22F8-EC6B-47FE-814A-048483C4FCC0}" dt="2021-08-18T08:12:57.759" v="371"/>
          <ac:spMkLst>
            <pc:docMk/>
            <pc:sldMk cId="4113039174" sldId="273"/>
            <ac:spMk id="7" creationId="{7A79CE2C-BFEE-42E2-8F8A-246CDE26ABF0}"/>
          </ac:spMkLst>
        </pc:spChg>
        <pc:spChg chg="mod">
          <ac:chgData name="Eldert Grootenboer" userId="3fe8758b2c2b58d2" providerId="LiveId" clId="{03CE22F8-EC6B-47FE-814A-048483C4FCC0}" dt="2021-08-18T08:12:57.759" v="371"/>
          <ac:spMkLst>
            <pc:docMk/>
            <pc:sldMk cId="4113039174" sldId="273"/>
            <ac:spMk id="8" creationId="{5F0FE653-AB73-424B-A8F9-CC121DE057A4}"/>
          </ac:spMkLst>
        </pc:spChg>
      </pc:sldChg>
      <pc:sldChg chg="modSp mod modNotesTx">
        <pc:chgData name="Eldert Grootenboer" userId="3fe8758b2c2b58d2" providerId="LiveId" clId="{03CE22F8-EC6B-47FE-814A-048483C4FCC0}" dt="2021-08-20T15:26:03.308" v="1161" actId="20577"/>
        <pc:sldMkLst>
          <pc:docMk/>
          <pc:sldMk cId="2247800857" sldId="274"/>
        </pc:sldMkLst>
        <pc:spChg chg="mod">
          <ac:chgData name="Eldert Grootenboer" userId="3fe8758b2c2b58d2" providerId="LiveId" clId="{03CE22F8-EC6B-47FE-814A-048483C4FCC0}" dt="2021-08-19T19:55:54.646" v="916" actId="20577"/>
          <ac:spMkLst>
            <pc:docMk/>
            <pc:sldMk cId="2247800857" sldId="274"/>
            <ac:spMk id="7" creationId="{943DD37E-2126-46D6-9071-A95EFD887A35}"/>
          </ac:spMkLst>
        </pc:spChg>
        <pc:spChg chg="mod">
          <ac:chgData name="Eldert Grootenboer" userId="3fe8758b2c2b58d2" providerId="LiveId" clId="{03CE22F8-EC6B-47FE-814A-048483C4FCC0}" dt="2021-08-18T08:12:57.759" v="371"/>
          <ac:spMkLst>
            <pc:docMk/>
            <pc:sldMk cId="2247800857" sldId="274"/>
            <ac:spMk id="8" creationId="{2EEFC22C-1CC2-49B0-A540-3E010B7A795F}"/>
          </ac:spMkLst>
        </pc:spChg>
      </pc:sldChg>
      <pc:sldChg chg="modSp modNotesTx">
        <pc:chgData name="Eldert Grootenboer" userId="3fe8758b2c2b58d2" providerId="LiveId" clId="{03CE22F8-EC6B-47FE-814A-048483C4FCC0}" dt="2021-08-20T15:26:33.826" v="1190" actId="20577"/>
        <pc:sldMkLst>
          <pc:docMk/>
          <pc:sldMk cId="1386251952" sldId="275"/>
        </pc:sldMkLst>
        <pc:spChg chg="mod">
          <ac:chgData name="Eldert Grootenboer" userId="3fe8758b2c2b58d2" providerId="LiveId" clId="{03CE22F8-EC6B-47FE-814A-048483C4FCC0}" dt="2021-08-18T08:12:57.759" v="371"/>
          <ac:spMkLst>
            <pc:docMk/>
            <pc:sldMk cId="1386251952" sldId="275"/>
            <ac:spMk id="7" creationId="{A2F4F950-C205-45E6-B998-184DA5FD09C4}"/>
          </ac:spMkLst>
        </pc:spChg>
        <pc:spChg chg="mod">
          <ac:chgData name="Eldert Grootenboer" userId="3fe8758b2c2b58d2" providerId="LiveId" clId="{03CE22F8-EC6B-47FE-814A-048483C4FCC0}" dt="2021-08-18T08:12:57.759" v="371"/>
          <ac:spMkLst>
            <pc:docMk/>
            <pc:sldMk cId="1386251952" sldId="275"/>
            <ac:spMk id="8" creationId="{D2A73C4A-7086-4B59-BA43-39F2E9548CEA}"/>
          </ac:spMkLst>
        </pc:spChg>
      </pc:sldChg>
      <pc:sldChg chg="modSp ord modNotesTx">
        <pc:chgData name="Eldert Grootenboer" userId="3fe8758b2c2b58d2" providerId="LiveId" clId="{03CE22F8-EC6B-47FE-814A-048483C4FCC0}" dt="2021-11-26T19:53:57.409" v="1292"/>
        <pc:sldMkLst>
          <pc:docMk/>
          <pc:sldMk cId="92546480" sldId="276"/>
        </pc:sldMkLst>
        <pc:spChg chg="mod">
          <ac:chgData name="Eldert Grootenboer" userId="3fe8758b2c2b58d2" providerId="LiveId" clId="{03CE22F8-EC6B-47FE-814A-048483C4FCC0}" dt="2021-08-18T08:12:57.759" v="371"/>
          <ac:spMkLst>
            <pc:docMk/>
            <pc:sldMk cId="92546480" sldId="276"/>
            <ac:spMk id="6" creationId="{99B49FD7-052F-459F-8AC7-96011BE449E7}"/>
          </ac:spMkLst>
        </pc:spChg>
        <pc:spChg chg="mod">
          <ac:chgData name="Eldert Grootenboer" userId="3fe8758b2c2b58d2" providerId="LiveId" clId="{03CE22F8-EC6B-47FE-814A-048483C4FCC0}" dt="2021-08-18T08:12:57.759" v="371"/>
          <ac:spMkLst>
            <pc:docMk/>
            <pc:sldMk cId="92546480" sldId="276"/>
            <ac:spMk id="7" creationId="{B28327B5-E29F-42DC-90A6-1DC28A57260E}"/>
          </ac:spMkLst>
        </pc:spChg>
      </pc:sldChg>
      <pc:sldChg chg="modSp modAnim modNotesTx">
        <pc:chgData name="Eldert Grootenboer" userId="3fe8758b2c2b58d2" providerId="LiveId" clId="{03CE22F8-EC6B-47FE-814A-048483C4FCC0}" dt="2021-08-20T15:26:55.899" v="1208" actId="20577"/>
        <pc:sldMkLst>
          <pc:docMk/>
          <pc:sldMk cId="425924584" sldId="277"/>
        </pc:sldMkLst>
        <pc:spChg chg="mod">
          <ac:chgData name="Eldert Grootenboer" userId="3fe8758b2c2b58d2" providerId="LiveId" clId="{03CE22F8-EC6B-47FE-814A-048483C4FCC0}" dt="2021-08-19T07:59:56.450" v="590" actId="20577"/>
          <ac:spMkLst>
            <pc:docMk/>
            <pc:sldMk cId="425924584" sldId="277"/>
            <ac:spMk id="2" creationId="{F8E9DFBE-F0C0-43E2-B9E2-16F0D02686C7}"/>
          </ac:spMkLst>
        </pc:spChg>
        <pc:spChg chg="mod">
          <ac:chgData name="Eldert Grootenboer" userId="3fe8758b2c2b58d2" providerId="LiveId" clId="{03CE22F8-EC6B-47FE-814A-048483C4FCC0}" dt="2021-08-19T20:19:57.616" v="947" actId="20577"/>
          <ac:spMkLst>
            <pc:docMk/>
            <pc:sldMk cId="425924584" sldId="277"/>
            <ac:spMk id="3" creationId="{809D3393-2946-4B38-9B77-3467A7233D6C}"/>
          </ac:spMkLst>
        </pc:spChg>
        <pc:spChg chg="mod">
          <ac:chgData name="Eldert Grootenboer" userId="3fe8758b2c2b58d2" providerId="LiveId" clId="{03CE22F8-EC6B-47FE-814A-048483C4FCC0}" dt="2021-08-18T08:12:57.759" v="371"/>
          <ac:spMkLst>
            <pc:docMk/>
            <pc:sldMk cId="425924584" sldId="277"/>
            <ac:spMk id="7" creationId="{BE43BDA6-C2B1-4E6C-A865-AFFC54472413}"/>
          </ac:spMkLst>
        </pc:spChg>
      </pc:sldChg>
      <pc:sldChg chg="modSp mod modNotesTx">
        <pc:chgData name="Eldert Grootenboer" userId="3fe8758b2c2b58d2" providerId="LiveId" clId="{03CE22F8-EC6B-47FE-814A-048483C4FCC0}" dt="2021-08-20T15:23:49.965" v="1098" actId="20577"/>
        <pc:sldMkLst>
          <pc:docMk/>
          <pc:sldMk cId="2752135867" sldId="278"/>
        </pc:sldMkLst>
        <pc:spChg chg="mod">
          <ac:chgData name="Eldert Grootenboer" userId="3fe8758b2c2b58d2" providerId="LiveId" clId="{03CE22F8-EC6B-47FE-814A-048483C4FCC0}" dt="2021-08-19T18:53:40.216" v="728" actId="404"/>
          <ac:spMkLst>
            <pc:docMk/>
            <pc:sldMk cId="2752135867" sldId="278"/>
            <ac:spMk id="4" creationId="{ADB5A848-4EE5-44B9-B816-7BC20AF54C36}"/>
          </ac:spMkLst>
        </pc:spChg>
        <pc:spChg chg="mod">
          <ac:chgData name="Eldert Grootenboer" userId="3fe8758b2c2b58d2" providerId="LiveId" clId="{03CE22F8-EC6B-47FE-814A-048483C4FCC0}" dt="2021-08-18T08:12:57.759" v="371"/>
          <ac:spMkLst>
            <pc:docMk/>
            <pc:sldMk cId="2752135867" sldId="278"/>
            <ac:spMk id="5" creationId="{8D8554C2-6C4F-4C16-BE1C-D4B2B2E69560}"/>
          </ac:spMkLst>
        </pc:spChg>
      </pc:sldChg>
      <pc:sldChg chg="modSp del ord modAnim">
        <pc:chgData name="Eldert Grootenboer" userId="3fe8758b2c2b58d2" providerId="LiveId" clId="{03CE22F8-EC6B-47FE-814A-048483C4FCC0}" dt="2021-08-19T21:45:19.769" v="1020" actId="47"/>
        <pc:sldMkLst>
          <pc:docMk/>
          <pc:sldMk cId="3150742812" sldId="279"/>
        </pc:sldMkLst>
        <pc:spChg chg="mod">
          <ac:chgData name="Eldert Grootenboer" userId="3fe8758b2c2b58d2" providerId="LiveId" clId="{03CE22F8-EC6B-47FE-814A-048483C4FCC0}" dt="2021-08-18T08:12:57.759" v="371"/>
          <ac:spMkLst>
            <pc:docMk/>
            <pc:sldMk cId="3150742812" sldId="279"/>
            <ac:spMk id="2" creationId="{3F08B297-9B7B-47EF-B7F9-3C1D98AE157D}"/>
          </ac:spMkLst>
        </pc:spChg>
        <pc:spChg chg="mod">
          <ac:chgData name="Eldert Grootenboer" userId="3fe8758b2c2b58d2" providerId="LiveId" clId="{03CE22F8-EC6B-47FE-814A-048483C4FCC0}" dt="2021-08-19T20:40:19.423" v="1001" actId="20577"/>
          <ac:spMkLst>
            <pc:docMk/>
            <pc:sldMk cId="3150742812" sldId="279"/>
            <ac:spMk id="8" creationId="{1C525049-E8AD-46D4-998D-E4308BA43B20}"/>
          </ac:spMkLst>
        </pc:spChg>
      </pc:sldChg>
      <pc:sldChg chg="modSp modAnim modNotesTx">
        <pc:chgData name="Eldert Grootenboer" userId="3fe8758b2c2b58d2" providerId="LiveId" clId="{03CE22F8-EC6B-47FE-814A-048483C4FCC0}" dt="2021-08-20T15:25:56.461" v="1158" actId="20577"/>
        <pc:sldMkLst>
          <pc:docMk/>
          <pc:sldMk cId="3658953509" sldId="280"/>
        </pc:sldMkLst>
        <pc:spChg chg="mod">
          <ac:chgData name="Eldert Grootenboer" userId="3fe8758b2c2b58d2" providerId="LiveId" clId="{03CE22F8-EC6B-47FE-814A-048483C4FCC0}" dt="2021-08-18T08:12:57.759" v="371"/>
          <ac:spMkLst>
            <pc:docMk/>
            <pc:sldMk cId="3658953509" sldId="280"/>
            <ac:spMk id="2" creationId="{1A388758-3E17-4919-9511-DA1A6E7B6983}"/>
          </ac:spMkLst>
        </pc:spChg>
        <pc:spChg chg="mod">
          <ac:chgData name="Eldert Grootenboer" userId="3fe8758b2c2b58d2" providerId="LiveId" clId="{03CE22F8-EC6B-47FE-814A-048483C4FCC0}" dt="2021-08-19T19:53:18.121" v="804" actId="20577"/>
          <ac:spMkLst>
            <pc:docMk/>
            <pc:sldMk cId="3658953509" sldId="280"/>
            <ac:spMk id="8" creationId="{404830A1-3D4C-415A-9B0D-7F0612E98181}"/>
          </ac:spMkLst>
        </pc:spChg>
      </pc:sldChg>
      <pc:sldChg chg="modSp modAnim modNotesTx">
        <pc:chgData name="Eldert Grootenboer" userId="3fe8758b2c2b58d2" providerId="LiveId" clId="{03CE22F8-EC6B-47FE-814A-048483C4FCC0}" dt="2021-08-20T15:26:17.514" v="1181" actId="20577"/>
        <pc:sldMkLst>
          <pc:docMk/>
          <pc:sldMk cId="163166713" sldId="281"/>
        </pc:sldMkLst>
        <pc:spChg chg="mod">
          <ac:chgData name="Eldert Grootenboer" userId="3fe8758b2c2b58d2" providerId="LiveId" clId="{03CE22F8-EC6B-47FE-814A-048483C4FCC0}" dt="2021-08-18T08:12:57.759" v="371"/>
          <ac:spMkLst>
            <pc:docMk/>
            <pc:sldMk cId="163166713" sldId="281"/>
            <ac:spMk id="2" creationId="{2D2C54F9-7613-4BE9-AC17-693D159D0A39}"/>
          </ac:spMkLst>
        </pc:spChg>
        <pc:spChg chg="mod">
          <ac:chgData name="Eldert Grootenboer" userId="3fe8758b2c2b58d2" providerId="LiveId" clId="{03CE22F8-EC6B-47FE-814A-048483C4FCC0}" dt="2021-08-18T08:12:57.759" v="371"/>
          <ac:spMkLst>
            <pc:docMk/>
            <pc:sldMk cId="163166713" sldId="281"/>
            <ac:spMk id="8" creationId="{E804C567-89D3-496A-AE28-C357306E7497}"/>
          </ac:spMkLst>
        </pc:spChg>
      </pc:sldChg>
      <pc:sldChg chg="modSp modAnim modNotesTx">
        <pc:chgData name="Eldert Grootenboer" userId="3fe8758b2c2b58d2" providerId="LiveId" clId="{03CE22F8-EC6B-47FE-814A-048483C4FCC0}" dt="2021-08-20T15:26:24.562" v="1186" actId="20577"/>
        <pc:sldMkLst>
          <pc:docMk/>
          <pc:sldMk cId="2212459299" sldId="282"/>
        </pc:sldMkLst>
        <pc:spChg chg="mod">
          <ac:chgData name="Eldert Grootenboer" userId="3fe8758b2c2b58d2" providerId="LiveId" clId="{03CE22F8-EC6B-47FE-814A-048483C4FCC0}" dt="2021-08-18T08:12:57.759" v="371"/>
          <ac:spMkLst>
            <pc:docMk/>
            <pc:sldMk cId="2212459299" sldId="282"/>
            <ac:spMk id="2" creationId="{5C4FB0CF-1732-4EE9-8A69-60B107C4FA1B}"/>
          </ac:spMkLst>
        </pc:spChg>
        <pc:spChg chg="mod">
          <ac:chgData name="Eldert Grootenboer" userId="3fe8758b2c2b58d2" providerId="LiveId" clId="{03CE22F8-EC6B-47FE-814A-048483C4FCC0}" dt="2021-08-19T21:08:14.803" v="1016" actId="6549"/>
          <ac:spMkLst>
            <pc:docMk/>
            <pc:sldMk cId="2212459299" sldId="282"/>
            <ac:spMk id="8" creationId="{76CA2B4D-A888-424F-9A01-1945700F728C}"/>
          </ac:spMkLst>
        </pc:spChg>
      </pc:sldChg>
      <pc:sldChg chg="addSp delSp modSp mod modClrScheme modAnim chgLayout modNotesTx">
        <pc:chgData name="Eldert Grootenboer" userId="3fe8758b2c2b58d2" providerId="LiveId" clId="{03CE22F8-EC6B-47FE-814A-048483C4FCC0}" dt="2021-08-20T15:23:31.928" v="1084" actId="20577"/>
        <pc:sldMkLst>
          <pc:docMk/>
          <pc:sldMk cId="3363507443" sldId="283"/>
        </pc:sldMkLst>
        <pc:spChg chg="mod ord">
          <ac:chgData name="Eldert Grootenboer" userId="3fe8758b2c2b58d2" providerId="LiveId" clId="{03CE22F8-EC6B-47FE-814A-048483C4FCC0}" dt="2021-08-19T07:18:04.248" v="444" actId="700"/>
          <ac:spMkLst>
            <pc:docMk/>
            <pc:sldMk cId="3363507443" sldId="283"/>
            <ac:spMk id="2" creationId="{152F394D-7767-4C64-B907-AB16866FEBB7}"/>
          </ac:spMkLst>
        </pc:spChg>
        <pc:spChg chg="mod">
          <ac:chgData name="Eldert Grootenboer" userId="3fe8758b2c2b58d2" providerId="LiveId" clId="{03CE22F8-EC6B-47FE-814A-048483C4FCC0}" dt="2021-08-18T08:12:57.759" v="371"/>
          <ac:spMkLst>
            <pc:docMk/>
            <pc:sldMk cId="3363507443" sldId="283"/>
            <ac:spMk id="3" creationId="{A493DB89-78AC-4544-88A0-D44AC540D3CE}"/>
          </ac:spMkLst>
        </pc:spChg>
        <pc:spChg chg="mod">
          <ac:chgData name="Eldert Grootenboer" userId="3fe8758b2c2b58d2" providerId="LiveId" clId="{03CE22F8-EC6B-47FE-814A-048483C4FCC0}" dt="2021-08-18T08:12:57.759" v="371"/>
          <ac:spMkLst>
            <pc:docMk/>
            <pc:sldMk cId="3363507443" sldId="283"/>
            <ac:spMk id="4" creationId="{847DFCFB-D331-4DF9-992C-F0EB11A75562}"/>
          </ac:spMkLst>
        </pc:spChg>
        <pc:spChg chg="add del mod ord">
          <ac:chgData name="Eldert Grootenboer" userId="3fe8758b2c2b58d2" providerId="LiveId" clId="{03CE22F8-EC6B-47FE-814A-048483C4FCC0}" dt="2021-08-19T07:18:05.454" v="445"/>
          <ac:spMkLst>
            <pc:docMk/>
            <pc:sldMk cId="3363507443" sldId="283"/>
            <ac:spMk id="5" creationId="{F7403524-67C8-4A02-AC49-6B2A00A0B7C6}"/>
          </ac:spMkLst>
        </pc:spChg>
        <pc:picChg chg="add mod">
          <ac:chgData name="Eldert Grootenboer" userId="3fe8758b2c2b58d2" providerId="LiveId" clId="{03CE22F8-EC6B-47FE-814A-048483C4FCC0}" dt="2021-08-19T07:18:05.454" v="445"/>
          <ac:picMkLst>
            <pc:docMk/>
            <pc:sldMk cId="3363507443" sldId="283"/>
            <ac:picMk id="9" creationId="{FACC84AF-2CCF-40CD-913E-20271A650C03}"/>
          </ac:picMkLst>
        </pc:picChg>
        <pc:picChg chg="del">
          <ac:chgData name="Eldert Grootenboer" userId="3fe8758b2c2b58d2" providerId="LiveId" clId="{03CE22F8-EC6B-47FE-814A-048483C4FCC0}" dt="2021-08-19T07:17:57.464" v="443" actId="21"/>
          <ac:picMkLst>
            <pc:docMk/>
            <pc:sldMk cId="3363507443" sldId="283"/>
            <ac:picMk id="1028" creationId="{6286E96A-890F-412E-B47B-B567EE35161B}"/>
          </ac:picMkLst>
        </pc:picChg>
      </pc:sldChg>
      <pc:sldChg chg="modSp ord modAnim modNotesTx">
        <pc:chgData name="Eldert Grootenboer" userId="3fe8758b2c2b58d2" providerId="LiveId" clId="{03CE22F8-EC6B-47FE-814A-048483C4FCC0}" dt="2021-11-27T09:43:16.120" v="1304"/>
        <pc:sldMkLst>
          <pc:docMk/>
          <pc:sldMk cId="1958382615" sldId="284"/>
        </pc:sldMkLst>
        <pc:spChg chg="mod">
          <ac:chgData name="Eldert Grootenboer" userId="3fe8758b2c2b58d2" providerId="LiveId" clId="{03CE22F8-EC6B-47FE-814A-048483C4FCC0}" dt="2021-08-18T08:12:57.759" v="371"/>
          <ac:spMkLst>
            <pc:docMk/>
            <pc:sldMk cId="1958382615" sldId="284"/>
            <ac:spMk id="2" creationId="{152F394D-7767-4C64-B907-AB16866FEBB7}"/>
          </ac:spMkLst>
        </pc:spChg>
        <pc:spChg chg="mod">
          <ac:chgData name="Eldert Grootenboer" userId="3fe8758b2c2b58d2" providerId="LiveId" clId="{03CE22F8-EC6B-47FE-814A-048483C4FCC0}" dt="2021-08-18T08:12:57.759" v="371"/>
          <ac:spMkLst>
            <pc:docMk/>
            <pc:sldMk cId="1958382615" sldId="284"/>
            <ac:spMk id="3" creationId="{A493DB89-78AC-4544-88A0-D44AC540D3CE}"/>
          </ac:spMkLst>
        </pc:spChg>
        <pc:spChg chg="mod">
          <ac:chgData name="Eldert Grootenboer" userId="3fe8758b2c2b58d2" providerId="LiveId" clId="{03CE22F8-EC6B-47FE-814A-048483C4FCC0}" dt="2021-08-18T08:12:57.759" v="371"/>
          <ac:spMkLst>
            <pc:docMk/>
            <pc:sldMk cId="1958382615" sldId="284"/>
            <ac:spMk id="4" creationId="{847DFCFB-D331-4DF9-992C-F0EB11A75562}"/>
          </ac:spMkLst>
        </pc:spChg>
      </pc:sldChg>
      <pc:sldChg chg="modSp modAnim modNotesTx">
        <pc:chgData name="Eldert Grootenboer" userId="3fe8758b2c2b58d2" providerId="LiveId" clId="{03CE22F8-EC6B-47FE-814A-048483C4FCC0}" dt="2021-11-27T09:43:56.579" v="1306"/>
        <pc:sldMkLst>
          <pc:docMk/>
          <pc:sldMk cId="1645883713" sldId="285"/>
        </pc:sldMkLst>
        <pc:spChg chg="mod">
          <ac:chgData name="Eldert Grootenboer" userId="3fe8758b2c2b58d2" providerId="LiveId" clId="{03CE22F8-EC6B-47FE-814A-048483C4FCC0}" dt="2021-08-18T08:12:57.759" v="371"/>
          <ac:spMkLst>
            <pc:docMk/>
            <pc:sldMk cId="1645883713" sldId="285"/>
            <ac:spMk id="2" creationId="{62F61267-E1DF-494B-ADDA-2FA8AC7B89FC}"/>
          </ac:spMkLst>
        </pc:spChg>
        <pc:spChg chg="mod">
          <ac:chgData name="Eldert Grootenboer" userId="3fe8758b2c2b58d2" providerId="LiveId" clId="{03CE22F8-EC6B-47FE-814A-048483C4FCC0}" dt="2021-08-19T19:42:04.435" v="774" actId="20577"/>
          <ac:spMkLst>
            <pc:docMk/>
            <pc:sldMk cId="1645883713" sldId="285"/>
            <ac:spMk id="4" creationId="{074109FA-0E6D-4E57-B9C9-F7A9860C0090}"/>
          </ac:spMkLst>
        </pc:spChg>
      </pc:sldChg>
      <pc:sldChg chg="modSp ord modAnim modNotesTx">
        <pc:chgData name="Eldert Grootenboer" userId="3fe8758b2c2b58d2" providerId="LiveId" clId="{03CE22F8-EC6B-47FE-814A-048483C4FCC0}" dt="2021-11-27T11:02:58.749" v="1310"/>
        <pc:sldMkLst>
          <pc:docMk/>
          <pc:sldMk cId="340978828" sldId="286"/>
        </pc:sldMkLst>
        <pc:spChg chg="mod">
          <ac:chgData name="Eldert Grootenboer" userId="3fe8758b2c2b58d2" providerId="LiveId" clId="{03CE22F8-EC6B-47FE-814A-048483C4FCC0}" dt="2021-08-18T08:12:57.759" v="371"/>
          <ac:spMkLst>
            <pc:docMk/>
            <pc:sldMk cId="340978828" sldId="286"/>
            <ac:spMk id="2" creationId="{A71127F5-1354-41AC-AD56-97B88E20A0F5}"/>
          </ac:spMkLst>
        </pc:spChg>
        <pc:spChg chg="mod">
          <ac:chgData name="Eldert Grootenboer" userId="3fe8758b2c2b58d2" providerId="LiveId" clId="{03CE22F8-EC6B-47FE-814A-048483C4FCC0}" dt="2021-08-18T08:12:57.759" v="371"/>
          <ac:spMkLst>
            <pc:docMk/>
            <pc:sldMk cId="340978828" sldId="286"/>
            <ac:spMk id="3" creationId="{8F62C523-9789-4018-A6ED-1775E0F38071}"/>
          </ac:spMkLst>
        </pc:spChg>
      </pc:sldChg>
      <pc:sldChg chg="addSp delSp mod modClrScheme chgLayout modNotesTx">
        <pc:chgData name="Eldert Grootenboer" userId="3fe8758b2c2b58d2" providerId="LiveId" clId="{03CE22F8-EC6B-47FE-814A-048483C4FCC0}" dt="2021-08-20T15:23:46.641" v="1097" actId="20577"/>
        <pc:sldMkLst>
          <pc:docMk/>
          <pc:sldMk cId="1566380603" sldId="287"/>
        </pc:sldMkLst>
        <pc:picChg chg="add del">
          <ac:chgData name="Eldert Grootenboer" userId="3fe8758b2c2b58d2" providerId="LiveId" clId="{03CE22F8-EC6B-47FE-814A-048483C4FCC0}" dt="2021-08-19T07:00:49.587" v="387" actId="21"/>
          <ac:picMkLst>
            <pc:docMk/>
            <pc:sldMk cId="1566380603" sldId="287"/>
            <ac:picMk id="6" creationId="{176DE0DA-7C79-459A-B78A-E3345F841595}"/>
          </ac:picMkLst>
        </pc:picChg>
      </pc:sldChg>
      <pc:sldChg chg="modSp modAnim modNotesTx">
        <pc:chgData name="Eldert Grootenboer" userId="3fe8758b2c2b58d2" providerId="LiveId" clId="{03CE22F8-EC6B-47FE-814A-048483C4FCC0}" dt="2021-11-27T09:42:37.935" v="1303" actId="20577"/>
        <pc:sldMkLst>
          <pc:docMk/>
          <pc:sldMk cId="3273452537" sldId="288"/>
        </pc:sldMkLst>
        <pc:spChg chg="mod">
          <ac:chgData name="Eldert Grootenboer" userId="3fe8758b2c2b58d2" providerId="LiveId" clId="{03CE22F8-EC6B-47FE-814A-048483C4FCC0}" dt="2021-08-19T08:03:23.715" v="595" actId="403"/>
          <ac:spMkLst>
            <pc:docMk/>
            <pc:sldMk cId="3273452537" sldId="288"/>
            <ac:spMk id="3" creationId="{A493DB89-78AC-4544-88A0-D44AC540D3CE}"/>
          </ac:spMkLst>
        </pc:spChg>
      </pc:sldChg>
      <pc:sldChg chg="addSp delSp modSp mod modClrScheme chgLayout modNotesTx">
        <pc:chgData name="Eldert Grootenboer" userId="3fe8758b2c2b58d2" providerId="LiveId" clId="{03CE22F8-EC6B-47FE-814A-048483C4FCC0}" dt="2021-08-20T15:23:53.839" v="1100" actId="20577"/>
        <pc:sldMkLst>
          <pc:docMk/>
          <pc:sldMk cId="3624343019" sldId="289"/>
        </pc:sldMkLst>
        <pc:spChg chg="del">
          <ac:chgData name="Eldert Grootenboer" userId="3fe8758b2c2b58d2" providerId="LiveId" clId="{03CE22F8-EC6B-47FE-814A-048483C4FCC0}" dt="2021-08-19T07:02:55.987" v="398" actId="700"/>
          <ac:spMkLst>
            <pc:docMk/>
            <pc:sldMk cId="3624343019" sldId="289"/>
            <ac:spMk id="2" creationId="{A9463F2D-F14E-45ED-B72D-0FAB78E20455}"/>
          </ac:spMkLst>
        </pc:spChg>
        <pc:spChg chg="del">
          <ac:chgData name="Eldert Grootenboer" userId="3fe8758b2c2b58d2" providerId="LiveId" clId="{03CE22F8-EC6B-47FE-814A-048483C4FCC0}" dt="2021-08-19T07:02:55.987" v="398" actId="700"/>
          <ac:spMkLst>
            <pc:docMk/>
            <pc:sldMk cId="3624343019" sldId="289"/>
            <ac:spMk id="3" creationId="{9E4414FF-6324-418A-8B4F-A0F8789CD5ED}"/>
          </ac:spMkLst>
        </pc:spChg>
        <pc:picChg chg="add mod">
          <ac:chgData name="Eldert Grootenboer" userId="3fe8758b2c2b58d2" providerId="LiveId" clId="{03CE22F8-EC6B-47FE-814A-048483C4FCC0}" dt="2021-08-19T07:19:02.606" v="449"/>
          <ac:picMkLst>
            <pc:docMk/>
            <pc:sldMk cId="3624343019" sldId="289"/>
            <ac:picMk id="5" creationId="{934C2F47-DD17-4079-AC9C-0958CCAC1E7D}"/>
          </ac:picMkLst>
        </pc:picChg>
        <pc:picChg chg="del mod">
          <ac:chgData name="Eldert Grootenboer" userId="3fe8758b2c2b58d2" providerId="LiveId" clId="{03CE22F8-EC6B-47FE-814A-048483C4FCC0}" dt="2021-08-19T07:19:01.693" v="448" actId="21"/>
          <ac:picMkLst>
            <pc:docMk/>
            <pc:sldMk cId="3624343019" sldId="289"/>
            <ac:picMk id="5124" creationId="{0168645B-F598-4094-B13D-17414A8B9EE5}"/>
          </ac:picMkLst>
        </pc:picChg>
      </pc:sldChg>
      <pc:sldChg chg="modSp modAnim modNotesTx">
        <pc:chgData name="Eldert Grootenboer" userId="3fe8758b2c2b58d2" providerId="LiveId" clId="{03CE22F8-EC6B-47FE-814A-048483C4FCC0}" dt="2021-08-20T15:24:42.145" v="1118" actId="20577"/>
        <pc:sldMkLst>
          <pc:docMk/>
          <pc:sldMk cId="2606366547" sldId="290"/>
        </pc:sldMkLst>
        <pc:spChg chg="mod">
          <ac:chgData name="Eldert Grootenboer" userId="3fe8758b2c2b58d2" providerId="LiveId" clId="{03CE22F8-EC6B-47FE-814A-048483C4FCC0}" dt="2021-08-19T15:39:55.793" v="641" actId="207"/>
          <ac:spMkLst>
            <pc:docMk/>
            <pc:sldMk cId="2606366547" sldId="290"/>
            <ac:spMk id="8" creationId="{D06484BC-C53F-46DF-B83B-640DC529A1CA}"/>
          </ac:spMkLst>
        </pc:spChg>
      </pc:sldChg>
      <pc:sldChg chg="modAnim modNotesTx">
        <pc:chgData name="Eldert Grootenboer" userId="3fe8758b2c2b58d2" providerId="LiveId" clId="{03CE22F8-EC6B-47FE-814A-048483C4FCC0}" dt="2021-08-20T15:24:31.145" v="1117" actId="20577"/>
        <pc:sldMkLst>
          <pc:docMk/>
          <pc:sldMk cId="665840501" sldId="291"/>
        </pc:sldMkLst>
      </pc:sldChg>
      <pc:sldChg chg="modSp mod modAnim modNotesTx">
        <pc:chgData name="Eldert Grootenboer" userId="3fe8758b2c2b58d2" providerId="LiveId" clId="{03CE22F8-EC6B-47FE-814A-048483C4FCC0}" dt="2021-11-27T11:56:48.116" v="1331" actId="20577"/>
        <pc:sldMkLst>
          <pc:docMk/>
          <pc:sldMk cId="2893848192" sldId="293"/>
        </pc:sldMkLst>
        <pc:spChg chg="mod">
          <ac:chgData name="Eldert Grootenboer" userId="3fe8758b2c2b58d2" providerId="LiveId" clId="{03CE22F8-EC6B-47FE-814A-048483C4FCC0}" dt="2021-11-27T11:56:48.116" v="1331" actId="20577"/>
          <ac:spMkLst>
            <pc:docMk/>
            <pc:sldMk cId="2893848192" sldId="293"/>
            <ac:spMk id="2" creationId="{A71127F5-1354-41AC-AD56-97B88E20A0F5}"/>
          </ac:spMkLst>
        </pc:spChg>
      </pc:sldChg>
      <pc:sldChg chg="modSp mod modAnim modNotesTx">
        <pc:chgData name="Eldert Grootenboer" userId="3fe8758b2c2b58d2" providerId="LiveId" clId="{03CE22F8-EC6B-47FE-814A-048483C4FCC0}" dt="2021-08-20T15:25:10.784" v="1128" actId="20577"/>
        <pc:sldMkLst>
          <pc:docMk/>
          <pc:sldMk cId="4136031391" sldId="294"/>
        </pc:sldMkLst>
        <pc:spChg chg="mod">
          <ac:chgData name="Eldert Grootenboer" userId="3fe8758b2c2b58d2" providerId="LiveId" clId="{03CE22F8-EC6B-47FE-814A-048483C4FCC0}" dt="2021-08-19T19:44:22.534" v="785" actId="20577"/>
          <ac:spMkLst>
            <pc:docMk/>
            <pc:sldMk cId="4136031391" sldId="294"/>
            <ac:spMk id="6" creationId="{DFE8A9FC-6A75-4148-B5C5-9F31DB09C986}"/>
          </ac:spMkLst>
        </pc:spChg>
        <pc:spChg chg="mod">
          <ac:chgData name="Eldert Grootenboer" userId="3fe8758b2c2b58d2" providerId="LiveId" clId="{03CE22F8-EC6B-47FE-814A-048483C4FCC0}" dt="2021-08-19T19:43:53.097" v="784" actId="20577"/>
          <ac:spMkLst>
            <pc:docMk/>
            <pc:sldMk cId="4136031391" sldId="294"/>
            <ac:spMk id="9" creationId="{4B925020-50EC-4BD7-B0A1-EF281C59DF17}"/>
          </ac:spMkLst>
        </pc:spChg>
        <pc:spChg chg="mod">
          <ac:chgData name="Eldert Grootenboer" userId="3fe8758b2c2b58d2" providerId="LiveId" clId="{03CE22F8-EC6B-47FE-814A-048483C4FCC0}" dt="2021-08-19T07:04:09.965" v="400" actId="6549"/>
          <ac:spMkLst>
            <pc:docMk/>
            <pc:sldMk cId="4136031391" sldId="294"/>
            <ac:spMk id="10" creationId="{515887FA-3CFB-45BA-8CC1-5946BC1F6ABC}"/>
          </ac:spMkLst>
        </pc:spChg>
        <pc:spChg chg="mod">
          <ac:chgData name="Eldert Grootenboer" userId="3fe8758b2c2b58d2" providerId="LiveId" clId="{03CE22F8-EC6B-47FE-814A-048483C4FCC0}" dt="2021-08-19T07:04:25.500" v="404"/>
          <ac:spMkLst>
            <pc:docMk/>
            <pc:sldMk cId="4136031391" sldId="294"/>
            <ac:spMk id="16" creationId="{794C611E-52B8-4743-BDBB-0D509720C62F}"/>
          </ac:spMkLst>
        </pc:spChg>
      </pc:sldChg>
      <pc:sldChg chg="modSp mod ord modAnim modNotesTx">
        <pc:chgData name="Eldert Grootenboer" userId="3fe8758b2c2b58d2" providerId="LiveId" clId="{03CE22F8-EC6B-47FE-814A-048483C4FCC0}" dt="2021-08-20T15:25:03.715" v="1126" actId="20577"/>
        <pc:sldMkLst>
          <pc:docMk/>
          <pc:sldMk cId="1336324070" sldId="296"/>
        </pc:sldMkLst>
        <pc:spChg chg="mod">
          <ac:chgData name="Eldert Grootenboer" userId="3fe8758b2c2b58d2" providerId="LiveId" clId="{03CE22F8-EC6B-47FE-814A-048483C4FCC0}" dt="2021-08-19T20:47:17.366" v="1011"/>
          <ac:spMkLst>
            <pc:docMk/>
            <pc:sldMk cId="1336324070" sldId="296"/>
            <ac:spMk id="2" creationId="{06282305-768C-4A07-BAA7-450CB2A051EA}"/>
          </ac:spMkLst>
        </pc:spChg>
        <pc:spChg chg="mod">
          <ac:chgData name="Eldert Grootenboer" userId="3fe8758b2c2b58d2" providerId="LiveId" clId="{03CE22F8-EC6B-47FE-814A-048483C4FCC0}" dt="2021-08-19T19:48:40.067" v="801" actId="6549"/>
          <ac:spMkLst>
            <pc:docMk/>
            <pc:sldMk cId="1336324070" sldId="296"/>
            <ac:spMk id="4" creationId="{5DE92857-B2DB-4916-9D87-BD1F4A163F89}"/>
          </ac:spMkLst>
        </pc:spChg>
      </pc:sldChg>
      <pc:sldChg chg="modSp mod modAnim modNotesTx">
        <pc:chgData name="Eldert Grootenboer" userId="3fe8758b2c2b58d2" providerId="LiveId" clId="{03CE22F8-EC6B-47FE-814A-048483C4FCC0}" dt="2021-08-20T15:25:59.606" v="1160" actId="20577"/>
        <pc:sldMkLst>
          <pc:docMk/>
          <pc:sldMk cId="3818155362" sldId="297"/>
        </pc:sldMkLst>
        <pc:spChg chg="mod">
          <ac:chgData name="Eldert Grootenboer" userId="3fe8758b2c2b58d2" providerId="LiveId" clId="{03CE22F8-EC6B-47FE-814A-048483C4FCC0}" dt="2021-08-19T19:55:02.616" v="879" actId="20577"/>
          <ac:spMkLst>
            <pc:docMk/>
            <pc:sldMk cId="3818155362" sldId="297"/>
            <ac:spMk id="8" creationId="{43671477-B071-43EE-87AB-79820838F6E7}"/>
          </ac:spMkLst>
        </pc:spChg>
      </pc:sldChg>
      <pc:sldChg chg="modSp mod modAnim modNotesTx">
        <pc:chgData name="Eldert Grootenboer" userId="3fe8758b2c2b58d2" providerId="LiveId" clId="{03CE22F8-EC6B-47FE-814A-048483C4FCC0}" dt="2021-08-20T15:26:51.619" v="1203" actId="20577"/>
        <pc:sldMkLst>
          <pc:docMk/>
          <pc:sldMk cId="1056867751" sldId="298"/>
        </pc:sldMkLst>
        <pc:spChg chg="mod">
          <ac:chgData name="Eldert Grootenboer" userId="3fe8758b2c2b58d2" providerId="LiveId" clId="{03CE22F8-EC6B-47FE-814A-048483C4FCC0}" dt="2021-08-19T07:28:49.173" v="522" actId="20577"/>
          <ac:spMkLst>
            <pc:docMk/>
            <pc:sldMk cId="1056867751" sldId="298"/>
            <ac:spMk id="3" creationId="{C7239CFD-F4CB-4FD0-8A78-3C139823F0B3}"/>
          </ac:spMkLst>
        </pc:spChg>
      </pc:sldChg>
      <pc:sldChg chg="addSp delSp modSp add del mod chgLayout modNotesTx">
        <pc:chgData name="Eldert Grootenboer" userId="3fe8758b2c2b58d2" providerId="LiveId" clId="{03CE22F8-EC6B-47FE-814A-048483C4FCC0}" dt="2021-11-27T11:03:26.622" v="1311" actId="47"/>
        <pc:sldMkLst>
          <pc:docMk/>
          <pc:sldMk cId="3749685827" sldId="299"/>
        </pc:sldMkLst>
        <pc:spChg chg="add del mod ord">
          <ac:chgData name="Eldert Grootenboer" userId="3fe8758b2c2b58d2" providerId="LiveId" clId="{03CE22F8-EC6B-47FE-814A-048483C4FCC0}" dt="2021-11-26T19:48:08.562" v="1219" actId="700"/>
          <ac:spMkLst>
            <pc:docMk/>
            <pc:sldMk cId="3749685827" sldId="299"/>
            <ac:spMk id="3" creationId="{1BB465AB-4021-4AFB-925C-594909D11E37}"/>
          </ac:spMkLst>
        </pc:spChg>
        <pc:spChg chg="del">
          <ac:chgData name="Eldert Grootenboer" userId="3fe8758b2c2b58d2" providerId="LiveId" clId="{03CE22F8-EC6B-47FE-814A-048483C4FCC0}" dt="2021-11-26T19:48:15.494" v="1221" actId="478"/>
          <ac:spMkLst>
            <pc:docMk/>
            <pc:sldMk cId="3749685827" sldId="299"/>
            <ac:spMk id="4" creationId="{00000000-0000-0000-0000-000000000000}"/>
          </ac:spMkLst>
        </pc:spChg>
        <pc:spChg chg="del">
          <ac:chgData name="Eldert Grootenboer" userId="3fe8758b2c2b58d2" providerId="LiveId" clId="{03CE22F8-EC6B-47FE-814A-048483C4FCC0}" dt="2021-11-26T19:48:53.262" v="1235" actId="478"/>
          <ac:spMkLst>
            <pc:docMk/>
            <pc:sldMk cId="3749685827" sldId="299"/>
            <ac:spMk id="5" creationId="{00000000-0000-0000-0000-000000000000}"/>
          </ac:spMkLst>
        </pc:spChg>
        <pc:spChg chg="add del mod ord">
          <ac:chgData name="Eldert Grootenboer" userId="3fe8758b2c2b58d2" providerId="LiveId" clId="{03CE22F8-EC6B-47FE-814A-048483C4FCC0}" dt="2021-11-26T19:48:08.562" v="1219" actId="700"/>
          <ac:spMkLst>
            <pc:docMk/>
            <pc:sldMk cId="3749685827" sldId="299"/>
            <ac:spMk id="6" creationId="{F984FD91-6072-421F-B366-12309F8C19B8}"/>
          </ac:spMkLst>
        </pc:spChg>
        <pc:spChg chg="add del mod">
          <ac:chgData name="Eldert Grootenboer" userId="3fe8758b2c2b58d2" providerId="LiveId" clId="{03CE22F8-EC6B-47FE-814A-048483C4FCC0}" dt="2021-11-26T19:48:27.751" v="1227" actId="20577"/>
          <ac:spMkLst>
            <pc:docMk/>
            <pc:sldMk cId="3749685827" sldId="299"/>
            <ac:spMk id="7" creationId="{9D30D040-EEC2-4A75-B6C3-F6424D9CE202}"/>
          </ac:spMkLst>
        </pc:spChg>
        <pc:spChg chg="del">
          <ac:chgData name="Eldert Grootenboer" userId="3fe8758b2c2b58d2" providerId="LiveId" clId="{03CE22F8-EC6B-47FE-814A-048483C4FCC0}" dt="2021-11-26T19:48:11.759" v="1220" actId="478"/>
          <ac:spMkLst>
            <pc:docMk/>
            <pc:sldMk cId="3749685827" sldId="299"/>
            <ac:spMk id="20" creationId="{204FFB56-C0EF-4B00-8A70-B6C497DF5D92}"/>
          </ac:spMkLst>
        </pc:spChg>
        <pc:spChg chg="del mod">
          <ac:chgData name="Eldert Grootenboer" userId="3fe8758b2c2b58d2" providerId="LiveId" clId="{03CE22F8-EC6B-47FE-814A-048483C4FCC0}" dt="2021-11-26T19:48:20.623" v="1223" actId="478"/>
          <ac:spMkLst>
            <pc:docMk/>
            <pc:sldMk cId="3749685827" sldId="299"/>
            <ac:spMk id="26" creationId="{1D5D0754-9E99-430B-B8A4-1705511B792E}"/>
          </ac:spMkLst>
        </pc:spChg>
        <pc:picChg chg="del">
          <ac:chgData name="Eldert Grootenboer" userId="3fe8758b2c2b58d2" providerId="LiveId" clId="{03CE22F8-EC6B-47FE-814A-048483C4FCC0}" dt="2021-11-26T19:50:24.889" v="1256" actId="478"/>
          <ac:picMkLst>
            <pc:docMk/>
            <pc:sldMk cId="3749685827" sldId="299"/>
            <ac:picMk id="24" creationId="{114A1EAA-DDB3-4D06-8567-CBF3EBA52D08}"/>
          </ac:picMkLst>
        </pc:picChg>
      </pc:sldChg>
      <pc:sldChg chg="delSp modSp add del mod modNotesTx">
        <pc:chgData name="Eldert Grootenboer" userId="3fe8758b2c2b58d2" providerId="LiveId" clId="{03CE22F8-EC6B-47FE-814A-048483C4FCC0}" dt="2021-11-27T11:03:26.622" v="1311" actId="47"/>
        <pc:sldMkLst>
          <pc:docMk/>
          <pc:sldMk cId="2008547451" sldId="300"/>
        </pc:sldMkLst>
        <pc:spChg chg="del">
          <ac:chgData name="Eldert Grootenboer" userId="3fe8758b2c2b58d2" providerId="LiveId" clId="{03CE22F8-EC6B-47FE-814A-048483C4FCC0}" dt="2021-11-26T19:48:38.093" v="1229" actId="478"/>
          <ac:spMkLst>
            <pc:docMk/>
            <pc:sldMk cId="2008547451" sldId="300"/>
            <ac:spMk id="4" creationId="{00000000-0000-0000-0000-000000000000}"/>
          </ac:spMkLst>
        </pc:spChg>
        <pc:spChg chg="del">
          <ac:chgData name="Eldert Grootenboer" userId="3fe8758b2c2b58d2" providerId="LiveId" clId="{03CE22F8-EC6B-47FE-814A-048483C4FCC0}" dt="2021-11-26T19:48:49.414" v="1234" actId="478"/>
          <ac:spMkLst>
            <pc:docMk/>
            <pc:sldMk cId="2008547451" sldId="300"/>
            <ac:spMk id="5" creationId="{00000000-0000-0000-0000-000000000000}"/>
          </ac:spMkLst>
        </pc:spChg>
        <pc:spChg chg="mod">
          <ac:chgData name="Eldert Grootenboer" userId="3fe8758b2c2b58d2" providerId="LiveId" clId="{03CE22F8-EC6B-47FE-814A-048483C4FCC0}" dt="2021-11-26T19:48:46.584" v="1233" actId="20577"/>
          <ac:spMkLst>
            <pc:docMk/>
            <pc:sldMk cId="2008547451" sldId="300"/>
            <ac:spMk id="7" creationId="{9D30D040-EEC2-4A75-B6C3-F6424D9CE202}"/>
          </ac:spMkLst>
        </pc:spChg>
        <pc:spChg chg="del">
          <ac:chgData name="Eldert Grootenboer" userId="3fe8758b2c2b58d2" providerId="LiveId" clId="{03CE22F8-EC6B-47FE-814A-048483C4FCC0}" dt="2021-11-26T19:48:34.856" v="1228" actId="478"/>
          <ac:spMkLst>
            <pc:docMk/>
            <pc:sldMk cId="2008547451" sldId="300"/>
            <ac:spMk id="20" creationId="{204FFB56-C0EF-4B00-8A70-B6C497DF5D92}"/>
          </ac:spMkLst>
        </pc:spChg>
        <pc:spChg chg="del mod">
          <ac:chgData name="Eldert Grootenboer" userId="3fe8758b2c2b58d2" providerId="LiveId" clId="{03CE22F8-EC6B-47FE-814A-048483C4FCC0}" dt="2021-11-26T19:48:41.961" v="1231" actId="478"/>
          <ac:spMkLst>
            <pc:docMk/>
            <pc:sldMk cId="2008547451" sldId="300"/>
            <ac:spMk id="26" creationId="{1D5D0754-9E99-430B-B8A4-1705511B792E}"/>
          </ac:spMkLst>
        </pc:spChg>
        <pc:picChg chg="del">
          <ac:chgData name="Eldert Grootenboer" userId="3fe8758b2c2b58d2" providerId="LiveId" clId="{03CE22F8-EC6B-47FE-814A-048483C4FCC0}" dt="2021-11-26T19:50:22.915" v="1255" actId="478"/>
          <ac:picMkLst>
            <pc:docMk/>
            <pc:sldMk cId="2008547451" sldId="300"/>
            <ac:picMk id="24" creationId="{114A1EAA-DDB3-4D06-8567-CBF3EBA52D08}"/>
          </ac:picMkLst>
        </pc:picChg>
      </pc:sldChg>
      <pc:sldChg chg="delSp modSp add del mod modNotesTx">
        <pc:chgData name="Eldert Grootenboer" userId="3fe8758b2c2b58d2" providerId="LiveId" clId="{03CE22F8-EC6B-47FE-814A-048483C4FCC0}" dt="2021-11-27T11:03:26.622" v="1311" actId="47"/>
        <pc:sldMkLst>
          <pc:docMk/>
          <pc:sldMk cId="2966063669" sldId="301"/>
        </pc:sldMkLst>
        <pc:spChg chg="del">
          <ac:chgData name="Eldert Grootenboer" userId="3fe8758b2c2b58d2" providerId="LiveId" clId="{03CE22F8-EC6B-47FE-814A-048483C4FCC0}" dt="2021-11-26T19:49:01.661" v="1237" actId="478"/>
          <ac:spMkLst>
            <pc:docMk/>
            <pc:sldMk cId="2966063669" sldId="301"/>
            <ac:spMk id="4" creationId="{00000000-0000-0000-0000-000000000000}"/>
          </ac:spMkLst>
        </pc:spChg>
        <pc:spChg chg="del">
          <ac:chgData name="Eldert Grootenboer" userId="3fe8758b2c2b58d2" providerId="LiveId" clId="{03CE22F8-EC6B-47FE-814A-048483C4FCC0}" dt="2021-11-26T19:49:09.218" v="1238" actId="478"/>
          <ac:spMkLst>
            <pc:docMk/>
            <pc:sldMk cId="2966063669" sldId="301"/>
            <ac:spMk id="5" creationId="{00000000-0000-0000-0000-000000000000}"/>
          </ac:spMkLst>
        </pc:spChg>
        <pc:spChg chg="mod">
          <ac:chgData name="Eldert Grootenboer" userId="3fe8758b2c2b58d2" providerId="LiveId" clId="{03CE22F8-EC6B-47FE-814A-048483C4FCC0}" dt="2021-11-26T19:49:22.352" v="1243" actId="368"/>
          <ac:spMkLst>
            <pc:docMk/>
            <pc:sldMk cId="2966063669" sldId="301"/>
            <ac:spMk id="7" creationId="{9D30D040-EEC2-4A75-B6C3-F6424D9CE202}"/>
          </ac:spMkLst>
        </pc:spChg>
        <pc:spChg chg="del">
          <ac:chgData name="Eldert Grootenboer" userId="3fe8758b2c2b58d2" providerId="LiveId" clId="{03CE22F8-EC6B-47FE-814A-048483C4FCC0}" dt="2021-11-26T19:48:58.562" v="1236" actId="478"/>
          <ac:spMkLst>
            <pc:docMk/>
            <pc:sldMk cId="2966063669" sldId="301"/>
            <ac:spMk id="20" creationId="{204FFB56-C0EF-4B00-8A70-B6C497DF5D92}"/>
          </ac:spMkLst>
        </pc:spChg>
        <pc:spChg chg="del mod">
          <ac:chgData name="Eldert Grootenboer" userId="3fe8758b2c2b58d2" providerId="LiveId" clId="{03CE22F8-EC6B-47FE-814A-048483C4FCC0}" dt="2021-11-26T19:49:13.656" v="1240" actId="478"/>
          <ac:spMkLst>
            <pc:docMk/>
            <pc:sldMk cId="2966063669" sldId="301"/>
            <ac:spMk id="26" creationId="{1D5D0754-9E99-430B-B8A4-1705511B792E}"/>
          </ac:spMkLst>
        </pc:spChg>
        <pc:picChg chg="mod">
          <ac:chgData name="Eldert Grootenboer" userId="3fe8758b2c2b58d2" providerId="LiveId" clId="{03CE22F8-EC6B-47FE-814A-048483C4FCC0}" dt="2021-11-26T19:49:35.246" v="1244"/>
          <ac:picMkLst>
            <pc:docMk/>
            <pc:sldMk cId="2966063669" sldId="301"/>
            <ac:picMk id="9" creationId="{43109F34-18FC-495A-A0DC-C0F600F91B5F}"/>
          </ac:picMkLst>
        </pc:picChg>
        <pc:picChg chg="del">
          <ac:chgData name="Eldert Grootenboer" userId="3fe8758b2c2b58d2" providerId="LiveId" clId="{03CE22F8-EC6B-47FE-814A-048483C4FCC0}" dt="2021-11-26T19:50:20.825" v="1254" actId="478"/>
          <ac:picMkLst>
            <pc:docMk/>
            <pc:sldMk cId="2966063669" sldId="301"/>
            <ac:picMk id="24" creationId="{114A1EAA-DDB3-4D06-8567-CBF3EBA52D08}"/>
          </ac:picMkLst>
        </pc:picChg>
        <pc:picChg chg="mod">
          <ac:chgData name="Eldert Grootenboer" userId="3fe8758b2c2b58d2" providerId="LiveId" clId="{03CE22F8-EC6B-47FE-814A-048483C4FCC0}" dt="2021-11-26T19:49:45.556" v="1245"/>
          <ac:picMkLst>
            <pc:docMk/>
            <pc:sldMk cId="2966063669" sldId="301"/>
            <ac:picMk id="35" creationId="{8D8A79A8-534A-4A13-BAD5-0BA329EBBC67}"/>
          </ac:picMkLst>
        </pc:picChg>
      </pc:sldChg>
      <pc:sldChg chg="delSp modSp add del mod modNotesTx">
        <pc:chgData name="Eldert Grootenboer" userId="3fe8758b2c2b58d2" providerId="LiveId" clId="{03CE22F8-EC6B-47FE-814A-048483C4FCC0}" dt="2021-11-27T11:03:26.622" v="1311" actId="47"/>
        <pc:sldMkLst>
          <pc:docMk/>
          <pc:sldMk cId="1218431438" sldId="302"/>
        </pc:sldMkLst>
        <pc:spChg chg="del">
          <ac:chgData name="Eldert Grootenboer" userId="3fe8758b2c2b58d2" providerId="LiveId" clId="{03CE22F8-EC6B-47FE-814A-048483C4FCC0}" dt="2021-11-26T19:50:01.197" v="1249" actId="478"/>
          <ac:spMkLst>
            <pc:docMk/>
            <pc:sldMk cId="1218431438" sldId="302"/>
            <ac:spMk id="4" creationId="{00000000-0000-0000-0000-000000000000}"/>
          </ac:spMkLst>
        </pc:spChg>
        <pc:spChg chg="del">
          <ac:chgData name="Eldert Grootenboer" userId="3fe8758b2c2b58d2" providerId="LiveId" clId="{03CE22F8-EC6B-47FE-814A-048483C4FCC0}" dt="2021-11-26T19:50:07.463" v="1250" actId="478"/>
          <ac:spMkLst>
            <pc:docMk/>
            <pc:sldMk cId="1218431438" sldId="302"/>
            <ac:spMk id="5" creationId="{00000000-0000-0000-0000-000000000000}"/>
          </ac:spMkLst>
        </pc:spChg>
        <pc:spChg chg="mod">
          <ac:chgData name="Eldert Grootenboer" userId="3fe8758b2c2b58d2" providerId="LiveId" clId="{03CE22F8-EC6B-47FE-814A-048483C4FCC0}" dt="2021-11-26T19:50:12.054" v="1252" actId="20577"/>
          <ac:spMkLst>
            <pc:docMk/>
            <pc:sldMk cId="1218431438" sldId="302"/>
            <ac:spMk id="8" creationId="{1547CD62-2CF3-41DB-B8F6-18C2B936A0DC}"/>
          </ac:spMkLst>
        </pc:spChg>
        <pc:spChg chg="del">
          <ac:chgData name="Eldert Grootenboer" userId="3fe8758b2c2b58d2" providerId="LiveId" clId="{03CE22F8-EC6B-47FE-814A-048483C4FCC0}" dt="2021-11-26T19:49:58.854" v="1248" actId="478"/>
          <ac:spMkLst>
            <pc:docMk/>
            <pc:sldMk cId="1218431438" sldId="302"/>
            <ac:spMk id="9" creationId="{01794B40-989A-4EDF-98A2-01EAF9B72D7A}"/>
          </ac:spMkLst>
        </pc:spChg>
        <pc:spChg chg="del mod">
          <ac:chgData name="Eldert Grootenboer" userId="3fe8758b2c2b58d2" providerId="LiveId" clId="{03CE22F8-EC6B-47FE-814A-048483C4FCC0}" dt="2021-11-26T19:49:53.406" v="1247" actId="478"/>
          <ac:spMkLst>
            <pc:docMk/>
            <pc:sldMk cId="1218431438" sldId="302"/>
            <ac:spMk id="11" creationId="{6EE5EF51-B65F-4145-A10A-7E806F60AA3F}"/>
          </ac:spMkLst>
        </pc:spChg>
        <pc:picChg chg="del">
          <ac:chgData name="Eldert Grootenboer" userId="3fe8758b2c2b58d2" providerId="LiveId" clId="{03CE22F8-EC6B-47FE-814A-048483C4FCC0}" dt="2021-11-26T19:50:17.312" v="1253" actId="478"/>
          <ac:picMkLst>
            <pc:docMk/>
            <pc:sldMk cId="1218431438" sldId="302"/>
            <ac:picMk id="10" creationId="{2A711876-493C-42DF-BF30-FB7A638DE52E}"/>
          </ac:picMkLst>
        </pc:picChg>
      </pc:sldChg>
      <pc:sldMasterChg chg="addSp modTransition modSldLayout">
        <pc:chgData name="Eldert Grootenboer" userId="3fe8758b2c2b58d2" providerId="LiveId" clId="{03CE22F8-EC6B-47FE-814A-048483C4FCC0}" dt="2021-08-17T16:38:32.623" v="0"/>
        <pc:sldMasterMkLst>
          <pc:docMk/>
          <pc:sldMasterMk cId="2750556006" sldId="2147483684"/>
        </pc:sldMasterMkLst>
        <pc:spChg chg="add">
          <ac:chgData name="Eldert Grootenboer" userId="3fe8758b2c2b58d2" providerId="LiveId" clId="{03CE22F8-EC6B-47FE-814A-048483C4FCC0}" dt="2021-08-17T16:38:32.623" v="0"/>
          <ac:spMkLst>
            <pc:docMk/>
            <pc:sldMasterMk cId="2750556006" sldId="2147483684"/>
            <ac:spMk id="7" creationId="{CCC72737-390A-419D-BD1C-9DB290017B33}"/>
          </ac:spMkLst>
        </pc:spChg>
        <pc:sldLayoutChg chg="modTransition">
          <pc:chgData name="Eldert Grootenboer" userId="3fe8758b2c2b58d2" providerId="LiveId" clId="{03CE22F8-EC6B-47FE-814A-048483C4FCC0}" dt="2021-08-17T16:38:32.623" v="0"/>
          <pc:sldLayoutMkLst>
            <pc:docMk/>
            <pc:sldMasterMk cId="2750556006" sldId="2147483684"/>
            <pc:sldLayoutMk cId="189273656" sldId="2147483685"/>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926855799" sldId="2147483686"/>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3567733187" sldId="2147483687"/>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1573860402" sldId="2147483688"/>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4227394617" sldId="2147483689"/>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1494332365" sldId="2147483690"/>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3649132189" sldId="2147483691"/>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1764718641" sldId="2147483692"/>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993902506" sldId="2147483693"/>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898094982" sldId="2147483694"/>
          </pc:sldLayoutMkLst>
        </pc:sldLayoutChg>
        <pc:sldLayoutChg chg="modTransition">
          <pc:chgData name="Eldert Grootenboer" userId="3fe8758b2c2b58d2" providerId="LiveId" clId="{03CE22F8-EC6B-47FE-814A-048483C4FCC0}" dt="2021-08-17T16:38:32.623" v="0"/>
          <pc:sldLayoutMkLst>
            <pc:docMk/>
            <pc:sldMasterMk cId="2750556006" sldId="2147483684"/>
            <pc:sldLayoutMk cId="3584685299" sldId="2147483695"/>
          </pc:sldLayoutMkLst>
        </pc:sldLayoutChg>
      </pc:sldMasterChg>
      <pc:sldMasterChg chg="addSp delSp modSp mod modTransition modSldLayout">
        <pc:chgData name="Eldert Grootenboer" userId="3fe8758b2c2b58d2" providerId="LiveId" clId="{03CE22F8-EC6B-47FE-814A-048483C4FCC0}" dt="2021-08-17T19:04:44.173" v="273" actId="207"/>
        <pc:sldMasterMkLst>
          <pc:docMk/>
          <pc:sldMasterMk cId="2076628391" sldId="2147483696"/>
        </pc:sldMasterMkLst>
        <pc:spChg chg="mod">
          <ac:chgData name="Eldert Grootenboer" userId="3fe8758b2c2b58d2" providerId="LiveId" clId="{03CE22F8-EC6B-47FE-814A-048483C4FCC0}" dt="2021-08-17T19:04:39.826" v="270"/>
          <ac:spMkLst>
            <pc:docMk/>
            <pc:sldMasterMk cId="2076628391" sldId="2147483696"/>
            <ac:spMk id="5" creationId="{00000000-0000-0000-0000-000000000000}"/>
          </ac:spMkLst>
        </pc:spChg>
        <pc:spChg chg="add del mod">
          <ac:chgData name="Eldert Grootenboer" userId="3fe8758b2c2b58d2" providerId="LiveId" clId="{03CE22F8-EC6B-47FE-814A-048483C4FCC0}" dt="2021-08-17T19:04:44.173" v="273" actId="207"/>
          <ac:spMkLst>
            <pc:docMk/>
            <pc:sldMasterMk cId="2076628391" sldId="2147483696"/>
            <ac:spMk id="7" creationId="{E54D1160-0FA3-40D8-B19C-42E02F02A80D}"/>
          </ac:spMkLst>
        </pc:spChg>
        <pc:sldLayoutChg chg="modTransition">
          <pc:chgData name="Eldert Grootenboer" userId="3fe8758b2c2b58d2" providerId="LiveId" clId="{03CE22F8-EC6B-47FE-814A-048483C4FCC0}" dt="2021-08-17T16:38:53.661" v="1"/>
          <pc:sldLayoutMkLst>
            <pc:docMk/>
            <pc:sldMasterMk cId="2076628391" sldId="2147483696"/>
            <pc:sldLayoutMk cId="3492072744" sldId="2147483697"/>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1971793906" sldId="2147483698"/>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3524410384" sldId="2147483699"/>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675028198" sldId="2147483700"/>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3145524097" sldId="2147483701"/>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950894836" sldId="2147483702"/>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3576539621" sldId="2147483703"/>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3376229224" sldId="2147483704"/>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3905258481" sldId="2147483705"/>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1639216325" sldId="2147483706"/>
          </pc:sldLayoutMkLst>
        </pc:sldLayoutChg>
        <pc:sldLayoutChg chg="modTransition">
          <pc:chgData name="Eldert Grootenboer" userId="3fe8758b2c2b58d2" providerId="LiveId" clId="{03CE22F8-EC6B-47FE-814A-048483C4FCC0}" dt="2021-08-17T16:38:53.661" v="1"/>
          <pc:sldLayoutMkLst>
            <pc:docMk/>
            <pc:sldMasterMk cId="2076628391" sldId="2147483696"/>
            <pc:sldLayoutMk cId="3689605743" sldId="2147483707"/>
          </pc:sldLayoutMkLst>
        </pc:sldLayoutChg>
      </pc:sldMasterChg>
      <pc:sldMasterChg chg="addSp modTransition modSldLayout">
        <pc:chgData name="Eldert Grootenboer" userId="3fe8758b2c2b58d2" providerId="LiveId" clId="{03CE22F8-EC6B-47FE-814A-048483C4FCC0}" dt="2021-08-17T18:31:13.340" v="223"/>
        <pc:sldMasterMkLst>
          <pc:docMk/>
          <pc:sldMasterMk cId="494526856" sldId="2147483708"/>
        </pc:sldMasterMkLst>
        <pc:spChg chg="add">
          <ac:chgData name="Eldert Grootenboer" userId="3fe8758b2c2b58d2" providerId="LiveId" clId="{03CE22F8-EC6B-47FE-814A-048483C4FCC0}" dt="2021-08-17T18:31:08.781" v="222"/>
          <ac:spMkLst>
            <pc:docMk/>
            <pc:sldMasterMk cId="494526856" sldId="2147483708"/>
            <ac:spMk id="13" creationId="{CCF1E29A-C4ED-4002-AF5C-A1862AE3B5D5}"/>
          </ac:spMkLst>
        </pc:spChg>
        <pc:sldLayoutChg chg="modTransition">
          <pc:chgData name="Eldert Grootenboer" userId="3fe8758b2c2b58d2" providerId="LiveId" clId="{03CE22F8-EC6B-47FE-814A-048483C4FCC0}" dt="2021-08-17T18:31:13.340" v="223"/>
          <pc:sldLayoutMkLst>
            <pc:docMk/>
            <pc:sldMasterMk cId="494526856" sldId="2147483708"/>
            <pc:sldLayoutMk cId="166592039" sldId="2147483709"/>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201606367" sldId="2147483710"/>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3034375369" sldId="2147483711"/>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3086092551" sldId="2147483712"/>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253955005" sldId="2147483713"/>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2529153541" sldId="2147483714"/>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273009757" sldId="2147483715"/>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3134282325" sldId="2147483716"/>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521538031" sldId="2147483717"/>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2488552590" sldId="2147483724"/>
          </pc:sldLayoutMkLst>
        </pc:sldLayoutChg>
        <pc:sldLayoutChg chg="modTransition">
          <pc:chgData name="Eldert Grootenboer" userId="3fe8758b2c2b58d2" providerId="LiveId" clId="{03CE22F8-EC6B-47FE-814A-048483C4FCC0}" dt="2021-08-17T18:31:13.340" v="223"/>
          <pc:sldLayoutMkLst>
            <pc:docMk/>
            <pc:sldMasterMk cId="494526856" sldId="2147483708"/>
            <pc:sldLayoutMk cId="4002496703" sldId="2147483725"/>
          </pc:sldLayoutMkLst>
        </pc:sldLayoutChg>
      </pc:sldMasterChg>
      <pc:sldMasterChg chg="addSp modTransition modSldLayout">
        <pc:chgData name="Eldert Grootenboer" userId="3fe8758b2c2b58d2" providerId="LiveId" clId="{03CE22F8-EC6B-47FE-814A-048483C4FCC0}" dt="2021-08-17T18:31:06.015" v="221"/>
        <pc:sldMasterMkLst>
          <pc:docMk/>
          <pc:sldMasterMk cId="1388548025" sldId="2147483708"/>
        </pc:sldMasterMkLst>
        <pc:spChg chg="add">
          <ac:chgData name="Eldert Grootenboer" userId="3fe8758b2c2b58d2" providerId="LiveId" clId="{03CE22F8-EC6B-47FE-814A-048483C4FCC0}" dt="2021-08-17T18:31:00.399" v="220"/>
          <ac:spMkLst>
            <pc:docMk/>
            <pc:sldMasterMk cId="1388548025" sldId="2147483708"/>
            <ac:spMk id="8" creationId="{8BDAB0F3-4904-4F9E-A29A-1313696ACF7C}"/>
          </ac:spMkLst>
        </pc:spChg>
        <pc:sldLayoutChg chg="modTransition">
          <pc:chgData name="Eldert Grootenboer" userId="3fe8758b2c2b58d2" providerId="LiveId" clId="{03CE22F8-EC6B-47FE-814A-048483C4FCC0}" dt="2021-08-17T18:31:06.015" v="221"/>
          <pc:sldLayoutMkLst>
            <pc:docMk/>
            <pc:sldMasterMk cId="1388548025" sldId="2147483708"/>
            <pc:sldLayoutMk cId="665294569" sldId="2147483709"/>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3194145649" sldId="2147483710"/>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1512513574" sldId="2147483711"/>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4228051437" sldId="2147483712"/>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2463576515" sldId="2147483713"/>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3905933572" sldId="2147483714"/>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4062391" sldId="2147483715"/>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2566396037" sldId="2147483716"/>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1276124680" sldId="2147483717"/>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2355987526" sldId="2147483718"/>
          </pc:sldLayoutMkLst>
        </pc:sldLayoutChg>
        <pc:sldLayoutChg chg="modTransition">
          <pc:chgData name="Eldert Grootenboer" userId="3fe8758b2c2b58d2" providerId="LiveId" clId="{03CE22F8-EC6B-47FE-814A-048483C4FCC0}" dt="2021-08-17T18:31:06.015" v="221"/>
          <pc:sldLayoutMkLst>
            <pc:docMk/>
            <pc:sldMasterMk cId="1388548025" sldId="2147483708"/>
            <pc:sldLayoutMk cId="1562020578" sldId="2147483719"/>
          </pc:sldLayoutMkLst>
        </pc:sldLayoutChg>
      </pc:sldMasterChg>
      <pc:sldMasterChg chg="addSp modTransition modSldLayout">
        <pc:chgData name="Eldert Grootenboer" userId="3fe8758b2c2b58d2" providerId="LiveId" clId="{03CE22F8-EC6B-47FE-814A-048483C4FCC0}" dt="2021-08-17T18:31:19.674" v="227"/>
        <pc:sldMasterMkLst>
          <pc:docMk/>
          <pc:sldMasterMk cId="1503735792" sldId="2147483708"/>
        </pc:sldMasterMkLst>
        <pc:spChg chg="add">
          <ac:chgData name="Eldert Grootenboer" userId="3fe8758b2c2b58d2" providerId="LiveId" clId="{03CE22F8-EC6B-47FE-814A-048483C4FCC0}" dt="2021-08-17T18:31:18.739" v="226"/>
          <ac:spMkLst>
            <pc:docMk/>
            <pc:sldMasterMk cId="1503735792" sldId="2147483708"/>
            <ac:spMk id="12" creationId="{A54D2CE6-BCBC-44B8-A1C1-8FDC04904668}"/>
          </ac:spMkLst>
        </pc:spChg>
        <pc:sldLayoutChg chg="modTransition">
          <pc:chgData name="Eldert Grootenboer" userId="3fe8758b2c2b58d2" providerId="LiveId" clId="{03CE22F8-EC6B-47FE-814A-048483C4FCC0}" dt="2021-08-17T18:31:19.674" v="227"/>
          <pc:sldLayoutMkLst>
            <pc:docMk/>
            <pc:sldMasterMk cId="1503735792" sldId="2147483708"/>
            <pc:sldLayoutMk cId="2735101257" sldId="2147483709"/>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989669215" sldId="2147483710"/>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2694411171" sldId="2147483711"/>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4132669482" sldId="2147483712"/>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705249262" sldId="2147483713"/>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834345452" sldId="2147483714"/>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4209428258" sldId="2147483715"/>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949110674" sldId="2147483716"/>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2608456196" sldId="2147483717"/>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2319325717" sldId="2147483724"/>
          </pc:sldLayoutMkLst>
        </pc:sldLayoutChg>
        <pc:sldLayoutChg chg="modTransition">
          <pc:chgData name="Eldert Grootenboer" userId="3fe8758b2c2b58d2" providerId="LiveId" clId="{03CE22F8-EC6B-47FE-814A-048483C4FCC0}" dt="2021-08-17T18:31:19.674" v="227"/>
          <pc:sldLayoutMkLst>
            <pc:docMk/>
            <pc:sldMasterMk cId="1503735792" sldId="2147483708"/>
            <pc:sldLayoutMk cId="1821127375" sldId="2147483725"/>
          </pc:sldLayoutMkLst>
        </pc:sldLayoutChg>
      </pc:sldMasterChg>
      <pc:sldMasterChg chg="addSp modTransition modSldLayout">
        <pc:chgData name="Eldert Grootenboer" userId="3fe8758b2c2b58d2" providerId="LiveId" clId="{03CE22F8-EC6B-47FE-814A-048483C4FCC0}" dt="2021-08-17T18:31:17.301" v="225"/>
        <pc:sldMasterMkLst>
          <pc:docMk/>
          <pc:sldMasterMk cId="3830915675" sldId="2147483708"/>
        </pc:sldMasterMkLst>
        <pc:spChg chg="add">
          <ac:chgData name="Eldert Grootenboer" userId="3fe8758b2c2b58d2" providerId="LiveId" clId="{03CE22F8-EC6B-47FE-814A-048483C4FCC0}" dt="2021-08-17T18:31:15.055" v="224"/>
          <ac:spMkLst>
            <pc:docMk/>
            <pc:sldMasterMk cId="3830915675" sldId="2147483708"/>
            <ac:spMk id="22" creationId="{E2697377-6B52-4955-8E8A-CB9E8A3B0663}"/>
          </ac:spMkLst>
        </pc:spChg>
        <pc:sldLayoutChg chg="modTransition">
          <pc:chgData name="Eldert Grootenboer" userId="3fe8758b2c2b58d2" providerId="LiveId" clId="{03CE22F8-EC6B-47FE-814A-048483C4FCC0}" dt="2021-08-17T18:31:17.301" v="225"/>
          <pc:sldLayoutMkLst>
            <pc:docMk/>
            <pc:sldMasterMk cId="3830915675" sldId="2147483708"/>
            <pc:sldLayoutMk cId="2005050656" sldId="2147483709"/>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2922664464" sldId="2147483710"/>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729447210" sldId="2147483711"/>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1175174338" sldId="2147483712"/>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2178328328" sldId="2147483713"/>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937177004" sldId="2147483714"/>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3074788364" sldId="2147483715"/>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2997889031" sldId="2147483716"/>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1752437165" sldId="2147483717"/>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1576948026" sldId="2147483724"/>
          </pc:sldLayoutMkLst>
        </pc:sldLayoutChg>
        <pc:sldLayoutChg chg="modTransition">
          <pc:chgData name="Eldert Grootenboer" userId="3fe8758b2c2b58d2" providerId="LiveId" clId="{03CE22F8-EC6B-47FE-814A-048483C4FCC0}" dt="2021-08-17T18:31:17.301" v="225"/>
          <pc:sldLayoutMkLst>
            <pc:docMk/>
            <pc:sldMasterMk cId="3830915675" sldId="2147483708"/>
            <pc:sldLayoutMk cId="2145917637" sldId="2147483725"/>
          </pc:sldLayoutMkLst>
        </pc:sldLayoutChg>
      </pc:sldMasterChg>
      <pc:sldMasterChg chg="addSp">
        <pc:chgData name="Eldert Grootenboer" userId="3fe8758b2c2b58d2" providerId="LiveId" clId="{03CE22F8-EC6B-47FE-814A-048483C4FCC0}" dt="2021-08-18T08:12:57.759" v="371"/>
        <pc:sldMasterMkLst>
          <pc:docMk/>
          <pc:sldMasterMk cId="3987504074" sldId="2147483708"/>
        </pc:sldMasterMkLst>
        <pc:spChg chg="add">
          <ac:chgData name="Eldert Grootenboer" userId="3fe8758b2c2b58d2" providerId="LiveId" clId="{03CE22F8-EC6B-47FE-814A-048483C4FCC0}" dt="2021-08-18T08:12:57.759" v="371"/>
          <ac:spMkLst>
            <pc:docMk/>
            <pc:sldMasterMk cId="3987504074" sldId="2147483708"/>
            <ac:spMk id="5" creationId="{9AD98B6C-6F01-45E2-91F3-EDD86B79ACBD}"/>
          </ac:spMkLst>
        </pc:spChg>
      </pc:sldMasterChg>
    </pc:docChg>
  </pc:docChgLst>
  <pc:docChgLst>
    <pc:chgData name="Eldert Grootenboer" userId="3fe8758b2c2b58d2" providerId="LiveId" clId="{710A2CCF-48A7-42AC-A719-1E48D40256C6}"/>
    <pc:docChg chg="undo custSel addSld delSld modSld">
      <pc:chgData name="Eldert Grootenboer" userId="3fe8758b2c2b58d2" providerId="LiveId" clId="{710A2CCF-48A7-42AC-A719-1E48D40256C6}" dt="2021-12-01T11:40:06.911" v="64"/>
      <pc:docMkLst>
        <pc:docMk/>
      </pc:docMkLst>
      <pc:sldChg chg="modSp add del modAnim modNotesTx">
        <pc:chgData name="Eldert Grootenboer" userId="3fe8758b2c2b58d2" providerId="LiveId" clId="{710A2CCF-48A7-42AC-A719-1E48D40256C6}" dt="2021-11-28T12:52:40.797" v="50"/>
        <pc:sldMkLst>
          <pc:docMk/>
          <pc:sldMk cId="2262117096" sldId="262"/>
        </pc:sldMkLst>
        <pc:spChg chg="mod">
          <ac:chgData name="Eldert Grootenboer" userId="3fe8758b2c2b58d2" providerId="LiveId" clId="{710A2CCF-48A7-42AC-A719-1E48D40256C6}" dt="2021-11-28T12:47:02.714" v="42" actId="20577"/>
          <ac:spMkLst>
            <pc:docMk/>
            <pc:sldMk cId="2262117096" sldId="262"/>
            <ac:spMk id="8" creationId="{08307676-8186-4CCC-B7BA-4F1549196F13}"/>
          </ac:spMkLst>
        </pc:spChg>
      </pc:sldChg>
      <pc:sldChg chg="modSp modAnim">
        <pc:chgData name="Eldert Grootenboer" userId="3fe8758b2c2b58d2" providerId="LiveId" clId="{710A2CCF-48A7-42AC-A719-1E48D40256C6}" dt="2021-11-28T12:46:51.014" v="39"/>
        <pc:sldMkLst>
          <pc:docMk/>
          <pc:sldMk cId="3415060084" sldId="263"/>
        </pc:sldMkLst>
        <pc:spChg chg="mod">
          <ac:chgData name="Eldert Grootenboer" userId="3fe8758b2c2b58d2" providerId="LiveId" clId="{710A2CCF-48A7-42AC-A719-1E48D40256C6}" dt="2021-11-28T12:46:42.787" v="38" actId="6549"/>
          <ac:spMkLst>
            <pc:docMk/>
            <pc:sldMk cId="3415060084" sldId="263"/>
            <ac:spMk id="8" creationId="{98A91AD5-CF9C-44C8-87C2-2C665B7A60C5}"/>
          </ac:spMkLst>
        </pc:spChg>
      </pc:sldChg>
      <pc:sldChg chg="modSp mod modNotesTx">
        <pc:chgData name="Eldert Grootenboer" userId="3fe8758b2c2b58d2" providerId="LiveId" clId="{710A2CCF-48A7-42AC-A719-1E48D40256C6}" dt="2021-11-30T13:17:54.167" v="63" actId="27636"/>
        <pc:sldMkLst>
          <pc:docMk/>
          <pc:sldMk cId="3894547626" sldId="266"/>
        </pc:sldMkLst>
        <pc:spChg chg="mod">
          <ac:chgData name="Eldert Grootenboer" userId="3fe8758b2c2b58d2" providerId="LiveId" clId="{710A2CCF-48A7-42AC-A719-1E48D40256C6}" dt="2021-11-30T13:17:54.167" v="63" actId="27636"/>
          <ac:spMkLst>
            <pc:docMk/>
            <pc:sldMk cId="3894547626" sldId="266"/>
            <ac:spMk id="8" creationId="{8AD20C95-2A0D-429A-BA62-AB347E5A1F15}"/>
          </ac:spMkLst>
        </pc:spChg>
      </pc:sldChg>
      <pc:sldChg chg="modSp modAnim modNotesTx">
        <pc:chgData name="Eldert Grootenboer" userId="3fe8758b2c2b58d2" providerId="LiveId" clId="{710A2CCF-48A7-42AC-A719-1E48D40256C6}" dt="2021-11-28T12:52:44.047" v="51"/>
        <pc:sldMkLst>
          <pc:docMk/>
          <pc:sldMk cId="1744055381" sldId="268"/>
        </pc:sldMkLst>
        <pc:spChg chg="mod">
          <ac:chgData name="Eldert Grootenboer" userId="3fe8758b2c2b58d2" providerId="LiveId" clId="{710A2CCF-48A7-42AC-A719-1E48D40256C6}" dt="2021-11-28T12:46:04.518" v="33"/>
          <ac:spMkLst>
            <pc:docMk/>
            <pc:sldMk cId="1744055381" sldId="268"/>
            <ac:spMk id="8" creationId="{A86DB4CC-FC27-4F68-9601-F7BF51E6A3B4}"/>
          </ac:spMkLst>
        </pc:spChg>
      </pc:sldChg>
      <pc:sldChg chg="modAnim">
        <pc:chgData name="Eldert Grootenboer" userId="3fe8758b2c2b58d2" providerId="LiveId" clId="{710A2CCF-48A7-42AC-A719-1E48D40256C6}" dt="2021-12-01T11:40:06.911" v="64"/>
        <pc:sldMkLst>
          <pc:docMk/>
          <pc:sldMk cId="425924584" sldId="277"/>
        </pc:sldMkLst>
      </pc:sldChg>
      <pc:sldChg chg="modNotesTx">
        <pc:chgData name="Eldert Grootenboer" userId="3fe8758b2c2b58d2" providerId="LiveId" clId="{710A2CCF-48A7-42AC-A719-1E48D40256C6}" dt="2021-11-28T12:48:08.750" v="46" actId="20577"/>
        <pc:sldMkLst>
          <pc:docMk/>
          <pc:sldMk cId="340978828" sldId="286"/>
        </pc:sldMkLst>
      </pc:sldChg>
      <pc:sldChg chg="del mod modShow">
        <pc:chgData name="Eldert Grootenboer" userId="3fe8758b2c2b58d2" providerId="LiveId" clId="{710A2CCF-48A7-42AC-A719-1E48D40256C6}" dt="2021-11-28T12:53:57.759" v="52" actId="47"/>
        <pc:sldMkLst>
          <pc:docMk/>
          <pc:sldMk cId="2606366547" sldId="290"/>
        </pc:sldMkLst>
      </pc:sldChg>
      <pc:sldChg chg="modNotesTx">
        <pc:chgData name="Eldert Grootenboer" userId="3fe8758b2c2b58d2" providerId="LiveId" clId="{710A2CCF-48A7-42AC-A719-1E48D40256C6}" dt="2021-11-30T12:10:44.495" v="58" actId="20577"/>
        <pc:sldMkLst>
          <pc:docMk/>
          <pc:sldMk cId="665840501" sldId="291"/>
        </pc:sldMkLst>
      </pc:sldChg>
      <pc:sldChg chg="modSp mod">
        <pc:chgData name="Eldert Grootenboer" userId="3fe8758b2c2b58d2" providerId="LiveId" clId="{710A2CCF-48A7-42AC-A719-1E48D40256C6}" dt="2021-11-28T12:49:30.096" v="48" actId="20577"/>
        <pc:sldMkLst>
          <pc:docMk/>
          <pc:sldMk cId="1056867751" sldId="298"/>
        </pc:sldMkLst>
        <pc:spChg chg="mod">
          <ac:chgData name="Eldert Grootenboer" userId="3fe8758b2c2b58d2" providerId="LiveId" clId="{710A2CCF-48A7-42AC-A719-1E48D40256C6}" dt="2021-11-28T12:49:30.096" v="48" actId="20577"/>
          <ac:spMkLst>
            <pc:docMk/>
            <pc:sldMk cId="1056867751" sldId="298"/>
            <ac:spMk id="3" creationId="{C7239CFD-F4CB-4FD0-8A78-3C139823F0B3}"/>
          </ac:spMkLst>
        </pc:spChg>
      </pc:sldChg>
    </pc:docChg>
  </pc:docChgLst>
  <pc:docChgLst>
    <pc:chgData name="Lena Borzenko" userId="cc052f04c615ec68" providerId="LiveId" clId="{B3A078E4-D6E8-49D0-A650-9F38A0654819}"/>
    <pc:docChg chg="undo custSel addSld delSld modSld sldOrd modMainMaster">
      <pc:chgData name="Lena Borzenko" userId="cc052f04c615ec68" providerId="LiveId" clId="{B3A078E4-D6E8-49D0-A650-9F38A0654819}" dt="2021-08-19T20:44:50.711" v="10376" actId="1076"/>
      <pc:docMkLst>
        <pc:docMk/>
      </pc:docMkLst>
      <pc:sldChg chg="modSp">
        <pc:chgData name="Lena Borzenko" userId="cc052f04c615ec68" providerId="LiveId" clId="{B3A078E4-D6E8-49D0-A650-9F38A0654819}" dt="2021-08-19T00:32:13.574" v="1791" actId="27636"/>
        <pc:sldMkLst>
          <pc:docMk/>
          <pc:sldMk cId="628893687" sldId="257"/>
        </pc:sldMkLst>
        <pc:spChg chg="mod">
          <ac:chgData name="Lena Borzenko" userId="cc052f04c615ec68" providerId="LiveId" clId="{B3A078E4-D6E8-49D0-A650-9F38A0654819}" dt="2021-08-19T00:32:13.574" v="1791" actId="27636"/>
          <ac:spMkLst>
            <pc:docMk/>
            <pc:sldMk cId="628893687" sldId="257"/>
            <ac:spMk id="3" creationId="{F716857D-988F-4C92-B695-20F726909E4E}"/>
          </ac:spMkLst>
        </pc:spChg>
      </pc:sldChg>
      <pc:sldChg chg="modSp modAnim modNotesTx">
        <pc:chgData name="Lena Borzenko" userId="cc052f04c615ec68" providerId="LiveId" clId="{B3A078E4-D6E8-49D0-A650-9F38A0654819}" dt="2021-08-19T01:33:56.400" v="4465" actId="313"/>
        <pc:sldMkLst>
          <pc:docMk/>
          <pc:sldMk cId="850492505" sldId="258"/>
        </pc:sldMkLst>
        <pc:spChg chg="mod">
          <ac:chgData name="Lena Borzenko" userId="cc052f04c615ec68" providerId="LiveId" clId="{B3A078E4-D6E8-49D0-A650-9F38A0654819}" dt="2021-08-19T01:08:39.412" v="2347" actId="20577"/>
          <ac:spMkLst>
            <pc:docMk/>
            <pc:sldMk cId="850492505" sldId="258"/>
            <ac:spMk id="4" creationId="{22E614A8-EF05-4BD5-A4D8-BB8C65E00DC5}"/>
          </ac:spMkLst>
        </pc:spChg>
      </pc:sldChg>
      <pc:sldChg chg="modSp modAnim modNotesTx">
        <pc:chgData name="Lena Borzenko" userId="cc052f04c615ec68" providerId="LiveId" clId="{B3A078E4-D6E8-49D0-A650-9F38A0654819}" dt="2021-08-19T01:49:58.936" v="4701" actId="20577"/>
        <pc:sldMkLst>
          <pc:docMk/>
          <pc:sldMk cId="699724833" sldId="259"/>
        </pc:sldMkLst>
        <pc:spChg chg="mod">
          <ac:chgData name="Lena Borzenko" userId="cc052f04c615ec68" providerId="LiveId" clId="{B3A078E4-D6E8-49D0-A650-9F38A0654819}" dt="2021-08-17T22:27:20.356" v="726" actId="20577"/>
          <ac:spMkLst>
            <pc:docMk/>
            <pc:sldMk cId="699724833" sldId="259"/>
            <ac:spMk id="2" creationId="{62F61267-E1DF-494B-ADDA-2FA8AC7B89FC}"/>
          </ac:spMkLst>
        </pc:spChg>
        <pc:spChg chg="mod">
          <ac:chgData name="Lena Borzenko" userId="cc052f04c615ec68" providerId="LiveId" clId="{B3A078E4-D6E8-49D0-A650-9F38A0654819}" dt="2021-08-19T01:49:58.936" v="4701" actId="20577"/>
          <ac:spMkLst>
            <pc:docMk/>
            <pc:sldMk cId="699724833" sldId="259"/>
            <ac:spMk id="4" creationId="{074109FA-0E6D-4E57-B9C9-F7A9860C0090}"/>
          </ac:spMkLst>
        </pc:spChg>
      </pc:sldChg>
      <pc:sldChg chg="modSp modAnim">
        <pc:chgData name="Lena Borzenko" userId="cc052f04c615ec68" providerId="LiveId" clId="{B3A078E4-D6E8-49D0-A650-9F38A0654819}" dt="2021-08-19T03:02:29.941" v="5540" actId="1076"/>
        <pc:sldMkLst>
          <pc:docMk/>
          <pc:sldMk cId="561948622" sldId="260"/>
        </pc:sldMkLst>
        <pc:spChg chg="mod">
          <ac:chgData name="Lena Borzenko" userId="cc052f04c615ec68" providerId="LiveId" clId="{B3A078E4-D6E8-49D0-A650-9F38A0654819}" dt="2021-08-19T03:02:29.941" v="5540" actId="1076"/>
          <ac:spMkLst>
            <pc:docMk/>
            <pc:sldMk cId="561948622" sldId="260"/>
            <ac:spMk id="4" creationId="{9D898BCC-46A5-46D3-A117-C5F0BFFEC724}"/>
          </ac:spMkLst>
        </pc:spChg>
      </pc:sldChg>
      <pc:sldChg chg="modSp">
        <pc:chgData name="Lena Borzenko" userId="cc052f04c615ec68" providerId="LiveId" clId="{B3A078E4-D6E8-49D0-A650-9F38A0654819}" dt="2021-08-19T03:05:33.615" v="5715" actId="20577"/>
        <pc:sldMkLst>
          <pc:docMk/>
          <pc:sldMk cId="3597007567" sldId="261"/>
        </pc:sldMkLst>
        <pc:spChg chg="mod">
          <ac:chgData name="Lena Borzenko" userId="cc052f04c615ec68" providerId="LiveId" clId="{B3A078E4-D6E8-49D0-A650-9F38A0654819}" dt="2021-08-19T03:05:33.615" v="5715" actId="20577"/>
          <ac:spMkLst>
            <pc:docMk/>
            <pc:sldMk cId="3597007567" sldId="261"/>
            <ac:spMk id="8" creationId="{9CA4737D-6F9F-4E62-97FB-54C96988DCE6}"/>
          </ac:spMkLst>
        </pc:spChg>
      </pc:sldChg>
      <pc:sldChg chg="modSp modAnim">
        <pc:chgData name="Lena Borzenko" userId="cc052f04c615ec68" providerId="LiveId" clId="{B3A078E4-D6E8-49D0-A650-9F38A0654819}" dt="2021-08-19T03:22:16.017" v="6781" actId="14100"/>
        <pc:sldMkLst>
          <pc:docMk/>
          <pc:sldMk cId="2262117096" sldId="262"/>
        </pc:sldMkLst>
        <pc:spChg chg="mod">
          <ac:chgData name="Lena Borzenko" userId="cc052f04c615ec68" providerId="LiveId" clId="{B3A078E4-D6E8-49D0-A650-9F38A0654819}" dt="2021-08-19T03:21:21.017" v="6753"/>
          <ac:spMkLst>
            <pc:docMk/>
            <pc:sldMk cId="2262117096" sldId="262"/>
            <ac:spMk id="2" creationId="{D9396898-E121-42F9-A3CB-A60FF4622E81}"/>
          </ac:spMkLst>
        </pc:spChg>
        <pc:spChg chg="mod">
          <ac:chgData name="Lena Borzenko" userId="cc052f04c615ec68" providerId="LiveId" clId="{B3A078E4-D6E8-49D0-A650-9F38A0654819}" dt="2021-08-19T03:22:16.017" v="6781" actId="14100"/>
          <ac:spMkLst>
            <pc:docMk/>
            <pc:sldMk cId="2262117096" sldId="262"/>
            <ac:spMk id="8" creationId="{08307676-8186-4CCC-B7BA-4F1549196F13}"/>
          </ac:spMkLst>
        </pc:spChg>
      </pc:sldChg>
      <pc:sldChg chg="modSp modAnim">
        <pc:chgData name="Lena Borzenko" userId="cc052f04c615ec68" providerId="LiveId" clId="{B3A078E4-D6E8-49D0-A650-9F38A0654819}" dt="2021-08-19T03:23:06.268" v="6812" actId="20577"/>
        <pc:sldMkLst>
          <pc:docMk/>
          <pc:sldMk cId="3415060084" sldId="263"/>
        </pc:sldMkLst>
        <pc:spChg chg="mod">
          <ac:chgData name="Lena Borzenko" userId="cc052f04c615ec68" providerId="LiveId" clId="{B3A078E4-D6E8-49D0-A650-9F38A0654819}" dt="2021-08-19T03:23:06.268" v="6812" actId="20577"/>
          <ac:spMkLst>
            <pc:docMk/>
            <pc:sldMk cId="3415060084" sldId="263"/>
            <ac:spMk id="8" creationId="{98A91AD5-CF9C-44C8-87C2-2C665B7A60C5}"/>
          </ac:spMkLst>
        </pc:spChg>
      </pc:sldChg>
      <pc:sldChg chg="modSp modAnim">
        <pc:chgData name="Lena Borzenko" userId="cc052f04c615ec68" providerId="LiveId" clId="{B3A078E4-D6E8-49D0-A650-9F38A0654819}" dt="2021-08-19T03:56:31.573" v="10108" actId="20577"/>
        <pc:sldMkLst>
          <pc:docMk/>
          <pc:sldMk cId="3894547626" sldId="266"/>
        </pc:sldMkLst>
        <pc:spChg chg="mod">
          <ac:chgData name="Lena Borzenko" userId="cc052f04c615ec68" providerId="LiveId" clId="{B3A078E4-D6E8-49D0-A650-9F38A0654819}" dt="2021-08-19T03:56:31.573" v="10108" actId="20577"/>
          <ac:spMkLst>
            <pc:docMk/>
            <pc:sldMk cId="3894547626" sldId="266"/>
            <ac:spMk id="8" creationId="{8AD20C95-2A0D-429A-BA62-AB347E5A1F15}"/>
          </ac:spMkLst>
        </pc:spChg>
      </pc:sldChg>
      <pc:sldChg chg="modSp modAnim modNotesTx">
        <pc:chgData name="Lena Borzenko" userId="cc052f04c615ec68" providerId="LiveId" clId="{B3A078E4-D6E8-49D0-A650-9F38A0654819}" dt="2021-08-19T03:33:02.305" v="7781" actId="20577"/>
        <pc:sldMkLst>
          <pc:docMk/>
          <pc:sldMk cId="1744055381" sldId="268"/>
        </pc:sldMkLst>
        <pc:spChg chg="mod">
          <ac:chgData name="Lena Borzenko" userId="cc052f04c615ec68" providerId="LiveId" clId="{B3A078E4-D6E8-49D0-A650-9F38A0654819}" dt="2021-08-19T03:23:45.673" v="6833" actId="20577"/>
          <ac:spMkLst>
            <pc:docMk/>
            <pc:sldMk cId="1744055381" sldId="268"/>
            <ac:spMk id="8" creationId="{A86DB4CC-FC27-4F68-9601-F7BF51E6A3B4}"/>
          </ac:spMkLst>
        </pc:spChg>
      </pc:sldChg>
      <pc:sldChg chg="addSp delSp modSp modAnim">
        <pc:chgData name="Lena Borzenko" userId="cc052f04c615ec68" providerId="LiveId" clId="{B3A078E4-D6E8-49D0-A650-9F38A0654819}" dt="2021-08-19T00:39:53.814" v="1839" actId="478"/>
        <pc:sldMkLst>
          <pc:docMk/>
          <pc:sldMk cId="647604765" sldId="269"/>
        </pc:sldMkLst>
        <pc:spChg chg="mod">
          <ac:chgData name="Lena Borzenko" userId="cc052f04c615ec68" providerId="LiveId" clId="{B3A078E4-D6E8-49D0-A650-9F38A0654819}" dt="2021-08-19T00:37:05.322" v="1815" actId="20577"/>
          <ac:spMkLst>
            <pc:docMk/>
            <pc:sldMk cId="647604765" sldId="269"/>
            <ac:spMk id="4" creationId="{24BD85A8-64B8-42C4-8458-F380174F118F}"/>
          </ac:spMkLst>
        </pc:spChg>
        <pc:spChg chg="mod">
          <ac:chgData name="Lena Borzenko" userId="cc052f04c615ec68" providerId="LiveId" clId="{B3A078E4-D6E8-49D0-A650-9F38A0654819}" dt="2021-08-19T00:33:24.463" v="1806" actId="14100"/>
          <ac:spMkLst>
            <pc:docMk/>
            <pc:sldMk cId="647604765" sldId="269"/>
            <ac:spMk id="5" creationId="{71386850-038A-40B7-9DB7-EAC0AB1B91D3}"/>
          </ac:spMkLst>
        </pc:spChg>
        <pc:picChg chg="add del mod">
          <ac:chgData name="Lena Borzenko" userId="cc052f04c615ec68" providerId="LiveId" clId="{B3A078E4-D6E8-49D0-A650-9F38A0654819}" dt="2021-08-19T00:39:53.814" v="1839" actId="478"/>
          <ac:picMkLst>
            <pc:docMk/>
            <pc:sldMk cId="647604765" sldId="269"/>
            <ac:picMk id="8" creationId="{95B5FAF4-1520-4C22-911F-7D217B300920}"/>
          </ac:picMkLst>
        </pc:picChg>
        <pc:picChg chg="add del mod">
          <ac:chgData name="Lena Borzenko" userId="cc052f04c615ec68" providerId="LiveId" clId="{B3A078E4-D6E8-49D0-A650-9F38A0654819}" dt="2021-08-19T00:39:53.814" v="1839" actId="478"/>
          <ac:picMkLst>
            <pc:docMk/>
            <pc:sldMk cId="647604765" sldId="269"/>
            <ac:picMk id="9" creationId="{648ED292-9394-4776-B838-99620DB0C097}"/>
          </ac:picMkLst>
        </pc:picChg>
        <pc:picChg chg="add mod">
          <ac:chgData name="Lena Borzenko" userId="cc052f04c615ec68" providerId="LiveId" clId="{B3A078E4-D6E8-49D0-A650-9F38A0654819}" dt="2021-08-19T00:39:25.929" v="1833" actId="1076"/>
          <ac:picMkLst>
            <pc:docMk/>
            <pc:sldMk cId="647604765" sldId="269"/>
            <ac:picMk id="2050" creationId="{7166C089-003F-499A-81DC-EF6485379139}"/>
          </ac:picMkLst>
        </pc:picChg>
        <pc:picChg chg="add mod">
          <ac:chgData name="Lena Borzenko" userId="cc052f04c615ec68" providerId="LiveId" clId="{B3A078E4-D6E8-49D0-A650-9F38A0654819}" dt="2021-08-19T00:39:25.929" v="1833" actId="1076"/>
          <ac:picMkLst>
            <pc:docMk/>
            <pc:sldMk cId="647604765" sldId="269"/>
            <ac:picMk id="2052" creationId="{0A4A5BF9-DBDF-45D5-BD31-126DFCFA95FC}"/>
          </ac:picMkLst>
        </pc:picChg>
        <pc:picChg chg="add mod">
          <ac:chgData name="Lena Borzenko" userId="cc052f04c615ec68" providerId="LiveId" clId="{B3A078E4-D6E8-49D0-A650-9F38A0654819}" dt="2021-08-19T00:39:06.922" v="1832" actId="1076"/>
          <ac:picMkLst>
            <pc:docMk/>
            <pc:sldMk cId="647604765" sldId="269"/>
            <ac:picMk id="2054" creationId="{65D0402E-5222-4FDA-9880-D4FC5792152A}"/>
          </ac:picMkLst>
        </pc:picChg>
      </pc:sldChg>
      <pc:sldChg chg="modSp modAnim">
        <pc:chgData name="Lena Borzenko" userId="cc052f04c615ec68" providerId="LiveId" clId="{B3A078E4-D6E8-49D0-A650-9F38A0654819}" dt="2021-08-19T03:58:16.602" v="10209" actId="20577"/>
        <pc:sldMkLst>
          <pc:docMk/>
          <pc:sldMk cId="1097630888" sldId="270"/>
        </pc:sldMkLst>
        <pc:spChg chg="mod">
          <ac:chgData name="Lena Borzenko" userId="cc052f04c615ec68" providerId="LiveId" clId="{B3A078E4-D6E8-49D0-A650-9F38A0654819}" dt="2021-08-19T03:58:16.602" v="10209" actId="20577"/>
          <ac:spMkLst>
            <pc:docMk/>
            <pc:sldMk cId="1097630888" sldId="270"/>
            <ac:spMk id="8" creationId="{52EA4068-0E28-463E-AC65-FA359204A7B4}"/>
          </ac:spMkLst>
        </pc:spChg>
      </pc:sldChg>
      <pc:sldChg chg="modSp modAnim">
        <pc:chgData name="Lena Borzenko" userId="cc052f04c615ec68" providerId="LiveId" clId="{B3A078E4-D6E8-49D0-A650-9F38A0654819}" dt="2021-08-19T01:55:11.338" v="4808" actId="1076"/>
        <pc:sldMkLst>
          <pc:docMk/>
          <pc:sldMk cId="2938922609" sldId="271"/>
        </pc:sldMkLst>
        <pc:spChg chg="mod">
          <ac:chgData name="Lena Borzenko" userId="cc052f04c615ec68" providerId="LiveId" clId="{B3A078E4-D6E8-49D0-A650-9F38A0654819}" dt="2021-08-19T01:55:11.338" v="4808" actId="1076"/>
          <ac:spMkLst>
            <pc:docMk/>
            <pc:sldMk cId="2938922609" sldId="271"/>
            <ac:spMk id="8" creationId="{D06484BC-C53F-46DF-B83B-640DC529A1CA}"/>
          </ac:spMkLst>
        </pc:spChg>
      </pc:sldChg>
      <pc:sldChg chg="addSp delSp modSp modAnim">
        <pc:chgData name="Lena Borzenko" userId="cc052f04c615ec68" providerId="LiveId" clId="{B3A078E4-D6E8-49D0-A650-9F38A0654819}" dt="2021-08-19T20:21:56.230" v="10372" actId="1076"/>
        <pc:sldMkLst>
          <pc:docMk/>
          <pc:sldMk cId="425924584" sldId="277"/>
        </pc:sldMkLst>
        <pc:spChg chg="mod">
          <ac:chgData name="Lena Borzenko" userId="cc052f04c615ec68" providerId="LiveId" clId="{B3A078E4-D6E8-49D0-A650-9F38A0654819}" dt="2021-08-19T20:21:56.230" v="10372" actId="1076"/>
          <ac:spMkLst>
            <pc:docMk/>
            <pc:sldMk cId="425924584" sldId="277"/>
            <ac:spMk id="2" creationId="{F8E9DFBE-F0C0-43E2-B9E2-16F0D02686C7}"/>
          </ac:spMkLst>
        </pc:spChg>
        <pc:spChg chg="mod">
          <ac:chgData name="Lena Borzenko" userId="cc052f04c615ec68" providerId="LiveId" clId="{B3A078E4-D6E8-49D0-A650-9F38A0654819}" dt="2021-08-19T20:21:56.230" v="10372" actId="1076"/>
          <ac:spMkLst>
            <pc:docMk/>
            <pc:sldMk cId="425924584" sldId="277"/>
            <ac:spMk id="3" creationId="{809D3393-2946-4B38-9B77-3467A7233D6C}"/>
          </ac:spMkLst>
        </pc:spChg>
        <pc:spChg chg="add del mod">
          <ac:chgData name="Lena Borzenko" userId="cc052f04c615ec68" providerId="LiveId" clId="{B3A078E4-D6E8-49D0-A650-9F38A0654819}" dt="2021-08-19T04:02:14.152" v="10338"/>
          <ac:spMkLst>
            <pc:docMk/>
            <pc:sldMk cId="425924584" sldId="277"/>
            <ac:spMk id="4" creationId="{5F96D508-170D-4EDF-8606-BC313850E7F3}"/>
          </ac:spMkLst>
        </pc:spChg>
        <pc:spChg chg="add del mod">
          <ac:chgData name="Lena Borzenko" userId="cc052f04c615ec68" providerId="LiveId" clId="{B3A078E4-D6E8-49D0-A650-9F38A0654819}" dt="2021-08-19T04:02:33.679" v="10345" actId="478"/>
          <ac:spMkLst>
            <pc:docMk/>
            <pc:sldMk cId="425924584" sldId="277"/>
            <ac:spMk id="5" creationId="{693A4779-99F9-488E-AD67-C74D6362D55A}"/>
          </ac:spMkLst>
        </pc:spChg>
        <pc:picChg chg="add mod">
          <ac:chgData name="Lena Borzenko" userId="cc052f04c615ec68" providerId="LiveId" clId="{B3A078E4-D6E8-49D0-A650-9F38A0654819}" dt="2021-08-19T20:21:56.230" v="10372" actId="1076"/>
          <ac:picMkLst>
            <pc:docMk/>
            <pc:sldMk cId="425924584" sldId="277"/>
            <ac:picMk id="6146" creationId="{192FAEBD-C64B-48E1-86BD-6DC351C2F871}"/>
          </ac:picMkLst>
        </pc:picChg>
        <pc:picChg chg="add mod">
          <ac:chgData name="Lena Borzenko" userId="cc052f04c615ec68" providerId="LiveId" clId="{B3A078E4-D6E8-49D0-A650-9F38A0654819}" dt="2021-08-19T20:21:56.230" v="10372" actId="1076"/>
          <ac:picMkLst>
            <pc:docMk/>
            <pc:sldMk cId="425924584" sldId="277"/>
            <ac:picMk id="6152" creationId="{516B701E-DB7E-4B31-9FDD-5DC41B6B5F60}"/>
          </ac:picMkLst>
        </pc:picChg>
        <pc:picChg chg="add mod">
          <ac:chgData name="Lena Borzenko" userId="cc052f04c615ec68" providerId="LiveId" clId="{B3A078E4-D6E8-49D0-A650-9F38A0654819}" dt="2021-08-19T20:21:56.230" v="10372" actId="1076"/>
          <ac:picMkLst>
            <pc:docMk/>
            <pc:sldMk cId="425924584" sldId="277"/>
            <ac:picMk id="6154" creationId="{6403CDA3-AAC0-4677-BCFE-49BF642BA9AE}"/>
          </ac:picMkLst>
        </pc:picChg>
      </pc:sldChg>
      <pc:sldChg chg="modSp">
        <pc:chgData name="Lena Borzenko" userId="cc052f04c615ec68" providerId="LiveId" clId="{B3A078E4-D6E8-49D0-A650-9F38A0654819}" dt="2021-08-19T02:04:47.886" v="4996" actId="20577"/>
        <pc:sldMkLst>
          <pc:docMk/>
          <pc:sldMk cId="3150742812" sldId="279"/>
        </pc:sldMkLst>
        <pc:spChg chg="mod">
          <ac:chgData name="Lena Borzenko" userId="cc052f04c615ec68" providerId="LiveId" clId="{B3A078E4-D6E8-49D0-A650-9F38A0654819}" dt="2021-08-19T02:04:47.886" v="4996" actId="20577"/>
          <ac:spMkLst>
            <pc:docMk/>
            <pc:sldMk cId="3150742812" sldId="279"/>
            <ac:spMk id="8" creationId="{1C525049-E8AD-46D4-998D-E4308BA43B20}"/>
          </ac:spMkLst>
        </pc:spChg>
      </pc:sldChg>
      <pc:sldChg chg="modSp modAnim modNotesTx">
        <pc:chgData name="Lena Borzenko" userId="cc052f04c615ec68" providerId="LiveId" clId="{B3A078E4-D6E8-49D0-A650-9F38A0654819}" dt="2021-08-19T03:40:14.495" v="8668" actId="20577"/>
        <pc:sldMkLst>
          <pc:docMk/>
          <pc:sldMk cId="3658953509" sldId="280"/>
        </pc:sldMkLst>
        <pc:spChg chg="mod">
          <ac:chgData name="Lena Borzenko" userId="cc052f04c615ec68" providerId="LiveId" clId="{B3A078E4-D6E8-49D0-A650-9F38A0654819}" dt="2021-08-19T03:34:40.681" v="7955"/>
          <ac:spMkLst>
            <pc:docMk/>
            <pc:sldMk cId="3658953509" sldId="280"/>
            <ac:spMk id="8" creationId="{404830A1-3D4C-415A-9B0D-7F0612E98181}"/>
          </ac:spMkLst>
        </pc:spChg>
      </pc:sldChg>
      <pc:sldChg chg="modSp modAnim">
        <pc:chgData name="Lena Borzenko" userId="cc052f04c615ec68" providerId="LiveId" clId="{B3A078E4-D6E8-49D0-A650-9F38A0654819}" dt="2021-08-19T03:52:40.447" v="9842" actId="20577"/>
        <pc:sldMkLst>
          <pc:docMk/>
          <pc:sldMk cId="163166713" sldId="281"/>
        </pc:sldMkLst>
        <pc:spChg chg="mod">
          <ac:chgData name="Lena Borzenko" userId="cc052f04c615ec68" providerId="LiveId" clId="{B3A078E4-D6E8-49D0-A650-9F38A0654819}" dt="2021-08-19T03:52:40.447" v="9842" actId="20577"/>
          <ac:spMkLst>
            <pc:docMk/>
            <pc:sldMk cId="163166713" sldId="281"/>
            <ac:spMk id="8" creationId="{E804C567-89D3-496A-AE28-C357306E7497}"/>
          </ac:spMkLst>
        </pc:spChg>
      </pc:sldChg>
      <pc:sldChg chg="modSp modAnim">
        <pc:chgData name="Lena Borzenko" userId="cc052f04c615ec68" providerId="LiveId" clId="{B3A078E4-D6E8-49D0-A650-9F38A0654819}" dt="2021-08-19T03:53:17.939" v="9857" actId="20577"/>
        <pc:sldMkLst>
          <pc:docMk/>
          <pc:sldMk cId="2212459299" sldId="282"/>
        </pc:sldMkLst>
        <pc:spChg chg="mod">
          <ac:chgData name="Lena Borzenko" userId="cc052f04c615ec68" providerId="LiveId" clId="{B3A078E4-D6E8-49D0-A650-9F38A0654819}" dt="2021-08-19T03:53:17.939" v="9857" actId="20577"/>
          <ac:spMkLst>
            <pc:docMk/>
            <pc:sldMk cId="2212459299" sldId="282"/>
            <ac:spMk id="8" creationId="{76CA2B4D-A888-424F-9A01-1945700F728C}"/>
          </ac:spMkLst>
        </pc:spChg>
      </pc:sldChg>
      <pc:sldChg chg="addSp delSp modSp add modNotesTx">
        <pc:chgData name="Lena Borzenko" userId="cc052f04c615ec68" providerId="LiveId" clId="{B3A078E4-D6E8-49D0-A650-9F38A0654819}" dt="2021-08-19T00:49:28.492" v="1848" actId="478"/>
        <pc:sldMkLst>
          <pc:docMk/>
          <pc:sldMk cId="3363507443" sldId="283"/>
        </pc:sldMkLst>
        <pc:spChg chg="mod">
          <ac:chgData name="Lena Borzenko" userId="cc052f04c615ec68" providerId="LiveId" clId="{B3A078E4-D6E8-49D0-A650-9F38A0654819}" dt="2021-08-17T22:20:49.203" v="699" actId="20577"/>
          <ac:spMkLst>
            <pc:docMk/>
            <pc:sldMk cId="3363507443" sldId="283"/>
            <ac:spMk id="2" creationId="{152F394D-7767-4C64-B907-AB16866FEBB7}"/>
          </ac:spMkLst>
        </pc:spChg>
        <pc:spChg chg="add del mod">
          <ac:chgData name="Lena Borzenko" userId="cc052f04c615ec68" providerId="LiveId" clId="{B3A078E4-D6E8-49D0-A650-9F38A0654819}" dt="2021-08-19T00:44:40.087" v="1842" actId="478"/>
          <ac:spMkLst>
            <pc:docMk/>
            <pc:sldMk cId="3363507443" sldId="283"/>
            <ac:spMk id="3" creationId="{A493DB89-78AC-4544-88A0-D44AC540D3CE}"/>
          </ac:spMkLst>
        </pc:spChg>
        <pc:spChg chg="del">
          <ac:chgData name="Lena Borzenko" userId="cc052f04c615ec68" providerId="LiveId" clId="{B3A078E4-D6E8-49D0-A650-9F38A0654819}" dt="2021-08-19T00:29:05.917" v="1733" actId="478"/>
          <ac:spMkLst>
            <pc:docMk/>
            <pc:sldMk cId="3363507443" sldId="283"/>
            <ac:spMk id="4" creationId="{847DFCFB-D331-4DF9-992C-F0EB11A75562}"/>
          </ac:spMkLst>
        </pc:spChg>
        <pc:spChg chg="add del mod">
          <ac:chgData name="Lena Borzenko" userId="cc052f04c615ec68" providerId="LiveId" clId="{B3A078E4-D6E8-49D0-A650-9F38A0654819}" dt="2021-08-19T00:49:28.492" v="1848" actId="478"/>
          <ac:spMkLst>
            <pc:docMk/>
            <pc:sldMk cId="3363507443" sldId="283"/>
            <ac:spMk id="6" creationId="{CF4A363B-A9F0-4ADF-82FF-378DCF95E2CA}"/>
          </ac:spMkLst>
        </pc:spChg>
        <pc:picChg chg="add del mod">
          <ac:chgData name="Lena Borzenko" userId="cc052f04c615ec68" providerId="LiveId" clId="{B3A078E4-D6E8-49D0-A650-9F38A0654819}" dt="2021-08-19T00:27:11.302" v="1718"/>
          <ac:picMkLst>
            <pc:docMk/>
            <pc:sldMk cId="3363507443" sldId="283"/>
            <ac:picMk id="1026" creationId="{7D5BF94A-42B7-46D0-8343-B52B91999E89}"/>
          </ac:picMkLst>
        </pc:picChg>
        <pc:picChg chg="add mod">
          <ac:chgData name="Lena Borzenko" userId="cc052f04c615ec68" providerId="LiveId" clId="{B3A078E4-D6E8-49D0-A650-9F38A0654819}" dt="2021-08-19T00:49:24.109" v="1846" actId="1076"/>
          <ac:picMkLst>
            <pc:docMk/>
            <pc:sldMk cId="3363507443" sldId="283"/>
            <ac:picMk id="1028" creationId="{6286E96A-890F-412E-B47B-B567EE35161B}"/>
          </ac:picMkLst>
        </pc:picChg>
      </pc:sldChg>
      <pc:sldChg chg="addSp delSp modSp add modNotesTx">
        <pc:chgData name="Lena Borzenko" userId="cc052f04c615ec68" providerId="LiveId" clId="{B3A078E4-D6E8-49D0-A650-9F38A0654819}" dt="2021-08-19T01:30:31.266" v="4024" actId="20577"/>
        <pc:sldMkLst>
          <pc:docMk/>
          <pc:sldMk cId="1958382615" sldId="284"/>
        </pc:sldMkLst>
        <pc:spChg chg="mod">
          <ac:chgData name="Lena Borzenko" userId="cc052f04c615ec68" providerId="LiveId" clId="{B3A078E4-D6E8-49D0-A650-9F38A0654819}" dt="2021-08-19T01:02:41.059" v="2141" actId="14100"/>
          <ac:spMkLst>
            <pc:docMk/>
            <pc:sldMk cId="1958382615" sldId="284"/>
            <ac:spMk id="3" creationId="{A493DB89-78AC-4544-88A0-D44AC540D3CE}"/>
          </ac:spMkLst>
        </pc:spChg>
        <pc:spChg chg="mod">
          <ac:chgData name="Lena Borzenko" userId="cc052f04c615ec68" providerId="LiveId" clId="{B3A078E4-D6E8-49D0-A650-9F38A0654819}" dt="2021-08-19T01:05:15.102" v="2245" actId="20577"/>
          <ac:spMkLst>
            <pc:docMk/>
            <pc:sldMk cId="1958382615" sldId="284"/>
            <ac:spMk id="4" creationId="{847DFCFB-D331-4DF9-992C-F0EB11A75562}"/>
          </ac:spMkLst>
        </pc:spChg>
        <pc:spChg chg="add mod">
          <ac:chgData name="Lena Borzenko" userId="cc052f04c615ec68" providerId="LiveId" clId="{B3A078E4-D6E8-49D0-A650-9F38A0654819}" dt="2021-08-19T01:03:16.180" v="2173" actId="1076"/>
          <ac:spMkLst>
            <pc:docMk/>
            <pc:sldMk cId="1958382615" sldId="284"/>
            <ac:spMk id="5" creationId="{0D7CCCA8-86BB-4E9B-B6C1-579512BD6269}"/>
          </ac:spMkLst>
        </pc:spChg>
        <pc:spChg chg="add del">
          <ac:chgData name="Lena Borzenko" userId="cc052f04c615ec68" providerId="LiveId" clId="{B3A078E4-D6E8-49D0-A650-9F38A0654819}" dt="2021-08-19T01:02:07.262" v="2104"/>
          <ac:spMkLst>
            <pc:docMk/>
            <pc:sldMk cId="1958382615" sldId="284"/>
            <ac:spMk id="6" creationId="{6065C543-01DF-4212-A865-B2B2ACCC9FDF}"/>
          </ac:spMkLst>
        </pc:spChg>
        <pc:spChg chg="add mod">
          <ac:chgData name="Lena Borzenko" userId="cc052f04c615ec68" providerId="LiveId" clId="{B3A078E4-D6E8-49D0-A650-9F38A0654819}" dt="2021-08-19T01:03:20.523" v="2174" actId="1076"/>
          <ac:spMkLst>
            <pc:docMk/>
            <pc:sldMk cId="1958382615" sldId="284"/>
            <ac:spMk id="7" creationId="{8402ED6E-A8DA-4F8E-9C4F-6275665A6224}"/>
          </ac:spMkLst>
        </pc:spChg>
        <pc:spChg chg="add mod">
          <ac:chgData name="Lena Borzenko" userId="cc052f04c615ec68" providerId="LiveId" clId="{B3A078E4-D6E8-49D0-A650-9F38A0654819}" dt="2021-08-19T01:03:10.246" v="2172" actId="5793"/>
          <ac:spMkLst>
            <pc:docMk/>
            <pc:sldMk cId="1958382615" sldId="284"/>
            <ac:spMk id="8" creationId="{88F5D370-16AF-4D95-A35D-49C49BC42FEB}"/>
          </ac:spMkLst>
        </pc:spChg>
        <pc:spChg chg="add mod">
          <ac:chgData name="Lena Borzenko" userId="cc052f04c615ec68" providerId="LiveId" clId="{B3A078E4-D6E8-49D0-A650-9F38A0654819}" dt="2021-08-19T01:05:17.379" v="2246" actId="20577"/>
          <ac:spMkLst>
            <pc:docMk/>
            <pc:sldMk cId="1958382615" sldId="284"/>
            <ac:spMk id="9" creationId="{A35DFB64-D0AA-4A98-8895-BA3295DE1B78}"/>
          </ac:spMkLst>
        </pc:spChg>
        <pc:spChg chg="add mod">
          <ac:chgData name="Lena Borzenko" userId="cc052f04c615ec68" providerId="LiveId" clId="{B3A078E4-D6E8-49D0-A650-9F38A0654819}" dt="2021-08-19T01:05:44.039" v="2293" actId="27636"/>
          <ac:spMkLst>
            <pc:docMk/>
            <pc:sldMk cId="1958382615" sldId="284"/>
            <ac:spMk id="10" creationId="{B1DC8EDF-7265-4375-AED9-2FD5F51408D0}"/>
          </ac:spMkLst>
        </pc:spChg>
        <pc:spChg chg="add mod">
          <ac:chgData name="Lena Borzenko" userId="cc052f04c615ec68" providerId="LiveId" clId="{B3A078E4-D6E8-49D0-A650-9F38A0654819}" dt="2021-08-19T01:06:14.902" v="2325" actId="5793"/>
          <ac:spMkLst>
            <pc:docMk/>
            <pc:sldMk cId="1958382615" sldId="284"/>
            <ac:spMk id="11" creationId="{38050E61-067D-42CA-B619-E0C04CC086FD}"/>
          </ac:spMkLst>
        </pc:spChg>
      </pc:sldChg>
      <pc:sldChg chg="add del">
        <pc:chgData name="Lena Borzenko" userId="cc052f04c615ec68" providerId="LiveId" clId="{B3A078E4-D6E8-49D0-A650-9F38A0654819}" dt="2021-08-17T22:26:42.077" v="702" actId="2696"/>
        <pc:sldMkLst>
          <pc:docMk/>
          <pc:sldMk cId="572035686" sldId="285"/>
        </pc:sldMkLst>
      </pc:sldChg>
      <pc:sldChg chg="modSp add ord modAnim modNotesTx">
        <pc:chgData name="Lena Borzenko" userId="cc052f04c615ec68" providerId="LiveId" clId="{B3A078E4-D6E8-49D0-A650-9F38A0654819}" dt="2021-08-19T20:44:50.711" v="10376" actId="1076"/>
        <pc:sldMkLst>
          <pc:docMk/>
          <pc:sldMk cId="1645883713" sldId="285"/>
        </pc:sldMkLst>
        <pc:spChg chg="mod">
          <ac:chgData name="Lena Borzenko" userId="cc052f04c615ec68" providerId="LiveId" clId="{B3A078E4-D6E8-49D0-A650-9F38A0654819}" dt="2021-08-17T22:31:47.603" v="870" actId="20577"/>
          <ac:spMkLst>
            <pc:docMk/>
            <pc:sldMk cId="1645883713" sldId="285"/>
            <ac:spMk id="2" creationId="{62F61267-E1DF-494B-ADDA-2FA8AC7B89FC}"/>
          </ac:spMkLst>
        </pc:spChg>
        <pc:spChg chg="mod">
          <ac:chgData name="Lena Borzenko" userId="cc052f04c615ec68" providerId="LiveId" clId="{B3A078E4-D6E8-49D0-A650-9F38A0654819}" dt="2021-08-19T20:44:50.711" v="10376" actId="1076"/>
          <ac:spMkLst>
            <pc:docMk/>
            <pc:sldMk cId="1645883713" sldId="285"/>
            <ac:spMk id="4" creationId="{074109FA-0E6D-4E57-B9C9-F7A9860C0090}"/>
          </ac:spMkLst>
        </pc:spChg>
      </pc:sldChg>
      <pc:sldChg chg="modSp add ord">
        <pc:chgData name="Lena Borzenko" userId="cc052f04c615ec68" providerId="LiveId" clId="{B3A078E4-D6E8-49D0-A650-9F38A0654819}" dt="2021-08-19T02:11:17.849" v="5187" actId="1076"/>
        <pc:sldMkLst>
          <pc:docMk/>
          <pc:sldMk cId="340978828" sldId="286"/>
        </pc:sldMkLst>
        <pc:spChg chg="mod">
          <ac:chgData name="Lena Borzenko" userId="cc052f04c615ec68" providerId="LiveId" clId="{B3A078E4-D6E8-49D0-A650-9F38A0654819}" dt="2021-08-19T02:10:40.783" v="5158"/>
          <ac:spMkLst>
            <pc:docMk/>
            <pc:sldMk cId="340978828" sldId="286"/>
            <ac:spMk id="2" creationId="{A71127F5-1354-41AC-AD56-97B88E20A0F5}"/>
          </ac:spMkLst>
        </pc:spChg>
        <pc:spChg chg="mod">
          <ac:chgData name="Lena Borzenko" userId="cc052f04c615ec68" providerId="LiveId" clId="{B3A078E4-D6E8-49D0-A650-9F38A0654819}" dt="2021-08-19T02:11:17.849" v="5187" actId="1076"/>
          <ac:spMkLst>
            <pc:docMk/>
            <pc:sldMk cId="340978828" sldId="286"/>
            <ac:spMk id="3" creationId="{8F62C523-9789-4018-A6ED-1775E0F38071}"/>
          </ac:spMkLst>
        </pc:spChg>
      </pc:sldChg>
      <pc:sldChg chg="addSp delSp modSp add modNotesTx">
        <pc:chgData name="Lena Borzenko" userId="cc052f04c615ec68" providerId="LiveId" clId="{B3A078E4-D6E8-49D0-A650-9F38A0654819}" dt="2021-08-19T01:17:37.176" v="2626" actId="20577"/>
        <pc:sldMkLst>
          <pc:docMk/>
          <pc:sldMk cId="1566380603" sldId="287"/>
        </pc:sldMkLst>
        <pc:spChg chg="del">
          <ac:chgData name="Lena Borzenko" userId="cc052f04c615ec68" providerId="LiveId" clId="{B3A078E4-D6E8-49D0-A650-9F38A0654819}" dt="2021-08-19T00:27:34.254" v="1725" actId="478"/>
          <ac:spMkLst>
            <pc:docMk/>
            <pc:sldMk cId="1566380603" sldId="287"/>
            <ac:spMk id="2" creationId="{219F06E4-0830-4F68-A269-42A68BB49874}"/>
          </ac:spMkLst>
        </pc:spChg>
        <pc:spChg chg="add del">
          <ac:chgData name="Lena Borzenko" userId="cc052f04c615ec68" providerId="LiveId" clId="{B3A078E4-D6E8-49D0-A650-9F38A0654819}" dt="2021-08-19T00:27:29.163" v="1723" actId="478"/>
          <ac:spMkLst>
            <pc:docMk/>
            <pc:sldMk cId="1566380603" sldId="287"/>
            <ac:spMk id="3" creationId="{008A35EB-7F6F-4FE5-83B5-1786A5AB98A4}"/>
          </ac:spMkLst>
        </pc:spChg>
        <pc:spChg chg="del">
          <ac:chgData name="Lena Borzenko" userId="cc052f04c615ec68" providerId="LiveId" clId="{B3A078E4-D6E8-49D0-A650-9F38A0654819}" dt="2021-08-19T00:27:31.965" v="1724" actId="478"/>
          <ac:spMkLst>
            <pc:docMk/>
            <pc:sldMk cId="1566380603" sldId="287"/>
            <ac:spMk id="4" creationId="{600CE594-0F71-41B6-B0E1-42C758972279}"/>
          </ac:spMkLst>
        </pc:spChg>
        <pc:picChg chg="add del">
          <ac:chgData name="Lena Borzenko" userId="cc052f04c615ec68" providerId="LiveId" clId="{B3A078E4-D6E8-49D0-A650-9F38A0654819}" dt="2021-08-19T00:27:20.892" v="1721"/>
          <ac:picMkLst>
            <pc:docMk/>
            <pc:sldMk cId="1566380603" sldId="287"/>
            <ac:picMk id="5" creationId="{5EEC09C1-DC36-4B72-8E46-DD7DEB0CFEB4}"/>
          </ac:picMkLst>
        </pc:picChg>
        <pc:picChg chg="add mod">
          <ac:chgData name="Lena Borzenko" userId="cc052f04c615ec68" providerId="LiveId" clId="{B3A078E4-D6E8-49D0-A650-9F38A0654819}" dt="2021-08-19T00:27:54.238" v="1732" actId="1076"/>
          <ac:picMkLst>
            <pc:docMk/>
            <pc:sldMk cId="1566380603" sldId="287"/>
            <ac:picMk id="6" creationId="{176DE0DA-7C79-459A-B78A-E3345F841595}"/>
          </ac:picMkLst>
        </pc:picChg>
      </pc:sldChg>
      <pc:sldChg chg="modSp add modNotesTx">
        <pc:chgData name="Lena Borzenko" userId="cc052f04c615ec68" providerId="LiveId" clId="{B3A078E4-D6E8-49D0-A650-9F38A0654819}" dt="2021-08-19T01:10:54.871" v="2550" actId="20577"/>
        <pc:sldMkLst>
          <pc:docMk/>
          <pc:sldMk cId="3273452537" sldId="288"/>
        </pc:sldMkLst>
        <pc:spChg chg="mod">
          <ac:chgData name="Lena Borzenko" userId="cc052f04c615ec68" providerId="LiveId" clId="{B3A078E4-D6E8-49D0-A650-9F38A0654819}" dt="2021-08-19T01:10:54.871" v="2550" actId="20577"/>
          <ac:spMkLst>
            <pc:docMk/>
            <pc:sldMk cId="3273452537" sldId="288"/>
            <ac:spMk id="3" creationId="{A493DB89-78AC-4544-88A0-D44AC540D3CE}"/>
          </ac:spMkLst>
        </pc:spChg>
      </pc:sldChg>
      <pc:sldChg chg="addSp delSp modSp add">
        <pc:chgData name="Lena Borzenko" userId="cc052f04c615ec68" providerId="LiveId" clId="{B3A078E4-D6E8-49D0-A650-9F38A0654819}" dt="2021-08-19T01:49:45.926" v="4695" actId="1076"/>
        <pc:sldMkLst>
          <pc:docMk/>
          <pc:sldMk cId="3624343019" sldId="289"/>
        </pc:sldMkLst>
        <pc:spChg chg="add del">
          <ac:chgData name="Lena Borzenko" userId="cc052f04c615ec68" providerId="LiveId" clId="{B3A078E4-D6E8-49D0-A650-9F38A0654819}" dt="2021-08-19T01:49:30.813" v="4690"/>
          <ac:spMkLst>
            <pc:docMk/>
            <pc:sldMk cId="3624343019" sldId="289"/>
            <ac:spMk id="3" creationId="{9E4414FF-6324-418A-8B4F-A0F8789CD5ED}"/>
          </ac:spMkLst>
        </pc:spChg>
        <pc:picChg chg="add del">
          <ac:chgData name="Lena Borzenko" userId="cc052f04c615ec68" providerId="LiveId" clId="{B3A078E4-D6E8-49D0-A650-9F38A0654819}" dt="2021-08-19T01:49:30.813" v="4690"/>
          <ac:picMkLst>
            <pc:docMk/>
            <pc:sldMk cId="3624343019" sldId="289"/>
            <ac:picMk id="5122" creationId="{7A04EDFD-A505-40E0-87B1-1E1AC6EFA381}"/>
          </ac:picMkLst>
        </pc:picChg>
        <pc:picChg chg="add mod">
          <ac:chgData name="Lena Borzenko" userId="cc052f04c615ec68" providerId="LiveId" clId="{B3A078E4-D6E8-49D0-A650-9F38A0654819}" dt="2021-08-19T01:49:45.926" v="4695" actId="1076"/>
          <ac:picMkLst>
            <pc:docMk/>
            <pc:sldMk cId="3624343019" sldId="289"/>
            <ac:picMk id="5124" creationId="{0168645B-F598-4094-B13D-17414A8B9EE5}"/>
          </ac:picMkLst>
        </pc:picChg>
      </pc:sldChg>
      <pc:sldChg chg="addSp delSp modSp add delAnim modAnim">
        <pc:chgData name="Lena Borzenko" userId="cc052f04c615ec68" providerId="LiveId" clId="{B3A078E4-D6E8-49D0-A650-9F38A0654819}" dt="2021-08-19T02:01:32.156" v="4995" actId="1076"/>
        <pc:sldMkLst>
          <pc:docMk/>
          <pc:sldMk cId="2606366547" sldId="290"/>
        </pc:sldMkLst>
        <pc:spChg chg="add del mod">
          <ac:chgData name="Lena Borzenko" userId="cc052f04c615ec68" providerId="LiveId" clId="{B3A078E4-D6E8-49D0-A650-9F38A0654819}" dt="2021-08-19T01:59:22.744" v="4963" actId="478"/>
          <ac:spMkLst>
            <pc:docMk/>
            <pc:sldMk cId="2606366547" sldId="290"/>
            <ac:spMk id="3" creationId="{8567399F-2BA3-4643-87B3-07BE786D4028}"/>
          </ac:spMkLst>
        </pc:spChg>
        <pc:spChg chg="add del mod">
          <ac:chgData name="Lena Borzenko" userId="cc052f04c615ec68" providerId="LiveId" clId="{B3A078E4-D6E8-49D0-A650-9F38A0654819}" dt="2021-08-19T02:00:04.003" v="4968" actId="478"/>
          <ac:spMkLst>
            <pc:docMk/>
            <pc:sldMk cId="2606366547" sldId="290"/>
            <ac:spMk id="5" creationId="{115A313E-7551-4E5B-B77F-04A8A016DC21}"/>
          </ac:spMkLst>
        </pc:spChg>
        <pc:spChg chg="mod">
          <ac:chgData name="Lena Borzenko" userId="cc052f04c615ec68" providerId="LiveId" clId="{B3A078E4-D6E8-49D0-A650-9F38A0654819}" dt="2021-08-19T02:01:32.156" v="4995" actId="1076"/>
          <ac:spMkLst>
            <pc:docMk/>
            <pc:sldMk cId="2606366547" sldId="290"/>
            <ac:spMk id="8" creationId="{D06484BC-C53F-46DF-B83B-640DC529A1CA}"/>
          </ac:spMkLst>
        </pc:spChg>
      </pc:sldChg>
      <pc:sldChg chg="modSp add modAnim">
        <pc:chgData name="Lena Borzenko" userId="cc052f04c615ec68" providerId="LiveId" clId="{B3A078E4-D6E8-49D0-A650-9F38A0654819}" dt="2021-08-19T01:58:05.752" v="4947" actId="20577"/>
        <pc:sldMkLst>
          <pc:docMk/>
          <pc:sldMk cId="665840501" sldId="291"/>
        </pc:sldMkLst>
        <pc:spChg chg="mod">
          <ac:chgData name="Lena Borzenko" userId="cc052f04c615ec68" providerId="LiveId" clId="{B3A078E4-D6E8-49D0-A650-9F38A0654819}" dt="2021-08-19T01:58:05.752" v="4947" actId="20577"/>
          <ac:spMkLst>
            <pc:docMk/>
            <pc:sldMk cId="665840501" sldId="291"/>
            <ac:spMk id="8" creationId="{D06484BC-C53F-46DF-B83B-640DC529A1CA}"/>
          </ac:spMkLst>
        </pc:spChg>
      </pc:sldChg>
      <pc:sldChg chg="modSp add del">
        <pc:chgData name="Lena Borzenko" userId="cc052f04c615ec68" providerId="LiveId" clId="{B3A078E4-D6E8-49D0-A650-9F38A0654819}" dt="2021-08-19T02:18:25.837" v="5200" actId="2696"/>
        <pc:sldMkLst>
          <pc:docMk/>
          <pc:sldMk cId="1933194118" sldId="292"/>
        </pc:sldMkLst>
        <pc:spChg chg="mod">
          <ac:chgData name="Lena Borzenko" userId="cc052f04c615ec68" providerId="LiveId" clId="{B3A078E4-D6E8-49D0-A650-9F38A0654819}" dt="2021-08-19T02:18:02.650" v="5191"/>
          <ac:spMkLst>
            <pc:docMk/>
            <pc:sldMk cId="1933194118" sldId="292"/>
            <ac:spMk id="3" creationId="{E76A95E8-B29D-4E50-93CC-626FC3135113}"/>
          </ac:spMkLst>
        </pc:spChg>
      </pc:sldChg>
      <pc:sldChg chg="modSp add">
        <pc:chgData name="Lena Borzenko" userId="cc052f04c615ec68" providerId="LiveId" clId="{B3A078E4-D6E8-49D0-A650-9F38A0654819}" dt="2021-08-19T02:20:52.759" v="5216" actId="948"/>
        <pc:sldMkLst>
          <pc:docMk/>
          <pc:sldMk cId="2893848192" sldId="293"/>
        </pc:sldMkLst>
        <pc:spChg chg="mod">
          <ac:chgData name="Lena Borzenko" userId="cc052f04c615ec68" providerId="LiveId" clId="{B3A078E4-D6E8-49D0-A650-9F38A0654819}" dt="2021-08-19T02:20:52.759" v="5216" actId="948"/>
          <ac:spMkLst>
            <pc:docMk/>
            <pc:sldMk cId="2893848192" sldId="293"/>
            <ac:spMk id="3" creationId="{8F62C523-9789-4018-A6ED-1775E0F38071}"/>
          </ac:spMkLst>
        </pc:spChg>
      </pc:sldChg>
      <pc:sldChg chg="addSp delSp modSp add delAnim modAnim">
        <pc:chgData name="Lena Borzenko" userId="cc052f04c615ec68" providerId="LiveId" clId="{B3A078E4-D6E8-49D0-A650-9F38A0654819}" dt="2021-08-19T03:18:49.212" v="6669" actId="207"/>
        <pc:sldMkLst>
          <pc:docMk/>
          <pc:sldMk cId="4136031391" sldId="294"/>
        </pc:sldMkLst>
        <pc:spChg chg="add mod">
          <ac:chgData name="Lena Borzenko" userId="cc052f04c615ec68" providerId="LiveId" clId="{B3A078E4-D6E8-49D0-A650-9F38A0654819}" dt="2021-08-19T03:09:29.828" v="5938" actId="14100"/>
          <ac:spMkLst>
            <pc:docMk/>
            <pc:sldMk cId="4136031391" sldId="294"/>
            <ac:spMk id="3" creationId="{67397B91-0FD2-496A-85DE-BD8589EBD7A0}"/>
          </ac:spMkLst>
        </pc:spChg>
        <pc:spChg chg="add mod">
          <ac:chgData name="Lena Borzenko" userId="cc052f04c615ec68" providerId="LiveId" clId="{B3A078E4-D6E8-49D0-A650-9F38A0654819}" dt="2021-08-19T03:18:26.497" v="6664" actId="1076"/>
          <ac:spMkLst>
            <pc:docMk/>
            <pc:sldMk cId="4136031391" sldId="294"/>
            <ac:spMk id="4" creationId="{5DE92857-B2DB-4916-9D87-BD1F4A163F89}"/>
          </ac:spMkLst>
        </pc:spChg>
        <pc:spChg chg="add mod">
          <ac:chgData name="Lena Borzenko" userId="cc052f04c615ec68" providerId="LiveId" clId="{B3A078E4-D6E8-49D0-A650-9F38A0654819}" dt="2021-08-19T03:18:44.559" v="6667" actId="207"/>
          <ac:spMkLst>
            <pc:docMk/>
            <pc:sldMk cId="4136031391" sldId="294"/>
            <ac:spMk id="6" creationId="{DFE8A9FC-6A75-4148-B5C5-9F31DB09C986}"/>
          </ac:spMkLst>
        </pc:spChg>
        <pc:spChg chg="add mod">
          <ac:chgData name="Lena Borzenko" userId="cc052f04c615ec68" providerId="LiveId" clId="{B3A078E4-D6E8-49D0-A650-9F38A0654819}" dt="2021-08-19T03:12:39.355" v="6326" actId="1076"/>
          <ac:spMkLst>
            <pc:docMk/>
            <pc:sldMk cId="4136031391" sldId="294"/>
            <ac:spMk id="7" creationId="{FCBEB7EA-EECE-4F5B-B37F-0A77FF16140E}"/>
          </ac:spMkLst>
        </pc:spChg>
        <pc:spChg chg="del mod">
          <ac:chgData name="Lena Borzenko" userId="cc052f04c615ec68" providerId="LiveId" clId="{B3A078E4-D6E8-49D0-A650-9F38A0654819}" dt="2021-08-19T03:06:06.243" v="5718" actId="478"/>
          <ac:spMkLst>
            <pc:docMk/>
            <pc:sldMk cId="4136031391" sldId="294"/>
            <ac:spMk id="8" creationId="{9CA4737D-6F9F-4E62-97FB-54C96988DCE6}"/>
          </ac:spMkLst>
        </pc:spChg>
        <pc:spChg chg="add mod">
          <ac:chgData name="Lena Borzenko" userId="cc052f04c615ec68" providerId="LiveId" clId="{B3A078E4-D6E8-49D0-A650-9F38A0654819}" dt="2021-08-19T03:18:29.800" v="6665" actId="1076"/>
          <ac:spMkLst>
            <pc:docMk/>
            <pc:sldMk cId="4136031391" sldId="294"/>
            <ac:spMk id="9" creationId="{4B925020-50EC-4BD7-B0A1-EF281C59DF17}"/>
          </ac:spMkLst>
        </pc:spChg>
        <pc:spChg chg="add mod">
          <ac:chgData name="Lena Borzenko" userId="cc052f04c615ec68" providerId="LiveId" clId="{B3A078E4-D6E8-49D0-A650-9F38A0654819}" dt="2021-08-19T03:18:46.843" v="6668" actId="207"/>
          <ac:spMkLst>
            <pc:docMk/>
            <pc:sldMk cId="4136031391" sldId="294"/>
            <ac:spMk id="10" creationId="{515887FA-3CFB-45BA-8CC1-5946BC1F6ABC}"/>
          </ac:spMkLst>
        </pc:spChg>
        <pc:spChg chg="add del">
          <ac:chgData name="Lena Borzenko" userId="cc052f04c615ec68" providerId="LiveId" clId="{B3A078E4-D6E8-49D0-A650-9F38A0654819}" dt="2021-08-19T03:14:24.870" v="6434"/>
          <ac:spMkLst>
            <pc:docMk/>
            <pc:sldMk cId="4136031391" sldId="294"/>
            <ac:spMk id="11" creationId="{316515C0-606D-45DE-8BD0-A37DD11D406A}"/>
          </ac:spMkLst>
        </pc:spChg>
        <pc:spChg chg="add del">
          <ac:chgData name="Lena Borzenko" userId="cc052f04c615ec68" providerId="LiveId" clId="{B3A078E4-D6E8-49D0-A650-9F38A0654819}" dt="2021-08-19T03:14:24.870" v="6434"/>
          <ac:spMkLst>
            <pc:docMk/>
            <pc:sldMk cId="4136031391" sldId="294"/>
            <ac:spMk id="12" creationId="{5E3D6CA4-D144-4E8E-AF37-7CA86CC928B2}"/>
          </ac:spMkLst>
        </pc:spChg>
        <pc:spChg chg="add del mod">
          <ac:chgData name="Lena Borzenko" userId="cc052f04c615ec68" providerId="LiveId" clId="{B3A078E4-D6E8-49D0-A650-9F38A0654819}" dt="2021-08-19T03:14:24.870" v="6434"/>
          <ac:spMkLst>
            <pc:docMk/>
            <pc:sldMk cId="4136031391" sldId="294"/>
            <ac:spMk id="13" creationId="{1B1D78DB-1605-4696-8A68-229AE2E9ACC4}"/>
          </ac:spMkLst>
        </pc:spChg>
        <pc:spChg chg="add mod">
          <ac:chgData name="Lena Borzenko" userId="cc052f04c615ec68" providerId="LiveId" clId="{B3A078E4-D6E8-49D0-A650-9F38A0654819}" dt="2021-08-19T03:16:48.002" v="6571" actId="14100"/>
          <ac:spMkLst>
            <pc:docMk/>
            <pc:sldMk cId="4136031391" sldId="294"/>
            <ac:spMk id="14" creationId="{333C0D33-1D45-4AB9-83E0-D67FE90AA749}"/>
          </ac:spMkLst>
        </pc:spChg>
        <pc:spChg chg="add mod">
          <ac:chgData name="Lena Borzenko" userId="cc052f04c615ec68" providerId="LiveId" clId="{B3A078E4-D6E8-49D0-A650-9F38A0654819}" dt="2021-08-19T03:18:32.325" v="6666" actId="1076"/>
          <ac:spMkLst>
            <pc:docMk/>
            <pc:sldMk cId="4136031391" sldId="294"/>
            <ac:spMk id="15" creationId="{A6BA2EB7-5E31-4035-934E-AB0D3213B48B}"/>
          </ac:spMkLst>
        </pc:spChg>
        <pc:spChg chg="add mod">
          <ac:chgData name="Lena Borzenko" userId="cc052f04c615ec68" providerId="LiveId" clId="{B3A078E4-D6E8-49D0-A650-9F38A0654819}" dt="2021-08-19T03:18:49.212" v="6669" actId="207"/>
          <ac:spMkLst>
            <pc:docMk/>
            <pc:sldMk cId="4136031391" sldId="294"/>
            <ac:spMk id="16" creationId="{794C611E-52B8-4743-BDBB-0D509720C62F}"/>
          </ac:spMkLst>
        </pc:spChg>
      </pc:sldChg>
      <pc:sldChg chg="add del">
        <pc:chgData name="Lena Borzenko" userId="cc052f04c615ec68" providerId="LiveId" clId="{B3A078E4-D6E8-49D0-A650-9F38A0654819}" dt="2021-08-19T03:20:59.369" v="6752" actId="2696"/>
        <pc:sldMkLst>
          <pc:docMk/>
          <pc:sldMk cId="3530441745" sldId="295"/>
        </pc:sldMkLst>
      </pc:sldChg>
      <pc:sldChg chg="delSp modSp add">
        <pc:chgData name="Lena Borzenko" userId="cc052f04c615ec68" providerId="LiveId" clId="{B3A078E4-D6E8-49D0-A650-9F38A0654819}" dt="2021-08-19T03:20:43.496" v="6751" actId="20577"/>
        <pc:sldMkLst>
          <pc:docMk/>
          <pc:sldMk cId="1336324070" sldId="296"/>
        </pc:sldMkLst>
        <pc:spChg chg="del">
          <ac:chgData name="Lena Borzenko" userId="cc052f04c615ec68" providerId="LiveId" clId="{B3A078E4-D6E8-49D0-A650-9F38A0654819}" dt="2021-08-19T03:19:33.510" v="6671" actId="478"/>
          <ac:spMkLst>
            <pc:docMk/>
            <pc:sldMk cId="1336324070" sldId="296"/>
            <ac:spMk id="3" creationId="{67397B91-0FD2-496A-85DE-BD8589EBD7A0}"/>
          </ac:spMkLst>
        </pc:spChg>
        <pc:spChg chg="mod">
          <ac:chgData name="Lena Borzenko" userId="cc052f04c615ec68" providerId="LiveId" clId="{B3A078E4-D6E8-49D0-A650-9F38A0654819}" dt="2021-08-19T03:20:43.496" v="6751" actId="20577"/>
          <ac:spMkLst>
            <pc:docMk/>
            <pc:sldMk cId="1336324070" sldId="296"/>
            <ac:spMk id="4" creationId="{5DE92857-B2DB-4916-9D87-BD1F4A163F89}"/>
          </ac:spMkLst>
        </pc:spChg>
        <pc:spChg chg="del">
          <ac:chgData name="Lena Borzenko" userId="cc052f04c615ec68" providerId="LiveId" clId="{B3A078E4-D6E8-49D0-A650-9F38A0654819}" dt="2021-08-19T03:19:33.510" v="6671" actId="478"/>
          <ac:spMkLst>
            <pc:docMk/>
            <pc:sldMk cId="1336324070" sldId="296"/>
            <ac:spMk id="6" creationId="{DFE8A9FC-6A75-4148-B5C5-9F31DB09C986}"/>
          </ac:spMkLst>
        </pc:spChg>
        <pc:spChg chg="del">
          <ac:chgData name="Lena Borzenko" userId="cc052f04c615ec68" providerId="LiveId" clId="{B3A078E4-D6E8-49D0-A650-9F38A0654819}" dt="2021-08-19T03:19:33.510" v="6671" actId="478"/>
          <ac:spMkLst>
            <pc:docMk/>
            <pc:sldMk cId="1336324070" sldId="296"/>
            <ac:spMk id="7" creationId="{FCBEB7EA-EECE-4F5B-B37F-0A77FF16140E}"/>
          </ac:spMkLst>
        </pc:spChg>
        <pc:spChg chg="del">
          <ac:chgData name="Lena Borzenko" userId="cc052f04c615ec68" providerId="LiveId" clId="{B3A078E4-D6E8-49D0-A650-9F38A0654819}" dt="2021-08-19T03:19:35.737" v="6672" actId="478"/>
          <ac:spMkLst>
            <pc:docMk/>
            <pc:sldMk cId="1336324070" sldId="296"/>
            <ac:spMk id="9" creationId="{4B925020-50EC-4BD7-B0A1-EF281C59DF17}"/>
          </ac:spMkLst>
        </pc:spChg>
        <pc:spChg chg="del">
          <ac:chgData name="Lena Borzenko" userId="cc052f04c615ec68" providerId="LiveId" clId="{B3A078E4-D6E8-49D0-A650-9F38A0654819}" dt="2021-08-19T03:19:33.510" v="6671" actId="478"/>
          <ac:spMkLst>
            <pc:docMk/>
            <pc:sldMk cId="1336324070" sldId="296"/>
            <ac:spMk id="10" creationId="{515887FA-3CFB-45BA-8CC1-5946BC1F6ABC}"/>
          </ac:spMkLst>
        </pc:spChg>
        <pc:spChg chg="del">
          <ac:chgData name="Lena Borzenko" userId="cc052f04c615ec68" providerId="LiveId" clId="{B3A078E4-D6E8-49D0-A650-9F38A0654819}" dt="2021-08-19T03:19:33.510" v="6671" actId="478"/>
          <ac:spMkLst>
            <pc:docMk/>
            <pc:sldMk cId="1336324070" sldId="296"/>
            <ac:spMk id="14" creationId="{333C0D33-1D45-4AB9-83E0-D67FE90AA749}"/>
          </ac:spMkLst>
        </pc:spChg>
        <pc:spChg chg="del">
          <ac:chgData name="Lena Borzenko" userId="cc052f04c615ec68" providerId="LiveId" clId="{B3A078E4-D6E8-49D0-A650-9F38A0654819}" dt="2021-08-19T03:19:35.737" v="6672" actId="478"/>
          <ac:spMkLst>
            <pc:docMk/>
            <pc:sldMk cId="1336324070" sldId="296"/>
            <ac:spMk id="15" creationId="{A6BA2EB7-5E31-4035-934E-AB0D3213B48B}"/>
          </ac:spMkLst>
        </pc:spChg>
        <pc:spChg chg="del">
          <ac:chgData name="Lena Borzenko" userId="cc052f04c615ec68" providerId="LiveId" clId="{B3A078E4-D6E8-49D0-A650-9F38A0654819}" dt="2021-08-19T03:19:33.510" v="6671" actId="478"/>
          <ac:spMkLst>
            <pc:docMk/>
            <pc:sldMk cId="1336324070" sldId="296"/>
            <ac:spMk id="16" creationId="{794C611E-52B8-4743-BDBB-0D509720C62F}"/>
          </ac:spMkLst>
        </pc:spChg>
      </pc:sldChg>
      <pc:sldChg chg="modSp add modAnim modNotesTx">
        <pc:chgData name="Lena Borzenko" userId="cc052f04c615ec68" providerId="LiveId" clId="{B3A078E4-D6E8-49D0-A650-9F38A0654819}" dt="2021-08-19T03:51:03.066" v="9799" actId="27636"/>
        <pc:sldMkLst>
          <pc:docMk/>
          <pc:sldMk cId="3818155362" sldId="297"/>
        </pc:sldMkLst>
        <pc:spChg chg="mod">
          <ac:chgData name="Lena Borzenko" userId="cc052f04c615ec68" providerId="LiveId" clId="{B3A078E4-D6E8-49D0-A650-9F38A0654819}" dt="2021-08-19T03:40:35.662" v="8676" actId="20577"/>
          <ac:spMkLst>
            <pc:docMk/>
            <pc:sldMk cId="3818155362" sldId="297"/>
            <ac:spMk id="2" creationId="{3A4FCD63-D9BD-4C71-9EA9-0C50EE2248E2}"/>
          </ac:spMkLst>
        </pc:spChg>
        <pc:spChg chg="mod">
          <ac:chgData name="Lena Borzenko" userId="cc052f04c615ec68" providerId="LiveId" clId="{B3A078E4-D6E8-49D0-A650-9F38A0654819}" dt="2021-08-19T03:51:03.066" v="9799" actId="27636"/>
          <ac:spMkLst>
            <pc:docMk/>
            <pc:sldMk cId="3818155362" sldId="297"/>
            <ac:spMk id="8" creationId="{43671477-B071-43EE-87AB-79820838F6E7}"/>
          </ac:spMkLst>
        </pc:spChg>
      </pc:sldChg>
      <pc:sldChg chg="modSp add">
        <pc:chgData name="Lena Borzenko" userId="cc052f04c615ec68" providerId="LiveId" clId="{B3A078E4-D6E8-49D0-A650-9F38A0654819}" dt="2021-08-19T04:00:21.759" v="10320" actId="20577"/>
        <pc:sldMkLst>
          <pc:docMk/>
          <pc:sldMk cId="1056867751" sldId="298"/>
        </pc:sldMkLst>
        <pc:spChg chg="mod">
          <ac:chgData name="Lena Borzenko" userId="cc052f04c615ec68" providerId="LiveId" clId="{B3A078E4-D6E8-49D0-A650-9F38A0654819}" dt="2021-08-19T04:00:21.759" v="10320" actId="20577"/>
          <ac:spMkLst>
            <pc:docMk/>
            <pc:sldMk cId="1056867751" sldId="298"/>
            <ac:spMk id="2" creationId="{8132488C-9A88-47F1-820A-7536C8474E02}"/>
          </ac:spMkLst>
        </pc:spChg>
        <pc:spChg chg="mod">
          <ac:chgData name="Lena Borzenko" userId="cc052f04c615ec68" providerId="LiveId" clId="{B3A078E4-D6E8-49D0-A650-9F38A0654819}" dt="2021-08-19T04:00:17.180" v="10307" actId="1076"/>
          <ac:spMkLst>
            <pc:docMk/>
            <pc:sldMk cId="1056867751" sldId="298"/>
            <ac:spMk id="3" creationId="{C7239CFD-F4CB-4FD0-8A78-3C139823F0B3}"/>
          </ac:spMkLst>
        </pc:spChg>
      </pc:sldChg>
      <pc:sldMasterChg chg="modSldLayout">
        <pc:chgData name="Lena Borzenko" userId="cc052f04c615ec68" providerId="LiveId" clId="{B3A078E4-D6E8-49D0-A650-9F38A0654819}" dt="2021-08-19T00:32:13.133" v="1790" actId="16037"/>
        <pc:sldMasterMkLst>
          <pc:docMk/>
          <pc:sldMasterMk cId="3987504074" sldId="2147483708"/>
        </pc:sldMasterMkLst>
        <pc:sldLayoutChg chg="modSp">
          <pc:chgData name="Lena Borzenko" userId="cc052f04c615ec68" providerId="LiveId" clId="{B3A078E4-D6E8-49D0-A650-9F38A0654819}" dt="2021-08-19T00:32:13.133" v="1790" actId="16037"/>
          <pc:sldLayoutMkLst>
            <pc:docMk/>
            <pc:sldMasterMk cId="3987504074" sldId="2147483708"/>
            <pc:sldLayoutMk cId="2889836953" sldId="2147483713"/>
          </pc:sldLayoutMkLst>
          <pc:spChg chg="mod">
            <ac:chgData name="Lena Borzenko" userId="cc052f04c615ec68" providerId="LiveId" clId="{B3A078E4-D6E8-49D0-A650-9F38A0654819}" dt="2021-08-19T00:32:13.133" v="1790" actId="16037"/>
            <ac:spMkLst>
              <pc:docMk/>
              <pc:sldMasterMk cId="3987504074" sldId="2147483708"/>
              <pc:sldLayoutMk cId="2889836953" sldId="2147483713"/>
              <ac:spMk id="3" creationId="{00000000-0000-0000-0000-000000000000}"/>
            </ac:spMkLst>
          </pc:spChg>
          <pc:spChg chg="mod">
            <ac:chgData name="Lena Borzenko" userId="cc052f04c615ec68" providerId="LiveId" clId="{B3A078E4-D6E8-49D0-A650-9F38A0654819}" dt="2021-08-19T00:32:13.133" v="1790" actId="16037"/>
            <ac:spMkLst>
              <pc:docMk/>
              <pc:sldMasterMk cId="3987504074" sldId="2147483708"/>
              <pc:sldLayoutMk cId="2889836953" sldId="2147483713"/>
              <ac:spMk id="4" creationId="{00000000-0000-0000-0000-000000000000}"/>
            </ac:spMkLst>
          </pc:spChg>
          <pc:spChg chg="mod">
            <ac:chgData name="Lena Borzenko" userId="cc052f04c615ec68" providerId="LiveId" clId="{B3A078E4-D6E8-49D0-A650-9F38A0654819}" dt="2021-08-19T00:32:13.133" v="1790" actId="16037"/>
            <ac:spMkLst>
              <pc:docMk/>
              <pc:sldMasterMk cId="3987504074" sldId="2147483708"/>
              <pc:sldLayoutMk cId="2889836953" sldId="2147483713"/>
              <ac:spMk id="5" creationId="{00000000-0000-0000-0000-000000000000}"/>
            </ac:spMkLst>
          </pc:spChg>
          <pc:spChg chg="mod">
            <ac:chgData name="Lena Borzenko" userId="cc052f04c615ec68" providerId="LiveId" clId="{B3A078E4-D6E8-49D0-A650-9F38A0654819}" dt="2021-08-19T00:32:13.133" v="1790" actId="16037"/>
            <ac:spMkLst>
              <pc:docMk/>
              <pc:sldMasterMk cId="3987504074" sldId="2147483708"/>
              <pc:sldLayoutMk cId="2889836953" sldId="2147483713"/>
              <ac:spMk id="6"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D6EE4-ACFF-4DEF-A705-5C256F728324}" type="datetimeFigureOut">
              <a:rPr lang="nl-NL" smtClean="0"/>
              <a:t>30-11-2021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9CDAD-9CD8-4415-9260-F19E29445475}" type="slidenum">
              <a:rPr lang="nl-NL" smtClean="0"/>
              <a:t>‹#›</a:t>
            </a:fld>
            <a:endParaRPr lang="nl-NL"/>
          </a:p>
        </p:txBody>
      </p:sp>
    </p:spTree>
    <p:extLst>
      <p:ext uri="{BB962C8B-B14F-4D97-AF65-F5344CB8AC3E}">
        <p14:creationId xmlns:p14="http://schemas.microsoft.com/office/powerpoint/2010/main" val="2642641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Session is about getting involved with the community and becoming a new speaker, and what we learned in this process as mentor and mentee</a:t>
            </a:r>
          </a:p>
          <a:p>
            <a:endParaRPr lang="en-US" dirty="0"/>
          </a:p>
          <a:p>
            <a:r>
              <a:rPr lang="en-US" dirty="0"/>
              <a:t>O</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1</a:t>
            </a:fld>
            <a:endParaRPr lang="nl-NL"/>
          </a:p>
        </p:txBody>
      </p:sp>
    </p:spTree>
    <p:extLst>
      <p:ext uri="{BB962C8B-B14F-4D97-AF65-F5344CB8AC3E}">
        <p14:creationId xmlns:p14="http://schemas.microsoft.com/office/powerpoint/2010/main" val="945317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E + O</a:t>
            </a:r>
          </a:p>
          <a:p>
            <a:r>
              <a:rPr lang="en-US" dirty="0"/>
              <a:t>At some point Eldert  proposed to mentor Olena. As Olena was still not sure is she can make it (speaking), it took some time to make this decision.  But in the end…Why not to try? </a:t>
            </a:r>
            <a:br>
              <a:rPr lang="en-US" dirty="0"/>
            </a:br>
            <a:r>
              <a:rPr lang="en-US" dirty="0"/>
              <a:t>We had a conversation about “mentoring” itself…and as far as I remember we didn’t get to a conclusion…we decided to see how it goes. But in general definition was </a:t>
            </a:r>
            <a:r>
              <a:rPr lang="en-US" dirty="0" err="1"/>
              <a:t>smth</a:t>
            </a:r>
            <a:r>
              <a:rPr lang="en-US" dirty="0"/>
              <a:t> like “I can help you to understand how everything works and give you my opinion, but you will decide what to do with that”</a:t>
            </a:r>
          </a:p>
          <a:p>
            <a:endParaRPr lang="en-US" noProof="0" dirty="0"/>
          </a:p>
        </p:txBody>
      </p:sp>
      <p:sp>
        <p:nvSpPr>
          <p:cNvPr id="4" name="Slide Number Placeholder 3"/>
          <p:cNvSpPr>
            <a:spLocks noGrp="1"/>
          </p:cNvSpPr>
          <p:nvPr>
            <p:ph type="sldNum" sz="quarter" idx="5"/>
          </p:nvPr>
        </p:nvSpPr>
        <p:spPr/>
        <p:txBody>
          <a:bodyPr/>
          <a:lstStyle/>
          <a:p>
            <a:fld id="{D5D9CDAD-9CD8-4415-9260-F19E29445475}" type="slidenum">
              <a:rPr lang="nl-NL" smtClean="0"/>
              <a:t>10</a:t>
            </a:fld>
            <a:endParaRPr lang="nl-NL"/>
          </a:p>
        </p:txBody>
      </p:sp>
    </p:spTree>
    <p:extLst>
      <p:ext uri="{BB962C8B-B14F-4D97-AF65-F5344CB8AC3E}">
        <p14:creationId xmlns:p14="http://schemas.microsoft.com/office/powerpoint/2010/main" val="3772273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11</a:t>
            </a:fld>
            <a:endParaRPr lang="nl-NL"/>
          </a:p>
        </p:txBody>
      </p:sp>
    </p:spTree>
    <p:extLst>
      <p:ext uri="{BB962C8B-B14F-4D97-AF65-F5344CB8AC3E}">
        <p14:creationId xmlns:p14="http://schemas.microsoft.com/office/powerpoint/2010/main" val="1214062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12</a:t>
            </a:fld>
            <a:endParaRPr lang="nl-NL"/>
          </a:p>
        </p:txBody>
      </p:sp>
    </p:spTree>
    <p:extLst>
      <p:ext uri="{BB962C8B-B14F-4D97-AF65-F5344CB8AC3E}">
        <p14:creationId xmlns:p14="http://schemas.microsoft.com/office/powerpoint/2010/main" val="3173942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13</a:t>
            </a:fld>
            <a:endParaRPr lang="nl-NL"/>
          </a:p>
        </p:txBody>
      </p:sp>
    </p:spTree>
    <p:extLst>
      <p:ext uri="{BB962C8B-B14F-4D97-AF65-F5344CB8AC3E}">
        <p14:creationId xmlns:p14="http://schemas.microsoft.com/office/powerpoint/2010/main" val="4273655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O</a:t>
            </a:r>
            <a:endParaRPr lang="en-US" noProof="0" dirty="0"/>
          </a:p>
          <a:p>
            <a:r>
              <a:rPr lang="en-US" noProof="0" dirty="0"/>
              <a:t>Why was it so hard to create a first session? </a:t>
            </a:r>
            <a:br>
              <a:rPr lang="en-US" noProof="0" dirty="0"/>
            </a:br>
            <a:r>
              <a:rPr lang="en-US" noProof="0" dirty="0"/>
              <a:t>Expectations or I’d say illusion that you have to be a pro in the area to share your experience was limiting me a lot when I was trying to choose a topic.</a:t>
            </a:r>
            <a:br>
              <a:rPr lang="en-US" noProof="0" dirty="0"/>
            </a:br>
            <a:r>
              <a:rPr lang="en-US" noProof="0" dirty="0"/>
              <a:t>What changed? Advices from everyone around that session it’s </a:t>
            </a:r>
            <a:r>
              <a:rPr lang="en-US" noProof="0" dirty="0" err="1"/>
              <a:t>smth</a:t>
            </a:r>
            <a:r>
              <a:rPr lang="en-US" noProof="0" dirty="0"/>
              <a:t> I want to share, what I learned, and my experience rather than </a:t>
            </a:r>
            <a:r>
              <a:rPr lang="en-US" noProof="0" dirty="0" err="1"/>
              <a:t>smth</a:t>
            </a:r>
            <a:r>
              <a:rPr lang="en-US" noProof="0" dirty="0"/>
              <a:t> people can just google.</a:t>
            </a:r>
          </a:p>
          <a:p>
            <a:r>
              <a:rPr lang="en-US" noProof="0" dirty="0"/>
              <a:t>Doesn’t matter how many people already talking about </a:t>
            </a:r>
            <a:r>
              <a:rPr lang="en-US" noProof="0" dirty="0" err="1"/>
              <a:t>smth</a:t>
            </a:r>
            <a:r>
              <a:rPr lang="en-US" noProof="0" dirty="0"/>
              <a:t> similar, your story is unique.</a:t>
            </a:r>
          </a:p>
          <a:p>
            <a:endParaRPr lang="en-US" noProof="0" dirty="0"/>
          </a:p>
          <a:p>
            <a:r>
              <a:rPr lang="en-US" sz="1200" dirty="0"/>
              <a:t>No one will have an interest in your session if even you are not interested</a:t>
            </a:r>
          </a:p>
          <a:p>
            <a:endParaRPr lang="en-US" sz="1200" noProof="0" dirty="0"/>
          </a:p>
        </p:txBody>
      </p:sp>
      <p:sp>
        <p:nvSpPr>
          <p:cNvPr id="4" name="Slide Number Placeholder 3"/>
          <p:cNvSpPr>
            <a:spLocks noGrp="1"/>
          </p:cNvSpPr>
          <p:nvPr>
            <p:ph type="sldNum" sz="quarter" idx="5"/>
          </p:nvPr>
        </p:nvSpPr>
        <p:spPr/>
        <p:txBody>
          <a:bodyPr/>
          <a:lstStyle/>
          <a:p>
            <a:fld id="{D5D9CDAD-9CD8-4415-9260-F19E29445475}" type="slidenum">
              <a:rPr lang="nl-NL" smtClean="0"/>
              <a:t>14</a:t>
            </a:fld>
            <a:endParaRPr lang="nl-NL"/>
          </a:p>
        </p:txBody>
      </p:sp>
    </p:spTree>
    <p:extLst>
      <p:ext uri="{BB962C8B-B14F-4D97-AF65-F5344CB8AC3E}">
        <p14:creationId xmlns:p14="http://schemas.microsoft.com/office/powerpoint/2010/main" val="192678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15</a:t>
            </a:fld>
            <a:endParaRPr lang="nl-NL"/>
          </a:p>
        </p:txBody>
      </p:sp>
    </p:spTree>
    <p:extLst>
      <p:ext uri="{BB962C8B-B14F-4D97-AF65-F5344CB8AC3E}">
        <p14:creationId xmlns:p14="http://schemas.microsoft.com/office/powerpoint/2010/main" val="318187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16</a:t>
            </a:fld>
            <a:endParaRPr lang="nl-NL"/>
          </a:p>
        </p:txBody>
      </p:sp>
    </p:spTree>
    <p:extLst>
      <p:ext uri="{BB962C8B-B14F-4D97-AF65-F5344CB8AC3E}">
        <p14:creationId xmlns:p14="http://schemas.microsoft.com/office/powerpoint/2010/main" val="3487655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17</a:t>
            </a:fld>
            <a:endParaRPr lang="nl-NL"/>
          </a:p>
        </p:txBody>
      </p:sp>
    </p:spTree>
    <p:extLst>
      <p:ext uri="{BB962C8B-B14F-4D97-AF65-F5344CB8AC3E}">
        <p14:creationId xmlns:p14="http://schemas.microsoft.com/office/powerpoint/2010/main" val="2621181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18</a:t>
            </a:fld>
            <a:endParaRPr lang="nl-NL"/>
          </a:p>
        </p:txBody>
      </p:sp>
    </p:spTree>
    <p:extLst>
      <p:ext uri="{BB962C8B-B14F-4D97-AF65-F5344CB8AC3E}">
        <p14:creationId xmlns:p14="http://schemas.microsoft.com/office/powerpoint/2010/main" val="291254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19</a:t>
            </a:fld>
            <a:endParaRPr lang="nl-NL"/>
          </a:p>
        </p:txBody>
      </p:sp>
    </p:spTree>
    <p:extLst>
      <p:ext uri="{BB962C8B-B14F-4D97-AF65-F5344CB8AC3E}">
        <p14:creationId xmlns:p14="http://schemas.microsoft.com/office/powerpoint/2010/main" val="47257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 &amp; 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2</a:t>
            </a:fld>
            <a:endParaRPr lang="nl-NL"/>
          </a:p>
        </p:txBody>
      </p:sp>
    </p:spTree>
    <p:extLst>
      <p:ext uri="{BB962C8B-B14F-4D97-AF65-F5344CB8AC3E}">
        <p14:creationId xmlns:p14="http://schemas.microsoft.com/office/powerpoint/2010/main" val="500654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20</a:t>
            </a:fld>
            <a:endParaRPr lang="nl-NL"/>
          </a:p>
        </p:txBody>
      </p:sp>
    </p:spTree>
    <p:extLst>
      <p:ext uri="{BB962C8B-B14F-4D97-AF65-F5344CB8AC3E}">
        <p14:creationId xmlns:p14="http://schemas.microsoft.com/office/powerpoint/2010/main" val="1484838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21</a:t>
            </a:fld>
            <a:endParaRPr lang="nl-NL"/>
          </a:p>
        </p:txBody>
      </p:sp>
    </p:spTree>
    <p:extLst>
      <p:ext uri="{BB962C8B-B14F-4D97-AF65-F5344CB8AC3E}">
        <p14:creationId xmlns:p14="http://schemas.microsoft.com/office/powerpoint/2010/main" val="3906745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t>
            </a:r>
          </a:p>
          <a:p>
            <a:r>
              <a:rPr lang="nl-NL" b="0" i="0" dirty="0">
                <a:effectLst/>
              </a:rPr>
              <a:t>David JP Phillips</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22</a:t>
            </a:fld>
            <a:endParaRPr lang="nl-NL"/>
          </a:p>
        </p:txBody>
      </p:sp>
    </p:spTree>
    <p:extLst>
      <p:ext uri="{BB962C8B-B14F-4D97-AF65-F5344CB8AC3E}">
        <p14:creationId xmlns:p14="http://schemas.microsoft.com/office/powerpoint/2010/main" val="3002370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a:t>
            </a:r>
          </a:p>
          <a:p>
            <a:r>
              <a:rPr lang="en-US" dirty="0"/>
              <a:t>It’s ok to be nervous. At least a few days before the event, try to present your session to yourself for a few time in a different ways. Play a bit with the way how you explain things. Of course, in the end you’ll say it differently, but practicing will help you not to get lost or freeze because of stress. Notes are helpful, but make sure you’re not reading everything. Also make sure you don’t have a lot of text. Once you’ll start reading it will be very hard to get back to your thoughts. And pay attention that you are in sync with slides, transition between the topics is smooth and you’re not jumping back and forth. </a:t>
            </a:r>
          </a:p>
          <a:p>
            <a:r>
              <a:rPr lang="nl-NL" b="0" i="0" dirty="0">
                <a:effectLst/>
              </a:rPr>
              <a:t>David JP Phillips</a:t>
            </a:r>
            <a:endParaRPr lang="en-US" dirty="0"/>
          </a:p>
        </p:txBody>
      </p:sp>
      <p:sp>
        <p:nvSpPr>
          <p:cNvPr id="4" name="Slide Number Placeholder 3"/>
          <p:cNvSpPr>
            <a:spLocks noGrp="1"/>
          </p:cNvSpPr>
          <p:nvPr>
            <p:ph type="sldNum" sz="quarter" idx="5"/>
          </p:nvPr>
        </p:nvSpPr>
        <p:spPr/>
        <p:txBody>
          <a:bodyPr/>
          <a:lstStyle/>
          <a:p>
            <a:fld id="{D5D9CDAD-9CD8-4415-9260-F19E29445475}" type="slidenum">
              <a:rPr lang="nl-NL" smtClean="0"/>
              <a:t>23</a:t>
            </a:fld>
            <a:endParaRPr lang="nl-NL"/>
          </a:p>
        </p:txBody>
      </p:sp>
    </p:spTree>
    <p:extLst>
      <p:ext uri="{BB962C8B-B14F-4D97-AF65-F5344CB8AC3E}">
        <p14:creationId xmlns:p14="http://schemas.microsoft.com/office/powerpoint/2010/main" val="2375294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speaking or any other activity like that is not just speaking or writing, it’s also about letting people know that you’re willing to share. Interacting with the events, other people, communities, etc. will help you to find a place where you and your story can be a great fit. But besides that, it will also help you to find your audience and your audience to find you.</a:t>
            </a:r>
          </a:p>
          <a:p>
            <a:endParaRPr lang="en-US" dirty="0"/>
          </a:p>
          <a:p>
            <a:r>
              <a:rPr lang="en-US" dirty="0"/>
              <a:t>E</a:t>
            </a:r>
          </a:p>
        </p:txBody>
      </p:sp>
      <p:sp>
        <p:nvSpPr>
          <p:cNvPr id="4" name="Slide Number Placeholder 3"/>
          <p:cNvSpPr>
            <a:spLocks noGrp="1"/>
          </p:cNvSpPr>
          <p:nvPr>
            <p:ph type="sldNum" sz="quarter" idx="5"/>
          </p:nvPr>
        </p:nvSpPr>
        <p:spPr/>
        <p:txBody>
          <a:bodyPr/>
          <a:lstStyle/>
          <a:p>
            <a:fld id="{D5D9CDAD-9CD8-4415-9260-F19E29445475}" type="slidenum">
              <a:rPr lang="nl-NL" smtClean="0"/>
              <a:t>24</a:t>
            </a:fld>
            <a:endParaRPr lang="nl-NL"/>
          </a:p>
        </p:txBody>
      </p:sp>
    </p:spTree>
    <p:extLst>
      <p:ext uri="{BB962C8B-B14F-4D97-AF65-F5344CB8AC3E}">
        <p14:creationId xmlns:p14="http://schemas.microsoft.com/office/powerpoint/2010/main" val="1491352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proper and tested equipment, and remember, your background tells something about you</a:t>
            </a:r>
          </a:p>
          <a:p>
            <a:r>
              <a:rPr lang="nl-NL" dirty="0"/>
              <a:t>People are </a:t>
            </a:r>
            <a:r>
              <a:rPr lang="nl-NL" dirty="0" err="1"/>
              <a:t>there</a:t>
            </a:r>
            <a:r>
              <a:rPr lang="nl-NL" dirty="0"/>
              <a:t> </a:t>
            </a:r>
            <a:r>
              <a:rPr lang="nl-NL" dirty="0" err="1"/>
              <a:t>for</a:t>
            </a:r>
            <a:r>
              <a:rPr lang="nl-NL" dirty="0"/>
              <a:t> </a:t>
            </a:r>
            <a:r>
              <a:rPr lang="nl-NL" dirty="0" err="1"/>
              <a:t>your</a:t>
            </a:r>
            <a:r>
              <a:rPr lang="nl-NL" dirty="0"/>
              <a:t> story, no </a:t>
            </a:r>
            <a:r>
              <a:rPr lang="nl-NL" dirty="0" err="1"/>
              <a:t>one</a:t>
            </a:r>
            <a:r>
              <a:rPr lang="nl-NL" dirty="0"/>
              <a:t> </a:t>
            </a:r>
            <a:r>
              <a:rPr lang="nl-NL" dirty="0" err="1"/>
              <a:t>minds</a:t>
            </a:r>
            <a:r>
              <a:rPr lang="nl-NL" dirty="0"/>
              <a:t> </a:t>
            </a:r>
            <a:r>
              <a:rPr lang="nl-NL" dirty="0" err="1"/>
              <a:t>if</a:t>
            </a:r>
            <a:r>
              <a:rPr lang="nl-NL" dirty="0"/>
              <a:t> </a:t>
            </a:r>
            <a:r>
              <a:rPr lang="nl-NL" dirty="0" err="1"/>
              <a:t>you</a:t>
            </a:r>
            <a:r>
              <a:rPr lang="nl-NL" dirty="0"/>
              <a:t> make a </a:t>
            </a:r>
            <a:r>
              <a:rPr lang="nl-NL" dirty="0" err="1"/>
              <a:t>mistake</a:t>
            </a:r>
            <a:r>
              <a:rPr lang="nl-NL" dirty="0"/>
              <a:t>, </a:t>
            </a:r>
            <a:r>
              <a:rPr lang="nl-NL" dirty="0" err="1"/>
              <a:t>just</a:t>
            </a:r>
            <a:r>
              <a:rPr lang="nl-NL" dirty="0"/>
              <a:t> </a:t>
            </a:r>
            <a:r>
              <a:rPr lang="nl-NL" dirty="0" err="1"/>
              <a:t>stay</a:t>
            </a:r>
            <a:r>
              <a:rPr lang="nl-NL" dirty="0"/>
              <a:t> </a:t>
            </a:r>
            <a:r>
              <a:rPr lang="nl-NL" dirty="0" err="1"/>
              <a:t>calm</a:t>
            </a:r>
            <a:endParaRPr lang="nl-NL" dirty="0"/>
          </a:p>
          <a:p>
            <a:r>
              <a:rPr lang="nl-NL" dirty="0" err="1"/>
              <a:t>Engage</a:t>
            </a:r>
            <a:r>
              <a:rPr lang="nl-NL" dirty="0"/>
              <a:t> </a:t>
            </a:r>
            <a:r>
              <a:rPr lang="nl-NL" dirty="0" err="1"/>
              <a:t>the</a:t>
            </a:r>
            <a:r>
              <a:rPr lang="nl-NL" dirty="0"/>
              <a:t> </a:t>
            </a:r>
            <a:r>
              <a:rPr lang="nl-NL" dirty="0" err="1"/>
              <a:t>audience</a:t>
            </a:r>
            <a:r>
              <a:rPr lang="nl-NL" dirty="0"/>
              <a:t>, </a:t>
            </a:r>
            <a:r>
              <a:rPr lang="nl-NL" dirty="0" err="1"/>
              <a:t>maybe</a:t>
            </a:r>
            <a:r>
              <a:rPr lang="nl-NL" dirty="0"/>
              <a:t> </a:t>
            </a:r>
            <a:r>
              <a:rPr lang="nl-NL" dirty="0" err="1"/>
              <a:t>they</a:t>
            </a:r>
            <a:r>
              <a:rPr lang="nl-NL" dirty="0"/>
              <a:t> </a:t>
            </a:r>
            <a:r>
              <a:rPr lang="nl-NL" dirty="0" err="1"/>
              <a:t>can</a:t>
            </a:r>
            <a:r>
              <a:rPr lang="nl-NL" dirty="0"/>
              <a:t> </a:t>
            </a:r>
            <a:r>
              <a:rPr lang="nl-NL" dirty="0" err="1"/>
              <a:t>come</a:t>
            </a:r>
            <a:r>
              <a:rPr lang="nl-NL" dirty="0"/>
              <a:t> on audio, in chat, etc.</a:t>
            </a:r>
          </a:p>
          <a:p>
            <a:endParaRPr lang="nl-NL" dirty="0"/>
          </a:p>
          <a:p>
            <a:r>
              <a:rPr lang="nl-NL" dirty="0"/>
              <a:t>E</a:t>
            </a:r>
          </a:p>
        </p:txBody>
      </p:sp>
      <p:sp>
        <p:nvSpPr>
          <p:cNvPr id="4" name="Slide Number Placeholder 3"/>
          <p:cNvSpPr>
            <a:spLocks noGrp="1"/>
          </p:cNvSpPr>
          <p:nvPr>
            <p:ph type="sldNum" sz="quarter" idx="5"/>
          </p:nvPr>
        </p:nvSpPr>
        <p:spPr/>
        <p:txBody>
          <a:bodyPr/>
          <a:lstStyle/>
          <a:p>
            <a:fld id="{D5D9CDAD-9CD8-4415-9260-F19E29445475}" type="slidenum">
              <a:rPr lang="nl-NL" smtClean="0"/>
              <a:t>25</a:t>
            </a:fld>
            <a:endParaRPr lang="nl-NL"/>
          </a:p>
        </p:txBody>
      </p:sp>
    </p:spTree>
    <p:extLst>
      <p:ext uri="{BB962C8B-B14F-4D97-AF65-F5344CB8AC3E}">
        <p14:creationId xmlns:p14="http://schemas.microsoft.com/office/powerpoint/2010/main" val="18046266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Feeling </a:t>
            </a:r>
            <a:r>
              <a:rPr lang="nl-NL" dirty="0" err="1"/>
              <a:t>cold</a:t>
            </a:r>
            <a:r>
              <a:rPr lang="nl-NL" dirty="0"/>
              <a:t> </a:t>
            </a:r>
            <a:r>
              <a:rPr lang="nl-NL" dirty="0" err="1"/>
              <a:t>might</a:t>
            </a:r>
            <a:r>
              <a:rPr lang="nl-NL" dirty="0"/>
              <a:t> </a:t>
            </a:r>
            <a:r>
              <a:rPr lang="nl-NL" dirty="0" err="1"/>
              <a:t>not</a:t>
            </a:r>
            <a:r>
              <a:rPr lang="nl-NL" dirty="0"/>
              <a:t> </a:t>
            </a:r>
            <a:r>
              <a:rPr lang="nl-NL" dirty="0" err="1"/>
              <a:t>be</a:t>
            </a:r>
            <a:r>
              <a:rPr lang="nl-NL" dirty="0"/>
              <a:t> </a:t>
            </a:r>
            <a:r>
              <a:rPr lang="nl-NL" dirty="0" err="1"/>
              <a:t>an</a:t>
            </a:r>
            <a:r>
              <a:rPr lang="nl-NL" dirty="0"/>
              <a:t> issue as </a:t>
            </a:r>
            <a:r>
              <a:rPr lang="nl-NL" dirty="0" err="1"/>
              <a:t>from</a:t>
            </a:r>
            <a:r>
              <a:rPr lang="nl-NL" dirty="0"/>
              <a:t> stress </a:t>
            </a:r>
            <a:r>
              <a:rPr lang="nl-NL" dirty="0" err="1"/>
              <a:t>you’ll</a:t>
            </a:r>
            <a:r>
              <a:rPr lang="nl-NL" dirty="0"/>
              <a:t> </a:t>
            </a:r>
            <a:r>
              <a:rPr lang="nl-NL" dirty="0" err="1"/>
              <a:t>probably</a:t>
            </a:r>
            <a:r>
              <a:rPr lang="nl-NL" dirty="0"/>
              <a:t> </a:t>
            </a:r>
            <a:r>
              <a:rPr lang="nl-NL" dirty="0" err="1"/>
              <a:t>got</a:t>
            </a:r>
            <a:r>
              <a:rPr lang="nl-NL" dirty="0"/>
              <a:t> warm </a:t>
            </a:r>
            <a:r>
              <a:rPr lang="nl-NL" dirty="0" err="1"/>
              <a:t>quite</a:t>
            </a:r>
            <a:r>
              <a:rPr lang="nl-NL" dirty="0"/>
              <a:t> </a:t>
            </a:r>
            <a:r>
              <a:rPr lang="nl-NL" dirty="0" err="1"/>
              <a:t>fast</a:t>
            </a:r>
            <a:r>
              <a:rPr lang="nl-NL" dirty="0"/>
              <a:t>.</a:t>
            </a:r>
            <a:br>
              <a:rPr lang="nl-NL" dirty="0"/>
            </a:br>
            <a:r>
              <a:rPr lang="nl-NL" dirty="0"/>
              <a:t>On </a:t>
            </a:r>
            <a:r>
              <a:rPr lang="nl-NL" dirty="0" err="1"/>
              <a:t>the</a:t>
            </a:r>
            <a:r>
              <a:rPr lang="nl-NL" dirty="0"/>
              <a:t> </a:t>
            </a:r>
            <a:r>
              <a:rPr lang="nl-NL" dirty="0" err="1"/>
              <a:t>other</a:t>
            </a:r>
            <a:r>
              <a:rPr lang="nl-NL" dirty="0"/>
              <a:t> hand, feeling hot </a:t>
            </a:r>
            <a:r>
              <a:rPr lang="nl-NL" dirty="0" err="1"/>
              <a:t>from</a:t>
            </a:r>
            <a:r>
              <a:rPr lang="nl-NL" dirty="0"/>
              <a:t> </a:t>
            </a:r>
            <a:r>
              <a:rPr lang="nl-NL" dirty="0" err="1"/>
              <a:t>the</a:t>
            </a:r>
            <a:r>
              <a:rPr lang="nl-NL" dirty="0"/>
              <a:t> start, </a:t>
            </a:r>
            <a:r>
              <a:rPr lang="nl-NL" dirty="0" err="1"/>
              <a:t>might</a:t>
            </a:r>
            <a:r>
              <a:rPr lang="nl-NL" dirty="0"/>
              <a:t> </a:t>
            </a:r>
            <a:r>
              <a:rPr lang="nl-NL" dirty="0" err="1"/>
              <a:t>give</a:t>
            </a:r>
            <a:r>
              <a:rPr lang="nl-NL" dirty="0"/>
              <a:t> </a:t>
            </a:r>
            <a:r>
              <a:rPr lang="nl-NL" dirty="0" err="1"/>
              <a:t>you</a:t>
            </a:r>
            <a:r>
              <a:rPr lang="nl-NL" dirty="0"/>
              <a:t> a feeling </a:t>
            </a:r>
            <a:r>
              <a:rPr lang="nl-NL" dirty="0" err="1"/>
              <a:t>that</a:t>
            </a:r>
            <a:r>
              <a:rPr lang="nl-NL" dirty="0"/>
              <a:t> </a:t>
            </a:r>
            <a:r>
              <a:rPr lang="nl-NL" dirty="0" err="1"/>
              <a:t>your</a:t>
            </a:r>
            <a:r>
              <a:rPr lang="nl-NL" dirty="0"/>
              <a:t> </a:t>
            </a:r>
            <a:r>
              <a:rPr lang="nl-NL" dirty="0" err="1"/>
              <a:t>brain</a:t>
            </a:r>
            <a:r>
              <a:rPr lang="nl-NL" dirty="0"/>
              <a:t> is </a:t>
            </a:r>
            <a:r>
              <a:rPr lang="nl-NL" dirty="0" err="1"/>
              <a:t>melting</a:t>
            </a:r>
            <a:r>
              <a:rPr lang="nl-NL" dirty="0"/>
              <a:t>, </a:t>
            </a:r>
            <a:r>
              <a:rPr lang="nl-NL" dirty="0" err="1"/>
              <a:t>especially</a:t>
            </a:r>
            <a:r>
              <a:rPr lang="nl-NL" dirty="0"/>
              <a:t> </a:t>
            </a:r>
            <a:r>
              <a:rPr lang="nl-NL" dirty="0" err="1"/>
              <a:t>if</a:t>
            </a:r>
            <a:r>
              <a:rPr lang="nl-NL" dirty="0"/>
              <a:t> </a:t>
            </a:r>
            <a:r>
              <a:rPr lang="nl-NL" dirty="0" err="1"/>
              <a:t>the</a:t>
            </a:r>
            <a:r>
              <a:rPr lang="nl-NL" dirty="0"/>
              <a:t> </a:t>
            </a:r>
            <a:r>
              <a:rPr lang="nl-NL" dirty="0" err="1"/>
              <a:t>session</a:t>
            </a:r>
            <a:r>
              <a:rPr lang="nl-NL" dirty="0"/>
              <a:t> is intense.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O</a:t>
            </a:r>
          </a:p>
        </p:txBody>
      </p:sp>
      <p:sp>
        <p:nvSpPr>
          <p:cNvPr id="4" name="Slide Number Placeholder 3"/>
          <p:cNvSpPr>
            <a:spLocks noGrp="1"/>
          </p:cNvSpPr>
          <p:nvPr>
            <p:ph type="sldNum" sz="quarter" idx="5"/>
          </p:nvPr>
        </p:nvSpPr>
        <p:spPr/>
        <p:txBody>
          <a:bodyPr/>
          <a:lstStyle/>
          <a:p>
            <a:fld id="{D5D9CDAD-9CD8-4415-9260-F19E29445475}" type="slidenum">
              <a:rPr lang="nl-NL" smtClean="0"/>
              <a:t>26</a:t>
            </a:fld>
            <a:endParaRPr lang="nl-NL"/>
          </a:p>
        </p:txBody>
      </p:sp>
    </p:spTree>
    <p:extLst>
      <p:ext uri="{BB962C8B-B14F-4D97-AF65-F5344CB8AC3E}">
        <p14:creationId xmlns:p14="http://schemas.microsoft.com/office/powerpoint/2010/main" val="1016047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27</a:t>
            </a:fld>
            <a:endParaRPr lang="nl-NL"/>
          </a:p>
        </p:txBody>
      </p:sp>
    </p:spTree>
    <p:extLst>
      <p:ext uri="{BB962C8B-B14F-4D97-AF65-F5344CB8AC3E}">
        <p14:creationId xmlns:p14="http://schemas.microsoft.com/office/powerpoint/2010/main" val="1029888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sessions around the same scenario and technologies</a:t>
            </a:r>
          </a:p>
          <a:p>
            <a:endParaRPr lang="en-US" dirty="0"/>
          </a:p>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28</a:t>
            </a:fld>
            <a:endParaRPr lang="nl-NL"/>
          </a:p>
        </p:txBody>
      </p:sp>
    </p:spTree>
    <p:extLst>
      <p:ext uri="{BB962C8B-B14F-4D97-AF65-F5344CB8AC3E}">
        <p14:creationId xmlns:p14="http://schemas.microsoft.com/office/powerpoint/2010/main" val="1183003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an overview of all your appointments</a:t>
            </a:r>
          </a:p>
          <a:p>
            <a:endParaRPr lang="en-US" dirty="0"/>
          </a:p>
          <a:p>
            <a:r>
              <a:rPr lang="en-US" dirty="0"/>
              <a:t>O</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29</a:t>
            </a:fld>
            <a:endParaRPr lang="nl-NL"/>
          </a:p>
        </p:txBody>
      </p:sp>
    </p:spTree>
    <p:extLst>
      <p:ext uri="{BB962C8B-B14F-4D97-AF65-F5344CB8AC3E}">
        <p14:creationId xmlns:p14="http://schemas.microsoft.com/office/powerpoint/2010/main" val="273701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 at Dylan’s party</a:t>
            </a:r>
          </a:p>
          <a:p>
            <a:r>
              <a:rPr lang="en-US" dirty="0"/>
              <a:t>Became friends right away</a:t>
            </a:r>
          </a:p>
          <a:p>
            <a:r>
              <a:rPr lang="en-US" dirty="0"/>
              <a:t>Over time started talking about community, conferences, and speaking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Eldert explained how life as a speaker is, what comes with it, both good and bad</a:t>
            </a:r>
            <a:br>
              <a:rPr lang="en-US" dirty="0"/>
            </a:br>
            <a:r>
              <a:rPr lang="en-US" noProof="0" dirty="0"/>
              <a:t>Olena showed an interest in becoming involved with the community, but didn’t know where to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O</a:t>
            </a:r>
          </a:p>
          <a:p>
            <a:endParaRPr lang="en-US" dirty="0"/>
          </a:p>
          <a:p>
            <a:endParaRPr lang="en-US" dirty="0"/>
          </a:p>
        </p:txBody>
      </p:sp>
      <p:sp>
        <p:nvSpPr>
          <p:cNvPr id="4" name="Slide Number Placeholder 3"/>
          <p:cNvSpPr>
            <a:spLocks noGrp="1"/>
          </p:cNvSpPr>
          <p:nvPr>
            <p:ph type="sldNum" sz="quarter" idx="5"/>
          </p:nvPr>
        </p:nvSpPr>
        <p:spPr/>
        <p:txBody>
          <a:bodyPr/>
          <a:lstStyle/>
          <a:p>
            <a:fld id="{D5D9CDAD-9CD8-4415-9260-F19E29445475}" type="slidenum">
              <a:rPr lang="nl-NL" smtClean="0"/>
              <a:t>3</a:t>
            </a:fld>
            <a:endParaRPr lang="nl-NL"/>
          </a:p>
        </p:txBody>
      </p:sp>
    </p:spTree>
    <p:extLst>
      <p:ext uri="{BB962C8B-B14F-4D97-AF65-F5344CB8AC3E}">
        <p14:creationId xmlns:p14="http://schemas.microsoft.com/office/powerpoint/2010/main" val="1164609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Re-use sessions, without creating new ones all the time</a:t>
            </a:r>
          </a:p>
          <a:p>
            <a:endParaRPr lang="en-US" dirty="0"/>
          </a:p>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30</a:t>
            </a:fld>
            <a:endParaRPr lang="nl-NL"/>
          </a:p>
        </p:txBody>
      </p:sp>
    </p:spTree>
    <p:extLst>
      <p:ext uri="{BB962C8B-B14F-4D97-AF65-F5344CB8AC3E}">
        <p14:creationId xmlns:p14="http://schemas.microsoft.com/office/powerpoint/2010/main" val="3012578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Visit other sessions to learn about tech, but also to watch others speak and support them</a:t>
            </a:r>
          </a:p>
          <a:p>
            <a:endParaRPr lang="en-US" dirty="0"/>
          </a:p>
          <a:p>
            <a:r>
              <a:rPr lang="en-US" dirty="0"/>
              <a:t>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be afraid of questions, if you don’t know all the answers it’s ok </a:t>
            </a:r>
          </a:p>
          <a:p>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31</a:t>
            </a:fld>
            <a:endParaRPr lang="nl-NL"/>
          </a:p>
        </p:txBody>
      </p:sp>
    </p:spTree>
    <p:extLst>
      <p:ext uri="{BB962C8B-B14F-4D97-AF65-F5344CB8AC3E}">
        <p14:creationId xmlns:p14="http://schemas.microsoft.com/office/powerpoint/2010/main" val="18937685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32</a:t>
            </a:fld>
            <a:endParaRPr lang="nl-NL"/>
          </a:p>
        </p:txBody>
      </p:sp>
    </p:spTree>
    <p:extLst>
      <p:ext uri="{BB962C8B-B14F-4D97-AF65-F5344CB8AC3E}">
        <p14:creationId xmlns:p14="http://schemas.microsoft.com/office/powerpoint/2010/main" val="948018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33</a:t>
            </a:fld>
            <a:endParaRPr lang="nl-NL"/>
          </a:p>
        </p:txBody>
      </p:sp>
    </p:spTree>
    <p:extLst>
      <p:ext uri="{BB962C8B-B14F-4D97-AF65-F5344CB8AC3E}">
        <p14:creationId xmlns:p14="http://schemas.microsoft.com/office/powerpoint/2010/main" val="1848746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mentor, support, don’t try to replicate yourself</a:t>
            </a:r>
          </a:p>
          <a:p>
            <a:endParaRPr lang="en-US" dirty="0"/>
          </a:p>
          <a:p>
            <a:r>
              <a:rPr lang="en-US" dirty="0"/>
              <a:t>O</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34</a:t>
            </a:fld>
            <a:endParaRPr lang="nl-NL"/>
          </a:p>
        </p:txBody>
      </p:sp>
    </p:spTree>
    <p:extLst>
      <p:ext uri="{BB962C8B-B14F-4D97-AF65-F5344CB8AC3E}">
        <p14:creationId xmlns:p14="http://schemas.microsoft.com/office/powerpoint/2010/main" val="21429051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 + 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35</a:t>
            </a:fld>
            <a:endParaRPr lang="nl-NL"/>
          </a:p>
        </p:txBody>
      </p:sp>
    </p:spTree>
    <p:extLst>
      <p:ext uri="{BB962C8B-B14F-4D97-AF65-F5344CB8AC3E}">
        <p14:creationId xmlns:p14="http://schemas.microsoft.com/office/powerpoint/2010/main" val="26838588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 + E</a:t>
            </a:r>
          </a:p>
        </p:txBody>
      </p:sp>
      <p:sp>
        <p:nvSpPr>
          <p:cNvPr id="4" name="Slide Number Placeholder 3"/>
          <p:cNvSpPr>
            <a:spLocks noGrp="1"/>
          </p:cNvSpPr>
          <p:nvPr>
            <p:ph type="sldNum" sz="quarter" idx="5"/>
          </p:nvPr>
        </p:nvSpPr>
        <p:spPr/>
        <p:txBody>
          <a:bodyPr/>
          <a:lstStyle/>
          <a:p>
            <a:fld id="{D5D9CDAD-9CD8-4415-9260-F19E29445475}" type="slidenum">
              <a:rPr lang="nl-NL" smtClean="0"/>
              <a:t>36</a:t>
            </a:fld>
            <a:endParaRPr lang="nl-NL"/>
          </a:p>
        </p:txBody>
      </p:sp>
    </p:spTree>
    <p:extLst>
      <p:ext uri="{BB962C8B-B14F-4D97-AF65-F5344CB8AC3E}">
        <p14:creationId xmlns:p14="http://schemas.microsoft.com/office/powerpoint/2010/main" val="866883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t>
            </a:r>
          </a:p>
        </p:txBody>
      </p:sp>
      <p:sp>
        <p:nvSpPr>
          <p:cNvPr id="4" name="Slide Number Placeholder 3"/>
          <p:cNvSpPr>
            <a:spLocks noGrp="1"/>
          </p:cNvSpPr>
          <p:nvPr>
            <p:ph type="sldNum" sz="quarter" idx="5"/>
          </p:nvPr>
        </p:nvSpPr>
        <p:spPr/>
        <p:txBody>
          <a:bodyPr/>
          <a:lstStyle/>
          <a:p>
            <a:fld id="{D5D9CDAD-9CD8-4415-9260-F19E29445475}" type="slidenum">
              <a:rPr lang="nl-NL" smtClean="0"/>
              <a:t>4</a:t>
            </a:fld>
            <a:endParaRPr lang="nl-NL"/>
          </a:p>
        </p:txBody>
      </p:sp>
    </p:spTree>
    <p:extLst>
      <p:ext uri="{BB962C8B-B14F-4D97-AF65-F5344CB8AC3E}">
        <p14:creationId xmlns:p14="http://schemas.microsoft.com/office/powerpoint/2010/main" val="4126363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Understanding</a:t>
            </a:r>
            <a:r>
              <a:rPr lang="en-US" dirty="0"/>
              <a:t> what exactly I want was a starting point into unknown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a:t>
            </a:r>
          </a:p>
        </p:txBody>
      </p:sp>
      <p:sp>
        <p:nvSpPr>
          <p:cNvPr id="4" name="Slide Number Placeholder 3"/>
          <p:cNvSpPr>
            <a:spLocks noGrp="1"/>
          </p:cNvSpPr>
          <p:nvPr>
            <p:ph type="sldNum" sz="quarter" idx="5"/>
          </p:nvPr>
        </p:nvSpPr>
        <p:spPr/>
        <p:txBody>
          <a:bodyPr/>
          <a:lstStyle/>
          <a:p>
            <a:fld id="{D5D9CDAD-9CD8-4415-9260-F19E29445475}" type="slidenum">
              <a:rPr lang="nl-NL" smtClean="0"/>
              <a:t>5</a:t>
            </a:fld>
            <a:endParaRPr lang="nl-NL"/>
          </a:p>
        </p:txBody>
      </p:sp>
    </p:spTree>
    <p:extLst>
      <p:ext uri="{BB962C8B-B14F-4D97-AF65-F5344CB8AC3E}">
        <p14:creationId xmlns:p14="http://schemas.microsoft.com/office/powerpoint/2010/main" val="4057288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6</a:t>
            </a:fld>
            <a:endParaRPr lang="nl-NL"/>
          </a:p>
        </p:txBody>
      </p:sp>
    </p:spTree>
    <p:extLst>
      <p:ext uri="{BB962C8B-B14F-4D97-AF65-F5344CB8AC3E}">
        <p14:creationId xmlns:p14="http://schemas.microsoft.com/office/powerpoint/2010/main" val="8077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noProof="0" dirty="0"/>
            </a:br>
            <a:r>
              <a:rPr lang="en-US" noProof="0" dirty="0"/>
              <a:t>E</a:t>
            </a:r>
          </a:p>
        </p:txBody>
      </p:sp>
      <p:sp>
        <p:nvSpPr>
          <p:cNvPr id="4" name="Slide Number Placeholder 3"/>
          <p:cNvSpPr>
            <a:spLocks noGrp="1"/>
          </p:cNvSpPr>
          <p:nvPr>
            <p:ph type="sldNum" sz="quarter" idx="5"/>
          </p:nvPr>
        </p:nvSpPr>
        <p:spPr/>
        <p:txBody>
          <a:bodyPr/>
          <a:lstStyle/>
          <a:p>
            <a:fld id="{D5D9CDAD-9CD8-4415-9260-F19E29445475}" type="slidenum">
              <a:rPr lang="nl-NL" smtClean="0"/>
              <a:t>7</a:t>
            </a:fld>
            <a:endParaRPr lang="nl-NL"/>
          </a:p>
        </p:txBody>
      </p:sp>
    </p:spTree>
    <p:extLst>
      <p:ext uri="{BB962C8B-B14F-4D97-AF65-F5344CB8AC3E}">
        <p14:creationId xmlns:p14="http://schemas.microsoft.com/office/powerpoint/2010/main" val="1706414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t>
            </a:r>
            <a:endParaRPr lang="nl-NL" dirty="0"/>
          </a:p>
        </p:txBody>
      </p:sp>
      <p:sp>
        <p:nvSpPr>
          <p:cNvPr id="4" name="Slide Number Placeholder 3"/>
          <p:cNvSpPr>
            <a:spLocks noGrp="1"/>
          </p:cNvSpPr>
          <p:nvPr>
            <p:ph type="sldNum" sz="quarter" idx="5"/>
          </p:nvPr>
        </p:nvSpPr>
        <p:spPr/>
        <p:txBody>
          <a:bodyPr/>
          <a:lstStyle/>
          <a:p>
            <a:fld id="{D5D9CDAD-9CD8-4415-9260-F19E29445475}" type="slidenum">
              <a:rPr lang="nl-NL" smtClean="0"/>
              <a:t>8</a:t>
            </a:fld>
            <a:endParaRPr lang="nl-NL"/>
          </a:p>
        </p:txBody>
      </p:sp>
    </p:spTree>
    <p:extLst>
      <p:ext uri="{BB962C8B-B14F-4D97-AF65-F5344CB8AC3E}">
        <p14:creationId xmlns:p14="http://schemas.microsoft.com/office/powerpoint/2010/main" val="1507425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 + E</a:t>
            </a:r>
          </a:p>
          <a:p>
            <a:r>
              <a:rPr lang="en-US" dirty="0"/>
              <a:t>Once I made up my mind that I want to be a speaker, I want to share what I know and be part of the community, I realized how many questions I got in a second in my head.</a:t>
            </a:r>
            <a:br>
              <a:rPr lang="en-US" dirty="0"/>
            </a:br>
            <a:br>
              <a:rPr lang="en-US" dirty="0"/>
            </a:br>
            <a:r>
              <a:rPr lang="en-US" dirty="0"/>
              <a:t>Of course, everyone around me were extremely supportive. Our friends were sharing their experience in public speaking, were answering my questions and helping me to understand what is “my thing”. </a:t>
            </a:r>
            <a:br>
              <a:rPr lang="en-US" dirty="0"/>
            </a:br>
            <a:r>
              <a:rPr lang="en-US" dirty="0"/>
              <a:t>But still, with Eldert we had quite a lot of conversations going non-stop about work and IT in general. And most of the time he was the one I was addressing most of my questions.</a:t>
            </a:r>
            <a:br>
              <a:rPr lang="en-US" dirty="0"/>
            </a:br>
            <a:endParaRPr lang="en-US" dirty="0"/>
          </a:p>
        </p:txBody>
      </p:sp>
      <p:sp>
        <p:nvSpPr>
          <p:cNvPr id="4" name="Slide Number Placeholder 3"/>
          <p:cNvSpPr>
            <a:spLocks noGrp="1"/>
          </p:cNvSpPr>
          <p:nvPr>
            <p:ph type="sldNum" sz="quarter" idx="5"/>
          </p:nvPr>
        </p:nvSpPr>
        <p:spPr/>
        <p:txBody>
          <a:bodyPr/>
          <a:lstStyle/>
          <a:p>
            <a:fld id="{D5D9CDAD-9CD8-4415-9260-F19E29445475}" type="slidenum">
              <a:rPr lang="nl-NL" smtClean="0"/>
              <a:t>9</a:t>
            </a:fld>
            <a:endParaRPr lang="nl-NL"/>
          </a:p>
        </p:txBody>
      </p:sp>
    </p:spTree>
    <p:extLst>
      <p:ext uri="{BB962C8B-B14F-4D97-AF65-F5344CB8AC3E}">
        <p14:creationId xmlns:p14="http://schemas.microsoft.com/office/powerpoint/2010/main" val="3789042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195183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a:xfrm>
            <a:off x="1522810" y="6400801"/>
            <a:ext cx="9146380" cy="276226"/>
          </a:xfrm>
          <a:prstGeom prst="rect">
            <a:avLst/>
          </a:prstGeom>
        </p:spPr>
        <p:txBody>
          <a:bodyPr/>
          <a:lstStyle/>
          <a:p>
            <a:endParaRPr lang="nl-NL"/>
          </a:p>
        </p:txBody>
      </p:sp>
      <p:sp>
        <p:nvSpPr>
          <p:cNvPr id="4" name="Date Placeholder 3"/>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30-11-2021</a:t>
            </a:fld>
            <a:endParaRPr lang="nl-NL"/>
          </a:p>
        </p:txBody>
      </p:sp>
      <p:sp>
        <p:nvSpPr>
          <p:cNvPr id="6" name="Slide Number Placeholder 5"/>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1723800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hasCustomPrompt="1"/>
          </p:nvPr>
        </p:nvSpPr>
        <p:spPr>
          <a:xfrm>
            <a:off x="608171" y="277814"/>
            <a:ext cx="9146383" cy="5898573"/>
          </a:xfrm>
        </p:spPr>
        <p:txBody>
          <a:bodyPr vert="eaVert"/>
          <a:lstStyle>
            <a:lvl5pPr>
              <a:defRPr/>
            </a:lvl5pPr>
            <a:lvl6pPr marL="1261872" indent="0">
              <a:buNone/>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endParaRPr lang="en-US"/>
          </a:p>
        </p:txBody>
      </p:sp>
      <p:sp>
        <p:nvSpPr>
          <p:cNvPr id="5" name="Footer Placeholder 4"/>
          <p:cNvSpPr>
            <a:spLocks noGrp="1"/>
          </p:cNvSpPr>
          <p:nvPr>
            <p:ph type="ftr" sz="quarter" idx="11"/>
          </p:nvPr>
        </p:nvSpPr>
        <p:spPr>
          <a:xfrm>
            <a:off x="1522810" y="6400801"/>
            <a:ext cx="9146380" cy="276226"/>
          </a:xfrm>
          <a:prstGeom prst="rect">
            <a:avLst/>
          </a:prstGeom>
        </p:spPr>
        <p:txBody>
          <a:bodyPr/>
          <a:lstStyle/>
          <a:p>
            <a:endParaRPr lang="nl-NL"/>
          </a:p>
        </p:txBody>
      </p:sp>
      <p:sp>
        <p:nvSpPr>
          <p:cNvPr id="4" name="Date Placeholder 3"/>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30-11-2021</a:t>
            </a:fld>
            <a:endParaRPr lang="nl-NL"/>
          </a:p>
        </p:txBody>
      </p:sp>
      <p:sp>
        <p:nvSpPr>
          <p:cNvPr id="6" name="Slide Number Placeholder 5"/>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67008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67" name="line" descr="Line graphic"/>
          <p:cNvGrpSpPr/>
          <p:nvPr/>
        </p:nvGrpSpPr>
        <p:grpSpPr bwMode="invGray">
          <a:xfrm>
            <a:off x="1522810" y="1514475"/>
            <a:ext cx="10572328"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a:xfrm>
            <a:off x="1522810" y="6400801"/>
            <a:ext cx="9146380" cy="276226"/>
          </a:xfrm>
          <a:prstGeom prst="rect">
            <a:avLst/>
          </a:prstGeom>
        </p:spPr>
        <p:txBody>
          <a:bodyPr/>
          <a:lstStyle/>
          <a:p>
            <a:endParaRPr lang="nl-NL"/>
          </a:p>
        </p:txBody>
      </p:sp>
      <p:sp>
        <p:nvSpPr>
          <p:cNvPr id="4" name="Date Placeholder 3"/>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30-11-2021</a:t>
            </a:fld>
            <a:endParaRPr lang="nl-NL"/>
          </a:p>
        </p:txBody>
      </p:sp>
      <p:sp>
        <p:nvSpPr>
          <p:cNvPr id="6" name="Slide Number Placeholder 5"/>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413438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1522810" y="6400801"/>
            <a:ext cx="9146380" cy="276226"/>
          </a:xfrm>
          <a:prstGeom prst="rect">
            <a:avLst/>
          </a:prstGeom>
        </p:spPr>
        <p:txBody>
          <a:bodyPr/>
          <a:lstStyle/>
          <a:p>
            <a:endParaRPr lang="nl-NL"/>
          </a:p>
        </p:txBody>
      </p:sp>
      <p:sp>
        <p:nvSpPr>
          <p:cNvPr id="4" name="Date Placeholder 3"/>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30-11-2021</a:t>
            </a:fld>
            <a:endParaRPr lang="nl-NL"/>
          </a:p>
        </p:txBody>
      </p:sp>
      <p:sp>
        <p:nvSpPr>
          <p:cNvPr id="6" name="Slide Number Placeholder 5"/>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225214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58" name="line" descr="Line graphic"/>
          <p:cNvGrpSpPr/>
          <p:nvPr/>
        </p:nvGrpSpPr>
        <p:grpSpPr bwMode="invGray">
          <a:xfrm>
            <a:off x="1522810"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sz="half" idx="1"/>
          </p:nvPr>
        </p:nvSpPr>
        <p:spPr>
          <a:xfrm>
            <a:off x="1522810" y="1905000"/>
            <a:ext cx="4420750" cy="4267200"/>
          </a:xfrm>
        </p:spPr>
        <p:txBody>
          <a:bodyPr>
            <a:normAutofit/>
          </a:bodyPr>
          <a:lstStyle>
            <a:lvl1pPr>
              <a:defRPr sz="3200"/>
            </a:lvl1pPr>
            <a:lvl2pPr>
              <a:defRPr sz="2800"/>
            </a:lvl2pPr>
            <a:lvl3pPr>
              <a:defRPr sz="2400"/>
            </a:lvl3pPr>
            <a:lvl4pPr>
              <a:defRPr sz="2000"/>
            </a:lvl4pPr>
            <a:lvl5pPr>
              <a:defRPr sz="20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3200"/>
            </a:lvl1pPr>
            <a:lvl2pPr>
              <a:defRPr sz="2800"/>
            </a:lvl2pPr>
            <a:lvl3pPr>
              <a:defRPr sz="2400"/>
            </a:lvl3pPr>
            <a:lvl4pPr>
              <a:defRPr sz="2000"/>
            </a:lvl4pPr>
            <a:lvl5pPr>
              <a:defRPr sz="20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a:xfrm>
            <a:off x="1522810" y="6400801"/>
            <a:ext cx="9146380" cy="276226"/>
          </a:xfrm>
          <a:prstGeom prst="rect">
            <a:avLst/>
          </a:prstGeom>
        </p:spPr>
        <p:txBody>
          <a:bodyPr/>
          <a:lstStyle/>
          <a:p>
            <a:endParaRPr lang="nl-NL"/>
          </a:p>
        </p:txBody>
      </p:sp>
      <p:sp>
        <p:nvSpPr>
          <p:cNvPr id="5" name="Date Placeholder 4"/>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30-11-2021</a:t>
            </a:fld>
            <a:endParaRPr lang="nl-NL"/>
          </a:p>
        </p:txBody>
      </p:sp>
      <p:sp>
        <p:nvSpPr>
          <p:cNvPr id="7" name="Slide Number Placeholder 6"/>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230373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a:xfrm>
            <a:off x="1522810" y="6400801"/>
            <a:ext cx="9146380" cy="276226"/>
          </a:xfrm>
          <a:prstGeom prst="rect">
            <a:avLst/>
          </a:prstGeom>
        </p:spPr>
        <p:txBody>
          <a:bodyPr/>
          <a:lstStyle/>
          <a:p>
            <a:endParaRPr lang="nl-NL"/>
          </a:p>
        </p:txBody>
      </p:sp>
      <p:sp>
        <p:nvSpPr>
          <p:cNvPr id="7" name="Date Placeholder 6"/>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30-11-2021</a:t>
            </a:fld>
            <a:endParaRPr lang="nl-NL"/>
          </a:p>
        </p:txBody>
      </p:sp>
      <p:sp>
        <p:nvSpPr>
          <p:cNvPr id="9" name="Slide Number Placeholder 8"/>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288983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4" name="Footer Placeholder 3"/>
          <p:cNvSpPr>
            <a:spLocks noGrp="1"/>
          </p:cNvSpPr>
          <p:nvPr>
            <p:ph type="ftr" sz="quarter" idx="11"/>
          </p:nvPr>
        </p:nvSpPr>
        <p:spPr>
          <a:xfrm>
            <a:off x="1522810" y="6400801"/>
            <a:ext cx="9146380" cy="276226"/>
          </a:xfrm>
          <a:prstGeom prst="rect">
            <a:avLst/>
          </a:prstGeom>
        </p:spPr>
        <p:txBody>
          <a:bodyPr/>
          <a:lstStyle/>
          <a:p>
            <a:endParaRPr lang="nl-NL"/>
          </a:p>
        </p:txBody>
      </p:sp>
      <p:sp>
        <p:nvSpPr>
          <p:cNvPr id="3" name="Date Placeholder 2"/>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30-11-2021</a:t>
            </a:fld>
            <a:endParaRPr lang="nl-NL"/>
          </a:p>
        </p:txBody>
      </p:sp>
      <p:sp>
        <p:nvSpPr>
          <p:cNvPr id="5" name="Slide Number Placeholder 4"/>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173378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522810" y="6400801"/>
            <a:ext cx="9146380" cy="276226"/>
          </a:xfrm>
          <a:prstGeom prst="rect">
            <a:avLst/>
          </a:prstGeom>
        </p:spPr>
        <p:txBody>
          <a:bodyPr/>
          <a:lstStyle/>
          <a:p>
            <a:endParaRPr lang="nl-NL"/>
          </a:p>
        </p:txBody>
      </p:sp>
      <p:sp>
        <p:nvSpPr>
          <p:cNvPr id="2" name="Date Placeholder 1"/>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30-11-2021</a:t>
            </a:fld>
            <a:endParaRPr lang="nl-NL"/>
          </a:p>
        </p:txBody>
      </p:sp>
      <p:sp>
        <p:nvSpPr>
          <p:cNvPr id="4" name="Slide Number Placeholder 3"/>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111930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6" name="Footer Placeholder 5"/>
          <p:cNvSpPr>
            <a:spLocks noGrp="1"/>
          </p:cNvSpPr>
          <p:nvPr>
            <p:ph type="ftr" sz="quarter" idx="11"/>
          </p:nvPr>
        </p:nvSpPr>
        <p:spPr>
          <a:xfrm>
            <a:off x="1522810" y="6400801"/>
            <a:ext cx="9146380" cy="276226"/>
          </a:xfrm>
          <a:prstGeom prst="rect">
            <a:avLst/>
          </a:prstGeom>
        </p:spPr>
        <p:txBody>
          <a:bodyPr/>
          <a:lstStyle/>
          <a:p>
            <a:endParaRPr lang="nl-NL"/>
          </a:p>
        </p:txBody>
      </p:sp>
      <p:sp>
        <p:nvSpPr>
          <p:cNvPr id="5" name="Date Placeholder 4"/>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30-11-2021</a:t>
            </a:fld>
            <a:endParaRPr lang="nl-NL"/>
          </a:p>
        </p:txBody>
      </p:sp>
      <p:sp>
        <p:nvSpPr>
          <p:cNvPr id="7" name="Slide Number Placeholder 6"/>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342575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1522810" y="6400801"/>
            <a:ext cx="9146380" cy="276226"/>
          </a:xfrm>
          <a:prstGeom prst="rect">
            <a:avLst/>
          </a:prstGeom>
        </p:spPr>
        <p:txBody>
          <a:bodyPr/>
          <a:lstStyle/>
          <a:p>
            <a:endParaRPr lang="nl-NL"/>
          </a:p>
        </p:txBody>
      </p:sp>
      <p:sp>
        <p:nvSpPr>
          <p:cNvPr id="5" name="Date Placeholder 4"/>
          <p:cNvSpPr>
            <a:spLocks noGrp="1"/>
          </p:cNvSpPr>
          <p:nvPr>
            <p:ph type="dt" sz="half" idx="10"/>
          </p:nvPr>
        </p:nvSpPr>
        <p:spPr>
          <a:xfrm>
            <a:off x="8077716" y="6400801"/>
            <a:ext cx="1244183" cy="276226"/>
          </a:xfrm>
          <a:prstGeom prst="rect">
            <a:avLst/>
          </a:prstGeom>
        </p:spPr>
        <p:txBody>
          <a:bodyPr/>
          <a:lstStyle/>
          <a:p>
            <a:fld id="{13C49099-218B-450B-A748-CD58BD44BB94}" type="datetimeFigureOut">
              <a:rPr lang="nl-NL" smtClean="0"/>
              <a:t>30-11-2021</a:t>
            </a:fld>
            <a:endParaRPr lang="nl-NL"/>
          </a:p>
        </p:txBody>
      </p:sp>
      <p:sp>
        <p:nvSpPr>
          <p:cNvPr id="7" name="Slide Number Placeholder 6"/>
          <p:cNvSpPr>
            <a:spLocks noGrp="1"/>
          </p:cNvSpPr>
          <p:nvPr>
            <p:ph type="sldNum" sz="quarter" idx="12"/>
          </p:nvPr>
        </p:nvSpPr>
        <p:spPr>
          <a:xfrm>
            <a:off x="9525893" y="6400801"/>
            <a:ext cx="1143300" cy="276226"/>
          </a:xfrm>
          <a:prstGeom prst="rect">
            <a:avLst/>
          </a:prstGeom>
        </p:spPr>
        <p:txBody>
          <a:bodyPr/>
          <a:lstStyle/>
          <a:p>
            <a:fld id="{F6CF437A-A640-469F-B742-4D3C1DFA62DD}" type="slidenum">
              <a:rPr lang="nl-NL" smtClean="0"/>
              <a:t>‹#›</a:t>
            </a:fld>
            <a:endParaRPr lang="nl-NL"/>
          </a:p>
        </p:txBody>
      </p:sp>
    </p:spTree>
    <p:extLst>
      <p:ext uri="{BB962C8B-B14F-4D97-AF65-F5344CB8AC3E}">
        <p14:creationId xmlns:p14="http://schemas.microsoft.com/office/powerpoint/2010/main" val="226558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duotone>
              <a:schemeClr val="bg1">
                <a:shade val="12000"/>
                <a:satMod val="240000"/>
              </a:schemeClr>
              <a:schemeClr val="bg1">
                <a:tint val="65000"/>
              </a:schemeClr>
            </a:duotone>
            <a:extLst>
              <a:ext uri="{BEBA8EAE-BF5A-486C-A8C5-ECC9F3942E4B}">
                <a14:imgProps xmlns:a14="http://schemas.microsoft.com/office/drawing/2010/main">
                  <a14:imgLayer r:embed="rId14">
                    <a14:imgEffect>
                      <a14:brightnessContrast bright="-10000"/>
                    </a14:imgEffect>
                  </a14:imgLayer>
                </a14:imgProps>
              </a:ext>
            </a:extLst>
          </a:blip>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TextBox 8">
            <a:extLst>
              <a:ext uri="{FF2B5EF4-FFF2-40B4-BE49-F238E27FC236}">
                <a16:creationId xmlns:a16="http://schemas.microsoft.com/office/drawing/2014/main" id="{EB972AEB-E89D-47E3-B669-393FFF2CD37D}"/>
              </a:ext>
            </a:extLst>
          </p:cNvPr>
          <p:cNvSpPr txBox="1"/>
          <p:nvPr/>
        </p:nvSpPr>
        <p:spPr>
          <a:xfrm>
            <a:off x="1522811" y="6455392"/>
            <a:ext cx="9146380" cy="246221"/>
          </a:xfrm>
          <a:prstGeom prst="rect">
            <a:avLst/>
          </a:prstGeom>
          <a:noFill/>
        </p:spPr>
        <p:txBody>
          <a:bodyPr wrap="square" rtlCol="0">
            <a:spAutoFit/>
          </a:bodyPr>
          <a:lstStyle/>
          <a:p>
            <a:pPr algn="ctr"/>
            <a:r>
              <a:rPr lang="en-US" sz="1000"/>
              <a:t>@borzenko_lena     -     @egrootenboer</a:t>
            </a:r>
            <a:endParaRPr lang="nl-NL" sz="1000"/>
          </a:p>
        </p:txBody>
      </p:sp>
      <p:sp>
        <p:nvSpPr>
          <p:cNvPr id="5" name="TextBox 4">
            <a:extLst>
              <a:ext uri="{FF2B5EF4-FFF2-40B4-BE49-F238E27FC236}">
                <a16:creationId xmlns:a16="http://schemas.microsoft.com/office/drawing/2014/main" id="{9AD98B6C-6F01-45E2-91F3-EDD86B79ACBD}"/>
              </a:ext>
            </a:extLst>
          </p:cNvPr>
          <p:cNvSpPr txBox="1"/>
          <p:nvPr userDrawn="1"/>
        </p:nvSpPr>
        <p:spPr>
          <a:xfrm>
            <a:off x="1522811" y="6455392"/>
            <a:ext cx="9146380" cy="246221"/>
          </a:xfrm>
          <a:prstGeom prst="rect">
            <a:avLst/>
          </a:prstGeom>
          <a:noFill/>
        </p:spPr>
        <p:txBody>
          <a:bodyPr wrap="square" rtlCol="0">
            <a:spAutoFit/>
          </a:bodyPr>
          <a:lstStyle/>
          <a:p>
            <a:pPr algn="ctr"/>
            <a:r>
              <a:rPr lang="en-US" sz="1000">
                <a:solidFill>
                  <a:schemeClr val="accent3"/>
                </a:solidFill>
              </a:rPr>
              <a:t>@borzenko_lena     -     @egrootenboer</a:t>
            </a:r>
            <a:endParaRPr lang="nl-NL" sz="1000">
              <a:solidFill>
                <a:schemeClr val="accent3"/>
              </a:solidFill>
            </a:endParaRPr>
          </a:p>
        </p:txBody>
      </p:sp>
    </p:spTree>
    <p:extLst>
      <p:ext uri="{BB962C8B-B14F-4D97-AF65-F5344CB8AC3E}">
        <p14:creationId xmlns:p14="http://schemas.microsoft.com/office/powerpoint/2010/main" val="398750407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0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36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32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4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6avJHaC3C2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ylanbeattie.net/2021/07/23/how-not-to-respond-to-a-cfp.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martinjt.me/2018/12/16/from-1000-submissions-to-100-slots-the-story-of-the-10/"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Iwpi1Lm6dFo&amp;t=666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K0pxo-dS9Hc"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B49FD7-052F-459F-8AC7-96011BE449E7}"/>
              </a:ext>
            </a:extLst>
          </p:cNvPr>
          <p:cNvSpPr>
            <a:spLocks noGrp="1"/>
          </p:cNvSpPr>
          <p:nvPr>
            <p:ph type="ctrTitle"/>
          </p:nvPr>
        </p:nvSpPr>
        <p:spPr/>
        <p:txBody>
          <a:bodyPr/>
          <a:lstStyle/>
          <a:p>
            <a:r>
              <a:rPr lang="en-US"/>
              <a:t> Impactful mentorship</a:t>
            </a:r>
            <a:endParaRPr lang="nl-NL"/>
          </a:p>
        </p:txBody>
      </p:sp>
      <p:sp>
        <p:nvSpPr>
          <p:cNvPr id="7" name="Subtitle 6">
            <a:extLst>
              <a:ext uri="{FF2B5EF4-FFF2-40B4-BE49-F238E27FC236}">
                <a16:creationId xmlns:a16="http://schemas.microsoft.com/office/drawing/2014/main" id="{B28327B5-E29F-42DC-90A6-1DC28A57260E}"/>
              </a:ext>
            </a:extLst>
          </p:cNvPr>
          <p:cNvSpPr>
            <a:spLocks noGrp="1"/>
          </p:cNvSpPr>
          <p:nvPr>
            <p:ph type="subTitle" idx="1"/>
          </p:nvPr>
        </p:nvSpPr>
        <p:spPr/>
        <p:txBody>
          <a:bodyPr/>
          <a:lstStyle/>
          <a:p>
            <a:pPr algn="ctr"/>
            <a:r>
              <a:rPr lang="en-US"/>
              <a:t>2 sides of a story</a:t>
            </a:r>
            <a:endParaRPr lang="nl-NL"/>
          </a:p>
        </p:txBody>
      </p:sp>
    </p:spTree>
    <p:extLst>
      <p:ext uri="{BB962C8B-B14F-4D97-AF65-F5344CB8AC3E}">
        <p14:creationId xmlns:p14="http://schemas.microsoft.com/office/powerpoint/2010/main" val="9254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D263-EAA1-4126-8E98-181FA03E6372}"/>
              </a:ext>
            </a:extLst>
          </p:cNvPr>
          <p:cNvSpPr>
            <a:spLocks noGrp="1"/>
          </p:cNvSpPr>
          <p:nvPr>
            <p:ph type="title"/>
          </p:nvPr>
        </p:nvSpPr>
        <p:spPr/>
        <p:txBody>
          <a:bodyPr/>
          <a:lstStyle/>
          <a:p>
            <a:r>
              <a:rPr lang="en-US"/>
              <a:t>How did we come to mentoring?</a:t>
            </a:r>
            <a:endParaRPr lang="nl-NL"/>
          </a:p>
        </p:txBody>
      </p:sp>
      <p:pic>
        <p:nvPicPr>
          <p:cNvPr id="8" name="Content Placeholder 7" descr="A person holding a microphone&#10;&#10;Description automatically generated with medium confidence">
            <a:extLst>
              <a:ext uri="{FF2B5EF4-FFF2-40B4-BE49-F238E27FC236}">
                <a16:creationId xmlns:a16="http://schemas.microsoft.com/office/drawing/2014/main" id="{113520A9-1333-4121-8806-3322064651D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6305" y="1905000"/>
            <a:ext cx="4279391" cy="4267200"/>
          </a:xfrm>
        </p:spPr>
      </p:pic>
    </p:spTree>
    <p:extLst>
      <p:ext uri="{BB962C8B-B14F-4D97-AF65-F5344CB8AC3E}">
        <p14:creationId xmlns:p14="http://schemas.microsoft.com/office/powerpoint/2010/main" val="8504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F7FF-1791-4A8F-9D2E-B4C7AFE93C08}"/>
              </a:ext>
            </a:extLst>
          </p:cNvPr>
          <p:cNvSpPr>
            <a:spLocks noGrp="1"/>
          </p:cNvSpPr>
          <p:nvPr>
            <p:ph type="title"/>
          </p:nvPr>
        </p:nvSpPr>
        <p:spPr/>
        <p:txBody>
          <a:bodyPr/>
          <a:lstStyle/>
          <a:p>
            <a:r>
              <a:rPr lang="en-US"/>
              <a:t>So, you want to be a public speaker</a:t>
            </a:r>
            <a:endParaRPr lang="nl-NL"/>
          </a:p>
        </p:txBody>
      </p:sp>
      <p:sp>
        <p:nvSpPr>
          <p:cNvPr id="8" name="Content Placeholder 7">
            <a:extLst>
              <a:ext uri="{FF2B5EF4-FFF2-40B4-BE49-F238E27FC236}">
                <a16:creationId xmlns:a16="http://schemas.microsoft.com/office/drawing/2014/main" id="{D06484BC-C53F-46DF-B83B-640DC529A1CA}"/>
              </a:ext>
            </a:extLst>
          </p:cNvPr>
          <p:cNvSpPr>
            <a:spLocks noGrp="1"/>
          </p:cNvSpPr>
          <p:nvPr>
            <p:ph idx="1"/>
          </p:nvPr>
        </p:nvSpPr>
        <p:spPr>
          <a:xfrm>
            <a:off x="1522809" y="2703702"/>
            <a:ext cx="9146382" cy="1450596"/>
          </a:xfrm>
        </p:spPr>
        <p:txBody>
          <a:bodyPr>
            <a:normAutofit fontScale="62500" lnSpcReduction="20000"/>
          </a:bodyPr>
          <a:lstStyle/>
          <a:p>
            <a:pPr marL="0" indent="0" algn="ctr">
              <a:buNone/>
            </a:pPr>
            <a:r>
              <a:rPr lang="en-US" sz="4000" dirty="0"/>
              <a:t>Understand what attracts you in public talks</a:t>
            </a:r>
          </a:p>
          <a:p>
            <a:pPr marL="0" indent="0" algn="ctr">
              <a:buNone/>
            </a:pPr>
            <a:endParaRPr lang="en-US" sz="4000" dirty="0"/>
          </a:p>
          <a:p>
            <a:pPr marL="0" indent="0" algn="ctr">
              <a:buNone/>
            </a:pPr>
            <a:r>
              <a:rPr lang="en-US" sz="4000" dirty="0">
                <a:solidFill>
                  <a:schemeClr val="accent1">
                    <a:lumMod val="75000"/>
                  </a:schemeClr>
                </a:solidFill>
                <a:hlinkClick r:id="rId3">
                  <a:extLst>
                    <a:ext uri="{A12FA001-AC4F-418D-AE19-62706E023703}">
                      <ahyp:hlinkClr xmlns:ahyp="http://schemas.microsoft.com/office/drawing/2018/hyperlinkcolor" val="tx"/>
                    </a:ext>
                  </a:extLst>
                </a:hlinkClick>
              </a:rPr>
              <a:t>The Art of Code - Dylan Beattie</a:t>
            </a:r>
            <a:endParaRPr lang="en-US" sz="4000" dirty="0">
              <a:solidFill>
                <a:schemeClr val="accent1">
                  <a:lumMod val="75000"/>
                </a:schemeClr>
              </a:solidFill>
            </a:endParaRPr>
          </a:p>
        </p:txBody>
      </p:sp>
    </p:spTree>
    <p:extLst>
      <p:ext uri="{BB962C8B-B14F-4D97-AF65-F5344CB8AC3E}">
        <p14:creationId xmlns:p14="http://schemas.microsoft.com/office/powerpoint/2010/main" val="293892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F7FF-1791-4A8F-9D2E-B4C7AFE93C08}"/>
              </a:ext>
            </a:extLst>
          </p:cNvPr>
          <p:cNvSpPr>
            <a:spLocks noGrp="1"/>
          </p:cNvSpPr>
          <p:nvPr>
            <p:ph type="title"/>
          </p:nvPr>
        </p:nvSpPr>
        <p:spPr/>
        <p:txBody>
          <a:bodyPr/>
          <a:lstStyle/>
          <a:p>
            <a:r>
              <a:rPr lang="en-US"/>
              <a:t>So, you want to be a public speaker</a:t>
            </a:r>
            <a:endParaRPr lang="nl-NL"/>
          </a:p>
        </p:txBody>
      </p:sp>
      <p:sp>
        <p:nvSpPr>
          <p:cNvPr id="8" name="Content Placeholder 7">
            <a:extLst>
              <a:ext uri="{FF2B5EF4-FFF2-40B4-BE49-F238E27FC236}">
                <a16:creationId xmlns:a16="http://schemas.microsoft.com/office/drawing/2014/main" id="{D06484BC-C53F-46DF-B83B-640DC529A1CA}"/>
              </a:ext>
            </a:extLst>
          </p:cNvPr>
          <p:cNvSpPr>
            <a:spLocks noGrp="1"/>
          </p:cNvSpPr>
          <p:nvPr>
            <p:ph idx="1"/>
          </p:nvPr>
        </p:nvSpPr>
        <p:spPr>
          <a:xfrm>
            <a:off x="1104550" y="2763298"/>
            <a:ext cx="9982900" cy="1331404"/>
          </a:xfrm>
        </p:spPr>
        <p:txBody>
          <a:bodyPr>
            <a:normAutofit/>
          </a:bodyPr>
          <a:lstStyle/>
          <a:p>
            <a:pPr marL="0" indent="0" algn="ctr">
              <a:buNone/>
            </a:pPr>
            <a:r>
              <a:rPr lang="en-US" sz="4000"/>
              <a:t>Find a session format that is comfortable for you</a:t>
            </a:r>
            <a:endParaRPr lang="nl-NL" sz="4000"/>
          </a:p>
        </p:txBody>
      </p:sp>
    </p:spTree>
    <p:extLst>
      <p:ext uri="{BB962C8B-B14F-4D97-AF65-F5344CB8AC3E}">
        <p14:creationId xmlns:p14="http://schemas.microsoft.com/office/powerpoint/2010/main" val="66584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89B46B-8B14-4BBC-A111-320BFF95B29B}"/>
              </a:ext>
            </a:extLst>
          </p:cNvPr>
          <p:cNvSpPr>
            <a:spLocks noGrp="1"/>
          </p:cNvSpPr>
          <p:nvPr>
            <p:ph type="title"/>
          </p:nvPr>
        </p:nvSpPr>
        <p:spPr/>
        <p:txBody>
          <a:bodyPr/>
          <a:lstStyle/>
          <a:p>
            <a:r>
              <a:rPr lang="en-US"/>
              <a:t>Setting up content</a:t>
            </a:r>
            <a:endParaRPr lang="nl-NL"/>
          </a:p>
        </p:txBody>
      </p:sp>
      <p:sp>
        <p:nvSpPr>
          <p:cNvPr id="5" name="Text Placeholder 4">
            <a:extLst>
              <a:ext uri="{FF2B5EF4-FFF2-40B4-BE49-F238E27FC236}">
                <a16:creationId xmlns:a16="http://schemas.microsoft.com/office/drawing/2014/main" id="{D4F581A7-5ACB-47A7-8F98-35DB2D2E7D87}"/>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198095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1267-E1DF-494B-ADDA-2FA8AC7B89FC}"/>
              </a:ext>
            </a:extLst>
          </p:cNvPr>
          <p:cNvSpPr>
            <a:spLocks noGrp="1"/>
          </p:cNvSpPr>
          <p:nvPr>
            <p:ph type="title"/>
          </p:nvPr>
        </p:nvSpPr>
        <p:spPr/>
        <p:txBody>
          <a:bodyPr/>
          <a:lstStyle/>
          <a:p>
            <a:r>
              <a:rPr lang="en-US"/>
              <a:t>Pick the topic</a:t>
            </a:r>
            <a:endParaRPr lang="nl-NL"/>
          </a:p>
        </p:txBody>
      </p:sp>
      <p:sp>
        <p:nvSpPr>
          <p:cNvPr id="4" name="Text Placeholder 3">
            <a:extLst>
              <a:ext uri="{FF2B5EF4-FFF2-40B4-BE49-F238E27FC236}">
                <a16:creationId xmlns:a16="http://schemas.microsoft.com/office/drawing/2014/main" id="{074109FA-0E6D-4E57-B9C9-F7A9860C0090}"/>
              </a:ext>
            </a:extLst>
          </p:cNvPr>
          <p:cNvSpPr>
            <a:spLocks noGrp="1"/>
          </p:cNvSpPr>
          <p:nvPr>
            <p:ph idx="1"/>
          </p:nvPr>
        </p:nvSpPr>
        <p:spPr>
          <a:xfrm>
            <a:off x="1245169" y="3137483"/>
            <a:ext cx="9701661" cy="1020762"/>
          </a:xfrm>
        </p:spPr>
        <p:txBody>
          <a:bodyPr>
            <a:noAutofit/>
          </a:bodyPr>
          <a:lstStyle/>
          <a:p>
            <a:pPr marL="0" indent="0" algn="ctr">
              <a:buNone/>
            </a:pPr>
            <a:r>
              <a:rPr lang="en-US" sz="4000" dirty="0"/>
              <a:t>You must be passionate about it</a:t>
            </a:r>
          </a:p>
        </p:txBody>
      </p:sp>
    </p:spTree>
    <p:extLst>
      <p:ext uri="{BB962C8B-B14F-4D97-AF65-F5344CB8AC3E}">
        <p14:creationId xmlns:p14="http://schemas.microsoft.com/office/powerpoint/2010/main" val="164588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27F5-1354-41AC-AD56-97B88E20A0F5}"/>
              </a:ext>
            </a:extLst>
          </p:cNvPr>
          <p:cNvSpPr>
            <a:spLocks noGrp="1"/>
          </p:cNvSpPr>
          <p:nvPr>
            <p:ph type="title"/>
          </p:nvPr>
        </p:nvSpPr>
        <p:spPr/>
        <p:txBody>
          <a:bodyPr/>
          <a:lstStyle/>
          <a:p>
            <a:r>
              <a:rPr lang="en-US" dirty="0"/>
              <a:t>Pick the topic</a:t>
            </a:r>
          </a:p>
        </p:txBody>
      </p:sp>
      <p:sp>
        <p:nvSpPr>
          <p:cNvPr id="3" name="Content Placeholder 2">
            <a:extLst>
              <a:ext uri="{FF2B5EF4-FFF2-40B4-BE49-F238E27FC236}">
                <a16:creationId xmlns:a16="http://schemas.microsoft.com/office/drawing/2014/main" id="{8F62C523-9789-4018-A6ED-1775E0F38071}"/>
              </a:ext>
            </a:extLst>
          </p:cNvPr>
          <p:cNvSpPr>
            <a:spLocks noGrp="1"/>
          </p:cNvSpPr>
          <p:nvPr>
            <p:ph idx="1"/>
          </p:nvPr>
        </p:nvSpPr>
        <p:spPr>
          <a:xfrm>
            <a:off x="1064807" y="2468809"/>
            <a:ext cx="10062385" cy="3554485"/>
          </a:xfrm>
        </p:spPr>
        <p:txBody>
          <a:bodyPr>
            <a:noAutofit/>
          </a:bodyPr>
          <a:lstStyle/>
          <a:p>
            <a:pPr marL="0" indent="0" algn="ctr">
              <a:spcAft>
                <a:spcPts val="1200"/>
              </a:spcAft>
              <a:buNone/>
            </a:pPr>
            <a:r>
              <a:rPr lang="en-US" sz="4000" i="1"/>
              <a:t>“It doesn't have to be groundbreaking, or difficult, or important, most things are not :)”</a:t>
            </a:r>
          </a:p>
          <a:p>
            <a:pPr marL="0" indent="0" algn="r">
              <a:buNone/>
            </a:pPr>
            <a:r>
              <a:rPr lang="en-US" b="1"/>
              <a:t>-</a:t>
            </a:r>
            <a:r>
              <a:rPr lang="en-US" sz="4000" b="1"/>
              <a:t>David Whitney</a:t>
            </a:r>
            <a:endParaRPr lang="en-US" sz="4000" i="1"/>
          </a:p>
        </p:txBody>
      </p:sp>
    </p:spTree>
    <p:extLst>
      <p:ext uri="{BB962C8B-B14F-4D97-AF65-F5344CB8AC3E}">
        <p14:creationId xmlns:p14="http://schemas.microsoft.com/office/powerpoint/2010/main" val="289384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2305-768C-4A07-BAA7-450CB2A051EA}"/>
              </a:ext>
            </a:extLst>
          </p:cNvPr>
          <p:cNvSpPr>
            <a:spLocks noGrp="1"/>
          </p:cNvSpPr>
          <p:nvPr>
            <p:ph type="title"/>
          </p:nvPr>
        </p:nvSpPr>
        <p:spPr/>
        <p:txBody>
          <a:bodyPr/>
          <a:lstStyle/>
          <a:p>
            <a:r>
              <a:rPr lang="en-US" dirty="0"/>
              <a:t>Deciding on a subject</a:t>
            </a:r>
            <a:endParaRPr lang="nl-NL" dirty="0"/>
          </a:p>
        </p:txBody>
      </p:sp>
      <p:sp>
        <p:nvSpPr>
          <p:cNvPr id="4" name="Rectangle 3">
            <a:extLst>
              <a:ext uri="{FF2B5EF4-FFF2-40B4-BE49-F238E27FC236}">
                <a16:creationId xmlns:a16="http://schemas.microsoft.com/office/drawing/2014/main" id="{5DE92857-B2DB-4916-9D87-BD1F4A163F89}"/>
              </a:ext>
            </a:extLst>
          </p:cNvPr>
          <p:cNvSpPr/>
          <p:nvPr/>
        </p:nvSpPr>
        <p:spPr>
          <a:xfrm>
            <a:off x="1522811" y="2767280"/>
            <a:ext cx="9146380" cy="1323439"/>
          </a:xfrm>
          <a:prstGeom prst="rect">
            <a:avLst/>
          </a:prstGeom>
        </p:spPr>
        <p:txBody>
          <a:bodyPr wrap="square">
            <a:spAutoFit/>
          </a:bodyPr>
          <a:lstStyle/>
          <a:p>
            <a:pPr algn="ctr"/>
            <a:r>
              <a:rPr lang="en-US" sz="4000" dirty="0"/>
              <a:t>Everyone has Google…but not everyone has your experience</a:t>
            </a:r>
          </a:p>
        </p:txBody>
      </p:sp>
    </p:spTree>
    <p:extLst>
      <p:ext uri="{BB962C8B-B14F-4D97-AF65-F5344CB8AC3E}">
        <p14:creationId xmlns:p14="http://schemas.microsoft.com/office/powerpoint/2010/main" val="133632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27F5-1354-41AC-AD56-97B88E20A0F5}"/>
              </a:ext>
            </a:extLst>
          </p:cNvPr>
          <p:cNvSpPr>
            <a:spLocks noGrp="1"/>
          </p:cNvSpPr>
          <p:nvPr>
            <p:ph type="title"/>
          </p:nvPr>
        </p:nvSpPr>
        <p:spPr/>
        <p:txBody>
          <a:bodyPr/>
          <a:lstStyle/>
          <a:p>
            <a:r>
              <a:rPr lang="en-US"/>
              <a:t>Now, the even harder part</a:t>
            </a:r>
          </a:p>
        </p:txBody>
      </p:sp>
      <p:sp>
        <p:nvSpPr>
          <p:cNvPr id="3" name="Content Placeholder 2">
            <a:extLst>
              <a:ext uri="{FF2B5EF4-FFF2-40B4-BE49-F238E27FC236}">
                <a16:creationId xmlns:a16="http://schemas.microsoft.com/office/drawing/2014/main" id="{8F62C523-9789-4018-A6ED-1775E0F38071}"/>
              </a:ext>
            </a:extLst>
          </p:cNvPr>
          <p:cNvSpPr>
            <a:spLocks noGrp="1"/>
          </p:cNvSpPr>
          <p:nvPr>
            <p:ph idx="1"/>
          </p:nvPr>
        </p:nvSpPr>
        <p:spPr>
          <a:xfrm>
            <a:off x="1522811" y="3071070"/>
            <a:ext cx="9146382" cy="1417040"/>
          </a:xfrm>
        </p:spPr>
        <p:txBody>
          <a:bodyPr/>
          <a:lstStyle/>
          <a:p>
            <a:pPr marL="0" indent="0" algn="ctr">
              <a:buNone/>
            </a:pPr>
            <a:r>
              <a:rPr lang="en-US"/>
              <a:t>How to write an abstract and choose the title?</a:t>
            </a:r>
          </a:p>
          <a:p>
            <a:pPr marL="0" indent="0">
              <a:buNone/>
            </a:pPr>
            <a:endParaRPr lang="en-US"/>
          </a:p>
        </p:txBody>
      </p:sp>
    </p:spTree>
    <p:extLst>
      <p:ext uri="{BB962C8B-B14F-4D97-AF65-F5344CB8AC3E}">
        <p14:creationId xmlns:p14="http://schemas.microsoft.com/office/powerpoint/2010/main" val="34097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2305-768C-4A07-BAA7-450CB2A051EA}"/>
              </a:ext>
            </a:extLst>
          </p:cNvPr>
          <p:cNvSpPr>
            <a:spLocks noGrp="1"/>
          </p:cNvSpPr>
          <p:nvPr>
            <p:ph type="title"/>
          </p:nvPr>
        </p:nvSpPr>
        <p:spPr/>
        <p:txBody>
          <a:bodyPr/>
          <a:lstStyle/>
          <a:p>
            <a:r>
              <a:rPr lang="en-US"/>
              <a:t>Writing an abstract</a:t>
            </a:r>
            <a:endParaRPr lang="nl-NL"/>
          </a:p>
        </p:txBody>
      </p:sp>
      <p:sp>
        <p:nvSpPr>
          <p:cNvPr id="8" name="Content Placeholder 7">
            <a:extLst>
              <a:ext uri="{FF2B5EF4-FFF2-40B4-BE49-F238E27FC236}">
                <a16:creationId xmlns:a16="http://schemas.microsoft.com/office/drawing/2014/main" id="{9CA4737D-6F9F-4E62-97FB-54C96988DCE6}"/>
              </a:ext>
            </a:extLst>
          </p:cNvPr>
          <p:cNvSpPr>
            <a:spLocks noGrp="1"/>
          </p:cNvSpPr>
          <p:nvPr>
            <p:ph idx="1"/>
          </p:nvPr>
        </p:nvSpPr>
        <p:spPr/>
        <p:txBody>
          <a:bodyPr>
            <a:normAutofit lnSpcReduction="10000"/>
          </a:bodyPr>
          <a:lstStyle/>
          <a:p>
            <a:r>
              <a:rPr lang="en-US" dirty="0"/>
              <a:t>Should give enough details about your session</a:t>
            </a:r>
          </a:p>
          <a:p>
            <a:r>
              <a:rPr lang="en-US" dirty="0"/>
              <a:t>Make it attractive for organizers and attendees</a:t>
            </a:r>
          </a:p>
          <a:p>
            <a:r>
              <a:rPr lang="en-US" dirty="0"/>
              <a:t>Read Dylan Beattie’s “</a:t>
            </a:r>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How (Not) to Respond to a CFP</a:t>
            </a:r>
            <a:r>
              <a:rPr lang="en-US" dirty="0"/>
              <a:t>” and Martin Thwaites “</a:t>
            </a:r>
            <a:r>
              <a:rPr lang="en-US" dirty="0">
                <a:solidFill>
                  <a:schemeClr val="accent1">
                    <a:lumMod val="75000"/>
                  </a:schemeClr>
                </a:solidFill>
                <a:hlinkClick r:id="rId4">
                  <a:extLst>
                    <a:ext uri="{A12FA001-AC4F-418D-AE19-62706E023703}">
                      <ahyp:hlinkClr xmlns:ahyp="http://schemas.microsoft.com/office/drawing/2018/hyperlinkcolor" val="tx"/>
                    </a:ext>
                  </a:extLst>
                </a:hlinkClick>
              </a:rPr>
              <a:t>From 1000 submissions to 100 slots, the story of the 10%</a:t>
            </a:r>
            <a:r>
              <a:rPr lang="en-US" dirty="0"/>
              <a:t>”</a:t>
            </a:r>
            <a:endParaRPr lang="nl-NL" dirty="0"/>
          </a:p>
        </p:txBody>
      </p:sp>
    </p:spTree>
    <p:extLst>
      <p:ext uri="{BB962C8B-B14F-4D97-AF65-F5344CB8AC3E}">
        <p14:creationId xmlns:p14="http://schemas.microsoft.com/office/powerpoint/2010/main" val="359700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2305-768C-4A07-BAA7-450CB2A051EA}"/>
              </a:ext>
            </a:extLst>
          </p:cNvPr>
          <p:cNvSpPr>
            <a:spLocks noGrp="1"/>
          </p:cNvSpPr>
          <p:nvPr>
            <p:ph type="title"/>
          </p:nvPr>
        </p:nvSpPr>
        <p:spPr/>
        <p:txBody>
          <a:bodyPr/>
          <a:lstStyle/>
          <a:p>
            <a:r>
              <a:rPr lang="en-US"/>
              <a:t>Writing an abstract</a:t>
            </a:r>
            <a:endParaRPr lang="nl-NL"/>
          </a:p>
        </p:txBody>
      </p:sp>
      <p:sp>
        <p:nvSpPr>
          <p:cNvPr id="3" name="Rectangle: Rounded Corners 2">
            <a:extLst>
              <a:ext uri="{FF2B5EF4-FFF2-40B4-BE49-F238E27FC236}">
                <a16:creationId xmlns:a16="http://schemas.microsoft.com/office/drawing/2014/main" id="{67397B91-0FD2-496A-85DE-BD8589EBD7A0}"/>
              </a:ext>
            </a:extLst>
          </p:cNvPr>
          <p:cNvSpPr/>
          <p:nvPr/>
        </p:nvSpPr>
        <p:spPr>
          <a:xfrm>
            <a:off x="1522811" y="1937857"/>
            <a:ext cx="5763236" cy="1073231"/>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DE92857-B2DB-4916-9D87-BD1F4A163F89}"/>
              </a:ext>
            </a:extLst>
          </p:cNvPr>
          <p:cNvSpPr/>
          <p:nvPr/>
        </p:nvSpPr>
        <p:spPr>
          <a:xfrm>
            <a:off x="7541704" y="2212862"/>
            <a:ext cx="4479720" cy="523220"/>
          </a:xfrm>
          <a:prstGeom prst="rect">
            <a:avLst/>
          </a:prstGeom>
        </p:spPr>
        <p:txBody>
          <a:bodyPr wrap="square">
            <a:spAutoFit/>
          </a:bodyPr>
          <a:lstStyle/>
          <a:p>
            <a:r>
              <a:rPr lang="en-US" sz="2800"/>
              <a:t>What is the problem?</a:t>
            </a:r>
          </a:p>
        </p:txBody>
      </p:sp>
      <p:sp>
        <p:nvSpPr>
          <p:cNvPr id="6" name="Rectangle 5">
            <a:extLst>
              <a:ext uri="{FF2B5EF4-FFF2-40B4-BE49-F238E27FC236}">
                <a16:creationId xmlns:a16="http://schemas.microsoft.com/office/drawing/2014/main" id="{DFE8A9FC-6A75-4148-B5C5-9F31DB09C986}"/>
              </a:ext>
            </a:extLst>
          </p:cNvPr>
          <p:cNvSpPr/>
          <p:nvPr/>
        </p:nvSpPr>
        <p:spPr>
          <a:xfrm>
            <a:off x="1778466" y="2004969"/>
            <a:ext cx="5110294" cy="923330"/>
          </a:xfrm>
          <a:prstGeom prst="rect">
            <a:avLst/>
          </a:prstGeom>
        </p:spPr>
        <p:txBody>
          <a:bodyPr wrap="square">
            <a:spAutoFit/>
          </a:bodyPr>
          <a:lstStyle/>
          <a:p>
            <a:r>
              <a:rPr lang="en-US" dirty="0">
                <a:solidFill>
                  <a:schemeClr val="bg1"/>
                </a:solidFill>
              </a:rPr>
              <a:t>If you have a cat, I’m super jealous. But we all know how hard it is to teach them not to jump on a dining table…</a:t>
            </a:r>
          </a:p>
        </p:txBody>
      </p:sp>
      <p:sp>
        <p:nvSpPr>
          <p:cNvPr id="7" name="Rectangle: Rounded Corners 6">
            <a:extLst>
              <a:ext uri="{FF2B5EF4-FFF2-40B4-BE49-F238E27FC236}">
                <a16:creationId xmlns:a16="http://schemas.microsoft.com/office/drawing/2014/main" id="{FCBEB7EA-EECE-4F5B-B37F-0A77FF16140E}"/>
              </a:ext>
            </a:extLst>
          </p:cNvPr>
          <p:cNvSpPr/>
          <p:nvPr/>
        </p:nvSpPr>
        <p:spPr>
          <a:xfrm>
            <a:off x="1522811" y="3414775"/>
            <a:ext cx="5763236" cy="713064"/>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B925020-50EC-4BD7-B0A1-EF281C59DF17}"/>
              </a:ext>
            </a:extLst>
          </p:cNvPr>
          <p:cNvSpPr/>
          <p:nvPr/>
        </p:nvSpPr>
        <p:spPr>
          <a:xfrm>
            <a:off x="7541704" y="3516177"/>
            <a:ext cx="4479720" cy="523220"/>
          </a:xfrm>
          <a:prstGeom prst="rect">
            <a:avLst/>
          </a:prstGeom>
        </p:spPr>
        <p:txBody>
          <a:bodyPr wrap="square">
            <a:spAutoFit/>
          </a:bodyPr>
          <a:lstStyle/>
          <a:p>
            <a:r>
              <a:rPr lang="en-US" sz="2800" dirty="0"/>
              <a:t>How do we solve this?</a:t>
            </a:r>
          </a:p>
        </p:txBody>
      </p:sp>
      <p:sp>
        <p:nvSpPr>
          <p:cNvPr id="10" name="Rectangle 9">
            <a:extLst>
              <a:ext uri="{FF2B5EF4-FFF2-40B4-BE49-F238E27FC236}">
                <a16:creationId xmlns:a16="http://schemas.microsoft.com/office/drawing/2014/main" id="{515887FA-3CFB-45BA-8CC1-5946BC1F6ABC}"/>
              </a:ext>
            </a:extLst>
          </p:cNvPr>
          <p:cNvSpPr/>
          <p:nvPr/>
        </p:nvSpPr>
        <p:spPr>
          <a:xfrm>
            <a:off x="1778466" y="3454622"/>
            <a:ext cx="5335398" cy="646331"/>
          </a:xfrm>
          <a:prstGeom prst="rect">
            <a:avLst/>
          </a:prstGeom>
        </p:spPr>
        <p:txBody>
          <a:bodyPr wrap="square">
            <a:spAutoFit/>
          </a:bodyPr>
          <a:lstStyle/>
          <a:p>
            <a:r>
              <a:rPr lang="en-US">
                <a:solidFill>
                  <a:schemeClr val="bg1"/>
                </a:solidFill>
              </a:rPr>
              <a:t>In this session, I’ll show you 5 different ways how to avoid that problem… </a:t>
            </a:r>
          </a:p>
        </p:txBody>
      </p:sp>
      <p:sp>
        <p:nvSpPr>
          <p:cNvPr id="14" name="Rectangle: Rounded Corners 13">
            <a:extLst>
              <a:ext uri="{FF2B5EF4-FFF2-40B4-BE49-F238E27FC236}">
                <a16:creationId xmlns:a16="http://schemas.microsoft.com/office/drawing/2014/main" id="{333C0D33-1D45-4AB9-83E0-D67FE90AA749}"/>
              </a:ext>
            </a:extLst>
          </p:cNvPr>
          <p:cNvSpPr/>
          <p:nvPr/>
        </p:nvSpPr>
        <p:spPr>
          <a:xfrm>
            <a:off x="1522811" y="4531525"/>
            <a:ext cx="5763236" cy="963177"/>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6BA2EB7-5E31-4035-934E-AB0D3213B48B}"/>
              </a:ext>
            </a:extLst>
          </p:cNvPr>
          <p:cNvSpPr/>
          <p:nvPr/>
        </p:nvSpPr>
        <p:spPr>
          <a:xfrm>
            <a:off x="7541704" y="4751503"/>
            <a:ext cx="4479720" cy="523220"/>
          </a:xfrm>
          <a:prstGeom prst="rect">
            <a:avLst/>
          </a:prstGeom>
        </p:spPr>
        <p:txBody>
          <a:bodyPr wrap="square">
            <a:spAutoFit/>
          </a:bodyPr>
          <a:lstStyle/>
          <a:p>
            <a:r>
              <a:rPr lang="en-US" sz="2800"/>
              <a:t>Additional details</a:t>
            </a:r>
          </a:p>
        </p:txBody>
      </p:sp>
      <p:sp>
        <p:nvSpPr>
          <p:cNvPr id="16" name="Rectangle 15">
            <a:extLst>
              <a:ext uri="{FF2B5EF4-FFF2-40B4-BE49-F238E27FC236}">
                <a16:creationId xmlns:a16="http://schemas.microsoft.com/office/drawing/2014/main" id="{794C611E-52B8-4743-BDBB-0D509720C62F}"/>
              </a:ext>
            </a:extLst>
          </p:cNvPr>
          <p:cNvSpPr/>
          <p:nvPr/>
        </p:nvSpPr>
        <p:spPr>
          <a:xfrm>
            <a:off x="1778466" y="4571373"/>
            <a:ext cx="5335398" cy="923330"/>
          </a:xfrm>
          <a:prstGeom prst="rect">
            <a:avLst/>
          </a:prstGeom>
        </p:spPr>
        <p:txBody>
          <a:bodyPr wrap="square">
            <a:spAutoFit/>
          </a:bodyPr>
          <a:lstStyle/>
          <a:p>
            <a:r>
              <a:rPr lang="en-US">
                <a:solidFill>
                  <a:schemeClr val="bg1"/>
                </a:solidFill>
              </a:rPr>
              <a:t>Using simple scotch tape, we’ll see how our cats will start hating us in just a couple of days…</a:t>
            </a:r>
          </a:p>
        </p:txBody>
      </p:sp>
    </p:spTree>
    <p:extLst>
      <p:ext uri="{BB962C8B-B14F-4D97-AF65-F5344CB8AC3E}">
        <p14:creationId xmlns:p14="http://schemas.microsoft.com/office/powerpoint/2010/main" val="4136031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9" presetClass="emph" presetSubtype="0" grpId="0" nodeType="withEffect">
                                  <p:stCondLst>
                                    <p:cond delay="0"/>
                                  </p:stCondLst>
                                  <p:childTnLst>
                                    <p:set>
                                      <p:cBhvr>
                                        <p:cTn id="15" dur="indefinite"/>
                                        <p:tgtEl>
                                          <p:spTgt spid="3"/>
                                        </p:tgtEl>
                                        <p:attrNameLst>
                                          <p:attrName>style.opacity</p:attrName>
                                        </p:attrNameLst>
                                      </p:cBhvr>
                                      <p:to>
                                        <p:strVal val="0.25"/>
                                      </p:to>
                                    </p:set>
                                    <p:animEffect filter="image" prLst="opacity: 0.25">
                                      <p:cBhvr rctx="IE">
                                        <p:cTn id="16" dur="indefinite"/>
                                        <p:tgtEl>
                                          <p:spTgt spid="3"/>
                                        </p:tgtEl>
                                      </p:cBhvr>
                                    </p:animEffect>
                                  </p:childTnLst>
                                </p:cTn>
                              </p:par>
                              <p:par>
                                <p:cTn id="17" presetID="9" presetClass="emph" presetSubtype="0" grpId="0" nodeType="withEffect">
                                  <p:stCondLst>
                                    <p:cond delay="0"/>
                                  </p:stCondLst>
                                  <p:childTnLst>
                                    <p:set>
                                      <p:cBhvr>
                                        <p:cTn id="18" dur="indefinite"/>
                                        <p:tgtEl>
                                          <p:spTgt spid="4"/>
                                        </p:tgtEl>
                                        <p:attrNameLst>
                                          <p:attrName>style.opacity</p:attrName>
                                        </p:attrNameLst>
                                      </p:cBhvr>
                                      <p:to>
                                        <p:strVal val="0.25"/>
                                      </p:to>
                                    </p:set>
                                    <p:animEffect filter="image" prLst="opacity: 0.25">
                                      <p:cBhvr rctx="IE">
                                        <p:cTn id="19" dur="indefinite"/>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9" presetClass="emph" presetSubtype="0" grpId="1" nodeType="withEffect">
                                  <p:stCondLst>
                                    <p:cond delay="0"/>
                                  </p:stCondLst>
                                  <p:childTnLst>
                                    <p:set>
                                      <p:cBhvr>
                                        <p:cTn id="32" dur="indefinite"/>
                                        <p:tgtEl>
                                          <p:spTgt spid="7"/>
                                        </p:tgtEl>
                                        <p:attrNameLst>
                                          <p:attrName>style.opacity</p:attrName>
                                        </p:attrNameLst>
                                      </p:cBhvr>
                                      <p:to>
                                        <p:strVal val="0.25"/>
                                      </p:to>
                                    </p:set>
                                    <p:animEffect filter="image" prLst="opacity: 0.25">
                                      <p:cBhvr rctx="IE">
                                        <p:cTn id="33" dur="indefinite"/>
                                        <p:tgtEl>
                                          <p:spTgt spid="7"/>
                                        </p:tgtEl>
                                      </p:cBhvr>
                                    </p:animEffect>
                                  </p:childTnLst>
                                </p:cTn>
                              </p:par>
                              <p:par>
                                <p:cTn id="34" presetID="9" presetClass="emph" presetSubtype="0" grpId="1" nodeType="withEffect">
                                  <p:stCondLst>
                                    <p:cond delay="0"/>
                                  </p:stCondLst>
                                  <p:childTnLst>
                                    <p:set>
                                      <p:cBhvr>
                                        <p:cTn id="35" dur="indefinite"/>
                                        <p:tgtEl>
                                          <p:spTgt spid="9"/>
                                        </p:tgtEl>
                                        <p:attrNameLst>
                                          <p:attrName>style.opacity</p:attrName>
                                        </p:attrNameLst>
                                      </p:cBhvr>
                                      <p:to>
                                        <p:strVal val="0.25"/>
                                      </p:to>
                                    </p:set>
                                    <p:animEffect filter="image" prLst="opacity: 0.25">
                                      <p:cBhvr rctx="IE">
                                        <p:cTn id="36" dur="indefinite"/>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animBg="1"/>
      <p:bldP spid="7" grpId="1" animBg="1"/>
      <p:bldP spid="9" grpId="0"/>
      <p:bldP spid="9" grpId="1"/>
      <p:bldP spid="10" grpId="0"/>
      <p:bldP spid="14" grpId="0" animBg="1"/>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8FA11-A8E3-4DA3-A3B2-5D0F0D20B3A5}"/>
              </a:ext>
            </a:extLst>
          </p:cNvPr>
          <p:cNvSpPr>
            <a:spLocks noGrp="1"/>
          </p:cNvSpPr>
          <p:nvPr>
            <p:ph type="title"/>
          </p:nvPr>
        </p:nvSpPr>
        <p:spPr/>
        <p:txBody>
          <a:bodyPr/>
          <a:lstStyle/>
          <a:p>
            <a:r>
              <a:rPr lang="en-US"/>
              <a:t>Introduction</a:t>
            </a:r>
            <a:endParaRPr lang="nl-NL"/>
          </a:p>
        </p:txBody>
      </p:sp>
      <p:sp>
        <p:nvSpPr>
          <p:cNvPr id="4" name="Content Placeholder 3">
            <a:extLst>
              <a:ext uri="{FF2B5EF4-FFF2-40B4-BE49-F238E27FC236}">
                <a16:creationId xmlns:a16="http://schemas.microsoft.com/office/drawing/2014/main" id="{24BD85A8-64B8-42C4-8458-F380174F118F}"/>
              </a:ext>
            </a:extLst>
          </p:cNvPr>
          <p:cNvSpPr>
            <a:spLocks noGrp="1"/>
          </p:cNvSpPr>
          <p:nvPr>
            <p:ph sz="half" idx="1"/>
          </p:nvPr>
        </p:nvSpPr>
        <p:spPr/>
        <p:txBody>
          <a:bodyPr/>
          <a:lstStyle/>
          <a:p>
            <a:r>
              <a:rPr lang="en-US" dirty="0"/>
              <a:t>Olena Borzenko </a:t>
            </a:r>
          </a:p>
          <a:p>
            <a:pPr lvl="1"/>
            <a:r>
              <a:rPr lang="en-US" dirty="0" err="1"/>
              <a:t>Xpirit</a:t>
            </a:r>
            <a:endParaRPr lang="en-US" dirty="0"/>
          </a:p>
          <a:p>
            <a:pPr lvl="1"/>
            <a:r>
              <a:rPr lang="en-US" dirty="0"/>
              <a:t>@borzenko_lena</a:t>
            </a:r>
            <a:endParaRPr lang="nl-NL" dirty="0"/>
          </a:p>
        </p:txBody>
      </p:sp>
      <p:sp>
        <p:nvSpPr>
          <p:cNvPr id="5" name="Content Placeholder 4">
            <a:extLst>
              <a:ext uri="{FF2B5EF4-FFF2-40B4-BE49-F238E27FC236}">
                <a16:creationId xmlns:a16="http://schemas.microsoft.com/office/drawing/2014/main" id="{71386850-038A-40B7-9DB7-EAC0AB1B91D3}"/>
              </a:ext>
            </a:extLst>
          </p:cNvPr>
          <p:cNvSpPr>
            <a:spLocks noGrp="1"/>
          </p:cNvSpPr>
          <p:nvPr>
            <p:ph sz="half" idx="2"/>
          </p:nvPr>
        </p:nvSpPr>
        <p:spPr>
          <a:xfrm>
            <a:off x="6248442" y="1905000"/>
            <a:ext cx="4616293" cy="4267200"/>
          </a:xfrm>
        </p:spPr>
        <p:txBody>
          <a:bodyPr/>
          <a:lstStyle/>
          <a:p>
            <a:r>
              <a:rPr lang="en-US"/>
              <a:t>Eldert Grootenboer</a:t>
            </a:r>
          </a:p>
          <a:p>
            <a:pPr lvl="1"/>
            <a:r>
              <a:rPr lang="en-US"/>
              <a:t>Motion10</a:t>
            </a:r>
          </a:p>
          <a:p>
            <a:pPr lvl="1"/>
            <a:r>
              <a:rPr lang="en-US"/>
              <a:t>Azure MVP</a:t>
            </a:r>
          </a:p>
          <a:p>
            <a:pPr lvl="1"/>
            <a:r>
              <a:rPr lang="en-US"/>
              <a:t>@egrootenboer</a:t>
            </a:r>
            <a:endParaRPr lang="nl-NL"/>
          </a:p>
        </p:txBody>
      </p:sp>
      <p:pic>
        <p:nvPicPr>
          <p:cNvPr id="2050" name="Picture 2">
            <a:extLst>
              <a:ext uri="{FF2B5EF4-FFF2-40B4-BE49-F238E27FC236}">
                <a16:creationId xmlns:a16="http://schemas.microsoft.com/office/drawing/2014/main" id="{7166C089-003F-499A-81DC-EF6485379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968" y="4595229"/>
            <a:ext cx="630873" cy="4206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A4A5BF9-DBDF-45D5-BD31-126DFCFA9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4653" y="4582166"/>
            <a:ext cx="630873" cy="42038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5D0402E-5222-4FDA-9880-D4FC579215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6588" y="4595229"/>
            <a:ext cx="630873" cy="420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60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par>
                                <p:cTn id="17" presetID="10" presetClass="entr" presetSubtype="0" fill="hold" nodeType="withEffect">
                                  <p:stCondLst>
                                    <p:cond delay="0"/>
                                  </p:stCondLst>
                                  <p:childTnLst>
                                    <p:set>
                                      <p:cBhvr>
                                        <p:cTn id="18" dur="1" fill="hold">
                                          <p:stCondLst>
                                            <p:cond delay="0"/>
                                          </p:stCondLst>
                                        </p:cTn>
                                        <p:tgtEl>
                                          <p:spTgt spid="2052"/>
                                        </p:tgtEl>
                                        <p:attrNameLst>
                                          <p:attrName>style.visibility</p:attrName>
                                        </p:attrNameLst>
                                      </p:cBhvr>
                                      <p:to>
                                        <p:strVal val="visible"/>
                                      </p:to>
                                    </p:set>
                                    <p:animEffect transition="in" filter="fade">
                                      <p:cBhvr>
                                        <p:cTn id="19" dur="500"/>
                                        <p:tgtEl>
                                          <p:spTgt spid="205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500"/>
                                        <p:tgtEl>
                                          <p:spTgt spid="5">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500"/>
                                        <p:tgtEl>
                                          <p:spTgt spid="5">
                                            <p:txEl>
                                              <p:pRg st="3" end="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054"/>
                                        </p:tgtEl>
                                        <p:attrNameLst>
                                          <p:attrName>style.visibility</p:attrName>
                                        </p:attrNameLst>
                                      </p:cBhvr>
                                      <p:to>
                                        <p:strVal val="visible"/>
                                      </p:to>
                                    </p:set>
                                    <p:animEffect transition="in" filter="fade">
                                      <p:cBhvr>
                                        <p:cTn id="36"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79CE2C-BFEE-42E2-8F8A-246CDE26ABF0}"/>
              </a:ext>
            </a:extLst>
          </p:cNvPr>
          <p:cNvSpPr>
            <a:spLocks noGrp="1"/>
          </p:cNvSpPr>
          <p:nvPr>
            <p:ph type="title"/>
          </p:nvPr>
        </p:nvSpPr>
        <p:spPr/>
        <p:txBody>
          <a:bodyPr/>
          <a:lstStyle/>
          <a:p>
            <a:r>
              <a:rPr lang="en-US"/>
              <a:t>First steps as a speaker</a:t>
            </a:r>
            <a:endParaRPr lang="nl-NL"/>
          </a:p>
        </p:txBody>
      </p:sp>
      <p:sp>
        <p:nvSpPr>
          <p:cNvPr id="8" name="Text Placeholder 7">
            <a:extLst>
              <a:ext uri="{FF2B5EF4-FFF2-40B4-BE49-F238E27FC236}">
                <a16:creationId xmlns:a16="http://schemas.microsoft.com/office/drawing/2014/main" id="{5F0FE653-AB73-424B-A8F9-CC121DE057A4}"/>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411303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04FD-465C-4E23-A8EF-350309280740}"/>
              </a:ext>
            </a:extLst>
          </p:cNvPr>
          <p:cNvSpPr>
            <a:spLocks noGrp="1"/>
          </p:cNvSpPr>
          <p:nvPr>
            <p:ph type="title"/>
          </p:nvPr>
        </p:nvSpPr>
        <p:spPr/>
        <p:txBody>
          <a:bodyPr/>
          <a:lstStyle/>
          <a:p>
            <a:r>
              <a:rPr lang="en-US"/>
              <a:t>Finding a place to speak</a:t>
            </a:r>
            <a:endParaRPr lang="nl-NL"/>
          </a:p>
        </p:txBody>
      </p:sp>
      <p:sp>
        <p:nvSpPr>
          <p:cNvPr id="8" name="Content Placeholder 7">
            <a:extLst>
              <a:ext uri="{FF2B5EF4-FFF2-40B4-BE49-F238E27FC236}">
                <a16:creationId xmlns:a16="http://schemas.microsoft.com/office/drawing/2014/main" id="{98A91AD5-CF9C-44C8-87C2-2C665B7A60C5}"/>
              </a:ext>
            </a:extLst>
          </p:cNvPr>
          <p:cNvSpPr>
            <a:spLocks noGrp="1"/>
          </p:cNvSpPr>
          <p:nvPr>
            <p:ph idx="1"/>
          </p:nvPr>
        </p:nvSpPr>
        <p:spPr/>
        <p:txBody>
          <a:bodyPr/>
          <a:lstStyle/>
          <a:p>
            <a:r>
              <a:rPr lang="en-US" dirty="0"/>
              <a:t>Keep track of CFPs</a:t>
            </a:r>
          </a:p>
          <a:p>
            <a:r>
              <a:rPr lang="en-US" dirty="0"/>
              <a:t>Contact local user groups</a:t>
            </a:r>
          </a:p>
          <a:p>
            <a:r>
              <a:rPr lang="en-US" dirty="0"/>
              <a:t>Discuss with your network</a:t>
            </a:r>
            <a:endParaRPr lang="nl-NL" dirty="0"/>
          </a:p>
        </p:txBody>
      </p:sp>
    </p:spTree>
    <p:extLst>
      <p:ext uri="{BB962C8B-B14F-4D97-AF65-F5344CB8AC3E}">
        <p14:creationId xmlns:p14="http://schemas.microsoft.com/office/powerpoint/2010/main" val="341506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96898-E121-42F9-A3CB-A60FF4622E81}"/>
              </a:ext>
            </a:extLst>
          </p:cNvPr>
          <p:cNvSpPr>
            <a:spLocks noGrp="1"/>
          </p:cNvSpPr>
          <p:nvPr>
            <p:ph type="title"/>
          </p:nvPr>
        </p:nvSpPr>
        <p:spPr/>
        <p:txBody>
          <a:bodyPr/>
          <a:lstStyle/>
          <a:p>
            <a:r>
              <a:rPr lang="en-US"/>
              <a:t>Setting up a slide deck</a:t>
            </a:r>
            <a:endParaRPr lang="nl-NL"/>
          </a:p>
        </p:txBody>
      </p:sp>
      <p:sp>
        <p:nvSpPr>
          <p:cNvPr id="8" name="Content Placeholder 7">
            <a:extLst>
              <a:ext uri="{FF2B5EF4-FFF2-40B4-BE49-F238E27FC236}">
                <a16:creationId xmlns:a16="http://schemas.microsoft.com/office/drawing/2014/main" id="{08307676-8186-4CCC-B7BA-4F1549196F13}"/>
              </a:ext>
            </a:extLst>
          </p:cNvPr>
          <p:cNvSpPr>
            <a:spLocks noGrp="1"/>
          </p:cNvSpPr>
          <p:nvPr>
            <p:ph idx="1"/>
          </p:nvPr>
        </p:nvSpPr>
        <p:spPr>
          <a:xfrm>
            <a:off x="1522810" y="1905000"/>
            <a:ext cx="9852661" cy="4267200"/>
          </a:xfrm>
        </p:spPr>
        <p:txBody>
          <a:bodyPr/>
          <a:lstStyle/>
          <a:p>
            <a:r>
              <a:rPr lang="en-US" dirty="0"/>
              <a:t>Make it an iterative process</a:t>
            </a:r>
          </a:p>
          <a:p>
            <a:r>
              <a:rPr lang="en-US" dirty="0"/>
              <a:t>Story to guide through your session</a:t>
            </a:r>
          </a:p>
          <a:p>
            <a:r>
              <a:rPr lang="en-US" dirty="0"/>
              <a:t>Bring your own personality</a:t>
            </a:r>
          </a:p>
          <a:p>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How to avoid death by PowerPoint</a:t>
            </a:r>
            <a:endParaRPr lang="en-US" dirty="0"/>
          </a:p>
          <a:p>
            <a:pPr marL="0" indent="0">
              <a:buNone/>
            </a:pPr>
            <a:endParaRPr lang="en-US" dirty="0"/>
          </a:p>
          <a:p>
            <a:pPr marL="0" indent="0" algn="r">
              <a:buNone/>
            </a:pPr>
            <a:r>
              <a:rPr lang="en-US" sz="2000" dirty="0"/>
              <a:t>…and more memes</a:t>
            </a:r>
            <a:endParaRPr lang="nl-NL" sz="2000" dirty="0"/>
          </a:p>
        </p:txBody>
      </p:sp>
    </p:spTree>
    <p:extLst>
      <p:ext uri="{BB962C8B-B14F-4D97-AF65-F5344CB8AC3E}">
        <p14:creationId xmlns:p14="http://schemas.microsoft.com/office/powerpoint/2010/main" val="226211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childTnLst>
                                </p:cTn>
                              </p:par>
                              <p:par>
                                <p:cTn id="29" presetID="9" presetClass="emph" presetSubtype="0" nodeType="withEffect">
                                  <p:stCondLst>
                                    <p:cond delay="0"/>
                                  </p:stCondLst>
                                  <p:childTnLst>
                                    <p:set>
                                      <p:cBhvr>
                                        <p:cTn id="30" dur="indefinite"/>
                                        <p:tgtEl>
                                          <p:spTgt spid="8">
                                            <p:txEl>
                                              <p:pRg st="2" end="2"/>
                                            </p:txEl>
                                          </p:spTgt>
                                        </p:tgtEl>
                                        <p:attrNameLst>
                                          <p:attrName>style.opacity</p:attrName>
                                        </p:attrNameLst>
                                      </p:cBhvr>
                                      <p:to>
                                        <p:strVal val="0.25"/>
                                      </p:to>
                                    </p:set>
                                    <p:animEffect filter="image" prLst="opacity: 0.25">
                                      <p:cBhvr rctx="IE">
                                        <p:cTn id="31" dur="indefinite"/>
                                        <p:tgtEl>
                                          <p:spTgt spid="8">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fade">
                                      <p:cBhvr>
                                        <p:cTn id="36" dur="500"/>
                                        <p:tgtEl>
                                          <p:spTgt spid="8">
                                            <p:txEl>
                                              <p:pRg st="5" end="5"/>
                                            </p:txEl>
                                          </p:spTgt>
                                        </p:tgtEl>
                                      </p:cBhvr>
                                    </p:animEffect>
                                  </p:childTnLst>
                                </p:cTn>
                              </p:par>
                              <p:par>
                                <p:cTn id="37" presetID="9" presetClass="emph" presetSubtype="0" nodeType="withEffect">
                                  <p:stCondLst>
                                    <p:cond delay="0"/>
                                  </p:stCondLst>
                                  <p:childTnLst>
                                    <p:set>
                                      <p:cBhvr>
                                        <p:cTn id="38" dur="indefinite"/>
                                        <p:tgtEl>
                                          <p:spTgt spid="8">
                                            <p:txEl>
                                              <p:pRg st="3" end="3"/>
                                            </p:txEl>
                                          </p:spTgt>
                                        </p:tgtEl>
                                        <p:attrNameLst>
                                          <p:attrName>style.opacity</p:attrName>
                                        </p:attrNameLst>
                                      </p:cBhvr>
                                      <p:to>
                                        <p:strVal val="0.25"/>
                                      </p:to>
                                    </p:set>
                                    <p:animEffect filter="image" prLst="opacity: 0.25">
                                      <p:cBhvr rctx="IE">
                                        <p:cTn id="39" dur="indefinite"/>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CB31-72E7-4AA9-9DB5-419F940B9844}"/>
              </a:ext>
            </a:extLst>
          </p:cNvPr>
          <p:cNvSpPr>
            <a:spLocks noGrp="1"/>
          </p:cNvSpPr>
          <p:nvPr>
            <p:ph type="title"/>
          </p:nvPr>
        </p:nvSpPr>
        <p:spPr/>
        <p:txBody>
          <a:bodyPr/>
          <a:lstStyle/>
          <a:p>
            <a:r>
              <a:rPr lang="en-US"/>
              <a:t>Preparing your first session</a:t>
            </a:r>
            <a:endParaRPr lang="nl-NL"/>
          </a:p>
        </p:txBody>
      </p:sp>
      <p:sp>
        <p:nvSpPr>
          <p:cNvPr id="8" name="Content Placeholder 7">
            <a:extLst>
              <a:ext uri="{FF2B5EF4-FFF2-40B4-BE49-F238E27FC236}">
                <a16:creationId xmlns:a16="http://schemas.microsoft.com/office/drawing/2014/main" id="{A86DB4CC-FC27-4F68-9601-F7BF51E6A3B4}"/>
              </a:ext>
            </a:extLst>
          </p:cNvPr>
          <p:cNvSpPr>
            <a:spLocks noGrp="1"/>
          </p:cNvSpPr>
          <p:nvPr>
            <p:ph idx="1"/>
          </p:nvPr>
        </p:nvSpPr>
        <p:spPr/>
        <p:txBody>
          <a:bodyPr/>
          <a:lstStyle/>
          <a:p>
            <a:r>
              <a:rPr lang="en-US" dirty="0"/>
              <a:t>Talk to yourself</a:t>
            </a:r>
          </a:p>
          <a:p>
            <a:r>
              <a:rPr lang="en-US" dirty="0"/>
              <a:t>Practice multiple times</a:t>
            </a:r>
          </a:p>
          <a:p>
            <a:r>
              <a:rPr lang="en-US" dirty="0"/>
              <a:t>Use an audience while practicing</a:t>
            </a:r>
          </a:p>
          <a:p>
            <a:r>
              <a:rPr lang="en-US" dirty="0"/>
              <a:t>Rehearse with Coach in PowerPoint</a:t>
            </a:r>
          </a:p>
          <a:p>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The 110 techniques of communication and public speaking</a:t>
            </a:r>
            <a:endParaRPr lang="en-US" dirty="0"/>
          </a:p>
        </p:txBody>
      </p:sp>
    </p:spTree>
    <p:extLst>
      <p:ext uri="{BB962C8B-B14F-4D97-AF65-F5344CB8AC3E}">
        <p14:creationId xmlns:p14="http://schemas.microsoft.com/office/powerpoint/2010/main" val="174405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childTnLst>
                                </p:cTn>
                              </p:par>
                              <p:par>
                                <p:cTn id="29" presetID="9" presetClass="emph" presetSubtype="0" nodeType="withEffect">
                                  <p:stCondLst>
                                    <p:cond delay="0"/>
                                  </p:stCondLst>
                                  <p:childTnLst>
                                    <p:set>
                                      <p:cBhvr>
                                        <p:cTn id="30" dur="indefinite"/>
                                        <p:tgtEl>
                                          <p:spTgt spid="8">
                                            <p:txEl>
                                              <p:pRg st="2" end="2"/>
                                            </p:txEl>
                                          </p:spTgt>
                                        </p:tgtEl>
                                        <p:attrNameLst>
                                          <p:attrName>style.opacity</p:attrName>
                                        </p:attrNameLst>
                                      </p:cBhvr>
                                      <p:to>
                                        <p:strVal val="0.25"/>
                                      </p:to>
                                    </p:set>
                                    <p:animEffect filter="image" prLst="opacity: 0.25">
                                      <p:cBhvr rctx="IE">
                                        <p:cTn id="31" dur="indefinite"/>
                                        <p:tgtEl>
                                          <p:spTgt spid="8">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Effect transition="in" filter="fade">
                                      <p:cBhvr>
                                        <p:cTn id="36" dur="500"/>
                                        <p:tgtEl>
                                          <p:spTgt spid="8">
                                            <p:txEl>
                                              <p:pRg st="4" end="4"/>
                                            </p:txEl>
                                          </p:spTgt>
                                        </p:tgtEl>
                                      </p:cBhvr>
                                    </p:animEffect>
                                  </p:childTnLst>
                                </p:cTn>
                              </p:par>
                              <p:par>
                                <p:cTn id="37" presetID="9" presetClass="emph" presetSubtype="0" nodeType="withEffect">
                                  <p:stCondLst>
                                    <p:cond delay="0"/>
                                  </p:stCondLst>
                                  <p:childTnLst>
                                    <p:set>
                                      <p:cBhvr>
                                        <p:cTn id="38" dur="indefinite"/>
                                        <p:tgtEl>
                                          <p:spTgt spid="8">
                                            <p:txEl>
                                              <p:pRg st="3" end="3"/>
                                            </p:txEl>
                                          </p:spTgt>
                                        </p:tgtEl>
                                        <p:attrNameLst>
                                          <p:attrName>style.opacity</p:attrName>
                                        </p:attrNameLst>
                                      </p:cBhvr>
                                      <p:to>
                                        <p:strVal val="0.25"/>
                                      </p:to>
                                    </p:set>
                                    <p:animEffect filter="image" prLst="opacity: 0.25">
                                      <p:cBhvr rctx="IE">
                                        <p:cTn id="39" dur="indefinite"/>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88758-3E17-4919-9511-DA1A6E7B6983}"/>
              </a:ext>
            </a:extLst>
          </p:cNvPr>
          <p:cNvSpPr>
            <a:spLocks noGrp="1"/>
          </p:cNvSpPr>
          <p:nvPr>
            <p:ph type="title"/>
          </p:nvPr>
        </p:nvSpPr>
        <p:spPr/>
        <p:txBody>
          <a:bodyPr/>
          <a:lstStyle/>
          <a:p>
            <a:r>
              <a:rPr lang="en-US"/>
              <a:t>Promotion and interaction</a:t>
            </a:r>
            <a:endParaRPr lang="nl-NL"/>
          </a:p>
        </p:txBody>
      </p:sp>
      <p:sp>
        <p:nvSpPr>
          <p:cNvPr id="8" name="Content Placeholder 7">
            <a:extLst>
              <a:ext uri="{FF2B5EF4-FFF2-40B4-BE49-F238E27FC236}">
                <a16:creationId xmlns:a16="http://schemas.microsoft.com/office/drawing/2014/main" id="{404830A1-3D4C-415A-9B0D-7F0612E98181}"/>
              </a:ext>
            </a:extLst>
          </p:cNvPr>
          <p:cNvSpPr>
            <a:spLocks noGrp="1"/>
          </p:cNvSpPr>
          <p:nvPr>
            <p:ph idx="1"/>
          </p:nvPr>
        </p:nvSpPr>
        <p:spPr/>
        <p:txBody>
          <a:bodyPr/>
          <a:lstStyle/>
          <a:p>
            <a:r>
              <a:rPr lang="en-US" dirty="0"/>
              <a:t>Interact with the events on social media</a:t>
            </a:r>
          </a:p>
          <a:p>
            <a:r>
              <a:rPr lang="en-US" dirty="0"/>
              <a:t>Tell people what your session is about</a:t>
            </a:r>
          </a:p>
          <a:p>
            <a:r>
              <a:rPr lang="en-US" dirty="0"/>
              <a:t>Include important links</a:t>
            </a:r>
            <a:endParaRPr lang="nl-NL" dirty="0"/>
          </a:p>
        </p:txBody>
      </p:sp>
    </p:spTree>
    <p:extLst>
      <p:ext uri="{BB962C8B-B14F-4D97-AF65-F5344CB8AC3E}">
        <p14:creationId xmlns:p14="http://schemas.microsoft.com/office/powerpoint/2010/main" val="36589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CD63-D9BD-4C71-9EA9-0C50EE2248E2}"/>
              </a:ext>
            </a:extLst>
          </p:cNvPr>
          <p:cNvSpPr>
            <a:spLocks noGrp="1"/>
          </p:cNvSpPr>
          <p:nvPr>
            <p:ph type="title"/>
          </p:nvPr>
        </p:nvSpPr>
        <p:spPr/>
        <p:txBody>
          <a:bodyPr/>
          <a:lstStyle/>
          <a:p>
            <a:r>
              <a:rPr lang="en-US"/>
              <a:t>First time speaking virtually</a:t>
            </a:r>
            <a:endParaRPr lang="nl-NL"/>
          </a:p>
        </p:txBody>
      </p:sp>
      <p:sp>
        <p:nvSpPr>
          <p:cNvPr id="8" name="Content Placeholder 7">
            <a:extLst>
              <a:ext uri="{FF2B5EF4-FFF2-40B4-BE49-F238E27FC236}">
                <a16:creationId xmlns:a16="http://schemas.microsoft.com/office/drawing/2014/main" id="{43671477-B071-43EE-87AB-79820838F6E7}"/>
              </a:ext>
            </a:extLst>
          </p:cNvPr>
          <p:cNvSpPr>
            <a:spLocks noGrp="1"/>
          </p:cNvSpPr>
          <p:nvPr>
            <p:ph idx="1"/>
          </p:nvPr>
        </p:nvSpPr>
        <p:spPr/>
        <p:txBody>
          <a:bodyPr/>
          <a:lstStyle/>
          <a:p>
            <a:r>
              <a:rPr lang="en-US" dirty="0"/>
              <a:t>Think about your equipment and background</a:t>
            </a:r>
          </a:p>
          <a:p>
            <a:r>
              <a:rPr lang="en-US" dirty="0"/>
              <a:t>Stay calm and tell your story</a:t>
            </a:r>
          </a:p>
          <a:p>
            <a:r>
              <a:rPr lang="en-US" dirty="0"/>
              <a:t>Find ways to engage the audience</a:t>
            </a:r>
          </a:p>
        </p:txBody>
      </p:sp>
    </p:spTree>
    <p:extLst>
      <p:ext uri="{BB962C8B-B14F-4D97-AF65-F5344CB8AC3E}">
        <p14:creationId xmlns:p14="http://schemas.microsoft.com/office/powerpoint/2010/main" val="101220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CD63-D9BD-4C71-9EA9-0C50EE2248E2}"/>
              </a:ext>
            </a:extLst>
          </p:cNvPr>
          <p:cNvSpPr>
            <a:spLocks noGrp="1"/>
          </p:cNvSpPr>
          <p:nvPr>
            <p:ph type="title"/>
          </p:nvPr>
        </p:nvSpPr>
        <p:spPr/>
        <p:txBody>
          <a:bodyPr/>
          <a:lstStyle/>
          <a:p>
            <a:r>
              <a:rPr lang="en-US"/>
              <a:t>First time speaking virtually (tips)</a:t>
            </a:r>
            <a:endParaRPr lang="nl-NL"/>
          </a:p>
        </p:txBody>
      </p:sp>
      <p:sp>
        <p:nvSpPr>
          <p:cNvPr id="8" name="Content Placeholder 7">
            <a:extLst>
              <a:ext uri="{FF2B5EF4-FFF2-40B4-BE49-F238E27FC236}">
                <a16:creationId xmlns:a16="http://schemas.microsoft.com/office/drawing/2014/main" id="{43671477-B071-43EE-87AB-79820838F6E7}"/>
              </a:ext>
            </a:extLst>
          </p:cNvPr>
          <p:cNvSpPr>
            <a:spLocks noGrp="1"/>
          </p:cNvSpPr>
          <p:nvPr>
            <p:ph idx="1"/>
          </p:nvPr>
        </p:nvSpPr>
        <p:spPr>
          <a:xfrm>
            <a:off x="1522811" y="1786855"/>
            <a:ext cx="9146382" cy="4385345"/>
          </a:xfrm>
        </p:spPr>
        <p:txBody>
          <a:bodyPr>
            <a:normAutofit fontScale="92500"/>
          </a:bodyPr>
          <a:lstStyle/>
          <a:p>
            <a:r>
              <a:rPr lang="en-US" sz="2800" dirty="0"/>
              <a:t>Glass of water or something else</a:t>
            </a:r>
          </a:p>
          <a:p>
            <a:r>
              <a:rPr lang="en-US" sz="2800" dirty="0"/>
              <a:t>Write down important/complicated things</a:t>
            </a:r>
          </a:p>
          <a:p>
            <a:r>
              <a:rPr lang="en-US" sz="2800" dirty="0"/>
              <a:t>Temperature level (not too cold/hot)</a:t>
            </a:r>
          </a:p>
          <a:p>
            <a:r>
              <a:rPr lang="en-US" sz="2800" dirty="0"/>
              <a:t>Talk slowly and take a break for a few seconds when needed</a:t>
            </a:r>
          </a:p>
          <a:p>
            <a:r>
              <a:rPr lang="en-US" sz="2800" dirty="0"/>
              <a:t>Remember people can see you, try to smile a bit</a:t>
            </a:r>
          </a:p>
          <a:p>
            <a:r>
              <a:rPr lang="en-US" sz="2800" dirty="0"/>
              <a:t>Try to change intonation when needed</a:t>
            </a:r>
          </a:p>
          <a:p>
            <a:r>
              <a:rPr lang="en-US" sz="2800" dirty="0"/>
              <a:t>And relax…you will do amazing!</a:t>
            </a:r>
          </a:p>
        </p:txBody>
      </p:sp>
    </p:spTree>
    <p:extLst>
      <p:ext uri="{BB962C8B-B14F-4D97-AF65-F5344CB8AC3E}">
        <p14:creationId xmlns:p14="http://schemas.microsoft.com/office/powerpoint/2010/main" val="381815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9" presetClass="emph" presetSubtype="0" nodeType="withEffect">
                                  <p:stCondLst>
                                    <p:cond delay="0"/>
                                  </p:stCondLst>
                                  <p:childTnLst>
                                    <p:set>
                                      <p:cBhvr>
                                        <p:cTn id="9" dur="indefinite"/>
                                        <p:tgtEl>
                                          <p:spTgt spid="8">
                                            <p:txEl>
                                              <p:pRg st="0" end="0"/>
                                            </p:txEl>
                                          </p:spTgt>
                                        </p:tgtEl>
                                        <p:attrNameLst>
                                          <p:attrName>style.opacity</p:attrName>
                                        </p:attrNameLst>
                                      </p:cBhvr>
                                      <p:to>
                                        <p:strVal val="0.25"/>
                                      </p:to>
                                    </p:set>
                                    <p:animEffect filter="image" prLst="opacity: 0.25">
                                      <p:cBhvr rctx="IE">
                                        <p:cTn id="10" dur="indefinite"/>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9" presetClass="emph" presetSubtype="0" nodeType="withEffect">
                                  <p:stCondLst>
                                    <p:cond delay="0"/>
                                  </p:stCondLst>
                                  <p:childTnLst>
                                    <p:set>
                                      <p:cBhvr>
                                        <p:cTn id="17" dur="indefinite"/>
                                        <p:tgtEl>
                                          <p:spTgt spid="8">
                                            <p:txEl>
                                              <p:pRg st="1" end="1"/>
                                            </p:txEl>
                                          </p:spTgt>
                                        </p:tgtEl>
                                        <p:attrNameLst>
                                          <p:attrName>style.opacity</p:attrName>
                                        </p:attrNameLst>
                                      </p:cBhvr>
                                      <p:to>
                                        <p:strVal val="0.25"/>
                                      </p:to>
                                    </p:set>
                                    <p:animEffect filter="image" prLst="opacity: 0.25">
                                      <p:cBhvr rctx="IE">
                                        <p:cTn id="18" dur="indefinite"/>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500"/>
                                        <p:tgtEl>
                                          <p:spTgt spid="8">
                                            <p:txEl>
                                              <p:pRg st="3" end="3"/>
                                            </p:txEl>
                                          </p:spTgt>
                                        </p:tgtEl>
                                      </p:cBhvr>
                                    </p:animEffect>
                                  </p:childTnLst>
                                </p:cTn>
                              </p:par>
                              <p:par>
                                <p:cTn id="24" presetID="9" presetClass="emph" presetSubtype="0" nodeType="withEffect">
                                  <p:stCondLst>
                                    <p:cond delay="0"/>
                                  </p:stCondLst>
                                  <p:childTnLst>
                                    <p:set>
                                      <p:cBhvr>
                                        <p:cTn id="25" dur="indefinite"/>
                                        <p:tgtEl>
                                          <p:spTgt spid="8">
                                            <p:txEl>
                                              <p:pRg st="2" end="2"/>
                                            </p:txEl>
                                          </p:spTgt>
                                        </p:tgtEl>
                                        <p:attrNameLst>
                                          <p:attrName>style.opacity</p:attrName>
                                        </p:attrNameLst>
                                      </p:cBhvr>
                                      <p:to>
                                        <p:strVal val="0.25"/>
                                      </p:to>
                                    </p:set>
                                    <p:animEffect filter="image" prLst="opacity: 0.25">
                                      <p:cBhvr rctx="IE">
                                        <p:cTn id="26" dur="indefinite"/>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500"/>
                                        <p:tgtEl>
                                          <p:spTgt spid="8">
                                            <p:txEl>
                                              <p:pRg st="4" end="4"/>
                                            </p:txEl>
                                          </p:spTgt>
                                        </p:tgtEl>
                                      </p:cBhvr>
                                    </p:animEffect>
                                  </p:childTnLst>
                                </p:cTn>
                              </p:par>
                              <p:par>
                                <p:cTn id="32" presetID="9" presetClass="emph" presetSubtype="0" nodeType="withEffect">
                                  <p:stCondLst>
                                    <p:cond delay="0"/>
                                  </p:stCondLst>
                                  <p:childTnLst>
                                    <p:set>
                                      <p:cBhvr>
                                        <p:cTn id="33" dur="indefinite"/>
                                        <p:tgtEl>
                                          <p:spTgt spid="8">
                                            <p:txEl>
                                              <p:pRg st="3" end="3"/>
                                            </p:txEl>
                                          </p:spTgt>
                                        </p:tgtEl>
                                        <p:attrNameLst>
                                          <p:attrName>style.opacity</p:attrName>
                                        </p:attrNameLst>
                                      </p:cBhvr>
                                      <p:to>
                                        <p:strVal val="0.25"/>
                                      </p:to>
                                    </p:set>
                                    <p:animEffect filter="image" prLst="opacity: 0.25">
                                      <p:cBhvr rctx="IE">
                                        <p:cTn id="34" dur="indefinite"/>
                                        <p:tgtEl>
                                          <p:spTgt spid="8">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animEffect transition="in" filter="fade">
                                      <p:cBhvr>
                                        <p:cTn id="39" dur="500"/>
                                        <p:tgtEl>
                                          <p:spTgt spid="8">
                                            <p:txEl>
                                              <p:pRg st="5" end="5"/>
                                            </p:txEl>
                                          </p:spTgt>
                                        </p:tgtEl>
                                      </p:cBhvr>
                                    </p:animEffect>
                                  </p:childTnLst>
                                </p:cTn>
                              </p:par>
                              <p:par>
                                <p:cTn id="40" presetID="9" presetClass="emph" presetSubtype="0" nodeType="withEffect">
                                  <p:stCondLst>
                                    <p:cond delay="0"/>
                                  </p:stCondLst>
                                  <p:childTnLst>
                                    <p:set>
                                      <p:cBhvr>
                                        <p:cTn id="41" dur="indefinite"/>
                                        <p:tgtEl>
                                          <p:spTgt spid="8">
                                            <p:txEl>
                                              <p:pRg st="4" end="4"/>
                                            </p:txEl>
                                          </p:spTgt>
                                        </p:tgtEl>
                                        <p:attrNameLst>
                                          <p:attrName>style.opacity</p:attrName>
                                        </p:attrNameLst>
                                      </p:cBhvr>
                                      <p:to>
                                        <p:strVal val="0.25"/>
                                      </p:to>
                                    </p:set>
                                    <p:animEffect filter="image" prLst="opacity: 0.25">
                                      <p:cBhvr rctx="IE">
                                        <p:cTn id="42" dur="indefinite"/>
                                        <p:tgtEl>
                                          <p:spTgt spid="8">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Effect transition="in" filter="fade">
                                      <p:cBhvr>
                                        <p:cTn id="47" dur="500"/>
                                        <p:tgtEl>
                                          <p:spTgt spid="8">
                                            <p:txEl>
                                              <p:pRg st="6" end="6"/>
                                            </p:txEl>
                                          </p:spTgt>
                                        </p:tgtEl>
                                      </p:cBhvr>
                                    </p:animEffect>
                                  </p:childTnLst>
                                </p:cTn>
                              </p:par>
                              <p:par>
                                <p:cTn id="48" presetID="9" presetClass="emph" presetSubtype="0" nodeType="withEffect">
                                  <p:stCondLst>
                                    <p:cond delay="0"/>
                                  </p:stCondLst>
                                  <p:childTnLst>
                                    <p:set>
                                      <p:cBhvr>
                                        <p:cTn id="49" dur="indefinite"/>
                                        <p:tgtEl>
                                          <p:spTgt spid="8">
                                            <p:txEl>
                                              <p:pRg st="5" end="5"/>
                                            </p:txEl>
                                          </p:spTgt>
                                        </p:tgtEl>
                                        <p:attrNameLst>
                                          <p:attrName>style.opacity</p:attrName>
                                        </p:attrNameLst>
                                      </p:cBhvr>
                                      <p:to>
                                        <p:strVal val="0.25"/>
                                      </p:to>
                                    </p:set>
                                    <p:animEffect filter="image" prLst="opacity: 0.25">
                                      <p:cBhvr rctx="IE">
                                        <p:cTn id="50" dur="indefinite"/>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43DD37E-2126-46D6-9071-A95EFD887A35}"/>
              </a:ext>
            </a:extLst>
          </p:cNvPr>
          <p:cNvSpPr>
            <a:spLocks noGrp="1"/>
          </p:cNvSpPr>
          <p:nvPr>
            <p:ph type="title"/>
          </p:nvPr>
        </p:nvSpPr>
        <p:spPr/>
        <p:txBody>
          <a:bodyPr/>
          <a:lstStyle/>
          <a:p>
            <a:r>
              <a:rPr lang="en-US" dirty="0"/>
              <a:t>Leveling up to the next level</a:t>
            </a:r>
            <a:endParaRPr lang="nl-NL" dirty="0"/>
          </a:p>
        </p:txBody>
      </p:sp>
      <p:sp>
        <p:nvSpPr>
          <p:cNvPr id="8" name="Text Placeholder 7">
            <a:extLst>
              <a:ext uri="{FF2B5EF4-FFF2-40B4-BE49-F238E27FC236}">
                <a16:creationId xmlns:a16="http://schemas.microsoft.com/office/drawing/2014/main" id="{2EEFC22C-1CC2-49B0-A540-3E010B7A795F}"/>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24780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BC6C-1624-464A-8660-57D5B3BF45BF}"/>
              </a:ext>
            </a:extLst>
          </p:cNvPr>
          <p:cNvSpPr>
            <a:spLocks noGrp="1"/>
          </p:cNvSpPr>
          <p:nvPr>
            <p:ph type="title"/>
          </p:nvPr>
        </p:nvSpPr>
        <p:spPr/>
        <p:txBody>
          <a:bodyPr/>
          <a:lstStyle/>
          <a:p>
            <a:r>
              <a:rPr lang="en-US"/>
              <a:t>How to keep the momentum</a:t>
            </a:r>
            <a:endParaRPr lang="nl-NL"/>
          </a:p>
        </p:txBody>
      </p:sp>
      <p:sp>
        <p:nvSpPr>
          <p:cNvPr id="8" name="Content Placeholder 7">
            <a:extLst>
              <a:ext uri="{FF2B5EF4-FFF2-40B4-BE49-F238E27FC236}">
                <a16:creationId xmlns:a16="http://schemas.microsoft.com/office/drawing/2014/main" id="{E81A65B5-93FE-4008-B1AD-A84888A8F3C1}"/>
              </a:ext>
            </a:extLst>
          </p:cNvPr>
          <p:cNvSpPr>
            <a:spLocks noGrp="1"/>
          </p:cNvSpPr>
          <p:nvPr>
            <p:ph idx="1"/>
          </p:nvPr>
        </p:nvSpPr>
        <p:spPr/>
        <p:txBody>
          <a:bodyPr/>
          <a:lstStyle/>
          <a:p>
            <a:r>
              <a:rPr lang="en-US"/>
              <a:t>Submit to multiple events</a:t>
            </a:r>
          </a:p>
          <a:p>
            <a:r>
              <a:rPr lang="en-US"/>
              <a:t>Prepare multiple sessions</a:t>
            </a:r>
          </a:p>
          <a:p>
            <a:r>
              <a:rPr lang="en-US"/>
              <a:t>Keep interacting with the community</a:t>
            </a:r>
          </a:p>
        </p:txBody>
      </p:sp>
    </p:spTree>
    <p:extLst>
      <p:ext uri="{BB962C8B-B14F-4D97-AF65-F5344CB8AC3E}">
        <p14:creationId xmlns:p14="http://schemas.microsoft.com/office/powerpoint/2010/main" val="269453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C54F9-7613-4BE9-AC17-693D159D0A39}"/>
              </a:ext>
            </a:extLst>
          </p:cNvPr>
          <p:cNvSpPr>
            <a:spLocks noGrp="1"/>
          </p:cNvSpPr>
          <p:nvPr>
            <p:ph type="title"/>
          </p:nvPr>
        </p:nvSpPr>
        <p:spPr/>
        <p:txBody>
          <a:bodyPr/>
          <a:lstStyle/>
          <a:p>
            <a:r>
              <a:rPr lang="en-US"/>
              <a:t>Managing your schedule</a:t>
            </a:r>
            <a:endParaRPr lang="nl-NL"/>
          </a:p>
        </p:txBody>
      </p:sp>
      <p:sp>
        <p:nvSpPr>
          <p:cNvPr id="8" name="Content Placeholder 7">
            <a:extLst>
              <a:ext uri="{FF2B5EF4-FFF2-40B4-BE49-F238E27FC236}">
                <a16:creationId xmlns:a16="http://schemas.microsoft.com/office/drawing/2014/main" id="{E804C567-89D3-496A-AE28-C357306E7497}"/>
              </a:ext>
            </a:extLst>
          </p:cNvPr>
          <p:cNvSpPr>
            <a:spLocks noGrp="1"/>
          </p:cNvSpPr>
          <p:nvPr>
            <p:ph idx="1"/>
          </p:nvPr>
        </p:nvSpPr>
        <p:spPr/>
        <p:txBody>
          <a:bodyPr/>
          <a:lstStyle/>
          <a:p>
            <a:r>
              <a:rPr lang="en-US"/>
              <a:t>Block sessions on your calendar</a:t>
            </a:r>
          </a:p>
          <a:p>
            <a:r>
              <a:rPr lang="en-US"/>
              <a:t>Have enough downtime</a:t>
            </a:r>
          </a:p>
          <a:p>
            <a:r>
              <a:rPr lang="en-US"/>
              <a:t>Take conference times into account</a:t>
            </a:r>
            <a:endParaRPr lang="nl-NL"/>
          </a:p>
        </p:txBody>
      </p:sp>
    </p:spTree>
    <p:extLst>
      <p:ext uri="{BB962C8B-B14F-4D97-AF65-F5344CB8AC3E}">
        <p14:creationId xmlns:p14="http://schemas.microsoft.com/office/powerpoint/2010/main" val="16316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394D-7767-4C64-B907-AB16866FEBB7}"/>
              </a:ext>
            </a:extLst>
          </p:cNvPr>
          <p:cNvSpPr>
            <a:spLocks noGrp="1"/>
          </p:cNvSpPr>
          <p:nvPr>
            <p:ph type="title"/>
          </p:nvPr>
        </p:nvSpPr>
        <p:spPr/>
        <p:txBody>
          <a:bodyPr/>
          <a:lstStyle/>
          <a:p>
            <a:r>
              <a:rPr lang="en-US"/>
              <a:t>Starting point</a:t>
            </a:r>
          </a:p>
        </p:txBody>
      </p:sp>
      <p:pic>
        <p:nvPicPr>
          <p:cNvPr id="9" name="Picture 4" descr="ITS CHRISTMAS TIME - elf christmas excited | Meme Generator">
            <a:extLst>
              <a:ext uri="{FF2B5EF4-FFF2-40B4-BE49-F238E27FC236}">
                <a16:creationId xmlns:a16="http://schemas.microsoft.com/office/drawing/2014/main" id="{FACC84AF-2CCF-40CD-913E-20271A650C0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41767" y="1905000"/>
            <a:ext cx="4908467"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50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B0CF-1732-4EE9-8A69-60B107C4FA1B}"/>
              </a:ext>
            </a:extLst>
          </p:cNvPr>
          <p:cNvSpPr>
            <a:spLocks noGrp="1"/>
          </p:cNvSpPr>
          <p:nvPr>
            <p:ph type="title"/>
          </p:nvPr>
        </p:nvSpPr>
        <p:spPr/>
        <p:txBody>
          <a:bodyPr/>
          <a:lstStyle/>
          <a:p>
            <a:r>
              <a:rPr lang="en-US"/>
              <a:t>Keeping things fresh &amp; interesting</a:t>
            </a:r>
            <a:endParaRPr lang="nl-NL"/>
          </a:p>
        </p:txBody>
      </p:sp>
      <p:sp>
        <p:nvSpPr>
          <p:cNvPr id="8" name="Content Placeholder 7">
            <a:extLst>
              <a:ext uri="{FF2B5EF4-FFF2-40B4-BE49-F238E27FC236}">
                <a16:creationId xmlns:a16="http://schemas.microsoft.com/office/drawing/2014/main" id="{76CA2B4D-A888-424F-9A01-1945700F728C}"/>
              </a:ext>
            </a:extLst>
          </p:cNvPr>
          <p:cNvSpPr>
            <a:spLocks noGrp="1"/>
          </p:cNvSpPr>
          <p:nvPr>
            <p:ph idx="1"/>
          </p:nvPr>
        </p:nvSpPr>
        <p:spPr/>
        <p:txBody>
          <a:bodyPr/>
          <a:lstStyle/>
          <a:p>
            <a:r>
              <a:rPr lang="en-US" dirty="0"/>
              <a:t>Re-use, but keep updating</a:t>
            </a:r>
          </a:p>
          <a:p>
            <a:r>
              <a:rPr lang="en-US" dirty="0"/>
              <a:t>Include new features and experiences</a:t>
            </a:r>
          </a:p>
          <a:p>
            <a:r>
              <a:rPr lang="en-US" dirty="0"/>
              <a:t>Keep thinking about new sessions</a:t>
            </a:r>
            <a:endParaRPr lang="nl-NL" dirty="0"/>
          </a:p>
        </p:txBody>
      </p:sp>
    </p:spTree>
    <p:extLst>
      <p:ext uri="{BB962C8B-B14F-4D97-AF65-F5344CB8AC3E}">
        <p14:creationId xmlns:p14="http://schemas.microsoft.com/office/powerpoint/2010/main" val="221245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18B5D-6060-4E7B-A74E-0956C780CCDE}"/>
              </a:ext>
            </a:extLst>
          </p:cNvPr>
          <p:cNvSpPr>
            <a:spLocks noGrp="1"/>
          </p:cNvSpPr>
          <p:nvPr>
            <p:ph type="title"/>
          </p:nvPr>
        </p:nvSpPr>
        <p:spPr/>
        <p:txBody>
          <a:bodyPr/>
          <a:lstStyle/>
          <a:p>
            <a:r>
              <a:rPr lang="en-US"/>
              <a:t>First in-person conference</a:t>
            </a:r>
            <a:endParaRPr lang="nl-NL"/>
          </a:p>
        </p:txBody>
      </p:sp>
      <p:sp>
        <p:nvSpPr>
          <p:cNvPr id="8" name="Content Placeholder 7">
            <a:extLst>
              <a:ext uri="{FF2B5EF4-FFF2-40B4-BE49-F238E27FC236}">
                <a16:creationId xmlns:a16="http://schemas.microsoft.com/office/drawing/2014/main" id="{8AD20C95-2A0D-429A-BA62-AB347E5A1F15}"/>
              </a:ext>
            </a:extLst>
          </p:cNvPr>
          <p:cNvSpPr>
            <a:spLocks noGrp="1"/>
          </p:cNvSpPr>
          <p:nvPr>
            <p:ph idx="1"/>
          </p:nvPr>
        </p:nvSpPr>
        <p:spPr/>
        <p:txBody>
          <a:bodyPr>
            <a:normAutofit/>
          </a:bodyPr>
          <a:lstStyle/>
          <a:p>
            <a:r>
              <a:rPr lang="en-US" dirty="0"/>
              <a:t>No rush, breathe and think</a:t>
            </a:r>
          </a:p>
          <a:p>
            <a:r>
              <a:rPr lang="en-US" dirty="0"/>
              <a:t>Interact with your audience</a:t>
            </a:r>
          </a:p>
          <a:p>
            <a:r>
              <a:rPr lang="en-US" dirty="0"/>
              <a:t>Visit the other sessions</a:t>
            </a:r>
          </a:p>
          <a:p>
            <a:r>
              <a:rPr lang="en-US" dirty="0"/>
              <a:t>Get to know people at the event</a:t>
            </a:r>
          </a:p>
          <a:p>
            <a:r>
              <a:rPr lang="en-US" dirty="0"/>
              <a:t>Don’t be afraid of questions</a:t>
            </a:r>
          </a:p>
          <a:p>
            <a:endParaRPr lang="en-US" dirty="0"/>
          </a:p>
        </p:txBody>
      </p:sp>
    </p:spTree>
    <p:extLst>
      <p:ext uri="{BB962C8B-B14F-4D97-AF65-F5344CB8AC3E}">
        <p14:creationId xmlns:p14="http://schemas.microsoft.com/office/powerpoint/2010/main" val="389454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childTnLst>
                                </p:cTn>
                              </p:par>
                              <p:par>
                                <p:cTn id="29" presetID="9" presetClass="emph" presetSubtype="0" nodeType="withEffect">
                                  <p:stCondLst>
                                    <p:cond delay="0"/>
                                  </p:stCondLst>
                                  <p:childTnLst>
                                    <p:set>
                                      <p:cBhvr>
                                        <p:cTn id="30" dur="indefinite"/>
                                        <p:tgtEl>
                                          <p:spTgt spid="8">
                                            <p:txEl>
                                              <p:pRg st="2" end="2"/>
                                            </p:txEl>
                                          </p:spTgt>
                                        </p:tgtEl>
                                        <p:attrNameLst>
                                          <p:attrName>style.opacity</p:attrName>
                                        </p:attrNameLst>
                                      </p:cBhvr>
                                      <p:to>
                                        <p:strVal val="0.25"/>
                                      </p:to>
                                    </p:set>
                                    <p:animEffect filter="image" prLst="opacity: 0.25">
                                      <p:cBhvr rctx="IE">
                                        <p:cTn id="31" dur="indefinite"/>
                                        <p:tgtEl>
                                          <p:spTgt spid="8">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Effect transition="in" filter="fade">
                                      <p:cBhvr>
                                        <p:cTn id="36" dur="500"/>
                                        <p:tgtEl>
                                          <p:spTgt spid="8">
                                            <p:txEl>
                                              <p:pRg st="4" end="4"/>
                                            </p:txEl>
                                          </p:spTgt>
                                        </p:tgtEl>
                                      </p:cBhvr>
                                    </p:animEffect>
                                  </p:childTnLst>
                                </p:cTn>
                              </p:par>
                              <p:par>
                                <p:cTn id="37" presetID="9" presetClass="emph" presetSubtype="0" nodeType="withEffect">
                                  <p:stCondLst>
                                    <p:cond delay="0"/>
                                  </p:stCondLst>
                                  <p:childTnLst>
                                    <p:set>
                                      <p:cBhvr>
                                        <p:cTn id="38" dur="indefinite"/>
                                        <p:tgtEl>
                                          <p:spTgt spid="8">
                                            <p:txEl>
                                              <p:pRg st="3" end="3"/>
                                            </p:txEl>
                                          </p:spTgt>
                                        </p:tgtEl>
                                        <p:attrNameLst>
                                          <p:attrName>style.opacity</p:attrName>
                                        </p:attrNameLst>
                                      </p:cBhvr>
                                      <p:to>
                                        <p:strVal val="0.25"/>
                                      </p:to>
                                    </p:set>
                                    <p:animEffect filter="image" prLst="opacity: 0.25">
                                      <p:cBhvr rctx="IE">
                                        <p:cTn id="39" dur="indefinite"/>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2F4F950-C205-45E6-B998-184DA5FD09C4}"/>
              </a:ext>
            </a:extLst>
          </p:cNvPr>
          <p:cNvSpPr>
            <a:spLocks noGrp="1"/>
          </p:cNvSpPr>
          <p:nvPr>
            <p:ph type="title"/>
          </p:nvPr>
        </p:nvSpPr>
        <p:spPr/>
        <p:txBody>
          <a:bodyPr/>
          <a:lstStyle/>
          <a:p>
            <a:r>
              <a:rPr lang="en-US"/>
              <a:t>Getting started yourself</a:t>
            </a:r>
            <a:endParaRPr lang="nl-NL"/>
          </a:p>
        </p:txBody>
      </p:sp>
      <p:sp>
        <p:nvSpPr>
          <p:cNvPr id="8" name="Text Placeholder 7">
            <a:extLst>
              <a:ext uri="{FF2B5EF4-FFF2-40B4-BE49-F238E27FC236}">
                <a16:creationId xmlns:a16="http://schemas.microsoft.com/office/drawing/2014/main" id="{D2A73C4A-7086-4B59-BA43-39F2E9548CEA}"/>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138625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7545-571F-4435-8D10-B6D9A6F65FEB}"/>
              </a:ext>
            </a:extLst>
          </p:cNvPr>
          <p:cNvSpPr>
            <a:spLocks noGrp="1"/>
          </p:cNvSpPr>
          <p:nvPr>
            <p:ph type="title"/>
          </p:nvPr>
        </p:nvSpPr>
        <p:spPr/>
        <p:txBody>
          <a:bodyPr/>
          <a:lstStyle/>
          <a:p>
            <a:r>
              <a:rPr lang="en-US"/>
              <a:t>How to start on your own journey</a:t>
            </a:r>
            <a:endParaRPr lang="nl-NL"/>
          </a:p>
        </p:txBody>
      </p:sp>
      <p:sp>
        <p:nvSpPr>
          <p:cNvPr id="8" name="Content Placeholder 7">
            <a:extLst>
              <a:ext uri="{FF2B5EF4-FFF2-40B4-BE49-F238E27FC236}">
                <a16:creationId xmlns:a16="http://schemas.microsoft.com/office/drawing/2014/main" id="{BB9A0465-3389-4FD8-8098-406979A563C8}"/>
              </a:ext>
            </a:extLst>
          </p:cNvPr>
          <p:cNvSpPr>
            <a:spLocks noGrp="1"/>
          </p:cNvSpPr>
          <p:nvPr>
            <p:ph idx="1"/>
          </p:nvPr>
        </p:nvSpPr>
        <p:spPr/>
        <p:txBody>
          <a:bodyPr/>
          <a:lstStyle/>
          <a:p>
            <a:r>
              <a:rPr lang="en-US"/>
              <a:t>Decide your own path</a:t>
            </a:r>
          </a:p>
          <a:p>
            <a:r>
              <a:rPr lang="en-US"/>
              <a:t>Connect to your local community</a:t>
            </a:r>
          </a:p>
          <a:p>
            <a:r>
              <a:rPr lang="en-US"/>
              <a:t>Start building your own content</a:t>
            </a:r>
            <a:endParaRPr lang="nl-NL"/>
          </a:p>
        </p:txBody>
      </p:sp>
    </p:spTree>
    <p:extLst>
      <p:ext uri="{BB962C8B-B14F-4D97-AF65-F5344CB8AC3E}">
        <p14:creationId xmlns:p14="http://schemas.microsoft.com/office/powerpoint/2010/main" val="245325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6A1C-8259-46B3-BE85-D604E02ADB86}"/>
              </a:ext>
            </a:extLst>
          </p:cNvPr>
          <p:cNvSpPr>
            <a:spLocks noGrp="1"/>
          </p:cNvSpPr>
          <p:nvPr>
            <p:ph type="title"/>
          </p:nvPr>
        </p:nvSpPr>
        <p:spPr/>
        <p:txBody>
          <a:bodyPr/>
          <a:lstStyle/>
          <a:p>
            <a:r>
              <a:rPr lang="en-US"/>
              <a:t>Mentorship</a:t>
            </a:r>
            <a:endParaRPr lang="nl-NL"/>
          </a:p>
        </p:txBody>
      </p:sp>
      <p:sp>
        <p:nvSpPr>
          <p:cNvPr id="8" name="Content Placeholder 7">
            <a:extLst>
              <a:ext uri="{FF2B5EF4-FFF2-40B4-BE49-F238E27FC236}">
                <a16:creationId xmlns:a16="http://schemas.microsoft.com/office/drawing/2014/main" id="{52EA4068-0E28-463E-AC65-FA359204A7B4}"/>
              </a:ext>
            </a:extLst>
          </p:cNvPr>
          <p:cNvSpPr>
            <a:spLocks noGrp="1"/>
          </p:cNvSpPr>
          <p:nvPr>
            <p:ph idx="1"/>
          </p:nvPr>
        </p:nvSpPr>
        <p:spPr/>
        <p:txBody>
          <a:bodyPr/>
          <a:lstStyle/>
          <a:p>
            <a:r>
              <a:rPr lang="en-US" dirty="0"/>
              <a:t>Find someone you align with</a:t>
            </a:r>
          </a:p>
          <a:p>
            <a:r>
              <a:rPr lang="en-US" dirty="0"/>
              <a:t>No hierarchy, just work together</a:t>
            </a:r>
          </a:p>
          <a:p>
            <a:r>
              <a:rPr lang="en-US" dirty="0"/>
              <a:t>Only guidance, the rest is on you</a:t>
            </a:r>
          </a:p>
          <a:p>
            <a:r>
              <a:rPr lang="en-US" dirty="0"/>
              <a:t>Enjoy the journey!</a:t>
            </a:r>
          </a:p>
        </p:txBody>
      </p:sp>
    </p:spTree>
    <p:extLst>
      <p:ext uri="{BB962C8B-B14F-4D97-AF65-F5344CB8AC3E}">
        <p14:creationId xmlns:p14="http://schemas.microsoft.com/office/powerpoint/2010/main" val="109763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9" presetClass="emph" presetSubtype="0" nodeType="withEffect">
                                  <p:stCondLst>
                                    <p:cond delay="0"/>
                                  </p:stCondLst>
                                  <p:childTnLst>
                                    <p:set>
                                      <p:cBhvr>
                                        <p:cTn id="14" dur="indefinite"/>
                                        <p:tgtEl>
                                          <p:spTgt spid="8">
                                            <p:txEl>
                                              <p:pRg st="0" end="0"/>
                                            </p:txEl>
                                          </p:spTgt>
                                        </p:tgtEl>
                                        <p:attrNameLst>
                                          <p:attrName>style.opacity</p:attrName>
                                        </p:attrNameLst>
                                      </p:cBhvr>
                                      <p:to>
                                        <p:strVal val="0.25"/>
                                      </p:to>
                                    </p:set>
                                    <p:animEffect filter="image" prLst="opacity: 0.25">
                                      <p:cBhvr rctx="IE">
                                        <p:cTn id="15" dur="indefinite"/>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9" presetClass="emph" presetSubtype="0" nodeType="withEffect">
                                  <p:stCondLst>
                                    <p:cond delay="0"/>
                                  </p:stCondLst>
                                  <p:childTnLst>
                                    <p:set>
                                      <p:cBhvr>
                                        <p:cTn id="22" dur="indefinite"/>
                                        <p:tgtEl>
                                          <p:spTgt spid="8">
                                            <p:txEl>
                                              <p:pRg st="1" end="1"/>
                                            </p:txEl>
                                          </p:spTgt>
                                        </p:tgtEl>
                                        <p:attrNameLst>
                                          <p:attrName>style.opacity</p:attrName>
                                        </p:attrNameLst>
                                      </p:cBhvr>
                                      <p:to>
                                        <p:strVal val="0.25"/>
                                      </p:to>
                                    </p:set>
                                    <p:animEffect filter="image" prLst="opacity: 0.25">
                                      <p:cBhvr rctx="IE">
                                        <p:cTn id="23" dur="indefinite"/>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childTnLst>
                                </p:cTn>
                              </p:par>
                              <p:par>
                                <p:cTn id="29" presetID="9" presetClass="emph" presetSubtype="0" nodeType="withEffect">
                                  <p:stCondLst>
                                    <p:cond delay="0"/>
                                  </p:stCondLst>
                                  <p:childTnLst>
                                    <p:set>
                                      <p:cBhvr>
                                        <p:cTn id="30" dur="indefinite"/>
                                        <p:tgtEl>
                                          <p:spTgt spid="8">
                                            <p:txEl>
                                              <p:pRg st="2" end="2"/>
                                            </p:txEl>
                                          </p:spTgt>
                                        </p:tgtEl>
                                        <p:attrNameLst>
                                          <p:attrName>style.opacity</p:attrName>
                                        </p:attrNameLst>
                                      </p:cBhvr>
                                      <p:to>
                                        <p:strVal val="0.25"/>
                                      </p:to>
                                    </p:set>
                                    <p:animEffect filter="image" prLst="opacity: 0.25">
                                      <p:cBhvr rctx="IE">
                                        <p:cTn id="31" dur="indefinite"/>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2488C-9A88-47F1-820A-7536C8474E02}"/>
              </a:ext>
            </a:extLst>
          </p:cNvPr>
          <p:cNvSpPr>
            <a:spLocks noGrp="1"/>
          </p:cNvSpPr>
          <p:nvPr>
            <p:ph type="title"/>
          </p:nvPr>
        </p:nvSpPr>
        <p:spPr/>
        <p:txBody>
          <a:bodyPr/>
          <a:lstStyle/>
          <a:p>
            <a:r>
              <a:rPr lang="en-US"/>
              <a:t>No exceptions</a:t>
            </a:r>
          </a:p>
        </p:txBody>
      </p:sp>
      <p:sp>
        <p:nvSpPr>
          <p:cNvPr id="3" name="Content Placeholder 2">
            <a:extLst>
              <a:ext uri="{FF2B5EF4-FFF2-40B4-BE49-F238E27FC236}">
                <a16:creationId xmlns:a16="http://schemas.microsoft.com/office/drawing/2014/main" id="{C7239CFD-F4CB-4FD0-8A78-3C139823F0B3}"/>
              </a:ext>
            </a:extLst>
          </p:cNvPr>
          <p:cNvSpPr>
            <a:spLocks noGrp="1"/>
          </p:cNvSpPr>
          <p:nvPr>
            <p:ph idx="1"/>
          </p:nvPr>
        </p:nvSpPr>
        <p:spPr>
          <a:xfrm>
            <a:off x="1522809" y="2716984"/>
            <a:ext cx="9146382" cy="1424031"/>
          </a:xfrm>
        </p:spPr>
        <p:txBody>
          <a:bodyPr>
            <a:normAutofit/>
          </a:bodyPr>
          <a:lstStyle/>
          <a:p>
            <a:pPr marL="0" indent="0" algn="ctr">
              <a:buNone/>
            </a:pPr>
            <a:r>
              <a:rPr lang="en-US" sz="4000" dirty="0"/>
              <a:t>And remember, </a:t>
            </a:r>
            <a:r>
              <a:rPr lang="en-US" sz="4000"/>
              <a:t>everyone has to </a:t>
            </a:r>
            <a:r>
              <a:rPr lang="en-US" sz="4000" dirty="0"/>
              <a:t>start somewhere!</a:t>
            </a:r>
          </a:p>
        </p:txBody>
      </p:sp>
    </p:spTree>
    <p:extLst>
      <p:ext uri="{BB962C8B-B14F-4D97-AF65-F5344CB8AC3E}">
        <p14:creationId xmlns:p14="http://schemas.microsoft.com/office/powerpoint/2010/main" val="105686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43BDA6-C2B1-4E6C-A865-AFFC54472413}"/>
              </a:ext>
            </a:extLst>
          </p:cNvPr>
          <p:cNvSpPr>
            <a:spLocks noGrp="1"/>
          </p:cNvSpPr>
          <p:nvPr>
            <p:ph type="title"/>
          </p:nvPr>
        </p:nvSpPr>
        <p:spPr/>
        <p:txBody>
          <a:bodyPr/>
          <a:lstStyle/>
          <a:p>
            <a:r>
              <a:rPr lang="en-US"/>
              <a:t>Thank you!</a:t>
            </a:r>
            <a:endParaRPr lang="nl-NL"/>
          </a:p>
        </p:txBody>
      </p:sp>
      <p:sp>
        <p:nvSpPr>
          <p:cNvPr id="2" name="Content Placeholder 1">
            <a:extLst>
              <a:ext uri="{FF2B5EF4-FFF2-40B4-BE49-F238E27FC236}">
                <a16:creationId xmlns:a16="http://schemas.microsoft.com/office/drawing/2014/main" id="{F8E9DFBE-F0C0-43E2-B9E2-16F0D02686C7}"/>
              </a:ext>
            </a:extLst>
          </p:cNvPr>
          <p:cNvSpPr>
            <a:spLocks noGrp="1"/>
          </p:cNvSpPr>
          <p:nvPr>
            <p:ph sz="half" idx="1"/>
          </p:nvPr>
        </p:nvSpPr>
        <p:spPr>
          <a:xfrm>
            <a:off x="2373913" y="2148281"/>
            <a:ext cx="4148148" cy="4267200"/>
          </a:xfrm>
        </p:spPr>
        <p:txBody>
          <a:bodyPr/>
          <a:lstStyle/>
          <a:p>
            <a:r>
              <a:rPr lang="en-US" dirty="0"/>
              <a:t>@borzenko_lena</a:t>
            </a:r>
          </a:p>
          <a:p>
            <a:r>
              <a:rPr lang="nl-NL" sz="2800" dirty="0" err="1"/>
              <a:t>olena-borzenko</a:t>
            </a:r>
            <a:endParaRPr lang="nl-NL" sz="2800" dirty="0"/>
          </a:p>
          <a:p>
            <a:r>
              <a:rPr lang="nl-NL" sz="2800" dirty="0" err="1"/>
              <a:t>borzenko.olena</a:t>
            </a:r>
            <a:endParaRPr lang="nl-NL" sz="2800" dirty="0"/>
          </a:p>
        </p:txBody>
      </p:sp>
      <p:sp>
        <p:nvSpPr>
          <p:cNvPr id="3" name="Content Placeholder 2">
            <a:extLst>
              <a:ext uri="{FF2B5EF4-FFF2-40B4-BE49-F238E27FC236}">
                <a16:creationId xmlns:a16="http://schemas.microsoft.com/office/drawing/2014/main" id="{809D3393-2946-4B38-9B77-3467A7233D6C}"/>
              </a:ext>
            </a:extLst>
          </p:cNvPr>
          <p:cNvSpPr>
            <a:spLocks noGrp="1"/>
          </p:cNvSpPr>
          <p:nvPr>
            <p:ph sz="half" idx="2"/>
          </p:nvPr>
        </p:nvSpPr>
        <p:spPr>
          <a:xfrm>
            <a:off x="6438172" y="2148281"/>
            <a:ext cx="4571999" cy="4267200"/>
          </a:xfrm>
        </p:spPr>
        <p:txBody>
          <a:bodyPr/>
          <a:lstStyle/>
          <a:p>
            <a:r>
              <a:rPr lang="en-US"/>
              <a:t>@egrootenboer</a:t>
            </a:r>
          </a:p>
          <a:p>
            <a:r>
              <a:rPr lang="nl-NL" sz="2800"/>
              <a:t>eldert-grootenboer</a:t>
            </a:r>
          </a:p>
          <a:p>
            <a:r>
              <a:rPr lang="nl-NL" sz="2800"/>
              <a:t>eldert.grootenboer</a:t>
            </a:r>
          </a:p>
        </p:txBody>
      </p:sp>
      <p:pic>
        <p:nvPicPr>
          <p:cNvPr id="6146" name="Picture 2" descr="Linkedin - Free social media icons">
            <a:extLst>
              <a:ext uri="{FF2B5EF4-FFF2-40B4-BE49-F238E27FC236}">
                <a16:creationId xmlns:a16="http://schemas.microsoft.com/office/drawing/2014/main" id="{192FAEBD-C64B-48E1-86BD-6DC351C2F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15" y="2791435"/>
            <a:ext cx="408265" cy="40826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Twitter: Brand, Style, Colors, Symbol, Wordmark and Logo — Download free  Twitter vector logo SVG on Logotyp.us">
            <a:extLst>
              <a:ext uri="{FF2B5EF4-FFF2-40B4-BE49-F238E27FC236}">
                <a16:creationId xmlns:a16="http://schemas.microsoft.com/office/drawing/2014/main" id="{516B701E-DB7E-4B31-9FDD-5DC41B6B5F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208" t="20023" r="31334" b="16587"/>
          <a:stretch/>
        </p:blipFill>
        <p:spPr bwMode="auto">
          <a:xfrm>
            <a:off x="1523915" y="2148281"/>
            <a:ext cx="473298" cy="40826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Facebook f logo (2019) [ Download - Logo - icon ] png svg">
            <a:extLst>
              <a:ext uri="{FF2B5EF4-FFF2-40B4-BE49-F238E27FC236}">
                <a16:creationId xmlns:a16="http://schemas.microsoft.com/office/drawing/2014/main" id="{6403CDA3-AAC0-4677-BCFE-49BF642BA9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811" y="3443679"/>
            <a:ext cx="408265" cy="40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2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152"/>
                                        </p:tgtEl>
                                        <p:attrNameLst>
                                          <p:attrName>style.visibility</p:attrName>
                                        </p:attrNameLst>
                                      </p:cBhvr>
                                      <p:to>
                                        <p:strVal val="visible"/>
                                      </p:to>
                                    </p:set>
                                    <p:animEffect transition="in" filter="fade">
                                      <p:cBhvr>
                                        <p:cTn id="13" dur="500"/>
                                        <p:tgtEl>
                                          <p:spTgt spid="6152"/>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146"/>
                                        </p:tgtEl>
                                        <p:attrNameLst>
                                          <p:attrName>style.visibility</p:attrName>
                                        </p:attrNameLst>
                                      </p:cBhvr>
                                      <p:to>
                                        <p:strVal val="visible"/>
                                      </p:to>
                                    </p:set>
                                    <p:animEffect transition="in" filter="fade">
                                      <p:cBhvr>
                                        <p:cTn id="19" dur="500"/>
                                        <p:tgtEl>
                                          <p:spTgt spid="6146"/>
                                        </p:tgtEl>
                                      </p:cBhvr>
                                    </p:animEffect>
                                  </p:childTnLst>
                                </p:cTn>
                              </p:par>
                              <p:par>
                                <p:cTn id="20" presetID="10" presetClass="entr" presetSubtype="0" fill="hold" nodeType="withEffect">
                                  <p:stCondLst>
                                    <p:cond delay="0"/>
                                  </p:stCondLst>
                                  <p:childTnLst>
                                    <p:set>
                                      <p:cBhvr>
                                        <p:cTn id="21" dur="1" fill="hold">
                                          <p:stCondLst>
                                            <p:cond delay="0"/>
                                          </p:stCondLst>
                                        </p:cTn>
                                        <p:tgtEl>
                                          <p:spTgt spid="6154"/>
                                        </p:tgtEl>
                                        <p:attrNameLst>
                                          <p:attrName>style.visibility</p:attrName>
                                        </p:attrNameLst>
                                      </p:cBhvr>
                                      <p:to>
                                        <p:strVal val="visible"/>
                                      </p:to>
                                    </p:set>
                                    <p:animEffect transition="in" filter="fade">
                                      <p:cBhvr>
                                        <p:cTn id="22" dur="500"/>
                                        <p:tgtEl>
                                          <p:spTgt spid="615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394D-7767-4C64-B907-AB16866FEBB7}"/>
              </a:ext>
            </a:extLst>
          </p:cNvPr>
          <p:cNvSpPr>
            <a:spLocks noGrp="1"/>
          </p:cNvSpPr>
          <p:nvPr>
            <p:ph type="title"/>
          </p:nvPr>
        </p:nvSpPr>
        <p:spPr/>
        <p:txBody>
          <a:bodyPr/>
          <a:lstStyle/>
          <a:p>
            <a:r>
              <a:rPr lang="en-US"/>
              <a:t>Starting point</a:t>
            </a:r>
          </a:p>
        </p:txBody>
      </p:sp>
      <p:sp>
        <p:nvSpPr>
          <p:cNvPr id="3" name="Content Placeholder 2">
            <a:extLst>
              <a:ext uri="{FF2B5EF4-FFF2-40B4-BE49-F238E27FC236}">
                <a16:creationId xmlns:a16="http://schemas.microsoft.com/office/drawing/2014/main" id="{A493DB89-78AC-4544-88A0-D44AC540D3CE}"/>
              </a:ext>
            </a:extLst>
          </p:cNvPr>
          <p:cNvSpPr>
            <a:spLocks noGrp="1"/>
          </p:cNvSpPr>
          <p:nvPr>
            <p:ph sz="half" idx="1"/>
          </p:nvPr>
        </p:nvSpPr>
        <p:spPr>
          <a:xfrm>
            <a:off x="1522811" y="2776451"/>
            <a:ext cx="10073445" cy="1521230"/>
          </a:xfrm>
        </p:spPr>
        <p:txBody>
          <a:bodyPr>
            <a:normAutofit/>
          </a:bodyPr>
          <a:lstStyle/>
          <a:p>
            <a:pPr marL="0" indent="0" algn="ctr">
              <a:buNone/>
            </a:pPr>
            <a:r>
              <a:rPr lang="en-US" sz="4000" dirty="0"/>
              <a:t>Understand what you want through observation</a:t>
            </a:r>
          </a:p>
        </p:txBody>
      </p:sp>
    </p:spTree>
    <p:extLst>
      <p:ext uri="{BB962C8B-B14F-4D97-AF65-F5344CB8AC3E}">
        <p14:creationId xmlns:p14="http://schemas.microsoft.com/office/powerpoint/2010/main" val="327345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Yoda - Just the beginning it is">
            <a:extLst>
              <a:ext uri="{FF2B5EF4-FFF2-40B4-BE49-F238E27FC236}">
                <a16:creationId xmlns:a16="http://schemas.microsoft.com/office/drawing/2014/main" id="{176DE0DA-7C79-459A-B78A-E3345F841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025" y="673174"/>
            <a:ext cx="7281949" cy="551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380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B5A848-4EE5-44B9-B816-7BC20AF54C36}"/>
              </a:ext>
            </a:extLst>
          </p:cNvPr>
          <p:cNvSpPr>
            <a:spLocks noGrp="1"/>
          </p:cNvSpPr>
          <p:nvPr>
            <p:ph type="title"/>
          </p:nvPr>
        </p:nvSpPr>
        <p:spPr/>
        <p:txBody>
          <a:bodyPr/>
          <a:lstStyle/>
          <a:p>
            <a:r>
              <a:rPr lang="en-US" sz="3600" dirty="0"/>
              <a:t>Getting involved in the community</a:t>
            </a:r>
            <a:endParaRPr lang="nl-NL" sz="3600" dirty="0"/>
          </a:p>
        </p:txBody>
      </p:sp>
      <p:sp>
        <p:nvSpPr>
          <p:cNvPr id="5" name="Text Placeholder 4">
            <a:extLst>
              <a:ext uri="{FF2B5EF4-FFF2-40B4-BE49-F238E27FC236}">
                <a16:creationId xmlns:a16="http://schemas.microsoft.com/office/drawing/2014/main" id="{8D8554C2-6C4F-4C16-BE1C-D4B2B2E69560}"/>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75213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1267-E1DF-494B-ADDA-2FA8AC7B89FC}"/>
              </a:ext>
            </a:extLst>
          </p:cNvPr>
          <p:cNvSpPr>
            <a:spLocks noGrp="1"/>
          </p:cNvSpPr>
          <p:nvPr>
            <p:ph type="title"/>
          </p:nvPr>
        </p:nvSpPr>
        <p:spPr/>
        <p:txBody>
          <a:bodyPr/>
          <a:lstStyle/>
          <a:p>
            <a:r>
              <a:rPr lang="en-US"/>
              <a:t>What are the options?</a:t>
            </a:r>
            <a:endParaRPr lang="nl-NL"/>
          </a:p>
        </p:txBody>
      </p:sp>
      <p:sp>
        <p:nvSpPr>
          <p:cNvPr id="4" name="Text Placeholder 3">
            <a:extLst>
              <a:ext uri="{FF2B5EF4-FFF2-40B4-BE49-F238E27FC236}">
                <a16:creationId xmlns:a16="http://schemas.microsoft.com/office/drawing/2014/main" id="{074109FA-0E6D-4E57-B9C9-F7A9860C0090}"/>
              </a:ext>
            </a:extLst>
          </p:cNvPr>
          <p:cNvSpPr>
            <a:spLocks noGrp="1"/>
          </p:cNvSpPr>
          <p:nvPr>
            <p:ph idx="1"/>
          </p:nvPr>
        </p:nvSpPr>
        <p:spPr/>
        <p:txBody>
          <a:bodyPr/>
          <a:lstStyle/>
          <a:p>
            <a:r>
              <a:rPr lang="en-US" dirty="0"/>
              <a:t>Speaking</a:t>
            </a:r>
          </a:p>
          <a:p>
            <a:r>
              <a:rPr lang="en-US" dirty="0"/>
              <a:t>Blogging</a:t>
            </a:r>
          </a:p>
          <a:p>
            <a:r>
              <a:rPr lang="en-US" dirty="0"/>
              <a:t>Writing</a:t>
            </a:r>
          </a:p>
          <a:p>
            <a:r>
              <a:rPr lang="en-US" dirty="0"/>
              <a:t>Video recording (tutorials, knowledge sharing…)</a:t>
            </a:r>
          </a:p>
          <a:p>
            <a:r>
              <a:rPr lang="en-US" dirty="0"/>
              <a:t>Code contribution, etc. </a:t>
            </a:r>
          </a:p>
        </p:txBody>
      </p:sp>
    </p:spTree>
    <p:extLst>
      <p:ext uri="{BB962C8B-B14F-4D97-AF65-F5344CB8AC3E}">
        <p14:creationId xmlns:p14="http://schemas.microsoft.com/office/powerpoint/2010/main" val="699724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9" presetClass="emph" presetSubtype="0" nodeType="withEffect">
                                  <p:stCondLst>
                                    <p:cond delay="0"/>
                                  </p:stCondLst>
                                  <p:childTnLst>
                                    <p:set>
                                      <p:cBhvr>
                                        <p:cTn id="14" dur="indefinite"/>
                                        <p:tgtEl>
                                          <p:spTgt spid="4">
                                            <p:txEl>
                                              <p:pRg st="0" end="0"/>
                                            </p:txEl>
                                          </p:spTgt>
                                        </p:tgtEl>
                                        <p:attrNameLst>
                                          <p:attrName>style.opacity</p:attrName>
                                        </p:attrNameLst>
                                      </p:cBhvr>
                                      <p:to>
                                        <p:strVal val="0.25"/>
                                      </p:to>
                                    </p:set>
                                    <p:animEffect filter="image" prLst="opacity: 0.25">
                                      <p:cBhvr rctx="IE">
                                        <p:cTn id="15" dur="indefinite"/>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9" presetClass="emph" presetSubtype="0" nodeType="withEffect">
                                  <p:stCondLst>
                                    <p:cond delay="0"/>
                                  </p:stCondLst>
                                  <p:childTnLst>
                                    <p:set>
                                      <p:cBhvr>
                                        <p:cTn id="22" dur="indefinite"/>
                                        <p:tgtEl>
                                          <p:spTgt spid="4">
                                            <p:txEl>
                                              <p:pRg st="1" end="1"/>
                                            </p:txEl>
                                          </p:spTgt>
                                        </p:tgtEl>
                                        <p:attrNameLst>
                                          <p:attrName>style.opacity</p:attrName>
                                        </p:attrNameLst>
                                      </p:cBhvr>
                                      <p:to>
                                        <p:strVal val="0.25"/>
                                      </p:to>
                                    </p:set>
                                    <p:animEffect filter="image" prLst="opacity: 0.25">
                                      <p:cBhvr rctx="IE">
                                        <p:cTn id="23" dur="indefinite"/>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par>
                                <p:cTn id="29" presetID="9" presetClass="emph" presetSubtype="0" nodeType="withEffect">
                                  <p:stCondLst>
                                    <p:cond delay="0"/>
                                  </p:stCondLst>
                                  <p:childTnLst>
                                    <p:set>
                                      <p:cBhvr>
                                        <p:cTn id="30" dur="indefinite"/>
                                        <p:tgtEl>
                                          <p:spTgt spid="4">
                                            <p:txEl>
                                              <p:pRg st="2" end="2"/>
                                            </p:txEl>
                                          </p:spTgt>
                                        </p:tgtEl>
                                        <p:attrNameLst>
                                          <p:attrName>style.opacity</p:attrName>
                                        </p:attrNameLst>
                                      </p:cBhvr>
                                      <p:to>
                                        <p:strVal val="0.25"/>
                                      </p:to>
                                    </p:set>
                                    <p:animEffect filter="image" prLst="opacity: 0.25">
                                      <p:cBhvr rctx="IE">
                                        <p:cTn id="31" dur="indefinite"/>
                                        <p:tgtEl>
                                          <p:spTgt spid="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fade">
                                      <p:cBhvr>
                                        <p:cTn id="36" dur="500"/>
                                        <p:tgtEl>
                                          <p:spTgt spid="4">
                                            <p:txEl>
                                              <p:pRg st="4" end="4"/>
                                            </p:txEl>
                                          </p:spTgt>
                                        </p:tgtEl>
                                      </p:cBhvr>
                                    </p:animEffect>
                                  </p:childTnLst>
                                </p:cTn>
                              </p:par>
                              <p:par>
                                <p:cTn id="37" presetID="9" presetClass="emph" presetSubtype="0" nodeType="withEffect">
                                  <p:stCondLst>
                                    <p:cond delay="0"/>
                                  </p:stCondLst>
                                  <p:childTnLst>
                                    <p:set>
                                      <p:cBhvr>
                                        <p:cTn id="38" dur="indefinite"/>
                                        <p:tgtEl>
                                          <p:spTgt spid="4">
                                            <p:txEl>
                                              <p:pRg st="3" end="3"/>
                                            </p:txEl>
                                          </p:spTgt>
                                        </p:tgtEl>
                                        <p:attrNameLst>
                                          <p:attrName>style.opacity</p:attrName>
                                        </p:attrNameLst>
                                      </p:cBhvr>
                                      <p:to>
                                        <p:strVal val="0.25"/>
                                      </p:to>
                                    </p:set>
                                    <p:animEffect filter="image" prLst="opacity: 0.25">
                                      <p:cBhvr rctx="IE">
                                        <p:cTn id="39" dur="indefinite"/>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n&amp;#39;t let your mind play tricks — Striving for Freedom">
            <a:extLst>
              <a:ext uri="{FF2B5EF4-FFF2-40B4-BE49-F238E27FC236}">
                <a16:creationId xmlns:a16="http://schemas.microsoft.com/office/drawing/2014/main" id="{934C2F47-DD17-4079-AC9C-0958CCAC1E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492" b="6384"/>
          <a:stretch/>
        </p:blipFill>
        <p:spPr bwMode="auto">
          <a:xfrm>
            <a:off x="2433856" y="1097280"/>
            <a:ext cx="7324287" cy="473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34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394D-7767-4C64-B907-AB16866FEBB7}"/>
              </a:ext>
            </a:extLst>
          </p:cNvPr>
          <p:cNvSpPr>
            <a:spLocks noGrp="1"/>
          </p:cNvSpPr>
          <p:nvPr>
            <p:ph type="title"/>
          </p:nvPr>
        </p:nvSpPr>
        <p:spPr/>
        <p:txBody>
          <a:bodyPr/>
          <a:lstStyle/>
          <a:p>
            <a:r>
              <a:rPr lang="en-US"/>
              <a:t>Step into the unknown</a:t>
            </a:r>
          </a:p>
        </p:txBody>
      </p:sp>
      <p:sp>
        <p:nvSpPr>
          <p:cNvPr id="3" name="Content Placeholder 2">
            <a:extLst>
              <a:ext uri="{FF2B5EF4-FFF2-40B4-BE49-F238E27FC236}">
                <a16:creationId xmlns:a16="http://schemas.microsoft.com/office/drawing/2014/main" id="{A493DB89-78AC-4544-88A0-D44AC540D3CE}"/>
              </a:ext>
            </a:extLst>
          </p:cNvPr>
          <p:cNvSpPr>
            <a:spLocks noGrp="1"/>
          </p:cNvSpPr>
          <p:nvPr>
            <p:ph sz="half" idx="1"/>
          </p:nvPr>
        </p:nvSpPr>
        <p:spPr>
          <a:xfrm>
            <a:off x="1522810" y="1905001"/>
            <a:ext cx="4725632" cy="1020762"/>
          </a:xfrm>
        </p:spPr>
        <p:txBody>
          <a:bodyPr/>
          <a:lstStyle/>
          <a:p>
            <a:r>
              <a:rPr lang="en-US" dirty="0"/>
              <a:t>What can I talk about?</a:t>
            </a:r>
          </a:p>
        </p:txBody>
      </p:sp>
      <p:sp>
        <p:nvSpPr>
          <p:cNvPr id="4" name="Content Placeholder 3">
            <a:extLst>
              <a:ext uri="{FF2B5EF4-FFF2-40B4-BE49-F238E27FC236}">
                <a16:creationId xmlns:a16="http://schemas.microsoft.com/office/drawing/2014/main" id="{847DFCFB-D331-4DF9-992C-F0EB11A75562}"/>
              </a:ext>
            </a:extLst>
          </p:cNvPr>
          <p:cNvSpPr>
            <a:spLocks noGrp="1"/>
          </p:cNvSpPr>
          <p:nvPr>
            <p:ph sz="half" idx="2"/>
          </p:nvPr>
        </p:nvSpPr>
        <p:spPr>
          <a:xfrm>
            <a:off x="6348195" y="1905000"/>
            <a:ext cx="4420749" cy="1020763"/>
          </a:xfrm>
        </p:spPr>
        <p:txBody>
          <a:bodyPr/>
          <a:lstStyle/>
          <a:p>
            <a:r>
              <a:rPr lang="en-US" dirty="0"/>
              <a:t>Share your story.</a:t>
            </a:r>
          </a:p>
        </p:txBody>
      </p:sp>
      <p:sp>
        <p:nvSpPr>
          <p:cNvPr id="5" name="Content Placeholder 2">
            <a:extLst>
              <a:ext uri="{FF2B5EF4-FFF2-40B4-BE49-F238E27FC236}">
                <a16:creationId xmlns:a16="http://schemas.microsoft.com/office/drawing/2014/main" id="{0D7CCCA8-86BB-4E9B-B6C1-579512BD6269}"/>
              </a:ext>
            </a:extLst>
          </p:cNvPr>
          <p:cNvSpPr txBox="1">
            <a:spLocks/>
          </p:cNvSpPr>
          <p:nvPr/>
        </p:nvSpPr>
        <p:spPr>
          <a:xfrm>
            <a:off x="1522810" y="2969443"/>
            <a:ext cx="4725632" cy="1020763"/>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32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8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0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a:t>How to create a session?</a:t>
            </a:r>
          </a:p>
        </p:txBody>
      </p:sp>
      <p:sp>
        <p:nvSpPr>
          <p:cNvPr id="7" name="Content Placeholder 2">
            <a:extLst>
              <a:ext uri="{FF2B5EF4-FFF2-40B4-BE49-F238E27FC236}">
                <a16:creationId xmlns:a16="http://schemas.microsoft.com/office/drawing/2014/main" id="{8402ED6E-A8DA-4F8E-9C4F-6275665A6224}"/>
              </a:ext>
            </a:extLst>
          </p:cNvPr>
          <p:cNvSpPr txBox="1">
            <a:spLocks/>
          </p:cNvSpPr>
          <p:nvPr/>
        </p:nvSpPr>
        <p:spPr>
          <a:xfrm>
            <a:off x="1522810" y="4097509"/>
            <a:ext cx="4725632" cy="1122217"/>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32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8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0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a:t>Where can I submit my session?</a:t>
            </a:r>
          </a:p>
        </p:txBody>
      </p:sp>
      <p:sp>
        <p:nvSpPr>
          <p:cNvPr id="8" name="Content Placeholder 2">
            <a:extLst>
              <a:ext uri="{FF2B5EF4-FFF2-40B4-BE49-F238E27FC236}">
                <a16:creationId xmlns:a16="http://schemas.microsoft.com/office/drawing/2014/main" id="{88F5D370-16AF-4D95-A35D-49C49BC42FEB}"/>
              </a:ext>
            </a:extLst>
          </p:cNvPr>
          <p:cNvSpPr txBox="1">
            <a:spLocks/>
          </p:cNvSpPr>
          <p:nvPr/>
        </p:nvSpPr>
        <p:spPr>
          <a:xfrm>
            <a:off x="1522810" y="5267021"/>
            <a:ext cx="4725632" cy="1122217"/>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32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8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0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a:t>And 1000 more…</a:t>
            </a:r>
          </a:p>
        </p:txBody>
      </p:sp>
      <p:sp>
        <p:nvSpPr>
          <p:cNvPr id="9" name="Content Placeholder 3">
            <a:extLst>
              <a:ext uri="{FF2B5EF4-FFF2-40B4-BE49-F238E27FC236}">
                <a16:creationId xmlns:a16="http://schemas.microsoft.com/office/drawing/2014/main" id="{A35DFB64-D0AA-4A98-8895-BA3295DE1B78}"/>
              </a:ext>
            </a:extLst>
          </p:cNvPr>
          <p:cNvSpPr txBox="1">
            <a:spLocks/>
          </p:cNvSpPr>
          <p:nvPr/>
        </p:nvSpPr>
        <p:spPr>
          <a:xfrm>
            <a:off x="6348194" y="2973599"/>
            <a:ext cx="4420749" cy="1020763"/>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32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8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0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a:t>First describe it shortly.</a:t>
            </a:r>
          </a:p>
        </p:txBody>
      </p:sp>
      <p:sp>
        <p:nvSpPr>
          <p:cNvPr id="10" name="Content Placeholder 3">
            <a:extLst>
              <a:ext uri="{FF2B5EF4-FFF2-40B4-BE49-F238E27FC236}">
                <a16:creationId xmlns:a16="http://schemas.microsoft.com/office/drawing/2014/main" id="{B1DC8EDF-7265-4375-AED9-2FD5F51408D0}"/>
              </a:ext>
            </a:extLst>
          </p:cNvPr>
          <p:cNvSpPr txBox="1">
            <a:spLocks/>
          </p:cNvSpPr>
          <p:nvPr/>
        </p:nvSpPr>
        <p:spPr>
          <a:xfrm>
            <a:off x="6348194" y="4097509"/>
            <a:ext cx="4420749" cy="1020763"/>
          </a:xfrm>
          <a:prstGeom prst="rect">
            <a:avLst/>
          </a:prstGeom>
        </p:spPr>
        <p:txBody>
          <a:bodyPr vert="horz" lIns="91440" tIns="45720" rIns="91440" bIns="45720" rtlCol="0">
            <a:normAutofit fontScale="92500"/>
          </a:bodyPr>
          <a:lstStyle>
            <a:lvl1pPr marL="274320" indent="-274320" algn="l" defTabSz="914400" rtl="0" eaLnBrk="1" latinLnBrk="0" hangingPunct="1">
              <a:lnSpc>
                <a:spcPct val="90000"/>
              </a:lnSpc>
              <a:spcBef>
                <a:spcPts val="1800"/>
              </a:spcBef>
              <a:buSzPct val="100000"/>
              <a:buFont typeface="Arial" pitchFamily="34" charset="0"/>
              <a:buChar char="▪"/>
              <a:defRPr sz="32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8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0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a:t>Start from online events and meetups</a:t>
            </a:r>
          </a:p>
        </p:txBody>
      </p:sp>
      <p:sp>
        <p:nvSpPr>
          <p:cNvPr id="11" name="Content Placeholder 3">
            <a:extLst>
              <a:ext uri="{FF2B5EF4-FFF2-40B4-BE49-F238E27FC236}">
                <a16:creationId xmlns:a16="http://schemas.microsoft.com/office/drawing/2014/main" id="{38050E61-067D-42CA-B619-E0C04CC086FD}"/>
              </a:ext>
            </a:extLst>
          </p:cNvPr>
          <p:cNvSpPr txBox="1">
            <a:spLocks/>
          </p:cNvSpPr>
          <p:nvPr/>
        </p:nvSpPr>
        <p:spPr>
          <a:xfrm>
            <a:off x="6348193" y="5267021"/>
            <a:ext cx="4420749" cy="1020763"/>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32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8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0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a:t>All of them were answered…</a:t>
            </a:r>
          </a:p>
        </p:txBody>
      </p:sp>
    </p:spTree>
    <p:extLst>
      <p:ext uri="{BB962C8B-B14F-4D97-AF65-F5344CB8AC3E}">
        <p14:creationId xmlns:p14="http://schemas.microsoft.com/office/powerpoint/2010/main" val="195838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P spid="7" grpId="0"/>
      <p:bldP spid="8" grpId="0"/>
      <p:bldP spid="9" grpId="0"/>
      <p:bldP spid="10" grpId="0"/>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mpactful mentorship; 2 sides of a story">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o">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Impactful mentorship; 2 sides of a story" id="{5FA2D07E-6014-4F1C-AD8B-2CBC16E5089C}" vid="{10FAF9DC-6B7B-4AF7-9039-4AD1A5C3F6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Impactful mentorship; 2 sides of a story</Template>
  <TotalTime>5188</TotalTime>
  <Words>1591</Words>
  <Application>Microsoft Office PowerPoint</Application>
  <PresentationFormat>Widescreen</PresentationFormat>
  <Paragraphs>239</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Consolas</vt:lpstr>
      <vt:lpstr>Impactful mentorship; 2 sides of a story</vt:lpstr>
      <vt:lpstr> Impactful mentorship</vt:lpstr>
      <vt:lpstr>Introduction</vt:lpstr>
      <vt:lpstr>Starting point</vt:lpstr>
      <vt:lpstr>Starting point</vt:lpstr>
      <vt:lpstr>PowerPoint Presentation</vt:lpstr>
      <vt:lpstr>Getting involved in the community</vt:lpstr>
      <vt:lpstr>What are the options?</vt:lpstr>
      <vt:lpstr>PowerPoint Presentation</vt:lpstr>
      <vt:lpstr>Step into the unknown</vt:lpstr>
      <vt:lpstr>How did we come to mentoring?</vt:lpstr>
      <vt:lpstr>So, you want to be a public speaker</vt:lpstr>
      <vt:lpstr>So, you want to be a public speaker</vt:lpstr>
      <vt:lpstr>Setting up content</vt:lpstr>
      <vt:lpstr>Pick the topic</vt:lpstr>
      <vt:lpstr>Pick the topic</vt:lpstr>
      <vt:lpstr>Deciding on a subject</vt:lpstr>
      <vt:lpstr>Now, the even harder part</vt:lpstr>
      <vt:lpstr>Writing an abstract</vt:lpstr>
      <vt:lpstr>Writing an abstract</vt:lpstr>
      <vt:lpstr>First steps as a speaker</vt:lpstr>
      <vt:lpstr>Finding a place to speak</vt:lpstr>
      <vt:lpstr>Setting up a slide deck</vt:lpstr>
      <vt:lpstr>Preparing your first session</vt:lpstr>
      <vt:lpstr>Promotion and interaction</vt:lpstr>
      <vt:lpstr>First time speaking virtually</vt:lpstr>
      <vt:lpstr>First time speaking virtually (tips)</vt:lpstr>
      <vt:lpstr>Leveling up to the next level</vt:lpstr>
      <vt:lpstr>How to keep the momentum</vt:lpstr>
      <vt:lpstr>Managing your schedule</vt:lpstr>
      <vt:lpstr>Keeping things fresh &amp; interesting</vt:lpstr>
      <vt:lpstr>First in-person conference</vt:lpstr>
      <vt:lpstr>Getting started yourself</vt:lpstr>
      <vt:lpstr>How to start on your own journey</vt:lpstr>
      <vt:lpstr>Mentorship</vt:lpstr>
      <vt:lpstr>No exceptions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Impactful mentorship</dc:title>
  <dc:creator>Eldert Grootenboer</dc:creator>
  <cp:lastModifiedBy>Eldert Grootenboer</cp:lastModifiedBy>
  <cp:revision>1</cp:revision>
  <dcterms:created xsi:type="dcterms:W3CDTF">2021-08-16T19:24:17Z</dcterms:created>
  <dcterms:modified xsi:type="dcterms:W3CDTF">2021-12-01T11:40:15Z</dcterms:modified>
</cp:coreProperties>
</file>