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16" autoAdjust="0"/>
  </p:normalViewPr>
  <p:slideViewPr>
    <p:cSldViewPr snapToGrid="0">
      <p:cViewPr varScale="1">
        <p:scale>
          <a:sx n="96" d="100"/>
          <a:sy n="96" d="100"/>
        </p:scale>
        <p:origin x="14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03CE22F8-EC6B-47FE-814A-048483C4FCC0}"/>
    <pc:docChg chg="custSel addSld delSld modSld sldOrd">
      <pc:chgData name="Eldert Grootenboer" userId="3fe8758b2c2b58d2" providerId="LiveId" clId="{03CE22F8-EC6B-47FE-814A-048483C4FCC0}" dt="2021-08-16T19:49:39.680" v="706" actId="20577"/>
      <pc:docMkLst>
        <pc:docMk/>
      </pc:docMkLst>
      <pc:sldChg chg="addSp delSp modSp new mod chgLayout modNotesTx">
        <pc:chgData name="Eldert Grootenboer" userId="3fe8758b2c2b58d2" providerId="LiveId" clId="{03CE22F8-EC6B-47FE-814A-048483C4FCC0}" dt="2021-08-16T19:38:15.013" v="502" actId="20577"/>
        <pc:sldMkLst>
          <pc:docMk/>
          <pc:sldMk cId="1689290972" sldId="256"/>
        </pc:sldMkLst>
        <pc:spChg chg="del">
          <ac:chgData name="Eldert Grootenboer" userId="3fe8758b2c2b58d2" providerId="LiveId" clId="{03CE22F8-EC6B-47FE-814A-048483C4FCC0}" dt="2021-08-16T19:24:43.387" v="1" actId="700"/>
          <ac:spMkLst>
            <pc:docMk/>
            <pc:sldMk cId="1689290972" sldId="256"/>
            <ac:spMk id="2" creationId="{465F6351-264D-4D24-B196-60B4E71DB0FE}"/>
          </ac:spMkLst>
        </pc:spChg>
        <pc:spChg chg="del">
          <ac:chgData name="Eldert Grootenboer" userId="3fe8758b2c2b58d2" providerId="LiveId" clId="{03CE22F8-EC6B-47FE-814A-048483C4FCC0}" dt="2021-08-16T19:24:43.387" v="1" actId="700"/>
          <ac:spMkLst>
            <pc:docMk/>
            <pc:sldMk cId="1689290972" sldId="256"/>
            <ac:spMk id="3" creationId="{4A0D5296-0119-43CC-9DDD-56C70F2BE2CC}"/>
          </ac:spMkLst>
        </pc:spChg>
        <pc:spChg chg="add mod ord">
          <ac:chgData name="Eldert Grootenboer" userId="3fe8758b2c2b58d2" providerId="LiveId" clId="{03CE22F8-EC6B-47FE-814A-048483C4FCC0}" dt="2021-08-16T19:24:55.423" v="8" actId="20577"/>
          <ac:spMkLst>
            <pc:docMk/>
            <pc:sldMk cId="1689290972" sldId="256"/>
            <ac:spMk id="4" creationId="{81A54B7C-0013-4FE7-8B8D-88B9FA907C86}"/>
          </ac:spMkLst>
        </pc:spChg>
        <pc:spChg chg="add mod ord">
          <ac:chgData name="Eldert Grootenboer" userId="3fe8758b2c2b58d2" providerId="LiveId" clId="{03CE22F8-EC6B-47FE-814A-048483C4FCC0}" dt="2021-08-16T19:24:57.149" v="9"/>
          <ac:spMkLst>
            <pc:docMk/>
            <pc:sldMk cId="1689290972" sldId="256"/>
            <ac:spMk id="5" creationId="{F96C00C3-213B-41A5-8A6F-6CB3EB14E5B4}"/>
          </ac:spMkLst>
        </pc:spChg>
      </pc:sldChg>
      <pc:sldChg chg="modSp new mod modShow">
        <pc:chgData name="Eldert Grootenboer" userId="3fe8758b2c2b58d2" providerId="LiveId" clId="{03CE22F8-EC6B-47FE-814A-048483C4FCC0}" dt="2021-08-16T19:49:30.813" v="690" actId="729"/>
        <pc:sldMkLst>
          <pc:docMk/>
          <pc:sldMk cId="628893687" sldId="257"/>
        </pc:sldMkLst>
        <pc:spChg chg="mod">
          <ac:chgData name="Eldert Grootenboer" userId="3fe8758b2c2b58d2" providerId="LiveId" clId="{03CE22F8-EC6B-47FE-814A-048483C4FCC0}" dt="2021-08-16T19:25:03.099" v="21" actId="20577"/>
          <ac:spMkLst>
            <pc:docMk/>
            <pc:sldMk cId="628893687" sldId="257"/>
            <ac:spMk id="2" creationId="{4EBB9F49-8073-4884-B9C2-2643A91E31CF}"/>
          </ac:spMkLst>
        </pc:spChg>
        <pc:spChg chg="mod">
          <ac:chgData name="Eldert Grootenboer" userId="3fe8758b2c2b58d2" providerId="LiveId" clId="{03CE22F8-EC6B-47FE-814A-048483C4FCC0}" dt="2021-08-16T19:41:38.748" v="664" actId="20577"/>
          <ac:spMkLst>
            <pc:docMk/>
            <pc:sldMk cId="628893687" sldId="257"/>
            <ac:spMk id="3" creationId="{F716857D-988F-4C92-B695-20F726909E4E}"/>
          </ac:spMkLst>
        </pc:spChg>
      </pc:sldChg>
      <pc:sldChg chg="modSp new mod">
        <pc:chgData name="Eldert Grootenboer" userId="3fe8758b2c2b58d2" providerId="LiveId" clId="{03CE22F8-EC6B-47FE-814A-048483C4FCC0}" dt="2021-08-16T19:30:04.321" v="55" actId="20577"/>
        <pc:sldMkLst>
          <pc:docMk/>
          <pc:sldMk cId="850492505" sldId="258"/>
        </pc:sldMkLst>
        <pc:spChg chg="mod">
          <ac:chgData name="Eldert Grootenboer" userId="3fe8758b2c2b58d2" providerId="LiveId" clId="{03CE22F8-EC6B-47FE-814A-048483C4FCC0}" dt="2021-08-16T19:30:04.321" v="55" actId="20577"/>
          <ac:spMkLst>
            <pc:docMk/>
            <pc:sldMk cId="850492505" sldId="258"/>
            <ac:spMk id="2" creationId="{4D27D263-EAA1-4126-8E98-181FA03E6372}"/>
          </ac:spMkLst>
        </pc:spChg>
      </pc:sldChg>
      <pc:sldChg chg="addSp delSp modSp new mod modClrScheme chgLayout">
        <pc:chgData name="Eldert Grootenboer" userId="3fe8758b2c2b58d2" providerId="LiveId" clId="{03CE22F8-EC6B-47FE-814A-048483C4FCC0}" dt="2021-08-16T19:30:43.939" v="119" actId="20577"/>
        <pc:sldMkLst>
          <pc:docMk/>
          <pc:sldMk cId="699724833" sldId="259"/>
        </pc:sldMkLst>
        <pc:spChg chg="mod ord">
          <ac:chgData name="Eldert Grootenboer" userId="3fe8758b2c2b58d2" providerId="LiveId" clId="{03CE22F8-EC6B-47FE-814A-048483C4FCC0}" dt="2021-08-16T19:30:34.176" v="100" actId="700"/>
          <ac:spMkLst>
            <pc:docMk/>
            <pc:sldMk cId="699724833" sldId="259"/>
            <ac:spMk id="2" creationId="{62F61267-E1DF-494B-ADDA-2FA8AC7B89FC}"/>
          </ac:spMkLst>
        </pc:spChg>
        <pc:spChg chg="del mod ord">
          <ac:chgData name="Eldert Grootenboer" userId="3fe8758b2c2b58d2" providerId="LiveId" clId="{03CE22F8-EC6B-47FE-814A-048483C4FCC0}" dt="2021-08-16T19:30:34.176" v="100" actId="700"/>
          <ac:spMkLst>
            <pc:docMk/>
            <pc:sldMk cId="699724833" sldId="259"/>
            <ac:spMk id="3" creationId="{A6C131CC-899F-4E88-81DA-AD42B20BAEC9}"/>
          </ac:spMkLst>
        </pc:spChg>
        <pc:spChg chg="add mod ord">
          <ac:chgData name="Eldert Grootenboer" userId="3fe8758b2c2b58d2" providerId="LiveId" clId="{03CE22F8-EC6B-47FE-814A-048483C4FCC0}" dt="2021-08-16T19:30:43.939" v="119" actId="20577"/>
          <ac:spMkLst>
            <pc:docMk/>
            <pc:sldMk cId="699724833" sldId="259"/>
            <ac:spMk id="4" creationId="{074109FA-0E6D-4E57-B9C9-F7A9860C0090}"/>
          </ac:spMkLst>
        </pc:spChg>
        <pc:spChg chg="add mod ord">
          <ac:chgData name="Eldert Grootenboer" userId="3fe8758b2c2b58d2" providerId="LiveId" clId="{03CE22F8-EC6B-47FE-814A-048483C4FCC0}" dt="2021-08-16T19:30:34.176" v="100" actId="700"/>
          <ac:spMkLst>
            <pc:docMk/>
            <pc:sldMk cId="699724833" sldId="259"/>
            <ac:spMk id="5" creationId="{990B9E50-0C87-4359-9228-05241D6ABDC3}"/>
          </ac:spMkLst>
        </pc:spChg>
        <pc:spChg chg="add mod ord">
          <ac:chgData name="Eldert Grootenboer" userId="3fe8758b2c2b58d2" providerId="LiveId" clId="{03CE22F8-EC6B-47FE-814A-048483C4FCC0}" dt="2021-08-16T19:30:40.840" v="118" actId="20577"/>
          <ac:spMkLst>
            <pc:docMk/>
            <pc:sldMk cId="699724833" sldId="259"/>
            <ac:spMk id="6" creationId="{F654196D-81A4-4F64-801A-1F59BB808A31}"/>
          </ac:spMkLst>
        </pc:spChg>
        <pc:spChg chg="add mod ord">
          <ac:chgData name="Eldert Grootenboer" userId="3fe8758b2c2b58d2" providerId="LiveId" clId="{03CE22F8-EC6B-47FE-814A-048483C4FCC0}" dt="2021-08-16T19:30:34.176" v="100" actId="700"/>
          <ac:spMkLst>
            <pc:docMk/>
            <pc:sldMk cId="699724833" sldId="259"/>
            <ac:spMk id="7" creationId="{6DFE5E44-EBB9-4FB6-B727-7EBC51D7B95C}"/>
          </ac:spMkLst>
        </pc:spChg>
      </pc:sldChg>
      <pc:sldChg chg="addSp delSp modSp new mod modClrScheme chgLayout">
        <pc:chgData name="Eldert Grootenboer" userId="3fe8758b2c2b58d2" providerId="LiveId" clId="{03CE22F8-EC6B-47FE-814A-048483C4FCC0}" dt="2021-08-16T19:31:44.762" v="169" actId="20577"/>
        <pc:sldMkLst>
          <pc:docMk/>
          <pc:sldMk cId="561948622" sldId="260"/>
        </pc:sldMkLst>
        <pc:spChg chg="mod ord">
          <ac:chgData name="Eldert Grootenboer" userId="3fe8758b2c2b58d2" providerId="LiveId" clId="{03CE22F8-EC6B-47FE-814A-048483C4FCC0}" dt="2021-08-16T19:31:35.255" v="148" actId="20577"/>
          <ac:spMkLst>
            <pc:docMk/>
            <pc:sldMk cId="561948622" sldId="260"/>
            <ac:spMk id="2" creationId="{1D8A506A-ACC8-4AD3-B14B-943CBC8D5C90}"/>
          </ac:spMkLst>
        </pc:spChg>
        <pc:spChg chg="del mod ord">
          <ac:chgData name="Eldert Grootenboer" userId="3fe8758b2c2b58d2" providerId="LiveId" clId="{03CE22F8-EC6B-47FE-814A-048483C4FCC0}" dt="2021-08-16T19:30:58.147" v="120" actId="700"/>
          <ac:spMkLst>
            <pc:docMk/>
            <pc:sldMk cId="561948622" sldId="260"/>
            <ac:spMk id="3" creationId="{4CB43B55-B570-434B-80A8-277F56EFC7FE}"/>
          </ac:spMkLst>
        </pc:spChg>
        <pc:spChg chg="add mod ord">
          <ac:chgData name="Eldert Grootenboer" userId="3fe8758b2c2b58d2" providerId="LiveId" clId="{03CE22F8-EC6B-47FE-814A-048483C4FCC0}" dt="2021-08-16T19:31:41.370" v="162" actId="20577"/>
          <ac:spMkLst>
            <pc:docMk/>
            <pc:sldMk cId="561948622" sldId="260"/>
            <ac:spMk id="4" creationId="{9D898BCC-46A5-46D3-A117-C5F0BFFEC724}"/>
          </ac:spMkLst>
        </pc:spChg>
        <pc:spChg chg="add mod ord">
          <ac:chgData name="Eldert Grootenboer" userId="3fe8758b2c2b58d2" providerId="LiveId" clId="{03CE22F8-EC6B-47FE-814A-048483C4FCC0}" dt="2021-08-16T19:30:58.147" v="120" actId="700"/>
          <ac:spMkLst>
            <pc:docMk/>
            <pc:sldMk cId="561948622" sldId="260"/>
            <ac:spMk id="5" creationId="{0F70D3FC-DF63-4691-B5A4-9001376429F8}"/>
          </ac:spMkLst>
        </pc:spChg>
        <pc:spChg chg="add mod ord">
          <ac:chgData name="Eldert Grootenboer" userId="3fe8758b2c2b58d2" providerId="LiveId" clId="{03CE22F8-EC6B-47FE-814A-048483C4FCC0}" dt="2021-08-16T19:31:44.762" v="169" actId="20577"/>
          <ac:spMkLst>
            <pc:docMk/>
            <pc:sldMk cId="561948622" sldId="260"/>
            <ac:spMk id="6" creationId="{14567C59-99B1-432D-8AA0-883A72ADF222}"/>
          </ac:spMkLst>
        </pc:spChg>
        <pc:spChg chg="add mod ord">
          <ac:chgData name="Eldert Grootenboer" userId="3fe8758b2c2b58d2" providerId="LiveId" clId="{03CE22F8-EC6B-47FE-814A-048483C4FCC0}" dt="2021-08-16T19:30:58.147" v="120" actId="700"/>
          <ac:spMkLst>
            <pc:docMk/>
            <pc:sldMk cId="561948622" sldId="260"/>
            <ac:spMk id="7" creationId="{8EB26142-10D8-42B2-82D6-4B05A28A2505}"/>
          </ac:spMkLst>
        </pc:spChg>
      </pc:sldChg>
      <pc:sldChg chg="new del">
        <pc:chgData name="Eldert Grootenboer" userId="3fe8758b2c2b58d2" providerId="LiveId" clId="{03CE22F8-EC6B-47FE-814A-048483C4FCC0}" dt="2021-08-16T19:30:59.529" v="121" actId="47"/>
        <pc:sldMkLst>
          <pc:docMk/>
          <pc:sldMk cId="3105070251" sldId="261"/>
        </pc:sldMkLst>
      </pc:sldChg>
      <pc:sldChg chg="modSp new mod">
        <pc:chgData name="Eldert Grootenboer" userId="3fe8758b2c2b58d2" providerId="LiveId" clId="{03CE22F8-EC6B-47FE-814A-048483C4FCC0}" dt="2021-08-16T19:33:13.545" v="193" actId="20577"/>
        <pc:sldMkLst>
          <pc:docMk/>
          <pc:sldMk cId="3597007567" sldId="261"/>
        </pc:sldMkLst>
        <pc:spChg chg="mod">
          <ac:chgData name="Eldert Grootenboer" userId="3fe8758b2c2b58d2" providerId="LiveId" clId="{03CE22F8-EC6B-47FE-814A-048483C4FCC0}" dt="2021-08-16T19:33:13.545" v="193" actId="20577"/>
          <ac:spMkLst>
            <pc:docMk/>
            <pc:sldMk cId="3597007567" sldId="261"/>
            <ac:spMk id="2" creationId="{06282305-768C-4A07-BAA7-450CB2A051EA}"/>
          </ac:spMkLst>
        </pc:spChg>
      </pc:sldChg>
      <pc:sldChg chg="modSp new mod">
        <pc:chgData name="Eldert Grootenboer" userId="3fe8758b2c2b58d2" providerId="LiveId" clId="{03CE22F8-EC6B-47FE-814A-048483C4FCC0}" dt="2021-08-16T19:33:23.088" v="216" actId="20577"/>
        <pc:sldMkLst>
          <pc:docMk/>
          <pc:sldMk cId="2262117096" sldId="262"/>
        </pc:sldMkLst>
        <pc:spChg chg="mod">
          <ac:chgData name="Eldert Grootenboer" userId="3fe8758b2c2b58d2" providerId="LiveId" clId="{03CE22F8-EC6B-47FE-814A-048483C4FCC0}" dt="2021-08-16T19:33:23.088" v="216" actId="20577"/>
          <ac:spMkLst>
            <pc:docMk/>
            <pc:sldMk cId="2262117096" sldId="262"/>
            <ac:spMk id="2" creationId="{D9396898-E121-42F9-A3CB-A60FF4622E81}"/>
          </ac:spMkLst>
        </pc:spChg>
      </pc:sldChg>
      <pc:sldChg chg="modSp new mod">
        <pc:chgData name="Eldert Grootenboer" userId="3fe8758b2c2b58d2" providerId="LiveId" clId="{03CE22F8-EC6B-47FE-814A-048483C4FCC0}" dt="2021-08-16T19:33:34.066" v="241" actId="20577"/>
        <pc:sldMkLst>
          <pc:docMk/>
          <pc:sldMk cId="3415060084" sldId="263"/>
        </pc:sldMkLst>
        <pc:spChg chg="mod">
          <ac:chgData name="Eldert Grootenboer" userId="3fe8758b2c2b58d2" providerId="LiveId" clId="{03CE22F8-EC6B-47FE-814A-048483C4FCC0}" dt="2021-08-16T19:33:34.066" v="241" actId="20577"/>
          <ac:spMkLst>
            <pc:docMk/>
            <pc:sldMk cId="3415060084" sldId="263"/>
            <ac:spMk id="2" creationId="{954A04FD-465C-4E23-A8EF-350309280740}"/>
          </ac:spMkLst>
        </pc:spChg>
      </pc:sldChg>
      <pc:sldChg chg="modSp new mod">
        <pc:chgData name="Eldert Grootenboer" userId="3fe8758b2c2b58d2" providerId="LiveId" clId="{03CE22F8-EC6B-47FE-814A-048483C4FCC0}" dt="2021-08-16T19:33:43.413" v="265" actId="20577"/>
        <pc:sldMkLst>
          <pc:docMk/>
          <pc:sldMk cId="1012201535" sldId="264"/>
        </pc:sldMkLst>
        <pc:spChg chg="mod">
          <ac:chgData name="Eldert Grootenboer" userId="3fe8758b2c2b58d2" providerId="LiveId" clId="{03CE22F8-EC6B-47FE-814A-048483C4FCC0}" dt="2021-08-16T19:33:43.413" v="265" actId="20577"/>
          <ac:spMkLst>
            <pc:docMk/>
            <pc:sldMk cId="1012201535" sldId="264"/>
            <ac:spMk id="2" creationId="{3A4FCD63-D9BD-4C71-9EA9-0C50EE2248E2}"/>
          </ac:spMkLst>
        </pc:spChg>
      </pc:sldChg>
      <pc:sldChg chg="modSp new mod">
        <pc:chgData name="Eldert Grootenboer" userId="3fe8758b2c2b58d2" providerId="LiveId" clId="{03CE22F8-EC6B-47FE-814A-048483C4FCC0}" dt="2021-08-16T19:33:53.679" v="292" actId="20577"/>
        <pc:sldMkLst>
          <pc:docMk/>
          <pc:sldMk cId="2694530895" sldId="265"/>
        </pc:sldMkLst>
        <pc:spChg chg="mod">
          <ac:chgData name="Eldert Grootenboer" userId="3fe8758b2c2b58d2" providerId="LiveId" clId="{03CE22F8-EC6B-47FE-814A-048483C4FCC0}" dt="2021-08-16T19:33:53.679" v="292" actId="20577"/>
          <ac:spMkLst>
            <pc:docMk/>
            <pc:sldMk cId="2694530895" sldId="265"/>
            <ac:spMk id="2" creationId="{1565BC6C-1624-464A-8660-57D5B3BF45BF}"/>
          </ac:spMkLst>
        </pc:spChg>
      </pc:sldChg>
      <pc:sldChg chg="modSp new mod">
        <pc:chgData name="Eldert Grootenboer" userId="3fe8758b2c2b58d2" providerId="LiveId" clId="{03CE22F8-EC6B-47FE-814A-048483C4FCC0}" dt="2021-08-16T19:34:04.685" v="321" actId="20577"/>
        <pc:sldMkLst>
          <pc:docMk/>
          <pc:sldMk cId="3894547626" sldId="266"/>
        </pc:sldMkLst>
        <pc:spChg chg="mod">
          <ac:chgData name="Eldert Grootenboer" userId="3fe8758b2c2b58d2" providerId="LiveId" clId="{03CE22F8-EC6B-47FE-814A-048483C4FCC0}" dt="2021-08-16T19:34:04.685" v="321" actId="20577"/>
          <ac:spMkLst>
            <pc:docMk/>
            <pc:sldMk cId="3894547626" sldId="266"/>
            <ac:spMk id="2" creationId="{07C18B5D-6060-4E7B-A74E-0956C780CCDE}"/>
          </ac:spMkLst>
        </pc:spChg>
      </pc:sldChg>
      <pc:sldChg chg="modSp new mod">
        <pc:chgData name="Eldert Grootenboer" userId="3fe8758b2c2b58d2" providerId="LiveId" clId="{03CE22F8-EC6B-47FE-814A-048483C4FCC0}" dt="2021-08-16T19:44:18.688" v="689" actId="20577"/>
        <pc:sldMkLst>
          <pc:docMk/>
          <pc:sldMk cId="2453252054" sldId="267"/>
        </pc:sldMkLst>
        <pc:spChg chg="mod">
          <ac:chgData name="Eldert Grootenboer" userId="3fe8758b2c2b58d2" providerId="LiveId" clId="{03CE22F8-EC6B-47FE-814A-048483C4FCC0}" dt="2021-08-16T19:44:18.688" v="689" actId="20577"/>
          <ac:spMkLst>
            <pc:docMk/>
            <pc:sldMk cId="2453252054" sldId="267"/>
            <ac:spMk id="2" creationId="{E87E7545-571F-4435-8D10-B6D9A6F65FEB}"/>
          </ac:spMkLst>
        </pc:spChg>
      </pc:sldChg>
      <pc:sldChg chg="modSp new mod">
        <pc:chgData name="Eldert Grootenboer" userId="3fe8758b2c2b58d2" providerId="LiveId" clId="{03CE22F8-EC6B-47FE-814A-048483C4FCC0}" dt="2021-08-16T19:34:22.594" v="349" actId="20577"/>
        <pc:sldMkLst>
          <pc:docMk/>
          <pc:sldMk cId="1744055381" sldId="268"/>
        </pc:sldMkLst>
        <pc:spChg chg="mod">
          <ac:chgData name="Eldert Grootenboer" userId="3fe8758b2c2b58d2" providerId="LiveId" clId="{03CE22F8-EC6B-47FE-814A-048483C4FCC0}" dt="2021-08-16T19:34:22.594" v="349" actId="20577"/>
          <ac:spMkLst>
            <pc:docMk/>
            <pc:sldMk cId="1744055381" sldId="268"/>
            <ac:spMk id="2" creationId="{FC58CB31-72E7-4AA9-9DB5-419F940B9844}"/>
          </ac:spMkLst>
        </pc:spChg>
      </pc:sldChg>
      <pc:sldChg chg="modSp new mod ord">
        <pc:chgData name="Eldert Grootenboer" userId="3fe8758b2c2b58d2" providerId="LiveId" clId="{03CE22F8-EC6B-47FE-814A-048483C4FCC0}" dt="2021-08-16T19:49:39.680" v="706" actId="20577"/>
        <pc:sldMkLst>
          <pc:docMk/>
          <pc:sldMk cId="647604765" sldId="269"/>
        </pc:sldMkLst>
        <pc:spChg chg="mod">
          <ac:chgData name="Eldert Grootenboer" userId="3fe8758b2c2b58d2" providerId="LiveId" clId="{03CE22F8-EC6B-47FE-814A-048483C4FCC0}" dt="2021-08-16T19:49:39.680" v="706" actId="20577"/>
          <ac:spMkLst>
            <pc:docMk/>
            <pc:sldMk cId="647604765" sldId="269"/>
            <ac:spMk id="2" creationId="{9258FA11-A8E3-4DA3-A3B2-5D0F0D20B3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6EE4-ACFF-4DEF-A705-5C256F72832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9CDAD-9CD8-4415-9260-F19E294454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64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expect: guidance for new community members / speakers, told from our story, and advice on the different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9CDAD-9CD8-4415-9260-F19E294454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2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5B81-2EA1-441F-A6BB-B99446A53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F48D6-D26B-4DD6-8272-D4E4E01B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4DAB-D0C1-42ED-89E8-6D958991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D207-2BDA-4AD5-B42E-882594F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F954-2AAA-40AB-B884-0D2B91CB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1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DF2-75E4-4B00-8296-FF0054F2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AC24-A6C8-43EA-8020-E90A828E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F71B-898D-475E-AA2A-90666558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D142-E140-4DF5-8173-BE35A1A3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F9E7-DD17-4584-B3F4-5A694CAF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60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8B9C7-FD16-4CD5-94A1-8893E7314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CEF4-D5B8-4890-B027-6A26C41F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E990-E759-42D9-BBDC-4660AE40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034E-6771-41FB-97E6-02C8ED1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A6F8-B693-4835-906F-B5B9C849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3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D26F-14AE-4AF1-A1FA-E3FA7E2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55B2-7079-4C79-91E2-260DCB2C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147C-CAC4-4970-91F3-7277A82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F047-C7B0-4903-84E6-F9811112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7CD2-6EDF-4156-85D0-612C8607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19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D647-0E20-461B-996D-A24BE75D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F44AC-E0BB-41B0-B1C6-36BF26DF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F24E-D488-47C1-972E-55F93840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BEBA-9AF9-40D0-89C2-3989BB4A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4DD5-E51B-4FE0-BDB1-A6F9AD1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08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544-71AF-47DE-A31F-4E2374E5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B04C-C01F-4E92-B8BE-06F277A9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B925-3E95-445B-ACA5-76690BD1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5FD2-6AF9-486F-B09B-1F1C82D4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C0AC-3F03-46B8-9C5B-0993933C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9874-915D-4DD9-8E7C-B170EBC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8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A5B9-0117-4BFD-BA0E-23A0EDD8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02DB-9199-4C4D-80F7-44F8AC39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8EEDF-0710-4D76-A703-20AD60CBA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5D225-9E98-453E-87CF-98913BE5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C876-595A-48BC-B866-3FBEDA2B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96EBA-A1D4-44FD-B2A3-EEA044A6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E5D0-0EEB-4ACC-91B9-BEFD522F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13A59-3ED4-4702-B225-98CBD4D5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9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9087-D562-406A-ADC1-33C01D61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ABD7C-1E79-448D-AC0B-B1609A55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2E228-8116-4BA1-9D71-54CF7D25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60F5E-6370-4557-8032-D1C2FF11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66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1D0DA-9732-444B-8862-7F4978CF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DEB8C-2889-49DE-9898-566B1405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7C1C-8655-413D-BA48-FD526E65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11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555-5799-452D-BB86-D21278E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A505-5366-4E8E-A118-8C55188B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D6A70-8FE9-47E4-92C3-B9839281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62A8D-31EC-466D-9E95-4E6E4BCB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527A-639A-481A-924D-40F3348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3E354-FCCA-4F52-9A18-67433B04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2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AAF-3315-48BD-93FB-55BA9B64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7B0F0-EB0A-48F7-8C3B-CE65E07B3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1D83-A752-4FCC-8EFD-C768329A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BD18-2D98-4362-943B-4428B76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BA0B-1B63-4FC8-B15D-ECCD6E2E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7FBC-1817-441C-A120-782A48D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FDD29-A6A1-4671-8AF7-7A2E3396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3C7E4-45ED-45BE-AA0B-2EE810D7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7C6B-B817-4CD6-9038-13C8520E1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9099-218B-450B-A748-CD58BD44BB94}" type="datetimeFigureOut">
              <a:rPr lang="nl-NL" smtClean="0"/>
              <a:t>16-8-2021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5992-1C4E-4A1F-BE9F-59AD4AE1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464B-B82C-4794-B0FC-10E97EB37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437A-A640-469F-B742-4D3C1DFA6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54B7C-0013-4FE7-8B8D-88B9FA907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Impactful mentorship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6C00C3-213B-41A5-8A6F-6CB3EB14E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sides of a 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929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CB31-72E7-4AA9-9DB5-419F940B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session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561D-5255-4257-B2E5-5BB8DD57A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2BCE0-AB64-40B1-BE2F-8B1129741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2A571-D500-4513-AAD1-1B0A1BFEB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44B43-AD15-4CBA-A0DB-EBA678CAB8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5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D63-D9BD-4C71-9EA9-0C50EE22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speaking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80382-2CE7-4FDA-B18C-2CBC43258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EF545-EC11-4D10-9C11-A3224E425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6B82-AA20-45AA-9A54-717A863B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9C77A-A2F1-40F4-BF77-DC986E0104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20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BC6C-1624-464A-8660-57D5B3B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the momentum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5D60-EE52-40A4-9E07-B294C9043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10F2-D378-4F70-9DF0-E0D3ACF6C6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468CD-F9F5-4C67-881F-DCA7986A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01154-FF38-40C1-8E09-CA48921E0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53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B5D-6060-4E7B-A74E-0956C780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in-person conference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9680-B754-47C0-9DFC-51E3EFA7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08E2A-3A3D-42E7-AAF8-36E7F73AC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8729D-D269-42CF-A14B-377592F13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94314-A0FE-4886-AD8B-F984FB88BA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454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7545-571F-4435-8D10-B6D9A6F6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can you start?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F34A-725D-485E-B987-E578E7BD8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A54A-9FED-4055-9B4D-59A8768BA9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C81DB-8107-4946-801D-1068B509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A7137-4CA4-4C61-AE99-DCF4FA2713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2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9F49-8073-4884-B9C2-2643A91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857D-988F-4C92-B695-20F7269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Olena: expectation</a:t>
            </a:r>
          </a:p>
          <a:p>
            <a:r>
              <a:rPr lang="en-US" dirty="0"/>
              <a:t>Eldert: experience</a:t>
            </a:r>
          </a:p>
          <a:p>
            <a:r>
              <a:rPr lang="en-US" dirty="0"/>
              <a:t>Interview style: process</a:t>
            </a:r>
            <a:r>
              <a:rPr lang="nl-NL" dirty="0"/>
              <a:t> &amp; </a:t>
            </a:r>
            <a:r>
              <a:rPr lang="nl-NL" dirty="0" err="1"/>
              <a:t>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FA11-A8E3-4DA3-A3B2-5D0F0D2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1E6C-C216-4BD5-8255-E424E623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60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D263-EAA1-4126-8E98-181FA03E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0199-AC1E-4C9D-AF38-4395B2AB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4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1267-E1DF-494B-ADDA-2FA8AC7B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in the community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09FA-0E6D-4E57-B9C9-F7A9860C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B9E50-0C87-4359-9228-05241D6AB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54196D-81A4-4F64-801A-1F59BB808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E5E44-EBB9-4FB6-B727-7EBC51D7B9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72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506A-ACC8-4AD3-B14B-943CBC8D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your session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8BCC-46A5-46D3-A117-C5F0BFFEC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70D3FC-DF63-4691-B5A4-900137642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67C59-99B1-432D-8AA0-883A72ADF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26142-10D8-42B2-82D6-4B05A28A25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9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305-768C-4A07-BAA7-450CB2A0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abstract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1F85-30F7-4B4E-86B6-68F22C12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DB057-FBEC-4338-85B4-FEFC63413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6F43-EF99-4387-A741-69020BA1F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0D8FC-1F1F-400D-ADCE-8D48C7A948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0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6898-E121-42F9-A3CB-A60FF462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slidedeck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4ECE-47EA-490E-818F-72F2AC8EF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08DEC-CC2A-4939-8A97-0A93D8462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B6497-7507-412E-8883-68E25554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8F29A-4C9D-45A4-A5FA-E8614BF12E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11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04FD-465C-4E23-A8EF-35030928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place to speak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2150-4C40-4974-A2B0-6F619D3FE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0F2AC-3BA1-4C56-A819-27BFDB26E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29301-FF97-4521-AA23-A7FFF701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E4808-875F-4F34-AF26-491B05AD0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06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</Words>
  <Application>Microsoft Office PowerPoint</Application>
  <PresentationFormat>Widescreen</PresentationFormat>
  <Paragraphs>24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Impactful mentorship</vt:lpstr>
      <vt:lpstr>Introduction</vt:lpstr>
      <vt:lpstr>Introduction</vt:lpstr>
      <vt:lpstr>How we met</vt:lpstr>
      <vt:lpstr>How to get started in the community</vt:lpstr>
      <vt:lpstr>How to set up your session</vt:lpstr>
      <vt:lpstr>Writing an abstract</vt:lpstr>
      <vt:lpstr>Setting up a slidedeck</vt:lpstr>
      <vt:lpstr>Finding a place to speak</vt:lpstr>
      <vt:lpstr>Preparing your session</vt:lpstr>
      <vt:lpstr>First time speaking</vt:lpstr>
      <vt:lpstr>How to keep the momentum</vt:lpstr>
      <vt:lpstr>First in-person conference</vt:lpstr>
      <vt:lpstr>So how can you start?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Impactful mentorship</dc:title>
  <dc:creator>Eldert Grootenboer</dc:creator>
  <cp:lastModifiedBy>Eldert Grootenboer</cp:lastModifiedBy>
  <cp:revision>1</cp:revision>
  <dcterms:created xsi:type="dcterms:W3CDTF">2021-08-16T19:24:17Z</dcterms:created>
  <dcterms:modified xsi:type="dcterms:W3CDTF">2021-08-16T19:49:57Z</dcterms:modified>
</cp:coreProperties>
</file>